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6" r:id="rId2"/>
    <p:sldId id="267" r:id="rId3"/>
    <p:sldId id="259" r:id="rId4"/>
    <p:sldId id="265" r:id="rId5"/>
    <p:sldId id="260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2" autoAdjust="0"/>
    <p:restoredTop sz="94660"/>
  </p:normalViewPr>
  <p:slideViewPr>
    <p:cSldViewPr>
      <p:cViewPr>
        <p:scale>
          <a:sx n="72" d="100"/>
          <a:sy n="72" d="100"/>
        </p:scale>
        <p:origin x="-378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5B9241-BAA1-441F-9B2E-BA84CF74481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B3E141B-BBFD-496A-A06C-8E564F7D83D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594385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D95FBE64-0C7C-4203-9E49-5224445EF2BE}" type="slidenum">
              <a:rPr lang="en-GB" altLang="en-US"/>
              <a:pPr/>
              <a:t>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70742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432A7A2C-A11C-45C3-91EE-1B8937498AC4}" type="slidenum">
              <a:rPr lang="en-GB" altLang="en-US">
                <a:latin typeface="Arial" panose="020B0604020202020204" pitchFamily="34" charset="0"/>
              </a:rPr>
              <a:pPr/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4111346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E51428-0E42-48FA-949A-4104C47E8F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45343-8FFA-433E-B2E1-BFE14957C6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0948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95107-4A75-498A-B8E3-0B5951033F9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ECF716-DDFC-45CD-817B-D0D686A4E2F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032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D15850-F71C-420A-80BC-24EAEE96BE8A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A2D275-558B-468A-85F1-D815354A352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97424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6DC0CA-3FFD-4BC3-9114-5D919C23D1D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CC39F-19D2-4DBD-9A84-984C9090A5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164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C469D1-EEE2-4B9F-970F-B82FE79AC3C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80C80B-895C-46C3-9CC4-E6B825C4562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2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5FDEDB-801D-49E9-9A0D-E69AD733CD02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E601F-DD08-473C-9B4E-FA70F95F87A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1525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75668-BBEB-4D42-820D-5D04E2FA51E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9FB1A8-592C-4375-BAF7-65B72DD1CE9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17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04500C-5936-4DA9-84B7-44FD47F8502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FEF36-93D3-4CC4-B199-155260EEF27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87089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7D633B-A8F9-4EA0-A641-884FD2AD925C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911969-0213-4448-BCAA-4E0EAB74438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44312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EABB9-AB4B-4DCD-8DF7-63353E89B9B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F1F8E-4C7F-4EFE-BA9C-2C21A97ECD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70060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05CE8-B3A9-422C-9F87-E6FF66BDF0C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C705D5-8D33-4AFF-BA9C-EF9226A4CB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18881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705576-6B9D-4CA5-84D5-D5202AA5CBA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0B1353F-FA87-4B4B-8DBD-CCB7F92DEC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RGB Template</a:t>
            </a:r>
            <a:endParaRPr lang="en-GB" altLang="en-US" smtClean="0"/>
          </a:p>
        </p:txBody>
      </p:sp>
      <p:grpSp>
        <p:nvGrpSpPr>
          <p:cNvPr id="3075" name="Group 16"/>
          <p:cNvGrpSpPr>
            <a:grpSpLocks/>
          </p:cNvGrpSpPr>
          <p:nvPr/>
        </p:nvGrpSpPr>
        <p:grpSpPr bwMode="auto">
          <a:xfrm>
            <a:off x="1004888" y="2032000"/>
            <a:ext cx="3598862" cy="3600450"/>
            <a:chOff x="3004552" y="2137646"/>
            <a:chExt cx="3600000" cy="3600400"/>
          </a:xfrm>
        </p:grpSpPr>
        <p:sp>
          <p:nvSpPr>
            <p:cNvPr id="4" name="Oval 3"/>
            <p:cNvSpPr/>
            <p:nvPr/>
          </p:nvSpPr>
          <p:spPr>
            <a:xfrm>
              <a:off x="3004552" y="2137646"/>
              <a:ext cx="3600000" cy="36004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5" name="Oval 4"/>
            <p:cNvSpPr/>
            <p:nvPr/>
          </p:nvSpPr>
          <p:spPr>
            <a:xfrm>
              <a:off x="3095068" y="2228133"/>
              <a:ext cx="3418969" cy="34194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5" name="Oval 14"/>
            <p:cNvSpPr/>
            <p:nvPr/>
          </p:nvSpPr>
          <p:spPr>
            <a:xfrm>
              <a:off x="3183996" y="2318618"/>
              <a:ext cx="3241113" cy="323845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6" name="Oval 5"/>
            <p:cNvSpPr/>
            <p:nvPr/>
          </p:nvSpPr>
          <p:spPr>
            <a:xfrm>
              <a:off x="3274512" y="2407517"/>
              <a:ext cx="3060079" cy="3060657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7" name="Oval 6"/>
            <p:cNvSpPr/>
            <p:nvPr/>
          </p:nvSpPr>
          <p:spPr>
            <a:xfrm>
              <a:off x="3365028" y="2498004"/>
              <a:ext cx="2879048" cy="287968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8" name="Oval 7"/>
            <p:cNvSpPr/>
            <p:nvPr/>
          </p:nvSpPr>
          <p:spPr>
            <a:xfrm>
              <a:off x="3453956" y="2588490"/>
              <a:ext cx="2701192" cy="269871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9" name="Oval 8"/>
            <p:cNvSpPr/>
            <p:nvPr/>
          </p:nvSpPr>
          <p:spPr>
            <a:xfrm>
              <a:off x="3544473" y="2677389"/>
              <a:ext cx="2520159" cy="2520915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0" name="Oval 9"/>
            <p:cNvSpPr/>
            <p:nvPr/>
          </p:nvSpPr>
          <p:spPr>
            <a:xfrm>
              <a:off x="3634988" y="2767875"/>
              <a:ext cx="2339127" cy="2339943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1" name="Oval 10"/>
            <p:cNvSpPr/>
            <p:nvPr/>
          </p:nvSpPr>
          <p:spPr>
            <a:xfrm>
              <a:off x="3723916" y="2858361"/>
              <a:ext cx="2161271" cy="215897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6" name="Oval 15"/>
            <p:cNvSpPr/>
            <p:nvPr/>
          </p:nvSpPr>
          <p:spPr>
            <a:xfrm>
              <a:off x="3814433" y="2947260"/>
              <a:ext cx="1980238" cy="198117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2" name="Oval 11"/>
            <p:cNvSpPr/>
            <p:nvPr/>
          </p:nvSpPr>
          <p:spPr>
            <a:xfrm>
              <a:off x="3904949" y="3037746"/>
              <a:ext cx="1799207" cy="180020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3" name="Oval 12"/>
            <p:cNvSpPr/>
            <p:nvPr/>
          </p:nvSpPr>
          <p:spPr>
            <a:xfrm>
              <a:off x="3993877" y="3128232"/>
              <a:ext cx="1621351" cy="161922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14" name="Oval 13"/>
            <p:cNvSpPr/>
            <p:nvPr/>
          </p:nvSpPr>
          <p:spPr>
            <a:xfrm>
              <a:off x="4084393" y="3217131"/>
              <a:ext cx="1440317" cy="1441430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76" name="Group 17"/>
          <p:cNvGrpSpPr>
            <a:grpSpLocks/>
          </p:cNvGrpSpPr>
          <p:nvPr/>
        </p:nvGrpSpPr>
        <p:grpSpPr bwMode="auto">
          <a:xfrm>
            <a:off x="2874963" y="2032000"/>
            <a:ext cx="3600450" cy="3600450"/>
            <a:chOff x="3004552" y="2137646"/>
            <a:chExt cx="3600000" cy="3600400"/>
          </a:xfrm>
        </p:grpSpPr>
        <p:sp>
          <p:nvSpPr>
            <p:cNvPr id="19" name="Oval 18"/>
            <p:cNvSpPr/>
            <p:nvPr/>
          </p:nvSpPr>
          <p:spPr>
            <a:xfrm>
              <a:off x="3004552" y="2137646"/>
              <a:ext cx="3600000" cy="360040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0" name="Oval 19"/>
            <p:cNvSpPr/>
            <p:nvPr/>
          </p:nvSpPr>
          <p:spPr>
            <a:xfrm>
              <a:off x="3095028" y="2228133"/>
              <a:ext cx="3419048" cy="341942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1" name="Oval 20"/>
            <p:cNvSpPr/>
            <p:nvPr/>
          </p:nvSpPr>
          <p:spPr>
            <a:xfrm>
              <a:off x="3183917" y="2318618"/>
              <a:ext cx="3241270" cy="3238455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2" name="Oval 21"/>
            <p:cNvSpPr/>
            <p:nvPr/>
          </p:nvSpPr>
          <p:spPr>
            <a:xfrm>
              <a:off x="3274393" y="2407517"/>
              <a:ext cx="3060317" cy="3060657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>
              <a:off x="3364869" y="2498004"/>
              <a:ext cx="2879365" cy="2879685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>
              <a:off x="3455346" y="2588490"/>
              <a:ext cx="2700000" cy="2698713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5" name="Oval 24"/>
            <p:cNvSpPr/>
            <p:nvPr/>
          </p:nvSpPr>
          <p:spPr>
            <a:xfrm>
              <a:off x="3544235" y="2677389"/>
              <a:ext cx="2520635" cy="2520915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6" name="Oval 25"/>
            <p:cNvSpPr/>
            <p:nvPr/>
          </p:nvSpPr>
          <p:spPr>
            <a:xfrm>
              <a:off x="3634710" y="2767875"/>
              <a:ext cx="2339683" cy="2339943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7" name="Oval 26"/>
            <p:cNvSpPr/>
            <p:nvPr/>
          </p:nvSpPr>
          <p:spPr>
            <a:xfrm>
              <a:off x="3725187" y="2858361"/>
              <a:ext cx="2158730" cy="215897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8" name="Oval 27"/>
            <p:cNvSpPr/>
            <p:nvPr/>
          </p:nvSpPr>
          <p:spPr>
            <a:xfrm>
              <a:off x="3814076" y="2947260"/>
              <a:ext cx="1980952" cy="1981172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29" name="Oval 28"/>
            <p:cNvSpPr/>
            <p:nvPr/>
          </p:nvSpPr>
          <p:spPr>
            <a:xfrm>
              <a:off x="3904552" y="3037746"/>
              <a:ext cx="1800000" cy="180020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0" name="Oval 29"/>
            <p:cNvSpPr/>
            <p:nvPr/>
          </p:nvSpPr>
          <p:spPr>
            <a:xfrm>
              <a:off x="3995028" y="3128232"/>
              <a:ext cx="1619048" cy="1619228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1" name="Oval 30"/>
            <p:cNvSpPr/>
            <p:nvPr/>
          </p:nvSpPr>
          <p:spPr>
            <a:xfrm>
              <a:off x="4083917" y="3217131"/>
              <a:ext cx="1441270" cy="1441430"/>
            </a:xfrm>
            <a:prstGeom prst="ellipse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grpSp>
        <p:nvGrpSpPr>
          <p:cNvPr id="3077" name="Group 31"/>
          <p:cNvGrpSpPr>
            <a:grpSpLocks/>
          </p:cNvGrpSpPr>
          <p:nvPr/>
        </p:nvGrpSpPr>
        <p:grpSpPr bwMode="auto">
          <a:xfrm>
            <a:off x="4745038" y="2032000"/>
            <a:ext cx="3600450" cy="3600450"/>
            <a:chOff x="3004552" y="2137646"/>
            <a:chExt cx="3600000" cy="3600400"/>
          </a:xfrm>
        </p:grpSpPr>
        <p:sp>
          <p:nvSpPr>
            <p:cNvPr id="33" name="Oval 32"/>
            <p:cNvSpPr/>
            <p:nvPr/>
          </p:nvSpPr>
          <p:spPr>
            <a:xfrm>
              <a:off x="3004552" y="2137646"/>
              <a:ext cx="3600000" cy="36004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3095028" y="2228133"/>
              <a:ext cx="3419048" cy="3419428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5" name="Oval 34"/>
            <p:cNvSpPr/>
            <p:nvPr/>
          </p:nvSpPr>
          <p:spPr>
            <a:xfrm>
              <a:off x="3183917" y="2318618"/>
              <a:ext cx="3241270" cy="3238455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6" name="Oval 35"/>
            <p:cNvSpPr/>
            <p:nvPr/>
          </p:nvSpPr>
          <p:spPr>
            <a:xfrm>
              <a:off x="3274393" y="2407517"/>
              <a:ext cx="3060317" cy="3060657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7" name="Oval 36"/>
            <p:cNvSpPr/>
            <p:nvPr/>
          </p:nvSpPr>
          <p:spPr>
            <a:xfrm>
              <a:off x="3364869" y="2498004"/>
              <a:ext cx="2879365" cy="2879685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8" name="Oval 37"/>
            <p:cNvSpPr/>
            <p:nvPr/>
          </p:nvSpPr>
          <p:spPr>
            <a:xfrm>
              <a:off x="3455346" y="2588490"/>
              <a:ext cx="2700000" cy="2698713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39" name="Oval 38"/>
            <p:cNvSpPr/>
            <p:nvPr/>
          </p:nvSpPr>
          <p:spPr>
            <a:xfrm>
              <a:off x="3544235" y="2677389"/>
              <a:ext cx="2520635" cy="2520915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0" name="Oval 39"/>
            <p:cNvSpPr/>
            <p:nvPr/>
          </p:nvSpPr>
          <p:spPr>
            <a:xfrm>
              <a:off x="3634710" y="2767875"/>
              <a:ext cx="2339683" cy="2339943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1" name="Oval 40"/>
            <p:cNvSpPr/>
            <p:nvPr/>
          </p:nvSpPr>
          <p:spPr>
            <a:xfrm>
              <a:off x="3725187" y="2858361"/>
              <a:ext cx="2158730" cy="215897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2" name="Oval 41"/>
            <p:cNvSpPr/>
            <p:nvPr/>
          </p:nvSpPr>
          <p:spPr>
            <a:xfrm>
              <a:off x="3814076" y="2947260"/>
              <a:ext cx="1980952" cy="1981172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3" name="Oval 42"/>
            <p:cNvSpPr/>
            <p:nvPr/>
          </p:nvSpPr>
          <p:spPr>
            <a:xfrm>
              <a:off x="3904552" y="3037746"/>
              <a:ext cx="1800000" cy="180020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4" name="Oval 43"/>
            <p:cNvSpPr/>
            <p:nvPr/>
          </p:nvSpPr>
          <p:spPr>
            <a:xfrm>
              <a:off x="3995028" y="3128232"/>
              <a:ext cx="1619048" cy="1619228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  <p:sp>
          <p:nvSpPr>
            <p:cNvPr id="45" name="Oval 44"/>
            <p:cNvSpPr/>
            <p:nvPr/>
          </p:nvSpPr>
          <p:spPr>
            <a:xfrm>
              <a:off x="4083917" y="3217131"/>
              <a:ext cx="1441270" cy="1441430"/>
            </a:xfrm>
            <a:prstGeom prst="ellipse">
              <a:avLst/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GB"/>
            </a:p>
          </p:txBody>
        </p:sp>
      </p:grpSp>
      <p:sp>
        <p:nvSpPr>
          <p:cNvPr id="3078" name="TextBox 45"/>
          <p:cNvSpPr txBox="1">
            <a:spLocks noChangeArrowheads="1"/>
          </p:cNvSpPr>
          <p:nvPr/>
        </p:nvSpPr>
        <p:spPr bwMode="auto">
          <a:xfrm>
            <a:off x="2459038" y="3170238"/>
            <a:ext cx="74295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0"/>
              <a:t>R</a:t>
            </a:r>
          </a:p>
        </p:txBody>
      </p:sp>
      <p:sp>
        <p:nvSpPr>
          <p:cNvPr id="3079" name="TextBox 46"/>
          <p:cNvSpPr txBox="1">
            <a:spLocks noChangeArrowheads="1"/>
          </p:cNvSpPr>
          <p:nvPr/>
        </p:nvSpPr>
        <p:spPr bwMode="auto">
          <a:xfrm>
            <a:off x="6203950" y="3170238"/>
            <a:ext cx="741363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0"/>
              <a:t>B</a:t>
            </a:r>
          </a:p>
        </p:txBody>
      </p:sp>
      <p:sp>
        <p:nvSpPr>
          <p:cNvPr id="3080" name="TextBox 47"/>
          <p:cNvSpPr txBox="1">
            <a:spLocks noChangeArrowheads="1"/>
          </p:cNvSpPr>
          <p:nvPr/>
        </p:nvSpPr>
        <p:spPr bwMode="auto">
          <a:xfrm>
            <a:off x="4254500" y="3170238"/>
            <a:ext cx="831850" cy="1322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0"/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Example of a bullet point slide</a:t>
            </a:r>
            <a:endParaRPr lang="en-GB" altLang="en-US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GB" altLang="en-US" smtClean="0"/>
          </a:p>
        </p:txBody>
      </p:sp>
      <p:grpSp>
        <p:nvGrpSpPr>
          <p:cNvPr id="5124" name="Group 48"/>
          <p:cNvGrpSpPr>
            <a:grpSpLocks/>
          </p:cNvGrpSpPr>
          <p:nvPr/>
        </p:nvGrpSpPr>
        <p:grpSpPr bwMode="auto">
          <a:xfrm>
            <a:off x="5848350" y="5202238"/>
            <a:ext cx="3060700" cy="1500187"/>
            <a:chOff x="1004476" y="2031309"/>
            <a:chExt cx="7341218" cy="3600400"/>
          </a:xfrm>
        </p:grpSpPr>
        <p:grpSp>
          <p:nvGrpSpPr>
            <p:cNvPr id="5125" name="Group 3"/>
            <p:cNvGrpSpPr>
              <a:grpSpLocks/>
            </p:cNvGrpSpPr>
            <p:nvPr/>
          </p:nvGrpSpPr>
          <p:grpSpPr bwMode="auto">
            <a:xfrm>
              <a:off x="1004476" y="2031309"/>
              <a:ext cx="3600000" cy="3600400"/>
              <a:chOff x="3004552" y="2137646"/>
              <a:chExt cx="3600000" cy="3600400"/>
            </a:xfrm>
          </p:grpSpPr>
          <p:sp>
            <p:nvSpPr>
              <p:cNvPr id="5" name="Oval 4"/>
              <p:cNvSpPr/>
              <p:nvPr/>
            </p:nvSpPr>
            <p:spPr>
              <a:xfrm>
                <a:off x="3004552" y="2137646"/>
                <a:ext cx="3598263" cy="3600400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3095936" y="2229085"/>
                <a:ext cx="3415495" cy="3417522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3183514" y="2316712"/>
                <a:ext cx="3240339" cy="324226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3274899" y="2408151"/>
                <a:ext cx="3057570" cy="3059390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366283" y="2499590"/>
                <a:ext cx="2878610" cy="2876512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453859" y="2587220"/>
                <a:ext cx="2699650" cy="2701252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545243" y="2678659"/>
                <a:ext cx="2516881" cy="2518375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632821" y="2766286"/>
                <a:ext cx="2341725" cy="2343119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724206" y="2857725"/>
                <a:ext cx="2158956" cy="2160242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815590" y="2949164"/>
                <a:ext cx="1976187" cy="1977364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5" name="Oval 14"/>
              <p:cNvSpPr/>
              <p:nvPr/>
            </p:nvSpPr>
            <p:spPr>
              <a:xfrm>
                <a:off x="3903166" y="3036794"/>
                <a:ext cx="1801036" cy="1802104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3994550" y="3128233"/>
                <a:ext cx="1618267" cy="1619227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4085935" y="3219671"/>
                <a:ext cx="1439305" cy="1436349"/>
              </a:xfrm>
              <a:prstGeom prst="ellipse">
                <a:avLst/>
              </a:prstGeom>
              <a:noFill/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grpSp>
          <p:nvGrpSpPr>
            <p:cNvPr id="5126" name="Group 17"/>
            <p:cNvGrpSpPr>
              <a:grpSpLocks/>
            </p:cNvGrpSpPr>
            <p:nvPr/>
          </p:nvGrpSpPr>
          <p:grpSpPr bwMode="auto">
            <a:xfrm>
              <a:off x="2875085" y="2031309"/>
              <a:ext cx="3600000" cy="3600400"/>
              <a:chOff x="3004552" y="2137646"/>
              <a:chExt cx="3600000" cy="3600400"/>
            </a:xfrm>
          </p:grpSpPr>
          <p:sp>
            <p:nvSpPr>
              <p:cNvPr id="19" name="Oval 18"/>
              <p:cNvSpPr/>
              <p:nvPr/>
            </p:nvSpPr>
            <p:spPr>
              <a:xfrm>
                <a:off x="3003518" y="2137646"/>
                <a:ext cx="3602070" cy="3600400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3094903" y="2229085"/>
                <a:ext cx="3419301" cy="3417522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182478" y="2316712"/>
                <a:ext cx="3244148" cy="3242267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273863" y="2408151"/>
                <a:ext cx="3061379" cy="3059390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3365247" y="2499590"/>
                <a:ext cx="2878610" cy="2876512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3452825" y="2587220"/>
                <a:ext cx="2703456" cy="2701252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3544209" y="2678659"/>
                <a:ext cx="2520687" cy="2518375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3635594" y="2766286"/>
                <a:ext cx="2337919" cy="2343119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7" name="Oval 26"/>
              <p:cNvSpPr/>
              <p:nvPr/>
            </p:nvSpPr>
            <p:spPr>
              <a:xfrm>
                <a:off x="3723169" y="2857725"/>
                <a:ext cx="2162765" cy="2160242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8" name="Oval 27"/>
              <p:cNvSpPr/>
              <p:nvPr/>
            </p:nvSpPr>
            <p:spPr>
              <a:xfrm>
                <a:off x="3814554" y="2949164"/>
                <a:ext cx="1979996" cy="1977364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29" name="Oval 28"/>
              <p:cNvSpPr/>
              <p:nvPr/>
            </p:nvSpPr>
            <p:spPr>
              <a:xfrm>
                <a:off x="3905938" y="3036794"/>
                <a:ext cx="1801036" cy="1802104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30" name="Oval 29"/>
              <p:cNvSpPr/>
              <p:nvPr/>
            </p:nvSpPr>
            <p:spPr>
              <a:xfrm>
                <a:off x="3993516" y="3128233"/>
                <a:ext cx="1622074" cy="1619227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31" name="Oval 30"/>
              <p:cNvSpPr/>
              <p:nvPr/>
            </p:nvSpPr>
            <p:spPr>
              <a:xfrm>
                <a:off x="4084901" y="3219671"/>
                <a:ext cx="1439305" cy="1436349"/>
              </a:xfrm>
              <a:prstGeom prst="ellipse">
                <a:avLst/>
              </a:prstGeom>
              <a:noFill/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  <p:grpSp>
          <p:nvGrpSpPr>
            <p:cNvPr id="5127" name="Group 31"/>
            <p:cNvGrpSpPr>
              <a:grpSpLocks/>
            </p:cNvGrpSpPr>
            <p:nvPr/>
          </p:nvGrpSpPr>
          <p:grpSpPr bwMode="auto">
            <a:xfrm>
              <a:off x="4745694" y="2031309"/>
              <a:ext cx="3600000" cy="3600400"/>
              <a:chOff x="3004552" y="2137646"/>
              <a:chExt cx="3600000" cy="3600400"/>
            </a:xfrm>
          </p:grpSpPr>
          <p:sp>
            <p:nvSpPr>
              <p:cNvPr id="33" name="Oval 32"/>
              <p:cNvSpPr/>
              <p:nvPr/>
            </p:nvSpPr>
            <p:spPr>
              <a:xfrm>
                <a:off x="3006291" y="2137646"/>
                <a:ext cx="3598261" cy="3600400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34" name="Oval 33"/>
              <p:cNvSpPr/>
              <p:nvPr/>
            </p:nvSpPr>
            <p:spPr>
              <a:xfrm>
                <a:off x="3097675" y="2229085"/>
                <a:ext cx="3415492" cy="3417522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35" name="Oval 34"/>
              <p:cNvSpPr/>
              <p:nvPr/>
            </p:nvSpPr>
            <p:spPr>
              <a:xfrm>
                <a:off x="3185251" y="2316712"/>
                <a:ext cx="3240341" cy="3242267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36" name="Oval 35"/>
              <p:cNvSpPr/>
              <p:nvPr/>
            </p:nvSpPr>
            <p:spPr>
              <a:xfrm>
                <a:off x="3276635" y="2408151"/>
                <a:ext cx="3057572" cy="3059390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37" name="Oval 36"/>
              <p:cNvSpPr/>
              <p:nvPr/>
            </p:nvSpPr>
            <p:spPr>
              <a:xfrm>
                <a:off x="3368020" y="2499590"/>
                <a:ext cx="2878610" cy="2876512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38" name="Oval 37"/>
              <p:cNvSpPr/>
              <p:nvPr/>
            </p:nvSpPr>
            <p:spPr>
              <a:xfrm>
                <a:off x="3455598" y="2587220"/>
                <a:ext cx="2699647" cy="2701252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39" name="Oval 38"/>
              <p:cNvSpPr/>
              <p:nvPr/>
            </p:nvSpPr>
            <p:spPr>
              <a:xfrm>
                <a:off x="3546982" y="2678659"/>
                <a:ext cx="2516879" cy="2518375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3634558" y="2766286"/>
                <a:ext cx="2341727" cy="2343119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3725942" y="2857725"/>
                <a:ext cx="2158959" cy="2160242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3817327" y="2949164"/>
                <a:ext cx="1976190" cy="1977364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904905" y="3036794"/>
                <a:ext cx="1801034" cy="1802104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996289" y="3128233"/>
                <a:ext cx="1618265" cy="1619227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4087673" y="3219671"/>
                <a:ext cx="1439305" cy="1436349"/>
              </a:xfrm>
              <a:prstGeom prst="ellipse">
                <a:avLst/>
              </a:prstGeom>
              <a:noFill/>
              <a:ln w="12700"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GB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4354"/>
          <p:cNvGrpSpPr>
            <a:grpSpLocks/>
          </p:cNvGrpSpPr>
          <p:nvPr/>
        </p:nvGrpSpPr>
        <p:grpSpPr bwMode="auto">
          <a:xfrm>
            <a:off x="1709738" y="690563"/>
            <a:ext cx="5724525" cy="5476875"/>
            <a:chOff x="1709738" y="690563"/>
            <a:chExt cx="5724525" cy="5476875"/>
          </a:xfrm>
        </p:grpSpPr>
        <p:sp>
          <p:nvSpPr>
            <p:cNvPr id="6147" name="Freeform 5"/>
            <p:cNvSpPr>
              <a:spLocks/>
            </p:cNvSpPr>
            <p:nvPr/>
          </p:nvSpPr>
          <p:spPr bwMode="auto">
            <a:xfrm>
              <a:off x="6440488" y="2265363"/>
              <a:ext cx="31750" cy="323850"/>
            </a:xfrm>
            <a:custGeom>
              <a:avLst/>
              <a:gdLst>
                <a:gd name="T0" fmla="*/ 50403125 w 20"/>
                <a:gd name="T1" fmla="*/ 514111875 h 204"/>
                <a:gd name="T2" fmla="*/ 45362813 w 20"/>
                <a:gd name="T3" fmla="*/ 514111875 h 204"/>
                <a:gd name="T4" fmla="*/ 45362813 w 20"/>
                <a:gd name="T5" fmla="*/ 514111875 h 204"/>
                <a:gd name="T6" fmla="*/ 45362813 w 20"/>
                <a:gd name="T7" fmla="*/ 383063750 h 204"/>
                <a:gd name="T8" fmla="*/ 35282188 w 20"/>
                <a:gd name="T9" fmla="*/ 257055938 h 204"/>
                <a:gd name="T10" fmla="*/ 20161250 w 20"/>
                <a:gd name="T11" fmla="*/ 126007813 h 204"/>
                <a:gd name="T12" fmla="*/ 0 w 20"/>
                <a:gd name="T13" fmla="*/ 0 h 204"/>
                <a:gd name="T14" fmla="*/ 0 w 20"/>
                <a:gd name="T15" fmla="*/ 0 h 204"/>
                <a:gd name="T16" fmla="*/ 20161250 w 20"/>
                <a:gd name="T17" fmla="*/ 126007813 h 204"/>
                <a:gd name="T18" fmla="*/ 35282188 w 20"/>
                <a:gd name="T19" fmla="*/ 257055938 h 204"/>
                <a:gd name="T20" fmla="*/ 45362813 w 20"/>
                <a:gd name="T21" fmla="*/ 383063750 h 204"/>
                <a:gd name="T22" fmla="*/ 50403125 w 20"/>
                <a:gd name="T23" fmla="*/ 514111875 h 204"/>
                <a:gd name="T24" fmla="*/ 50403125 w 20"/>
                <a:gd name="T25" fmla="*/ 514111875 h 20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" h="204">
                  <a:moveTo>
                    <a:pt x="20" y="204"/>
                  </a:moveTo>
                  <a:lnTo>
                    <a:pt x="18" y="204"/>
                  </a:lnTo>
                  <a:lnTo>
                    <a:pt x="18" y="152"/>
                  </a:lnTo>
                  <a:lnTo>
                    <a:pt x="14" y="102"/>
                  </a:lnTo>
                  <a:lnTo>
                    <a:pt x="8" y="50"/>
                  </a:lnTo>
                  <a:lnTo>
                    <a:pt x="0" y="0"/>
                  </a:lnTo>
                  <a:lnTo>
                    <a:pt x="8" y="50"/>
                  </a:lnTo>
                  <a:lnTo>
                    <a:pt x="14" y="102"/>
                  </a:lnTo>
                  <a:lnTo>
                    <a:pt x="18" y="152"/>
                  </a:lnTo>
                  <a:lnTo>
                    <a:pt x="20" y="20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48" name="Freeform 6"/>
            <p:cNvSpPr>
              <a:spLocks/>
            </p:cNvSpPr>
            <p:nvPr/>
          </p:nvSpPr>
          <p:spPr bwMode="auto">
            <a:xfrm>
              <a:off x="2662238" y="814388"/>
              <a:ext cx="1270000" cy="1787525"/>
            </a:xfrm>
            <a:custGeom>
              <a:avLst/>
              <a:gdLst>
                <a:gd name="T0" fmla="*/ 2016125000 w 800"/>
                <a:gd name="T1" fmla="*/ 0 h 1126"/>
                <a:gd name="T2" fmla="*/ 1859875313 w 800"/>
                <a:gd name="T3" fmla="*/ 60483750 h 1126"/>
                <a:gd name="T4" fmla="*/ 1592738750 w 800"/>
                <a:gd name="T5" fmla="*/ 186491563 h 1126"/>
                <a:gd name="T6" fmla="*/ 1345763438 w 800"/>
                <a:gd name="T7" fmla="*/ 337700938 h 1126"/>
                <a:gd name="T8" fmla="*/ 1113909063 w 800"/>
                <a:gd name="T9" fmla="*/ 514111875 h 1126"/>
                <a:gd name="T10" fmla="*/ 897175625 w 800"/>
                <a:gd name="T11" fmla="*/ 705643750 h 1126"/>
                <a:gd name="T12" fmla="*/ 801409688 w 800"/>
                <a:gd name="T13" fmla="*/ 811490313 h 1126"/>
                <a:gd name="T14" fmla="*/ 614918125 w 800"/>
                <a:gd name="T15" fmla="*/ 1033264063 h 1126"/>
                <a:gd name="T16" fmla="*/ 453628125 w 800"/>
                <a:gd name="T17" fmla="*/ 1275199063 h 1126"/>
                <a:gd name="T18" fmla="*/ 317539688 w 800"/>
                <a:gd name="T19" fmla="*/ 1527214688 h 1126"/>
                <a:gd name="T20" fmla="*/ 201612500 w 800"/>
                <a:gd name="T21" fmla="*/ 1794351250 h 1126"/>
                <a:gd name="T22" fmla="*/ 115927188 w 800"/>
                <a:gd name="T23" fmla="*/ 2076608750 h 1126"/>
                <a:gd name="T24" fmla="*/ 50403125 w 800"/>
                <a:gd name="T25" fmla="*/ 2147483646 h 1126"/>
                <a:gd name="T26" fmla="*/ 20161250 w 800"/>
                <a:gd name="T27" fmla="*/ 2147483646 h 1126"/>
                <a:gd name="T28" fmla="*/ 15120938 w 800"/>
                <a:gd name="T29" fmla="*/ 2147483646 h 1126"/>
                <a:gd name="T30" fmla="*/ 0 w 800"/>
                <a:gd name="T31" fmla="*/ 2147483646 h 1126"/>
                <a:gd name="T32" fmla="*/ 10080625 w 800"/>
                <a:gd name="T33" fmla="*/ 2147483646 h 1126"/>
                <a:gd name="T34" fmla="*/ 40322500 w 800"/>
                <a:gd name="T35" fmla="*/ 2147483646 h 1126"/>
                <a:gd name="T36" fmla="*/ 85685313 w 800"/>
                <a:gd name="T37" fmla="*/ 2121971563 h 1126"/>
                <a:gd name="T38" fmla="*/ 151209375 w 800"/>
                <a:gd name="T39" fmla="*/ 1900197813 h 1126"/>
                <a:gd name="T40" fmla="*/ 231854375 w 800"/>
                <a:gd name="T41" fmla="*/ 1678424063 h 1126"/>
                <a:gd name="T42" fmla="*/ 332660625 w 800"/>
                <a:gd name="T43" fmla="*/ 1471771250 h 1126"/>
                <a:gd name="T44" fmla="*/ 443547500 w 800"/>
                <a:gd name="T45" fmla="*/ 1270158750 h 1126"/>
                <a:gd name="T46" fmla="*/ 569555313 w 800"/>
                <a:gd name="T47" fmla="*/ 1078626875 h 1126"/>
                <a:gd name="T48" fmla="*/ 710684063 w 800"/>
                <a:gd name="T49" fmla="*/ 902215938 h 1126"/>
                <a:gd name="T50" fmla="*/ 866933750 w 800"/>
                <a:gd name="T51" fmla="*/ 730845313 h 1126"/>
                <a:gd name="T52" fmla="*/ 1033264063 w 800"/>
                <a:gd name="T53" fmla="*/ 574595625 h 1126"/>
                <a:gd name="T54" fmla="*/ 1209675000 w 800"/>
                <a:gd name="T55" fmla="*/ 433466875 h 1126"/>
                <a:gd name="T56" fmla="*/ 1396166563 w 800"/>
                <a:gd name="T57" fmla="*/ 302418750 h 1126"/>
                <a:gd name="T58" fmla="*/ 1592738750 w 800"/>
                <a:gd name="T59" fmla="*/ 186491563 h 1126"/>
                <a:gd name="T60" fmla="*/ 1804431875 w 800"/>
                <a:gd name="T61" fmla="*/ 85685313 h 1126"/>
                <a:gd name="T62" fmla="*/ 2016125000 w 800"/>
                <a:gd name="T63" fmla="*/ 0 h 112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00" h="1126">
                  <a:moveTo>
                    <a:pt x="800" y="0"/>
                  </a:moveTo>
                  <a:lnTo>
                    <a:pt x="800" y="0"/>
                  </a:lnTo>
                  <a:lnTo>
                    <a:pt x="738" y="24"/>
                  </a:lnTo>
                  <a:lnTo>
                    <a:pt x="684" y="48"/>
                  </a:lnTo>
                  <a:lnTo>
                    <a:pt x="632" y="74"/>
                  </a:lnTo>
                  <a:lnTo>
                    <a:pt x="582" y="104"/>
                  </a:lnTo>
                  <a:lnTo>
                    <a:pt x="534" y="134"/>
                  </a:lnTo>
                  <a:lnTo>
                    <a:pt x="486" y="168"/>
                  </a:lnTo>
                  <a:lnTo>
                    <a:pt x="442" y="204"/>
                  </a:lnTo>
                  <a:lnTo>
                    <a:pt x="398" y="242"/>
                  </a:lnTo>
                  <a:lnTo>
                    <a:pt x="356" y="280"/>
                  </a:lnTo>
                  <a:lnTo>
                    <a:pt x="318" y="322"/>
                  </a:lnTo>
                  <a:lnTo>
                    <a:pt x="280" y="366"/>
                  </a:lnTo>
                  <a:lnTo>
                    <a:pt x="244" y="410"/>
                  </a:lnTo>
                  <a:lnTo>
                    <a:pt x="212" y="456"/>
                  </a:lnTo>
                  <a:lnTo>
                    <a:pt x="180" y="506"/>
                  </a:lnTo>
                  <a:lnTo>
                    <a:pt x="152" y="554"/>
                  </a:lnTo>
                  <a:lnTo>
                    <a:pt x="126" y="606"/>
                  </a:lnTo>
                  <a:lnTo>
                    <a:pt x="102" y="658"/>
                  </a:lnTo>
                  <a:lnTo>
                    <a:pt x="80" y="712"/>
                  </a:lnTo>
                  <a:lnTo>
                    <a:pt x="62" y="768"/>
                  </a:lnTo>
                  <a:lnTo>
                    <a:pt x="46" y="824"/>
                  </a:lnTo>
                  <a:lnTo>
                    <a:pt x="32" y="882"/>
                  </a:lnTo>
                  <a:lnTo>
                    <a:pt x="20" y="940"/>
                  </a:lnTo>
                  <a:lnTo>
                    <a:pt x="14" y="1000"/>
                  </a:lnTo>
                  <a:lnTo>
                    <a:pt x="8" y="1060"/>
                  </a:lnTo>
                  <a:lnTo>
                    <a:pt x="6" y="1122"/>
                  </a:lnTo>
                  <a:lnTo>
                    <a:pt x="0" y="1126"/>
                  </a:lnTo>
                  <a:lnTo>
                    <a:pt x="0" y="1078"/>
                  </a:lnTo>
                  <a:lnTo>
                    <a:pt x="4" y="1028"/>
                  </a:lnTo>
                  <a:lnTo>
                    <a:pt x="8" y="982"/>
                  </a:lnTo>
                  <a:lnTo>
                    <a:pt x="16" y="934"/>
                  </a:lnTo>
                  <a:lnTo>
                    <a:pt x="24" y="888"/>
                  </a:lnTo>
                  <a:lnTo>
                    <a:pt x="34" y="842"/>
                  </a:lnTo>
                  <a:lnTo>
                    <a:pt x="46" y="798"/>
                  </a:lnTo>
                  <a:lnTo>
                    <a:pt x="60" y="754"/>
                  </a:lnTo>
                  <a:lnTo>
                    <a:pt x="76" y="710"/>
                  </a:lnTo>
                  <a:lnTo>
                    <a:pt x="92" y="666"/>
                  </a:lnTo>
                  <a:lnTo>
                    <a:pt x="112" y="624"/>
                  </a:lnTo>
                  <a:lnTo>
                    <a:pt x="132" y="584"/>
                  </a:lnTo>
                  <a:lnTo>
                    <a:pt x="154" y="544"/>
                  </a:lnTo>
                  <a:lnTo>
                    <a:pt x="176" y="504"/>
                  </a:lnTo>
                  <a:lnTo>
                    <a:pt x="200" y="466"/>
                  </a:lnTo>
                  <a:lnTo>
                    <a:pt x="226" y="428"/>
                  </a:lnTo>
                  <a:lnTo>
                    <a:pt x="254" y="392"/>
                  </a:lnTo>
                  <a:lnTo>
                    <a:pt x="282" y="358"/>
                  </a:lnTo>
                  <a:lnTo>
                    <a:pt x="312" y="324"/>
                  </a:lnTo>
                  <a:lnTo>
                    <a:pt x="344" y="290"/>
                  </a:lnTo>
                  <a:lnTo>
                    <a:pt x="376" y="260"/>
                  </a:lnTo>
                  <a:lnTo>
                    <a:pt x="410" y="228"/>
                  </a:lnTo>
                  <a:lnTo>
                    <a:pt x="444" y="200"/>
                  </a:lnTo>
                  <a:lnTo>
                    <a:pt x="480" y="172"/>
                  </a:lnTo>
                  <a:lnTo>
                    <a:pt x="516" y="144"/>
                  </a:lnTo>
                  <a:lnTo>
                    <a:pt x="554" y="120"/>
                  </a:lnTo>
                  <a:lnTo>
                    <a:pt x="594" y="96"/>
                  </a:lnTo>
                  <a:lnTo>
                    <a:pt x="632" y="74"/>
                  </a:lnTo>
                  <a:lnTo>
                    <a:pt x="674" y="52"/>
                  </a:lnTo>
                  <a:lnTo>
                    <a:pt x="716" y="34"/>
                  </a:lnTo>
                  <a:lnTo>
                    <a:pt x="758" y="16"/>
                  </a:lnTo>
                  <a:lnTo>
                    <a:pt x="80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49" name="Freeform 7"/>
            <p:cNvSpPr>
              <a:spLocks/>
            </p:cNvSpPr>
            <p:nvPr/>
          </p:nvSpPr>
          <p:spPr bwMode="auto">
            <a:xfrm>
              <a:off x="2982913" y="1008063"/>
              <a:ext cx="3175000" cy="1444625"/>
            </a:xfrm>
            <a:custGeom>
              <a:avLst/>
              <a:gdLst>
                <a:gd name="T0" fmla="*/ 2147483646 w 2000"/>
                <a:gd name="T1" fmla="*/ 2147483646 h 910"/>
                <a:gd name="T2" fmla="*/ 2147483646 w 2000"/>
                <a:gd name="T3" fmla="*/ 2086689375 h 910"/>
                <a:gd name="T4" fmla="*/ 2147483646 w 2000"/>
                <a:gd name="T5" fmla="*/ 1814512500 h 910"/>
                <a:gd name="T6" fmla="*/ 2147483646 w 2000"/>
                <a:gd name="T7" fmla="*/ 1552416250 h 910"/>
                <a:gd name="T8" fmla="*/ 2147483646 w 2000"/>
                <a:gd name="T9" fmla="*/ 1335682813 h 910"/>
                <a:gd name="T10" fmla="*/ 2147483646 w 2000"/>
                <a:gd name="T11" fmla="*/ 1028223750 h 910"/>
                <a:gd name="T12" fmla="*/ 2147483646 w 2000"/>
                <a:gd name="T13" fmla="*/ 756046875 h 910"/>
                <a:gd name="T14" fmla="*/ 2147483646 w 2000"/>
                <a:gd name="T15" fmla="*/ 594756875 h 910"/>
                <a:gd name="T16" fmla="*/ 2147483646 w 2000"/>
                <a:gd name="T17" fmla="*/ 383063750 h 910"/>
                <a:gd name="T18" fmla="*/ 2147483646 w 2000"/>
                <a:gd name="T19" fmla="*/ 216733438 h 910"/>
                <a:gd name="T20" fmla="*/ 2147483646 w 2000"/>
                <a:gd name="T21" fmla="*/ 136088438 h 910"/>
                <a:gd name="T22" fmla="*/ 2147483646 w 2000"/>
                <a:gd name="T23" fmla="*/ 50403125 h 910"/>
                <a:gd name="T24" fmla="*/ 2147483646 w 2000"/>
                <a:gd name="T25" fmla="*/ 20161250 h 910"/>
                <a:gd name="T26" fmla="*/ 2147483646 w 2000"/>
                <a:gd name="T27" fmla="*/ 35282188 h 910"/>
                <a:gd name="T28" fmla="*/ 1895157500 w 2000"/>
                <a:gd name="T29" fmla="*/ 100806250 h 910"/>
                <a:gd name="T30" fmla="*/ 1542335625 w 2000"/>
                <a:gd name="T31" fmla="*/ 216733438 h 910"/>
                <a:gd name="T32" fmla="*/ 1325602188 w 2000"/>
                <a:gd name="T33" fmla="*/ 322580000 h 910"/>
                <a:gd name="T34" fmla="*/ 1018143125 w 2000"/>
                <a:gd name="T35" fmla="*/ 519152188 h 910"/>
                <a:gd name="T36" fmla="*/ 745966250 w 2000"/>
                <a:gd name="T37" fmla="*/ 756046875 h 910"/>
                <a:gd name="T38" fmla="*/ 604837500 w 2000"/>
                <a:gd name="T39" fmla="*/ 912296563 h 910"/>
                <a:gd name="T40" fmla="*/ 413305625 w 2000"/>
                <a:gd name="T41" fmla="*/ 1169352500 h 910"/>
                <a:gd name="T42" fmla="*/ 257055938 w 2000"/>
                <a:gd name="T43" fmla="*/ 1446569688 h 910"/>
                <a:gd name="T44" fmla="*/ 136088438 w 2000"/>
                <a:gd name="T45" fmla="*/ 1748988438 h 910"/>
                <a:gd name="T46" fmla="*/ 55443438 w 2000"/>
                <a:gd name="T47" fmla="*/ 2066528125 h 910"/>
                <a:gd name="T48" fmla="*/ 25201563 w 2000"/>
                <a:gd name="T49" fmla="*/ 2147483646 h 910"/>
                <a:gd name="T50" fmla="*/ 15120938 w 2000"/>
                <a:gd name="T51" fmla="*/ 2147483646 h 910"/>
                <a:gd name="T52" fmla="*/ 90725625 w 2000"/>
                <a:gd name="T53" fmla="*/ 1824593125 h 910"/>
                <a:gd name="T54" fmla="*/ 211693125 w 2000"/>
                <a:gd name="T55" fmla="*/ 1496972813 h 910"/>
                <a:gd name="T56" fmla="*/ 372983125 w 2000"/>
                <a:gd name="T57" fmla="*/ 1189513750 h 910"/>
                <a:gd name="T58" fmla="*/ 574595625 w 2000"/>
                <a:gd name="T59" fmla="*/ 912296563 h 910"/>
                <a:gd name="T60" fmla="*/ 811490313 w 2000"/>
                <a:gd name="T61" fmla="*/ 665321250 h 910"/>
                <a:gd name="T62" fmla="*/ 1083667188 w 2000"/>
                <a:gd name="T63" fmla="*/ 448587813 h 910"/>
                <a:gd name="T64" fmla="*/ 1376005313 w 2000"/>
                <a:gd name="T65" fmla="*/ 272176875 h 910"/>
                <a:gd name="T66" fmla="*/ 1698585313 w 2000"/>
                <a:gd name="T67" fmla="*/ 136088438 h 910"/>
                <a:gd name="T68" fmla="*/ 2041326563 w 2000"/>
                <a:gd name="T69" fmla="*/ 45362813 h 910"/>
                <a:gd name="T70" fmla="*/ 2147483646 w 2000"/>
                <a:gd name="T71" fmla="*/ 5040313 h 910"/>
                <a:gd name="T72" fmla="*/ 2147483646 w 2000"/>
                <a:gd name="T73" fmla="*/ 5040313 h 910"/>
                <a:gd name="T74" fmla="*/ 2147483646 w 2000"/>
                <a:gd name="T75" fmla="*/ 50403125 h 910"/>
                <a:gd name="T76" fmla="*/ 2147483646 w 2000"/>
                <a:gd name="T77" fmla="*/ 156249688 h 910"/>
                <a:gd name="T78" fmla="*/ 2147483646 w 2000"/>
                <a:gd name="T79" fmla="*/ 307459063 h 910"/>
                <a:gd name="T80" fmla="*/ 2147483646 w 2000"/>
                <a:gd name="T81" fmla="*/ 504031250 h 910"/>
                <a:gd name="T82" fmla="*/ 2147483646 w 2000"/>
                <a:gd name="T83" fmla="*/ 740925938 h 910"/>
                <a:gd name="T84" fmla="*/ 2147483646 w 2000"/>
                <a:gd name="T85" fmla="*/ 902215938 h 910"/>
                <a:gd name="T86" fmla="*/ 2147483646 w 2000"/>
                <a:gd name="T87" fmla="*/ 1159271875 h 910"/>
                <a:gd name="T88" fmla="*/ 2147483646 w 2000"/>
                <a:gd name="T89" fmla="*/ 1441529375 h 910"/>
                <a:gd name="T90" fmla="*/ 2147483646 w 2000"/>
                <a:gd name="T91" fmla="*/ 1743948125 h 910"/>
                <a:gd name="T92" fmla="*/ 2147483646 w 2000"/>
                <a:gd name="T93" fmla="*/ 2061487813 h 910"/>
                <a:gd name="T94" fmla="*/ 2147483646 w 2000"/>
                <a:gd name="T95" fmla="*/ 2147483646 h 91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00" h="910">
                  <a:moveTo>
                    <a:pt x="2000" y="906"/>
                  </a:moveTo>
                  <a:lnTo>
                    <a:pt x="2000" y="906"/>
                  </a:lnTo>
                  <a:lnTo>
                    <a:pt x="1992" y="904"/>
                  </a:lnTo>
                  <a:lnTo>
                    <a:pt x="1986" y="866"/>
                  </a:lnTo>
                  <a:lnTo>
                    <a:pt x="1980" y="828"/>
                  </a:lnTo>
                  <a:lnTo>
                    <a:pt x="1974" y="792"/>
                  </a:lnTo>
                  <a:lnTo>
                    <a:pt x="1966" y="756"/>
                  </a:lnTo>
                  <a:lnTo>
                    <a:pt x="1956" y="720"/>
                  </a:lnTo>
                  <a:lnTo>
                    <a:pt x="1944" y="686"/>
                  </a:lnTo>
                  <a:lnTo>
                    <a:pt x="1932" y="650"/>
                  </a:lnTo>
                  <a:lnTo>
                    <a:pt x="1918" y="616"/>
                  </a:lnTo>
                  <a:lnTo>
                    <a:pt x="1898" y="572"/>
                  </a:lnTo>
                  <a:lnTo>
                    <a:pt x="1876" y="530"/>
                  </a:lnTo>
                  <a:lnTo>
                    <a:pt x="1852" y="488"/>
                  </a:lnTo>
                  <a:lnTo>
                    <a:pt x="1826" y="448"/>
                  </a:lnTo>
                  <a:lnTo>
                    <a:pt x="1798" y="408"/>
                  </a:lnTo>
                  <a:lnTo>
                    <a:pt x="1768" y="370"/>
                  </a:lnTo>
                  <a:lnTo>
                    <a:pt x="1738" y="334"/>
                  </a:lnTo>
                  <a:lnTo>
                    <a:pt x="1704" y="300"/>
                  </a:lnTo>
                  <a:lnTo>
                    <a:pt x="1670" y="268"/>
                  </a:lnTo>
                  <a:lnTo>
                    <a:pt x="1634" y="236"/>
                  </a:lnTo>
                  <a:lnTo>
                    <a:pt x="1596" y="206"/>
                  </a:lnTo>
                  <a:lnTo>
                    <a:pt x="1558" y="178"/>
                  </a:lnTo>
                  <a:lnTo>
                    <a:pt x="1516" y="152"/>
                  </a:lnTo>
                  <a:lnTo>
                    <a:pt x="1476" y="128"/>
                  </a:lnTo>
                  <a:lnTo>
                    <a:pt x="1432" y="106"/>
                  </a:lnTo>
                  <a:lnTo>
                    <a:pt x="1388" y="86"/>
                  </a:lnTo>
                  <a:lnTo>
                    <a:pt x="1342" y="68"/>
                  </a:lnTo>
                  <a:lnTo>
                    <a:pt x="1296" y="54"/>
                  </a:lnTo>
                  <a:lnTo>
                    <a:pt x="1250" y="40"/>
                  </a:lnTo>
                  <a:lnTo>
                    <a:pt x="1202" y="28"/>
                  </a:lnTo>
                  <a:lnTo>
                    <a:pt x="1152" y="20"/>
                  </a:lnTo>
                  <a:lnTo>
                    <a:pt x="1102" y="14"/>
                  </a:lnTo>
                  <a:lnTo>
                    <a:pt x="1052" y="10"/>
                  </a:lnTo>
                  <a:lnTo>
                    <a:pt x="1000" y="8"/>
                  </a:lnTo>
                  <a:lnTo>
                    <a:pt x="950" y="10"/>
                  </a:lnTo>
                  <a:lnTo>
                    <a:pt x="898" y="14"/>
                  </a:lnTo>
                  <a:lnTo>
                    <a:pt x="848" y="20"/>
                  </a:lnTo>
                  <a:lnTo>
                    <a:pt x="800" y="28"/>
                  </a:lnTo>
                  <a:lnTo>
                    <a:pt x="752" y="40"/>
                  </a:lnTo>
                  <a:lnTo>
                    <a:pt x="704" y="54"/>
                  </a:lnTo>
                  <a:lnTo>
                    <a:pt x="658" y="68"/>
                  </a:lnTo>
                  <a:lnTo>
                    <a:pt x="612" y="86"/>
                  </a:lnTo>
                  <a:lnTo>
                    <a:pt x="568" y="106"/>
                  </a:lnTo>
                  <a:lnTo>
                    <a:pt x="526" y="128"/>
                  </a:lnTo>
                  <a:lnTo>
                    <a:pt x="484" y="152"/>
                  </a:lnTo>
                  <a:lnTo>
                    <a:pt x="444" y="178"/>
                  </a:lnTo>
                  <a:lnTo>
                    <a:pt x="404" y="206"/>
                  </a:lnTo>
                  <a:lnTo>
                    <a:pt x="366" y="236"/>
                  </a:lnTo>
                  <a:lnTo>
                    <a:pt x="330" y="268"/>
                  </a:lnTo>
                  <a:lnTo>
                    <a:pt x="296" y="300"/>
                  </a:lnTo>
                  <a:lnTo>
                    <a:pt x="266" y="330"/>
                  </a:lnTo>
                  <a:lnTo>
                    <a:pt x="240" y="362"/>
                  </a:lnTo>
                  <a:lnTo>
                    <a:pt x="212" y="394"/>
                  </a:lnTo>
                  <a:lnTo>
                    <a:pt x="188" y="428"/>
                  </a:lnTo>
                  <a:lnTo>
                    <a:pt x="164" y="464"/>
                  </a:lnTo>
                  <a:lnTo>
                    <a:pt x="142" y="500"/>
                  </a:lnTo>
                  <a:lnTo>
                    <a:pt x="120" y="536"/>
                  </a:lnTo>
                  <a:lnTo>
                    <a:pt x="102" y="574"/>
                  </a:lnTo>
                  <a:lnTo>
                    <a:pt x="84" y="614"/>
                  </a:lnTo>
                  <a:lnTo>
                    <a:pt x="68" y="652"/>
                  </a:lnTo>
                  <a:lnTo>
                    <a:pt x="54" y="694"/>
                  </a:lnTo>
                  <a:lnTo>
                    <a:pt x="42" y="734"/>
                  </a:lnTo>
                  <a:lnTo>
                    <a:pt x="30" y="776"/>
                  </a:lnTo>
                  <a:lnTo>
                    <a:pt x="22" y="820"/>
                  </a:lnTo>
                  <a:lnTo>
                    <a:pt x="14" y="862"/>
                  </a:lnTo>
                  <a:lnTo>
                    <a:pt x="10" y="906"/>
                  </a:lnTo>
                  <a:lnTo>
                    <a:pt x="0" y="910"/>
                  </a:lnTo>
                  <a:lnTo>
                    <a:pt x="6" y="862"/>
                  </a:lnTo>
                  <a:lnTo>
                    <a:pt x="14" y="816"/>
                  </a:lnTo>
                  <a:lnTo>
                    <a:pt x="24" y="770"/>
                  </a:lnTo>
                  <a:lnTo>
                    <a:pt x="36" y="724"/>
                  </a:lnTo>
                  <a:lnTo>
                    <a:pt x="50" y="680"/>
                  </a:lnTo>
                  <a:lnTo>
                    <a:pt x="66" y="636"/>
                  </a:lnTo>
                  <a:lnTo>
                    <a:pt x="84" y="594"/>
                  </a:lnTo>
                  <a:lnTo>
                    <a:pt x="104" y="552"/>
                  </a:lnTo>
                  <a:lnTo>
                    <a:pt x="126" y="512"/>
                  </a:lnTo>
                  <a:lnTo>
                    <a:pt x="148" y="472"/>
                  </a:lnTo>
                  <a:lnTo>
                    <a:pt x="174" y="434"/>
                  </a:lnTo>
                  <a:lnTo>
                    <a:pt x="200" y="398"/>
                  </a:lnTo>
                  <a:lnTo>
                    <a:pt x="228" y="362"/>
                  </a:lnTo>
                  <a:lnTo>
                    <a:pt x="258" y="328"/>
                  </a:lnTo>
                  <a:lnTo>
                    <a:pt x="290" y="296"/>
                  </a:lnTo>
                  <a:lnTo>
                    <a:pt x="322" y="264"/>
                  </a:lnTo>
                  <a:lnTo>
                    <a:pt x="356" y="234"/>
                  </a:lnTo>
                  <a:lnTo>
                    <a:pt x="392" y="206"/>
                  </a:lnTo>
                  <a:lnTo>
                    <a:pt x="430" y="178"/>
                  </a:lnTo>
                  <a:lnTo>
                    <a:pt x="468" y="154"/>
                  </a:lnTo>
                  <a:lnTo>
                    <a:pt x="506" y="130"/>
                  </a:lnTo>
                  <a:lnTo>
                    <a:pt x="546" y="108"/>
                  </a:lnTo>
                  <a:lnTo>
                    <a:pt x="588" y="88"/>
                  </a:lnTo>
                  <a:lnTo>
                    <a:pt x="630" y="70"/>
                  </a:lnTo>
                  <a:lnTo>
                    <a:pt x="674" y="54"/>
                  </a:lnTo>
                  <a:lnTo>
                    <a:pt x="718" y="40"/>
                  </a:lnTo>
                  <a:lnTo>
                    <a:pt x="764" y="28"/>
                  </a:lnTo>
                  <a:lnTo>
                    <a:pt x="810" y="18"/>
                  </a:lnTo>
                  <a:lnTo>
                    <a:pt x="856" y="10"/>
                  </a:lnTo>
                  <a:lnTo>
                    <a:pt x="904" y="6"/>
                  </a:lnTo>
                  <a:lnTo>
                    <a:pt x="952" y="2"/>
                  </a:lnTo>
                  <a:lnTo>
                    <a:pt x="1000" y="0"/>
                  </a:lnTo>
                  <a:lnTo>
                    <a:pt x="1052" y="2"/>
                  </a:lnTo>
                  <a:lnTo>
                    <a:pt x="1102" y="6"/>
                  </a:lnTo>
                  <a:lnTo>
                    <a:pt x="1154" y="12"/>
                  </a:lnTo>
                  <a:lnTo>
                    <a:pt x="1202" y="20"/>
                  </a:lnTo>
                  <a:lnTo>
                    <a:pt x="1252" y="32"/>
                  </a:lnTo>
                  <a:lnTo>
                    <a:pt x="1298" y="46"/>
                  </a:lnTo>
                  <a:lnTo>
                    <a:pt x="1346" y="62"/>
                  </a:lnTo>
                  <a:lnTo>
                    <a:pt x="1392" y="80"/>
                  </a:lnTo>
                  <a:lnTo>
                    <a:pt x="1436" y="100"/>
                  </a:lnTo>
                  <a:lnTo>
                    <a:pt x="1478" y="122"/>
                  </a:lnTo>
                  <a:lnTo>
                    <a:pt x="1520" y="146"/>
                  </a:lnTo>
                  <a:lnTo>
                    <a:pt x="1562" y="172"/>
                  </a:lnTo>
                  <a:lnTo>
                    <a:pt x="1602" y="200"/>
                  </a:lnTo>
                  <a:lnTo>
                    <a:pt x="1638" y="230"/>
                  </a:lnTo>
                  <a:lnTo>
                    <a:pt x="1676" y="262"/>
                  </a:lnTo>
                  <a:lnTo>
                    <a:pt x="1710" y="294"/>
                  </a:lnTo>
                  <a:lnTo>
                    <a:pt x="1740" y="326"/>
                  </a:lnTo>
                  <a:lnTo>
                    <a:pt x="1768" y="358"/>
                  </a:lnTo>
                  <a:lnTo>
                    <a:pt x="1794" y="390"/>
                  </a:lnTo>
                  <a:lnTo>
                    <a:pt x="1820" y="424"/>
                  </a:lnTo>
                  <a:lnTo>
                    <a:pt x="1844" y="460"/>
                  </a:lnTo>
                  <a:lnTo>
                    <a:pt x="1866" y="496"/>
                  </a:lnTo>
                  <a:lnTo>
                    <a:pt x="1886" y="534"/>
                  </a:lnTo>
                  <a:lnTo>
                    <a:pt x="1906" y="572"/>
                  </a:lnTo>
                  <a:lnTo>
                    <a:pt x="1924" y="610"/>
                  </a:lnTo>
                  <a:lnTo>
                    <a:pt x="1940" y="650"/>
                  </a:lnTo>
                  <a:lnTo>
                    <a:pt x="1954" y="692"/>
                  </a:lnTo>
                  <a:lnTo>
                    <a:pt x="1968" y="732"/>
                  </a:lnTo>
                  <a:lnTo>
                    <a:pt x="1978" y="776"/>
                  </a:lnTo>
                  <a:lnTo>
                    <a:pt x="1988" y="818"/>
                  </a:lnTo>
                  <a:lnTo>
                    <a:pt x="1994" y="862"/>
                  </a:lnTo>
                  <a:lnTo>
                    <a:pt x="2000" y="90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0" name="Freeform 8"/>
            <p:cNvSpPr>
              <a:spLocks/>
            </p:cNvSpPr>
            <p:nvPr/>
          </p:nvSpPr>
          <p:spPr bwMode="auto">
            <a:xfrm>
              <a:off x="3049588" y="1071563"/>
              <a:ext cx="3041650" cy="1358900"/>
            </a:xfrm>
            <a:custGeom>
              <a:avLst/>
              <a:gdLst>
                <a:gd name="T0" fmla="*/ 2147483646 w 1916"/>
                <a:gd name="T1" fmla="*/ 2142132813 h 856"/>
                <a:gd name="T2" fmla="*/ 2147483646 w 1916"/>
                <a:gd name="T3" fmla="*/ 1975802500 h 856"/>
                <a:gd name="T4" fmla="*/ 2147483646 w 1916"/>
                <a:gd name="T5" fmla="*/ 1491932500 h 856"/>
                <a:gd name="T6" fmla="*/ 2147483646 w 1916"/>
                <a:gd name="T7" fmla="*/ 1280239375 h 856"/>
                <a:gd name="T8" fmla="*/ 2147483646 w 1916"/>
                <a:gd name="T9" fmla="*/ 987901250 h 856"/>
                <a:gd name="T10" fmla="*/ 2147483646 w 1916"/>
                <a:gd name="T11" fmla="*/ 725805000 h 856"/>
                <a:gd name="T12" fmla="*/ 2147483646 w 1916"/>
                <a:gd name="T13" fmla="*/ 569555313 h 856"/>
                <a:gd name="T14" fmla="*/ 2147483646 w 1916"/>
                <a:gd name="T15" fmla="*/ 367942813 h 856"/>
                <a:gd name="T16" fmla="*/ 2147483646 w 1916"/>
                <a:gd name="T17" fmla="*/ 211693125 h 856"/>
                <a:gd name="T18" fmla="*/ 2147483646 w 1916"/>
                <a:gd name="T19" fmla="*/ 131048125 h 856"/>
                <a:gd name="T20" fmla="*/ 2147483646 w 1916"/>
                <a:gd name="T21" fmla="*/ 50403125 h 856"/>
                <a:gd name="T22" fmla="*/ 2147483646 w 1916"/>
                <a:gd name="T23" fmla="*/ 20161250 h 856"/>
                <a:gd name="T24" fmla="*/ 2147483646 w 1916"/>
                <a:gd name="T25" fmla="*/ 35282188 h 856"/>
                <a:gd name="T26" fmla="*/ 1814512500 w 1916"/>
                <a:gd name="T27" fmla="*/ 95765938 h 856"/>
                <a:gd name="T28" fmla="*/ 1476811563 w 1916"/>
                <a:gd name="T29" fmla="*/ 211693125 h 856"/>
                <a:gd name="T30" fmla="*/ 1265118438 w 1916"/>
                <a:gd name="T31" fmla="*/ 312499375 h 856"/>
                <a:gd name="T32" fmla="*/ 972780313 w 1916"/>
                <a:gd name="T33" fmla="*/ 498990938 h 856"/>
                <a:gd name="T34" fmla="*/ 710684063 w 1916"/>
                <a:gd name="T35" fmla="*/ 725805000 h 856"/>
                <a:gd name="T36" fmla="*/ 579635938 w 1916"/>
                <a:gd name="T37" fmla="*/ 871974063 h 856"/>
                <a:gd name="T38" fmla="*/ 398184688 w 1916"/>
                <a:gd name="T39" fmla="*/ 1108868750 h 856"/>
                <a:gd name="T40" fmla="*/ 252015625 w 1916"/>
                <a:gd name="T41" fmla="*/ 1370965000 h 856"/>
                <a:gd name="T42" fmla="*/ 136088438 w 1916"/>
                <a:gd name="T43" fmla="*/ 1648182188 h 856"/>
                <a:gd name="T44" fmla="*/ 55443438 w 1916"/>
                <a:gd name="T45" fmla="*/ 1945560625 h 856"/>
                <a:gd name="T46" fmla="*/ 20161250 w 1916"/>
                <a:gd name="T47" fmla="*/ 2147173125 h 856"/>
                <a:gd name="T48" fmla="*/ 15120938 w 1916"/>
                <a:gd name="T49" fmla="*/ 2041326563 h 856"/>
                <a:gd name="T50" fmla="*/ 90725625 w 1916"/>
                <a:gd name="T51" fmla="*/ 1713706250 h 856"/>
                <a:gd name="T52" fmla="*/ 211693125 w 1916"/>
                <a:gd name="T53" fmla="*/ 1406247188 h 856"/>
                <a:gd name="T54" fmla="*/ 367942813 w 1916"/>
                <a:gd name="T55" fmla="*/ 1118949375 h 856"/>
                <a:gd name="T56" fmla="*/ 564515000 w 1916"/>
                <a:gd name="T57" fmla="*/ 856853125 h 856"/>
                <a:gd name="T58" fmla="*/ 791329063 w 1916"/>
                <a:gd name="T59" fmla="*/ 624998750 h 856"/>
                <a:gd name="T60" fmla="*/ 1048385000 w 1916"/>
                <a:gd name="T61" fmla="*/ 423386250 h 856"/>
                <a:gd name="T62" fmla="*/ 1330642500 w 1916"/>
                <a:gd name="T63" fmla="*/ 257055938 h 856"/>
                <a:gd name="T64" fmla="*/ 1633061250 w 1916"/>
                <a:gd name="T65" fmla="*/ 131048125 h 856"/>
                <a:gd name="T66" fmla="*/ 1960681563 w 1916"/>
                <a:gd name="T67" fmla="*/ 45362813 h 856"/>
                <a:gd name="T68" fmla="*/ 2147483646 w 1916"/>
                <a:gd name="T69" fmla="*/ 5040313 h 856"/>
                <a:gd name="T70" fmla="*/ 2147483646 w 1916"/>
                <a:gd name="T71" fmla="*/ 5040313 h 856"/>
                <a:gd name="T72" fmla="*/ 2147483646 w 1916"/>
                <a:gd name="T73" fmla="*/ 50403125 h 856"/>
                <a:gd name="T74" fmla="*/ 2147483646 w 1916"/>
                <a:gd name="T75" fmla="*/ 151209375 h 856"/>
                <a:gd name="T76" fmla="*/ 2147483646 w 1916"/>
                <a:gd name="T77" fmla="*/ 292338125 h 856"/>
                <a:gd name="T78" fmla="*/ 2147483646 w 1916"/>
                <a:gd name="T79" fmla="*/ 483870000 h 856"/>
                <a:gd name="T80" fmla="*/ 2147483646 w 1916"/>
                <a:gd name="T81" fmla="*/ 710684063 h 856"/>
                <a:gd name="T82" fmla="*/ 2147483646 w 1916"/>
                <a:gd name="T83" fmla="*/ 861893438 h 856"/>
                <a:gd name="T84" fmla="*/ 2147483646 w 1916"/>
                <a:gd name="T85" fmla="*/ 1098788125 h 856"/>
                <a:gd name="T86" fmla="*/ 2147483646 w 1916"/>
                <a:gd name="T87" fmla="*/ 1360884375 h 856"/>
                <a:gd name="T88" fmla="*/ 2147483646 w 1916"/>
                <a:gd name="T89" fmla="*/ 1643141875 h 856"/>
                <a:gd name="T90" fmla="*/ 2147483646 w 1916"/>
                <a:gd name="T91" fmla="*/ 1940520313 h 856"/>
                <a:gd name="T92" fmla="*/ 2147483646 w 1916"/>
                <a:gd name="T93" fmla="*/ 2147173125 h 85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916" h="856">
                  <a:moveTo>
                    <a:pt x="1916" y="852"/>
                  </a:moveTo>
                  <a:lnTo>
                    <a:pt x="1916" y="852"/>
                  </a:lnTo>
                  <a:lnTo>
                    <a:pt x="1908" y="850"/>
                  </a:lnTo>
                  <a:lnTo>
                    <a:pt x="1902" y="816"/>
                  </a:lnTo>
                  <a:lnTo>
                    <a:pt x="1898" y="784"/>
                  </a:lnTo>
                  <a:lnTo>
                    <a:pt x="1882" y="718"/>
                  </a:lnTo>
                  <a:lnTo>
                    <a:pt x="1862" y="654"/>
                  </a:lnTo>
                  <a:lnTo>
                    <a:pt x="1840" y="592"/>
                  </a:lnTo>
                  <a:lnTo>
                    <a:pt x="1820" y="550"/>
                  </a:lnTo>
                  <a:lnTo>
                    <a:pt x="1798" y="508"/>
                  </a:lnTo>
                  <a:lnTo>
                    <a:pt x="1776" y="468"/>
                  </a:lnTo>
                  <a:lnTo>
                    <a:pt x="1752" y="430"/>
                  </a:lnTo>
                  <a:lnTo>
                    <a:pt x="1724" y="392"/>
                  </a:lnTo>
                  <a:lnTo>
                    <a:pt x="1696" y="356"/>
                  </a:lnTo>
                  <a:lnTo>
                    <a:pt x="1666" y="322"/>
                  </a:lnTo>
                  <a:lnTo>
                    <a:pt x="1634" y="288"/>
                  </a:lnTo>
                  <a:lnTo>
                    <a:pt x="1602" y="256"/>
                  </a:lnTo>
                  <a:lnTo>
                    <a:pt x="1566" y="226"/>
                  </a:lnTo>
                  <a:lnTo>
                    <a:pt x="1530" y="198"/>
                  </a:lnTo>
                  <a:lnTo>
                    <a:pt x="1492" y="172"/>
                  </a:lnTo>
                  <a:lnTo>
                    <a:pt x="1454" y="146"/>
                  </a:lnTo>
                  <a:lnTo>
                    <a:pt x="1414" y="124"/>
                  </a:lnTo>
                  <a:lnTo>
                    <a:pt x="1372" y="102"/>
                  </a:lnTo>
                  <a:lnTo>
                    <a:pt x="1330" y="84"/>
                  </a:lnTo>
                  <a:lnTo>
                    <a:pt x="1288" y="66"/>
                  </a:lnTo>
                  <a:lnTo>
                    <a:pt x="1242" y="52"/>
                  </a:lnTo>
                  <a:lnTo>
                    <a:pt x="1198" y="38"/>
                  </a:lnTo>
                  <a:lnTo>
                    <a:pt x="1152" y="28"/>
                  </a:lnTo>
                  <a:lnTo>
                    <a:pt x="1104" y="20"/>
                  </a:lnTo>
                  <a:lnTo>
                    <a:pt x="1056" y="14"/>
                  </a:lnTo>
                  <a:lnTo>
                    <a:pt x="1008" y="10"/>
                  </a:lnTo>
                  <a:lnTo>
                    <a:pt x="958" y="8"/>
                  </a:lnTo>
                  <a:lnTo>
                    <a:pt x="910" y="10"/>
                  </a:lnTo>
                  <a:lnTo>
                    <a:pt x="860" y="14"/>
                  </a:lnTo>
                  <a:lnTo>
                    <a:pt x="812" y="20"/>
                  </a:lnTo>
                  <a:lnTo>
                    <a:pt x="766" y="28"/>
                  </a:lnTo>
                  <a:lnTo>
                    <a:pt x="720" y="38"/>
                  </a:lnTo>
                  <a:lnTo>
                    <a:pt x="674" y="52"/>
                  </a:lnTo>
                  <a:lnTo>
                    <a:pt x="630" y="66"/>
                  </a:lnTo>
                  <a:lnTo>
                    <a:pt x="586" y="84"/>
                  </a:lnTo>
                  <a:lnTo>
                    <a:pt x="544" y="102"/>
                  </a:lnTo>
                  <a:lnTo>
                    <a:pt x="502" y="124"/>
                  </a:lnTo>
                  <a:lnTo>
                    <a:pt x="462" y="146"/>
                  </a:lnTo>
                  <a:lnTo>
                    <a:pt x="424" y="172"/>
                  </a:lnTo>
                  <a:lnTo>
                    <a:pt x="386" y="198"/>
                  </a:lnTo>
                  <a:lnTo>
                    <a:pt x="350" y="226"/>
                  </a:lnTo>
                  <a:lnTo>
                    <a:pt x="316" y="256"/>
                  </a:lnTo>
                  <a:lnTo>
                    <a:pt x="282" y="288"/>
                  </a:lnTo>
                  <a:lnTo>
                    <a:pt x="256" y="316"/>
                  </a:lnTo>
                  <a:lnTo>
                    <a:pt x="230" y="346"/>
                  </a:lnTo>
                  <a:lnTo>
                    <a:pt x="204" y="376"/>
                  </a:lnTo>
                  <a:lnTo>
                    <a:pt x="180" y="408"/>
                  </a:lnTo>
                  <a:lnTo>
                    <a:pt x="158" y="440"/>
                  </a:lnTo>
                  <a:lnTo>
                    <a:pt x="138" y="474"/>
                  </a:lnTo>
                  <a:lnTo>
                    <a:pt x="118" y="508"/>
                  </a:lnTo>
                  <a:lnTo>
                    <a:pt x="100" y="544"/>
                  </a:lnTo>
                  <a:lnTo>
                    <a:pt x="82" y="580"/>
                  </a:lnTo>
                  <a:lnTo>
                    <a:pt x="68" y="618"/>
                  </a:lnTo>
                  <a:lnTo>
                    <a:pt x="54" y="654"/>
                  </a:lnTo>
                  <a:lnTo>
                    <a:pt x="42" y="694"/>
                  </a:lnTo>
                  <a:lnTo>
                    <a:pt x="30" y="732"/>
                  </a:lnTo>
                  <a:lnTo>
                    <a:pt x="22" y="772"/>
                  </a:lnTo>
                  <a:lnTo>
                    <a:pt x="14" y="812"/>
                  </a:lnTo>
                  <a:lnTo>
                    <a:pt x="8" y="852"/>
                  </a:lnTo>
                  <a:lnTo>
                    <a:pt x="0" y="856"/>
                  </a:lnTo>
                  <a:lnTo>
                    <a:pt x="6" y="810"/>
                  </a:lnTo>
                  <a:lnTo>
                    <a:pt x="14" y="766"/>
                  </a:lnTo>
                  <a:lnTo>
                    <a:pt x="24" y="724"/>
                  </a:lnTo>
                  <a:lnTo>
                    <a:pt x="36" y="680"/>
                  </a:lnTo>
                  <a:lnTo>
                    <a:pt x="50" y="638"/>
                  </a:lnTo>
                  <a:lnTo>
                    <a:pt x="66" y="598"/>
                  </a:lnTo>
                  <a:lnTo>
                    <a:pt x="84" y="558"/>
                  </a:lnTo>
                  <a:lnTo>
                    <a:pt x="104" y="518"/>
                  </a:lnTo>
                  <a:lnTo>
                    <a:pt x="124" y="480"/>
                  </a:lnTo>
                  <a:lnTo>
                    <a:pt x="146" y="444"/>
                  </a:lnTo>
                  <a:lnTo>
                    <a:pt x="172" y="408"/>
                  </a:lnTo>
                  <a:lnTo>
                    <a:pt x="196" y="374"/>
                  </a:lnTo>
                  <a:lnTo>
                    <a:pt x="224" y="340"/>
                  </a:lnTo>
                  <a:lnTo>
                    <a:pt x="252" y="308"/>
                  </a:lnTo>
                  <a:lnTo>
                    <a:pt x="282" y="278"/>
                  </a:lnTo>
                  <a:lnTo>
                    <a:pt x="314" y="248"/>
                  </a:lnTo>
                  <a:lnTo>
                    <a:pt x="346" y="220"/>
                  </a:lnTo>
                  <a:lnTo>
                    <a:pt x="380" y="192"/>
                  </a:lnTo>
                  <a:lnTo>
                    <a:pt x="416" y="168"/>
                  </a:lnTo>
                  <a:lnTo>
                    <a:pt x="452" y="144"/>
                  </a:lnTo>
                  <a:lnTo>
                    <a:pt x="490" y="122"/>
                  </a:lnTo>
                  <a:lnTo>
                    <a:pt x="528" y="102"/>
                  </a:lnTo>
                  <a:lnTo>
                    <a:pt x="566" y="84"/>
                  </a:lnTo>
                  <a:lnTo>
                    <a:pt x="608" y="66"/>
                  </a:lnTo>
                  <a:lnTo>
                    <a:pt x="648" y="52"/>
                  </a:lnTo>
                  <a:lnTo>
                    <a:pt x="690" y="38"/>
                  </a:lnTo>
                  <a:lnTo>
                    <a:pt x="734" y="26"/>
                  </a:lnTo>
                  <a:lnTo>
                    <a:pt x="778" y="18"/>
                  </a:lnTo>
                  <a:lnTo>
                    <a:pt x="822" y="10"/>
                  </a:lnTo>
                  <a:lnTo>
                    <a:pt x="866" y="4"/>
                  </a:lnTo>
                  <a:lnTo>
                    <a:pt x="912" y="2"/>
                  </a:lnTo>
                  <a:lnTo>
                    <a:pt x="958" y="0"/>
                  </a:lnTo>
                  <a:lnTo>
                    <a:pt x="1008" y="2"/>
                  </a:lnTo>
                  <a:lnTo>
                    <a:pt x="1056" y="6"/>
                  </a:lnTo>
                  <a:lnTo>
                    <a:pt x="1106" y="12"/>
                  </a:lnTo>
                  <a:lnTo>
                    <a:pt x="1152" y="20"/>
                  </a:lnTo>
                  <a:lnTo>
                    <a:pt x="1200" y="30"/>
                  </a:lnTo>
                  <a:lnTo>
                    <a:pt x="1246" y="44"/>
                  </a:lnTo>
                  <a:lnTo>
                    <a:pt x="1290" y="60"/>
                  </a:lnTo>
                  <a:lnTo>
                    <a:pt x="1334" y="76"/>
                  </a:lnTo>
                  <a:lnTo>
                    <a:pt x="1376" y="96"/>
                  </a:lnTo>
                  <a:lnTo>
                    <a:pt x="1418" y="116"/>
                  </a:lnTo>
                  <a:lnTo>
                    <a:pt x="1458" y="140"/>
                  </a:lnTo>
                  <a:lnTo>
                    <a:pt x="1498" y="166"/>
                  </a:lnTo>
                  <a:lnTo>
                    <a:pt x="1536" y="192"/>
                  </a:lnTo>
                  <a:lnTo>
                    <a:pt x="1572" y="220"/>
                  </a:lnTo>
                  <a:lnTo>
                    <a:pt x="1606" y="250"/>
                  </a:lnTo>
                  <a:lnTo>
                    <a:pt x="1640" y="282"/>
                  </a:lnTo>
                  <a:lnTo>
                    <a:pt x="1668" y="312"/>
                  </a:lnTo>
                  <a:lnTo>
                    <a:pt x="1694" y="342"/>
                  </a:lnTo>
                  <a:lnTo>
                    <a:pt x="1718" y="372"/>
                  </a:lnTo>
                  <a:lnTo>
                    <a:pt x="1742" y="404"/>
                  </a:lnTo>
                  <a:lnTo>
                    <a:pt x="1766" y="436"/>
                  </a:lnTo>
                  <a:lnTo>
                    <a:pt x="1786" y="470"/>
                  </a:lnTo>
                  <a:lnTo>
                    <a:pt x="1806" y="506"/>
                  </a:lnTo>
                  <a:lnTo>
                    <a:pt x="1824" y="540"/>
                  </a:lnTo>
                  <a:lnTo>
                    <a:pt x="1842" y="578"/>
                  </a:lnTo>
                  <a:lnTo>
                    <a:pt x="1856" y="614"/>
                  </a:lnTo>
                  <a:lnTo>
                    <a:pt x="1870" y="652"/>
                  </a:lnTo>
                  <a:lnTo>
                    <a:pt x="1884" y="692"/>
                  </a:lnTo>
                  <a:lnTo>
                    <a:pt x="1894" y="730"/>
                  </a:lnTo>
                  <a:lnTo>
                    <a:pt x="1902" y="770"/>
                  </a:lnTo>
                  <a:lnTo>
                    <a:pt x="1910" y="812"/>
                  </a:lnTo>
                  <a:lnTo>
                    <a:pt x="1916" y="85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1" name="Freeform 9"/>
            <p:cNvSpPr>
              <a:spLocks/>
            </p:cNvSpPr>
            <p:nvPr/>
          </p:nvSpPr>
          <p:spPr bwMode="auto">
            <a:xfrm>
              <a:off x="3116263" y="1135063"/>
              <a:ext cx="2908300" cy="1276350"/>
            </a:xfrm>
            <a:custGeom>
              <a:avLst/>
              <a:gdLst>
                <a:gd name="T0" fmla="*/ 2147483646 w 1832"/>
                <a:gd name="T1" fmla="*/ 2011084688 h 804"/>
                <a:gd name="T2" fmla="*/ 2147483646 w 1832"/>
                <a:gd name="T3" fmla="*/ 1713706250 h 804"/>
                <a:gd name="T4" fmla="*/ 2147483646 w 1832"/>
                <a:gd name="T5" fmla="*/ 1431448750 h 804"/>
                <a:gd name="T6" fmla="*/ 2147483646 w 1832"/>
                <a:gd name="T7" fmla="*/ 1134070313 h 804"/>
                <a:gd name="T8" fmla="*/ 2147483646 w 1832"/>
                <a:gd name="T9" fmla="*/ 861893438 h 804"/>
                <a:gd name="T10" fmla="*/ 2147483646 w 1832"/>
                <a:gd name="T11" fmla="*/ 695563125 h 804"/>
                <a:gd name="T12" fmla="*/ 2147483646 w 1832"/>
                <a:gd name="T13" fmla="*/ 478829688 h 804"/>
                <a:gd name="T14" fmla="*/ 2147483646 w 1832"/>
                <a:gd name="T15" fmla="*/ 302418750 h 804"/>
                <a:gd name="T16" fmla="*/ 2147483646 w 1832"/>
                <a:gd name="T17" fmla="*/ 201612500 h 804"/>
                <a:gd name="T18" fmla="*/ 2147483646 w 1832"/>
                <a:gd name="T19" fmla="*/ 95765938 h 804"/>
                <a:gd name="T20" fmla="*/ 2147483646 w 1832"/>
                <a:gd name="T21" fmla="*/ 35282188 h 804"/>
                <a:gd name="T22" fmla="*/ 2147483646 w 1832"/>
                <a:gd name="T23" fmla="*/ 20161250 h 804"/>
                <a:gd name="T24" fmla="*/ 1955641250 w 1832"/>
                <a:gd name="T25" fmla="*/ 50403125 h 804"/>
                <a:gd name="T26" fmla="*/ 1622980625 w 1832"/>
                <a:gd name="T27" fmla="*/ 126007813 h 804"/>
                <a:gd name="T28" fmla="*/ 1411287500 w 1832"/>
                <a:gd name="T29" fmla="*/ 201612500 h 804"/>
                <a:gd name="T30" fmla="*/ 1113909063 w 1832"/>
                <a:gd name="T31" fmla="*/ 357862188 h 804"/>
                <a:gd name="T32" fmla="*/ 841732188 w 1832"/>
                <a:gd name="T33" fmla="*/ 549394063 h 804"/>
                <a:gd name="T34" fmla="*/ 675401875 w 1832"/>
                <a:gd name="T35" fmla="*/ 695563125 h 804"/>
                <a:gd name="T36" fmla="*/ 493950625 w 1832"/>
                <a:gd name="T37" fmla="*/ 907256250 h 804"/>
                <a:gd name="T38" fmla="*/ 332660625 w 1832"/>
                <a:gd name="T39" fmla="*/ 1134070313 h 804"/>
                <a:gd name="T40" fmla="*/ 206652813 w 1832"/>
                <a:gd name="T41" fmla="*/ 1381045625 h 804"/>
                <a:gd name="T42" fmla="*/ 105846563 w 1832"/>
                <a:gd name="T43" fmla="*/ 1643141875 h 804"/>
                <a:gd name="T44" fmla="*/ 35282188 w 1832"/>
                <a:gd name="T45" fmla="*/ 1925399375 h 804"/>
                <a:gd name="T46" fmla="*/ 0 w 1832"/>
                <a:gd name="T47" fmla="*/ 2026205625 h 804"/>
                <a:gd name="T48" fmla="*/ 40322500 w 1832"/>
                <a:gd name="T49" fmla="*/ 1814512500 h 804"/>
                <a:gd name="T50" fmla="*/ 131048125 w 1832"/>
                <a:gd name="T51" fmla="*/ 1512093750 h 804"/>
                <a:gd name="T52" fmla="*/ 257055938 w 1832"/>
                <a:gd name="T53" fmla="*/ 1224795938 h 804"/>
                <a:gd name="T54" fmla="*/ 423386250 w 1832"/>
                <a:gd name="T55" fmla="*/ 962699688 h 804"/>
                <a:gd name="T56" fmla="*/ 619958438 w 1832"/>
                <a:gd name="T57" fmla="*/ 725805000 h 804"/>
                <a:gd name="T58" fmla="*/ 846772500 w 1832"/>
                <a:gd name="T59" fmla="*/ 519152188 h 804"/>
                <a:gd name="T60" fmla="*/ 1098788125 w 1832"/>
                <a:gd name="T61" fmla="*/ 342741250 h 804"/>
                <a:gd name="T62" fmla="*/ 1376005313 w 1832"/>
                <a:gd name="T63" fmla="*/ 196572188 h 804"/>
                <a:gd name="T64" fmla="*/ 1668343438 w 1832"/>
                <a:gd name="T65" fmla="*/ 90725625 h 804"/>
                <a:gd name="T66" fmla="*/ 1980842813 w 1832"/>
                <a:gd name="T67" fmla="*/ 25201563 h 804"/>
                <a:gd name="T68" fmla="*/ 2147483646 w 1832"/>
                <a:gd name="T69" fmla="*/ 0 h 804"/>
                <a:gd name="T70" fmla="*/ 2147483646 w 1832"/>
                <a:gd name="T71" fmla="*/ 15120938 h 804"/>
                <a:gd name="T72" fmla="*/ 2147483646 w 1832"/>
                <a:gd name="T73" fmla="*/ 75604688 h 804"/>
                <a:gd name="T74" fmla="*/ 2147483646 w 1832"/>
                <a:gd name="T75" fmla="*/ 186491563 h 804"/>
                <a:gd name="T76" fmla="*/ 2147483646 w 1832"/>
                <a:gd name="T77" fmla="*/ 337700938 h 804"/>
                <a:gd name="T78" fmla="*/ 2147483646 w 1832"/>
                <a:gd name="T79" fmla="*/ 534273125 h 804"/>
                <a:gd name="T80" fmla="*/ 2147483646 w 1832"/>
                <a:gd name="T81" fmla="*/ 685482500 h 804"/>
                <a:gd name="T82" fmla="*/ 2147483646 w 1832"/>
                <a:gd name="T83" fmla="*/ 892135313 h 804"/>
                <a:gd name="T84" fmla="*/ 2147483646 w 1832"/>
                <a:gd name="T85" fmla="*/ 1123989688 h 804"/>
                <a:gd name="T86" fmla="*/ 2147483646 w 1832"/>
                <a:gd name="T87" fmla="*/ 1376005313 h 804"/>
                <a:gd name="T88" fmla="*/ 2147483646 w 1832"/>
                <a:gd name="T89" fmla="*/ 1638101563 h 804"/>
                <a:gd name="T90" fmla="*/ 2147483646 w 1832"/>
                <a:gd name="T91" fmla="*/ 1920359063 h 8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832" h="804">
                  <a:moveTo>
                    <a:pt x="1832" y="800"/>
                  </a:moveTo>
                  <a:lnTo>
                    <a:pt x="1832" y="800"/>
                  </a:lnTo>
                  <a:lnTo>
                    <a:pt x="1824" y="798"/>
                  </a:lnTo>
                  <a:lnTo>
                    <a:pt x="1814" y="738"/>
                  </a:lnTo>
                  <a:lnTo>
                    <a:pt x="1800" y="680"/>
                  </a:lnTo>
                  <a:lnTo>
                    <a:pt x="1782" y="624"/>
                  </a:lnTo>
                  <a:lnTo>
                    <a:pt x="1760" y="568"/>
                  </a:lnTo>
                  <a:lnTo>
                    <a:pt x="1742" y="528"/>
                  </a:lnTo>
                  <a:lnTo>
                    <a:pt x="1722" y="488"/>
                  </a:lnTo>
                  <a:lnTo>
                    <a:pt x="1700" y="450"/>
                  </a:lnTo>
                  <a:lnTo>
                    <a:pt x="1676" y="412"/>
                  </a:lnTo>
                  <a:lnTo>
                    <a:pt x="1650" y="376"/>
                  </a:lnTo>
                  <a:lnTo>
                    <a:pt x="1624" y="342"/>
                  </a:lnTo>
                  <a:lnTo>
                    <a:pt x="1594" y="308"/>
                  </a:lnTo>
                  <a:lnTo>
                    <a:pt x="1564" y="276"/>
                  </a:lnTo>
                  <a:lnTo>
                    <a:pt x="1532" y="246"/>
                  </a:lnTo>
                  <a:lnTo>
                    <a:pt x="1498" y="218"/>
                  </a:lnTo>
                  <a:lnTo>
                    <a:pt x="1464" y="190"/>
                  </a:lnTo>
                  <a:lnTo>
                    <a:pt x="1428" y="164"/>
                  </a:lnTo>
                  <a:lnTo>
                    <a:pt x="1392" y="142"/>
                  </a:lnTo>
                  <a:lnTo>
                    <a:pt x="1352" y="120"/>
                  </a:lnTo>
                  <a:lnTo>
                    <a:pt x="1314" y="98"/>
                  </a:lnTo>
                  <a:lnTo>
                    <a:pt x="1272" y="80"/>
                  </a:lnTo>
                  <a:lnTo>
                    <a:pt x="1232" y="64"/>
                  </a:lnTo>
                  <a:lnTo>
                    <a:pt x="1188" y="50"/>
                  </a:lnTo>
                  <a:lnTo>
                    <a:pt x="1146" y="38"/>
                  </a:lnTo>
                  <a:lnTo>
                    <a:pt x="1100" y="28"/>
                  </a:lnTo>
                  <a:lnTo>
                    <a:pt x="1056" y="20"/>
                  </a:lnTo>
                  <a:lnTo>
                    <a:pt x="1010" y="14"/>
                  </a:lnTo>
                  <a:lnTo>
                    <a:pt x="964" y="10"/>
                  </a:lnTo>
                  <a:lnTo>
                    <a:pt x="916" y="8"/>
                  </a:lnTo>
                  <a:lnTo>
                    <a:pt x="870" y="10"/>
                  </a:lnTo>
                  <a:lnTo>
                    <a:pt x="822" y="14"/>
                  </a:lnTo>
                  <a:lnTo>
                    <a:pt x="776" y="20"/>
                  </a:lnTo>
                  <a:lnTo>
                    <a:pt x="732" y="28"/>
                  </a:lnTo>
                  <a:lnTo>
                    <a:pt x="688" y="38"/>
                  </a:lnTo>
                  <a:lnTo>
                    <a:pt x="644" y="50"/>
                  </a:lnTo>
                  <a:lnTo>
                    <a:pt x="602" y="64"/>
                  </a:lnTo>
                  <a:lnTo>
                    <a:pt x="560" y="80"/>
                  </a:lnTo>
                  <a:lnTo>
                    <a:pt x="520" y="98"/>
                  </a:lnTo>
                  <a:lnTo>
                    <a:pt x="480" y="120"/>
                  </a:lnTo>
                  <a:lnTo>
                    <a:pt x="442" y="142"/>
                  </a:lnTo>
                  <a:lnTo>
                    <a:pt x="404" y="164"/>
                  </a:lnTo>
                  <a:lnTo>
                    <a:pt x="368" y="190"/>
                  </a:lnTo>
                  <a:lnTo>
                    <a:pt x="334" y="218"/>
                  </a:lnTo>
                  <a:lnTo>
                    <a:pt x="300" y="246"/>
                  </a:lnTo>
                  <a:lnTo>
                    <a:pt x="268" y="276"/>
                  </a:lnTo>
                  <a:lnTo>
                    <a:pt x="244" y="304"/>
                  </a:lnTo>
                  <a:lnTo>
                    <a:pt x="218" y="330"/>
                  </a:lnTo>
                  <a:lnTo>
                    <a:pt x="196" y="360"/>
                  </a:lnTo>
                  <a:lnTo>
                    <a:pt x="174" y="388"/>
                  </a:lnTo>
                  <a:lnTo>
                    <a:pt x="152" y="418"/>
                  </a:lnTo>
                  <a:lnTo>
                    <a:pt x="132" y="450"/>
                  </a:lnTo>
                  <a:lnTo>
                    <a:pt x="114" y="482"/>
                  </a:lnTo>
                  <a:lnTo>
                    <a:pt x="98" y="514"/>
                  </a:lnTo>
                  <a:lnTo>
                    <a:pt x="82" y="548"/>
                  </a:lnTo>
                  <a:lnTo>
                    <a:pt x="66" y="582"/>
                  </a:lnTo>
                  <a:lnTo>
                    <a:pt x="54" y="618"/>
                  </a:lnTo>
                  <a:lnTo>
                    <a:pt x="42" y="652"/>
                  </a:lnTo>
                  <a:lnTo>
                    <a:pt x="30" y="688"/>
                  </a:lnTo>
                  <a:lnTo>
                    <a:pt x="22" y="726"/>
                  </a:lnTo>
                  <a:lnTo>
                    <a:pt x="14" y="764"/>
                  </a:lnTo>
                  <a:lnTo>
                    <a:pt x="8" y="802"/>
                  </a:lnTo>
                  <a:lnTo>
                    <a:pt x="0" y="804"/>
                  </a:lnTo>
                  <a:lnTo>
                    <a:pt x="6" y="762"/>
                  </a:lnTo>
                  <a:lnTo>
                    <a:pt x="16" y="720"/>
                  </a:lnTo>
                  <a:lnTo>
                    <a:pt x="26" y="678"/>
                  </a:lnTo>
                  <a:lnTo>
                    <a:pt x="38" y="638"/>
                  </a:lnTo>
                  <a:lnTo>
                    <a:pt x="52" y="600"/>
                  </a:lnTo>
                  <a:lnTo>
                    <a:pt x="66" y="560"/>
                  </a:lnTo>
                  <a:lnTo>
                    <a:pt x="84" y="524"/>
                  </a:lnTo>
                  <a:lnTo>
                    <a:pt x="102" y="486"/>
                  </a:lnTo>
                  <a:lnTo>
                    <a:pt x="122" y="452"/>
                  </a:lnTo>
                  <a:lnTo>
                    <a:pt x="144" y="416"/>
                  </a:lnTo>
                  <a:lnTo>
                    <a:pt x="168" y="382"/>
                  </a:lnTo>
                  <a:lnTo>
                    <a:pt x="192" y="350"/>
                  </a:lnTo>
                  <a:lnTo>
                    <a:pt x="218" y="318"/>
                  </a:lnTo>
                  <a:lnTo>
                    <a:pt x="246" y="288"/>
                  </a:lnTo>
                  <a:lnTo>
                    <a:pt x="274" y="260"/>
                  </a:lnTo>
                  <a:lnTo>
                    <a:pt x="304" y="232"/>
                  </a:lnTo>
                  <a:lnTo>
                    <a:pt x="336" y="206"/>
                  </a:lnTo>
                  <a:lnTo>
                    <a:pt x="368" y="180"/>
                  </a:lnTo>
                  <a:lnTo>
                    <a:pt x="402" y="158"/>
                  </a:lnTo>
                  <a:lnTo>
                    <a:pt x="436" y="136"/>
                  </a:lnTo>
                  <a:lnTo>
                    <a:pt x="472" y="114"/>
                  </a:lnTo>
                  <a:lnTo>
                    <a:pt x="508" y="96"/>
                  </a:lnTo>
                  <a:lnTo>
                    <a:pt x="546" y="78"/>
                  </a:lnTo>
                  <a:lnTo>
                    <a:pt x="584" y="62"/>
                  </a:lnTo>
                  <a:lnTo>
                    <a:pt x="622" y="48"/>
                  </a:lnTo>
                  <a:lnTo>
                    <a:pt x="662" y="36"/>
                  </a:lnTo>
                  <a:lnTo>
                    <a:pt x="704" y="26"/>
                  </a:lnTo>
                  <a:lnTo>
                    <a:pt x="744" y="16"/>
                  </a:lnTo>
                  <a:lnTo>
                    <a:pt x="786" y="10"/>
                  </a:lnTo>
                  <a:lnTo>
                    <a:pt x="830" y="4"/>
                  </a:lnTo>
                  <a:lnTo>
                    <a:pt x="872" y="2"/>
                  </a:lnTo>
                  <a:lnTo>
                    <a:pt x="916" y="0"/>
                  </a:lnTo>
                  <a:lnTo>
                    <a:pt x="964" y="2"/>
                  </a:lnTo>
                  <a:lnTo>
                    <a:pt x="1010" y="6"/>
                  </a:lnTo>
                  <a:lnTo>
                    <a:pt x="1058" y="12"/>
                  </a:lnTo>
                  <a:lnTo>
                    <a:pt x="1102" y="20"/>
                  </a:lnTo>
                  <a:lnTo>
                    <a:pt x="1148" y="30"/>
                  </a:lnTo>
                  <a:lnTo>
                    <a:pt x="1192" y="42"/>
                  </a:lnTo>
                  <a:lnTo>
                    <a:pt x="1234" y="56"/>
                  </a:lnTo>
                  <a:lnTo>
                    <a:pt x="1276" y="74"/>
                  </a:lnTo>
                  <a:lnTo>
                    <a:pt x="1316" y="92"/>
                  </a:lnTo>
                  <a:lnTo>
                    <a:pt x="1356" y="112"/>
                  </a:lnTo>
                  <a:lnTo>
                    <a:pt x="1396" y="134"/>
                  </a:lnTo>
                  <a:lnTo>
                    <a:pt x="1432" y="158"/>
                  </a:lnTo>
                  <a:lnTo>
                    <a:pt x="1470" y="184"/>
                  </a:lnTo>
                  <a:lnTo>
                    <a:pt x="1504" y="212"/>
                  </a:lnTo>
                  <a:lnTo>
                    <a:pt x="1538" y="240"/>
                  </a:lnTo>
                  <a:lnTo>
                    <a:pt x="1570" y="272"/>
                  </a:lnTo>
                  <a:lnTo>
                    <a:pt x="1596" y="298"/>
                  </a:lnTo>
                  <a:lnTo>
                    <a:pt x="1620" y="326"/>
                  </a:lnTo>
                  <a:lnTo>
                    <a:pt x="1644" y="354"/>
                  </a:lnTo>
                  <a:lnTo>
                    <a:pt x="1666" y="384"/>
                  </a:lnTo>
                  <a:lnTo>
                    <a:pt x="1686" y="414"/>
                  </a:lnTo>
                  <a:lnTo>
                    <a:pt x="1706" y="446"/>
                  </a:lnTo>
                  <a:lnTo>
                    <a:pt x="1726" y="478"/>
                  </a:lnTo>
                  <a:lnTo>
                    <a:pt x="1742" y="512"/>
                  </a:lnTo>
                  <a:lnTo>
                    <a:pt x="1758" y="546"/>
                  </a:lnTo>
                  <a:lnTo>
                    <a:pt x="1774" y="580"/>
                  </a:lnTo>
                  <a:lnTo>
                    <a:pt x="1788" y="614"/>
                  </a:lnTo>
                  <a:lnTo>
                    <a:pt x="1800" y="650"/>
                  </a:lnTo>
                  <a:lnTo>
                    <a:pt x="1810" y="688"/>
                  </a:lnTo>
                  <a:lnTo>
                    <a:pt x="1818" y="724"/>
                  </a:lnTo>
                  <a:lnTo>
                    <a:pt x="1826" y="762"/>
                  </a:lnTo>
                  <a:lnTo>
                    <a:pt x="1832" y="8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2" name="Freeform 10"/>
            <p:cNvSpPr>
              <a:spLocks/>
            </p:cNvSpPr>
            <p:nvPr/>
          </p:nvSpPr>
          <p:spPr bwMode="auto">
            <a:xfrm>
              <a:off x="3182938" y="1198563"/>
              <a:ext cx="2774950" cy="1193800"/>
            </a:xfrm>
            <a:custGeom>
              <a:avLst/>
              <a:gdLst>
                <a:gd name="T0" fmla="*/ 2147483646 w 1748"/>
                <a:gd name="T1" fmla="*/ 1885076875 h 752"/>
                <a:gd name="T2" fmla="*/ 2147483646 w 1748"/>
                <a:gd name="T3" fmla="*/ 1622980625 h 752"/>
                <a:gd name="T4" fmla="*/ 2147483646 w 1748"/>
                <a:gd name="T5" fmla="*/ 1370965000 h 752"/>
                <a:gd name="T6" fmla="*/ 2147483646 w 1748"/>
                <a:gd name="T7" fmla="*/ 1083667188 h 752"/>
                <a:gd name="T8" fmla="*/ 2147483646 w 1748"/>
                <a:gd name="T9" fmla="*/ 826611250 h 752"/>
                <a:gd name="T10" fmla="*/ 2147483646 w 1748"/>
                <a:gd name="T11" fmla="*/ 670361563 h 752"/>
                <a:gd name="T12" fmla="*/ 2147483646 w 1748"/>
                <a:gd name="T13" fmla="*/ 458668438 h 752"/>
                <a:gd name="T14" fmla="*/ 2147483646 w 1748"/>
                <a:gd name="T15" fmla="*/ 287297813 h 752"/>
                <a:gd name="T16" fmla="*/ 2147483646 w 1748"/>
                <a:gd name="T17" fmla="*/ 196572188 h 752"/>
                <a:gd name="T18" fmla="*/ 2147483646 w 1748"/>
                <a:gd name="T19" fmla="*/ 90725625 h 752"/>
                <a:gd name="T20" fmla="*/ 2147483646 w 1748"/>
                <a:gd name="T21" fmla="*/ 35282188 h 752"/>
                <a:gd name="T22" fmla="*/ 2147483646 w 1748"/>
                <a:gd name="T23" fmla="*/ 20161250 h 752"/>
                <a:gd name="T24" fmla="*/ 1869955938 w 1748"/>
                <a:gd name="T25" fmla="*/ 45362813 h 752"/>
                <a:gd name="T26" fmla="*/ 1547375938 w 1748"/>
                <a:gd name="T27" fmla="*/ 120967500 h 752"/>
                <a:gd name="T28" fmla="*/ 1345763438 w 1748"/>
                <a:gd name="T29" fmla="*/ 196572188 h 752"/>
                <a:gd name="T30" fmla="*/ 1058465625 w 1748"/>
                <a:gd name="T31" fmla="*/ 342741250 h 752"/>
                <a:gd name="T32" fmla="*/ 801409688 w 1748"/>
                <a:gd name="T33" fmla="*/ 524192500 h 752"/>
                <a:gd name="T34" fmla="*/ 645160000 w 1748"/>
                <a:gd name="T35" fmla="*/ 670361563 h 752"/>
                <a:gd name="T36" fmla="*/ 473789375 w 1748"/>
                <a:gd name="T37" fmla="*/ 861893438 h 752"/>
                <a:gd name="T38" fmla="*/ 322580000 w 1748"/>
                <a:gd name="T39" fmla="*/ 1073586563 h 752"/>
                <a:gd name="T40" fmla="*/ 201612500 w 1748"/>
                <a:gd name="T41" fmla="*/ 1300400625 h 752"/>
                <a:gd name="T42" fmla="*/ 105846563 w 1748"/>
                <a:gd name="T43" fmla="*/ 1547375938 h 752"/>
                <a:gd name="T44" fmla="*/ 35282188 w 1748"/>
                <a:gd name="T45" fmla="*/ 1804431875 h 752"/>
                <a:gd name="T46" fmla="*/ 0 w 1748"/>
                <a:gd name="T47" fmla="*/ 1895157500 h 752"/>
                <a:gd name="T48" fmla="*/ 40322500 w 1748"/>
                <a:gd name="T49" fmla="*/ 1698585313 h 752"/>
                <a:gd name="T50" fmla="*/ 131048125 w 1748"/>
                <a:gd name="T51" fmla="*/ 1416327813 h 752"/>
                <a:gd name="T52" fmla="*/ 257055938 w 1748"/>
                <a:gd name="T53" fmla="*/ 1149191250 h 752"/>
                <a:gd name="T54" fmla="*/ 413305625 w 1748"/>
                <a:gd name="T55" fmla="*/ 902215938 h 752"/>
                <a:gd name="T56" fmla="*/ 604837500 w 1748"/>
                <a:gd name="T57" fmla="*/ 680442188 h 752"/>
                <a:gd name="T58" fmla="*/ 816530625 w 1748"/>
                <a:gd name="T59" fmla="*/ 483870000 h 752"/>
                <a:gd name="T60" fmla="*/ 1058465625 w 1748"/>
                <a:gd name="T61" fmla="*/ 317539688 h 752"/>
                <a:gd name="T62" fmla="*/ 1320561875 w 1748"/>
                <a:gd name="T63" fmla="*/ 181451250 h 752"/>
                <a:gd name="T64" fmla="*/ 1597779063 w 1748"/>
                <a:gd name="T65" fmla="*/ 85685313 h 752"/>
                <a:gd name="T66" fmla="*/ 1895157500 w 1748"/>
                <a:gd name="T67" fmla="*/ 20161250 h 752"/>
                <a:gd name="T68" fmla="*/ 2147483646 w 1748"/>
                <a:gd name="T69" fmla="*/ 0 h 752"/>
                <a:gd name="T70" fmla="*/ 2147483646 w 1748"/>
                <a:gd name="T71" fmla="*/ 15120938 h 752"/>
                <a:gd name="T72" fmla="*/ 2147483646 w 1748"/>
                <a:gd name="T73" fmla="*/ 70564375 h 752"/>
                <a:gd name="T74" fmla="*/ 2147483646 w 1748"/>
                <a:gd name="T75" fmla="*/ 176410938 h 752"/>
                <a:gd name="T76" fmla="*/ 2147483646 w 1748"/>
                <a:gd name="T77" fmla="*/ 322580000 h 752"/>
                <a:gd name="T78" fmla="*/ 2147483646 w 1748"/>
                <a:gd name="T79" fmla="*/ 509071563 h 752"/>
                <a:gd name="T80" fmla="*/ 2147483646 w 1748"/>
                <a:gd name="T81" fmla="*/ 655240625 h 752"/>
                <a:gd name="T82" fmla="*/ 2147483646 w 1748"/>
                <a:gd name="T83" fmla="*/ 846772500 h 752"/>
                <a:gd name="T84" fmla="*/ 2147483646 w 1748"/>
                <a:gd name="T85" fmla="*/ 1063505938 h 752"/>
                <a:gd name="T86" fmla="*/ 2147483646 w 1748"/>
                <a:gd name="T87" fmla="*/ 1295360313 h 752"/>
                <a:gd name="T88" fmla="*/ 2147483646 w 1748"/>
                <a:gd name="T89" fmla="*/ 1542335625 h 752"/>
                <a:gd name="T90" fmla="*/ 2147483646 w 1748"/>
                <a:gd name="T91" fmla="*/ 1799391563 h 75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748" h="752">
                  <a:moveTo>
                    <a:pt x="1748" y="750"/>
                  </a:moveTo>
                  <a:lnTo>
                    <a:pt x="1748" y="750"/>
                  </a:lnTo>
                  <a:lnTo>
                    <a:pt x="1740" y="748"/>
                  </a:lnTo>
                  <a:lnTo>
                    <a:pt x="1730" y="696"/>
                  </a:lnTo>
                  <a:lnTo>
                    <a:pt x="1716" y="644"/>
                  </a:lnTo>
                  <a:lnTo>
                    <a:pt x="1700" y="592"/>
                  </a:lnTo>
                  <a:lnTo>
                    <a:pt x="1682" y="544"/>
                  </a:lnTo>
                  <a:lnTo>
                    <a:pt x="1664" y="504"/>
                  </a:lnTo>
                  <a:lnTo>
                    <a:pt x="1644" y="466"/>
                  </a:lnTo>
                  <a:lnTo>
                    <a:pt x="1624" y="430"/>
                  </a:lnTo>
                  <a:lnTo>
                    <a:pt x="1600" y="394"/>
                  </a:lnTo>
                  <a:lnTo>
                    <a:pt x="1576" y="360"/>
                  </a:lnTo>
                  <a:lnTo>
                    <a:pt x="1550" y="328"/>
                  </a:lnTo>
                  <a:lnTo>
                    <a:pt x="1522" y="296"/>
                  </a:lnTo>
                  <a:lnTo>
                    <a:pt x="1494" y="266"/>
                  </a:lnTo>
                  <a:lnTo>
                    <a:pt x="1464" y="236"/>
                  </a:lnTo>
                  <a:lnTo>
                    <a:pt x="1432" y="208"/>
                  </a:lnTo>
                  <a:lnTo>
                    <a:pt x="1398" y="182"/>
                  </a:lnTo>
                  <a:lnTo>
                    <a:pt x="1364" y="158"/>
                  </a:lnTo>
                  <a:lnTo>
                    <a:pt x="1328" y="136"/>
                  </a:lnTo>
                  <a:lnTo>
                    <a:pt x="1292" y="114"/>
                  </a:lnTo>
                  <a:lnTo>
                    <a:pt x="1254" y="94"/>
                  </a:lnTo>
                  <a:lnTo>
                    <a:pt x="1216" y="78"/>
                  </a:lnTo>
                  <a:lnTo>
                    <a:pt x="1176" y="62"/>
                  </a:lnTo>
                  <a:lnTo>
                    <a:pt x="1136" y="48"/>
                  </a:lnTo>
                  <a:lnTo>
                    <a:pt x="1094" y="36"/>
                  </a:lnTo>
                  <a:lnTo>
                    <a:pt x="1052" y="26"/>
                  </a:lnTo>
                  <a:lnTo>
                    <a:pt x="1008" y="18"/>
                  </a:lnTo>
                  <a:lnTo>
                    <a:pt x="964" y="14"/>
                  </a:lnTo>
                  <a:lnTo>
                    <a:pt x="920" y="10"/>
                  </a:lnTo>
                  <a:lnTo>
                    <a:pt x="874" y="8"/>
                  </a:lnTo>
                  <a:lnTo>
                    <a:pt x="830" y="10"/>
                  </a:lnTo>
                  <a:lnTo>
                    <a:pt x="784" y="14"/>
                  </a:lnTo>
                  <a:lnTo>
                    <a:pt x="742" y="18"/>
                  </a:lnTo>
                  <a:lnTo>
                    <a:pt x="698" y="26"/>
                  </a:lnTo>
                  <a:lnTo>
                    <a:pt x="656" y="36"/>
                  </a:lnTo>
                  <a:lnTo>
                    <a:pt x="614" y="48"/>
                  </a:lnTo>
                  <a:lnTo>
                    <a:pt x="574" y="62"/>
                  </a:lnTo>
                  <a:lnTo>
                    <a:pt x="534" y="78"/>
                  </a:lnTo>
                  <a:lnTo>
                    <a:pt x="494" y="94"/>
                  </a:lnTo>
                  <a:lnTo>
                    <a:pt x="456" y="114"/>
                  </a:lnTo>
                  <a:lnTo>
                    <a:pt x="420" y="136"/>
                  </a:lnTo>
                  <a:lnTo>
                    <a:pt x="384" y="158"/>
                  </a:lnTo>
                  <a:lnTo>
                    <a:pt x="350" y="182"/>
                  </a:lnTo>
                  <a:lnTo>
                    <a:pt x="318" y="208"/>
                  </a:lnTo>
                  <a:lnTo>
                    <a:pt x="286" y="236"/>
                  </a:lnTo>
                  <a:lnTo>
                    <a:pt x="256" y="266"/>
                  </a:lnTo>
                  <a:lnTo>
                    <a:pt x="232" y="290"/>
                  </a:lnTo>
                  <a:lnTo>
                    <a:pt x="208" y="316"/>
                  </a:lnTo>
                  <a:lnTo>
                    <a:pt x="188" y="342"/>
                  </a:lnTo>
                  <a:lnTo>
                    <a:pt x="166" y="368"/>
                  </a:lnTo>
                  <a:lnTo>
                    <a:pt x="146" y="396"/>
                  </a:lnTo>
                  <a:lnTo>
                    <a:pt x="128" y="426"/>
                  </a:lnTo>
                  <a:lnTo>
                    <a:pt x="110" y="456"/>
                  </a:lnTo>
                  <a:lnTo>
                    <a:pt x="94" y="486"/>
                  </a:lnTo>
                  <a:lnTo>
                    <a:pt x="80" y="516"/>
                  </a:lnTo>
                  <a:lnTo>
                    <a:pt x="66" y="548"/>
                  </a:lnTo>
                  <a:lnTo>
                    <a:pt x="52" y="580"/>
                  </a:lnTo>
                  <a:lnTo>
                    <a:pt x="42" y="614"/>
                  </a:lnTo>
                  <a:lnTo>
                    <a:pt x="32" y="646"/>
                  </a:lnTo>
                  <a:lnTo>
                    <a:pt x="22" y="682"/>
                  </a:lnTo>
                  <a:lnTo>
                    <a:pt x="14" y="716"/>
                  </a:lnTo>
                  <a:lnTo>
                    <a:pt x="8" y="750"/>
                  </a:lnTo>
                  <a:lnTo>
                    <a:pt x="0" y="752"/>
                  </a:lnTo>
                  <a:lnTo>
                    <a:pt x="8" y="714"/>
                  </a:lnTo>
                  <a:lnTo>
                    <a:pt x="16" y="674"/>
                  </a:lnTo>
                  <a:lnTo>
                    <a:pt x="26" y="636"/>
                  </a:lnTo>
                  <a:lnTo>
                    <a:pt x="38" y="598"/>
                  </a:lnTo>
                  <a:lnTo>
                    <a:pt x="52" y="562"/>
                  </a:lnTo>
                  <a:lnTo>
                    <a:pt x="66" y="526"/>
                  </a:lnTo>
                  <a:lnTo>
                    <a:pt x="84" y="490"/>
                  </a:lnTo>
                  <a:lnTo>
                    <a:pt x="102" y="456"/>
                  </a:lnTo>
                  <a:lnTo>
                    <a:pt x="120" y="422"/>
                  </a:lnTo>
                  <a:lnTo>
                    <a:pt x="142" y="390"/>
                  </a:lnTo>
                  <a:lnTo>
                    <a:pt x="164" y="358"/>
                  </a:lnTo>
                  <a:lnTo>
                    <a:pt x="188" y="328"/>
                  </a:lnTo>
                  <a:lnTo>
                    <a:pt x="212" y="298"/>
                  </a:lnTo>
                  <a:lnTo>
                    <a:pt x="240" y="270"/>
                  </a:lnTo>
                  <a:lnTo>
                    <a:pt x="266" y="242"/>
                  </a:lnTo>
                  <a:lnTo>
                    <a:pt x="296" y="216"/>
                  </a:lnTo>
                  <a:lnTo>
                    <a:pt x="324" y="192"/>
                  </a:lnTo>
                  <a:lnTo>
                    <a:pt x="356" y="168"/>
                  </a:lnTo>
                  <a:lnTo>
                    <a:pt x="388" y="146"/>
                  </a:lnTo>
                  <a:lnTo>
                    <a:pt x="420" y="126"/>
                  </a:lnTo>
                  <a:lnTo>
                    <a:pt x="454" y="108"/>
                  </a:lnTo>
                  <a:lnTo>
                    <a:pt x="488" y="90"/>
                  </a:lnTo>
                  <a:lnTo>
                    <a:pt x="524" y="72"/>
                  </a:lnTo>
                  <a:lnTo>
                    <a:pt x="560" y="58"/>
                  </a:lnTo>
                  <a:lnTo>
                    <a:pt x="596" y="44"/>
                  </a:lnTo>
                  <a:lnTo>
                    <a:pt x="634" y="34"/>
                  </a:lnTo>
                  <a:lnTo>
                    <a:pt x="674" y="24"/>
                  </a:lnTo>
                  <a:lnTo>
                    <a:pt x="712" y="16"/>
                  </a:lnTo>
                  <a:lnTo>
                    <a:pt x="752" y="8"/>
                  </a:lnTo>
                  <a:lnTo>
                    <a:pt x="792" y="4"/>
                  </a:lnTo>
                  <a:lnTo>
                    <a:pt x="834" y="2"/>
                  </a:lnTo>
                  <a:lnTo>
                    <a:pt x="874" y="0"/>
                  </a:lnTo>
                  <a:lnTo>
                    <a:pt x="920" y="2"/>
                  </a:lnTo>
                  <a:lnTo>
                    <a:pt x="964" y="6"/>
                  </a:lnTo>
                  <a:lnTo>
                    <a:pt x="1010" y="10"/>
                  </a:lnTo>
                  <a:lnTo>
                    <a:pt x="1052" y="18"/>
                  </a:lnTo>
                  <a:lnTo>
                    <a:pt x="1096" y="28"/>
                  </a:lnTo>
                  <a:lnTo>
                    <a:pt x="1138" y="40"/>
                  </a:lnTo>
                  <a:lnTo>
                    <a:pt x="1178" y="54"/>
                  </a:lnTo>
                  <a:lnTo>
                    <a:pt x="1218" y="70"/>
                  </a:lnTo>
                  <a:lnTo>
                    <a:pt x="1258" y="88"/>
                  </a:lnTo>
                  <a:lnTo>
                    <a:pt x="1296" y="108"/>
                  </a:lnTo>
                  <a:lnTo>
                    <a:pt x="1332" y="128"/>
                  </a:lnTo>
                  <a:lnTo>
                    <a:pt x="1368" y="152"/>
                  </a:lnTo>
                  <a:lnTo>
                    <a:pt x="1404" y="176"/>
                  </a:lnTo>
                  <a:lnTo>
                    <a:pt x="1436" y="202"/>
                  </a:lnTo>
                  <a:lnTo>
                    <a:pt x="1468" y="230"/>
                  </a:lnTo>
                  <a:lnTo>
                    <a:pt x="1500" y="260"/>
                  </a:lnTo>
                  <a:lnTo>
                    <a:pt x="1524" y="284"/>
                  </a:lnTo>
                  <a:lnTo>
                    <a:pt x="1546" y="310"/>
                  </a:lnTo>
                  <a:lnTo>
                    <a:pt x="1568" y="336"/>
                  </a:lnTo>
                  <a:lnTo>
                    <a:pt x="1590" y="364"/>
                  </a:lnTo>
                  <a:lnTo>
                    <a:pt x="1610" y="392"/>
                  </a:lnTo>
                  <a:lnTo>
                    <a:pt x="1628" y="422"/>
                  </a:lnTo>
                  <a:lnTo>
                    <a:pt x="1646" y="452"/>
                  </a:lnTo>
                  <a:lnTo>
                    <a:pt x="1662" y="482"/>
                  </a:lnTo>
                  <a:lnTo>
                    <a:pt x="1678" y="514"/>
                  </a:lnTo>
                  <a:lnTo>
                    <a:pt x="1692" y="546"/>
                  </a:lnTo>
                  <a:lnTo>
                    <a:pt x="1704" y="578"/>
                  </a:lnTo>
                  <a:lnTo>
                    <a:pt x="1716" y="612"/>
                  </a:lnTo>
                  <a:lnTo>
                    <a:pt x="1726" y="646"/>
                  </a:lnTo>
                  <a:lnTo>
                    <a:pt x="1734" y="680"/>
                  </a:lnTo>
                  <a:lnTo>
                    <a:pt x="1742" y="714"/>
                  </a:lnTo>
                  <a:lnTo>
                    <a:pt x="1748" y="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3" name="Freeform 11"/>
            <p:cNvSpPr>
              <a:spLocks/>
            </p:cNvSpPr>
            <p:nvPr/>
          </p:nvSpPr>
          <p:spPr bwMode="auto">
            <a:xfrm>
              <a:off x="3249613" y="1262063"/>
              <a:ext cx="2641600" cy="1117600"/>
            </a:xfrm>
            <a:custGeom>
              <a:avLst/>
              <a:gdLst>
                <a:gd name="T0" fmla="*/ 2147483646 w 1664"/>
                <a:gd name="T1" fmla="*/ 1764109375 h 704"/>
                <a:gd name="T2" fmla="*/ 2147483646 w 1664"/>
                <a:gd name="T3" fmla="*/ 1532255000 h 704"/>
                <a:gd name="T4" fmla="*/ 2147483646 w 1664"/>
                <a:gd name="T5" fmla="*/ 1310481250 h 704"/>
                <a:gd name="T6" fmla="*/ 2147483646 w 1664"/>
                <a:gd name="T7" fmla="*/ 1038304375 h 704"/>
                <a:gd name="T8" fmla="*/ 2147483646 w 1664"/>
                <a:gd name="T9" fmla="*/ 786288750 h 704"/>
                <a:gd name="T10" fmla="*/ 2147483646 w 1664"/>
                <a:gd name="T11" fmla="*/ 640119688 h 704"/>
                <a:gd name="T12" fmla="*/ 2147483646 w 1664"/>
                <a:gd name="T13" fmla="*/ 438507188 h 704"/>
                <a:gd name="T14" fmla="*/ 2147483646 w 1664"/>
                <a:gd name="T15" fmla="*/ 277217188 h 704"/>
                <a:gd name="T16" fmla="*/ 2147483646 w 1664"/>
                <a:gd name="T17" fmla="*/ 186491563 h 704"/>
                <a:gd name="T18" fmla="*/ 2147483646 w 1664"/>
                <a:gd name="T19" fmla="*/ 85685313 h 704"/>
                <a:gd name="T20" fmla="*/ 2147483646 w 1664"/>
                <a:gd name="T21" fmla="*/ 30241875 h 704"/>
                <a:gd name="T22" fmla="*/ 2096770000 w 1664"/>
                <a:gd name="T23" fmla="*/ 20161250 h 704"/>
                <a:gd name="T24" fmla="*/ 1779230313 w 1664"/>
                <a:gd name="T25" fmla="*/ 45362813 h 704"/>
                <a:gd name="T26" fmla="*/ 1471771250 w 1664"/>
                <a:gd name="T27" fmla="*/ 115927188 h 704"/>
                <a:gd name="T28" fmla="*/ 1280239375 w 1664"/>
                <a:gd name="T29" fmla="*/ 186491563 h 704"/>
                <a:gd name="T30" fmla="*/ 1008062500 w 1664"/>
                <a:gd name="T31" fmla="*/ 327620313 h 704"/>
                <a:gd name="T32" fmla="*/ 756046875 w 1664"/>
                <a:gd name="T33" fmla="*/ 504031250 h 704"/>
                <a:gd name="T34" fmla="*/ 609877813 w 1664"/>
                <a:gd name="T35" fmla="*/ 640119688 h 704"/>
                <a:gd name="T36" fmla="*/ 352821875 w 1664"/>
                <a:gd name="T37" fmla="*/ 947578750 h 704"/>
                <a:gd name="T38" fmla="*/ 231854375 w 1664"/>
                <a:gd name="T39" fmla="*/ 1154231563 h 704"/>
                <a:gd name="T40" fmla="*/ 131048125 w 1664"/>
                <a:gd name="T41" fmla="*/ 1370965000 h 704"/>
                <a:gd name="T42" fmla="*/ 55443438 w 1664"/>
                <a:gd name="T43" fmla="*/ 1607859688 h 704"/>
                <a:gd name="T44" fmla="*/ 20161250 w 1664"/>
                <a:gd name="T45" fmla="*/ 1769149688 h 704"/>
                <a:gd name="T46" fmla="*/ 20161250 w 1664"/>
                <a:gd name="T47" fmla="*/ 1678424063 h 704"/>
                <a:gd name="T48" fmla="*/ 95765938 w 1664"/>
                <a:gd name="T49" fmla="*/ 1406247188 h 704"/>
                <a:gd name="T50" fmla="*/ 206652813 w 1664"/>
                <a:gd name="T51" fmla="*/ 1154231563 h 704"/>
                <a:gd name="T52" fmla="*/ 347781563 w 1664"/>
                <a:gd name="T53" fmla="*/ 917336875 h 704"/>
                <a:gd name="T54" fmla="*/ 519152188 w 1664"/>
                <a:gd name="T55" fmla="*/ 700603438 h 704"/>
                <a:gd name="T56" fmla="*/ 715724375 w 1664"/>
                <a:gd name="T57" fmla="*/ 509071563 h 704"/>
                <a:gd name="T58" fmla="*/ 937498125 w 1664"/>
                <a:gd name="T59" fmla="*/ 347781563 h 704"/>
                <a:gd name="T60" fmla="*/ 1179433125 w 1664"/>
                <a:gd name="T61" fmla="*/ 211693125 h 704"/>
                <a:gd name="T62" fmla="*/ 1436489063 w 1664"/>
                <a:gd name="T63" fmla="*/ 105846563 h 704"/>
                <a:gd name="T64" fmla="*/ 1713706250 w 1664"/>
                <a:gd name="T65" fmla="*/ 35282188 h 704"/>
                <a:gd name="T66" fmla="*/ 2001004063 w 1664"/>
                <a:gd name="T67" fmla="*/ 5040313 h 704"/>
                <a:gd name="T68" fmla="*/ 2147483646 w 1664"/>
                <a:gd name="T69" fmla="*/ 5040313 h 704"/>
                <a:gd name="T70" fmla="*/ 2147483646 w 1664"/>
                <a:gd name="T71" fmla="*/ 45362813 h 704"/>
                <a:gd name="T72" fmla="*/ 2147483646 w 1664"/>
                <a:gd name="T73" fmla="*/ 131048125 h 704"/>
                <a:gd name="T74" fmla="*/ 2147483646 w 1664"/>
                <a:gd name="T75" fmla="*/ 257055938 h 704"/>
                <a:gd name="T76" fmla="*/ 2147483646 w 1664"/>
                <a:gd name="T77" fmla="*/ 423386250 h 704"/>
                <a:gd name="T78" fmla="*/ 2147483646 w 1664"/>
                <a:gd name="T79" fmla="*/ 624998750 h 704"/>
                <a:gd name="T80" fmla="*/ 2147483646 w 1664"/>
                <a:gd name="T81" fmla="*/ 740925938 h 704"/>
                <a:gd name="T82" fmla="*/ 2147483646 w 1664"/>
                <a:gd name="T83" fmla="*/ 937498125 h 704"/>
                <a:gd name="T84" fmla="*/ 2147483646 w 1664"/>
                <a:gd name="T85" fmla="*/ 1144150938 h 704"/>
                <a:gd name="T86" fmla="*/ 2147483646 w 1664"/>
                <a:gd name="T87" fmla="*/ 1365924688 h 704"/>
                <a:gd name="T88" fmla="*/ 2147483646 w 1664"/>
                <a:gd name="T89" fmla="*/ 1602819375 h 704"/>
                <a:gd name="T90" fmla="*/ 2147483646 w 1664"/>
                <a:gd name="T91" fmla="*/ 1769149688 h 7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664" h="704">
                  <a:moveTo>
                    <a:pt x="1664" y="702"/>
                  </a:moveTo>
                  <a:lnTo>
                    <a:pt x="1664" y="702"/>
                  </a:lnTo>
                  <a:lnTo>
                    <a:pt x="1656" y="700"/>
                  </a:lnTo>
                  <a:lnTo>
                    <a:pt x="1646" y="654"/>
                  </a:lnTo>
                  <a:lnTo>
                    <a:pt x="1634" y="608"/>
                  </a:lnTo>
                  <a:lnTo>
                    <a:pt x="1620" y="562"/>
                  </a:lnTo>
                  <a:lnTo>
                    <a:pt x="1602" y="520"/>
                  </a:lnTo>
                  <a:lnTo>
                    <a:pt x="1586" y="482"/>
                  </a:lnTo>
                  <a:lnTo>
                    <a:pt x="1568" y="446"/>
                  </a:lnTo>
                  <a:lnTo>
                    <a:pt x="1548" y="412"/>
                  </a:lnTo>
                  <a:lnTo>
                    <a:pt x="1526" y="378"/>
                  </a:lnTo>
                  <a:lnTo>
                    <a:pt x="1502" y="344"/>
                  </a:lnTo>
                  <a:lnTo>
                    <a:pt x="1478" y="312"/>
                  </a:lnTo>
                  <a:lnTo>
                    <a:pt x="1452" y="282"/>
                  </a:lnTo>
                  <a:lnTo>
                    <a:pt x="1424" y="254"/>
                  </a:lnTo>
                  <a:lnTo>
                    <a:pt x="1394" y="226"/>
                  </a:lnTo>
                  <a:lnTo>
                    <a:pt x="1364" y="200"/>
                  </a:lnTo>
                  <a:lnTo>
                    <a:pt x="1332" y="174"/>
                  </a:lnTo>
                  <a:lnTo>
                    <a:pt x="1300" y="152"/>
                  </a:lnTo>
                  <a:lnTo>
                    <a:pt x="1266" y="130"/>
                  </a:lnTo>
                  <a:lnTo>
                    <a:pt x="1232" y="110"/>
                  </a:lnTo>
                  <a:lnTo>
                    <a:pt x="1194" y="90"/>
                  </a:lnTo>
                  <a:lnTo>
                    <a:pt x="1158" y="74"/>
                  </a:lnTo>
                  <a:lnTo>
                    <a:pt x="1120" y="60"/>
                  </a:lnTo>
                  <a:lnTo>
                    <a:pt x="1082" y="46"/>
                  </a:lnTo>
                  <a:lnTo>
                    <a:pt x="1042" y="34"/>
                  </a:lnTo>
                  <a:lnTo>
                    <a:pt x="1002" y="26"/>
                  </a:lnTo>
                  <a:lnTo>
                    <a:pt x="960" y="18"/>
                  </a:lnTo>
                  <a:lnTo>
                    <a:pt x="918" y="12"/>
                  </a:lnTo>
                  <a:lnTo>
                    <a:pt x="876" y="10"/>
                  </a:lnTo>
                  <a:lnTo>
                    <a:pt x="832" y="8"/>
                  </a:lnTo>
                  <a:lnTo>
                    <a:pt x="790" y="10"/>
                  </a:lnTo>
                  <a:lnTo>
                    <a:pt x="748" y="12"/>
                  </a:lnTo>
                  <a:lnTo>
                    <a:pt x="706" y="18"/>
                  </a:lnTo>
                  <a:lnTo>
                    <a:pt x="664" y="26"/>
                  </a:lnTo>
                  <a:lnTo>
                    <a:pt x="624" y="34"/>
                  </a:lnTo>
                  <a:lnTo>
                    <a:pt x="584" y="46"/>
                  </a:lnTo>
                  <a:lnTo>
                    <a:pt x="546" y="60"/>
                  </a:lnTo>
                  <a:lnTo>
                    <a:pt x="508" y="74"/>
                  </a:lnTo>
                  <a:lnTo>
                    <a:pt x="470" y="90"/>
                  </a:lnTo>
                  <a:lnTo>
                    <a:pt x="434" y="110"/>
                  </a:lnTo>
                  <a:lnTo>
                    <a:pt x="400" y="130"/>
                  </a:lnTo>
                  <a:lnTo>
                    <a:pt x="366" y="152"/>
                  </a:lnTo>
                  <a:lnTo>
                    <a:pt x="332" y="174"/>
                  </a:lnTo>
                  <a:lnTo>
                    <a:pt x="300" y="200"/>
                  </a:lnTo>
                  <a:lnTo>
                    <a:pt x="270" y="226"/>
                  </a:lnTo>
                  <a:lnTo>
                    <a:pt x="242" y="254"/>
                  </a:lnTo>
                  <a:lnTo>
                    <a:pt x="198" y="300"/>
                  </a:lnTo>
                  <a:lnTo>
                    <a:pt x="158" y="350"/>
                  </a:lnTo>
                  <a:lnTo>
                    <a:pt x="140" y="376"/>
                  </a:lnTo>
                  <a:lnTo>
                    <a:pt x="124" y="402"/>
                  </a:lnTo>
                  <a:lnTo>
                    <a:pt x="106" y="430"/>
                  </a:lnTo>
                  <a:lnTo>
                    <a:pt x="92" y="458"/>
                  </a:lnTo>
                  <a:lnTo>
                    <a:pt x="78" y="486"/>
                  </a:lnTo>
                  <a:lnTo>
                    <a:pt x="64" y="516"/>
                  </a:lnTo>
                  <a:lnTo>
                    <a:pt x="52" y="544"/>
                  </a:lnTo>
                  <a:lnTo>
                    <a:pt x="40" y="576"/>
                  </a:lnTo>
                  <a:lnTo>
                    <a:pt x="32" y="606"/>
                  </a:lnTo>
                  <a:lnTo>
                    <a:pt x="22" y="638"/>
                  </a:lnTo>
                  <a:lnTo>
                    <a:pt x="14" y="670"/>
                  </a:lnTo>
                  <a:lnTo>
                    <a:pt x="8" y="702"/>
                  </a:lnTo>
                  <a:lnTo>
                    <a:pt x="0" y="704"/>
                  </a:lnTo>
                  <a:lnTo>
                    <a:pt x="8" y="666"/>
                  </a:lnTo>
                  <a:lnTo>
                    <a:pt x="16" y="630"/>
                  </a:lnTo>
                  <a:lnTo>
                    <a:pt x="26" y="594"/>
                  </a:lnTo>
                  <a:lnTo>
                    <a:pt x="38" y="558"/>
                  </a:lnTo>
                  <a:lnTo>
                    <a:pt x="52" y="524"/>
                  </a:lnTo>
                  <a:lnTo>
                    <a:pt x="66" y="490"/>
                  </a:lnTo>
                  <a:lnTo>
                    <a:pt x="82" y="458"/>
                  </a:lnTo>
                  <a:lnTo>
                    <a:pt x="100" y="426"/>
                  </a:lnTo>
                  <a:lnTo>
                    <a:pt x="118" y="394"/>
                  </a:lnTo>
                  <a:lnTo>
                    <a:pt x="138" y="364"/>
                  </a:lnTo>
                  <a:lnTo>
                    <a:pt x="160" y="334"/>
                  </a:lnTo>
                  <a:lnTo>
                    <a:pt x="182" y="306"/>
                  </a:lnTo>
                  <a:lnTo>
                    <a:pt x="206" y="278"/>
                  </a:lnTo>
                  <a:lnTo>
                    <a:pt x="232" y="252"/>
                  </a:lnTo>
                  <a:lnTo>
                    <a:pt x="258" y="226"/>
                  </a:lnTo>
                  <a:lnTo>
                    <a:pt x="284" y="202"/>
                  </a:lnTo>
                  <a:lnTo>
                    <a:pt x="312" y="180"/>
                  </a:lnTo>
                  <a:lnTo>
                    <a:pt x="342" y="158"/>
                  </a:lnTo>
                  <a:lnTo>
                    <a:pt x="372" y="138"/>
                  </a:lnTo>
                  <a:lnTo>
                    <a:pt x="404" y="118"/>
                  </a:lnTo>
                  <a:lnTo>
                    <a:pt x="436" y="100"/>
                  </a:lnTo>
                  <a:lnTo>
                    <a:pt x="468" y="84"/>
                  </a:lnTo>
                  <a:lnTo>
                    <a:pt x="502" y="68"/>
                  </a:lnTo>
                  <a:lnTo>
                    <a:pt x="536" y="54"/>
                  </a:lnTo>
                  <a:lnTo>
                    <a:pt x="570" y="42"/>
                  </a:lnTo>
                  <a:lnTo>
                    <a:pt x="606" y="32"/>
                  </a:lnTo>
                  <a:lnTo>
                    <a:pt x="642" y="22"/>
                  </a:lnTo>
                  <a:lnTo>
                    <a:pt x="680" y="14"/>
                  </a:lnTo>
                  <a:lnTo>
                    <a:pt x="716" y="8"/>
                  </a:lnTo>
                  <a:lnTo>
                    <a:pt x="756" y="4"/>
                  </a:lnTo>
                  <a:lnTo>
                    <a:pt x="794" y="2"/>
                  </a:lnTo>
                  <a:lnTo>
                    <a:pt x="832" y="0"/>
                  </a:lnTo>
                  <a:lnTo>
                    <a:pt x="876" y="2"/>
                  </a:lnTo>
                  <a:lnTo>
                    <a:pt x="918" y="4"/>
                  </a:lnTo>
                  <a:lnTo>
                    <a:pt x="962" y="10"/>
                  </a:lnTo>
                  <a:lnTo>
                    <a:pt x="1002" y="18"/>
                  </a:lnTo>
                  <a:lnTo>
                    <a:pt x="1044" y="28"/>
                  </a:lnTo>
                  <a:lnTo>
                    <a:pt x="1084" y="38"/>
                  </a:lnTo>
                  <a:lnTo>
                    <a:pt x="1122" y="52"/>
                  </a:lnTo>
                  <a:lnTo>
                    <a:pt x="1162" y="66"/>
                  </a:lnTo>
                  <a:lnTo>
                    <a:pt x="1198" y="84"/>
                  </a:lnTo>
                  <a:lnTo>
                    <a:pt x="1234" y="102"/>
                  </a:lnTo>
                  <a:lnTo>
                    <a:pt x="1270" y="122"/>
                  </a:lnTo>
                  <a:lnTo>
                    <a:pt x="1304" y="144"/>
                  </a:lnTo>
                  <a:lnTo>
                    <a:pt x="1338" y="168"/>
                  </a:lnTo>
                  <a:lnTo>
                    <a:pt x="1370" y="194"/>
                  </a:lnTo>
                  <a:lnTo>
                    <a:pt x="1400" y="220"/>
                  </a:lnTo>
                  <a:lnTo>
                    <a:pt x="1430" y="248"/>
                  </a:lnTo>
                  <a:lnTo>
                    <a:pt x="1452" y="270"/>
                  </a:lnTo>
                  <a:lnTo>
                    <a:pt x="1472" y="294"/>
                  </a:lnTo>
                  <a:lnTo>
                    <a:pt x="1494" y="320"/>
                  </a:lnTo>
                  <a:lnTo>
                    <a:pt x="1512" y="344"/>
                  </a:lnTo>
                  <a:lnTo>
                    <a:pt x="1532" y="372"/>
                  </a:lnTo>
                  <a:lnTo>
                    <a:pt x="1548" y="398"/>
                  </a:lnTo>
                  <a:lnTo>
                    <a:pt x="1566" y="426"/>
                  </a:lnTo>
                  <a:lnTo>
                    <a:pt x="1580" y="454"/>
                  </a:lnTo>
                  <a:lnTo>
                    <a:pt x="1596" y="482"/>
                  </a:lnTo>
                  <a:lnTo>
                    <a:pt x="1608" y="512"/>
                  </a:lnTo>
                  <a:lnTo>
                    <a:pt x="1620" y="542"/>
                  </a:lnTo>
                  <a:lnTo>
                    <a:pt x="1632" y="574"/>
                  </a:lnTo>
                  <a:lnTo>
                    <a:pt x="1642" y="604"/>
                  </a:lnTo>
                  <a:lnTo>
                    <a:pt x="1650" y="636"/>
                  </a:lnTo>
                  <a:lnTo>
                    <a:pt x="1658" y="668"/>
                  </a:lnTo>
                  <a:lnTo>
                    <a:pt x="1664" y="70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4" name="Freeform 12"/>
            <p:cNvSpPr>
              <a:spLocks/>
            </p:cNvSpPr>
            <p:nvPr/>
          </p:nvSpPr>
          <p:spPr bwMode="auto">
            <a:xfrm>
              <a:off x="3316288" y="1325563"/>
              <a:ext cx="2508250" cy="1041400"/>
            </a:xfrm>
            <a:custGeom>
              <a:avLst/>
              <a:gdLst>
                <a:gd name="T0" fmla="*/ 2147483646 w 1580"/>
                <a:gd name="T1" fmla="*/ 1648182188 h 656"/>
                <a:gd name="T2" fmla="*/ 2147483646 w 1580"/>
                <a:gd name="T3" fmla="*/ 1643141875 h 656"/>
                <a:gd name="T4" fmla="*/ 2147483646 w 1580"/>
                <a:gd name="T5" fmla="*/ 1441529375 h 656"/>
                <a:gd name="T6" fmla="*/ 2147483646 w 1580"/>
                <a:gd name="T7" fmla="*/ 1244957188 h 656"/>
                <a:gd name="T8" fmla="*/ 2147483646 w 1580"/>
                <a:gd name="T9" fmla="*/ 1159271875 h 656"/>
                <a:gd name="T10" fmla="*/ 2147483646 w 1580"/>
                <a:gd name="T11" fmla="*/ 987901250 h 656"/>
                <a:gd name="T12" fmla="*/ 2147483646 w 1580"/>
                <a:gd name="T13" fmla="*/ 826611250 h 656"/>
                <a:gd name="T14" fmla="*/ 2147483646 w 1580"/>
                <a:gd name="T15" fmla="*/ 680442188 h 656"/>
                <a:gd name="T16" fmla="*/ 2147483646 w 1580"/>
                <a:gd name="T17" fmla="*/ 609877813 h 656"/>
                <a:gd name="T18" fmla="*/ 2147483646 w 1580"/>
                <a:gd name="T19" fmla="*/ 478829688 h 656"/>
                <a:gd name="T20" fmla="*/ 2147483646 w 1580"/>
                <a:gd name="T21" fmla="*/ 362902500 h 656"/>
                <a:gd name="T22" fmla="*/ 2147483646 w 1580"/>
                <a:gd name="T23" fmla="*/ 262096250 h 656"/>
                <a:gd name="T24" fmla="*/ 2147483646 w 1580"/>
                <a:gd name="T25" fmla="*/ 181451250 h 656"/>
                <a:gd name="T26" fmla="*/ 2147483646 w 1580"/>
                <a:gd name="T27" fmla="*/ 141128750 h 656"/>
                <a:gd name="T28" fmla="*/ 2147483646 w 1580"/>
                <a:gd name="T29" fmla="*/ 85685313 h 656"/>
                <a:gd name="T30" fmla="*/ 2147483646 w 1580"/>
                <a:gd name="T31" fmla="*/ 45362813 h 656"/>
                <a:gd name="T32" fmla="*/ 2096770000 w 1580"/>
                <a:gd name="T33" fmla="*/ 25201563 h 656"/>
                <a:gd name="T34" fmla="*/ 1990923438 w 1580"/>
                <a:gd name="T35" fmla="*/ 20161250 h 656"/>
                <a:gd name="T36" fmla="*/ 1789310938 w 1580"/>
                <a:gd name="T37" fmla="*/ 30241875 h 656"/>
                <a:gd name="T38" fmla="*/ 1587698438 w 1580"/>
                <a:gd name="T39" fmla="*/ 60483750 h 656"/>
                <a:gd name="T40" fmla="*/ 1396166563 w 1580"/>
                <a:gd name="T41" fmla="*/ 110886875 h 656"/>
                <a:gd name="T42" fmla="*/ 1209675000 w 1580"/>
                <a:gd name="T43" fmla="*/ 181451250 h 656"/>
                <a:gd name="T44" fmla="*/ 1123989688 w 1580"/>
                <a:gd name="T45" fmla="*/ 221773750 h 656"/>
                <a:gd name="T46" fmla="*/ 952619063 w 1580"/>
                <a:gd name="T47" fmla="*/ 312499375 h 656"/>
                <a:gd name="T48" fmla="*/ 791329063 w 1580"/>
                <a:gd name="T49" fmla="*/ 418345938 h 656"/>
                <a:gd name="T50" fmla="*/ 645160000 w 1580"/>
                <a:gd name="T51" fmla="*/ 544353750 h 656"/>
                <a:gd name="T52" fmla="*/ 574595625 w 1580"/>
                <a:gd name="T53" fmla="*/ 609877813 h 656"/>
                <a:gd name="T54" fmla="*/ 383063750 w 1580"/>
                <a:gd name="T55" fmla="*/ 831651563 h 656"/>
                <a:gd name="T56" fmla="*/ 221773750 w 1580"/>
                <a:gd name="T57" fmla="*/ 1083667188 h 656"/>
                <a:gd name="T58" fmla="*/ 100806250 w 1580"/>
                <a:gd name="T59" fmla="*/ 1355844063 h 656"/>
                <a:gd name="T60" fmla="*/ 20161250 w 1580"/>
                <a:gd name="T61" fmla="*/ 1648182188 h 656"/>
                <a:gd name="T62" fmla="*/ 0 w 1580"/>
                <a:gd name="T63" fmla="*/ 1653222500 h 656"/>
                <a:gd name="T64" fmla="*/ 20161250 w 1580"/>
                <a:gd name="T65" fmla="*/ 1567537188 h 656"/>
                <a:gd name="T66" fmla="*/ 65524063 w 1580"/>
                <a:gd name="T67" fmla="*/ 1396166563 h 656"/>
                <a:gd name="T68" fmla="*/ 126007813 w 1580"/>
                <a:gd name="T69" fmla="*/ 1229836250 h 656"/>
                <a:gd name="T70" fmla="*/ 201612500 w 1580"/>
                <a:gd name="T71" fmla="*/ 1073586563 h 656"/>
                <a:gd name="T72" fmla="*/ 292338125 w 1580"/>
                <a:gd name="T73" fmla="*/ 927417500 h 656"/>
                <a:gd name="T74" fmla="*/ 393144375 w 1580"/>
                <a:gd name="T75" fmla="*/ 786288750 h 656"/>
                <a:gd name="T76" fmla="*/ 504031250 w 1580"/>
                <a:gd name="T77" fmla="*/ 655240625 h 656"/>
                <a:gd name="T78" fmla="*/ 624998750 w 1580"/>
                <a:gd name="T79" fmla="*/ 529232813 h 656"/>
                <a:gd name="T80" fmla="*/ 756046875 w 1580"/>
                <a:gd name="T81" fmla="*/ 418345938 h 656"/>
                <a:gd name="T82" fmla="*/ 897175625 w 1580"/>
                <a:gd name="T83" fmla="*/ 322580000 h 656"/>
                <a:gd name="T84" fmla="*/ 1048385000 w 1580"/>
                <a:gd name="T85" fmla="*/ 231854375 h 656"/>
                <a:gd name="T86" fmla="*/ 1204634688 w 1580"/>
                <a:gd name="T87" fmla="*/ 161290000 h 656"/>
                <a:gd name="T88" fmla="*/ 1370965000 w 1580"/>
                <a:gd name="T89" fmla="*/ 100806250 h 656"/>
                <a:gd name="T90" fmla="*/ 1542335625 w 1580"/>
                <a:gd name="T91" fmla="*/ 50403125 h 656"/>
                <a:gd name="T92" fmla="*/ 1718746563 w 1580"/>
                <a:gd name="T93" fmla="*/ 20161250 h 656"/>
                <a:gd name="T94" fmla="*/ 1900197813 w 1580"/>
                <a:gd name="T95" fmla="*/ 5040313 h 656"/>
                <a:gd name="T96" fmla="*/ 1990923438 w 1580"/>
                <a:gd name="T97" fmla="*/ 0 h 656"/>
                <a:gd name="T98" fmla="*/ 2147483646 w 1580"/>
                <a:gd name="T99" fmla="*/ 10080625 h 656"/>
                <a:gd name="T100" fmla="*/ 2147483646 w 1580"/>
                <a:gd name="T101" fmla="*/ 40322500 h 656"/>
                <a:gd name="T102" fmla="*/ 2147483646 w 1580"/>
                <a:gd name="T103" fmla="*/ 90725625 h 656"/>
                <a:gd name="T104" fmla="*/ 2147483646 w 1580"/>
                <a:gd name="T105" fmla="*/ 161290000 h 656"/>
                <a:gd name="T106" fmla="*/ 2147483646 w 1580"/>
                <a:gd name="T107" fmla="*/ 246975313 h 656"/>
                <a:gd name="T108" fmla="*/ 2147483646 w 1580"/>
                <a:gd name="T109" fmla="*/ 347781563 h 656"/>
                <a:gd name="T110" fmla="*/ 2147483646 w 1580"/>
                <a:gd name="T111" fmla="*/ 463708750 h 656"/>
                <a:gd name="T112" fmla="*/ 2147483646 w 1580"/>
                <a:gd name="T113" fmla="*/ 594756875 h 656"/>
                <a:gd name="T114" fmla="*/ 2147483646 w 1580"/>
                <a:gd name="T115" fmla="*/ 705643750 h 656"/>
                <a:gd name="T116" fmla="*/ 2147483646 w 1580"/>
                <a:gd name="T117" fmla="*/ 942538438 h 656"/>
                <a:gd name="T118" fmla="*/ 2147483646 w 1580"/>
                <a:gd name="T119" fmla="*/ 1209675000 h 656"/>
                <a:gd name="T120" fmla="*/ 2147483646 w 1580"/>
                <a:gd name="T121" fmla="*/ 1496972813 h 656"/>
                <a:gd name="T122" fmla="*/ 2147483646 w 1580"/>
                <a:gd name="T123" fmla="*/ 1648182188 h 6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580" h="656">
                  <a:moveTo>
                    <a:pt x="1580" y="654"/>
                  </a:moveTo>
                  <a:lnTo>
                    <a:pt x="1580" y="654"/>
                  </a:lnTo>
                  <a:lnTo>
                    <a:pt x="1572" y="652"/>
                  </a:lnTo>
                  <a:lnTo>
                    <a:pt x="1562" y="612"/>
                  </a:lnTo>
                  <a:lnTo>
                    <a:pt x="1552" y="572"/>
                  </a:lnTo>
                  <a:lnTo>
                    <a:pt x="1538" y="532"/>
                  </a:lnTo>
                  <a:lnTo>
                    <a:pt x="1524" y="494"/>
                  </a:lnTo>
                  <a:lnTo>
                    <a:pt x="1508" y="460"/>
                  </a:lnTo>
                  <a:lnTo>
                    <a:pt x="1490" y="426"/>
                  </a:lnTo>
                  <a:lnTo>
                    <a:pt x="1472" y="392"/>
                  </a:lnTo>
                  <a:lnTo>
                    <a:pt x="1450" y="360"/>
                  </a:lnTo>
                  <a:lnTo>
                    <a:pt x="1428" y="328"/>
                  </a:lnTo>
                  <a:lnTo>
                    <a:pt x="1404" y="298"/>
                  </a:lnTo>
                  <a:lnTo>
                    <a:pt x="1380" y="270"/>
                  </a:lnTo>
                  <a:lnTo>
                    <a:pt x="1354" y="242"/>
                  </a:lnTo>
                  <a:lnTo>
                    <a:pt x="1326" y="216"/>
                  </a:lnTo>
                  <a:lnTo>
                    <a:pt x="1296" y="190"/>
                  </a:lnTo>
                  <a:lnTo>
                    <a:pt x="1266" y="166"/>
                  </a:lnTo>
                  <a:lnTo>
                    <a:pt x="1236" y="144"/>
                  </a:lnTo>
                  <a:lnTo>
                    <a:pt x="1204" y="124"/>
                  </a:lnTo>
                  <a:lnTo>
                    <a:pt x="1170" y="104"/>
                  </a:lnTo>
                  <a:lnTo>
                    <a:pt x="1136" y="88"/>
                  </a:lnTo>
                  <a:lnTo>
                    <a:pt x="1100" y="72"/>
                  </a:lnTo>
                  <a:lnTo>
                    <a:pt x="1064" y="56"/>
                  </a:lnTo>
                  <a:lnTo>
                    <a:pt x="1028" y="44"/>
                  </a:lnTo>
                  <a:lnTo>
                    <a:pt x="990" y="34"/>
                  </a:lnTo>
                  <a:lnTo>
                    <a:pt x="950" y="24"/>
                  </a:lnTo>
                  <a:lnTo>
                    <a:pt x="912" y="18"/>
                  </a:lnTo>
                  <a:lnTo>
                    <a:pt x="872" y="12"/>
                  </a:lnTo>
                  <a:lnTo>
                    <a:pt x="832" y="10"/>
                  </a:lnTo>
                  <a:lnTo>
                    <a:pt x="790" y="8"/>
                  </a:lnTo>
                  <a:lnTo>
                    <a:pt x="750" y="10"/>
                  </a:lnTo>
                  <a:lnTo>
                    <a:pt x="710" y="12"/>
                  </a:lnTo>
                  <a:lnTo>
                    <a:pt x="670" y="18"/>
                  </a:lnTo>
                  <a:lnTo>
                    <a:pt x="630" y="24"/>
                  </a:lnTo>
                  <a:lnTo>
                    <a:pt x="592" y="34"/>
                  </a:lnTo>
                  <a:lnTo>
                    <a:pt x="554" y="44"/>
                  </a:lnTo>
                  <a:lnTo>
                    <a:pt x="516" y="56"/>
                  </a:lnTo>
                  <a:lnTo>
                    <a:pt x="480" y="72"/>
                  </a:lnTo>
                  <a:lnTo>
                    <a:pt x="446" y="88"/>
                  </a:lnTo>
                  <a:lnTo>
                    <a:pt x="412" y="104"/>
                  </a:lnTo>
                  <a:lnTo>
                    <a:pt x="378" y="124"/>
                  </a:lnTo>
                  <a:lnTo>
                    <a:pt x="346" y="144"/>
                  </a:lnTo>
                  <a:lnTo>
                    <a:pt x="314" y="166"/>
                  </a:lnTo>
                  <a:lnTo>
                    <a:pt x="284" y="190"/>
                  </a:lnTo>
                  <a:lnTo>
                    <a:pt x="256" y="216"/>
                  </a:lnTo>
                  <a:lnTo>
                    <a:pt x="228" y="242"/>
                  </a:lnTo>
                  <a:lnTo>
                    <a:pt x="188" y="284"/>
                  </a:lnTo>
                  <a:lnTo>
                    <a:pt x="152" y="330"/>
                  </a:lnTo>
                  <a:lnTo>
                    <a:pt x="118" y="378"/>
                  </a:lnTo>
                  <a:lnTo>
                    <a:pt x="88" y="430"/>
                  </a:lnTo>
                  <a:lnTo>
                    <a:pt x="62" y="482"/>
                  </a:lnTo>
                  <a:lnTo>
                    <a:pt x="40" y="538"/>
                  </a:lnTo>
                  <a:lnTo>
                    <a:pt x="22" y="596"/>
                  </a:lnTo>
                  <a:lnTo>
                    <a:pt x="8" y="654"/>
                  </a:lnTo>
                  <a:lnTo>
                    <a:pt x="0" y="656"/>
                  </a:lnTo>
                  <a:lnTo>
                    <a:pt x="8" y="622"/>
                  </a:lnTo>
                  <a:lnTo>
                    <a:pt x="16" y="588"/>
                  </a:lnTo>
                  <a:lnTo>
                    <a:pt x="26" y="554"/>
                  </a:lnTo>
                  <a:lnTo>
                    <a:pt x="38" y="520"/>
                  </a:lnTo>
                  <a:lnTo>
                    <a:pt x="50" y="488"/>
                  </a:lnTo>
                  <a:lnTo>
                    <a:pt x="66" y="458"/>
                  </a:lnTo>
                  <a:lnTo>
                    <a:pt x="80" y="426"/>
                  </a:lnTo>
                  <a:lnTo>
                    <a:pt x="98" y="396"/>
                  </a:lnTo>
                  <a:lnTo>
                    <a:pt x="116" y="368"/>
                  </a:lnTo>
                  <a:lnTo>
                    <a:pt x="136" y="338"/>
                  </a:lnTo>
                  <a:lnTo>
                    <a:pt x="156" y="312"/>
                  </a:lnTo>
                  <a:lnTo>
                    <a:pt x="178" y="284"/>
                  </a:lnTo>
                  <a:lnTo>
                    <a:pt x="200" y="260"/>
                  </a:lnTo>
                  <a:lnTo>
                    <a:pt x="224" y="234"/>
                  </a:lnTo>
                  <a:lnTo>
                    <a:pt x="248" y="210"/>
                  </a:lnTo>
                  <a:lnTo>
                    <a:pt x="274" y="188"/>
                  </a:lnTo>
                  <a:lnTo>
                    <a:pt x="300" y="166"/>
                  </a:lnTo>
                  <a:lnTo>
                    <a:pt x="328" y="146"/>
                  </a:lnTo>
                  <a:lnTo>
                    <a:pt x="356" y="128"/>
                  </a:lnTo>
                  <a:lnTo>
                    <a:pt x="386" y="110"/>
                  </a:lnTo>
                  <a:lnTo>
                    <a:pt x="416" y="92"/>
                  </a:lnTo>
                  <a:lnTo>
                    <a:pt x="446" y="78"/>
                  </a:lnTo>
                  <a:lnTo>
                    <a:pt x="478" y="64"/>
                  </a:lnTo>
                  <a:lnTo>
                    <a:pt x="510" y="50"/>
                  </a:lnTo>
                  <a:lnTo>
                    <a:pt x="544" y="40"/>
                  </a:lnTo>
                  <a:lnTo>
                    <a:pt x="578" y="30"/>
                  </a:lnTo>
                  <a:lnTo>
                    <a:pt x="612" y="20"/>
                  </a:lnTo>
                  <a:lnTo>
                    <a:pt x="646" y="14"/>
                  </a:lnTo>
                  <a:lnTo>
                    <a:pt x="682" y="8"/>
                  </a:lnTo>
                  <a:lnTo>
                    <a:pt x="718" y="4"/>
                  </a:lnTo>
                  <a:lnTo>
                    <a:pt x="754" y="2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2" y="16"/>
                  </a:lnTo>
                  <a:lnTo>
                    <a:pt x="992" y="26"/>
                  </a:lnTo>
                  <a:lnTo>
                    <a:pt x="1030" y="36"/>
                  </a:lnTo>
                  <a:lnTo>
                    <a:pt x="1066" y="50"/>
                  </a:lnTo>
                  <a:lnTo>
                    <a:pt x="1104" y="64"/>
                  </a:lnTo>
                  <a:lnTo>
                    <a:pt x="1140" y="80"/>
                  </a:lnTo>
                  <a:lnTo>
                    <a:pt x="1174" y="98"/>
                  </a:lnTo>
                  <a:lnTo>
                    <a:pt x="1208" y="116"/>
                  </a:lnTo>
                  <a:lnTo>
                    <a:pt x="1240" y="138"/>
                  </a:lnTo>
                  <a:lnTo>
                    <a:pt x="1272" y="160"/>
                  </a:lnTo>
                  <a:lnTo>
                    <a:pt x="1302" y="184"/>
                  </a:lnTo>
                  <a:lnTo>
                    <a:pt x="1332" y="210"/>
                  </a:lnTo>
                  <a:lnTo>
                    <a:pt x="1360" y="236"/>
                  </a:lnTo>
                  <a:lnTo>
                    <a:pt x="1400" y="280"/>
                  </a:lnTo>
                  <a:lnTo>
                    <a:pt x="1436" y="326"/>
                  </a:lnTo>
                  <a:lnTo>
                    <a:pt x="1470" y="374"/>
                  </a:lnTo>
                  <a:lnTo>
                    <a:pt x="1500" y="426"/>
                  </a:lnTo>
                  <a:lnTo>
                    <a:pt x="1526" y="480"/>
                  </a:lnTo>
                  <a:lnTo>
                    <a:pt x="1548" y="536"/>
                  </a:lnTo>
                  <a:lnTo>
                    <a:pt x="1566" y="594"/>
                  </a:lnTo>
                  <a:lnTo>
                    <a:pt x="1580" y="6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5" name="Freeform 13"/>
            <p:cNvSpPr>
              <a:spLocks/>
            </p:cNvSpPr>
            <p:nvPr/>
          </p:nvSpPr>
          <p:spPr bwMode="auto">
            <a:xfrm>
              <a:off x="3382963" y="1389063"/>
              <a:ext cx="2374900" cy="968375"/>
            </a:xfrm>
            <a:custGeom>
              <a:avLst/>
              <a:gdLst>
                <a:gd name="T0" fmla="*/ 2147483646 w 1496"/>
                <a:gd name="T1" fmla="*/ 1532255000 h 610"/>
                <a:gd name="T2" fmla="*/ 2147483646 w 1496"/>
                <a:gd name="T3" fmla="*/ 1532255000 h 610"/>
                <a:gd name="T4" fmla="*/ 2147483646 w 1496"/>
                <a:gd name="T5" fmla="*/ 1355844063 h 610"/>
                <a:gd name="T6" fmla="*/ 2147483646 w 1496"/>
                <a:gd name="T7" fmla="*/ 1184473438 h 610"/>
                <a:gd name="T8" fmla="*/ 2147483646 w 1496"/>
                <a:gd name="T9" fmla="*/ 1098788125 h 610"/>
                <a:gd name="T10" fmla="*/ 2147483646 w 1496"/>
                <a:gd name="T11" fmla="*/ 937498125 h 610"/>
                <a:gd name="T12" fmla="*/ 2147483646 w 1496"/>
                <a:gd name="T13" fmla="*/ 786288750 h 610"/>
                <a:gd name="T14" fmla="*/ 2147483646 w 1496"/>
                <a:gd name="T15" fmla="*/ 645160000 h 610"/>
                <a:gd name="T16" fmla="*/ 2147483646 w 1496"/>
                <a:gd name="T17" fmla="*/ 579635938 h 610"/>
                <a:gd name="T18" fmla="*/ 2147483646 w 1496"/>
                <a:gd name="T19" fmla="*/ 458668438 h 610"/>
                <a:gd name="T20" fmla="*/ 2147483646 w 1496"/>
                <a:gd name="T21" fmla="*/ 347781563 h 610"/>
                <a:gd name="T22" fmla="*/ 2147483646 w 1496"/>
                <a:gd name="T23" fmla="*/ 252015625 h 610"/>
                <a:gd name="T24" fmla="*/ 2147483646 w 1496"/>
                <a:gd name="T25" fmla="*/ 171370625 h 610"/>
                <a:gd name="T26" fmla="*/ 2147483646 w 1496"/>
                <a:gd name="T27" fmla="*/ 136088438 h 610"/>
                <a:gd name="T28" fmla="*/ 2147483646 w 1496"/>
                <a:gd name="T29" fmla="*/ 80645000 h 610"/>
                <a:gd name="T30" fmla="*/ 2147483646 w 1496"/>
                <a:gd name="T31" fmla="*/ 45362813 h 610"/>
                <a:gd name="T32" fmla="*/ 1985883125 w 1496"/>
                <a:gd name="T33" fmla="*/ 25201563 h 610"/>
                <a:gd name="T34" fmla="*/ 1885076875 w 1496"/>
                <a:gd name="T35" fmla="*/ 20161250 h 610"/>
                <a:gd name="T36" fmla="*/ 1693545000 w 1496"/>
                <a:gd name="T37" fmla="*/ 30241875 h 610"/>
                <a:gd name="T38" fmla="*/ 1502013125 w 1496"/>
                <a:gd name="T39" fmla="*/ 60483750 h 610"/>
                <a:gd name="T40" fmla="*/ 1320561875 w 1496"/>
                <a:gd name="T41" fmla="*/ 105846563 h 610"/>
                <a:gd name="T42" fmla="*/ 1144150938 w 1496"/>
                <a:gd name="T43" fmla="*/ 171370625 h 610"/>
                <a:gd name="T44" fmla="*/ 1058465625 w 1496"/>
                <a:gd name="T45" fmla="*/ 211693125 h 610"/>
                <a:gd name="T46" fmla="*/ 897175625 w 1496"/>
                <a:gd name="T47" fmla="*/ 297378438 h 610"/>
                <a:gd name="T48" fmla="*/ 745966250 w 1496"/>
                <a:gd name="T49" fmla="*/ 398184688 h 610"/>
                <a:gd name="T50" fmla="*/ 604837500 w 1496"/>
                <a:gd name="T51" fmla="*/ 514111875 h 610"/>
                <a:gd name="T52" fmla="*/ 539313438 w 1496"/>
                <a:gd name="T53" fmla="*/ 579635938 h 610"/>
                <a:gd name="T54" fmla="*/ 362902500 w 1496"/>
                <a:gd name="T55" fmla="*/ 786288750 h 610"/>
                <a:gd name="T56" fmla="*/ 211693125 w 1496"/>
                <a:gd name="T57" fmla="*/ 1013102813 h 610"/>
                <a:gd name="T58" fmla="*/ 100806250 w 1496"/>
                <a:gd name="T59" fmla="*/ 1265118438 h 610"/>
                <a:gd name="T60" fmla="*/ 20161250 w 1496"/>
                <a:gd name="T61" fmla="*/ 1537295313 h 610"/>
                <a:gd name="T62" fmla="*/ 0 w 1496"/>
                <a:gd name="T63" fmla="*/ 1537295313 h 610"/>
                <a:gd name="T64" fmla="*/ 20161250 w 1496"/>
                <a:gd name="T65" fmla="*/ 1456650313 h 610"/>
                <a:gd name="T66" fmla="*/ 65524063 w 1496"/>
                <a:gd name="T67" fmla="*/ 1295360313 h 610"/>
                <a:gd name="T68" fmla="*/ 126007813 w 1496"/>
                <a:gd name="T69" fmla="*/ 1144150938 h 610"/>
                <a:gd name="T70" fmla="*/ 201612500 w 1496"/>
                <a:gd name="T71" fmla="*/ 997981875 h 610"/>
                <a:gd name="T72" fmla="*/ 282257500 w 1496"/>
                <a:gd name="T73" fmla="*/ 861893438 h 610"/>
                <a:gd name="T74" fmla="*/ 378023438 w 1496"/>
                <a:gd name="T75" fmla="*/ 730845313 h 610"/>
                <a:gd name="T76" fmla="*/ 483870000 w 1496"/>
                <a:gd name="T77" fmla="*/ 604837500 h 610"/>
                <a:gd name="T78" fmla="*/ 599797188 w 1496"/>
                <a:gd name="T79" fmla="*/ 493950625 h 610"/>
                <a:gd name="T80" fmla="*/ 725805000 w 1496"/>
                <a:gd name="T81" fmla="*/ 393144375 h 610"/>
                <a:gd name="T82" fmla="*/ 856853125 w 1496"/>
                <a:gd name="T83" fmla="*/ 297378438 h 610"/>
                <a:gd name="T84" fmla="*/ 997981875 w 1496"/>
                <a:gd name="T85" fmla="*/ 216733438 h 610"/>
                <a:gd name="T86" fmla="*/ 1149191250 w 1496"/>
                <a:gd name="T87" fmla="*/ 146169063 h 610"/>
                <a:gd name="T88" fmla="*/ 1300400625 w 1496"/>
                <a:gd name="T89" fmla="*/ 90725625 h 610"/>
                <a:gd name="T90" fmla="*/ 1461690625 w 1496"/>
                <a:gd name="T91" fmla="*/ 50403125 h 610"/>
                <a:gd name="T92" fmla="*/ 1628020938 w 1496"/>
                <a:gd name="T93" fmla="*/ 20161250 h 610"/>
                <a:gd name="T94" fmla="*/ 1799391563 w 1496"/>
                <a:gd name="T95" fmla="*/ 5040313 h 610"/>
                <a:gd name="T96" fmla="*/ 1885076875 w 1496"/>
                <a:gd name="T97" fmla="*/ 0 h 610"/>
                <a:gd name="T98" fmla="*/ 2081649063 w 1496"/>
                <a:gd name="T99" fmla="*/ 10080625 h 610"/>
                <a:gd name="T100" fmla="*/ 2147483646 w 1496"/>
                <a:gd name="T101" fmla="*/ 40322500 h 610"/>
                <a:gd name="T102" fmla="*/ 2147483646 w 1496"/>
                <a:gd name="T103" fmla="*/ 85685313 h 610"/>
                <a:gd name="T104" fmla="*/ 2147483646 w 1496"/>
                <a:gd name="T105" fmla="*/ 151209375 h 610"/>
                <a:gd name="T106" fmla="*/ 2147483646 w 1496"/>
                <a:gd name="T107" fmla="*/ 231854375 h 610"/>
                <a:gd name="T108" fmla="*/ 2147483646 w 1496"/>
                <a:gd name="T109" fmla="*/ 332660625 h 610"/>
                <a:gd name="T110" fmla="*/ 2147483646 w 1496"/>
                <a:gd name="T111" fmla="*/ 443547500 h 610"/>
                <a:gd name="T112" fmla="*/ 2147483646 w 1496"/>
                <a:gd name="T113" fmla="*/ 564515000 h 610"/>
                <a:gd name="T114" fmla="*/ 2147483646 w 1496"/>
                <a:gd name="T115" fmla="*/ 665321250 h 610"/>
                <a:gd name="T116" fmla="*/ 2147483646 w 1496"/>
                <a:gd name="T117" fmla="*/ 887095000 h 610"/>
                <a:gd name="T118" fmla="*/ 2147483646 w 1496"/>
                <a:gd name="T119" fmla="*/ 1129030000 h 610"/>
                <a:gd name="T120" fmla="*/ 2147483646 w 1496"/>
                <a:gd name="T121" fmla="*/ 1396166563 h 610"/>
                <a:gd name="T122" fmla="*/ 2147483646 w 1496"/>
                <a:gd name="T123" fmla="*/ 1532255000 h 61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96" h="610">
                  <a:moveTo>
                    <a:pt x="1496" y="608"/>
                  </a:moveTo>
                  <a:lnTo>
                    <a:pt x="1496" y="608"/>
                  </a:lnTo>
                  <a:lnTo>
                    <a:pt x="1488" y="608"/>
                  </a:lnTo>
                  <a:lnTo>
                    <a:pt x="1480" y="572"/>
                  </a:lnTo>
                  <a:lnTo>
                    <a:pt x="1470" y="538"/>
                  </a:lnTo>
                  <a:lnTo>
                    <a:pt x="1458" y="504"/>
                  </a:lnTo>
                  <a:lnTo>
                    <a:pt x="1446" y="470"/>
                  </a:lnTo>
                  <a:lnTo>
                    <a:pt x="1430" y="436"/>
                  </a:lnTo>
                  <a:lnTo>
                    <a:pt x="1414" y="404"/>
                  </a:lnTo>
                  <a:lnTo>
                    <a:pt x="1394" y="372"/>
                  </a:lnTo>
                  <a:lnTo>
                    <a:pt x="1376" y="342"/>
                  </a:lnTo>
                  <a:lnTo>
                    <a:pt x="1354" y="312"/>
                  </a:lnTo>
                  <a:lnTo>
                    <a:pt x="1332" y="284"/>
                  </a:lnTo>
                  <a:lnTo>
                    <a:pt x="1308" y="256"/>
                  </a:lnTo>
                  <a:lnTo>
                    <a:pt x="1284" y="230"/>
                  </a:lnTo>
                  <a:lnTo>
                    <a:pt x="1256" y="204"/>
                  </a:lnTo>
                  <a:lnTo>
                    <a:pt x="1230" y="182"/>
                  </a:lnTo>
                  <a:lnTo>
                    <a:pt x="1200" y="158"/>
                  </a:lnTo>
                  <a:lnTo>
                    <a:pt x="1172" y="138"/>
                  </a:lnTo>
                  <a:lnTo>
                    <a:pt x="1140" y="118"/>
                  </a:lnTo>
                  <a:lnTo>
                    <a:pt x="1108" y="100"/>
                  </a:lnTo>
                  <a:lnTo>
                    <a:pt x="1076" y="84"/>
                  </a:lnTo>
                  <a:lnTo>
                    <a:pt x="1042" y="68"/>
                  </a:lnTo>
                  <a:lnTo>
                    <a:pt x="1008" y="54"/>
                  </a:lnTo>
                  <a:lnTo>
                    <a:pt x="974" y="42"/>
                  </a:lnTo>
                  <a:lnTo>
                    <a:pt x="938" y="32"/>
                  </a:lnTo>
                  <a:lnTo>
                    <a:pt x="900" y="24"/>
                  </a:lnTo>
                  <a:lnTo>
                    <a:pt x="864" y="18"/>
                  </a:lnTo>
                  <a:lnTo>
                    <a:pt x="826" y="12"/>
                  </a:lnTo>
                  <a:lnTo>
                    <a:pt x="788" y="10"/>
                  </a:lnTo>
                  <a:lnTo>
                    <a:pt x="748" y="8"/>
                  </a:lnTo>
                  <a:lnTo>
                    <a:pt x="710" y="10"/>
                  </a:lnTo>
                  <a:lnTo>
                    <a:pt x="672" y="12"/>
                  </a:lnTo>
                  <a:lnTo>
                    <a:pt x="634" y="18"/>
                  </a:lnTo>
                  <a:lnTo>
                    <a:pt x="596" y="24"/>
                  </a:lnTo>
                  <a:lnTo>
                    <a:pt x="560" y="32"/>
                  </a:lnTo>
                  <a:lnTo>
                    <a:pt x="524" y="42"/>
                  </a:lnTo>
                  <a:lnTo>
                    <a:pt x="488" y="54"/>
                  </a:lnTo>
                  <a:lnTo>
                    <a:pt x="454" y="68"/>
                  </a:lnTo>
                  <a:lnTo>
                    <a:pt x="420" y="84"/>
                  </a:lnTo>
                  <a:lnTo>
                    <a:pt x="388" y="100"/>
                  </a:lnTo>
                  <a:lnTo>
                    <a:pt x="356" y="118"/>
                  </a:lnTo>
                  <a:lnTo>
                    <a:pt x="326" y="138"/>
                  </a:lnTo>
                  <a:lnTo>
                    <a:pt x="296" y="158"/>
                  </a:lnTo>
                  <a:lnTo>
                    <a:pt x="268" y="182"/>
                  </a:lnTo>
                  <a:lnTo>
                    <a:pt x="240" y="204"/>
                  </a:lnTo>
                  <a:lnTo>
                    <a:pt x="214" y="230"/>
                  </a:lnTo>
                  <a:lnTo>
                    <a:pt x="178" y="270"/>
                  </a:lnTo>
                  <a:lnTo>
                    <a:pt x="144" y="312"/>
                  </a:lnTo>
                  <a:lnTo>
                    <a:pt x="112" y="356"/>
                  </a:lnTo>
                  <a:lnTo>
                    <a:pt x="84" y="402"/>
                  </a:lnTo>
                  <a:lnTo>
                    <a:pt x="60" y="452"/>
                  </a:lnTo>
                  <a:lnTo>
                    <a:pt x="40" y="502"/>
                  </a:lnTo>
                  <a:lnTo>
                    <a:pt x="22" y="556"/>
                  </a:lnTo>
                  <a:lnTo>
                    <a:pt x="8" y="610"/>
                  </a:lnTo>
                  <a:lnTo>
                    <a:pt x="0" y="610"/>
                  </a:lnTo>
                  <a:lnTo>
                    <a:pt x="8" y="578"/>
                  </a:lnTo>
                  <a:lnTo>
                    <a:pt x="16" y="546"/>
                  </a:lnTo>
                  <a:lnTo>
                    <a:pt x="26" y="514"/>
                  </a:lnTo>
                  <a:lnTo>
                    <a:pt x="38" y="484"/>
                  </a:lnTo>
                  <a:lnTo>
                    <a:pt x="50" y="454"/>
                  </a:lnTo>
                  <a:lnTo>
                    <a:pt x="64" y="424"/>
                  </a:lnTo>
                  <a:lnTo>
                    <a:pt x="80" y="396"/>
                  </a:lnTo>
                  <a:lnTo>
                    <a:pt x="96" y="368"/>
                  </a:lnTo>
                  <a:lnTo>
                    <a:pt x="112" y="342"/>
                  </a:lnTo>
                  <a:lnTo>
                    <a:pt x="130" y="314"/>
                  </a:lnTo>
                  <a:lnTo>
                    <a:pt x="150" y="290"/>
                  </a:lnTo>
                  <a:lnTo>
                    <a:pt x="170" y="264"/>
                  </a:lnTo>
                  <a:lnTo>
                    <a:pt x="192" y="240"/>
                  </a:lnTo>
                  <a:lnTo>
                    <a:pt x="214" y="218"/>
                  </a:lnTo>
                  <a:lnTo>
                    <a:pt x="238" y="196"/>
                  </a:lnTo>
                  <a:lnTo>
                    <a:pt x="262" y="174"/>
                  </a:lnTo>
                  <a:lnTo>
                    <a:pt x="288" y="156"/>
                  </a:lnTo>
                  <a:lnTo>
                    <a:pt x="314" y="136"/>
                  </a:lnTo>
                  <a:lnTo>
                    <a:pt x="340" y="118"/>
                  </a:lnTo>
                  <a:lnTo>
                    <a:pt x="368" y="102"/>
                  </a:lnTo>
                  <a:lnTo>
                    <a:pt x="396" y="86"/>
                  </a:lnTo>
                  <a:lnTo>
                    <a:pt x="426" y="72"/>
                  </a:lnTo>
                  <a:lnTo>
                    <a:pt x="456" y="58"/>
                  </a:lnTo>
                  <a:lnTo>
                    <a:pt x="486" y="46"/>
                  </a:lnTo>
                  <a:lnTo>
                    <a:pt x="516" y="36"/>
                  </a:lnTo>
                  <a:lnTo>
                    <a:pt x="548" y="28"/>
                  </a:lnTo>
                  <a:lnTo>
                    <a:pt x="580" y="20"/>
                  </a:lnTo>
                  <a:lnTo>
                    <a:pt x="614" y="12"/>
                  </a:lnTo>
                  <a:lnTo>
                    <a:pt x="646" y="8"/>
                  </a:lnTo>
                  <a:lnTo>
                    <a:pt x="680" y="4"/>
                  </a:lnTo>
                  <a:lnTo>
                    <a:pt x="714" y="2"/>
                  </a:lnTo>
                  <a:lnTo>
                    <a:pt x="748" y="0"/>
                  </a:lnTo>
                  <a:lnTo>
                    <a:pt x="788" y="2"/>
                  </a:lnTo>
                  <a:lnTo>
                    <a:pt x="826" y="4"/>
                  </a:lnTo>
                  <a:lnTo>
                    <a:pt x="864" y="10"/>
                  </a:lnTo>
                  <a:lnTo>
                    <a:pt x="902" y="16"/>
                  </a:lnTo>
                  <a:lnTo>
                    <a:pt x="940" y="24"/>
                  </a:lnTo>
                  <a:lnTo>
                    <a:pt x="976" y="34"/>
                  </a:lnTo>
                  <a:lnTo>
                    <a:pt x="1012" y="46"/>
                  </a:lnTo>
                  <a:lnTo>
                    <a:pt x="1046" y="60"/>
                  </a:lnTo>
                  <a:lnTo>
                    <a:pt x="1080" y="76"/>
                  </a:lnTo>
                  <a:lnTo>
                    <a:pt x="1112" y="92"/>
                  </a:lnTo>
                  <a:lnTo>
                    <a:pt x="1144" y="112"/>
                  </a:lnTo>
                  <a:lnTo>
                    <a:pt x="1176" y="132"/>
                  </a:lnTo>
                  <a:lnTo>
                    <a:pt x="1206" y="152"/>
                  </a:lnTo>
                  <a:lnTo>
                    <a:pt x="1234" y="176"/>
                  </a:lnTo>
                  <a:lnTo>
                    <a:pt x="1262" y="200"/>
                  </a:lnTo>
                  <a:lnTo>
                    <a:pt x="1288" y="224"/>
                  </a:lnTo>
                  <a:lnTo>
                    <a:pt x="1326" y="264"/>
                  </a:lnTo>
                  <a:lnTo>
                    <a:pt x="1360" y="306"/>
                  </a:lnTo>
                  <a:lnTo>
                    <a:pt x="1392" y="352"/>
                  </a:lnTo>
                  <a:lnTo>
                    <a:pt x="1420" y="400"/>
                  </a:lnTo>
                  <a:lnTo>
                    <a:pt x="1444" y="448"/>
                  </a:lnTo>
                  <a:lnTo>
                    <a:pt x="1466" y="500"/>
                  </a:lnTo>
                  <a:lnTo>
                    <a:pt x="1482" y="554"/>
                  </a:lnTo>
                  <a:lnTo>
                    <a:pt x="1496" y="60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6" name="Freeform 14"/>
            <p:cNvSpPr>
              <a:spLocks/>
            </p:cNvSpPr>
            <p:nvPr/>
          </p:nvSpPr>
          <p:spPr bwMode="auto">
            <a:xfrm>
              <a:off x="2659063" y="690563"/>
              <a:ext cx="3822700" cy="1911350"/>
            </a:xfrm>
            <a:custGeom>
              <a:avLst/>
              <a:gdLst>
                <a:gd name="T0" fmla="*/ 2147483646 w 2408"/>
                <a:gd name="T1" fmla="*/ 2147483646 h 1204"/>
                <a:gd name="T2" fmla="*/ 2147483646 w 2408"/>
                <a:gd name="T3" fmla="*/ 2147483646 h 1204"/>
                <a:gd name="T4" fmla="*/ 2147483646 w 2408"/>
                <a:gd name="T5" fmla="*/ 2147483646 h 1204"/>
                <a:gd name="T6" fmla="*/ 2147483646 w 2408"/>
                <a:gd name="T7" fmla="*/ 2147483646 h 1204"/>
                <a:gd name="T8" fmla="*/ 2147483646 w 2408"/>
                <a:gd name="T9" fmla="*/ 2127011875 h 1204"/>
                <a:gd name="T10" fmla="*/ 2147483646 w 2408"/>
                <a:gd name="T11" fmla="*/ 1859875313 h 1204"/>
                <a:gd name="T12" fmla="*/ 2147483646 w 2408"/>
                <a:gd name="T13" fmla="*/ 1471771250 h 1204"/>
                <a:gd name="T14" fmla="*/ 2147483646 w 2408"/>
                <a:gd name="T15" fmla="*/ 1118949375 h 1204"/>
                <a:gd name="T16" fmla="*/ 2147483646 w 2408"/>
                <a:gd name="T17" fmla="*/ 902215938 h 1204"/>
                <a:gd name="T18" fmla="*/ 2147483646 w 2408"/>
                <a:gd name="T19" fmla="*/ 619958438 h 1204"/>
                <a:gd name="T20" fmla="*/ 2147483646 w 2408"/>
                <a:gd name="T21" fmla="*/ 383063750 h 1204"/>
                <a:gd name="T22" fmla="*/ 2147483646 w 2408"/>
                <a:gd name="T23" fmla="*/ 257055938 h 1204"/>
                <a:gd name="T24" fmla="*/ 2147483646 w 2408"/>
                <a:gd name="T25" fmla="*/ 115927188 h 1204"/>
                <a:gd name="T26" fmla="*/ 2147483646 w 2408"/>
                <a:gd name="T27" fmla="*/ 35282188 h 1204"/>
                <a:gd name="T28" fmla="*/ 2147483646 w 2408"/>
                <a:gd name="T29" fmla="*/ 20161250 h 1204"/>
                <a:gd name="T30" fmla="*/ 2147483646 w 2408"/>
                <a:gd name="T31" fmla="*/ 45362813 h 1204"/>
                <a:gd name="T32" fmla="*/ 2147483646 w 2408"/>
                <a:gd name="T33" fmla="*/ 115927188 h 1204"/>
                <a:gd name="T34" fmla="*/ 2056447500 w 2408"/>
                <a:gd name="T35" fmla="*/ 181451250 h 1204"/>
                <a:gd name="T36" fmla="*/ 1915318750 w 2408"/>
                <a:gd name="T37" fmla="*/ 236894688 h 1204"/>
                <a:gd name="T38" fmla="*/ 1597779063 w 2408"/>
                <a:gd name="T39" fmla="*/ 383063750 h 1204"/>
                <a:gd name="T40" fmla="*/ 1305440938 w 2408"/>
                <a:gd name="T41" fmla="*/ 559474688 h 1204"/>
                <a:gd name="T42" fmla="*/ 1038304375 w 2408"/>
                <a:gd name="T43" fmla="*/ 771167813 h 1204"/>
                <a:gd name="T44" fmla="*/ 791329063 w 2408"/>
                <a:gd name="T45" fmla="*/ 1013102813 h 1204"/>
                <a:gd name="T46" fmla="*/ 574595625 w 2408"/>
                <a:gd name="T47" fmla="*/ 1275199063 h 1204"/>
                <a:gd name="T48" fmla="*/ 393144375 w 2408"/>
                <a:gd name="T49" fmla="*/ 1567537188 h 1204"/>
                <a:gd name="T50" fmla="*/ 236894688 w 2408"/>
                <a:gd name="T51" fmla="*/ 1874996250 h 1204"/>
                <a:gd name="T52" fmla="*/ 120967500 w 2408"/>
                <a:gd name="T53" fmla="*/ 2147483646 h 1204"/>
                <a:gd name="T54" fmla="*/ 45362813 w 2408"/>
                <a:gd name="T55" fmla="*/ 2147483646 h 1204"/>
                <a:gd name="T56" fmla="*/ 5040313 w 2408"/>
                <a:gd name="T57" fmla="*/ 2147483646 h 1204"/>
                <a:gd name="T58" fmla="*/ 0 w 2408"/>
                <a:gd name="T59" fmla="*/ 2147483646 h 1204"/>
                <a:gd name="T60" fmla="*/ 35282188 w 2408"/>
                <a:gd name="T61" fmla="*/ 2147483646 h 1204"/>
                <a:gd name="T62" fmla="*/ 136088438 w 2408"/>
                <a:gd name="T63" fmla="*/ 2132052188 h 1204"/>
                <a:gd name="T64" fmla="*/ 302418750 w 2408"/>
                <a:gd name="T65" fmla="*/ 1718746563 h 1204"/>
                <a:gd name="T66" fmla="*/ 519152188 w 2408"/>
                <a:gd name="T67" fmla="*/ 1340723125 h 1204"/>
                <a:gd name="T68" fmla="*/ 791329063 w 2408"/>
                <a:gd name="T69" fmla="*/ 992941563 h 1204"/>
                <a:gd name="T70" fmla="*/ 1103828438 w 2408"/>
                <a:gd name="T71" fmla="*/ 695563125 h 1204"/>
                <a:gd name="T72" fmla="*/ 1461690625 w 2408"/>
                <a:gd name="T73" fmla="*/ 438507188 h 1204"/>
                <a:gd name="T74" fmla="*/ 1854835000 w 2408"/>
                <a:gd name="T75" fmla="*/ 241935000 h 1204"/>
                <a:gd name="T76" fmla="*/ 2147483646 w 2408"/>
                <a:gd name="T77" fmla="*/ 95765938 h 1204"/>
                <a:gd name="T78" fmla="*/ 2147483646 w 2408"/>
                <a:gd name="T79" fmla="*/ 15120938 h 1204"/>
                <a:gd name="T80" fmla="*/ 2147483646 w 2408"/>
                <a:gd name="T81" fmla="*/ 0 h 1204"/>
                <a:gd name="T82" fmla="*/ 2147483646 w 2408"/>
                <a:gd name="T83" fmla="*/ 35282188 h 1204"/>
                <a:gd name="T84" fmla="*/ 2147483646 w 2408"/>
                <a:gd name="T85" fmla="*/ 136088438 h 1204"/>
                <a:gd name="T86" fmla="*/ 2147483646 w 2408"/>
                <a:gd name="T87" fmla="*/ 302418750 h 1204"/>
                <a:gd name="T88" fmla="*/ 2147483646 w 2408"/>
                <a:gd name="T89" fmla="*/ 519152188 h 1204"/>
                <a:gd name="T90" fmla="*/ 2147483646 w 2408"/>
                <a:gd name="T91" fmla="*/ 791329063 h 1204"/>
                <a:gd name="T92" fmla="*/ 2147483646 w 2408"/>
                <a:gd name="T93" fmla="*/ 992941563 h 1204"/>
                <a:gd name="T94" fmla="*/ 2147483646 w 2408"/>
                <a:gd name="T95" fmla="*/ 1335682813 h 1204"/>
                <a:gd name="T96" fmla="*/ 2147483646 w 2408"/>
                <a:gd name="T97" fmla="*/ 1718746563 h 1204"/>
                <a:gd name="T98" fmla="*/ 2147483646 w 2408"/>
                <a:gd name="T99" fmla="*/ 2127011875 h 1204"/>
                <a:gd name="T100" fmla="*/ 2147483646 w 2408"/>
                <a:gd name="T101" fmla="*/ 2147483646 h 1204"/>
                <a:gd name="T102" fmla="*/ 2147483646 w 2408"/>
                <a:gd name="T103" fmla="*/ 2147483646 h 12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408" h="1204">
                  <a:moveTo>
                    <a:pt x="2408" y="1200"/>
                  </a:moveTo>
                  <a:lnTo>
                    <a:pt x="2408" y="1200"/>
                  </a:lnTo>
                  <a:lnTo>
                    <a:pt x="2402" y="1196"/>
                  </a:lnTo>
                  <a:lnTo>
                    <a:pt x="2400" y="1144"/>
                  </a:lnTo>
                  <a:lnTo>
                    <a:pt x="2396" y="1094"/>
                  </a:lnTo>
                  <a:lnTo>
                    <a:pt x="2390" y="1042"/>
                  </a:lnTo>
                  <a:lnTo>
                    <a:pt x="2382" y="992"/>
                  </a:lnTo>
                  <a:lnTo>
                    <a:pt x="2378" y="968"/>
                  </a:lnTo>
                  <a:lnTo>
                    <a:pt x="2374" y="954"/>
                  </a:lnTo>
                  <a:lnTo>
                    <a:pt x="2360" y="898"/>
                  </a:lnTo>
                  <a:lnTo>
                    <a:pt x="2346" y="844"/>
                  </a:lnTo>
                  <a:lnTo>
                    <a:pt x="2328" y="790"/>
                  </a:lnTo>
                  <a:lnTo>
                    <a:pt x="2306" y="738"/>
                  </a:lnTo>
                  <a:lnTo>
                    <a:pt x="2282" y="686"/>
                  </a:lnTo>
                  <a:lnTo>
                    <a:pt x="2256" y="634"/>
                  </a:lnTo>
                  <a:lnTo>
                    <a:pt x="2228" y="584"/>
                  </a:lnTo>
                  <a:lnTo>
                    <a:pt x="2196" y="536"/>
                  </a:lnTo>
                  <a:lnTo>
                    <a:pt x="2162" y="488"/>
                  </a:lnTo>
                  <a:lnTo>
                    <a:pt x="2128" y="444"/>
                  </a:lnTo>
                  <a:lnTo>
                    <a:pt x="2090" y="400"/>
                  </a:lnTo>
                  <a:lnTo>
                    <a:pt x="2050" y="358"/>
                  </a:lnTo>
                  <a:lnTo>
                    <a:pt x="2008" y="320"/>
                  </a:lnTo>
                  <a:lnTo>
                    <a:pt x="1966" y="282"/>
                  </a:lnTo>
                  <a:lnTo>
                    <a:pt x="1920" y="246"/>
                  </a:lnTo>
                  <a:lnTo>
                    <a:pt x="1874" y="212"/>
                  </a:lnTo>
                  <a:lnTo>
                    <a:pt x="1824" y="182"/>
                  </a:lnTo>
                  <a:lnTo>
                    <a:pt x="1774" y="152"/>
                  </a:lnTo>
                  <a:lnTo>
                    <a:pt x="1724" y="126"/>
                  </a:lnTo>
                  <a:lnTo>
                    <a:pt x="1670" y="102"/>
                  </a:lnTo>
                  <a:lnTo>
                    <a:pt x="1616" y="82"/>
                  </a:lnTo>
                  <a:lnTo>
                    <a:pt x="1560" y="62"/>
                  </a:lnTo>
                  <a:lnTo>
                    <a:pt x="1504" y="46"/>
                  </a:lnTo>
                  <a:lnTo>
                    <a:pt x="1446" y="32"/>
                  </a:lnTo>
                  <a:lnTo>
                    <a:pt x="1386" y="22"/>
                  </a:lnTo>
                  <a:lnTo>
                    <a:pt x="1326" y="14"/>
                  </a:lnTo>
                  <a:lnTo>
                    <a:pt x="1266" y="10"/>
                  </a:lnTo>
                  <a:lnTo>
                    <a:pt x="1204" y="8"/>
                  </a:lnTo>
                  <a:lnTo>
                    <a:pt x="1154" y="10"/>
                  </a:lnTo>
                  <a:lnTo>
                    <a:pt x="1104" y="12"/>
                  </a:lnTo>
                  <a:lnTo>
                    <a:pt x="1054" y="18"/>
                  </a:lnTo>
                  <a:lnTo>
                    <a:pt x="1006" y="26"/>
                  </a:lnTo>
                  <a:lnTo>
                    <a:pt x="958" y="34"/>
                  </a:lnTo>
                  <a:lnTo>
                    <a:pt x="910" y="46"/>
                  </a:lnTo>
                  <a:lnTo>
                    <a:pt x="862" y="58"/>
                  </a:lnTo>
                  <a:lnTo>
                    <a:pt x="816" y="72"/>
                  </a:lnTo>
                  <a:lnTo>
                    <a:pt x="802" y="78"/>
                  </a:lnTo>
                  <a:lnTo>
                    <a:pt x="760" y="94"/>
                  </a:lnTo>
                  <a:lnTo>
                    <a:pt x="718" y="112"/>
                  </a:lnTo>
                  <a:lnTo>
                    <a:pt x="676" y="130"/>
                  </a:lnTo>
                  <a:lnTo>
                    <a:pt x="634" y="152"/>
                  </a:lnTo>
                  <a:lnTo>
                    <a:pt x="596" y="174"/>
                  </a:lnTo>
                  <a:lnTo>
                    <a:pt x="556" y="198"/>
                  </a:lnTo>
                  <a:lnTo>
                    <a:pt x="518" y="222"/>
                  </a:lnTo>
                  <a:lnTo>
                    <a:pt x="482" y="250"/>
                  </a:lnTo>
                  <a:lnTo>
                    <a:pt x="446" y="278"/>
                  </a:lnTo>
                  <a:lnTo>
                    <a:pt x="412" y="306"/>
                  </a:lnTo>
                  <a:lnTo>
                    <a:pt x="378" y="338"/>
                  </a:lnTo>
                  <a:lnTo>
                    <a:pt x="346" y="368"/>
                  </a:lnTo>
                  <a:lnTo>
                    <a:pt x="314" y="402"/>
                  </a:lnTo>
                  <a:lnTo>
                    <a:pt x="284" y="436"/>
                  </a:lnTo>
                  <a:lnTo>
                    <a:pt x="256" y="470"/>
                  </a:lnTo>
                  <a:lnTo>
                    <a:pt x="228" y="506"/>
                  </a:lnTo>
                  <a:lnTo>
                    <a:pt x="202" y="544"/>
                  </a:lnTo>
                  <a:lnTo>
                    <a:pt x="178" y="582"/>
                  </a:lnTo>
                  <a:lnTo>
                    <a:pt x="156" y="622"/>
                  </a:lnTo>
                  <a:lnTo>
                    <a:pt x="134" y="662"/>
                  </a:lnTo>
                  <a:lnTo>
                    <a:pt x="114" y="702"/>
                  </a:lnTo>
                  <a:lnTo>
                    <a:pt x="94" y="744"/>
                  </a:lnTo>
                  <a:lnTo>
                    <a:pt x="78" y="788"/>
                  </a:lnTo>
                  <a:lnTo>
                    <a:pt x="62" y="832"/>
                  </a:lnTo>
                  <a:lnTo>
                    <a:pt x="48" y="876"/>
                  </a:lnTo>
                  <a:lnTo>
                    <a:pt x="36" y="920"/>
                  </a:lnTo>
                  <a:lnTo>
                    <a:pt x="26" y="966"/>
                  </a:lnTo>
                  <a:lnTo>
                    <a:pt x="18" y="1012"/>
                  </a:lnTo>
                  <a:lnTo>
                    <a:pt x="10" y="1060"/>
                  </a:lnTo>
                  <a:lnTo>
                    <a:pt x="6" y="1106"/>
                  </a:lnTo>
                  <a:lnTo>
                    <a:pt x="2" y="1156"/>
                  </a:lnTo>
                  <a:lnTo>
                    <a:pt x="2" y="1204"/>
                  </a:lnTo>
                  <a:lnTo>
                    <a:pt x="0" y="1204"/>
                  </a:lnTo>
                  <a:lnTo>
                    <a:pt x="2" y="1142"/>
                  </a:lnTo>
                  <a:lnTo>
                    <a:pt x="6" y="1082"/>
                  </a:lnTo>
                  <a:lnTo>
                    <a:pt x="14" y="1020"/>
                  </a:lnTo>
                  <a:lnTo>
                    <a:pt x="26" y="962"/>
                  </a:lnTo>
                  <a:lnTo>
                    <a:pt x="38" y="904"/>
                  </a:lnTo>
                  <a:lnTo>
                    <a:pt x="54" y="846"/>
                  </a:lnTo>
                  <a:lnTo>
                    <a:pt x="74" y="790"/>
                  </a:lnTo>
                  <a:lnTo>
                    <a:pt x="96" y="736"/>
                  </a:lnTo>
                  <a:lnTo>
                    <a:pt x="120" y="682"/>
                  </a:lnTo>
                  <a:lnTo>
                    <a:pt x="146" y="630"/>
                  </a:lnTo>
                  <a:lnTo>
                    <a:pt x="176" y="580"/>
                  </a:lnTo>
                  <a:lnTo>
                    <a:pt x="206" y="532"/>
                  </a:lnTo>
                  <a:lnTo>
                    <a:pt x="240" y="484"/>
                  </a:lnTo>
                  <a:lnTo>
                    <a:pt x="276" y="438"/>
                  </a:lnTo>
                  <a:lnTo>
                    <a:pt x="314" y="394"/>
                  </a:lnTo>
                  <a:lnTo>
                    <a:pt x="354" y="354"/>
                  </a:lnTo>
                  <a:lnTo>
                    <a:pt x="396" y="314"/>
                  </a:lnTo>
                  <a:lnTo>
                    <a:pt x="438" y="276"/>
                  </a:lnTo>
                  <a:lnTo>
                    <a:pt x="484" y="240"/>
                  </a:lnTo>
                  <a:lnTo>
                    <a:pt x="532" y="206"/>
                  </a:lnTo>
                  <a:lnTo>
                    <a:pt x="580" y="174"/>
                  </a:lnTo>
                  <a:lnTo>
                    <a:pt x="630" y="146"/>
                  </a:lnTo>
                  <a:lnTo>
                    <a:pt x="682" y="120"/>
                  </a:lnTo>
                  <a:lnTo>
                    <a:pt x="736" y="96"/>
                  </a:lnTo>
                  <a:lnTo>
                    <a:pt x="790" y="74"/>
                  </a:lnTo>
                  <a:lnTo>
                    <a:pt x="846" y="54"/>
                  </a:lnTo>
                  <a:lnTo>
                    <a:pt x="904" y="38"/>
                  </a:lnTo>
                  <a:lnTo>
                    <a:pt x="962" y="26"/>
                  </a:lnTo>
                  <a:lnTo>
                    <a:pt x="1022" y="14"/>
                  </a:lnTo>
                  <a:lnTo>
                    <a:pt x="1082" y="6"/>
                  </a:lnTo>
                  <a:lnTo>
                    <a:pt x="1142" y="2"/>
                  </a:lnTo>
                  <a:lnTo>
                    <a:pt x="1204" y="0"/>
                  </a:lnTo>
                  <a:lnTo>
                    <a:pt x="1266" y="2"/>
                  </a:lnTo>
                  <a:lnTo>
                    <a:pt x="1328" y="6"/>
                  </a:lnTo>
                  <a:lnTo>
                    <a:pt x="1388" y="14"/>
                  </a:lnTo>
                  <a:lnTo>
                    <a:pt x="1448" y="26"/>
                  </a:lnTo>
                  <a:lnTo>
                    <a:pt x="1506" y="38"/>
                  </a:lnTo>
                  <a:lnTo>
                    <a:pt x="1562" y="54"/>
                  </a:lnTo>
                  <a:lnTo>
                    <a:pt x="1618" y="74"/>
                  </a:lnTo>
                  <a:lnTo>
                    <a:pt x="1674" y="96"/>
                  </a:lnTo>
                  <a:lnTo>
                    <a:pt x="1726" y="120"/>
                  </a:lnTo>
                  <a:lnTo>
                    <a:pt x="1778" y="146"/>
                  </a:lnTo>
                  <a:lnTo>
                    <a:pt x="1828" y="174"/>
                  </a:lnTo>
                  <a:lnTo>
                    <a:pt x="1878" y="206"/>
                  </a:lnTo>
                  <a:lnTo>
                    <a:pt x="1924" y="240"/>
                  </a:lnTo>
                  <a:lnTo>
                    <a:pt x="1970" y="276"/>
                  </a:lnTo>
                  <a:lnTo>
                    <a:pt x="2014" y="314"/>
                  </a:lnTo>
                  <a:lnTo>
                    <a:pt x="2056" y="354"/>
                  </a:lnTo>
                  <a:lnTo>
                    <a:pt x="2096" y="394"/>
                  </a:lnTo>
                  <a:lnTo>
                    <a:pt x="2134" y="438"/>
                  </a:lnTo>
                  <a:lnTo>
                    <a:pt x="2168" y="484"/>
                  </a:lnTo>
                  <a:lnTo>
                    <a:pt x="2202" y="530"/>
                  </a:lnTo>
                  <a:lnTo>
                    <a:pt x="2234" y="580"/>
                  </a:lnTo>
                  <a:lnTo>
                    <a:pt x="2262" y="630"/>
                  </a:lnTo>
                  <a:lnTo>
                    <a:pt x="2290" y="682"/>
                  </a:lnTo>
                  <a:lnTo>
                    <a:pt x="2314" y="734"/>
                  </a:lnTo>
                  <a:lnTo>
                    <a:pt x="2334" y="788"/>
                  </a:lnTo>
                  <a:lnTo>
                    <a:pt x="2354" y="844"/>
                  </a:lnTo>
                  <a:lnTo>
                    <a:pt x="2370" y="902"/>
                  </a:lnTo>
                  <a:lnTo>
                    <a:pt x="2384" y="960"/>
                  </a:lnTo>
                  <a:lnTo>
                    <a:pt x="2394" y="1018"/>
                  </a:lnTo>
                  <a:lnTo>
                    <a:pt x="2402" y="1078"/>
                  </a:lnTo>
                  <a:lnTo>
                    <a:pt x="2406" y="1138"/>
                  </a:lnTo>
                  <a:lnTo>
                    <a:pt x="2408" y="12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7" name="Freeform 15"/>
            <p:cNvSpPr>
              <a:spLocks/>
            </p:cNvSpPr>
            <p:nvPr/>
          </p:nvSpPr>
          <p:spPr bwMode="auto">
            <a:xfrm>
              <a:off x="2722563" y="754063"/>
              <a:ext cx="3695700" cy="1812925"/>
            </a:xfrm>
            <a:custGeom>
              <a:avLst/>
              <a:gdLst>
                <a:gd name="T0" fmla="*/ 2147483646 w 2328"/>
                <a:gd name="T1" fmla="*/ 2147483646 h 1142"/>
                <a:gd name="T2" fmla="*/ 2147483646 w 2328"/>
                <a:gd name="T3" fmla="*/ 2147483646 h 1142"/>
                <a:gd name="T4" fmla="*/ 2147483646 w 2328"/>
                <a:gd name="T5" fmla="*/ 2147483646 h 1142"/>
                <a:gd name="T6" fmla="*/ 2147483646 w 2328"/>
                <a:gd name="T7" fmla="*/ 1799391563 h 1142"/>
                <a:gd name="T8" fmla="*/ 2147483646 w 2328"/>
                <a:gd name="T9" fmla="*/ 1547375938 h 1142"/>
                <a:gd name="T10" fmla="*/ 2147483646 w 2328"/>
                <a:gd name="T11" fmla="*/ 1189513750 h 1142"/>
                <a:gd name="T12" fmla="*/ 2147483646 w 2328"/>
                <a:gd name="T13" fmla="*/ 877014375 h 1142"/>
                <a:gd name="T14" fmla="*/ 2147483646 w 2328"/>
                <a:gd name="T15" fmla="*/ 685482500 h 1142"/>
                <a:gd name="T16" fmla="*/ 2147483646 w 2328"/>
                <a:gd name="T17" fmla="*/ 443547500 h 1142"/>
                <a:gd name="T18" fmla="*/ 2147483646 w 2328"/>
                <a:gd name="T19" fmla="*/ 252015625 h 1142"/>
                <a:gd name="T20" fmla="*/ 2147483646 w 2328"/>
                <a:gd name="T21" fmla="*/ 151209375 h 1142"/>
                <a:gd name="T22" fmla="*/ 2147483646 w 2328"/>
                <a:gd name="T23" fmla="*/ 55443438 h 1142"/>
                <a:gd name="T24" fmla="*/ 2147483646 w 2328"/>
                <a:gd name="T25" fmla="*/ 20161250 h 1142"/>
                <a:gd name="T26" fmla="*/ 2147483646 w 2328"/>
                <a:gd name="T27" fmla="*/ 35282188 h 1142"/>
                <a:gd name="T28" fmla="*/ 2147483646 w 2328"/>
                <a:gd name="T29" fmla="*/ 110886875 h 1142"/>
                <a:gd name="T30" fmla="*/ 1799391563 w 2328"/>
                <a:gd name="T31" fmla="*/ 252015625 h 1142"/>
                <a:gd name="T32" fmla="*/ 1547375938 w 2328"/>
                <a:gd name="T33" fmla="*/ 372983125 h 1142"/>
                <a:gd name="T34" fmla="*/ 1189513750 w 2328"/>
                <a:gd name="T35" fmla="*/ 599797188 h 1142"/>
                <a:gd name="T36" fmla="*/ 877014375 w 2328"/>
                <a:gd name="T37" fmla="*/ 877014375 h 1142"/>
                <a:gd name="T38" fmla="*/ 690522813 w 2328"/>
                <a:gd name="T39" fmla="*/ 1073586563 h 1142"/>
                <a:gd name="T40" fmla="*/ 453628125 w 2328"/>
                <a:gd name="T41" fmla="*/ 1406247188 h 1142"/>
                <a:gd name="T42" fmla="*/ 262096250 w 2328"/>
                <a:gd name="T43" fmla="*/ 1769149688 h 1142"/>
                <a:gd name="T44" fmla="*/ 126007813 w 2328"/>
                <a:gd name="T45" fmla="*/ 2147483646 h 1142"/>
                <a:gd name="T46" fmla="*/ 45362813 w 2328"/>
                <a:gd name="T47" fmla="*/ 2147483646 h 1142"/>
                <a:gd name="T48" fmla="*/ 20161250 w 2328"/>
                <a:gd name="T49" fmla="*/ 2147483646 h 1142"/>
                <a:gd name="T50" fmla="*/ 10080625 w 2328"/>
                <a:gd name="T51" fmla="*/ 2147483646 h 1142"/>
                <a:gd name="T52" fmla="*/ 70564375 w 2328"/>
                <a:gd name="T53" fmla="*/ 2147483646 h 1142"/>
                <a:gd name="T54" fmla="*/ 196572188 w 2328"/>
                <a:gd name="T55" fmla="*/ 1885076875 h 1142"/>
                <a:gd name="T56" fmla="*/ 372983125 w 2328"/>
                <a:gd name="T57" fmla="*/ 1502013125 h 1142"/>
                <a:gd name="T58" fmla="*/ 604837500 w 2328"/>
                <a:gd name="T59" fmla="*/ 1154231563 h 1142"/>
                <a:gd name="T60" fmla="*/ 877014375 w 2328"/>
                <a:gd name="T61" fmla="*/ 841732188 h 1142"/>
                <a:gd name="T62" fmla="*/ 1194554063 w 2328"/>
                <a:gd name="T63" fmla="*/ 569555313 h 1142"/>
                <a:gd name="T64" fmla="*/ 1552416250 w 2328"/>
                <a:gd name="T65" fmla="*/ 347781563 h 1142"/>
                <a:gd name="T66" fmla="*/ 1935480000 w 2328"/>
                <a:gd name="T67" fmla="*/ 176410938 h 1142"/>
                <a:gd name="T68" fmla="*/ 2147483646 w 2328"/>
                <a:gd name="T69" fmla="*/ 60483750 h 1142"/>
                <a:gd name="T70" fmla="*/ 2147483646 w 2328"/>
                <a:gd name="T71" fmla="*/ 5040313 h 1142"/>
                <a:gd name="T72" fmla="*/ 2147483646 w 2328"/>
                <a:gd name="T73" fmla="*/ 5040313 h 1142"/>
                <a:gd name="T74" fmla="*/ 2147483646 w 2328"/>
                <a:gd name="T75" fmla="*/ 60483750 h 1142"/>
                <a:gd name="T76" fmla="*/ 2147483646 w 2328"/>
                <a:gd name="T77" fmla="*/ 181451250 h 1142"/>
                <a:gd name="T78" fmla="*/ 2147483646 w 2328"/>
                <a:gd name="T79" fmla="*/ 357862188 h 1142"/>
                <a:gd name="T80" fmla="*/ 2147483646 w 2328"/>
                <a:gd name="T81" fmla="*/ 584676250 h 1142"/>
                <a:gd name="T82" fmla="*/ 2147483646 w 2328"/>
                <a:gd name="T83" fmla="*/ 861893438 h 1142"/>
                <a:gd name="T84" fmla="*/ 2147483646 w 2328"/>
                <a:gd name="T85" fmla="*/ 1063505938 h 1142"/>
                <a:gd name="T86" fmla="*/ 2147483646 w 2328"/>
                <a:gd name="T87" fmla="*/ 1396166563 h 1142"/>
                <a:gd name="T88" fmla="*/ 2147483646 w 2328"/>
                <a:gd name="T89" fmla="*/ 1764109375 h 1142"/>
                <a:gd name="T90" fmla="*/ 2147483646 w 2328"/>
                <a:gd name="T91" fmla="*/ 2147483646 h 1142"/>
                <a:gd name="T92" fmla="*/ 2147483646 w 2328"/>
                <a:gd name="T93" fmla="*/ 2147483646 h 1142"/>
                <a:gd name="T94" fmla="*/ 2147483646 w 2328"/>
                <a:gd name="T95" fmla="*/ 2147483646 h 114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328" h="1142">
                  <a:moveTo>
                    <a:pt x="2328" y="1138"/>
                  </a:moveTo>
                  <a:lnTo>
                    <a:pt x="2328" y="1138"/>
                  </a:lnTo>
                  <a:lnTo>
                    <a:pt x="2320" y="1134"/>
                  </a:lnTo>
                  <a:lnTo>
                    <a:pt x="2318" y="1078"/>
                  </a:lnTo>
                  <a:lnTo>
                    <a:pt x="2312" y="1024"/>
                  </a:lnTo>
                  <a:lnTo>
                    <a:pt x="2304" y="970"/>
                  </a:lnTo>
                  <a:lnTo>
                    <a:pt x="2294" y="918"/>
                  </a:lnTo>
                  <a:lnTo>
                    <a:pt x="2282" y="866"/>
                  </a:lnTo>
                  <a:lnTo>
                    <a:pt x="2266" y="814"/>
                  </a:lnTo>
                  <a:lnTo>
                    <a:pt x="2250" y="764"/>
                  </a:lnTo>
                  <a:lnTo>
                    <a:pt x="2230" y="714"/>
                  </a:lnTo>
                  <a:lnTo>
                    <a:pt x="2206" y="664"/>
                  </a:lnTo>
                  <a:lnTo>
                    <a:pt x="2180" y="614"/>
                  </a:lnTo>
                  <a:lnTo>
                    <a:pt x="2154" y="566"/>
                  </a:lnTo>
                  <a:lnTo>
                    <a:pt x="2124" y="518"/>
                  </a:lnTo>
                  <a:lnTo>
                    <a:pt x="2090" y="472"/>
                  </a:lnTo>
                  <a:lnTo>
                    <a:pt x="2056" y="430"/>
                  </a:lnTo>
                  <a:lnTo>
                    <a:pt x="2020" y="388"/>
                  </a:lnTo>
                  <a:lnTo>
                    <a:pt x="1982" y="348"/>
                  </a:lnTo>
                  <a:lnTo>
                    <a:pt x="1942" y="308"/>
                  </a:lnTo>
                  <a:lnTo>
                    <a:pt x="1900" y="272"/>
                  </a:lnTo>
                  <a:lnTo>
                    <a:pt x="1856" y="238"/>
                  </a:lnTo>
                  <a:lnTo>
                    <a:pt x="1810" y="206"/>
                  </a:lnTo>
                  <a:lnTo>
                    <a:pt x="1764" y="176"/>
                  </a:lnTo>
                  <a:lnTo>
                    <a:pt x="1716" y="148"/>
                  </a:lnTo>
                  <a:lnTo>
                    <a:pt x="1666" y="122"/>
                  </a:lnTo>
                  <a:lnTo>
                    <a:pt x="1614" y="100"/>
                  </a:lnTo>
                  <a:lnTo>
                    <a:pt x="1562" y="78"/>
                  </a:lnTo>
                  <a:lnTo>
                    <a:pt x="1508" y="60"/>
                  </a:lnTo>
                  <a:lnTo>
                    <a:pt x="1454" y="44"/>
                  </a:lnTo>
                  <a:lnTo>
                    <a:pt x="1398" y="32"/>
                  </a:lnTo>
                  <a:lnTo>
                    <a:pt x="1340" y="22"/>
                  </a:lnTo>
                  <a:lnTo>
                    <a:pt x="1282" y="14"/>
                  </a:lnTo>
                  <a:lnTo>
                    <a:pt x="1224" y="10"/>
                  </a:lnTo>
                  <a:lnTo>
                    <a:pt x="1164" y="8"/>
                  </a:lnTo>
                  <a:lnTo>
                    <a:pt x="1104" y="10"/>
                  </a:lnTo>
                  <a:lnTo>
                    <a:pt x="1046" y="14"/>
                  </a:lnTo>
                  <a:lnTo>
                    <a:pt x="988" y="22"/>
                  </a:lnTo>
                  <a:lnTo>
                    <a:pt x="932" y="32"/>
                  </a:lnTo>
                  <a:lnTo>
                    <a:pt x="876" y="44"/>
                  </a:lnTo>
                  <a:lnTo>
                    <a:pt x="820" y="60"/>
                  </a:lnTo>
                  <a:lnTo>
                    <a:pt x="768" y="78"/>
                  </a:lnTo>
                  <a:lnTo>
                    <a:pt x="714" y="100"/>
                  </a:lnTo>
                  <a:lnTo>
                    <a:pt x="664" y="122"/>
                  </a:lnTo>
                  <a:lnTo>
                    <a:pt x="614" y="148"/>
                  </a:lnTo>
                  <a:lnTo>
                    <a:pt x="566" y="176"/>
                  </a:lnTo>
                  <a:lnTo>
                    <a:pt x="518" y="206"/>
                  </a:lnTo>
                  <a:lnTo>
                    <a:pt x="472" y="238"/>
                  </a:lnTo>
                  <a:lnTo>
                    <a:pt x="430" y="272"/>
                  </a:lnTo>
                  <a:lnTo>
                    <a:pt x="388" y="308"/>
                  </a:lnTo>
                  <a:lnTo>
                    <a:pt x="348" y="348"/>
                  </a:lnTo>
                  <a:lnTo>
                    <a:pt x="310" y="386"/>
                  </a:lnTo>
                  <a:lnTo>
                    <a:pt x="274" y="426"/>
                  </a:lnTo>
                  <a:lnTo>
                    <a:pt x="240" y="470"/>
                  </a:lnTo>
                  <a:lnTo>
                    <a:pt x="210" y="512"/>
                  </a:lnTo>
                  <a:lnTo>
                    <a:pt x="180" y="558"/>
                  </a:lnTo>
                  <a:lnTo>
                    <a:pt x="152" y="606"/>
                  </a:lnTo>
                  <a:lnTo>
                    <a:pt x="128" y="654"/>
                  </a:lnTo>
                  <a:lnTo>
                    <a:pt x="104" y="702"/>
                  </a:lnTo>
                  <a:lnTo>
                    <a:pt x="84" y="754"/>
                  </a:lnTo>
                  <a:lnTo>
                    <a:pt x="66" y="806"/>
                  </a:lnTo>
                  <a:lnTo>
                    <a:pt x="50" y="858"/>
                  </a:lnTo>
                  <a:lnTo>
                    <a:pt x="36" y="912"/>
                  </a:lnTo>
                  <a:lnTo>
                    <a:pt x="26" y="968"/>
                  </a:lnTo>
                  <a:lnTo>
                    <a:pt x="18" y="1024"/>
                  </a:lnTo>
                  <a:lnTo>
                    <a:pt x="12" y="1080"/>
                  </a:lnTo>
                  <a:lnTo>
                    <a:pt x="8" y="1138"/>
                  </a:lnTo>
                  <a:lnTo>
                    <a:pt x="0" y="1142"/>
                  </a:lnTo>
                  <a:lnTo>
                    <a:pt x="4" y="1082"/>
                  </a:lnTo>
                  <a:lnTo>
                    <a:pt x="8" y="1024"/>
                  </a:lnTo>
                  <a:lnTo>
                    <a:pt x="18" y="968"/>
                  </a:lnTo>
                  <a:lnTo>
                    <a:pt x="28" y="912"/>
                  </a:lnTo>
                  <a:lnTo>
                    <a:pt x="42" y="856"/>
                  </a:lnTo>
                  <a:lnTo>
                    <a:pt x="58" y="802"/>
                  </a:lnTo>
                  <a:lnTo>
                    <a:pt x="78" y="748"/>
                  </a:lnTo>
                  <a:lnTo>
                    <a:pt x="98" y="696"/>
                  </a:lnTo>
                  <a:lnTo>
                    <a:pt x="122" y="646"/>
                  </a:lnTo>
                  <a:lnTo>
                    <a:pt x="148" y="596"/>
                  </a:lnTo>
                  <a:lnTo>
                    <a:pt x="176" y="548"/>
                  </a:lnTo>
                  <a:lnTo>
                    <a:pt x="206" y="502"/>
                  </a:lnTo>
                  <a:lnTo>
                    <a:pt x="240" y="458"/>
                  </a:lnTo>
                  <a:lnTo>
                    <a:pt x="274" y="414"/>
                  </a:lnTo>
                  <a:lnTo>
                    <a:pt x="310" y="374"/>
                  </a:lnTo>
                  <a:lnTo>
                    <a:pt x="348" y="334"/>
                  </a:lnTo>
                  <a:lnTo>
                    <a:pt x="390" y="296"/>
                  </a:lnTo>
                  <a:lnTo>
                    <a:pt x="432" y="260"/>
                  </a:lnTo>
                  <a:lnTo>
                    <a:pt x="474" y="226"/>
                  </a:lnTo>
                  <a:lnTo>
                    <a:pt x="520" y="194"/>
                  </a:lnTo>
                  <a:lnTo>
                    <a:pt x="568" y="166"/>
                  </a:lnTo>
                  <a:lnTo>
                    <a:pt x="616" y="138"/>
                  </a:lnTo>
                  <a:lnTo>
                    <a:pt x="666" y="112"/>
                  </a:lnTo>
                  <a:lnTo>
                    <a:pt x="716" y="90"/>
                  </a:lnTo>
                  <a:lnTo>
                    <a:pt x="768" y="70"/>
                  </a:lnTo>
                  <a:lnTo>
                    <a:pt x="822" y="52"/>
                  </a:lnTo>
                  <a:lnTo>
                    <a:pt x="876" y="36"/>
                  </a:lnTo>
                  <a:lnTo>
                    <a:pt x="932" y="24"/>
                  </a:lnTo>
                  <a:lnTo>
                    <a:pt x="990" y="14"/>
                  </a:lnTo>
                  <a:lnTo>
                    <a:pt x="1046" y="6"/>
                  </a:lnTo>
                  <a:lnTo>
                    <a:pt x="1106" y="2"/>
                  </a:lnTo>
                  <a:lnTo>
                    <a:pt x="1164" y="0"/>
                  </a:lnTo>
                  <a:lnTo>
                    <a:pt x="1224" y="2"/>
                  </a:lnTo>
                  <a:lnTo>
                    <a:pt x="1284" y="6"/>
                  </a:lnTo>
                  <a:lnTo>
                    <a:pt x="1342" y="14"/>
                  </a:lnTo>
                  <a:lnTo>
                    <a:pt x="1400" y="24"/>
                  </a:lnTo>
                  <a:lnTo>
                    <a:pt x="1456" y="38"/>
                  </a:lnTo>
                  <a:lnTo>
                    <a:pt x="1510" y="52"/>
                  </a:lnTo>
                  <a:lnTo>
                    <a:pt x="1564" y="72"/>
                  </a:lnTo>
                  <a:lnTo>
                    <a:pt x="1618" y="92"/>
                  </a:lnTo>
                  <a:lnTo>
                    <a:pt x="1670" y="116"/>
                  </a:lnTo>
                  <a:lnTo>
                    <a:pt x="1720" y="142"/>
                  </a:lnTo>
                  <a:lnTo>
                    <a:pt x="1768" y="170"/>
                  </a:lnTo>
                  <a:lnTo>
                    <a:pt x="1816" y="200"/>
                  </a:lnTo>
                  <a:lnTo>
                    <a:pt x="1860" y="232"/>
                  </a:lnTo>
                  <a:lnTo>
                    <a:pt x="1904" y="266"/>
                  </a:lnTo>
                  <a:lnTo>
                    <a:pt x="1948" y="302"/>
                  </a:lnTo>
                  <a:lnTo>
                    <a:pt x="1988" y="342"/>
                  </a:lnTo>
                  <a:lnTo>
                    <a:pt x="2026" y="380"/>
                  </a:lnTo>
                  <a:lnTo>
                    <a:pt x="2060" y="422"/>
                  </a:lnTo>
                  <a:lnTo>
                    <a:pt x="2094" y="464"/>
                  </a:lnTo>
                  <a:lnTo>
                    <a:pt x="2126" y="508"/>
                  </a:lnTo>
                  <a:lnTo>
                    <a:pt x="2156" y="554"/>
                  </a:lnTo>
                  <a:lnTo>
                    <a:pt x="2184" y="602"/>
                  </a:lnTo>
                  <a:lnTo>
                    <a:pt x="2208" y="650"/>
                  </a:lnTo>
                  <a:lnTo>
                    <a:pt x="2232" y="700"/>
                  </a:lnTo>
                  <a:lnTo>
                    <a:pt x="2252" y="752"/>
                  </a:lnTo>
                  <a:lnTo>
                    <a:pt x="2272" y="804"/>
                  </a:lnTo>
                  <a:lnTo>
                    <a:pt x="2288" y="856"/>
                  </a:lnTo>
                  <a:lnTo>
                    <a:pt x="2300" y="912"/>
                  </a:lnTo>
                  <a:lnTo>
                    <a:pt x="2312" y="966"/>
                  </a:lnTo>
                  <a:lnTo>
                    <a:pt x="2320" y="1024"/>
                  </a:lnTo>
                  <a:lnTo>
                    <a:pt x="2326" y="1080"/>
                  </a:lnTo>
                  <a:lnTo>
                    <a:pt x="2328" y="113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8" name="Freeform 16"/>
            <p:cNvSpPr>
              <a:spLocks/>
            </p:cNvSpPr>
            <p:nvPr/>
          </p:nvSpPr>
          <p:spPr bwMode="auto">
            <a:xfrm>
              <a:off x="2789238" y="817563"/>
              <a:ext cx="3565525" cy="1717675"/>
            </a:xfrm>
            <a:custGeom>
              <a:avLst/>
              <a:gdLst>
                <a:gd name="T0" fmla="*/ 2147483646 w 2246"/>
                <a:gd name="T1" fmla="*/ 2147483646 h 1082"/>
                <a:gd name="T2" fmla="*/ 2147483646 w 2246"/>
                <a:gd name="T3" fmla="*/ 2147483646 h 1082"/>
                <a:gd name="T4" fmla="*/ 2147483646 w 2246"/>
                <a:gd name="T5" fmla="*/ 2086689375 h 1082"/>
                <a:gd name="T6" fmla="*/ 2147483646 w 2246"/>
                <a:gd name="T7" fmla="*/ 1738907813 h 1082"/>
                <a:gd name="T8" fmla="*/ 2147483646 w 2246"/>
                <a:gd name="T9" fmla="*/ 1491932500 h 1082"/>
                <a:gd name="T10" fmla="*/ 2147483646 w 2246"/>
                <a:gd name="T11" fmla="*/ 1149191250 h 1082"/>
                <a:gd name="T12" fmla="*/ 2147483646 w 2246"/>
                <a:gd name="T13" fmla="*/ 846772500 h 1082"/>
                <a:gd name="T14" fmla="*/ 2147483646 w 2246"/>
                <a:gd name="T15" fmla="*/ 665321250 h 1082"/>
                <a:gd name="T16" fmla="*/ 2147483646 w 2246"/>
                <a:gd name="T17" fmla="*/ 428426563 h 1082"/>
                <a:gd name="T18" fmla="*/ 2147483646 w 2246"/>
                <a:gd name="T19" fmla="*/ 241935000 h 1082"/>
                <a:gd name="T20" fmla="*/ 2147483646 w 2246"/>
                <a:gd name="T21" fmla="*/ 146169063 h 1082"/>
                <a:gd name="T22" fmla="*/ 2147483646 w 2246"/>
                <a:gd name="T23" fmla="*/ 55443438 h 1082"/>
                <a:gd name="T24" fmla="*/ 2147483646 w 2246"/>
                <a:gd name="T25" fmla="*/ 20161250 h 1082"/>
                <a:gd name="T26" fmla="*/ 2147483646 w 2246"/>
                <a:gd name="T27" fmla="*/ 35282188 h 1082"/>
                <a:gd name="T28" fmla="*/ 2127011875 w 2246"/>
                <a:gd name="T29" fmla="*/ 110886875 h 1082"/>
                <a:gd name="T30" fmla="*/ 1733867500 w 2246"/>
                <a:gd name="T31" fmla="*/ 241935000 h 1082"/>
                <a:gd name="T32" fmla="*/ 1486892188 w 2246"/>
                <a:gd name="T33" fmla="*/ 362902500 h 1082"/>
                <a:gd name="T34" fmla="*/ 1144150938 w 2246"/>
                <a:gd name="T35" fmla="*/ 579635938 h 1082"/>
                <a:gd name="T36" fmla="*/ 841732188 w 2246"/>
                <a:gd name="T37" fmla="*/ 846772500 h 1082"/>
                <a:gd name="T38" fmla="*/ 665321250 w 2246"/>
                <a:gd name="T39" fmla="*/ 1033264063 h 1082"/>
                <a:gd name="T40" fmla="*/ 443547500 w 2246"/>
                <a:gd name="T41" fmla="*/ 1345763438 h 1082"/>
                <a:gd name="T42" fmla="*/ 262096250 w 2246"/>
                <a:gd name="T43" fmla="*/ 1688504688 h 1082"/>
                <a:gd name="T44" fmla="*/ 126007813 w 2246"/>
                <a:gd name="T45" fmla="*/ 2056447500 h 1082"/>
                <a:gd name="T46" fmla="*/ 40322500 w 2246"/>
                <a:gd name="T47" fmla="*/ 2147483646 h 1082"/>
                <a:gd name="T48" fmla="*/ 20161250 w 2246"/>
                <a:gd name="T49" fmla="*/ 2147483646 h 1082"/>
                <a:gd name="T50" fmla="*/ 5040313 w 2246"/>
                <a:gd name="T51" fmla="*/ 2147483646 h 1082"/>
                <a:gd name="T52" fmla="*/ 75604688 w 2246"/>
                <a:gd name="T53" fmla="*/ 2147483646 h 1082"/>
                <a:gd name="T54" fmla="*/ 196572188 w 2246"/>
                <a:gd name="T55" fmla="*/ 1784270625 h 1082"/>
                <a:gd name="T56" fmla="*/ 372983125 w 2246"/>
                <a:gd name="T57" fmla="*/ 1421368125 h 1082"/>
                <a:gd name="T58" fmla="*/ 594756875 w 2246"/>
                <a:gd name="T59" fmla="*/ 1088707500 h 1082"/>
                <a:gd name="T60" fmla="*/ 861893438 w 2246"/>
                <a:gd name="T61" fmla="*/ 796369375 h 1082"/>
                <a:gd name="T62" fmla="*/ 1169352500 w 2246"/>
                <a:gd name="T63" fmla="*/ 539313438 h 1082"/>
                <a:gd name="T64" fmla="*/ 1507053438 w 2246"/>
                <a:gd name="T65" fmla="*/ 327620313 h 1082"/>
                <a:gd name="T66" fmla="*/ 1874996250 w 2246"/>
                <a:gd name="T67" fmla="*/ 166330313 h 1082"/>
                <a:gd name="T68" fmla="*/ 2147483646 w 2246"/>
                <a:gd name="T69" fmla="*/ 55443438 h 1082"/>
                <a:gd name="T70" fmla="*/ 2147483646 w 2246"/>
                <a:gd name="T71" fmla="*/ 5040313 h 1082"/>
                <a:gd name="T72" fmla="*/ 2147483646 w 2246"/>
                <a:gd name="T73" fmla="*/ 5040313 h 1082"/>
                <a:gd name="T74" fmla="*/ 2147483646 w 2246"/>
                <a:gd name="T75" fmla="*/ 60483750 h 1082"/>
                <a:gd name="T76" fmla="*/ 2147483646 w 2246"/>
                <a:gd name="T77" fmla="*/ 171370625 h 1082"/>
                <a:gd name="T78" fmla="*/ 2147483646 w 2246"/>
                <a:gd name="T79" fmla="*/ 342741250 h 1082"/>
                <a:gd name="T80" fmla="*/ 2147483646 w 2246"/>
                <a:gd name="T81" fmla="*/ 564515000 h 1082"/>
                <a:gd name="T82" fmla="*/ 2147483646 w 2246"/>
                <a:gd name="T83" fmla="*/ 831651563 h 1082"/>
                <a:gd name="T84" fmla="*/ 2147483646 w 2246"/>
                <a:gd name="T85" fmla="*/ 1023183438 h 1082"/>
                <a:gd name="T86" fmla="*/ 2147483646 w 2246"/>
                <a:gd name="T87" fmla="*/ 1335682813 h 1082"/>
                <a:gd name="T88" fmla="*/ 2147483646 w 2246"/>
                <a:gd name="T89" fmla="*/ 1678424063 h 1082"/>
                <a:gd name="T90" fmla="*/ 2147483646 w 2246"/>
                <a:gd name="T91" fmla="*/ 2051407188 h 1082"/>
                <a:gd name="T92" fmla="*/ 2147483646 w 2246"/>
                <a:gd name="T93" fmla="*/ 2147483646 h 1082"/>
                <a:gd name="T94" fmla="*/ 2147483646 w 2246"/>
                <a:gd name="T95" fmla="*/ 2147483646 h 108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246" h="1082">
                  <a:moveTo>
                    <a:pt x="2246" y="1078"/>
                  </a:moveTo>
                  <a:lnTo>
                    <a:pt x="2246" y="1078"/>
                  </a:lnTo>
                  <a:lnTo>
                    <a:pt x="2238" y="1074"/>
                  </a:lnTo>
                  <a:lnTo>
                    <a:pt x="2234" y="1024"/>
                  </a:lnTo>
                  <a:lnTo>
                    <a:pt x="2228" y="974"/>
                  </a:lnTo>
                  <a:lnTo>
                    <a:pt x="2220" y="924"/>
                  </a:lnTo>
                  <a:lnTo>
                    <a:pt x="2210" y="876"/>
                  </a:lnTo>
                  <a:lnTo>
                    <a:pt x="2198" y="828"/>
                  </a:lnTo>
                  <a:lnTo>
                    <a:pt x="2184" y="782"/>
                  </a:lnTo>
                  <a:lnTo>
                    <a:pt x="2168" y="736"/>
                  </a:lnTo>
                  <a:lnTo>
                    <a:pt x="2150" y="690"/>
                  </a:lnTo>
                  <a:lnTo>
                    <a:pt x="2128" y="640"/>
                  </a:lnTo>
                  <a:lnTo>
                    <a:pt x="2104" y="592"/>
                  </a:lnTo>
                  <a:lnTo>
                    <a:pt x="2076" y="546"/>
                  </a:lnTo>
                  <a:lnTo>
                    <a:pt x="2048" y="500"/>
                  </a:lnTo>
                  <a:lnTo>
                    <a:pt x="2016" y="456"/>
                  </a:lnTo>
                  <a:lnTo>
                    <a:pt x="1984" y="414"/>
                  </a:lnTo>
                  <a:lnTo>
                    <a:pt x="1948" y="374"/>
                  </a:lnTo>
                  <a:lnTo>
                    <a:pt x="1912" y="336"/>
                  </a:lnTo>
                  <a:lnTo>
                    <a:pt x="1872" y="298"/>
                  </a:lnTo>
                  <a:lnTo>
                    <a:pt x="1832" y="264"/>
                  </a:lnTo>
                  <a:lnTo>
                    <a:pt x="1790" y="230"/>
                  </a:lnTo>
                  <a:lnTo>
                    <a:pt x="1746" y="200"/>
                  </a:lnTo>
                  <a:lnTo>
                    <a:pt x="1702" y="170"/>
                  </a:lnTo>
                  <a:lnTo>
                    <a:pt x="1654" y="144"/>
                  </a:lnTo>
                  <a:lnTo>
                    <a:pt x="1606" y="118"/>
                  </a:lnTo>
                  <a:lnTo>
                    <a:pt x="1556" y="96"/>
                  </a:lnTo>
                  <a:lnTo>
                    <a:pt x="1506" y="76"/>
                  </a:lnTo>
                  <a:lnTo>
                    <a:pt x="1454" y="58"/>
                  </a:lnTo>
                  <a:lnTo>
                    <a:pt x="1402" y="44"/>
                  </a:lnTo>
                  <a:lnTo>
                    <a:pt x="1348" y="32"/>
                  </a:lnTo>
                  <a:lnTo>
                    <a:pt x="1292" y="22"/>
                  </a:lnTo>
                  <a:lnTo>
                    <a:pt x="1236" y="14"/>
                  </a:lnTo>
                  <a:lnTo>
                    <a:pt x="1180" y="10"/>
                  </a:lnTo>
                  <a:lnTo>
                    <a:pt x="1122" y="8"/>
                  </a:lnTo>
                  <a:lnTo>
                    <a:pt x="1064" y="10"/>
                  </a:lnTo>
                  <a:lnTo>
                    <a:pt x="1008" y="14"/>
                  </a:lnTo>
                  <a:lnTo>
                    <a:pt x="952" y="22"/>
                  </a:lnTo>
                  <a:lnTo>
                    <a:pt x="898" y="32"/>
                  </a:lnTo>
                  <a:lnTo>
                    <a:pt x="844" y="44"/>
                  </a:lnTo>
                  <a:lnTo>
                    <a:pt x="790" y="58"/>
                  </a:lnTo>
                  <a:lnTo>
                    <a:pt x="738" y="76"/>
                  </a:lnTo>
                  <a:lnTo>
                    <a:pt x="688" y="96"/>
                  </a:lnTo>
                  <a:lnTo>
                    <a:pt x="638" y="118"/>
                  </a:lnTo>
                  <a:lnTo>
                    <a:pt x="590" y="144"/>
                  </a:lnTo>
                  <a:lnTo>
                    <a:pt x="544" y="170"/>
                  </a:lnTo>
                  <a:lnTo>
                    <a:pt x="498" y="200"/>
                  </a:lnTo>
                  <a:lnTo>
                    <a:pt x="454" y="230"/>
                  </a:lnTo>
                  <a:lnTo>
                    <a:pt x="412" y="264"/>
                  </a:lnTo>
                  <a:lnTo>
                    <a:pt x="372" y="298"/>
                  </a:lnTo>
                  <a:lnTo>
                    <a:pt x="334" y="336"/>
                  </a:lnTo>
                  <a:lnTo>
                    <a:pt x="298" y="372"/>
                  </a:lnTo>
                  <a:lnTo>
                    <a:pt x="264" y="410"/>
                  </a:lnTo>
                  <a:lnTo>
                    <a:pt x="234" y="450"/>
                  </a:lnTo>
                  <a:lnTo>
                    <a:pt x="204" y="492"/>
                  </a:lnTo>
                  <a:lnTo>
                    <a:pt x="176" y="534"/>
                  </a:lnTo>
                  <a:lnTo>
                    <a:pt x="150" y="578"/>
                  </a:lnTo>
                  <a:lnTo>
                    <a:pt x="126" y="624"/>
                  </a:lnTo>
                  <a:lnTo>
                    <a:pt x="104" y="670"/>
                  </a:lnTo>
                  <a:lnTo>
                    <a:pt x="84" y="718"/>
                  </a:lnTo>
                  <a:lnTo>
                    <a:pt x="66" y="766"/>
                  </a:lnTo>
                  <a:lnTo>
                    <a:pt x="50" y="816"/>
                  </a:lnTo>
                  <a:lnTo>
                    <a:pt x="36" y="866"/>
                  </a:lnTo>
                  <a:lnTo>
                    <a:pt x="26" y="918"/>
                  </a:lnTo>
                  <a:lnTo>
                    <a:pt x="16" y="970"/>
                  </a:lnTo>
                  <a:lnTo>
                    <a:pt x="10" y="1024"/>
                  </a:lnTo>
                  <a:lnTo>
                    <a:pt x="8" y="1078"/>
                  </a:lnTo>
                  <a:lnTo>
                    <a:pt x="0" y="1082"/>
                  </a:lnTo>
                  <a:lnTo>
                    <a:pt x="2" y="1026"/>
                  </a:lnTo>
                  <a:lnTo>
                    <a:pt x="8" y="970"/>
                  </a:lnTo>
                  <a:lnTo>
                    <a:pt x="18" y="916"/>
                  </a:lnTo>
                  <a:lnTo>
                    <a:pt x="30" y="862"/>
                  </a:lnTo>
                  <a:lnTo>
                    <a:pt x="44" y="810"/>
                  </a:lnTo>
                  <a:lnTo>
                    <a:pt x="60" y="758"/>
                  </a:lnTo>
                  <a:lnTo>
                    <a:pt x="78" y="708"/>
                  </a:lnTo>
                  <a:lnTo>
                    <a:pt x="100" y="658"/>
                  </a:lnTo>
                  <a:lnTo>
                    <a:pt x="122" y="610"/>
                  </a:lnTo>
                  <a:lnTo>
                    <a:pt x="148" y="564"/>
                  </a:lnTo>
                  <a:lnTo>
                    <a:pt x="176" y="520"/>
                  </a:lnTo>
                  <a:lnTo>
                    <a:pt x="204" y="476"/>
                  </a:lnTo>
                  <a:lnTo>
                    <a:pt x="236" y="432"/>
                  </a:lnTo>
                  <a:lnTo>
                    <a:pt x="270" y="392"/>
                  </a:lnTo>
                  <a:lnTo>
                    <a:pt x="306" y="352"/>
                  </a:lnTo>
                  <a:lnTo>
                    <a:pt x="342" y="316"/>
                  </a:lnTo>
                  <a:lnTo>
                    <a:pt x="380" y="280"/>
                  </a:lnTo>
                  <a:lnTo>
                    <a:pt x="422" y="246"/>
                  </a:lnTo>
                  <a:lnTo>
                    <a:pt x="464" y="214"/>
                  </a:lnTo>
                  <a:lnTo>
                    <a:pt x="506" y="184"/>
                  </a:lnTo>
                  <a:lnTo>
                    <a:pt x="552" y="156"/>
                  </a:lnTo>
                  <a:lnTo>
                    <a:pt x="598" y="130"/>
                  </a:lnTo>
                  <a:lnTo>
                    <a:pt x="646" y="106"/>
                  </a:lnTo>
                  <a:lnTo>
                    <a:pt x="694" y="84"/>
                  </a:lnTo>
                  <a:lnTo>
                    <a:pt x="744" y="66"/>
                  </a:lnTo>
                  <a:lnTo>
                    <a:pt x="796" y="48"/>
                  </a:lnTo>
                  <a:lnTo>
                    <a:pt x="848" y="34"/>
                  </a:lnTo>
                  <a:lnTo>
                    <a:pt x="902" y="22"/>
                  </a:lnTo>
                  <a:lnTo>
                    <a:pt x="956" y="12"/>
                  </a:lnTo>
                  <a:lnTo>
                    <a:pt x="1010" y="6"/>
                  </a:lnTo>
                  <a:lnTo>
                    <a:pt x="1066" y="2"/>
                  </a:lnTo>
                  <a:lnTo>
                    <a:pt x="1122" y="0"/>
                  </a:lnTo>
                  <a:lnTo>
                    <a:pt x="1180" y="2"/>
                  </a:lnTo>
                  <a:lnTo>
                    <a:pt x="1238" y="6"/>
                  </a:lnTo>
                  <a:lnTo>
                    <a:pt x="1294" y="14"/>
                  </a:lnTo>
                  <a:lnTo>
                    <a:pt x="1348" y="24"/>
                  </a:lnTo>
                  <a:lnTo>
                    <a:pt x="1404" y="36"/>
                  </a:lnTo>
                  <a:lnTo>
                    <a:pt x="1456" y="52"/>
                  </a:lnTo>
                  <a:lnTo>
                    <a:pt x="1508" y="68"/>
                  </a:lnTo>
                  <a:lnTo>
                    <a:pt x="1560" y="88"/>
                  </a:lnTo>
                  <a:lnTo>
                    <a:pt x="1610" y="112"/>
                  </a:lnTo>
                  <a:lnTo>
                    <a:pt x="1658" y="136"/>
                  </a:lnTo>
                  <a:lnTo>
                    <a:pt x="1706" y="164"/>
                  </a:lnTo>
                  <a:lnTo>
                    <a:pt x="1750" y="192"/>
                  </a:lnTo>
                  <a:lnTo>
                    <a:pt x="1794" y="224"/>
                  </a:lnTo>
                  <a:lnTo>
                    <a:pt x="1838" y="258"/>
                  </a:lnTo>
                  <a:lnTo>
                    <a:pt x="1878" y="292"/>
                  </a:lnTo>
                  <a:lnTo>
                    <a:pt x="1918" y="330"/>
                  </a:lnTo>
                  <a:lnTo>
                    <a:pt x="1952" y="366"/>
                  </a:lnTo>
                  <a:lnTo>
                    <a:pt x="1986" y="406"/>
                  </a:lnTo>
                  <a:lnTo>
                    <a:pt x="2018" y="446"/>
                  </a:lnTo>
                  <a:lnTo>
                    <a:pt x="2048" y="488"/>
                  </a:lnTo>
                  <a:lnTo>
                    <a:pt x="2076" y="530"/>
                  </a:lnTo>
                  <a:lnTo>
                    <a:pt x="2102" y="574"/>
                  </a:lnTo>
                  <a:lnTo>
                    <a:pt x="2128" y="620"/>
                  </a:lnTo>
                  <a:lnTo>
                    <a:pt x="2150" y="666"/>
                  </a:lnTo>
                  <a:lnTo>
                    <a:pt x="2170" y="714"/>
                  </a:lnTo>
                  <a:lnTo>
                    <a:pt x="2188" y="764"/>
                  </a:lnTo>
                  <a:lnTo>
                    <a:pt x="2202" y="814"/>
                  </a:lnTo>
                  <a:lnTo>
                    <a:pt x="2216" y="864"/>
                  </a:lnTo>
                  <a:lnTo>
                    <a:pt x="2228" y="916"/>
                  </a:lnTo>
                  <a:lnTo>
                    <a:pt x="2236" y="970"/>
                  </a:lnTo>
                  <a:lnTo>
                    <a:pt x="2242" y="1024"/>
                  </a:lnTo>
                  <a:lnTo>
                    <a:pt x="2246" y="107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59" name="Freeform 17"/>
            <p:cNvSpPr>
              <a:spLocks/>
            </p:cNvSpPr>
            <p:nvPr/>
          </p:nvSpPr>
          <p:spPr bwMode="auto">
            <a:xfrm>
              <a:off x="2852738" y="881063"/>
              <a:ext cx="3435350" cy="1622425"/>
            </a:xfrm>
            <a:custGeom>
              <a:avLst/>
              <a:gdLst>
                <a:gd name="T0" fmla="*/ 2147483646 w 2164"/>
                <a:gd name="T1" fmla="*/ 2147483646 h 1022"/>
                <a:gd name="T2" fmla="*/ 2147483646 w 2164"/>
                <a:gd name="T3" fmla="*/ 2147483646 h 1022"/>
                <a:gd name="T4" fmla="*/ 2147483646 w 2164"/>
                <a:gd name="T5" fmla="*/ 1995963750 h 1022"/>
                <a:gd name="T6" fmla="*/ 2147483646 w 2164"/>
                <a:gd name="T7" fmla="*/ 1678424063 h 1022"/>
                <a:gd name="T8" fmla="*/ 2147483646 w 2164"/>
                <a:gd name="T9" fmla="*/ 1441529375 h 1022"/>
                <a:gd name="T10" fmla="*/ 2147483646 w 2164"/>
                <a:gd name="T11" fmla="*/ 1108868750 h 1022"/>
                <a:gd name="T12" fmla="*/ 2147483646 w 2164"/>
                <a:gd name="T13" fmla="*/ 816530625 h 1022"/>
                <a:gd name="T14" fmla="*/ 2147483646 w 2164"/>
                <a:gd name="T15" fmla="*/ 640119688 h 1022"/>
                <a:gd name="T16" fmla="*/ 2147483646 w 2164"/>
                <a:gd name="T17" fmla="*/ 413305625 h 1022"/>
                <a:gd name="T18" fmla="*/ 2147483646 w 2164"/>
                <a:gd name="T19" fmla="*/ 236894688 h 1022"/>
                <a:gd name="T20" fmla="*/ 2147483646 w 2164"/>
                <a:gd name="T21" fmla="*/ 141128750 h 1022"/>
                <a:gd name="T22" fmla="*/ 2147483646 w 2164"/>
                <a:gd name="T23" fmla="*/ 50403125 h 1022"/>
                <a:gd name="T24" fmla="*/ 2147483646 w 2164"/>
                <a:gd name="T25" fmla="*/ 20161250 h 1022"/>
                <a:gd name="T26" fmla="*/ 2147483646 w 2164"/>
                <a:gd name="T27" fmla="*/ 35282188 h 1022"/>
                <a:gd name="T28" fmla="*/ 2051407188 w 2164"/>
                <a:gd name="T29" fmla="*/ 105846563 h 1022"/>
                <a:gd name="T30" fmla="*/ 1673383750 w 2164"/>
                <a:gd name="T31" fmla="*/ 236894688 h 1022"/>
                <a:gd name="T32" fmla="*/ 1436489063 w 2164"/>
                <a:gd name="T33" fmla="*/ 347781563 h 1022"/>
                <a:gd name="T34" fmla="*/ 1103828438 w 2164"/>
                <a:gd name="T35" fmla="*/ 559474688 h 1022"/>
                <a:gd name="T36" fmla="*/ 811490313 w 2164"/>
                <a:gd name="T37" fmla="*/ 816530625 h 1022"/>
                <a:gd name="T38" fmla="*/ 645160000 w 2164"/>
                <a:gd name="T39" fmla="*/ 992941563 h 1022"/>
                <a:gd name="T40" fmla="*/ 433466875 w 2164"/>
                <a:gd name="T41" fmla="*/ 1285279688 h 1022"/>
                <a:gd name="T42" fmla="*/ 262096250 w 2164"/>
                <a:gd name="T43" fmla="*/ 1607859688 h 1022"/>
                <a:gd name="T44" fmla="*/ 131048125 w 2164"/>
                <a:gd name="T45" fmla="*/ 1950600938 h 1022"/>
                <a:gd name="T46" fmla="*/ 50403125 w 2164"/>
                <a:gd name="T47" fmla="*/ 2147483646 h 1022"/>
                <a:gd name="T48" fmla="*/ 20161250 w 2164"/>
                <a:gd name="T49" fmla="*/ 2147483646 h 1022"/>
                <a:gd name="T50" fmla="*/ 10080625 w 2164"/>
                <a:gd name="T51" fmla="*/ 2147483646 h 1022"/>
                <a:gd name="T52" fmla="*/ 80645000 w 2164"/>
                <a:gd name="T53" fmla="*/ 2051407188 h 1022"/>
                <a:gd name="T54" fmla="*/ 201612500 w 2164"/>
                <a:gd name="T55" fmla="*/ 1683464375 h 1022"/>
                <a:gd name="T56" fmla="*/ 378023438 w 2164"/>
                <a:gd name="T57" fmla="*/ 1340723125 h 1022"/>
                <a:gd name="T58" fmla="*/ 589716563 w 2164"/>
                <a:gd name="T59" fmla="*/ 1028223750 h 1022"/>
                <a:gd name="T60" fmla="*/ 846772500 w 2164"/>
                <a:gd name="T61" fmla="*/ 751006563 h 1022"/>
                <a:gd name="T62" fmla="*/ 1139110625 w 2164"/>
                <a:gd name="T63" fmla="*/ 509071563 h 1022"/>
                <a:gd name="T64" fmla="*/ 1466730938 w 2164"/>
                <a:gd name="T65" fmla="*/ 307459063 h 1022"/>
                <a:gd name="T66" fmla="*/ 1819552813 w 2164"/>
                <a:gd name="T67" fmla="*/ 156249688 h 1022"/>
                <a:gd name="T68" fmla="*/ 2147483646 w 2164"/>
                <a:gd name="T69" fmla="*/ 55443438 h 1022"/>
                <a:gd name="T70" fmla="*/ 2147483646 w 2164"/>
                <a:gd name="T71" fmla="*/ 5040313 h 1022"/>
                <a:gd name="T72" fmla="*/ 2147483646 w 2164"/>
                <a:gd name="T73" fmla="*/ 5040313 h 1022"/>
                <a:gd name="T74" fmla="*/ 2147483646 w 2164"/>
                <a:gd name="T75" fmla="*/ 55443438 h 1022"/>
                <a:gd name="T76" fmla="*/ 2147483646 w 2164"/>
                <a:gd name="T77" fmla="*/ 166330313 h 1022"/>
                <a:gd name="T78" fmla="*/ 2147483646 w 2164"/>
                <a:gd name="T79" fmla="*/ 332660625 h 1022"/>
                <a:gd name="T80" fmla="*/ 2147483646 w 2164"/>
                <a:gd name="T81" fmla="*/ 544353750 h 1022"/>
                <a:gd name="T82" fmla="*/ 2147483646 w 2164"/>
                <a:gd name="T83" fmla="*/ 801409688 h 1022"/>
                <a:gd name="T84" fmla="*/ 2147483646 w 2164"/>
                <a:gd name="T85" fmla="*/ 982860938 h 1022"/>
                <a:gd name="T86" fmla="*/ 2147483646 w 2164"/>
                <a:gd name="T87" fmla="*/ 1275199063 h 1022"/>
                <a:gd name="T88" fmla="*/ 2147483646 w 2164"/>
                <a:gd name="T89" fmla="*/ 1597779063 h 1022"/>
                <a:gd name="T90" fmla="*/ 2147483646 w 2164"/>
                <a:gd name="T91" fmla="*/ 1945560625 h 1022"/>
                <a:gd name="T92" fmla="*/ 2147483646 w 2164"/>
                <a:gd name="T93" fmla="*/ 2147483646 h 1022"/>
                <a:gd name="T94" fmla="*/ 2147483646 w 2164"/>
                <a:gd name="T95" fmla="*/ 2147483646 h 102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64" h="1022">
                  <a:moveTo>
                    <a:pt x="2164" y="1018"/>
                  </a:moveTo>
                  <a:lnTo>
                    <a:pt x="2164" y="1018"/>
                  </a:lnTo>
                  <a:lnTo>
                    <a:pt x="2156" y="1016"/>
                  </a:lnTo>
                  <a:lnTo>
                    <a:pt x="2152" y="970"/>
                  </a:lnTo>
                  <a:lnTo>
                    <a:pt x="2146" y="924"/>
                  </a:lnTo>
                  <a:lnTo>
                    <a:pt x="2138" y="880"/>
                  </a:lnTo>
                  <a:lnTo>
                    <a:pt x="2130" y="834"/>
                  </a:lnTo>
                  <a:lnTo>
                    <a:pt x="2118" y="792"/>
                  </a:lnTo>
                  <a:lnTo>
                    <a:pt x="2104" y="748"/>
                  </a:lnTo>
                  <a:lnTo>
                    <a:pt x="2090" y="706"/>
                  </a:lnTo>
                  <a:lnTo>
                    <a:pt x="2074" y="666"/>
                  </a:lnTo>
                  <a:lnTo>
                    <a:pt x="2052" y="618"/>
                  </a:lnTo>
                  <a:lnTo>
                    <a:pt x="2028" y="572"/>
                  </a:lnTo>
                  <a:lnTo>
                    <a:pt x="2002" y="526"/>
                  </a:lnTo>
                  <a:lnTo>
                    <a:pt x="1974" y="482"/>
                  </a:lnTo>
                  <a:lnTo>
                    <a:pt x="1944" y="440"/>
                  </a:lnTo>
                  <a:lnTo>
                    <a:pt x="1912" y="400"/>
                  </a:lnTo>
                  <a:lnTo>
                    <a:pt x="1878" y="362"/>
                  </a:lnTo>
                  <a:lnTo>
                    <a:pt x="1844" y="324"/>
                  </a:lnTo>
                  <a:lnTo>
                    <a:pt x="1806" y="288"/>
                  </a:lnTo>
                  <a:lnTo>
                    <a:pt x="1766" y="254"/>
                  </a:lnTo>
                  <a:lnTo>
                    <a:pt x="1726" y="222"/>
                  </a:lnTo>
                  <a:lnTo>
                    <a:pt x="1684" y="192"/>
                  </a:lnTo>
                  <a:lnTo>
                    <a:pt x="1640" y="164"/>
                  </a:lnTo>
                  <a:lnTo>
                    <a:pt x="1596" y="138"/>
                  </a:lnTo>
                  <a:lnTo>
                    <a:pt x="1548" y="114"/>
                  </a:lnTo>
                  <a:lnTo>
                    <a:pt x="1502" y="94"/>
                  </a:lnTo>
                  <a:lnTo>
                    <a:pt x="1452" y="74"/>
                  </a:lnTo>
                  <a:lnTo>
                    <a:pt x="1402" y="56"/>
                  </a:lnTo>
                  <a:lnTo>
                    <a:pt x="1352" y="42"/>
                  </a:lnTo>
                  <a:lnTo>
                    <a:pt x="1300" y="30"/>
                  </a:lnTo>
                  <a:lnTo>
                    <a:pt x="1246" y="20"/>
                  </a:lnTo>
                  <a:lnTo>
                    <a:pt x="1192" y="14"/>
                  </a:lnTo>
                  <a:lnTo>
                    <a:pt x="1138" y="10"/>
                  </a:lnTo>
                  <a:lnTo>
                    <a:pt x="1082" y="8"/>
                  </a:lnTo>
                  <a:lnTo>
                    <a:pt x="1026" y="10"/>
                  </a:lnTo>
                  <a:lnTo>
                    <a:pt x="972" y="14"/>
                  </a:lnTo>
                  <a:lnTo>
                    <a:pt x="918" y="20"/>
                  </a:lnTo>
                  <a:lnTo>
                    <a:pt x="866" y="30"/>
                  </a:lnTo>
                  <a:lnTo>
                    <a:pt x="814" y="42"/>
                  </a:lnTo>
                  <a:lnTo>
                    <a:pt x="762" y="56"/>
                  </a:lnTo>
                  <a:lnTo>
                    <a:pt x="712" y="74"/>
                  </a:lnTo>
                  <a:lnTo>
                    <a:pt x="664" y="94"/>
                  </a:lnTo>
                  <a:lnTo>
                    <a:pt x="616" y="114"/>
                  </a:lnTo>
                  <a:lnTo>
                    <a:pt x="570" y="138"/>
                  </a:lnTo>
                  <a:lnTo>
                    <a:pt x="524" y="164"/>
                  </a:lnTo>
                  <a:lnTo>
                    <a:pt x="480" y="192"/>
                  </a:lnTo>
                  <a:lnTo>
                    <a:pt x="438" y="222"/>
                  </a:lnTo>
                  <a:lnTo>
                    <a:pt x="398" y="254"/>
                  </a:lnTo>
                  <a:lnTo>
                    <a:pt x="358" y="288"/>
                  </a:lnTo>
                  <a:lnTo>
                    <a:pt x="322" y="324"/>
                  </a:lnTo>
                  <a:lnTo>
                    <a:pt x="288" y="358"/>
                  </a:lnTo>
                  <a:lnTo>
                    <a:pt x="256" y="394"/>
                  </a:lnTo>
                  <a:lnTo>
                    <a:pt x="228" y="432"/>
                  </a:lnTo>
                  <a:lnTo>
                    <a:pt x="198" y="470"/>
                  </a:lnTo>
                  <a:lnTo>
                    <a:pt x="172" y="510"/>
                  </a:lnTo>
                  <a:lnTo>
                    <a:pt x="148" y="552"/>
                  </a:lnTo>
                  <a:lnTo>
                    <a:pt x="124" y="594"/>
                  </a:lnTo>
                  <a:lnTo>
                    <a:pt x="104" y="638"/>
                  </a:lnTo>
                  <a:lnTo>
                    <a:pt x="84" y="682"/>
                  </a:lnTo>
                  <a:lnTo>
                    <a:pt x="68" y="728"/>
                  </a:lnTo>
                  <a:lnTo>
                    <a:pt x="52" y="774"/>
                  </a:lnTo>
                  <a:lnTo>
                    <a:pt x="38" y="822"/>
                  </a:lnTo>
                  <a:lnTo>
                    <a:pt x="28" y="870"/>
                  </a:lnTo>
                  <a:lnTo>
                    <a:pt x="20" y="918"/>
                  </a:lnTo>
                  <a:lnTo>
                    <a:pt x="12" y="968"/>
                  </a:lnTo>
                  <a:lnTo>
                    <a:pt x="8" y="1018"/>
                  </a:lnTo>
                  <a:lnTo>
                    <a:pt x="0" y="1022"/>
                  </a:lnTo>
                  <a:lnTo>
                    <a:pt x="4" y="970"/>
                  </a:lnTo>
                  <a:lnTo>
                    <a:pt x="12" y="916"/>
                  </a:lnTo>
                  <a:lnTo>
                    <a:pt x="20" y="866"/>
                  </a:lnTo>
                  <a:lnTo>
                    <a:pt x="32" y="814"/>
                  </a:lnTo>
                  <a:lnTo>
                    <a:pt x="46" y="766"/>
                  </a:lnTo>
                  <a:lnTo>
                    <a:pt x="62" y="716"/>
                  </a:lnTo>
                  <a:lnTo>
                    <a:pt x="80" y="668"/>
                  </a:lnTo>
                  <a:lnTo>
                    <a:pt x="102" y="622"/>
                  </a:lnTo>
                  <a:lnTo>
                    <a:pt x="124" y="576"/>
                  </a:lnTo>
                  <a:lnTo>
                    <a:pt x="150" y="532"/>
                  </a:lnTo>
                  <a:lnTo>
                    <a:pt x="176" y="490"/>
                  </a:lnTo>
                  <a:lnTo>
                    <a:pt x="204" y="448"/>
                  </a:lnTo>
                  <a:lnTo>
                    <a:pt x="234" y="408"/>
                  </a:lnTo>
                  <a:lnTo>
                    <a:pt x="268" y="370"/>
                  </a:lnTo>
                  <a:lnTo>
                    <a:pt x="302" y="334"/>
                  </a:lnTo>
                  <a:lnTo>
                    <a:pt x="336" y="298"/>
                  </a:lnTo>
                  <a:lnTo>
                    <a:pt x="374" y="264"/>
                  </a:lnTo>
                  <a:lnTo>
                    <a:pt x="412" y="232"/>
                  </a:lnTo>
                  <a:lnTo>
                    <a:pt x="452" y="202"/>
                  </a:lnTo>
                  <a:lnTo>
                    <a:pt x="494" y="174"/>
                  </a:lnTo>
                  <a:lnTo>
                    <a:pt x="538" y="148"/>
                  </a:lnTo>
                  <a:lnTo>
                    <a:pt x="582" y="122"/>
                  </a:lnTo>
                  <a:lnTo>
                    <a:pt x="628" y="100"/>
                  </a:lnTo>
                  <a:lnTo>
                    <a:pt x="674" y="80"/>
                  </a:lnTo>
                  <a:lnTo>
                    <a:pt x="722" y="62"/>
                  </a:lnTo>
                  <a:lnTo>
                    <a:pt x="770" y="46"/>
                  </a:lnTo>
                  <a:lnTo>
                    <a:pt x="820" y="32"/>
                  </a:lnTo>
                  <a:lnTo>
                    <a:pt x="872" y="22"/>
                  </a:lnTo>
                  <a:lnTo>
                    <a:pt x="922" y="12"/>
                  </a:lnTo>
                  <a:lnTo>
                    <a:pt x="976" y="6"/>
                  </a:lnTo>
                  <a:lnTo>
                    <a:pt x="1028" y="2"/>
                  </a:lnTo>
                  <a:lnTo>
                    <a:pt x="1082" y="0"/>
                  </a:lnTo>
                  <a:lnTo>
                    <a:pt x="1138" y="2"/>
                  </a:lnTo>
                  <a:lnTo>
                    <a:pt x="1194" y="6"/>
                  </a:lnTo>
                  <a:lnTo>
                    <a:pt x="1248" y="14"/>
                  </a:lnTo>
                  <a:lnTo>
                    <a:pt x="1300" y="22"/>
                  </a:lnTo>
                  <a:lnTo>
                    <a:pt x="1354" y="34"/>
                  </a:lnTo>
                  <a:lnTo>
                    <a:pt x="1404" y="50"/>
                  </a:lnTo>
                  <a:lnTo>
                    <a:pt x="1454" y="66"/>
                  </a:lnTo>
                  <a:lnTo>
                    <a:pt x="1504" y="86"/>
                  </a:lnTo>
                  <a:lnTo>
                    <a:pt x="1552" y="108"/>
                  </a:lnTo>
                  <a:lnTo>
                    <a:pt x="1598" y="132"/>
                  </a:lnTo>
                  <a:lnTo>
                    <a:pt x="1644" y="158"/>
                  </a:lnTo>
                  <a:lnTo>
                    <a:pt x="1688" y="186"/>
                  </a:lnTo>
                  <a:lnTo>
                    <a:pt x="1730" y="216"/>
                  </a:lnTo>
                  <a:lnTo>
                    <a:pt x="1772" y="248"/>
                  </a:lnTo>
                  <a:lnTo>
                    <a:pt x="1812" y="282"/>
                  </a:lnTo>
                  <a:lnTo>
                    <a:pt x="1848" y="318"/>
                  </a:lnTo>
                  <a:lnTo>
                    <a:pt x="1882" y="352"/>
                  </a:lnTo>
                  <a:lnTo>
                    <a:pt x="1914" y="390"/>
                  </a:lnTo>
                  <a:lnTo>
                    <a:pt x="1944" y="426"/>
                  </a:lnTo>
                  <a:lnTo>
                    <a:pt x="1972" y="466"/>
                  </a:lnTo>
                  <a:lnTo>
                    <a:pt x="2000" y="506"/>
                  </a:lnTo>
                  <a:lnTo>
                    <a:pt x="2024" y="548"/>
                  </a:lnTo>
                  <a:lnTo>
                    <a:pt x="2048" y="590"/>
                  </a:lnTo>
                  <a:lnTo>
                    <a:pt x="2068" y="634"/>
                  </a:lnTo>
                  <a:lnTo>
                    <a:pt x="2088" y="680"/>
                  </a:lnTo>
                  <a:lnTo>
                    <a:pt x="2106" y="726"/>
                  </a:lnTo>
                  <a:lnTo>
                    <a:pt x="2120" y="772"/>
                  </a:lnTo>
                  <a:lnTo>
                    <a:pt x="2134" y="820"/>
                  </a:lnTo>
                  <a:lnTo>
                    <a:pt x="2144" y="868"/>
                  </a:lnTo>
                  <a:lnTo>
                    <a:pt x="2154" y="918"/>
                  </a:lnTo>
                  <a:lnTo>
                    <a:pt x="2160" y="968"/>
                  </a:lnTo>
                  <a:lnTo>
                    <a:pt x="2164" y="101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0" name="Freeform 18"/>
            <p:cNvSpPr>
              <a:spLocks/>
            </p:cNvSpPr>
            <p:nvPr/>
          </p:nvSpPr>
          <p:spPr bwMode="auto">
            <a:xfrm>
              <a:off x="2919413" y="944563"/>
              <a:ext cx="3305175" cy="1530350"/>
            </a:xfrm>
            <a:custGeom>
              <a:avLst/>
              <a:gdLst>
                <a:gd name="T0" fmla="*/ 2147483646 w 2082"/>
                <a:gd name="T1" fmla="*/ 2147483646 h 964"/>
                <a:gd name="T2" fmla="*/ 2147483646 w 2082"/>
                <a:gd name="T3" fmla="*/ 2147483646 h 964"/>
                <a:gd name="T4" fmla="*/ 2147483646 w 2082"/>
                <a:gd name="T5" fmla="*/ 1905238125 h 964"/>
                <a:gd name="T6" fmla="*/ 2147483646 w 2082"/>
                <a:gd name="T7" fmla="*/ 1617940313 h 964"/>
                <a:gd name="T8" fmla="*/ 2147483646 w 2082"/>
                <a:gd name="T9" fmla="*/ 1386085938 h 964"/>
                <a:gd name="T10" fmla="*/ 2147483646 w 2082"/>
                <a:gd name="T11" fmla="*/ 1068546250 h 964"/>
                <a:gd name="T12" fmla="*/ 2147483646 w 2082"/>
                <a:gd name="T13" fmla="*/ 786288750 h 964"/>
                <a:gd name="T14" fmla="*/ 2147483646 w 2082"/>
                <a:gd name="T15" fmla="*/ 619958438 h 964"/>
                <a:gd name="T16" fmla="*/ 2147483646 w 2082"/>
                <a:gd name="T17" fmla="*/ 398184688 h 964"/>
                <a:gd name="T18" fmla="*/ 2147483646 w 2082"/>
                <a:gd name="T19" fmla="*/ 226814063 h 964"/>
                <a:gd name="T20" fmla="*/ 2147483646 w 2082"/>
                <a:gd name="T21" fmla="*/ 141128750 h 964"/>
                <a:gd name="T22" fmla="*/ 2147483646 w 2082"/>
                <a:gd name="T23" fmla="*/ 50403125 h 964"/>
                <a:gd name="T24" fmla="*/ 2147483646 w 2082"/>
                <a:gd name="T25" fmla="*/ 20161250 h 964"/>
                <a:gd name="T26" fmla="*/ 2147483646 w 2082"/>
                <a:gd name="T27" fmla="*/ 35282188 h 964"/>
                <a:gd name="T28" fmla="*/ 1970762188 w 2082"/>
                <a:gd name="T29" fmla="*/ 105846563 h 964"/>
                <a:gd name="T30" fmla="*/ 1607859688 w 2082"/>
                <a:gd name="T31" fmla="*/ 226814063 h 964"/>
                <a:gd name="T32" fmla="*/ 1376005313 w 2082"/>
                <a:gd name="T33" fmla="*/ 337700938 h 964"/>
                <a:gd name="T34" fmla="*/ 1058465625 w 2082"/>
                <a:gd name="T35" fmla="*/ 539313438 h 964"/>
                <a:gd name="T36" fmla="*/ 776208125 w 2082"/>
                <a:gd name="T37" fmla="*/ 786288750 h 964"/>
                <a:gd name="T38" fmla="*/ 624998750 w 2082"/>
                <a:gd name="T39" fmla="*/ 952619063 h 964"/>
                <a:gd name="T40" fmla="*/ 423386250 w 2082"/>
                <a:gd name="T41" fmla="*/ 1224795938 h 964"/>
                <a:gd name="T42" fmla="*/ 257055938 w 2082"/>
                <a:gd name="T43" fmla="*/ 1527214688 h 964"/>
                <a:gd name="T44" fmla="*/ 131048125 w 2082"/>
                <a:gd name="T45" fmla="*/ 1844754375 h 964"/>
                <a:gd name="T46" fmla="*/ 50403125 w 2082"/>
                <a:gd name="T47" fmla="*/ 2147483646 h 964"/>
                <a:gd name="T48" fmla="*/ 20161250 w 2082"/>
                <a:gd name="T49" fmla="*/ 2147483646 h 964"/>
                <a:gd name="T50" fmla="*/ 10080625 w 2082"/>
                <a:gd name="T51" fmla="*/ 2147483646 h 964"/>
                <a:gd name="T52" fmla="*/ 85685313 w 2082"/>
                <a:gd name="T53" fmla="*/ 1935480000 h 964"/>
                <a:gd name="T54" fmla="*/ 206652813 w 2082"/>
                <a:gd name="T55" fmla="*/ 1587698438 h 964"/>
                <a:gd name="T56" fmla="*/ 372983125 w 2082"/>
                <a:gd name="T57" fmla="*/ 1265118438 h 964"/>
                <a:gd name="T58" fmla="*/ 584676250 w 2082"/>
                <a:gd name="T59" fmla="*/ 967740000 h 964"/>
                <a:gd name="T60" fmla="*/ 831651563 w 2082"/>
                <a:gd name="T61" fmla="*/ 705643750 h 964"/>
                <a:gd name="T62" fmla="*/ 1108868750 w 2082"/>
                <a:gd name="T63" fmla="*/ 478829688 h 964"/>
                <a:gd name="T64" fmla="*/ 1421368125 w 2082"/>
                <a:gd name="T65" fmla="*/ 292338125 h 964"/>
                <a:gd name="T66" fmla="*/ 1759069063 w 2082"/>
                <a:gd name="T67" fmla="*/ 146169063 h 964"/>
                <a:gd name="T68" fmla="*/ 2116931250 w 2082"/>
                <a:gd name="T69" fmla="*/ 50403125 h 964"/>
                <a:gd name="T70" fmla="*/ 2147483646 w 2082"/>
                <a:gd name="T71" fmla="*/ 5040313 h 964"/>
                <a:gd name="T72" fmla="*/ 2147483646 w 2082"/>
                <a:gd name="T73" fmla="*/ 5040313 h 964"/>
                <a:gd name="T74" fmla="*/ 2147483646 w 2082"/>
                <a:gd name="T75" fmla="*/ 55443438 h 964"/>
                <a:gd name="T76" fmla="*/ 2147483646 w 2082"/>
                <a:gd name="T77" fmla="*/ 161290000 h 964"/>
                <a:gd name="T78" fmla="*/ 2147483646 w 2082"/>
                <a:gd name="T79" fmla="*/ 317539688 h 964"/>
                <a:gd name="T80" fmla="*/ 2147483646 w 2082"/>
                <a:gd name="T81" fmla="*/ 524192500 h 964"/>
                <a:gd name="T82" fmla="*/ 2147483646 w 2082"/>
                <a:gd name="T83" fmla="*/ 771167813 h 964"/>
                <a:gd name="T84" fmla="*/ 2147483646 w 2082"/>
                <a:gd name="T85" fmla="*/ 937498125 h 964"/>
                <a:gd name="T86" fmla="*/ 2147483646 w 2082"/>
                <a:gd name="T87" fmla="*/ 1214715313 h 964"/>
                <a:gd name="T88" fmla="*/ 2147483646 w 2082"/>
                <a:gd name="T89" fmla="*/ 1517134063 h 964"/>
                <a:gd name="T90" fmla="*/ 2147483646 w 2082"/>
                <a:gd name="T91" fmla="*/ 1844754375 h 964"/>
                <a:gd name="T92" fmla="*/ 2147483646 w 2082"/>
                <a:gd name="T93" fmla="*/ 2147483646 h 964"/>
                <a:gd name="T94" fmla="*/ 2147483646 w 2082"/>
                <a:gd name="T95" fmla="*/ 2147483646 h 9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82" h="964">
                  <a:moveTo>
                    <a:pt x="2082" y="962"/>
                  </a:moveTo>
                  <a:lnTo>
                    <a:pt x="2082" y="962"/>
                  </a:lnTo>
                  <a:lnTo>
                    <a:pt x="2074" y="958"/>
                  </a:lnTo>
                  <a:lnTo>
                    <a:pt x="2068" y="918"/>
                  </a:lnTo>
                  <a:lnTo>
                    <a:pt x="2062" y="876"/>
                  </a:lnTo>
                  <a:lnTo>
                    <a:pt x="2056" y="836"/>
                  </a:lnTo>
                  <a:lnTo>
                    <a:pt x="2046" y="796"/>
                  </a:lnTo>
                  <a:lnTo>
                    <a:pt x="2036" y="756"/>
                  </a:lnTo>
                  <a:lnTo>
                    <a:pt x="2024" y="716"/>
                  </a:lnTo>
                  <a:lnTo>
                    <a:pt x="2010" y="678"/>
                  </a:lnTo>
                  <a:lnTo>
                    <a:pt x="1996" y="642"/>
                  </a:lnTo>
                  <a:lnTo>
                    <a:pt x="1974" y="596"/>
                  </a:lnTo>
                  <a:lnTo>
                    <a:pt x="1952" y="550"/>
                  </a:lnTo>
                  <a:lnTo>
                    <a:pt x="1926" y="508"/>
                  </a:lnTo>
                  <a:lnTo>
                    <a:pt x="1900" y="466"/>
                  </a:lnTo>
                  <a:lnTo>
                    <a:pt x="1870" y="424"/>
                  </a:lnTo>
                  <a:lnTo>
                    <a:pt x="1840" y="386"/>
                  </a:lnTo>
                  <a:lnTo>
                    <a:pt x="1808" y="348"/>
                  </a:lnTo>
                  <a:lnTo>
                    <a:pt x="1774" y="312"/>
                  </a:lnTo>
                  <a:lnTo>
                    <a:pt x="1738" y="278"/>
                  </a:lnTo>
                  <a:lnTo>
                    <a:pt x="1700" y="246"/>
                  </a:lnTo>
                  <a:lnTo>
                    <a:pt x="1660" y="214"/>
                  </a:lnTo>
                  <a:lnTo>
                    <a:pt x="1620" y="186"/>
                  </a:lnTo>
                  <a:lnTo>
                    <a:pt x="1578" y="158"/>
                  </a:lnTo>
                  <a:lnTo>
                    <a:pt x="1534" y="134"/>
                  </a:lnTo>
                  <a:lnTo>
                    <a:pt x="1490" y="110"/>
                  </a:lnTo>
                  <a:lnTo>
                    <a:pt x="1444" y="90"/>
                  </a:lnTo>
                  <a:lnTo>
                    <a:pt x="1396" y="72"/>
                  </a:lnTo>
                  <a:lnTo>
                    <a:pt x="1348" y="56"/>
                  </a:lnTo>
                  <a:lnTo>
                    <a:pt x="1300" y="42"/>
                  </a:lnTo>
                  <a:lnTo>
                    <a:pt x="1250" y="30"/>
                  </a:lnTo>
                  <a:lnTo>
                    <a:pt x="1198" y="20"/>
                  </a:lnTo>
                  <a:lnTo>
                    <a:pt x="1146" y="14"/>
                  </a:lnTo>
                  <a:lnTo>
                    <a:pt x="1094" y="10"/>
                  </a:lnTo>
                  <a:lnTo>
                    <a:pt x="1040" y="8"/>
                  </a:lnTo>
                  <a:lnTo>
                    <a:pt x="988" y="10"/>
                  </a:lnTo>
                  <a:lnTo>
                    <a:pt x="934" y="14"/>
                  </a:lnTo>
                  <a:lnTo>
                    <a:pt x="882" y="20"/>
                  </a:lnTo>
                  <a:lnTo>
                    <a:pt x="832" y="30"/>
                  </a:lnTo>
                  <a:lnTo>
                    <a:pt x="782" y="42"/>
                  </a:lnTo>
                  <a:lnTo>
                    <a:pt x="732" y="56"/>
                  </a:lnTo>
                  <a:lnTo>
                    <a:pt x="684" y="72"/>
                  </a:lnTo>
                  <a:lnTo>
                    <a:pt x="638" y="90"/>
                  </a:lnTo>
                  <a:lnTo>
                    <a:pt x="592" y="110"/>
                  </a:lnTo>
                  <a:lnTo>
                    <a:pt x="546" y="134"/>
                  </a:lnTo>
                  <a:lnTo>
                    <a:pt x="504" y="158"/>
                  </a:lnTo>
                  <a:lnTo>
                    <a:pt x="462" y="186"/>
                  </a:lnTo>
                  <a:lnTo>
                    <a:pt x="420" y="214"/>
                  </a:lnTo>
                  <a:lnTo>
                    <a:pt x="382" y="246"/>
                  </a:lnTo>
                  <a:lnTo>
                    <a:pt x="344" y="278"/>
                  </a:lnTo>
                  <a:lnTo>
                    <a:pt x="308" y="312"/>
                  </a:lnTo>
                  <a:lnTo>
                    <a:pt x="276" y="344"/>
                  </a:lnTo>
                  <a:lnTo>
                    <a:pt x="248" y="378"/>
                  </a:lnTo>
                  <a:lnTo>
                    <a:pt x="220" y="414"/>
                  </a:lnTo>
                  <a:lnTo>
                    <a:pt x="192" y="450"/>
                  </a:lnTo>
                  <a:lnTo>
                    <a:pt x="168" y="486"/>
                  </a:lnTo>
                  <a:lnTo>
                    <a:pt x="144" y="526"/>
                  </a:lnTo>
                  <a:lnTo>
                    <a:pt x="122" y="564"/>
                  </a:lnTo>
                  <a:lnTo>
                    <a:pt x="102" y="606"/>
                  </a:lnTo>
                  <a:lnTo>
                    <a:pt x="84" y="646"/>
                  </a:lnTo>
                  <a:lnTo>
                    <a:pt x="66" y="690"/>
                  </a:lnTo>
                  <a:lnTo>
                    <a:pt x="52" y="732"/>
                  </a:lnTo>
                  <a:lnTo>
                    <a:pt x="40" y="778"/>
                  </a:lnTo>
                  <a:lnTo>
                    <a:pt x="28" y="822"/>
                  </a:lnTo>
                  <a:lnTo>
                    <a:pt x="20" y="868"/>
                  </a:lnTo>
                  <a:lnTo>
                    <a:pt x="12" y="914"/>
                  </a:lnTo>
                  <a:lnTo>
                    <a:pt x="8" y="962"/>
                  </a:lnTo>
                  <a:lnTo>
                    <a:pt x="0" y="964"/>
                  </a:lnTo>
                  <a:lnTo>
                    <a:pt x="4" y="914"/>
                  </a:lnTo>
                  <a:lnTo>
                    <a:pt x="12" y="866"/>
                  </a:lnTo>
                  <a:lnTo>
                    <a:pt x="22" y="816"/>
                  </a:lnTo>
                  <a:lnTo>
                    <a:pt x="34" y="768"/>
                  </a:lnTo>
                  <a:lnTo>
                    <a:pt x="48" y="722"/>
                  </a:lnTo>
                  <a:lnTo>
                    <a:pt x="64" y="676"/>
                  </a:lnTo>
                  <a:lnTo>
                    <a:pt x="82" y="630"/>
                  </a:lnTo>
                  <a:lnTo>
                    <a:pt x="102" y="586"/>
                  </a:lnTo>
                  <a:lnTo>
                    <a:pt x="124" y="544"/>
                  </a:lnTo>
                  <a:lnTo>
                    <a:pt x="148" y="502"/>
                  </a:lnTo>
                  <a:lnTo>
                    <a:pt x="174" y="462"/>
                  </a:lnTo>
                  <a:lnTo>
                    <a:pt x="202" y="422"/>
                  </a:lnTo>
                  <a:lnTo>
                    <a:pt x="232" y="384"/>
                  </a:lnTo>
                  <a:lnTo>
                    <a:pt x="262" y="348"/>
                  </a:lnTo>
                  <a:lnTo>
                    <a:pt x="294" y="314"/>
                  </a:lnTo>
                  <a:lnTo>
                    <a:pt x="330" y="280"/>
                  </a:lnTo>
                  <a:lnTo>
                    <a:pt x="364" y="248"/>
                  </a:lnTo>
                  <a:lnTo>
                    <a:pt x="402" y="218"/>
                  </a:lnTo>
                  <a:lnTo>
                    <a:pt x="440" y="190"/>
                  </a:lnTo>
                  <a:lnTo>
                    <a:pt x="480" y="164"/>
                  </a:lnTo>
                  <a:lnTo>
                    <a:pt x="522" y="138"/>
                  </a:lnTo>
                  <a:lnTo>
                    <a:pt x="564" y="116"/>
                  </a:lnTo>
                  <a:lnTo>
                    <a:pt x="608" y="94"/>
                  </a:lnTo>
                  <a:lnTo>
                    <a:pt x="652" y="76"/>
                  </a:lnTo>
                  <a:lnTo>
                    <a:pt x="698" y="58"/>
                  </a:lnTo>
                  <a:lnTo>
                    <a:pt x="744" y="44"/>
                  </a:lnTo>
                  <a:lnTo>
                    <a:pt x="792" y="30"/>
                  </a:lnTo>
                  <a:lnTo>
                    <a:pt x="840" y="20"/>
                  </a:lnTo>
                  <a:lnTo>
                    <a:pt x="888" y="12"/>
                  </a:lnTo>
                  <a:lnTo>
                    <a:pt x="938" y="6"/>
                  </a:lnTo>
                  <a:lnTo>
                    <a:pt x="990" y="2"/>
                  </a:lnTo>
                  <a:lnTo>
                    <a:pt x="1040" y="0"/>
                  </a:lnTo>
                  <a:lnTo>
                    <a:pt x="1094" y="2"/>
                  </a:lnTo>
                  <a:lnTo>
                    <a:pt x="1148" y="6"/>
                  </a:lnTo>
                  <a:lnTo>
                    <a:pt x="1200" y="12"/>
                  </a:lnTo>
                  <a:lnTo>
                    <a:pt x="1250" y="22"/>
                  </a:lnTo>
                  <a:lnTo>
                    <a:pt x="1302" y="34"/>
                  </a:lnTo>
                  <a:lnTo>
                    <a:pt x="1350" y="48"/>
                  </a:lnTo>
                  <a:lnTo>
                    <a:pt x="1400" y="64"/>
                  </a:lnTo>
                  <a:lnTo>
                    <a:pt x="1446" y="82"/>
                  </a:lnTo>
                  <a:lnTo>
                    <a:pt x="1494" y="104"/>
                  </a:lnTo>
                  <a:lnTo>
                    <a:pt x="1538" y="126"/>
                  </a:lnTo>
                  <a:lnTo>
                    <a:pt x="1582" y="152"/>
                  </a:lnTo>
                  <a:lnTo>
                    <a:pt x="1624" y="178"/>
                  </a:lnTo>
                  <a:lnTo>
                    <a:pt x="1666" y="208"/>
                  </a:lnTo>
                  <a:lnTo>
                    <a:pt x="1704" y="238"/>
                  </a:lnTo>
                  <a:lnTo>
                    <a:pt x="1742" y="272"/>
                  </a:lnTo>
                  <a:lnTo>
                    <a:pt x="1778" y="306"/>
                  </a:lnTo>
                  <a:lnTo>
                    <a:pt x="1810" y="338"/>
                  </a:lnTo>
                  <a:lnTo>
                    <a:pt x="1840" y="372"/>
                  </a:lnTo>
                  <a:lnTo>
                    <a:pt x="1868" y="408"/>
                  </a:lnTo>
                  <a:lnTo>
                    <a:pt x="1896" y="444"/>
                  </a:lnTo>
                  <a:lnTo>
                    <a:pt x="1920" y="482"/>
                  </a:lnTo>
                  <a:lnTo>
                    <a:pt x="1944" y="522"/>
                  </a:lnTo>
                  <a:lnTo>
                    <a:pt x="1966" y="562"/>
                  </a:lnTo>
                  <a:lnTo>
                    <a:pt x="1986" y="602"/>
                  </a:lnTo>
                  <a:lnTo>
                    <a:pt x="2006" y="644"/>
                  </a:lnTo>
                  <a:lnTo>
                    <a:pt x="2022" y="688"/>
                  </a:lnTo>
                  <a:lnTo>
                    <a:pt x="2036" y="732"/>
                  </a:lnTo>
                  <a:lnTo>
                    <a:pt x="2050" y="776"/>
                  </a:lnTo>
                  <a:lnTo>
                    <a:pt x="2060" y="822"/>
                  </a:lnTo>
                  <a:lnTo>
                    <a:pt x="2070" y="868"/>
                  </a:lnTo>
                  <a:lnTo>
                    <a:pt x="2076" y="914"/>
                  </a:lnTo>
                  <a:lnTo>
                    <a:pt x="2082" y="96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1" name="Freeform 19"/>
            <p:cNvSpPr>
              <a:spLocks/>
            </p:cNvSpPr>
            <p:nvPr/>
          </p:nvSpPr>
          <p:spPr bwMode="auto">
            <a:xfrm>
              <a:off x="3449638" y="1452563"/>
              <a:ext cx="2241550" cy="898525"/>
            </a:xfrm>
            <a:custGeom>
              <a:avLst/>
              <a:gdLst>
                <a:gd name="T0" fmla="*/ 2147483646 w 1412"/>
                <a:gd name="T1" fmla="*/ 1421368125 h 566"/>
                <a:gd name="T2" fmla="*/ 2147483646 w 1412"/>
                <a:gd name="T3" fmla="*/ 1421368125 h 566"/>
                <a:gd name="T4" fmla="*/ 2147483646 w 1412"/>
                <a:gd name="T5" fmla="*/ 1270158750 h 566"/>
                <a:gd name="T6" fmla="*/ 2147483646 w 1412"/>
                <a:gd name="T7" fmla="*/ 1123989688 h 566"/>
                <a:gd name="T8" fmla="*/ 2147483646 w 1412"/>
                <a:gd name="T9" fmla="*/ 1043344688 h 566"/>
                <a:gd name="T10" fmla="*/ 2147483646 w 1412"/>
                <a:gd name="T11" fmla="*/ 892135313 h 566"/>
                <a:gd name="T12" fmla="*/ 2147483646 w 1412"/>
                <a:gd name="T13" fmla="*/ 745966250 h 566"/>
                <a:gd name="T14" fmla="*/ 2147483646 w 1412"/>
                <a:gd name="T15" fmla="*/ 614918125 h 566"/>
                <a:gd name="T16" fmla="*/ 2147483646 w 1412"/>
                <a:gd name="T17" fmla="*/ 549394063 h 566"/>
                <a:gd name="T18" fmla="*/ 2147483646 w 1412"/>
                <a:gd name="T19" fmla="*/ 433466875 h 566"/>
                <a:gd name="T20" fmla="*/ 2147483646 w 1412"/>
                <a:gd name="T21" fmla="*/ 327620313 h 566"/>
                <a:gd name="T22" fmla="*/ 2147483646 w 1412"/>
                <a:gd name="T23" fmla="*/ 236894688 h 566"/>
                <a:gd name="T24" fmla="*/ 2147483646 w 1412"/>
                <a:gd name="T25" fmla="*/ 161290000 h 566"/>
                <a:gd name="T26" fmla="*/ 2147483646 w 1412"/>
                <a:gd name="T27" fmla="*/ 131048125 h 566"/>
                <a:gd name="T28" fmla="*/ 2147483646 w 1412"/>
                <a:gd name="T29" fmla="*/ 80645000 h 566"/>
                <a:gd name="T30" fmla="*/ 2056447500 w 1412"/>
                <a:gd name="T31" fmla="*/ 40322500 h 566"/>
                <a:gd name="T32" fmla="*/ 1874996250 w 1412"/>
                <a:gd name="T33" fmla="*/ 25201563 h 566"/>
                <a:gd name="T34" fmla="*/ 1779230313 w 1412"/>
                <a:gd name="T35" fmla="*/ 20161250 h 566"/>
                <a:gd name="T36" fmla="*/ 1597779063 w 1412"/>
                <a:gd name="T37" fmla="*/ 30241875 h 566"/>
                <a:gd name="T38" fmla="*/ 1416327813 w 1412"/>
                <a:gd name="T39" fmla="*/ 60483750 h 566"/>
                <a:gd name="T40" fmla="*/ 1244957188 w 1412"/>
                <a:gd name="T41" fmla="*/ 100806250 h 566"/>
                <a:gd name="T42" fmla="*/ 1078626875 w 1412"/>
                <a:gd name="T43" fmla="*/ 161290000 h 566"/>
                <a:gd name="T44" fmla="*/ 997981875 w 1412"/>
                <a:gd name="T45" fmla="*/ 201612500 h 566"/>
                <a:gd name="T46" fmla="*/ 846772500 w 1412"/>
                <a:gd name="T47" fmla="*/ 282257500 h 566"/>
                <a:gd name="T48" fmla="*/ 700603438 w 1412"/>
                <a:gd name="T49" fmla="*/ 378023438 h 566"/>
                <a:gd name="T50" fmla="*/ 569555313 w 1412"/>
                <a:gd name="T51" fmla="*/ 488910313 h 566"/>
                <a:gd name="T52" fmla="*/ 504031250 w 1412"/>
                <a:gd name="T53" fmla="*/ 549394063 h 566"/>
                <a:gd name="T54" fmla="*/ 337700938 w 1412"/>
                <a:gd name="T55" fmla="*/ 740925938 h 566"/>
                <a:gd name="T56" fmla="*/ 201612500 w 1412"/>
                <a:gd name="T57" fmla="*/ 947578750 h 566"/>
                <a:gd name="T58" fmla="*/ 95765938 w 1412"/>
                <a:gd name="T59" fmla="*/ 1179433125 h 566"/>
                <a:gd name="T60" fmla="*/ 20161250 w 1412"/>
                <a:gd name="T61" fmla="*/ 1421368125 h 566"/>
                <a:gd name="T62" fmla="*/ 0 w 1412"/>
                <a:gd name="T63" fmla="*/ 1426408438 h 566"/>
                <a:gd name="T64" fmla="*/ 20161250 w 1412"/>
                <a:gd name="T65" fmla="*/ 1350803750 h 566"/>
                <a:gd name="T66" fmla="*/ 65524063 w 1412"/>
                <a:gd name="T67" fmla="*/ 1204634688 h 566"/>
                <a:gd name="T68" fmla="*/ 126007813 w 1412"/>
                <a:gd name="T69" fmla="*/ 1058465625 h 566"/>
                <a:gd name="T70" fmla="*/ 191531875 w 1412"/>
                <a:gd name="T71" fmla="*/ 922377188 h 566"/>
                <a:gd name="T72" fmla="*/ 272176875 w 1412"/>
                <a:gd name="T73" fmla="*/ 796369375 h 566"/>
                <a:gd name="T74" fmla="*/ 362902500 w 1412"/>
                <a:gd name="T75" fmla="*/ 675401875 h 566"/>
                <a:gd name="T76" fmla="*/ 463708750 w 1412"/>
                <a:gd name="T77" fmla="*/ 559474688 h 566"/>
                <a:gd name="T78" fmla="*/ 574595625 w 1412"/>
                <a:gd name="T79" fmla="*/ 458668438 h 566"/>
                <a:gd name="T80" fmla="*/ 690522813 w 1412"/>
                <a:gd name="T81" fmla="*/ 362902500 h 566"/>
                <a:gd name="T82" fmla="*/ 816530625 w 1412"/>
                <a:gd name="T83" fmla="*/ 277217188 h 566"/>
                <a:gd name="T84" fmla="*/ 947578750 w 1412"/>
                <a:gd name="T85" fmla="*/ 201612500 h 566"/>
                <a:gd name="T86" fmla="*/ 1088707500 w 1412"/>
                <a:gd name="T87" fmla="*/ 136088438 h 566"/>
                <a:gd name="T88" fmla="*/ 1234876563 w 1412"/>
                <a:gd name="T89" fmla="*/ 85685313 h 566"/>
                <a:gd name="T90" fmla="*/ 1386085938 w 1412"/>
                <a:gd name="T91" fmla="*/ 45362813 h 566"/>
                <a:gd name="T92" fmla="*/ 1537295313 w 1412"/>
                <a:gd name="T93" fmla="*/ 15120938 h 566"/>
                <a:gd name="T94" fmla="*/ 1698585313 w 1412"/>
                <a:gd name="T95" fmla="*/ 5040313 h 566"/>
                <a:gd name="T96" fmla="*/ 1779230313 w 1412"/>
                <a:gd name="T97" fmla="*/ 0 h 566"/>
                <a:gd name="T98" fmla="*/ 1965721875 w 1412"/>
                <a:gd name="T99" fmla="*/ 10080625 h 566"/>
                <a:gd name="T100" fmla="*/ 2147173125 w 1412"/>
                <a:gd name="T101" fmla="*/ 40322500 h 566"/>
                <a:gd name="T102" fmla="*/ 2147483646 w 1412"/>
                <a:gd name="T103" fmla="*/ 85685313 h 566"/>
                <a:gd name="T104" fmla="*/ 2147483646 w 1412"/>
                <a:gd name="T105" fmla="*/ 146169063 h 566"/>
                <a:gd name="T106" fmla="*/ 2147483646 w 1412"/>
                <a:gd name="T107" fmla="*/ 221773750 h 566"/>
                <a:gd name="T108" fmla="*/ 2147483646 w 1412"/>
                <a:gd name="T109" fmla="*/ 312499375 h 566"/>
                <a:gd name="T110" fmla="*/ 2147483646 w 1412"/>
                <a:gd name="T111" fmla="*/ 418345938 h 566"/>
                <a:gd name="T112" fmla="*/ 2147483646 w 1412"/>
                <a:gd name="T113" fmla="*/ 534273125 h 566"/>
                <a:gd name="T114" fmla="*/ 2147483646 w 1412"/>
                <a:gd name="T115" fmla="*/ 630039063 h 566"/>
                <a:gd name="T116" fmla="*/ 2147483646 w 1412"/>
                <a:gd name="T117" fmla="*/ 831651563 h 566"/>
                <a:gd name="T118" fmla="*/ 2147483646 w 1412"/>
                <a:gd name="T119" fmla="*/ 1053425313 h 566"/>
                <a:gd name="T120" fmla="*/ 2147483646 w 1412"/>
                <a:gd name="T121" fmla="*/ 1295360313 h 566"/>
                <a:gd name="T122" fmla="*/ 2147483646 w 1412"/>
                <a:gd name="T123" fmla="*/ 1421368125 h 56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12" h="566">
                  <a:moveTo>
                    <a:pt x="1412" y="564"/>
                  </a:moveTo>
                  <a:lnTo>
                    <a:pt x="1412" y="564"/>
                  </a:lnTo>
                  <a:lnTo>
                    <a:pt x="1404" y="564"/>
                  </a:lnTo>
                  <a:lnTo>
                    <a:pt x="1396" y="534"/>
                  </a:lnTo>
                  <a:lnTo>
                    <a:pt x="1388" y="504"/>
                  </a:lnTo>
                  <a:lnTo>
                    <a:pt x="1378" y="474"/>
                  </a:lnTo>
                  <a:lnTo>
                    <a:pt x="1366" y="446"/>
                  </a:lnTo>
                  <a:lnTo>
                    <a:pt x="1352" y="414"/>
                  </a:lnTo>
                  <a:lnTo>
                    <a:pt x="1336" y="384"/>
                  </a:lnTo>
                  <a:lnTo>
                    <a:pt x="1318" y="354"/>
                  </a:lnTo>
                  <a:lnTo>
                    <a:pt x="1300" y="324"/>
                  </a:lnTo>
                  <a:lnTo>
                    <a:pt x="1280" y="296"/>
                  </a:lnTo>
                  <a:lnTo>
                    <a:pt x="1258" y="270"/>
                  </a:lnTo>
                  <a:lnTo>
                    <a:pt x="1236" y="244"/>
                  </a:lnTo>
                  <a:lnTo>
                    <a:pt x="1212" y="218"/>
                  </a:lnTo>
                  <a:lnTo>
                    <a:pt x="1188" y="194"/>
                  </a:lnTo>
                  <a:lnTo>
                    <a:pt x="1162" y="172"/>
                  </a:lnTo>
                  <a:lnTo>
                    <a:pt x="1134" y="150"/>
                  </a:lnTo>
                  <a:lnTo>
                    <a:pt x="1106" y="130"/>
                  </a:lnTo>
                  <a:lnTo>
                    <a:pt x="1078" y="112"/>
                  </a:lnTo>
                  <a:lnTo>
                    <a:pt x="1048" y="94"/>
                  </a:lnTo>
                  <a:lnTo>
                    <a:pt x="1016" y="80"/>
                  </a:lnTo>
                  <a:lnTo>
                    <a:pt x="986" y="64"/>
                  </a:lnTo>
                  <a:lnTo>
                    <a:pt x="952" y="52"/>
                  </a:lnTo>
                  <a:lnTo>
                    <a:pt x="920" y="40"/>
                  </a:lnTo>
                  <a:lnTo>
                    <a:pt x="886" y="32"/>
                  </a:lnTo>
                  <a:lnTo>
                    <a:pt x="850" y="24"/>
                  </a:lnTo>
                  <a:lnTo>
                    <a:pt x="816" y="16"/>
                  </a:lnTo>
                  <a:lnTo>
                    <a:pt x="780" y="12"/>
                  </a:lnTo>
                  <a:lnTo>
                    <a:pt x="744" y="10"/>
                  </a:lnTo>
                  <a:lnTo>
                    <a:pt x="706" y="8"/>
                  </a:lnTo>
                  <a:lnTo>
                    <a:pt x="670" y="10"/>
                  </a:lnTo>
                  <a:lnTo>
                    <a:pt x="634" y="12"/>
                  </a:lnTo>
                  <a:lnTo>
                    <a:pt x="598" y="16"/>
                  </a:lnTo>
                  <a:lnTo>
                    <a:pt x="562" y="24"/>
                  </a:lnTo>
                  <a:lnTo>
                    <a:pt x="528" y="32"/>
                  </a:lnTo>
                  <a:lnTo>
                    <a:pt x="494" y="40"/>
                  </a:lnTo>
                  <a:lnTo>
                    <a:pt x="460" y="52"/>
                  </a:lnTo>
                  <a:lnTo>
                    <a:pt x="428" y="64"/>
                  </a:lnTo>
                  <a:lnTo>
                    <a:pt x="396" y="80"/>
                  </a:lnTo>
                  <a:lnTo>
                    <a:pt x="366" y="94"/>
                  </a:lnTo>
                  <a:lnTo>
                    <a:pt x="336" y="112"/>
                  </a:lnTo>
                  <a:lnTo>
                    <a:pt x="306" y="130"/>
                  </a:lnTo>
                  <a:lnTo>
                    <a:pt x="278" y="150"/>
                  </a:lnTo>
                  <a:lnTo>
                    <a:pt x="252" y="172"/>
                  </a:lnTo>
                  <a:lnTo>
                    <a:pt x="226" y="194"/>
                  </a:lnTo>
                  <a:lnTo>
                    <a:pt x="200" y="218"/>
                  </a:lnTo>
                  <a:lnTo>
                    <a:pt x="166" y="254"/>
                  </a:lnTo>
                  <a:lnTo>
                    <a:pt x="134" y="294"/>
                  </a:lnTo>
                  <a:lnTo>
                    <a:pt x="106" y="334"/>
                  </a:lnTo>
                  <a:lnTo>
                    <a:pt x="80" y="376"/>
                  </a:lnTo>
                  <a:lnTo>
                    <a:pt x="58" y="422"/>
                  </a:lnTo>
                  <a:lnTo>
                    <a:pt x="38" y="468"/>
                  </a:lnTo>
                  <a:lnTo>
                    <a:pt x="22" y="516"/>
                  </a:lnTo>
                  <a:lnTo>
                    <a:pt x="8" y="564"/>
                  </a:lnTo>
                  <a:lnTo>
                    <a:pt x="0" y="566"/>
                  </a:lnTo>
                  <a:lnTo>
                    <a:pt x="8" y="536"/>
                  </a:lnTo>
                  <a:lnTo>
                    <a:pt x="16" y="506"/>
                  </a:lnTo>
                  <a:lnTo>
                    <a:pt x="26" y="478"/>
                  </a:lnTo>
                  <a:lnTo>
                    <a:pt x="36" y="448"/>
                  </a:lnTo>
                  <a:lnTo>
                    <a:pt x="50" y="420"/>
                  </a:lnTo>
                  <a:lnTo>
                    <a:pt x="62" y="394"/>
                  </a:lnTo>
                  <a:lnTo>
                    <a:pt x="76" y="366"/>
                  </a:lnTo>
                  <a:lnTo>
                    <a:pt x="92" y="340"/>
                  </a:lnTo>
                  <a:lnTo>
                    <a:pt x="108" y="316"/>
                  </a:lnTo>
                  <a:lnTo>
                    <a:pt x="126" y="292"/>
                  </a:lnTo>
                  <a:lnTo>
                    <a:pt x="144" y="268"/>
                  </a:lnTo>
                  <a:lnTo>
                    <a:pt x="164" y="244"/>
                  </a:lnTo>
                  <a:lnTo>
                    <a:pt x="184" y="222"/>
                  </a:lnTo>
                  <a:lnTo>
                    <a:pt x="206" y="202"/>
                  </a:lnTo>
                  <a:lnTo>
                    <a:pt x="228" y="182"/>
                  </a:lnTo>
                  <a:lnTo>
                    <a:pt x="250" y="162"/>
                  </a:lnTo>
                  <a:lnTo>
                    <a:pt x="274" y="144"/>
                  </a:lnTo>
                  <a:lnTo>
                    <a:pt x="300" y="126"/>
                  </a:lnTo>
                  <a:lnTo>
                    <a:pt x="324" y="110"/>
                  </a:lnTo>
                  <a:lnTo>
                    <a:pt x="350" y="94"/>
                  </a:lnTo>
                  <a:lnTo>
                    <a:pt x="376" y="80"/>
                  </a:lnTo>
                  <a:lnTo>
                    <a:pt x="404" y="66"/>
                  </a:lnTo>
                  <a:lnTo>
                    <a:pt x="432" y="54"/>
                  </a:lnTo>
                  <a:lnTo>
                    <a:pt x="460" y="44"/>
                  </a:lnTo>
                  <a:lnTo>
                    <a:pt x="490" y="34"/>
                  </a:lnTo>
                  <a:lnTo>
                    <a:pt x="520" y="24"/>
                  </a:lnTo>
                  <a:lnTo>
                    <a:pt x="550" y="18"/>
                  </a:lnTo>
                  <a:lnTo>
                    <a:pt x="580" y="12"/>
                  </a:lnTo>
                  <a:lnTo>
                    <a:pt x="610" y="6"/>
                  </a:lnTo>
                  <a:lnTo>
                    <a:pt x="642" y="4"/>
                  </a:lnTo>
                  <a:lnTo>
                    <a:pt x="674" y="2"/>
                  </a:lnTo>
                  <a:lnTo>
                    <a:pt x="706" y="0"/>
                  </a:lnTo>
                  <a:lnTo>
                    <a:pt x="744" y="2"/>
                  </a:lnTo>
                  <a:lnTo>
                    <a:pt x="780" y="4"/>
                  </a:lnTo>
                  <a:lnTo>
                    <a:pt x="816" y="8"/>
                  </a:lnTo>
                  <a:lnTo>
                    <a:pt x="852" y="16"/>
                  </a:lnTo>
                  <a:lnTo>
                    <a:pt x="888" y="24"/>
                  </a:lnTo>
                  <a:lnTo>
                    <a:pt x="922" y="34"/>
                  </a:lnTo>
                  <a:lnTo>
                    <a:pt x="956" y="44"/>
                  </a:lnTo>
                  <a:lnTo>
                    <a:pt x="988" y="58"/>
                  </a:lnTo>
                  <a:lnTo>
                    <a:pt x="1020" y="72"/>
                  </a:lnTo>
                  <a:lnTo>
                    <a:pt x="1052" y="88"/>
                  </a:lnTo>
                  <a:lnTo>
                    <a:pt x="1082" y="106"/>
                  </a:lnTo>
                  <a:lnTo>
                    <a:pt x="1112" y="124"/>
                  </a:lnTo>
                  <a:lnTo>
                    <a:pt x="1140" y="144"/>
                  </a:lnTo>
                  <a:lnTo>
                    <a:pt x="1168" y="166"/>
                  </a:lnTo>
                  <a:lnTo>
                    <a:pt x="1194" y="188"/>
                  </a:lnTo>
                  <a:lnTo>
                    <a:pt x="1218" y="212"/>
                  </a:lnTo>
                  <a:lnTo>
                    <a:pt x="1252" y="250"/>
                  </a:lnTo>
                  <a:lnTo>
                    <a:pt x="1284" y="288"/>
                  </a:lnTo>
                  <a:lnTo>
                    <a:pt x="1314" y="330"/>
                  </a:lnTo>
                  <a:lnTo>
                    <a:pt x="1340" y="374"/>
                  </a:lnTo>
                  <a:lnTo>
                    <a:pt x="1362" y="418"/>
                  </a:lnTo>
                  <a:lnTo>
                    <a:pt x="1382" y="466"/>
                  </a:lnTo>
                  <a:lnTo>
                    <a:pt x="1400" y="514"/>
                  </a:lnTo>
                  <a:lnTo>
                    <a:pt x="1412" y="56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2" name="Freeform 20"/>
            <p:cNvSpPr>
              <a:spLocks/>
            </p:cNvSpPr>
            <p:nvPr/>
          </p:nvSpPr>
          <p:spPr bwMode="auto">
            <a:xfrm>
              <a:off x="3516313" y="1516063"/>
              <a:ext cx="2108200" cy="828675"/>
            </a:xfrm>
            <a:custGeom>
              <a:avLst/>
              <a:gdLst>
                <a:gd name="T0" fmla="*/ 2147483646 w 1328"/>
                <a:gd name="T1" fmla="*/ 1310481250 h 522"/>
                <a:gd name="T2" fmla="*/ 2147483646 w 1328"/>
                <a:gd name="T3" fmla="*/ 1310481250 h 522"/>
                <a:gd name="T4" fmla="*/ 2147483646 w 1328"/>
                <a:gd name="T5" fmla="*/ 1063505938 h 522"/>
                <a:gd name="T6" fmla="*/ 2147483646 w 1328"/>
                <a:gd name="T7" fmla="*/ 987901250 h 522"/>
                <a:gd name="T8" fmla="*/ 2147483646 w 1328"/>
                <a:gd name="T9" fmla="*/ 841732188 h 522"/>
                <a:gd name="T10" fmla="*/ 2147483646 w 1328"/>
                <a:gd name="T11" fmla="*/ 705643750 h 522"/>
                <a:gd name="T12" fmla="*/ 2147483646 w 1328"/>
                <a:gd name="T13" fmla="*/ 579635938 h 522"/>
                <a:gd name="T14" fmla="*/ 2147483646 w 1328"/>
                <a:gd name="T15" fmla="*/ 519152188 h 522"/>
                <a:gd name="T16" fmla="*/ 2147483646 w 1328"/>
                <a:gd name="T17" fmla="*/ 408265313 h 522"/>
                <a:gd name="T18" fmla="*/ 2147483646 w 1328"/>
                <a:gd name="T19" fmla="*/ 312499375 h 522"/>
                <a:gd name="T20" fmla="*/ 2147483646 w 1328"/>
                <a:gd name="T21" fmla="*/ 226814063 h 522"/>
                <a:gd name="T22" fmla="*/ 2147483646 w 1328"/>
                <a:gd name="T23" fmla="*/ 156249688 h 522"/>
                <a:gd name="T24" fmla="*/ 2147483646 w 1328"/>
                <a:gd name="T25" fmla="*/ 126007813 h 522"/>
                <a:gd name="T26" fmla="*/ 2101810313 w 1328"/>
                <a:gd name="T27" fmla="*/ 75604688 h 522"/>
                <a:gd name="T28" fmla="*/ 1935480000 w 1328"/>
                <a:gd name="T29" fmla="*/ 40322500 h 522"/>
                <a:gd name="T30" fmla="*/ 1764109375 w 1328"/>
                <a:gd name="T31" fmla="*/ 25201563 h 522"/>
                <a:gd name="T32" fmla="*/ 1673383750 w 1328"/>
                <a:gd name="T33" fmla="*/ 20161250 h 522"/>
                <a:gd name="T34" fmla="*/ 1502013125 w 1328"/>
                <a:gd name="T35" fmla="*/ 30241875 h 522"/>
                <a:gd name="T36" fmla="*/ 1330642500 w 1328"/>
                <a:gd name="T37" fmla="*/ 55443438 h 522"/>
                <a:gd name="T38" fmla="*/ 1169352500 w 1328"/>
                <a:gd name="T39" fmla="*/ 95765938 h 522"/>
                <a:gd name="T40" fmla="*/ 1013102813 w 1328"/>
                <a:gd name="T41" fmla="*/ 156249688 h 522"/>
                <a:gd name="T42" fmla="*/ 937498125 w 1328"/>
                <a:gd name="T43" fmla="*/ 191531875 h 522"/>
                <a:gd name="T44" fmla="*/ 791329063 w 1328"/>
                <a:gd name="T45" fmla="*/ 267136563 h 522"/>
                <a:gd name="T46" fmla="*/ 655240625 w 1328"/>
                <a:gd name="T47" fmla="*/ 357862188 h 522"/>
                <a:gd name="T48" fmla="*/ 529232813 w 1328"/>
                <a:gd name="T49" fmla="*/ 463708750 h 522"/>
                <a:gd name="T50" fmla="*/ 468749063 w 1328"/>
                <a:gd name="T51" fmla="*/ 519152188 h 522"/>
                <a:gd name="T52" fmla="*/ 317539688 w 1328"/>
                <a:gd name="T53" fmla="*/ 690522813 h 522"/>
                <a:gd name="T54" fmla="*/ 191531875 w 1328"/>
                <a:gd name="T55" fmla="*/ 882054688 h 522"/>
                <a:gd name="T56" fmla="*/ 90725625 w 1328"/>
                <a:gd name="T57" fmla="*/ 1093747813 h 522"/>
                <a:gd name="T58" fmla="*/ 20161250 w 1328"/>
                <a:gd name="T59" fmla="*/ 1315521563 h 522"/>
                <a:gd name="T60" fmla="*/ 0 w 1328"/>
                <a:gd name="T61" fmla="*/ 1315521563 h 522"/>
                <a:gd name="T62" fmla="*/ 20161250 w 1328"/>
                <a:gd name="T63" fmla="*/ 1244957188 h 522"/>
                <a:gd name="T64" fmla="*/ 65524063 w 1328"/>
                <a:gd name="T65" fmla="*/ 1108868750 h 522"/>
                <a:gd name="T66" fmla="*/ 151209375 w 1328"/>
                <a:gd name="T67" fmla="*/ 917336875 h 522"/>
                <a:gd name="T68" fmla="*/ 307459063 w 1328"/>
                <a:gd name="T69" fmla="*/ 675401875 h 522"/>
                <a:gd name="T70" fmla="*/ 493950625 w 1328"/>
                <a:gd name="T71" fmla="*/ 468749063 h 522"/>
                <a:gd name="T72" fmla="*/ 715724375 w 1328"/>
                <a:gd name="T73" fmla="*/ 292338125 h 522"/>
                <a:gd name="T74" fmla="*/ 962699688 w 1328"/>
                <a:gd name="T75" fmla="*/ 156249688 h 522"/>
                <a:gd name="T76" fmla="*/ 1164312188 w 1328"/>
                <a:gd name="T77" fmla="*/ 75604688 h 522"/>
                <a:gd name="T78" fmla="*/ 1305440938 w 1328"/>
                <a:gd name="T79" fmla="*/ 40322500 h 522"/>
                <a:gd name="T80" fmla="*/ 1451610000 w 1328"/>
                <a:gd name="T81" fmla="*/ 15120938 h 522"/>
                <a:gd name="T82" fmla="*/ 1597779063 w 1328"/>
                <a:gd name="T83" fmla="*/ 5040313 h 522"/>
                <a:gd name="T84" fmla="*/ 1673383750 w 1328"/>
                <a:gd name="T85" fmla="*/ 0 h 522"/>
                <a:gd name="T86" fmla="*/ 1849794688 w 1328"/>
                <a:gd name="T87" fmla="*/ 10080625 h 522"/>
                <a:gd name="T88" fmla="*/ 2021165313 w 1328"/>
                <a:gd name="T89" fmla="*/ 35282188 h 522"/>
                <a:gd name="T90" fmla="*/ 2147483646 w 1328"/>
                <a:gd name="T91" fmla="*/ 80645000 h 522"/>
                <a:gd name="T92" fmla="*/ 2147483646 w 1328"/>
                <a:gd name="T93" fmla="*/ 136088438 h 522"/>
                <a:gd name="T94" fmla="*/ 2147483646 w 1328"/>
                <a:gd name="T95" fmla="*/ 211693125 h 522"/>
                <a:gd name="T96" fmla="*/ 2147483646 w 1328"/>
                <a:gd name="T97" fmla="*/ 297378438 h 522"/>
                <a:gd name="T98" fmla="*/ 2147483646 w 1328"/>
                <a:gd name="T99" fmla="*/ 393144375 h 522"/>
                <a:gd name="T100" fmla="*/ 2147483646 w 1328"/>
                <a:gd name="T101" fmla="*/ 504031250 h 522"/>
                <a:gd name="T102" fmla="*/ 2147483646 w 1328"/>
                <a:gd name="T103" fmla="*/ 589716563 h 522"/>
                <a:gd name="T104" fmla="*/ 2147483646 w 1328"/>
                <a:gd name="T105" fmla="*/ 776208125 h 522"/>
                <a:gd name="T106" fmla="*/ 2147483646 w 1328"/>
                <a:gd name="T107" fmla="*/ 977820625 h 522"/>
                <a:gd name="T108" fmla="*/ 2147483646 w 1328"/>
                <a:gd name="T109" fmla="*/ 1199594375 h 522"/>
                <a:gd name="T110" fmla="*/ 2147483646 w 1328"/>
                <a:gd name="T111" fmla="*/ 1310481250 h 5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328" h="522">
                  <a:moveTo>
                    <a:pt x="1328" y="520"/>
                  </a:moveTo>
                  <a:lnTo>
                    <a:pt x="1328" y="520"/>
                  </a:lnTo>
                  <a:lnTo>
                    <a:pt x="1320" y="520"/>
                  </a:lnTo>
                  <a:lnTo>
                    <a:pt x="1306" y="470"/>
                  </a:lnTo>
                  <a:lnTo>
                    <a:pt x="1288" y="422"/>
                  </a:lnTo>
                  <a:lnTo>
                    <a:pt x="1274" y="392"/>
                  </a:lnTo>
                  <a:lnTo>
                    <a:pt x="1258" y="362"/>
                  </a:lnTo>
                  <a:lnTo>
                    <a:pt x="1242" y="334"/>
                  </a:lnTo>
                  <a:lnTo>
                    <a:pt x="1224" y="306"/>
                  </a:lnTo>
                  <a:lnTo>
                    <a:pt x="1206" y="280"/>
                  </a:lnTo>
                  <a:lnTo>
                    <a:pt x="1186" y="254"/>
                  </a:lnTo>
                  <a:lnTo>
                    <a:pt x="1164" y="230"/>
                  </a:lnTo>
                  <a:lnTo>
                    <a:pt x="1142" y="206"/>
                  </a:lnTo>
                  <a:lnTo>
                    <a:pt x="1118" y="184"/>
                  </a:lnTo>
                  <a:lnTo>
                    <a:pt x="1094" y="162"/>
                  </a:lnTo>
                  <a:lnTo>
                    <a:pt x="1068" y="142"/>
                  </a:lnTo>
                  <a:lnTo>
                    <a:pt x="1042" y="124"/>
                  </a:lnTo>
                  <a:lnTo>
                    <a:pt x="1014" y="106"/>
                  </a:lnTo>
                  <a:lnTo>
                    <a:pt x="986" y="90"/>
                  </a:lnTo>
                  <a:lnTo>
                    <a:pt x="958" y="76"/>
                  </a:lnTo>
                  <a:lnTo>
                    <a:pt x="928" y="62"/>
                  </a:lnTo>
                  <a:lnTo>
                    <a:pt x="896" y="50"/>
                  </a:lnTo>
                  <a:lnTo>
                    <a:pt x="866" y="38"/>
                  </a:lnTo>
                  <a:lnTo>
                    <a:pt x="834" y="30"/>
                  </a:lnTo>
                  <a:lnTo>
                    <a:pt x="800" y="22"/>
                  </a:lnTo>
                  <a:lnTo>
                    <a:pt x="768" y="16"/>
                  </a:lnTo>
                  <a:lnTo>
                    <a:pt x="734" y="12"/>
                  </a:lnTo>
                  <a:lnTo>
                    <a:pt x="700" y="10"/>
                  </a:lnTo>
                  <a:lnTo>
                    <a:pt x="664" y="8"/>
                  </a:lnTo>
                  <a:lnTo>
                    <a:pt x="630" y="10"/>
                  </a:lnTo>
                  <a:lnTo>
                    <a:pt x="596" y="12"/>
                  </a:lnTo>
                  <a:lnTo>
                    <a:pt x="562" y="16"/>
                  </a:lnTo>
                  <a:lnTo>
                    <a:pt x="528" y="22"/>
                  </a:lnTo>
                  <a:lnTo>
                    <a:pt x="496" y="30"/>
                  </a:lnTo>
                  <a:lnTo>
                    <a:pt x="464" y="38"/>
                  </a:lnTo>
                  <a:lnTo>
                    <a:pt x="432" y="50"/>
                  </a:lnTo>
                  <a:lnTo>
                    <a:pt x="402" y="62"/>
                  </a:lnTo>
                  <a:lnTo>
                    <a:pt x="372" y="76"/>
                  </a:lnTo>
                  <a:lnTo>
                    <a:pt x="342" y="90"/>
                  </a:lnTo>
                  <a:lnTo>
                    <a:pt x="314" y="106"/>
                  </a:lnTo>
                  <a:lnTo>
                    <a:pt x="286" y="124"/>
                  </a:lnTo>
                  <a:lnTo>
                    <a:pt x="260" y="142"/>
                  </a:lnTo>
                  <a:lnTo>
                    <a:pt x="234" y="162"/>
                  </a:lnTo>
                  <a:lnTo>
                    <a:pt x="210" y="184"/>
                  </a:lnTo>
                  <a:lnTo>
                    <a:pt x="186" y="206"/>
                  </a:lnTo>
                  <a:lnTo>
                    <a:pt x="156" y="240"/>
                  </a:lnTo>
                  <a:lnTo>
                    <a:pt x="126" y="274"/>
                  </a:lnTo>
                  <a:lnTo>
                    <a:pt x="100" y="312"/>
                  </a:lnTo>
                  <a:lnTo>
                    <a:pt x="76" y="350"/>
                  </a:lnTo>
                  <a:lnTo>
                    <a:pt x="56" y="392"/>
                  </a:lnTo>
                  <a:lnTo>
                    <a:pt x="36" y="434"/>
                  </a:lnTo>
                  <a:lnTo>
                    <a:pt x="20" y="478"/>
                  </a:lnTo>
                  <a:lnTo>
                    <a:pt x="8" y="522"/>
                  </a:lnTo>
                  <a:lnTo>
                    <a:pt x="0" y="522"/>
                  </a:lnTo>
                  <a:lnTo>
                    <a:pt x="8" y="494"/>
                  </a:lnTo>
                  <a:lnTo>
                    <a:pt x="16" y="468"/>
                  </a:lnTo>
                  <a:lnTo>
                    <a:pt x="26" y="440"/>
                  </a:lnTo>
                  <a:lnTo>
                    <a:pt x="36" y="414"/>
                  </a:lnTo>
                  <a:lnTo>
                    <a:pt x="60" y="364"/>
                  </a:lnTo>
                  <a:lnTo>
                    <a:pt x="88" y="314"/>
                  </a:lnTo>
                  <a:lnTo>
                    <a:pt x="122" y="268"/>
                  </a:lnTo>
                  <a:lnTo>
                    <a:pt x="158" y="226"/>
                  </a:lnTo>
                  <a:lnTo>
                    <a:pt x="196" y="186"/>
                  </a:lnTo>
                  <a:lnTo>
                    <a:pt x="238" y="150"/>
                  </a:lnTo>
                  <a:lnTo>
                    <a:pt x="284" y="116"/>
                  </a:lnTo>
                  <a:lnTo>
                    <a:pt x="332" y="86"/>
                  </a:lnTo>
                  <a:lnTo>
                    <a:pt x="382" y="62"/>
                  </a:lnTo>
                  <a:lnTo>
                    <a:pt x="434" y="40"/>
                  </a:lnTo>
                  <a:lnTo>
                    <a:pt x="462" y="30"/>
                  </a:lnTo>
                  <a:lnTo>
                    <a:pt x="490" y="24"/>
                  </a:lnTo>
                  <a:lnTo>
                    <a:pt x="518" y="16"/>
                  </a:lnTo>
                  <a:lnTo>
                    <a:pt x="546" y="10"/>
                  </a:lnTo>
                  <a:lnTo>
                    <a:pt x="576" y="6"/>
                  </a:lnTo>
                  <a:lnTo>
                    <a:pt x="604" y="4"/>
                  </a:lnTo>
                  <a:lnTo>
                    <a:pt x="634" y="2"/>
                  </a:lnTo>
                  <a:lnTo>
                    <a:pt x="664" y="0"/>
                  </a:lnTo>
                  <a:lnTo>
                    <a:pt x="700" y="2"/>
                  </a:lnTo>
                  <a:lnTo>
                    <a:pt x="734" y="4"/>
                  </a:lnTo>
                  <a:lnTo>
                    <a:pt x="768" y="8"/>
                  </a:lnTo>
                  <a:lnTo>
                    <a:pt x="802" y="14"/>
                  </a:lnTo>
                  <a:lnTo>
                    <a:pt x="836" y="22"/>
                  </a:lnTo>
                  <a:lnTo>
                    <a:pt x="868" y="32"/>
                  </a:lnTo>
                  <a:lnTo>
                    <a:pt x="900" y="42"/>
                  </a:lnTo>
                  <a:lnTo>
                    <a:pt x="930" y="54"/>
                  </a:lnTo>
                  <a:lnTo>
                    <a:pt x="962" y="68"/>
                  </a:lnTo>
                  <a:lnTo>
                    <a:pt x="990" y="84"/>
                  </a:lnTo>
                  <a:lnTo>
                    <a:pt x="1020" y="100"/>
                  </a:lnTo>
                  <a:lnTo>
                    <a:pt x="1046" y="118"/>
                  </a:lnTo>
                  <a:lnTo>
                    <a:pt x="1074" y="136"/>
                  </a:lnTo>
                  <a:lnTo>
                    <a:pt x="1100" y="156"/>
                  </a:lnTo>
                  <a:lnTo>
                    <a:pt x="1124" y="178"/>
                  </a:lnTo>
                  <a:lnTo>
                    <a:pt x="1148" y="200"/>
                  </a:lnTo>
                  <a:lnTo>
                    <a:pt x="1180" y="234"/>
                  </a:lnTo>
                  <a:lnTo>
                    <a:pt x="1208" y="270"/>
                  </a:lnTo>
                  <a:lnTo>
                    <a:pt x="1236" y="308"/>
                  </a:lnTo>
                  <a:lnTo>
                    <a:pt x="1260" y="348"/>
                  </a:lnTo>
                  <a:lnTo>
                    <a:pt x="1282" y="388"/>
                  </a:lnTo>
                  <a:lnTo>
                    <a:pt x="1300" y="432"/>
                  </a:lnTo>
                  <a:lnTo>
                    <a:pt x="1316" y="476"/>
                  </a:lnTo>
                  <a:lnTo>
                    <a:pt x="1328" y="5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3" name="Freeform 21"/>
            <p:cNvSpPr>
              <a:spLocks/>
            </p:cNvSpPr>
            <p:nvPr/>
          </p:nvSpPr>
          <p:spPr bwMode="auto">
            <a:xfrm>
              <a:off x="3582988" y="1579563"/>
              <a:ext cx="1978025" cy="765175"/>
            </a:xfrm>
            <a:custGeom>
              <a:avLst/>
              <a:gdLst>
                <a:gd name="T0" fmla="*/ 2147483646 w 1246"/>
                <a:gd name="T1" fmla="*/ 1209675000 h 482"/>
                <a:gd name="T2" fmla="*/ 2147483646 w 1246"/>
                <a:gd name="T3" fmla="*/ 1209675000 h 482"/>
                <a:gd name="T4" fmla="*/ 2147483646 w 1246"/>
                <a:gd name="T5" fmla="*/ 997981875 h 482"/>
                <a:gd name="T6" fmla="*/ 2147483646 w 1246"/>
                <a:gd name="T7" fmla="*/ 927417500 h 482"/>
                <a:gd name="T8" fmla="*/ 2147483646 w 1246"/>
                <a:gd name="T9" fmla="*/ 791329063 h 482"/>
                <a:gd name="T10" fmla="*/ 2147483646 w 1246"/>
                <a:gd name="T11" fmla="*/ 665321250 h 482"/>
                <a:gd name="T12" fmla="*/ 2147483646 w 1246"/>
                <a:gd name="T13" fmla="*/ 544353750 h 482"/>
                <a:gd name="T14" fmla="*/ 2147483646 w 1246"/>
                <a:gd name="T15" fmla="*/ 488910313 h 482"/>
                <a:gd name="T16" fmla="*/ 2147483646 w 1246"/>
                <a:gd name="T17" fmla="*/ 388104063 h 482"/>
                <a:gd name="T18" fmla="*/ 2147483646 w 1246"/>
                <a:gd name="T19" fmla="*/ 297378438 h 482"/>
                <a:gd name="T20" fmla="*/ 2147483646 w 1246"/>
                <a:gd name="T21" fmla="*/ 216733438 h 482"/>
                <a:gd name="T22" fmla="*/ 2147483646 w 1246"/>
                <a:gd name="T23" fmla="*/ 146169063 h 482"/>
                <a:gd name="T24" fmla="*/ 2121971563 w 1246"/>
                <a:gd name="T25" fmla="*/ 120967500 h 482"/>
                <a:gd name="T26" fmla="*/ 1970762188 w 1246"/>
                <a:gd name="T27" fmla="*/ 70564375 h 482"/>
                <a:gd name="T28" fmla="*/ 1814512500 w 1246"/>
                <a:gd name="T29" fmla="*/ 40322500 h 482"/>
                <a:gd name="T30" fmla="*/ 1653222500 w 1246"/>
                <a:gd name="T31" fmla="*/ 25201563 h 482"/>
                <a:gd name="T32" fmla="*/ 1567537188 w 1246"/>
                <a:gd name="T33" fmla="*/ 20161250 h 482"/>
                <a:gd name="T34" fmla="*/ 1406247188 w 1246"/>
                <a:gd name="T35" fmla="*/ 30241875 h 482"/>
                <a:gd name="T36" fmla="*/ 1244957188 w 1246"/>
                <a:gd name="T37" fmla="*/ 55443438 h 482"/>
                <a:gd name="T38" fmla="*/ 1093747813 w 1246"/>
                <a:gd name="T39" fmla="*/ 95765938 h 482"/>
                <a:gd name="T40" fmla="*/ 942538438 w 1246"/>
                <a:gd name="T41" fmla="*/ 146169063 h 482"/>
                <a:gd name="T42" fmla="*/ 871974063 w 1246"/>
                <a:gd name="T43" fmla="*/ 181451250 h 482"/>
                <a:gd name="T44" fmla="*/ 735885625 w 1246"/>
                <a:gd name="T45" fmla="*/ 252015625 h 482"/>
                <a:gd name="T46" fmla="*/ 609877813 w 1246"/>
                <a:gd name="T47" fmla="*/ 337700938 h 482"/>
                <a:gd name="T48" fmla="*/ 488910313 w 1246"/>
                <a:gd name="T49" fmla="*/ 438507188 h 482"/>
                <a:gd name="T50" fmla="*/ 433466875 w 1246"/>
                <a:gd name="T51" fmla="*/ 488910313 h 482"/>
                <a:gd name="T52" fmla="*/ 297378438 w 1246"/>
                <a:gd name="T53" fmla="*/ 650200313 h 482"/>
                <a:gd name="T54" fmla="*/ 181451250 w 1246"/>
                <a:gd name="T55" fmla="*/ 821570938 h 482"/>
                <a:gd name="T56" fmla="*/ 85685313 w 1246"/>
                <a:gd name="T57" fmla="*/ 1008062500 h 482"/>
                <a:gd name="T58" fmla="*/ 20161250 w 1246"/>
                <a:gd name="T59" fmla="*/ 1209675000 h 482"/>
                <a:gd name="T60" fmla="*/ 0 w 1246"/>
                <a:gd name="T61" fmla="*/ 1214715313 h 482"/>
                <a:gd name="T62" fmla="*/ 35282188 w 1246"/>
                <a:gd name="T63" fmla="*/ 1083667188 h 482"/>
                <a:gd name="T64" fmla="*/ 146169063 w 1246"/>
                <a:gd name="T65" fmla="*/ 841732188 h 482"/>
                <a:gd name="T66" fmla="*/ 292338125 w 1246"/>
                <a:gd name="T67" fmla="*/ 624998750 h 482"/>
                <a:gd name="T68" fmla="*/ 468749063 w 1246"/>
                <a:gd name="T69" fmla="*/ 428426563 h 482"/>
                <a:gd name="T70" fmla="*/ 675401875 w 1246"/>
                <a:gd name="T71" fmla="*/ 267136563 h 482"/>
                <a:gd name="T72" fmla="*/ 907256250 w 1246"/>
                <a:gd name="T73" fmla="*/ 141128750 h 482"/>
                <a:gd name="T74" fmla="*/ 1159271875 w 1246"/>
                <a:gd name="T75" fmla="*/ 55443438 h 482"/>
                <a:gd name="T76" fmla="*/ 1426408438 w 1246"/>
                <a:gd name="T77" fmla="*/ 5040313 h 482"/>
                <a:gd name="T78" fmla="*/ 1567537188 w 1246"/>
                <a:gd name="T79" fmla="*/ 0 h 482"/>
                <a:gd name="T80" fmla="*/ 1733867500 w 1246"/>
                <a:gd name="T81" fmla="*/ 10080625 h 482"/>
                <a:gd name="T82" fmla="*/ 1895157500 w 1246"/>
                <a:gd name="T83" fmla="*/ 35282188 h 482"/>
                <a:gd name="T84" fmla="*/ 2051407188 w 1246"/>
                <a:gd name="T85" fmla="*/ 75604688 h 482"/>
                <a:gd name="T86" fmla="*/ 2147483646 w 1246"/>
                <a:gd name="T87" fmla="*/ 131048125 h 482"/>
                <a:gd name="T88" fmla="*/ 2147483646 w 1246"/>
                <a:gd name="T89" fmla="*/ 196572188 h 482"/>
                <a:gd name="T90" fmla="*/ 2147483646 w 1246"/>
                <a:gd name="T91" fmla="*/ 277217188 h 482"/>
                <a:gd name="T92" fmla="*/ 2147483646 w 1246"/>
                <a:gd name="T93" fmla="*/ 372983125 h 482"/>
                <a:gd name="T94" fmla="*/ 2147483646 w 1246"/>
                <a:gd name="T95" fmla="*/ 478829688 h 482"/>
                <a:gd name="T96" fmla="*/ 2147483646 w 1246"/>
                <a:gd name="T97" fmla="*/ 554434375 h 482"/>
                <a:gd name="T98" fmla="*/ 2147483646 w 1246"/>
                <a:gd name="T99" fmla="*/ 720764688 h 482"/>
                <a:gd name="T100" fmla="*/ 2147483646 w 1246"/>
                <a:gd name="T101" fmla="*/ 907256250 h 482"/>
                <a:gd name="T102" fmla="*/ 2147483646 w 1246"/>
                <a:gd name="T103" fmla="*/ 1103828438 h 482"/>
                <a:gd name="T104" fmla="*/ 2147483646 w 1246"/>
                <a:gd name="T105" fmla="*/ 1209675000 h 4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46" h="482">
                  <a:moveTo>
                    <a:pt x="1246" y="480"/>
                  </a:moveTo>
                  <a:lnTo>
                    <a:pt x="1246" y="480"/>
                  </a:lnTo>
                  <a:lnTo>
                    <a:pt x="1236" y="480"/>
                  </a:lnTo>
                  <a:lnTo>
                    <a:pt x="1224" y="438"/>
                  </a:lnTo>
                  <a:lnTo>
                    <a:pt x="1208" y="396"/>
                  </a:lnTo>
                  <a:lnTo>
                    <a:pt x="1196" y="368"/>
                  </a:lnTo>
                  <a:lnTo>
                    <a:pt x="1182" y="342"/>
                  </a:lnTo>
                  <a:lnTo>
                    <a:pt x="1166" y="314"/>
                  </a:lnTo>
                  <a:lnTo>
                    <a:pt x="1150" y="288"/>
                  </a:lnTo>
                  <a:lnTo>
                    <a:pt x="1132" y="264"/>
                  </a:lnTo>
                  <a:lnTo>
                    <a:pt x="1114" y="240"/>
                  </a:lnTo>
                  <a:lnTo>
                    <a:pt x="1094" y="216"/>
                  </a:lnTo>
                  <a:lnTo>
                    <a:pt x="1072" y="194"/>
                  </a:lnTo>
                  <a:lnTo>
                    <a:pt x="1050" y="174"/>
                  </a:lnTo>
                  <a:lnTo>
                    <a:pt x="1028" y="154"/>
                  </a:lnTo>
                  <a:lnTo>
                    <a:pt x="1004" y="134"/>
                  </a:lnTo>
                  <a:lnTo>
                    <a:pt x="978" y="118"/>
                  </a:lnTo>
                  <a:lnTo>
                    <a:pt x="952" y="100"/>
                  </a:lnTo>
                  <a:lnTo>
                    <a:pt x="926" y="86"/>
                  </a:lnTo>
                  <a:lnTo>
                    <a:pt x="898" y="72"/>
                  </a:lnTo>
                  <a:lnTo>
                    <a:pt x="870" y="58"/>
                  </a:lnTo>
                  <a:lnTo>
                    <a:pt x="842" y="48"/>
                  </a:lnTo>
                  <a:lnTo>
                    <a:pt x="812" y="38"/>
                  </a:lnTo>
                  <a:lnTo>
                    <a:pt x="782" y="28"/>
                  </a:lnTo>
                  <a:lnTo>
                    <a:pt x="750" y="22"/>
                  </a:lnTo>
                  <a:lnTo>
                    <a:pt x="720" y="16"/>
                  </a:lnTo>
                  <a:lnTo>
                    <a:pt x="688" y="12"/>
                  </a:lnTo>
                  <a:lnTo>
                    <a:pt x="656" y="10"/>
                  </a:lnTo>
                  <a:lnTo>
                    <a:pt x="622" y="8"/>
                  </a:lnTo>
                  <a:lnTo>
                    <a:pt x="590" y="10"/>
                  </a:lnTo>
                  <a:lnTo>
                    <a:pt x="558" y="12"/>
                  </a:lnTo>
                  <a:lnTo>
                    <a:pt x="526" y="16"/>
                  </a:lnTo>
                  <a:lnTo>
                    <a:pt x="494" y="22"/>
                  </a:lnTo>
                  <a:lnTo>
                    <a:pt x="464" y="28"/>
                  </a:lnTo>
                  <a:lnTo>
                    <a:pt x="434" y="38"/>
                  </a:lnTo>
                  <a:lnTo>
                    <a:pt x="404" y="48"/>
                  </a:lnTo>
                  <a:lnTo>
                    <a:pt x="374" y="58"/>
                  </a:lnTo>
                  <a:lnTo>
                    <a:pt x="346" y="72"/>
                  </a:lnTo>
                  <a:lnTo>
                    <a:pt x="320" y="86"/>
                  </a:lnTo>
                  <a:lnTo>
                    <a:pt x="292" y="100"/>
                  </a:lnTo>
                  <a:lnTo>
                    <a:pt x="266" y="118"/>
                  </a:lnTo>
                  <a:lnTo>
                    <a:pt x="242" y="134"/>
                  </a:lnTo>
                  <a:lnTo>
                    <a:pt x="218" y="154"/>
                  </a:lnTo>
                  <a:lnTo>
                    <a:pt x="194" y="174"/>
                  </a:lnTo>
                  <a:lnTo>
                    <a:pt x="172" y="194"/>
                  </a:lnTo>
                  <a:lnTo>
                    <a:pt x="144" y="226"/>
                  </a:lnTo>
                  <a:lnTo>
                    <a:pt x="118" y="258"/>
                  </a:lnTo>
                  <a:lnTo>
                    <a:pt x="94" y="290"/>
                  </a:lnTo>
                  <a:lnTo>
                    <a:pt x="72" y="326"/>
                  </a:lnTo>
                  <a:lnTo>
                    <a:pt x="52" y="362"/>
                  </a:lnTo>
                  <a:lnTo>
                    <a:pt x="34" y="400"/>
                  </a:lnTo>
                  <a:lnTo>
                    <a:pt x="20" y="440"/>
                  </a:lnTo>
                  <a:lnTo>
                    <a:pt x="8" y="480"/>
                  </a:lnTo>
                  <a:lnTo>
                    <a:pt x="0" y="482"/>
                  </a:lnTo>
                  <a:lnTo>
                    <a:pt x="14" y="430"/>
                  </a:lnTo>
                  <a:lnTo>
                    <a:pt x="34" y="382"/>
                  </a:lnTo>
                  <a:lnTo>
                    <a:pt x="58" y="334"/>
                  </a:lnTo>
                  <a:lnTo>
                    <a:pt x="86" y="290"/>
                  </a:lnTo>
                  <a:lnTo>
                    <a:pt x="116" y="248"/>
                  </a:lnTo>
                  <a:lnTo>
                    <a:pt x="150" y="208"/>
                  </a:lnTo>
                  <a:lnTo>
                    <a:pt x="186" y="170"/>
                  </a:lnTo>
                  <a:lnTo>
                    <a:pt x="226" y="138"/>
                  </a:lnTo>
                  <a:lnTo>
                    <a:pt x="268" y="106"/>
                  </a:lnTo>
                  <a:lnTo>
                    <a:pt x="312" y="80"/>
                  </a:lnTo>
                  <a:lnTo>
                    <a:pt x="360" y="56"/>
                  </a:lnTo>
                  <a:lnTo>
                    <a:pt x="410" y="36"/>
                  </a:lnTo>
                  <a:lnTo>
                    <a:pt x="460" y="22"/>
                  </a:lnTo>
                  <a:lnTo>
                    <a:pt x="512" y="10"/>
                  </a:lnTo>
                  <a:lnTo>
                    <a:pt x="566" y="2"/>
                  </a:lnTo>
                  <a:lnTo>
                    <a:pt x="622" y="0"/>
                  </a:lnTo>
                  <a:lnTo>
                    <a:pt x="656" y="2"/>
                  </a:lnTo>
                  <a:lnTo>
                    <a:pt x="688" y="4"/>
                  </a:lnTo>
                  <a:lnTo>
                    <a:pt x="720" y="8"/>
                  </a:lnTo>
                  <a:lnTo>
                    <a:pt x="752" y="14"/>
                  </a:lnTo>
                  <a:lnTo>
                    <a:pt x="784" y="20"/>
                  </a:lnTo>
                  <a:lnTo>
                    <a:pt x="814" y="30"/>
                  </a:lnTo>
                  <a:lnTo>
                    <a:pt x="844" y="40"/>
                  </a:lnTo>
                  <a:lnTo>
                    <a:pt x="874" y="52"/>
                  </a:lnTo>
                  <a:lnTo>
                    <a:pt x="902" y="64"/>
                  </a:lnTo>
                  <a:lnTo>
                    <a:pt x="930" y="78"/>
                  </a:lnTo>
                  <a:lnTo>
                    <a:pt x="956" y="94"/>
                  </a:lnTo>
                  <a:lnTo>
                    <a:pt x="982" y="110"/>
                  </a:lnTo>
                  <a:lnTo>
                    <a:pt x="1008" y="128"/>
                  </a:lnTo>
                  <a:lnTo>
                    <a:pt x="1032" y="148"/>
                  </a:lnTo>
                  <a:lnTo>
                    <a:pt x="1056" y="168"/>
                  </a:lnTo>
                  <a:lnTo>
                    <a:pt x="1078" y="190"/>
                  </a:lnTo>
                  <a:lnTo>
                    <a:pt x="1106" y="220"/>
                  </a:lnTo>
                  <a:lnTo>
                    <a:pt x="1134" y="252"/>
                  </a:lnTo>
                  <a:lnTo>
                    <a:pt x="1158" y="286"/>
                  </a:lnTo>
                  <a:lnTo>
                    <a:pt x="1180" y="322"/>
                  </a:lnTo>
                  <a:lnTo>
                    <a:pt x="1200" y="360"/>
                  </a:lnTo>
                  <a:lnTo>
                    <a:pt x="1218" y="398"/>
                  </a:lnTo>
                  <a:lnTo>
                    <a:pt x="1232" y="438"/>
                  </a:lnTo>
                  <a:lnTo>
                    <a:pt x="1246" y="48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4" name="Freeform 22"/>
            <p:cNvSpPr>
              <a:spLocks/>
            </p:cNvSpPr>
            <p:nvPr/>
          </p:nvSpPr>
          <p:spPr bwMode="auto">
            <a:xfrm>
              <a:off x="3646488" y="1643063"/>
              <a:ext cx="1847850" cy="701675"/>
            </a:xfrm>
            <a:custGeom>
              <a:avLst/>
              <a:gdLst>
                <a:gd name="T0" fmla="*/ 2147483646 w 1164"/>
                <a:gd name="T1" fmla="*/ 1108868750 h 442"/>
                <a:gd name="T2" fmla="*/ 2147483646 w 1164"/>
                <a:gd name="T3" fmla="*/ 1108868750 h 442"/>
                <a:gd name="T4" fmla="*/ 2147483646 w 1164"/>
                <a:gd name="T5" fmla="*/ 937498125 h 442"/>
                <a:gd name="T6" fmla="*/ 2147483646 w 1164"/>
                <a:gd name="T7" fmla="*/ 871974063 h 442"/>
                <a:gd name="T8" fmla="*/ 2147483646 w 1164"/>
                <a:gd name="T9" fmla="*/ 745966250 h 442"/>
                <a:gd name="T10" fmla="*/ 2147483646 w 1164"/>
                <a:gd name="T11" fmla="*/ 624998750 h 442"/>
                <a:gd name="T12" fmla="*/ 2147483646 w 1164"/>
                <a:gd name="T13" fmla="*/ 514111875 h 442"/>
                <a:gd name="T14" fmla="*/ 2147483646 w 1164"/>
                <a:gd name="T15" fmla="*/ 463708750 h 442"/>
                <a:gd name="T16" fmla="*/ 2147483646 w 1164"/>
                <a:gd name="T17" fmla="*/ 362902500 h 442"/>
                <a:gd name="T18" fmla="*/ 2147483646 w 1164"/>
                <a:gd name="T19" fmla="*/ 277217188 h 442"/>
                <a:gd name="T20" fmla="*/ 2147483646 w 1164"/>
                <a:gd name="T21" fmla="*/ 201612500 h 442"/>
                <a:gd name="T22" fmla="*/ 2051407188 w 1164"/>
                <a:gd name="T23" fmla="*/ 141128750 h 442"/>
                <a:gd name="T24" fmla="*/ 1985883125 w 1164"/>
                <a:gd name="T25" fmla="*/ 110886875 h 442"/>
                <a:gd name="T26" fmla="*/ 1844754375 w 1164"/>
                <a:gd name="T27" fmla="*/ 70564375 h 442"/>
                <a:gd name="T28" fmla="*/ 1698585313 w 1164"/>
                <a:gd name="T29" fmla="*/ 40322500 h 442"/>
                <a:gd name="T30" fmla="*/ 1547375938 w 1164"/>
                <a:gd name="T31" fmla="*/ 25201563 h 442"/>
                <a:gd name="T32" fmla="*/ 1466730938 w 1164"/>
                <a:gd name="T33" fmla="*/ 20161250 h 442"/>
                <a:gd name="T34" fmla="*/ 1315521563 w 1164"/>
                <a:gd name="T35" fmla="*/ 30241875 h 442"/>
                <a:gd name="T36" fmla="*/ 1164312188 w 1164"/>
                <a:gd name="T37" fmla="*/ 50403125 h 442"/>
                <a:gd name="T38" fmla="*/ 1023183438 w 1164"/>
                <a:gd name="T39" fmla="*/ 90725625 h 442"/>
                <a:gd name="T40" fmla="*/ 882054688 w 1164"/>
                <a:gd name="T41" fmla="*/ 141128750 h 442"/>
                <a:gd name="T42" fmla="*/ 816530625 w 1164"/>
                <a:gd name="T43" fmla="*/ 171370625 h 442"/>
                <a:gd name="T44" fmla="*/ 690522813 w 1164"/>
                <a:gd name="T45" fmla="*/ 236894688 h 442"/>
                <a:gd name="T46" fmla="*/ 569555313 w 1164"/>
                <a:gd name="T47" fmla="*/ 317539688 h 442"/>
                <a:gd name="T48" fmla="*/ 458668438 w 1164"/>
                <a:gd name="T49" fmla="*/ 413305625 h 442"/>
                <a:gd name="T50" fmla="*/ 408265313 w 1164"/>
                <a:gd name="T51" fmla="*/ 463708750 h 442"/>
                <a:gd name="T52" fmla="*/ 282257500 w 1164"/>
                <a:gd name="T53" fmla="*/ 604837500 h 442"/>
                <a:gd name="T54" fmla="*/ 176410938 w 1164"/>
                <a:gd name="T55" fmla="*/ 761087188 h 442"/>
                <a:gd name="T56" fmla="*/ 85685313 w 1164"/>
                <a:gd name="T57" fmla="*/ 932457813 h 442"/>
                <a:gd name="T58" fmla="*/ 25201563 w 1164"/>
                <a:gd name="T59" fmla="*/ 1113909063 h 442"/>
                <a:gd name="T60" fmla="*/ 0 w 1164"/>
                <a:gd name="T61" fmla="*/ 1108868750 h 442"/>
                <a:gd name="T62" fmla="*/ 40322500 w 1164"/>
                <a:gd name="T63" fmla="*/ 992941563 h 442"/>
                <a:gd name="T64" fmla="*/ 146169063 w 1164"/>
                <a:gd name="T65" fmla="*/ 771167813 h 442"/>
                <a:gd name="T66" fmla="*/ 282257500 w 1164"/>
                <a:gd name="T67" fmla="*/ 569555313 h 442"/>
                <a:gd name="T68" fmla="*/ 448587813 w 1164"/>
                <a:gd name="T69" fmla="*/ 393144375 h 442"/>
                <a:gd name="T70" fmla="*/ 640119688 w 1164"/>
                <a:gd name="T71" fmla="*/ 246975313 h 442"/>
                <a:gd name="T72" fmla="*/ 856853125 w 1164"/>
                <a:gd name="T73" fmla="*/ 131048125 h 442"/>
                <a:gd name="T74" fmla="*/ 1088707500 w 1164"/>
                <a:gd name="T75" fmla="*/ 50403125 h 442"/>
                <a:gd name="T76" fmla="*/ 1340723125 w 1164"/>
                <a:gd name="T77" fmla="*/ 5040313 h 442"/>
                <a:gd name="T78" fmla="*/ 1466730938 w 1164"/>
                <a:gd name="T79" fmla="*/ 0 h 442"/>
                <a:gd name="T80" fmla="*/ 1622980625 w 1164"/>
                <a:gd name="T81" fmla="*/ 10080625 h 442"/>
                <a:gd name="T82" fmla="*/ 1774190000 w 1164"/>
                <a:gd name="T83" fmla="*/ 30241875 h 442"/>
                <a:gd name="T84" fmla="*/ 1920359063 w 1164"/>
                <a:gd name="T85" fmla="*/ 70564375 h 442"/>
                <a:gd name="T86" fmla="*/ 2061487813 w 1164"/>
                <a:gd name="T87" fmla="*/ 120967500 h 442"/>
                <a:gd name="T88" fmla="*/ 2147483646 w 1164"/>
                <a:gd name="T89" fmla="*/ 186491563 h 442"/>
                <a:gd name="T90" fmla="*/ 2147483646 w 1164"/>
                <a:gd name="T91" fmla="*/ 262096250 h 442"/>
                <a:gd name="T92" fmla="*/ 2147483646 w 1164"/>
                <a:gd name="T93" fmla="*/ 347781563 h 442"/>
                <a:gd name="T94" fmla="*/ 2147483646 w 1164"/>
                <a:gd name="T95" fmla="*/ 448587813 h 442"/>
                <a:gd name="T96" fmla="*/ 2147483646 w 1164"/>
                <a:gd name="T97" fmla="*/ 519152188 h 442"/>
                <a:gd name="T98" fmla="*/ 2147483646 w 1164"/>
                <a:gd name="T99" fmla="*/ 670361563 h 442"/>
                <a:gd name="T100" fmla="*/ 2147483646 w 1164"/>
                <a:gd name="T101" fmla="*/ 836691875 h 442"/>
                <a:gd name="T102" fmla="*/ 2147483646 w 1164"/>
                <a:gd name="T103" fmla="*/ 1013102813 h 442"/>
                <a:gd name="T104" fmla="*/ 2147483646 w 1164"/>
                <a:gd name="T105" fmla="*/ 1108868750 h 44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164" h="442">
                  <a:moveTo>
                    <a:pt x="1164" y="440"/>
                  </a:moveTo>
                  <a:lnTo>
                    <a:pt x="1164" y="440"/>
                  </a:lnTo>
                  <a:lnTo>
                    <a:pt x="1156" y="440"/>
                  </a:lnTo>
                  <a:lnTo>
                    <a:pt x="1144" y="406"/>
                  </a:lnTo>
                  <a:lnTo>
                    <a:pt x="1132" y="372"/>
                  </a:lnTo>
                  <a:lnTo>
                    <a:pt x="1120" y="346"/>
                  </a:lnTo>
                  <a:lnTo>
                    <a:pt x="1106" y="320"/>
                  </a:lnTo>
                  <a:lnTo>
                    <a:pt x="1092" y="296"/>
                  </a:lnTo>
                  <a:lnTo>
                    <a:pt x="1076" y="272"/>
                  </a:lnTo>
                  <a:lnTo>
                    <a:pt x="1060" y="248"/>
                  </a:lnTo>
                  <a:lnTo>
                    <a:pt x="1042" y="226"/>
                  </a:lnTo>
                  <a:lnTo>
                    <a:pt x="1024" y="204"/>
                  </a:lnTo>
                  <a:lnTo>
                    <a:pt x="1004" y="184"/>
                  </a:lnTo>
                  <a:lnTo>
                    <a:pt x="984" y="164"/>
                  </a:lnTo>
                  <a:lnTo>
                    <a:pt x="962" y="144"/>
                  </a:lnTo>
                  <a:lnTo>
                    <a:pt x="940" y="126"/>
                  </a:lnTo>
                  <a:lnTo>
                    <a:pt x="916" y="110"/>
                  </a:lnTo>
                  <a:lnTo>
                    <a:pt x="892" y="94"/>
                  </a:lnTo>
                  <a:lnTo>
                    <a:pt x="866" y="80"/>
                  </a:lnTo>
                  <a:lnTo>
                    <a:pt x="840" y="68"/>
                  </a:lnTo>
                  <a:lnTo>
                    <a:pt x="814" y="56"/>
                  </a:lnTo>
                  <a:lnTo>
                    <a:pt x="788" y="44"/>
                  </a:lnTo>
                  <a:lnTo>
                    <a:pt x="760" y="36"/>
                  </a:lnTo>
                  <a:lnTo>
                    <a:pt x="732" y="28"/>
                  </a:lnTo>
                  <a:lnTo>
                    <a:pt x="702" y="20"/>
                  </a:lnTo>
                  <a:lnTo>
                    <a:pt x="674" y="16"/>
                  </a:lnTo>
                  <a:lnTo>
                    <a:pt x="644" y="12"/>
                  </a:lnTo>
                  <a:lnTo>
                    <a:pt x="614" y="10"/>
                  </a:lnTo>
                  <a:lnTo>
                    <a:pt x="582" y="8"/>
                  </a:lnTo>
                  <a:lnTo>
                    <a:pt x="552" y="10"/>
                  </a:lnTo>
                  <a:lnTo>
                    <a:pt x="522" y="12"/>
                  </a:lnTo>
                  <a:lnTo>
                    <a:pt x="492" y="16"/>
                  </a:lnTo>
                  <a:lnTo>
                    <a:pt x="462" y="20"/>
                  </a:lnTo>
                  <a:lnTo>
                    <a:pt x="434" y="28"/>
                  </a:lnTo>
                  <a:lnTo>
                    <a:pt x="406" y="36"/>
                  </a:lnTo>
                  <a:lnTo>
                    <a:pt x="378" y="44"/>
                  </a:lnTo>
                  <a:lnTo>
                    <a:pt x="350" y="56"/>
                  </a:lnTo>
                  <a:lnTo>
                    <a:pt x="324" y="68"/>
                  </a:lnTo>
                  <a:lnTo>
                    <a:pt x="298" y="80"/>
                  </a:lnTo>
                  <a:lnTo>
                    <a:pt x="274" y="94"/>
                  </a:lnTo>
                  <a:lnTo>
                    <a:pt x="250" y="110"/>
                  </a:lnTo>
                  <a:lnTo>
                    <a:pt x="226" y="126"/>
                  </a:lnTo>
                  <a:lnTo>
                    <a:pt x="204" y="144"/>
                  </a:lnTo>
                  <a:lnTo>
                    <a:pt x="182" y="164"/>
                  </a:lnTo>
                  <a:lnTo>
                    <a:pt x="162" y="184"/>
                  </a:lnTo>
                  <a:lnTo>
                    <a:pt x="136" y="210"/>
                  </a:lnTo>
                  <a:lnTo>
                    <a:pt x="112" y="240"/>
                  </a:lnTo>
                  <a:lnTo>
                    <a:pt x="90" y="270"/>
                  </a:lnTo>
                  <a:lnTo>
                    <a:pt x="70" y="302"/>
                  </a:lnTo>
                  <a:lnTo>
                    <a:pt x="50" y="334"/>
                  </a:lnTo>
                  <a:lnTo>
                    <a:pt x="34" y="370"/>
                  </a:lnTo>
                  <a:lnTo>
                    <a:pt x="20" y="404"/>
                  </a:lnTo>
                  <a:lnTo>
                    <a:pt x="10" y="442"/>
                  </a:lnTo>
                  <a:lnTo>
                    <a:pt x="0" y="440"/>
                  </a:lnTo>
                  <a:lnTo>
                    <a:pt x="16" y="394"/>
                  </a:lnTo>
                  <a:lnTo>
                    <a:pt x="34" y="350"/>
                  </a:lnTo>
                  <a:lnTo>
                    <a:pt x="58" y="306"/>
                  </a:lnTo>
                  <a:lnTo>
                    <a:pt x="82" y="264"/>
                  </a:lnTo>
                  <a:lnTo>
                    <a:pt x="112" y="226"/>
                  </a:lnTo>
                  <a:lnTo>
                    <a:pt x="144" y="190"/>
                  </a:lnTo>
                  <a:lnTo>
                    <a:pt x="178" y="156"/>
                  </a:lnTo>
                  <a:lnTo>
                    <a:pt x="214" y="126"/>
                  </a:lnTo>
                  <a:lnTo>
                    <a:pt x="254" y="98"/>
                  </a:lnTo>
                  <a:lnTo>
                    <a:pt x="296" y="72"/>
                  </a:lnTo>
                  <a:lnTo>
                    <a:pt x="340" y="52"/>
                  </a:lnTo>
                  <a:lnTo>
                    <a:pt x="384" y="34"/>
                  </a:lnTo>
                  <a:lnTo>
                    <a:pt x="432" y="20"/>
                  </a:lnTo>
                  <a:lnTo>
                    <a:pt x="480" y="10"/>
                  </a:lnTo>
                  <a:lnTo>
                    <a:pt x="532" y="2"/>
                  </a:lnTo>
                  <a:lnTo>
                    <a:pt x="582" y="0"/>
                  </a:lnTo>
                  <a:lnTo>
                    <a:pt x="614" y="2"/>
                  </a:lnTo>
                  <a:lnTo>
                    <a:pt x="644" y="4"/>
                  </a:lnTo>
                  <a:lnTo>
                    <a:pt x="674" y="8"/>
                  </a:lnTo>
                  <a:lnTo>
                    <a:pt x="704" y="12"/>
                  </a:lnTo>
                  <a:lnTo>
                    <a:pt x="734" y="20"/>
                  </a:lnTo>
                  <a:lnTo>
                    <a:pt x="762" y="28"/>
                  </a:lnTo>
                  <a:lnTo>
                    <a:pt x="790" y="38"/>
                  </a:lnTo>
                  <a:lnTo>
                    <a:pt x="818" y="48"/>
                  </a:lnTo>
                  <a:lnTo>
                    <a:pt x="844" y="60"/>
                  </a:lnTo>
                  <a:lnTo>
                    <a:pt x="870" y="74"/>
                  </a:lnTo>
                  <a:lnTo>
                    <a:pt x="896" y="88"/>
                  </a:lnTo>
                  <a:lnTo>
                    <a:pt x="920" y="104"/>
                  </a:lnTo>
                  <a:lnTo>
                    <a:pt x="944" y="120"/>
                  </a:lnTo>
                  <a:lnTo>
                    <a:pt x="966" y="138"/>
                  </a:lnTo>
                  <a:lnTo>
                    <a:pt x="988" y="158"/>
                  </a:lnTo>
                  <a:lnTo>
                    <a:pt x="1010" y="178"/>
                  </a:lnTo>
                  <a:lnTo>
                    <a:pt x="1036" y="206"/>
                  </a:lnTo>
                  <a:lnTo>
                    <a:pt x="1060" y="234"/>
                  </a:lnTo>
                  <a:lnTo>
                    <a:pt x="1082" y="266"/>
                  </a:lnTo>
                  <a:lnTo>
                    <a:pt x="1102" y="298"/>
                  </a:lnTo>
                  <a:lnTo>
                    <a:pt x="1122" y="332"/>
                  </a:lnTo>
                  <a:lnTo>
                    <a:pt x="1138" y="366"/>
                  </a:lnTo>
                  <a:lnTo>
                    <a:pt x="1152" y="402"/>
                  </a:lnTo>
                  <a:lnTo>
                    <a:pt x="1164" y="44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5" name="Freeform 23"/>
            <p:cNvSpPr>
              <a:spLocks/>
            </p:cNvSpPr>
            <p:nvPr/>
          </p:nvSpPr>
          <p:spPr bwMode="auto">
            <a:xfrm>
              <a:off x="3713163" y="1706563"/>
              <a:ext cx="1714500" cy="638175"/>
            </a:xfrm>
            <a:custGeom>
              <a:avLst/>
              <a:gdLst>
                <a:gd name="T0" fmla="*/ 2147483646 w 1080"/>
                <a:gd name="T1" fmla="*/ 1008062500 h 402"/>
                <a:gd name="T2" fmla="*/ 2147483646 w 1080"/>
                <a:gd name="T3" fmla="*/ 1013102813 h 402"/>
                <a:gd name="T4" fmla="*/ 2147483646 w 1080"/>
                <a:gd name="T5" fmla="*/ 877014375 h 402"/>
                <a:gd name="T6" fmla="*/ 2147483646 w 1080"/>
                <a:gd name="T7" fmla="*/ 816530625 h 402"/>
                <a:gd name="T8" fmla="*/ 2147483646 w 1080"/>
                <a:gd name="T9" fmla="*/ 695563125 h 402"/>
                <a:gd name="T10" fmla="*/ 2147483646 w 1080"/>
                <a:gd name="T11" fmla="*/ 584676250 h 402"/>
                <a:gd name="T12" fmla="*/ 2147483646 w 1080"/>
                <a:gd name="T13" fmla="*/ 478829688 h 402"/>
                <a:gd name="T14" fmla="*/ 2147483646 w 1080"/>
                <a:gd name="T15" fmla="*/ 433466875 h 402"/>
                <a:gd name="T16" fmla="*/ 2147483646 w 1080"/>
                <a:gd name="T17" fmla="*/ 342741250 h 402"/>
                <a:gd name="T18" fmla="*/ 2147173125 w 1080"/>
                <a:gd name="T19" fmla="*/ 262096250 h 402"/>
                <a:gd name="T20" fmla="*/ 2031245938 w 1080"/>
                <a:gd name="T21" fmla="*/ 191531875 h 402"/>
                <a:gd name="T22" fmla="*/ 1905238125 w 1080"/>
                <a:gd name="T23" fmla="*/ 131048125 h 402"/>
                <a:gd name="T24" fmla="*/ 1844754375 w 1080"/>
                <a:gd name="T25" fmla="*/ 105846563 h 402"/>
                <a:gd name="T26" fmla="*/ 1713706250 w 1080"/>
                <a:gd name="T27" fmla="*/ 65524063 h 402"/>
                <a:gd name="T28" fmla="*/ 1577617813 w 1080"/>
                <a:gd name="T29" fmla="*/ 35282188 h 402"/>
                <a:gd name="T30" fmla="*/ 1436489063 w 1080"/>
                <a:gd name="T31" fmla="*/ 25201563 h 402"/>
                <a:gd name="T32" fmla="*/ 1360884375 w 1080"/>
                <a:gd name="T33" fmla="*/ 20161250 h 402"/>
                <a:gd name="T34" fmla="*/ 1219755625 w 1080"/>
                <a:gd name="T35" fmla="*/ 30241875 h 402"/>
                <a:gd name="T36" fmla="*/ 1078626875 w 1080"/>
                <a:gd name="T37" fmla="*/ 50403125 h 402"/>
                <a:gd name="T38" fmla="*/ 947578750 w 1080"/>
                <a:gd name="T39" fmla="*/ 85685313 h 402"/>
                <a:gd name="T40" fmla="*/ 816530625 w 1080"/>
                <a:gd name="T41" fmla="*/ 131048125 h 402"/>
                <a:gd name="T42" fmla="*/ 756046875 w 1080"/>
                <a:gd name="T43" fmla="*/ 161290000 h 402"/>
                <a:gd name="T44" fmla="*/ 635079375 w 1080"/>
                <a:gd name="T45" fmla="*/ 226814063 h 402"/>
                <a:gd name="T46" fmla="*/ 524192500 w 1080"/>
                <a:gd name="T47" fmla="*/ 297378438 h 402"/>
                <a:gd name="T48" fmla="*/ 418345938 w 1080"/>
                <a:gd name="T49" fmla="*/ 383063750 h 402"/>
                <a:gd name="T50" fmla="*/ 372983125 w 1080"/>
                <a:gd name="T51" fmla="*/ 433466875 h 402"/>
                <a:gd name="T52" fmla="*/ 257055938 w 1080"/>
                <a:gd name="T53" fmla="*/ 559474688 h 402"/>
                <a:gd name="T54" fmla="*/ 161290000 w 1080"/>
                <a:gd name="T55" fmla="*/ 700603438 h 402"/>
                <a:gd name="T56" fmla="*/ 80645000 w 1080"/>
                <a:gd name="T57" fmla="*/ 851812813 h 402"/>
                <a:gd name="T58" fmla="*/ 20161250 w 1080"/>
                <a:gd name="T59" fmla="*/ 1013102813 h 402"/>
                <a:gd name="T60" fmla="*/ 0 w 1080"/>
                <a:gd name="T61" fmla="*/ 1013102813 h 402"/>
                <a:gd name="T62" fmla="*/ 35282188 w 1080"/>
                <a:gd name="T63" fmla="*/ 907256250 h 402"/>
                <a:gd name="T64" fmla="*/ 136088438 w 1080"/>
                <a:gd name="T65" fmla="*/ 700603438 h 402"/>
                <a:gd name="T66" fmla="*/ 262096250 w 1080"/>
                <a:gd name="T67" fmla="*/ 519152188 h 402"/>
                <a:gd name="T68" fmla="*/ 418345938 w 1080"/>
                <a:gd name="T69" fmla="*/ 357862188 h 402"/>
                <a:gd name="T70" fmla="*/ 599797188 w 1080"/>
                <a:gd name="T71" fmla="*/ 221773750 h 402"/>
                <a:gd name="T72" fmla="*/ 796369375 w 1080"/>
                <a:gd name="T73" fmla="*/ 115927188 h 402"/>
                <a:gd name="T74" fmla="*/ 1013102813 w 1080"/>
                <a:gd name="T75" fmla="*/ 45362813 h 402"/>
                <a:gd name="T76" fmla="*/ 1244957188 w 1080"/>
                <a:gd name="T77" fmla="*/ 5040313 h 402"/>
                <a:gd name="T78" fmla="*/ 1360884375 w 1080"/>
                <a:gd name="T79" fmla="*/ 0 h 402"/>
                <a:gd name="T80" fmla="*/ 1507053438 w 1080"/>
                <a:gd name="T81" fmla="*/ 10080625 h 402"/>
                <a:gd name="T82" fmla="*/ 1648182188 w 1080"/>
                <a:gd name="T83" fmla="*/ 30241875 h 402"/>
                <a:gd name="T84" fmla="*/ 1784270625 w 1080"/>
                <a:gd name="T85" fmla="*/ 65524063 h 402"/>
                <a:gd name="T86" fmla="*/ 1915318750 w 1080"/>
                <a:gd name="T87" fmla="*/ 110886875 h 402"/>
                <a:gd name="T88" fmla="*/ 2041326563 w 1080"/>
                <a:gd name="T89" fmla="*/ 171370625 h 402"/>
                <a:gd name="T90" fmla="*/ 2147483646 w 1080"/>
                <a:gd name="T91" fmla="*/ 241935000 h 402"/>
                <a:gd name="T92" fmla="*/ 2147483646 w 1080"/>
                <a:gd name="T93" fmla="*/ 327620313 h 402"/>
                <a:gd name="T94" fmla="*/ 2147483646 w 1080"/>
                <a:gd name="T95" fmla="*/ 418345938 h 402"/>
                <a:gd name="T96" fmla="*/ 2147483646 w 1080"/>
                <a:gd name="T97" fmla="*/ 478829688 h 402"/>
                <a:gd name="T98" fmla="*/ 2147483646 w 1080"/>
                <a:gd name="T99" fmla="*/ 614918125 h 402"/>
                <a:gd name="T100" fmla="*/ 2147483646 w 1080"/>
                <a:gd name="T101" fmla="*/ 766127500 h 402"/>
                <a:gd name="T102" fmla="*/ 2147483646 w 1080"/>
                <a:gd name="T103" fmla="*/ 927417500 h 402"/>
                <a:gd name="T104" fmla="*/ 2147483646 w 1080"/>
                <a:gd name="T105" fmla="*/ 1008062500 h 4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080" h="402">
                  <a:moveTo>
                    <a:pt x="1080" y="400"/>
                  </a:moveTo>
                  <a:lnTo>
                    <a:pt x="1080" y="400"/>
                  </a:lnTo>
                  <a:lnTo>
                    <a:pt x="1072" y="402"/>
                  </a:lnTo>
                  <a:lnTo>
                    <a:pt x="1064" y="374"/>
                  </a:lnTo>
                  <a:lnTo>
                    <a:pt x="1052" y="348"/>
                  </a:lnTo>
                  <a:lnTo>
                    <a:pt x="1042" y="324"/>
                  </a:lnTo>
                  <a:lnTo>
                    <a:pt x="1030" y="300"/>
                  </a:lnTo>
                  <a:lnTo>
                    <a:pt x="1016" y="276"/>
                  </a:lnTo>
                  <a:lnTo>
                    <a:pt x="1002" y="254"/>
                  </a:lnTo>
                  <a:lnTo>
                    <a:pt x="986" y="232"/>
                  </a:lnTo>
                  <a:lnTo>
                    <a:pt x="970" y="210"/>
                  </a:lnTo>
                  <a:lnTo>
                    <a:pt x="952" y="190"/>
                  </a:lnTo>
                  <a:lnTo>
                    <a:pt x="934" y="172"/>
                  </a:lnTo>
                  <a:lnTo>
                    <a:pt x="914" y="152"/>
                  </a:lnTo>
                  <a:lnTo>
                    <a:pt x="894" y="136"/>
                  </a:lnTo>
                  <a:lnTo>
                    <a:pt x="874" y="118"/>
                  </a:lnTo>
                  <a:lnTo>
                    <a:pt x="852" y="104"/>
                  </a:lnTo>
                  <a:lnTo>
                    <a:pt x="828" y="90"/>
                  </a:lnTo>
                  <a:lnTo>
                    <a:pt x="806" y="76"/>
                  </a:lnTo>
                  <a:lnTo>
                    <a:pt x="782" y="64"/>
                  </a:lnTo>
                  <a:lnTo>
                    <a:pt x="756" y="52"/>
                  </a:lnTo>
                  <a:lnTo>
                    <a:pt x="732" y="42"/>
                  </a:lnTo>
                  <a:lnTo>
                    <a:pt x="706" y="34"/>
                  </a:lnTo>
                  <a:lnTo>
                    <a:pt x="680" y="26"/>
                  </a:lnTo>
                  <a:lnTo>
                    <a:pt x="652" y="20"/>
                  </a:lnTo>
                  <a:lnTo>
                    <a:pt x="626" y="14"/>
                  </a:lnTo>
                  <a:lnTo>
                    <a:pt x="598" y="12"/>
                  </a:lnTo>
                  <a:lnTo>
                    <a:pt x="570" y="10"/>
                  </a:lnTo>
                  <a:lnTo>
                    <a:pt x="540" y="8"/>
                  </a:lnTo>
                  <a:lnTo>
                    <a:pt x="512" y="10"/>
                  </a:lnTo>
                  <a:lnTo>
                    <a:pt x="484" y="12"/>
                  </a:lnTo>
                  <a:lnTo>
                    <a:pt x="456" y="14"/>
                  </a:lnTo>
                  <a:lnTo>
                    <a:pt x="428" y="20"/>
                  </a:lnTo>
                  <a:lnTo>
                    <a:pt x="402" y="26"/>
                  </a:lnTo>
                  <a:lnTo>
                    <a:pt x="376" y="34"/>
                  </a:lnTo>
                  <a:lnTo>
                    <a:pt x="350" y="42"/>
                  </a:lnTo>
                  <a:lnTo>
                    <a:pt x="324" y="52"/>
                  </a:lnTo>
                  <a:lnTo>
                    <a:pt x="300" y="64"/>
                  </a:lnTo>
                  <a:lnTo>
                    <a:pt x="276" y="76"/>
                  </a:lnTo>
                  <a:lnTo>
                    <a:pt x="252" y="90"/>
                  </a:lnTo>
                  <a:lnTo>
                    <a:pt x="230" y="104"/>
                  </a:lnTo>
                  <a:lnTo>
                    <a:pt x="208" y="118"/>
                  </a:lnTo>
                  <a:lnTo>
                    <a:pt x="186" y="136"/>
                  </a:lnTo>
                  <a:lnTo>
                    <a:pt x="166" y="152"/>
                  </a:lnTo>
                  <a:lnTo>
                    <a:pt x="148" y="172"/>
                  </a:lnTo>
                  <a:lnTo>
                    <a:pt x="124" y="196"/>
                  </a:lnTo>
                  <a:lnTo>
                    <a:pt x="102" y="222"/>
                  </a:lnTo>
                  <a:lnTo>
                    <a:pt x="82" y="250"/>
                  </a:lnTo>
                  <a:lnTo>
                    <a:pt x="64" y="278"/>
                  </a:lnTo>
                  <a:lnTo>
                    <a:pt x="48" y="308"/>
                  </a:lnTo>
                  <a:lnTo>
                    <a:pt x="32" y="338"/>
                  </a:lnTo>
                  <a:lnTo>
                    <a:pt x="20" y="370"/>
                  </a:lnTo>
                  <a:lnTo>
                    <a:pt x="8" y="402"/>
                  </a:lnTo>
                  <a:lnTo>
                    <a:pt x="0" y="402"/>
                  </a:lnTo>
                  <a:lnTo>
                    <a:pt x="14" y="360"/>
                  </a:lnTo>
                  <a:lnTo>
                    <a:pt x="32" y="318"/>
                  </a:lnTo>
                  <a:lnTo>
                    <a:pt x="54" y="278"/>
                  </a:lnTo>
                  <a:lnTo>
                    <a:pt x="78" y="242"/>
                  </a:lnTo>
                  <a:lnTo>
                    <a:pt x="104" y="206"/>
                  </a:lnTo>
                  <a:lnTo>
                    <a:pt x="134" y="174"/>
                  </a:lnTo>
                  <a:lnTo>
                    <a:pt x="166" y="142"/>
                  </a:lnTo>
                  <a:lnTo>
                    <a:pt x="200" y="114"/>
                  </a:lnTo>
                  <a:lnTo>
                    <a:pt x="238" y="88"/>
                  </a:lnTo>
                  <a:lnTo>
                    <a:pt x="276" y="66"/>
                  </a:lnTo>
                  <a:lnTo>
                    <a:pt x="316" y="46"/>
                  </a:lnTo>
                  <a:lnTo>
                    <a:pt x="358" y="30"/>
                  </a:lnTo>
                  <a:lnTo>
                    <a:pt x="402" y="18"/>
                  </a:lnTo>
                  <a:lnTo>
                    <a:pt x="446" y="8"/>
                  </a:lnTo>
                  <a:lnTo>
                    <a:pt x="494" y="2"/>
                  </a:lnTo>
                  <a:lnTo>
                    <a:pt x="540" y="0"/>
                  </a:lnTo>
                  <a:lnTo>
                    <a:pt x="570" y="2"/>
                  </a:lnTo>
                  <a:lnTo>
                    <a:pt x="598" y="4"/>
                  </a:lnTo>
                  <a:lnTo>
                    <a:pt x="626" y="8"/>
                  </a:lnTo>
                  <a:lnTo>
                    <a:pt x="654" y="12"/>
                  </a:lnTo>
                  <a:lnTo>
                    <a:pt x="682" y="18"/>
                  </a:lnTo>
                  <a:lnTo>
                    <a:pt x="708" y="26"/>
                  </a:lnTo>
                  <a:lnTo>
                    <a:pt x="734" y="34"/>
                  </a:lnTo>
                  <a:lnTo>
                    <a:pt x="760" y="44"/>
                  </a:lnTo>
                  <a:lnTo>
                    <a:pt x="784" y="56"/>
                  </a:lnTo>
                  <a:lnTo>
                    <a:pt x="810" y="68"/>
                  </a:lnTo>
                  <a:lnTo>
                    <a:pt x="832" y="82"/>
                  </a:lnTo>
                  <a:lnTo>
                    <a:pt x="856" y="96"/>
                  </a:lnTo>
                  <a:lnTo>
                    <a:pt x="878" y="112"/>
                  </a:lnTo>
                  <a:lnTo>
                    <a:pt x="900" y="130"/>
                  </a:lnTo>
                  <a:lnTo>
                    <a:pt x="920" y="148"/>
                  </a:lnTo>
                  <a:lnTo>
                    <a:pt x="940" y="166"/>
                  </a:lnTo>
                  <a:lnTo>
                    <a:pt x="962" y="190"/>
                  </a:lnTo>
                  <a:lnTo>
                    <a:pt x="984" y="218"/>
                  </a:lnTo>
                  <a:lnTo>
                    <a:pt x="1006" y="244"/>
                  </a:lnTo>
                  <a:lnTo>
                    <a:pt x="1024" y="274"/>
                  </a:lnTo>
                  <a:lnTo>
                    <a:pt x="1040" y="304"/>
                  </a:lnTo>
                  <a:lnTo>
                    <a:pt x="1056" y="336"/>
                  </a:lnTo>
                  <a:lnTo>
                    <a:pt x="1070" y="368"/>
                  </a:lnTo>
                  <a:lnTo>
                    <a:pt x="1080" y="4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6" name="Freeform 24"/>
            <p:cNvSpPr>
              <a:spLocks/>
            </p:cNvSpPr>
            <p:nvPr/>
          </p:nvSpPr>
          <p:spPr bwMode="auto">
            <a:xfrm>
              <a:off x="3779838" y="1770063"/>
              <a:ext cx="1584325" cy="581025"/>
            </a:xfrm>
            <a:custGeom>
              <a:avLst/>
              <a:gdLst>
                <a:gd name="T0" fmla="*/ 2147483646 w 998"/>
                <a:gd name="T1" fmla="*/ 917336875 h 366"/>
                <a:gd name="T2" fmla="*/ 2147483646 w 998"/>
                <a:gd name="T3" fmla="*/ 917336875 h 366"/>
                <a:gd name="T4" fmla="*/ 2147483646 w 998"/>
                <a:gd name="T5" fmla="*/ 816530625 h 366"/>
                <a:gd name="T6" fmla="*/ 2147483646 w 998"/>
                <a:gd name="T7" fmla="*/ 700603438 h 366"/>
                <a:gd name="T8" fmla="*/ 2147483646 w 998"/>
                <a:gd name="T9" fmla="*/ 594756875 h 366"/>
                <a:gd name="T10" fmla="*/ 2147483646 w 998"/>
                <a:gd name="T11" fmla="*/ 403225000 h 366"/>
                <a:gd name="T12" fmla="*/ 2081649063 w 998"/>
                <a:gd name="T13" fmla="*/ 317539688 h 366"/>
                <a:gd name="T14" fmla="*/ 1930439688 w 998"/>
                <a:gd name="T15" fmla="*/ 211693125 h 366"/>
                <a:gd name="T16" fmla="*/ 1819552813 w 998"/>
                <a:gd name="T17" fmla="*/ 151209375 h 366"/>
                <a:gd name="T18" fmla="*/ 1764109375 w 998"/>
                <a:gd name="T19" fmla="*/ 126007813 h 366"/>
                <a:gd name="T20" fmla="*/ 1643141875 w 998"/>
                <a:gd name="T21" fmla="*/ 80645000 h 366"/>
                <a:gd name="T22" fmla="*/ 1517134063 w 998"/>
                <a:gd name="T23" fmla="*/ 50403125 h 366"/>
                <a:gd name="T24" fmla="*/ 1391126250 w 998"/>
                <a:gd name="T25" fmla="*/ 30241875 h 366"/>
                <a:gd name="T26" fmla="*/ 1255037813 w 998"/>
                <a:gd name="T27" fmla="*/ 20161250 h 366"/>
                <a:gd name="T28" fmla="*/ 1189513750 w 998"/>
                <a:gd name="T29" fmla="*/ 25201563 h 366"/>
                <a:gd name="T30" fmla="*/ 1058465625 w 998"/>
                <a:gd name="T31" fmla="*/ 35282188 h 366"/>
                <a:gd name="T32" fmla="*/ 932457813 w 998"/>
                <a:gd name="T33" fmla="*/ 60483750 h 366"/>
                <a:gd name="T34" fmla="*/ 811490313 w 998"/>
                <a:gd name="T35" fmla="*/ 100806250 h 366"/>
                <a:gd name="T36" fmla="*/ 751006563 w 998"/>
                <a:gd name="T37" fmla="*/ 126007813 h 366"/>
                <a:gd name="T38" fmla="*/ 635079375 w 998"/>
                <a:gd name="T39" fmla="*/ 176410938 h 366"/>
                <a:gd name="T40" fmla="*/ 529232813 w 998"/>
                <a:gd name="T41" fmla="*/ 241935000 h 366"/>
                <a:gd name="T42" fmla="*/ 337700938 w 998"/>
                <a:gd name="T43" fmla="*/ 403225000 h 366"/>
                <a:gd name="T44" fmla="*/ 282257500 w 998"/>
                <a:gd name="T45" fmla="*/ 458668438 h 366"/>
                <a:gd name="T46" fmla="*/ 191531875 w 998"/>
                <a:gd name="T47" fmla="*/ 579635938 h 366"/>
                <a:gd name="T48" fmla="*/ 110886875 w 998"/>
                <a:gd name="T49" fmla="*/ 705643750 h 366"/>
                <a:gd name="T50" fmla="*/ 45362813 w 998"/>
                <a:gd name="T51" fmla="*/ 846772500 h 366"/>
                <a:gd name="T52" fmla="*/ 20161250 w 998"/>
                <a:gd name="T53" fmla="*/ 922377188 h 366"/>
                <a:gd name="T54" fmla="*/ 0 w 998"/>
                <a:gd name="T55" fmla="*/ 917336875 h 366"/>
                <a:gd name="T56" fmla="*/ 75604688 w 998"/>
                <a:gd name="T57" fmla="*/ 725805000 h 366"/>
                <a:gd name="T58" fmla="*/ 181451250 w 998"/>
                <a:gd name="T59" fmla="*/ 549394063 h 366"/>
                <a:gd name="T60" fmla="*/ 317539688 w 998"/>
                <a:gd name="T61" fmla="*/ 393144375 h 366"/>
                <a:gd name="T62" fmla="*/ 468749063 w 998"/>
                <a:gd name="T63" fmla="*/ 262096250 h 366"/>
                <a:gd name="T64" fmla="*/ 645160000 w 998"/>
                <a:gd name="T65" fmla="*/ 151209375 h 366"/>
                <a:gd name="T66" fmla="*/ 836691875 w 998"/>
                <a:gd name="T67" fmla="*/ 70564375 h 366"/>
                <a:gd name="T68" fmla="*/ 1038304375 w 998"/>
                <a:gd name="T69" fmla="*/ 20161250 h 366"/>
                <a:gd name="T70" fmla="*/ 1255037813 w 998"/>
                <a:gd name="T71" fmla="*/ 0 h 366"/>
                <a:gd name="T72" fmla="*/ 1325602188 w 998"/>
                <a:gd name="T73" fmla="*/ 5040313 h 366"/>
                <a:gd name="T74" fmla="*/ 1456650313 w 998"/>
                <a:gd name="T75" fmla="*/ 15120938 h 366"/>
                <a:gd name="T76" fmla="*/ 1587698438 w 998"/>
                <a:gd name="T77" fmla="*/ 45362813 h 366"/>
                <a:gd name="T78" fmla="*/ 1708665938 w 998"/>
                <a:gd name="T79" fmla="*/ 80645000 h 366"/>
                <a:gd name="T80" fmla="*/ 1829633438 w 998"/>
                <a:gd name="T81" fmla="*/ 131048125 h 366"/>
                <a:gd name="T82" fmla="*/ 1940520313 w 998"/>
                <a:gd name="T83" fmla="*/ 191531875 h 366"/>
                <a:gd name="T84" fmla="*/ 2046366875 w 998"/>
                <a:gd name="T85" fmla="*/ 262096250 h 366"/>
                <a:gd name="T86" fmla="*/ 2142132813 w 998"/>
                <a:gd name="T87" fmla="*/ 342741250 h 366"/>
                <a:gd name="T88" fmla="*/ 2147483646 w 998"/>
                <a:gd name="T89" fmla="*/ 388104063 h 366"/>
                <a:gd name="T90" fmla="*/ 2147483646 w 998"/>
                <a:gd name="T91" fmla="*/ 504031250 h 366"/>
                <a:gd name="T92" fmla="*/ 2147483646 w 998"/>
                <a:gd name="T93" fmla="*/ 630039063 h 366"/>
                <a:gd name="T94" fmla="*/ 2147483646 w 998"/>
                <a:gd name="T95" fmla="*/ 771167813 h 366"/>
                <a:gd name="T96" fmla="*/ 2147483646 w 998"/>
                <a:gd name="T97" fmla="*/ 917336875 h 36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998" h="366">
                  <a:moveTo>
                    <a:pt x="998" y="364"/>
                  </a:moveTo>
                  <a:lnTo>
                    <a:pt x="998" y="364"/>
                  </a:lnTo>
                  <a:lnTo>
                    <a:pt x="990" y="364"/>
                  </a:lnTo>
                  <a:lnTo>
                    <a:pt x="974" y="324"/>
                  </a:lnTo>
                  <a:lnTo>
                    <a:pt x="964" y="300"/>
                  </a:lnTo>
                  <a:lnTo>
                    <a:pt x="952" y="278"/>
                  </a:lnTo>
                  <a:lnTo>
                    <a:pt x="940" y="256"/>
                  </a:lnTo>
                  <a:lnTo>
                    <a:pt x="926" y="236"/>
                  </a:lnTo>
                  <a:lnTo>
                    <a:pt x="896" y="196"/>
                  </a:lnTo>
                  <a:lnTo>
                    <a:pt x="864" y="160"/>
                  </a:lnTo>
                  <a:lnTo>
                    <a:pt x="826" y="126"/>
                  </a:lnTo>
                  <a:lnTo>
                    <a:pt x="786" y="96"/>
                  </a:lnTo>
                  <a:lnTo>
                    <a:pt x="766" y="84"/>
                  </a:lnTo>
                  <a:lnTo>
                    <a:pt x="744" y="70"/>
                  </a:lnTo>
                  <a:lnTo>
                    <a:pt x="722" y="60"/>
                  </a:lnTo>
                  <a:lnTo>
                    <a:pt x="700" y="50"/>
                  </a:lnTo>
                  <a:lnTo>
                    <a:pt x="676" y="40"/>
                  </a:lnTo>
                  <a:lnTo>
                    <a:pt x="652" y="32"/>
                  </a:lnTo>
                  <a:lnTo>
                    <a:pt x="628" y="24"/>
                  </a:lnTo>
                  <a:lnTo>
                    <a:pt x="602" y="20"/>
                  </a:lnTo>
                  <a:lnTo>
                    <a:pt x="578" y="14"/>
                  </a:lnTo>
                  <a:lnTo>
                    <a:pt x="552" y="12"/>
                  </a:lnTo>
                  <a:lnTo>
                    <a:pt x="526" y="10"/>
                  </a:lnTo>
                  <a:lnTo>
                    <a:pt x="498" y="8"/>
                  </a:lnTo>
                  <a:lnTo>
                    <a:pt x="472" y="10"/>
                  </a:lnTo>
                  <a:lnTo>
                    <a:pt x="446" y="12"/>
                  </a:lnTo>
                  <a:lnTo>
                    <a:pt x="420" y="14"/>
                  </a:lnTo>
                  <a:lnTo>
                    <a:pt x="394" y="20"/>
                  </a:lnTo>
                  <a:lnTo>
                    <a:pt x="370" y="24"/>
                  </a:lnTo>
                  <a:lnTo>
                    <a:pt x="346" y="32"/>
                  </a:lnTo>
                  <a:lnTo>
                    <a:pt x="322" y="40"/>
                  </a:lnTo>
                  <a:lnTo>
                    <a:pt x="298" y="50"/>
                  </a:lnTo>
                  <a:lnTo>
                    <a:pt x="274" y="60"/>
                  </a:lnTo>
                  <a:lnTo>
                    <a:pt x="252" y="70"/>
                  </a:lnTo>
                  <a:lnTo>
                    <a:pt x="230" y="84"/>
                  </a:lnTo>
                  <a:lnTo>
                    <a:pt x="210" y="96"/>
                  </a:lnTo>
                  <a:lnTo>
                    <a:pt x="170" y="126"/>
                  </a:lnTo>
                  <a:lnTo>
                    <a:pt x="134" y="160"/>
                  </a:lnTo>
                  <a:lnTo>
                    <a:pt x="112" y="182"/>
                  </a:lnTo>
                  <a:lnTo>
                    <a:pt x="94" y="204"/>
                  </a:lnTo>
                  <a:lnTo>
                    <a:pt x="76" y="230"/>
                  </a:lnTo>
                  <a:lnTo>
                    <a:pt x="58" y="254"/>
                  </a:lnTo>
                  <a:lnTo>
                    <a:pt x="44" y="280"/>
                  </a:lnTo>
                  <a:lnTo>
                    <a:pt x="30" y="308"/>
                  </a:lnTo>
                  <a:lnTo>
                    <a:pt x="18" y="336"/>
                  </a:lnTo>
                  <a:lnTo>
                    <a:pt x="8" y="366"/>
                  </a:lnTo>
                  <a:lnTo>
                    <a:pt x="0" y="364"/>
                  </a:lnTo>
                  <a:lnTo>
                    <a:pt x="14" y="326"/>
                  </a:lnTo>
                  <a:lnTo>
                    <a:pt x="30" y="288"/>
                  </a:lnTo>
                  <a:lnTo>
                    <a:pt x="50" y="252"/>
                  </a:lnTo>
                  <a:lnTo>
                    <a:pt x="72" y="218"/>
                  </a:lnTo>
                  <a:lnTo>
                    <a:pt x="98" y="186"/>
                  </a:lnTo>
                  <a:lnTo>
                    <a:pt x="126" y="156"/>
                  </a:lnTo>
                  <a:lnTo>
                    <a:pt x="154" y="128"/>
                  </a:lnTo>
                  <a:lnTo>
                    <a:pt x="186" y="104"/>
                  </a:lnTo>
                  <a:lnTo>
                    <a:pt x="220" y="80"/>
                  </a:lnTo>
                  <a:lnTo>
                    <a:pt x="256" y="60"/>
                  </a:lnTo>
                  <a:lnTo>
                    <a:pt x="292" y="42"/>
                  </a:lnTo>
                  <a:lnTo>
                    <a:pt x="332" y="28"/>
                  </a:lnTo>
                  <a:lnTo>
                    <a:pt x="372" y="16"/>
                  </a:lnTo>
                  <a:lnTo>
                    <a:pt x="412" y="8"/>
                  </a:lnTo>
                  <a:lnTo>
                    <a:pt x="456" y="2"/>
                  </a:lnTo>
                  <a:lnTo>
                    <a:pt x="498" y="0"/>
                  </a:lnTo>
                  <a:lnTo>
                    <a:pt x="526" y="2"/>
                  </a:lnTo>
                  <a:lnTo>
                    <a:pt x="552" y="4"/>
                  </a:lnTo>
                  <a:lnTo>
                    <a:pt x="578" y="6"/>
                  </a:lnTo>
                  <a:lnTo>
                    <a:pt x="604" y="12"/>
                  </a:lnTo>
                  <a:lnTo>
                    <a:pt x="630" y="18"/>
                  </a:lnTo>
                  <a:lnTo>
                    <a:pt x="654" y="24"/>
                  </a:lnTo>
                  <a:lnTo>
                    <a:pt x="678" y="32"/>
                  </a:lnTo>
                  <a:lnTo>
                    <a:pt x="702" y="42"/>
                  </a:lnTo>
                  <a:lnTo>
                    <a:pt x="726" y="52"/>
                  </a:lnTo>
                  <a:lnTo>
                    <a:pt x="748" y="64"/>
                  </a:lnTo>
                  <a:lnTo>
                    <a:pt x="770" y="76"/>
                  </a:lnTo>
                  <a:lnTo>
                    <a:pt x="792" y="90"/>
                  </a:lnTo>
                  <a:lnTo>
                    <a:pt x="812" y="104"/>
                  </a:lnTo>
                  <a:lnTo>
                    <a:pt x="832" y="120"/>
                  </a:lnTo>
                  <a:lnTo>
                    <a:pt x="850" y="136"/>
                  </a:lnTo>
                  <a:lnTo>
                    <a:pt x="870" y="154"/>
                  </a:lnTo>
                  <a:lnTo>
                    <a:pt x="890" y="176"/>
                  </a:lnTo>
                  <a:lnTo>
                    <a:pt x="910" y="200"/>
                  </a:lnTo>
                  <a:lnTo>
                    <a:pt x="928" y="224"/>
                  </a:lnTo>
                  <a:lnTo>
                    <a:pt x="946" y="250"/>
                  </a:lnTo>
                  <a:lnTo>
                    <a:pt x="960" y="278"/>
                  </a:lnTo>
                  <a:lnTo>
                    <a:pt x="974" y="306"/>
                  </a:lnTo>
                  <a:lnTo>
                    <a:pt x="986" y="334"/>
                  </a:lnTo>
                  <a:lnTo>
                    <a:pt x="998" y="36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7" name="Freeform 25"/>
            <p:cNvSpPr>
              <a:spLocks/>
            </p:cNvSpPr>
            <p:nvPr/>
          </p:nvSpPr>
          <p:spPr bwMode="auto">
            <a:xfrm>
              <a:off x="3843338" y="1833563"/>
              <a:ext cx="1454150" cy="523875"/>
            </a:xfrm>
            <a:custGeom>
              <a:avLst/>
              <a:gdLst>
                <a:gd name="T0" fmla="*/ 2147483646 w 916"/>
                <a:gd name="T1" fmla="*/ 826611250 h 330"/>
                <a:gd name="T2" fmla="*/ 2147483646 w 916"/>
                <a:gd name="T3" fmla="*/ 826611250 h 330"/>
                <a:gd name="T4" fmla="*/ 2147483646 w 916"/>
                <a:gd name="T5" fmla="*/ 756046875 h 330"/>
                <a:gd name="T6" fmla="*/ 2147483646 w 916"/>
                <a:gd name="T7" fmla="*/ 549394063 h 330"/>
                <a:gd name="T8" fmla="*/ 2006044375 w 916"/>
                <a:gd name="T9" fmla="*/ 372983125 h 330"/>
                <a:gd name="T10" fmla="*/ 1920359063 w 916"/>
                <a:gd name="T11" fmla="*/ 297378438 h 330"/>
                <a:gd name="T12" fmla="*/ 1728827188 w 916"/>
                <a:gd name="T13" fmla="*/ 166330313 h 330"/>
                <a:gd name="T14" fmla="*/ 1622980625 w 916"/>
                <a:gd name="T15" fmla="*/ 115927188 h 330"/>
                <a:gd name="T16" fmla="*/ 1396166563 w 916"/>
                <a:gd name="T17" fmla="*/ 45362813 h 330"/>
                <a:gd name="T18" fmla="*/ 1280239375 w 916"/>
                <a:gd name="T19" fmla="*/ 30241875 h 330"/>
                <a:gd name="T20" fmla="*/ 1154231563 w 916"/>
                <a:gd name="T21" fmla="*/ 20161250 h 330"/>
                <a:gd name="T22" fmla="*/ 1093747813 w 916"/>
                <a:gd name="T23" fmla="*/ 25201563 h 330"/>
                <a:gd name="T24" fmla="*/ 972780313 w 916"/>
                <a:gd name="T25" fmla="*/ 35282188 h 330"/>
                <a:gd name="T26" fmla="*/ 796369375 w 916"/>
                <a:gd name="T27" fmla="*/ 75604688 h 330"/>
                <a:gd name="T28" fmla="*/ 690522813 w 916"/>
                <a:gd name="T29" fmla="*/ 115927188 h 330"/>
                <a:gd name="T30" fmla="*/ 483870000 w 916"/>
                <a:gd name="T31" fmla="*/ 226814063 h 330"/>
                <a:gd name="T32" fmla="*/ 307459063 w 916"/>
                <a:gd name="T33" fmla="*/ 372983125 h 330"/>
                <a:gd name="T34" fmla="*/ 262096250 w 916"/>
                <a:gd name="T35" fmla="*/ 423386250 h 330"/>
                <a:gd name="T36" fmla="*/ 176410938 w 916"/>
                <a:gd name="T37" fmla="*/ 529232813 h 330"/>
                <a:gd name="T38" fmla="*/ 105846563 w 916"/>
                <a:gd name="T39" fmla="*/ 645160000 h 330"/>
                <a:gd name="T40" fmla="*/ 45362813 w 916"/>
                <a:gd name="T41" fmla="*/ 766127500 h 330"/>
                <a:gd name="T42" fmla="*/ 20161250 w 916"/>
                <a:gd name="T43" fmla="*/ 831651563 h 330"/>
                <a:gd name="T44" fmla="*/ 0 w 916"/>
                <a:gd name="T45" fmla="*/ 826611250 h 330"/>
                <a:gd name="T46" fmla="*/ 75604688 w 916"/>
                <a:gd name="T47" fmla="*/ 655240625 h 330"/>
                <a:gd name="T48" fmla="*/ 176410938 w 916"/>
                <a:gd name="T49" fmla="*/ 498990938 h 330"/>
                <a:gd name="T50" fmla="*/ 297378438 w 916"/>
                <a:gd name="T51" fmla="*/ 357862188 h 330"/>
                <a:gd name="T52" fmla="*/ 438507188 w 916"/>
                <a:gd name="T53" fmla="*/ 236894688 h 330"/>
                <a:gd name="T54" fmla="*/ 594756875 w 916"/>
                <a:gd name="T55" fmla="*/ 136088438 h 330"/>
                <a:gd name="T56" fmla="*/ 771167813 w 916"/>
                <a:gd name="T57" fmla="*/ 60483750 h 330"/>
                <a:gd name="T58" fmla="*/ 957659375 w 916"/>
                <a:gd name="T59" fmla="*/ 15120938 h 330"/>
                <a:gd name="T60" fmla="*/ 1154231563 w 916"/>
                <a:gd name="T61" fmla="*/ 0 h 330"/>
                <a:gd name="T62" fmla="*/ 1219755625 w 916"/>
                <a:gd name="T63" fmla="*/ 5040313 h 330"/>
                <a:gd name="T64" fmla="*/ 1340723125 w 916"/>
                <a:gd name="T65" fmla="*/ 15120938 h 330"/>
                <a:gd name="T66" fmla="*/ 1461690625 w 916"/>
                <a:gd name="T67" fmla="*/ 40322500 h 330"/>
                <a:gd name="T68" fmla="*/ 1628020938 w 916"/>
                <a:gd name="T69" fmla="*/ 95765938 h 330"/>
                <a:gd name="T70" fmla="*/ 1839714063 w 916"/>
                <a:gd name="T71" fmla="*/ 211693125 h 330"/>
                <a:gd name="T72" fmla="*/ 2016125000 w 916"/>
                <a:gd name="T73" fmla="*/ 357862188 h 330"/>
                <a:gd name="T74" fmla="*/ 2066528125 w 916"/>
                <a:gd name="T75" fmla="*/ 408265313 h 330"/>
                <a:gd name="T76" fmla="*/ 2147483646 w 916"/>
                <a:gd name="T77" fmla="*/ 519152188 h 330"/>
                <a:gd name="T78" fmla="*/ 2147483646 w 916"/>
                <a:gd name="T79" fmla="*/ 635079375 h 330"/>
                <a:gd name="T80" fmla="*/ 2147483646 w 916"/>
                <a:gd name="T81" fmla="*/ 761087188 h 330"/>
                <a:gd name="T82" fmla="*/ 2147483646 w 916"/>
                <a:gd name="T83" fmla="*/ 826611250 h 33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16" h="330">
                  <a:moveTo>
                    <a:pt x="916" y="328"/>
                  </a:moveTo>
                  <a:lnTo>
                    <a:pt x="916" y="328"/>
                  </a:lnTo>
                  <a:lnTo>
                    <a:pt x="908" y="328"/>
                  </a:lnTo>
                  <a:lnTo>
                    <a:pt x="898" y="300"/>
                  </a:lnTo>
                  <a:lnTo>
                    <a:pt x="876" y="258"/>
                  </a:lnTo>
                  <a:lnTo>
                    <a:pt x="854" y="218"/>
                  </a:lnTo>
                  <a:lnTo>
                    <a:pt x="826" y="182"/>
                  </a:lnTo>
                  <a:lnTo>
                    <a:pt x="796" y="148"/>
                  </a:lnTo>
                  <a:lnTo>
                    <a:pt x="762" y="118"/>
                  </a:lnTo>
                  <a:lnTo>
                    <a:pt x="724" y="90"/>
                  </a:lnTo>
                  <a:lnTo>
                    <a:pt x="686" y="66"/>
                  </a:lnTo>
                  <a:lnTo>
                    <a:pt x="644" y="46"/>
                  </a:lnTo>
                  <a:lnTo>
                    <a:pt x="600" y="30"/>
                  </a:lnTo>
                  <a:lnTo>
                    <a:pt x="554" y="18"/>
                  </a:lnTo>
                  <a:lnTo>
                    <a:pt x="530" y="14"/>
                  </a:lnTo>
                  <a:lnTo>
                    <a:pt x="508" y="12"/>
                  </a:lnTo>
                  <a:lnTo>
                    <a:pt x="482" y="10"/>
                  </a:lnTo>
                  <a:lnTo>
                    <a:pt x="458" y="8"/>
                  </a:lnTo>
                  <a:lnTo>
                    <a:pt x="434" y="10"/>
                  </a:lnTo>
                  <a:lnTo>
                    <a:pt x="410" y="12"/>
                  </a:lnTo>
                  <a:lnTo>
                    <a:pt x="386" y="14"/>
                  </a:lnTo>
                  <a:lnTo>
                    <a:pt x="362" y="18"/>
                  </a:lnTo>
                  <a:lnTo>
                    <a:pt x="316" y="30"/>
                  </a:lnTo>
                  <a:lnTo>
                    <a:pt x="274" y="46"/>
                  </a:lnTo>
                  <a:lnTo>
                    <a:pt x="232" y="66"/>
                  </a:lnTo>
                  <a:lnTo>
                    <a:pt x="192" y="90"/>
                  </a:lnTo>
                  <a:lnTo>
                    <a:pt x="156" y="118"/>
                  </a:lnTo>
                  <a:lnTo>
                    <a:pt x="122" y="148"/>
                  </a:lnTo>
                  <a:lnTo>
                    <a:pt x="104" y="168"/>
                  </a:lnTo>
                  <a:lnTo>
                    <a:pt x="86" y="188"/>
                  </a:lnTo>
                  <a:lnTo>
                    <a:pt x="70" y="210"/>
                  </a:lnTo>
                  <a:lnTo>
                    <a:pt x="54" y="232"/>
                  </a:lnTo>
                  <a:lnTo>
                    <a:pt x="42" y="256"/>
                  </a:lnTo>
                  <a:lnTo>
                    <a:pt x="28" y="280"/>
                  </a:lnTo>
                  <a:lnTo>
                    <a:pt x="18" y="304"/>
                  </a:lnTo>
                  <a:lnTo>
                    <a:pt x="8" y="330"/>
                  </a:lnTo>
                  <a:lnTo>
                    <a:pt x="0" y="328"/>
                  </a:lnTo>
                  <a:lnTo>
                    <a:pt x="14" y="294"/>
                  </a:lnTo>
                  <a:lnTo>
                    <a:pt x="30" y="260"/>
                  </a:lnTo>
                  <a:lnTo>
                    <a:pt x="48" y="228"/>
                  </a:lnTo>
                  <a:lnTo>
                    <a:pt x="70" y="198"/>
                  </a:lnTo>
                  <a:lnTo>
                    <a:pt x="92" y="168"/>
                  </a:lnTo>
                  <a:lnTo>
                    <a:pt x="118" y="142"/>
                  </a:lnTo>
                  <a:lnTo>
                    <a:pt x="144" y="116"/>
                  </a:lnTo>
                  <a:lnTo>
                    <a:pt x="174" y="94"/>
                  </a:lnTo>
                  <a:lnTo>
                    <a:pt x="204" y="72"/>
                  </a:lnTo>
                  <a:lnTo>
                    <a:pt x="236" y="54"/>
                  </a:lnTo>
                  <a:lnTo>
                    <a:pt x="270" y="38"/>
                  </a:lnTo>
                  <a:lnTo>
                    <a:pt x="306" y="24"/>
                  </a:lnTo>
                  <a:lnTo>
                    <a:pt x="342" y="14"/>
                  </a:lnTo>
                  <a:lnTo>
                    <a:pt x="380" y="6"/>
                  </a:lnTo>
                  <a:lnTo>
                    <a:pt x="418" y="2"/>
                  </a:lnTo>
                  <a:lnTo>
                    <a:pt x="458" y="0"/>
                  </a:lnTo>
                  <a:lnTo>
                    <a:pt x="484" y="2"/>
                  </a:lnTo>
                  <a:lnTo>
                    <a:pt x="508" y="4"/>
                  </a:lnTo>
                  <a:lnTo>
                    <a:pt x="532" y="6"/>
                  </a:lnTo>
                  <a:lnTo>
                    <a:pt x="556" y="10"/>
                  </a:lnTo>
                  <a:lnTo>
                    <a:pt x="580" y="16"/>
                  </a:lnTo>
                  <a:lnTo>
                    <a:pt x="602" y="22"/>
                  </a:lnTo>
                  <a:lnTo>
                    <a:pt x="646" y="38"/>
                  </a:lnTo>
                  <a:lnTo>
                    <a:pt x="690" y="58"/>
                  </a:lnTo>
                  <a:lnTo>
                    <a:pt x="730" y="84"/>
                  </a:lnTo>
                  <a:lnTo>
                    <a:pt x="766" y="112"/>
                  </a:lnTo>
                  <a:lnTo>
                    <a:pt x="800" y="142"/>
                  </a:lnTo>
                  <a:lnTo>
                    <a:pt x="820" y="162"/>
                  </a:lnTo>
                  <a:lnTo>
                    <a:pt x="838" y="184"/>
                  </a:lnTo>
                  <a:lnTo>
                    <a:pt x="854" y="206"/>
                  </a:lnTo>
                  <a:lnTo>
                    <a:pt x="868" y="228"/>
                  </a:lnTo>
                  <a:lnTo>
                    <a:pt x="882" y="252"/>
                  </a:lnTo>
                  <a:lnTo>
                    <a:pt x="896" y="276"/>
                  </a:lnTo>
                  <a:lnTo>
                    <a:pt x="906" y="302"/>
                  </a:lnTo>
                  <a:lnTo>
                    <a:pt x="916" y="3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8" name="Freeform 26"/>
            <p:cNvSpPr>
              <a:spLocks/>
            </p:cNvSpPr>
            <p:nvPr/>
          </p:nvSpPr>
          <p:spPr bwMode="auto">
            <a:xfrm>
              <a:off x="3906838" y="1897063"/>
              <a:ext cx="1327150" cy="469900"/>
            </a:xfrm>
            <a:custGeom>
              <a:avLst/>
              <a:gdLst>
                <a:gd name="T0" fmla="*/ 2106850625 w 836"/>
                <a:gd name="T1" fmla="*/ 740925938 h 296"/>
                <a:gd name="T2" fmla="*/ 2086689375 w 836"/>
                <a:gd name="T3" fmla="*/ 740925938 h 296"/>
                <a:gd name="T4" fmla="*/ 2066528125 w 836"/>
                <a:gd name="T5" fmla="*/ 690522813 h 296"/>
                <a:gd name="T6" fmla="*/ 1965721875 w 836"/>
                <a:gd name="T7" fmla="*/ 504031250 h 296"/>
                <a:gd name="T8" fmla="*/ 1829633438 w 836"/>
                <a:gd name="T9" fmla="*/ 342741250 h 296"/>
                <a:gd name="T10" fmla="*/ 1754028750 w 836"/>
                <a:gd name="T11" fmla="*/ 272176875 h 296"/>
                <a:gd name="T12" fmla="*/ 1577617813 w 836"/>
                <a:gd name="T13" fmla="*/ 156249688 h 296"/>
                <a:gd name="T14" fmla="*/ 1481851875 w 836"/>
                <a:gd name="T15" fmla="*/ 105846563 h 296"/>
                <a:gd name="T16" fmla="*/ 1275199063 w 836"/>
                <a:gd name="T17" fmla="*/ 45362813 h 296"/>
                <a:gd name="T18" fmla="*/ 1053425313 w 836"/>
                <a:gd name="T19" fmla="*/ 20161250 h 296"/>
                <a:gd name="T20" fmla="*/ 942538438 w 836"/>
                <a:gd name="T21" fmla="*/ 25201563 h 296"/>
                <a:gd name="T22" fmla="*/ 725805000 w 836"/>
                <a:gd name="T23" fmla="*/ 70564375 h 296"/>
                <a:gd name="T24" fmla="*/ 624998750 w 836"/>
                <a:gd name="T25" fmla="*/ 105846563 h 296"/>
                <a:gd name="T26" fmla="*/ 438507188 w 836"/>
                <a:gd name="T27" fmla="*/ 206652813 h 296"/>
                <a:gd name="T28" fmla="*/ 277217188 w 836"/>
                <a:gd name="T29" fmla="*/ 342741250 h 296"/>
                <a:gd name="T30" fmla="*/ 236894688 w 836"/>
                <a:gd name="T31" fmla="*/ 388104063 h 296"/>
                <a:gd name="T32" fmla="*/ 161290000 w 836"/>
                <a:gd name="T33" fmla="*/ 478829688 h 296"/>
                <a:gd name="T34" fmla="*/ 95765938 w 836"/>
                <a:gd name="T35" fmla="*/ 579635938 h 296"/>
                <a:gd name="T36" fmla="*/ 45362813 w 836"/>
                <a:gd name="T37" fmla="*/ 690522813 h 296"/>
                <a:gd name="T38" fmla="*/ 20161250 w 836"/>
                <a:gd name="T39" fmla="*/ 745966250 h 296"/>
                <a:gd name="T40" fmla="*/ 0 w 836"/>
                <a:gd name="T41" fmla="*/ 740925938 h 296"/>
                <a:gd name="T42" fmla="*/ 70564375 w 836"/>
                <a:gd name="T43" fmla="*/ 584676250 h 296"/>
                <a:gd name="T44" fmla="*/ 161290000 w 836"/>
                <a:gd name="T45" fmla="*/ 443547500 h 296"/>
                <a:gd name="T46" fmla="*/ 277217188 w 836"/>
                <a:gd name="T47" fmla="*/ 317539688 h 296"/>
                <a:gd name="T48" fmla="*/ 403225000 w 836"/>
                <a:gd name="T49" fmla="*/ 211693125 h 296"/>
                <a:gd name="T50" fmla="*/ 549394063 w 836"/>
                <a:gd name="T51" fmla="*/ 120967500 h 296"/>
                <a:gd name="T52" fmla="*/ 705643750 w 836"/>
                <a:gd name="T53" fmla="*/ 55443438 h 296"/>
                <a:gd name="T54" fmla="*/ 877014375 w 836"/>
                <a:gd name="T55" fmla="*/ 15120938 h 296"/>
                <a:gd name="T56" fmla="*/ 1053425313 w 836"/>
                <a:gd name="T57" fmla="*/ 0 h 296"/>
                <a:gd name="T58" fmla="*/ 1169352500 w 836"/>
                <a:gd name="T59" fmla="*/ 5040313 h 296"/>
                <a:gd name="T60" fmla="*/ 1386085938 w 836"/>
                <a:gd name="T61" fmla="*/ 50403125 h 296"/>
                <a:gd name="T62" fmla="*/ 1587698438 w 836"/>
                <a:gd name="T63" fmla="*/ 136088438 h 296"/>
                <a:gd name="T64" fmla="*/ 1764109375 w 836"/>
                <a:gd name="T65" fmla="*/ 257055938 h 296"/>
                <a:gd name="T66" fmla="*/ 1844754375 w 836"/>
                <a:gd name="T67" fmla="*/ 327620313 h 296"/>
                <a:gd name="T68" fmla="*/ 1925399375 w 836"/>
                <a:gd name="T69" fmla="*/ 418345938 h 296"/>
                <a:gd name="T70" fmla="*/ 1995963750 w 836"/>
                <a:gd name="T71" fmla="*/ 519152188 h 296"/>
                <a:gd name="T72" fmla="*/ 2056447500 w 836"/>
                <a:gd name="T73" fmla="*/ 624998750 h 296"/>
                <a:gd name="T74" fmla="*/ 2106850625 w 836"/>
                <a:gd name="T75" fmla="*/ 740925938 h 2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36" h="296">
                  <a:moveTo>
                    <a:pt x="836" y="294"/>
                  </a:moveTo>
                  <a:lnTo>
                    <a:pt x="836" y="294"/>
                  </a:lnTo>
                  <a:lnTo>
                    <a:pt x="828" y="294"/>
                  </a:lnTo>
                  <a:lnTo>
                    <a:pt x="820" y="274"/>
                  </a:lnTo>
                  <a:lnTo>
                    <a:pt x="802" y="236"/>
                  </a:lnTo>
                  <a:lnTo>
                    <a:pt x="780" y="200"/>
                  </a:lnTo>
                  <a:lnTo>
                    <a:pt x="754" y="168"/>
                  </a:lnTo>
                  <a:lnTo>
                    <a:pt x="726" y="136"/>
                  </a:lnTo>
                  <a:lnTo>
                    <a:pt x="696" y="108"/>
                  </a:lnTo>
                  <a:lnTo>
                    <a:pt x="662" y="82"/>
                  </a:lnTo>
                  <a:lnTo>
                    <a:pt x="626" y="62"/>
                  </a:lnTo>
                  <a:lnTo>
                    <a:pt x="588" y="42"/>
                  </a:lnTo>
                  <a:lnTo>
                    <a:pt x="548" y="28"/>
                  </a:lnTo>
                  <a:lnTo>
                    <a:pt x="506" y="18"/>
                  </a:lnTo>
                  <a:lnTo>
                    <a:pt x="464" y="10"/>
                  </a:lnTo>
                  <a:lnTo>
                    <a:pt x="418" y="8"/>
                  </a:lnTo>
                  <a:lnTo>
                    <a:pt x="374" y="10"/>
                  </a:lnTo>
                  <a:lnTo>
                    <a:pt x="330" y="18"/>
                  </a:lnTo>
                  <a:lnTo>
                    <a:pt x="288" y="28"/>
                  </a:lnTo>
                  <a:lnTo>
                    <a:pt x="248" y="42"/>
                  </a:lnTo>
                  <a:lnTo>
                    <a:pt x="210" y="62"/>
                  </a:lnTo>
                  <a:lnTo>
                    <a:pt x="174" y="82"/>
                  </a:lnTo>
                  <a:lnTo>
                    <a:pt x="142" y="108"/>
                  </a:lnTo>
                  <a:lnTo>
                    <a:pt x="110" y="136"/>
                  </a:lnTo>
                  <a:lnTo>
                    <a:pt x="94" y="154"/>
                  </a:lnTo>
                  <a:lnTo>
                    <a:pt x="78" y="172"/>
                  </a:lnTo>
                  <a:lnTo>
                    <a:pt x="64" y="190"/>
                  </a:lnTo>
                  <a:lnTo>
                    <a:pt x="50" y="210"/>
                  </a:lnTo>
                  <a:lnTo>
                    <a:pt x="38" y="230"/>
                  </a:lnTo>
                  <a:lnTo>
                    <a:pt x="28" y="252"/>
                  </a:lnTo>
                  <a:lnTo>
                    <a:pt x="18" y="274"/>
                  </a:lnTo>
                  <a:lnTo>
                    <a:pt x="8" y="296"/>
                  </a:lnTo>
                  <a:lnTo>
                    <a:pt x="0" y="294"/>
                  </a:lnTo>
                  <a:lnTo>
                    <a:pt x="14" y="262"/>
                  </a:lnTo>
                  <a:lnTo>
                    <a:pt x="28" y="232"/>
                  </a:lnTo>
                  <a:lnTo>
                    <a:pt x="46" y="204"/>
                  </a:lnTo>
                  <a:lnTo>
                    <a:pt x="64" y="176"/>
                  </a:lnTo>
                  <a:lnTo>
                    <a:pt x="86" y="150"/>
                  </a:lnTo>
                  <a:lnTo>
                    <a:pt x="110" y="126"/>
                  </a:lnTo>
                  <a:lnTo>
                    <a:pt x="134" y="104"/>
                  </a:lnTo>
                  <a:lnTo>
                    <a:pt x="160" y="84"/>
                  </a:lnTo>
                  <a:lnTo>
                    <a:pt x="188" y="64"/>
                  </a:lnTo>
                  <a:lnTo>
                    <a:pt x="218" y="48"/>
                  </a:lnTo>
                  <a:lnTo>
                    <a:pt x="248" y="34"/>
                  </a:lnTo>
                  <a:lnTo>
                    <a:pt x="280" y="22"/>
                  </a:lnTo>
                  <a:lnTo>
                    <a:pt x="314" y="12"/>
                  </a:lnTo>
                  <a:lnTo>
                    <a:pt x="348" y="6"/>
                  </a:lnTo>
                  <a:lnTo>
                    <a:pt x="382" y="2"/>
                  </a:lnTo>
                  <a:lnTo>
                    <a:pt x="418" y="0"/>
                  </a:lnTo>
                  <a:lnTo>
                    <a:pt x="464" y="2"/>
                  </a:lnTo>
                  <a:lnTo>
                    <a:pt x="508" y="10"/>
                  </a:lnTo>
                  <a:lnTo>
                    <a:pt x="550" y="20"/>
                  </a:lnTo>
                  <a:lnTo>
                    <a:pt x="592" y="36"/>
                  </a:lnTo>
                  <a:lnTo>
                    <a:pt x="630" y="54"/>
                  </a:lnTo>
                  <a:lnTo>
                    <a:pt x="666" y="76"/>
                  </a:lnTo>
                  <a:lnTo>
                    <a:pt x="700" y="102"/>
                  </a:lnTo>
                  <a:lnTo>
                    <a:pt x="732" y="130"/>
                  </a:lnTo>
                  <a:lnTo>
                    <a:pt x="748" y="148"/>
                  </a:lnTo>
                  <a:lnTo>
                    <a:pt x="764" y="166"/>
                  </a:lnTo>
                  <a:lnTo>
                    <a:pt x="780" y="186"/>
                  </a:lnTo>
                  <a:lnTo>
                    <a:pt x="792" y="206"/>
                  </a:lnTo>
                  <a:lnTo>
                    <a:pt x="806" y="226"/>
                  </a:lnTo>
                  <a:lnTo>
                    <a:pt x="816" y="248"/>
                  </a:lnTo>
                  <a:lnTo>
                    <a:pt x="828" y="270"/>
                  </a:lnTo>
                  <a:lnTo>
                    <a:pt x="836" y="29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69" name="Freeform 27"/>
            <p:cNvSpPr>
              <a:spLocks/>
            </p:cNvSpPr>
            <p:nvPr/>
          </p:nvSpPr>
          <p:spPr bwMode="auto">
            <a:xfrm>
              <a:off x="3970338" y="1960563"/>
              <a:ext cx="1200150" cy="415925"/>
            </a:xfrm>
            <a:custGeom>
              <a:avLst/>
              <a:gdLst>
                <a:gd name="T0" fmla="*/ 1905238125 w 756"/>
                <a:gd name="T1" fmla="*/ 655240625 h 262"/>
                <a:gd name="T2" fmla="*/ 1885076875 w 756"/>
                <a:gd name="T3" fmla="*/ 660280938 h 262"/>
                <a:gd name="T4" fmla="*/ 1874996250 w 756"/>
                <a:gd name="T5" fmla="*/ 630039063 h 262"/>
                <a:gd name="T6" fmla="*/ 1779230313 w 756"/>
                <a:gd name="T7" fmla="*/ 463708750 h 262"/>
                <a:gd name="T8" fmla="*/ 1658262813 w 756"/>
                <a:gd name="T9" fmla="*/ 312499375 h 262"/>
                <a:gd name="T10" fmla="*/ 1587698438 w 756"/>
                <a:gd name="T11" fmla="*/ 246975313 h 262"/>
                <a:gd name="T12" fmla="*/ 1431448750 w 756"/>
                <a:gd name="T13" fmla="*/ 141128750 h 262"/>
                <a:gd name="T14" fmla="*/ 1340723125 w 756"/>
                <a:gd name="T15" fmla="*/ 100806250 h 262"/>
                <a:gd name="T16" fmla="*/ 1154231563 w 756"/>
                <a:gd name="T17" fmla="*/ 40322500 h 262"/>
                <a:gd name="T18" fmla="*/ 952619063 w 756"/>
                <a:gd name="T19" fmla="*/ 20161250 h 262"/>
                <a:gd name="T20" fmla="*/ 851812813 w 756"/>
                <a:gd name="T21" fmla="*/ 25201563 h 262"/>
                <a:gd name="T22" fmla="*/ 655240625 w 756"/>
                <a:gd name="T23" fmla="*/ 65524063 h 262"/>
                <a:gd name="T24" fmla="*/ 564515000 w 756"/>
                <a:gd name="T25" fmla="*/ 100806250 h 262"/>
                <a:gd name="T26" fmla="*/ 398184688 w 756"/>
                <a:gd name="T27" fmla="*/ 191531875 h 262"/>
                <a:gd name="T28" fmla="*/ 246975313 w 756"/>
                <a:gd name="T29" fmla="*/ 312499375 h 262"/>
                <a:gd name="T30" fmla="*/ 176410938 w 756"/>
                <a:gd name="T31" fmla="*/ 393144375 h 262"/>
                <a:gd name="T32" fmla="*/ 65524063 w 756"/>
                <a:gd name="T33" fmla="*/ 564515000 h 262"/>
                <a:gd name="T34" fmla="*/ 20161250 w 756"/>
                <a:gd name="T35" fmla="*/ 660280938 h 262"/>
                <a:gd name="T36" fmla="*/ 0 w 756"/>
                <a:gd name="T37" fmla="*/ 660280938 h 262"/>
                <a:gd name="T38" fmla="*/ 65524063 w 756"/>
                <a:gd name="T39" fmla="*/ 519152188 h 262"/>
                <a:gd name="T40" fmla="*/ 151209375 w 756"/>
                <a:gd name="T41" fmla="*/ 393144375 h 262"/>
                <a:gd name="T42" fmla="*/ 252015625 w 756"/>
                <a:gd name="T43" fmla="*/ 282257500 h 262"/>
                <a:gd name="T44" fmla="*/ 367942813 w 756"/>
                <a:gd name="T45" fmla="*/ 186491563 h 262"/>
                <a:gd name="T46" fmla="*/ 498990938 w 756"/>
                <a:gd name="T47" fmla="*/ 105846563 h 262"/>
                <a:gd name="T48" fmla="*/ 640119688 w 756"/>
                <a:gd name="T49" fmla="*/ 50403125 h 262"/>
                <a:gd name="T50" fmla="*/ 796369375 w 756"/>
                <a:gd name="T51" fmla="*/ 15120938 h 262"/>
                <a:gd name="T52" fmla="*/ 952619063 w 756"/>
                <a:gd name="T53" fmla="*/ 0 h 262"/>
                <a:gd name="T54" fmla="*/ 1058465625 w 756"/>
                <a:gd name="T55" fmla="*/ 5040313 h 262"/>
                <a:gd name="T56" fmla="*/ 1255037813 w 756"/>
                <a:gd name="T57" fmla="*/ 45362813 h 262"/>
                <a:gd name="T58" fmla="*/ 1441529375 w 756"/>
                <a:gd name="T59" fmla="*/ 126007813 h 262"/>
                <a:gd name="T60" fmla="*/ 1602819375 w 756"/>
                <a:gd name="T61" fmla="*/ 231854375 h 262"/>
                <a:gd name="T62" fmla="*/ 1673383750 w 756"/>
                <a:gd name="T63" fmla="*/ 297378438 h 262"/>
                <a:gd name="T64" fmla="*/ 1809472188 w 756"/>
                <a:gd name="T65" fmla="*/ 463708750 h 262"/>
                <a:gd name="T66" fmla="*/ 1905238125 w 756"/>
                <a:gd name="T67" fmla="*/ 655240625 h 2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56" h="262">
                  <a:moveTo>
                    <a:pt x="756" y="260"/>
                  </a:moveTo>
                  <a:lnTo>
                    <a:pt x="756" y="260"/>
                  </a:lnTo>
                  <a:lnTo>
                    <a:pt x="748" y="262"/>
                  </a:lnTo>
                  <a:lnTo>
                    <a:pt x="744" y="250"/>
                  </a:lnTo>
                  <a:lnTo>
                    <a:pt x="726" y="216"/>
                  </a:lnTo>
                  <a:lnTo>
                    <a:pt x="706" y="184"/>
                  </a:lnTo>
                  <a:lnTo>
                    <a:pt x="684" y="152"/>
                  </a:lnTo>
                  <a:lnTo>
                    <a:pt x="658" y="124"/>
                  </a:lnTo>
                  <a:lnTo>
                    <a:pt x="630" y="98"/>
                  </a:lnTo>
                  <a:lnTo>
                    <a:pt x="600" y="76"/>
                  </a:lnTo>
                  <a:lnTo>
                    <a:pt x="568" y="56"/>
                  </a:lnTo>
                  <a:lnTo>
                    <a:pt x="532" y="40"/>
                  </a:lnTo>
                  <a:lnTo>
                    <a:pt x="496" y="26"/>
                  </a:lnTo>
                  <a:lnTo>
                    <a:pt x="458" y="16"/>
                  </a:lnTo>
                  <a:lnTo>
                    <a:pt x="418" y="10"/>
                  </a:lnTo>
                  <a:lnTo>
                    <a:pt x="378" y="8"/>
                  </a:lnTo>
                  <a:lnTo>
                    <a:pt x="338" y="10"/>
                  </a:lnTo>
                  <a:lnTo>
                    <a:pt x="298" y="16"/>
                  </a:lnTo>
                  <a:lnTo>
                    <a:pt x="260" y="26"/>
                  </a:lnTo>
                  <a:lnTo>
                    <a:pt x="224" y="40"/>
                  </a:lnTo>
                  <a:lnTo>
                    <a:pt x="190" y="56"/>
                  </a:lnTo>
                  <a:lnTo>
                    <a:pt x="158" y="76"/>
                  </a:lnTo>
                  <a:lnTo>
                    <a:pt x="126" y="98"/>
                  </a:lnTo>
                  <a:lnTo>
                    <a:pt x="98" y="124"/>
                  </a:lnTo>
                  <a:lnTo>
                    <a:pt x="70" y="156"/>
                  </a:lnTo>
                  <a:lnTo>
                    <a:pt x="46" y="188"/>
                  </a:lnTo>
                  <a:lnTo>
                    <a:pt x="26" y="224"/>
                  </a:lnTo>
                  <a:lnTo>
                    <a:pt x="8" y="262"/>
                  </a:lnTo>
                  <a:lnTo>
                    <a:pt x="0" y="262"/>
                  </a:lnTo>
                  <a:lnTo>
                    <a:pt x="12" y="234"/>
                  </a:lnTo>
                  <a:lnTo>
                    <a:pt x="26" y="206"/>
                  </a:lnTo>
                  <a:lnTo>
                    <a:pt x="42" y="180"/>
                  </a:lnTo>
                  <a:lnTo>
                    <a:pt x="60" y="156"/>
                  </a:lnTo>
                  <a:lnTo>
                    <a:pt x="80" y="134"/>
                  </a:lnTo>
                  <a:lnTo>
                    <a:pt x="100" y="112"/>
                  </a:lnTo>
                  <a:lnTo>
                    <a:pt x="122" y="92"/>
                  </a:lnTo>
                  <a:lnTo>
                    <a:pt x="146" y="74"/>
                  </a:lnTo>
                  <a:lnTo>
                    <a:pt x="172" y="58"/>
                  </a:lnTo>
                  <a:lnTo>
                    <a:pt x="198" y="42"/>
                  </a:lnTo>
                  <a:lnTo>
                    <a:pt x="226" y="30"/>
                  </a:lnTo>
                  <a:lnTo>
                    <a:pt x="254" y="20"/>
                  </a:lnTo>
                  <a:lnTo>
                    <a:pt x="284" y="12"/>
                  </a:lnTo>
                  <a:lnTo>
                    <a:pt x="316" y="6"/>
                  </a:lnTo>
                  <a:lnTo>
                    <a:pt x="346" y="2"/>
                  </a:lnTo>
                  <a:lnTo>
                    <a:pt x="378" y="0"/>
                  </a:lnTo>
                  <a:lnTo>
                    <a:pt x="420" y="2"/>
                  </a:lnTo>
                  <a:lnTo>
                    <a:pt x="460" y="8"/>
                  </a:lnTo>
                  <a:lnTo>
                    <a:pt x="498" y="18"/>
                  </a:lnTo>
                  <a:lnTo>
                    <a:pt x="536" y="32"/>
                  </a:lnTo>
                  <a:lnTo>
                    <a:pt x="572" y="50"/>
                  </a:lnTo>
                  <a:lnTo>
                    <a:pt x="604" y="70"/>
                  </a:lnTo>
                  <a:lnTo>
                    <a:pt x="636" y="92"/>
                  </a:lnTo>
                  <a:lnTo>
                    <a:pt x="664" y="118"/>
                  </a:lnTo>
                  <a:lnTo>
                    <a:pt x="692" y="150"/>
                  </a:lnTo>
                  <a:lnTo>
                    <a:pt x="718" y="184"/>
                  </a:lnTo>
                  <a:lnTo>
                    <a:pt x="738" y="222"/>
                  </a:lnTo>
                  <a:lnTo>
                    <a:pt x="756" y="26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0" name="Freeform 28"/>
            <p:cNvSpPr>
              <a:spLocks/>
            </p:cNvSpPr>
            <p:nvPr/>
          </p:nvSpPr>
          <p:spPr bwMode="auto">
            <a:xfrm>
              <a:off x="4033838" y="2024063"/>
              <a:ext cx="1073150" cy="365125"/>
            </a:xfrm>
            <a:custGeom>
              <a:avLst/>
              <a:gdLst>
                <a:gd name="T0" fmla="*/ 1703625625 w 676"/>
                <a:gd name="T1" fmla="*/ 574595625 h 230"/>
                <a:gd name="T2" fmla="*/ 1683464375 w 676"/>
                <a:gd name="T3" fmla="*/ 579635938 h 230"/>
                <a:gd name="T4" fmla="*/ 1678424063 w 676"/>
                <a:gd name="T5" fmla="*/ 569555313 h 230"/>
                <a:gd name="T6" fmla="*/ 1597779063 w 676"/>
                <a:gd name="T7" fmla="*/ 418345938 h 230"/>
                <a:gd name="T8" fmla="*/ 1486892188 w 676"/>
                <a:gd name="T9" fmla="*/ 282257500 h 230"/>
                <a:gd name="T10" fmla="*/ 1421368125 w 676"/>
                <a:gd name="T11" fmla="*/ 226814063 h 230"/>
                <a:gd name="T12" fmla="*/ 1280239375 w 676"/>
                <a:gd name="T13" fmla="*/ 131048125 h 230"/>
                <a:gd name="T14" fmla="*/ 1204634688 w 676"/>
                <a:gd name="T15" fmla="*/ 90725625 h 230"/>
                <a:gd name="T16" fmla="*/ 1033264063 w 676"/>
                <a:gd name="T17" fmla="*/ 40322500 h 230"/>
                <a:gd name="T18" fmla="*/ 851812813 w 676"/>
                <a:gd name="T19" fmla="*/ 20161250 h 230"/>
                <a:gd name="T20" fmla="*/ 761087188 w 676"/>
                <a:gd name="T21" fmla="*/ 25201563 h 230"/>
                <a:gd name="T22" fmla="*/ 584676250 w 676"/>
                <a:gd name="T23" fmla="*/ 60483750 h 230"/>
                <a:gd name="T24" fmla="*/ 504031250 w 676"/>
                <a:gd name="T25" fmla="*/ 90725625 h 230"/>
                <a:gd name="T26" fmla="*/ 352821875 w 676"/>
                <a:gd name="T27" fmla="*/ 176410938 h 230"/>
                <a:gd name="T28" fmla="*/ 216733438 w 676"/>
                <a:gd name="T29" fmla="*/ 282257500 h 230"/>
                <a:gd name="T30" fmla="*/ 156249688 w 676"/>
                <a:gd name="T31" fmla="*/ 352821875 h 230"/>
                <a:gd name="T32" fmla="*/ 60483750 w 676"/>
                <a:gd name="T33" fmla="*/ 498990938 h 230"/>
                <a:gd name="T34" fmla="*/ 20161250 w 676"/>
                <a:gd name="T35" fmla="*/ 579635938 h 230"/>
                <a:gd name="T36" fmla="*/ 0 w 676"/>
                <a:gd name="T37" fmla="*/ 579635938 h 230"/>
                <a:gd name="T38" fmla="*/ 60483750 w 676"/>
                <a:gd name="T39" fmla="*/ 453628125 h 230"/>
                <a:gd name="T40" fmla="*/ 136088438 w 676"/>
                <a:gd name="T41" fmla="*/ 342741250 h 230"/>
                <a:gd name="T42" fmla="*/ 226814063 w 676"/>
                <a:gd name="T43" fmla="*/ 246975313 h 230"/>
                <a:gd name="T44" fmla="*/ 332660625 w 676"/>
                <a:gd name="T45" fmla="*/ 161290000 h 230"/>
                <a:gd name="T46" fmla="*/ 448587813 w 676"/>
                <a:gd name="T47" fmla="*/ 95765938 h 230"/>
                <a:gd name="T48" fmla="*/ 574595625 w 676"/>
                <a:gd name="T49" fmla="*/ 45362813 h 230"/>
                <a:gd name="T50" fmla="*/ 710684063 w 676"/>
                <a:gd name="T51" fmla="*/ 10080625 h 230"/>
                <a:gd name="T52" fmla="*/ 851812813 w 676"/>
                <a:gd name="T53" fmla="*/ 0 h 230"/>
                <a:gd name="T54" fmla="*/ 947578750 w 676"/>
                <a:gd name="T55" fmla="*/ 5040313 h 230"/>
                <a:gd name="T56" fmla="*/ 1123989688 w 676"/>
                <a:gd name="T57" fmla="*/ 40322500 h 230"/>
                <a:gd name="T58" fmla="*/ 1290320000 w 676"/>
                <a:gd name="T59" fmla="*/ 110886875 h 230"/>
                <a:gd name="T60" fmla="*/ 1436489063 w 676"/>
                <a:gd name="T61" fmla="*/ 211693125 h 230"/>
                <a:gd name="T62" fmla="*/ 1502013125 w 676"/>
                <a:gd name="T63" fmla="*/ 272176875 h 230"/>
                <a:gd name="T64" fmla="*/ 1617940313 w 676"/>
                <a:gd name="T65" fmla="*/ 413305625 h 230"/>
                <a:gd name="T66" fmla="*/ 1703625625 w 676"/>
                <a:gd name="T67" fmla="*/ 574595625 h 2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76" h="230">
                  <a:moveTo>
                    <a:pt x="676" y="228"/>
                  </a:moveTo>
                  <a:lnTo>
                    <a:pt x="676" y="228"/>
                  </a:lnTo>
                  <a:lnTo>
                    <a:pt x="668" y="230"/>
                  </a:lnTo>
                  <a:lnTo>
                    <a:pt x="666" y="226"/>
                  </a:lnTo>
                  <a:lnTo>
                    <a:pt x="652" y="194"/>
                  </a:lnTo>
                  <a:lnTo>
                    <a:pt x="634" y="166"/>
                  </a:lnTo>
                  <a:lnTo>
                    <a:pt x="614" y="138"/>
                  </a:lnTo>
                  <a:lnTo>
                    <a:pt x="590" y="112"/>
                  </a:lnTo>
                  <a:lnTo>
                    <a:pt x="564" y="90"/>
                  </a:lnTo>
                  <a:lnTo>
                    <a:pt x="538" y="70"/>
                  </a:lnTo>
                  <a:lnTo>
                    <a:pt x="508" y="52"/>
                  </a:lnTo>
                  <a:lnTo>
                    <a:pt x="478" y="36"/>
                  </a:lnTo>
                  <a:lnTo>
                    <a:pt x="444" y="24"/>
                  </a:lnTo>
                  <a:lnTo>
                    <a:pt x="410" y="16"/>
                  </a:lnTo>
                  <a:lnTo>
                    <a:pt x="374" y="10"/>
                  </a:lnTo>
                  <a:lnTo>
                    <a:pt x="338" y="8"/>
                  </a:lnTo>
                  <a:lnTo>
                    <a:pt x="302" y="10"/>
                  </a:lnTo>
                  <a:lnTo>
                    <a:pt x="266" y="16"/>
                  </a:lnTo>
                  <a:lnTo>
                    <a:pt x="232" y="24"/>
                  </a:lnTo>
                  <a:lnTo>
                    <a:pt x="200" y="36"/>
                  </a:lnTo>
                  <a:lnTo>
                    <a:pt x="168" y="52"/>
                  </a:lnTo>
                  <a:lnTo>
                    <a:pt x="140" y="70"/>
                  </a:lnTo>
                  <a:lnTo>
                    <a:pt x="112" y="90"/>
                  </a:lnTo>
                  <a:lnTo>
                    <a:pt x="86" y="112"/>
                  </a:lnTo>
                  <a:lnTo>
                    <a:pt x="62" y="140"/>
                  </a:lnTo>
                  <a:lnTo>
                    <a:pt x="42" y="168"/>
                  </a:lnTo>
                  <a:lnTo>
                    <a:pt x="24" y="198"/>
                  </a:lnTo>
                  <a:lnTo>
                    <a:pt x="8" y="230"/>
                  </a:lnTo>
                  <a:lnTo>
                    <a:pt x="0" y="230"/>
                  </a:lnTo>
                  <a:lnTo>
                    <a:pt x="12" y="204"/>
                  </a:lnTo>
                  <a:lnTo>
                    <a:pt x="24" y="180"/>
                  </a:lnTo>
                  <a:lnTo>
                    <a:pt x="38" y="158"/>
                  </a:lnTo>
                  <a:lnTo>
                    <a:pt x="54" y="136"/>
                  </a:lnTo>
                  <a:lnTo>
                    <a:pt x="72" y="116"/>
                  </a:lnTo>
                  <a:lnTo>
                    <a:pt x="90" y="98"/>
                  </a:lnTo>
                  <a:lnTo>
                    <a:pt x="110" y="80"/>
                  </a:lnTo>
                  <a:lnTo>
                    <a:pt x="132" y="64"/>
                  </a:lnTo>
                  <a:lnTo>
                    <a:pt x="154" y="50"/>
                  </a:lnTo>
                  <a:lnTo>
                    <a:pt x="178" y="38"/>
                  </a:lnTo>
                  <a:lnTo>
                    <a:pt x="204" y="26"/>
                  </a:lnTo>
                  <a:lnTo>
                    <a:pt x="228" y="18"/>
                  </a:lnTo>
                  <a:lnTo>
                    <a:pt x="254" y="10"/>
                  </a:lnTo>
                  <a:lnTo>
                    <a:pt x="282" y="4"/>
                  </a:lnTo>
                  <a:lnTo>
                    <a:pt x="310" y="2"/>
                  </a:lnTo>
                  <a:lnTo>
                    <a:pt x="338" y="0"/>
                  </a:lnTo>
                  <a:lnTo>
                    <a:pt x="376" y="2"/>
                  </a:lnTo>
                  <a:lnTo>
                    <a:pt x="412" y="8"/>
                  </a:lnTo>
                  <a:lnTo>
                    <a:pt x="446" y="16"/>
                  </a:lnTo>
                  <a:lnTo>
                    <a:pt x="480" y="30"/>
                  </a:lnTo>
                  <a:lnTo>
                    <a:pt x="512" y="44"/>
                  </a:lnTo>
                  <a:lnTo>
                    <a:pt x="542" y="62"/>
                  </a:lnTo>
                  <a:lnTo>
                    <a:pt x="570" y="84"/>
                  </a:lnTo>
                  <a:lnTo>
                    <a:pt x="596" y="108"/>
                  </a:lnTo>
                  <a:lnTo>
                    <a:pt x="620" y="134"/>
                  </a:lnTo>
                  <a:lnTo>
                    <a:pt x="642" y="164"/>
                  </a:lnTo>
                  <a:lnTo>
                    <a:pt x="660" y="196"/>
                  </a:lnTo>
                  <a:lnTo>
                    <a:pt x="676" y="2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1" name="Freeform 29"/>
            <p:cNvSpPr>
              <a:spLocks/>
            </p:cNvSpPr>
            <p:nvPr/>
          </p:nvSpPr>
          <p:spPr bwMode="auto">
            <a:xfrm>
              <a:off x="4097338" y="2087563"/>
              <a:ext cx="946150" cy="317500"/>
            </a:xfrm>
            <a:custGeom>
              <a:avLst/>
              <a:gdLst>
                <a:gd name="T0" fmla="*/ 1502013125 w 596"/>
                <a:gd name="T1" fmla="*/ 498990938 h 200"/>
                <a:gd name="T2" fmla="*/ 1481851875 w 596"/>
                <a:gd name="T3" fmla="*/ 504031250 h 200"/>
                <a:gd name="T4" fmla="*/ 1411287500 w 596"/>
                <a:gd name="T5" fmla="*/ 372983125 h 200"/>
                <a:gd name="T6" fmla="*/ 1315521563 w 596"/>
                <a:gd name="T7" fmla="*/ 257055938 h 200"/>
                <a:gd name="T8" fmla="*/ 1260078125 w 596"/>
                <a:gd name="T9" fmla="*/ 201612500 h 200"/>
                <a:gd name="T10" fmla="*/ 1134070313 w 596"/>
                <a:gd name="T11" fmla="*/ 115927188 h 200"/>
                <a:gd name="T12" fmla="*/ 1063505938 w 596"/>
                <a:gd name="T13" fmla="*/ 85685313 h 200"/>
                <a:gd name="T14" fmla="*/ 912296563 w 596"/>
                <a:gd name="T15" fmla="*/ 35282188 h 200"/>
                <a:gd name="T16" fmla="*/ 751006563 w 596"/>
                <a:gd name="T17" fmla="*/ 20161250 h 200"/>
                <a:gd name="T18" fmla="*/ 670361563 w 596"/>
                <a:gd name="T19" fmla="*/ 25201563 h 200"/>
                <a:gd name="T20" fmla="*/ 514111875 w 596"/>
                <a:gd name="T21" fmla="*/ 55443438 h 200"/>
                <a:gd name="T22" fmla="*/ 443547500 w 596"/>
                <a:gd name="T23" fmla="*/ 85685313 h 200"/>
                <a:gd name="T24" fmla="*/ 307459063 w 596"/>
                <a:gd name="T25" fmla="*/ 156249688 h 200"/>
                <a:gd name="T26" fmla="*/ 191531875 w 596"/>
                <a:gd name="T27" fmla="*/ 257055938 h 200"/>
                <a:gd name="T28" fmla="*/ 136088438 w 596"/>
                <a:gd name="T29" fmla="*/ 312499375 h 200"/>
                <a:gd name="T30" fmla="*/ 50403125 w 596"/>
                <a:gd name="T31" fmla="*/ 438507188 h 200"/>
                <a:gd name="T32" fmla="*/ 20161250 w 596"/>
                <a:gd name="T33" fmla="*/ 504031250 h 200"/>
                <a:gd name="T34" fmla="*/ 0 w 596"/>
                <a:gd name="T35" fmla="*/ 498990938 h 200"/>
                <a:gd name="T36" fmla="*/ 55443438 w 596"/>
                <a:gd name="T37" fmla="*/ 393144375 h 200"/>
                <a:gd name="T38" fmla="*/ 120967500 w 596"/>
                <a:gd name="T39" fmla="*/ 297378438 h 200"/>
                <a:gd name="T40" fmla="*/ 201612500 w 596"/>
                <a:gd name="T41" fmla="*/ 211693125 h 200"/>
                <a:gd name="T42" fmla="*/ 297378438 w 596"/>
                <a:gd name="T43" fmla="*/ 141128750 h 200"/>
                <a:gd name="T44" fmla="*/ 398184688 w 596"/>
                <a:gd name="T45" fmla="*/ 80645000 h 200"/>
                <a:gd name="T46" fmla="*/ 509071563 w 596"/>
                <a:gd name="T47" fmla="*/ 40322500 h 200"/>
                <a:gd name="T48" fmla="*/ 630039063 w 596"/>
                <a:gd name="T49" fmla="*/ 10080625 h 200"/>
                <a:gd name="T50" fmla="*/ 751006563 w 596"/>
                <a:gd name="T51" fmla="*/ 0 h 200"/>
                <a:gd name="T52" fmla="*/ 836691875 w 596"/>
                <a:gd name="T53" fmla="*/ 5040313 h 200"/>
                <a:gd name="T54" fmla="*/ 992941563 w 596"/>
                <a:gd name="T55" fmla="*/ 40322500 h 200"/>
                <a:gd name="T56" fmla="*/ 1139110625 w 596"/>
                <a:gd name="T57" fmla="*/ 100806250 h 200"/>
                <a:gd name="T58" fmla="*/ 1270158750 w 596"/>
                <a:gd name="T59" fmla="*/ 186491563 h 200"/>
                <a:gd name="T60" fmla="*/ 1330642500 w 596"/>
                <a:gd name="T61" fmla="*/ 241935000 h 200"/>
                <a:gd name="T62" fmla="*/ 1431448750 w 596"/>
                <a:gd name="T63" fmla="*/ 362902500 h 200"/>
                <a:gd name="T64" fmla="*/ 1502013125 w 596"/>
                <a:gd name="T65" fmla="*/ 498990938 h 2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96" h="200">
                  <a:moveTo>
                    <a:pt x="596" y="198"/>
                  </a:moveTo>
                  <a:lnTo>
                    <a:pt x="596" y="198"/>
                  </a:lnTo>
                  <a:lnTo>
                    <a:pt x="588" y="200"/>
                  </a:lnTo>
                  <a:lnTo>
                    <a:pt x="576" y="172"/>
                  </a:lnTo>
                  <a:lnTo>
                    <a:pt x="560" y="148"/>
                  </a:lnTo>
                  <a:lnTo>
                    <a:pt x="542" y="124"/>
                  </a:lnTo>
                  <a:lnTo>
                    <a:pt x="522" y="102"/>
                  </a:lnTo>
                  <a:lnTo>
                    <a:pt x="500" y="80"/>
                  </a:lnTo>
                  <a:lnTo>
                    <a:pt x="476" y="62"/>
                  </a:lnTo>
                  <a:lnTo>
                    <a:pt x="450" y="46"/>
                  </a:lnTo>
                  <a:lnTo>
                    <a:pt x="422" y="34"/>
                  </a:lnTo>
                  <a:lnTo>
                    <a:pt x="392" y="22"/>
                  </a:lnTo>
                  <a:lnTo>
                    <a:pt x="362" y="14"/>
                  </a:lnTo>
                  <a:lnTo>
                    <a:pt x="330" y="10"/>
                  </a:lnTo>
                  <a:lnTo>
                    <a:pt x="298" y="8"/>
                  </a:lnTo>
                  <a:lnTo>
                    <a:pt x="266" y="10"/>
                  </a:lnTo>
                  <a:lnTo>
                    <a:pt x="234" y="14"/>
                  </a:lnTo>
                  <a:lnTo>
                    <a:pt x="204" y="22"/>
                  </a:lnTo>
                  <a:lnTo>
                    <a:pt x="176" y="34"/>
                  </a:lnTo>
                  <a:lnTo>
                    <a:pt x="148" y="46"/>
                  </a:lnTo>
                  <a:lnTo>
                    <a:pt x="122" y="62"/>
                  </a:lnTo>
                  <a:lnTo>
                    <a:pt x="98" y="80"/>
                  </a:lnTo>
                  <a:lnTo>
                    <a:pt x="76" y="102"/>
                  </a:lnTo>
                  <a:lnTo>
                    <a:pt x="54" y="124"/>
                  </a:lnTo>
                  <a:lnTo>
                    <a:pt x="36" y="148"/>
                  </a:lnTo>
                  <a:lnTo>
                    <a:pt x="20" y="174"/>
                  </a:lnTo>
                  <a:lnTo>
                    <a:pt x="8" y="200"/>
                  </a:lnTo>
                  <a:lnTo>
                    <a:pt x="0" y="198"/>
                  </a:lnTo>
                  <a:lnTo>
                    <a:pt x="10" y="178"/>
                  </a:lnTo>
                  <a:lnTo>
                    <a:pt x="22" y="156"/>
                  </a:lnTo>
                  <a:lnTo>
                    <a:pt x="34" y="138"/>
                  </a:lnTo>
                  <a:lnTo>
                    <a:pt x="48" y="118"/>
                  </a:lnTo>
                  <a:lnTo>
                    <a:pt x="64" y="102"/>
                  </a:lnTo>
                  <a:lnTo>
                    <a:pt x="80" y="84"/>
                  </a:lnTo>
                  <a:lnTo>
                    <a:pt x="98" y="70"/>
                  </a:lnTo>
                  <a:lnTo>
                    <a:pt x="118" y="56"/>
                  </a:lnTo>
                  <a:lnTo>
                    <a:pt x="138" y="44"/>
                  </a:lnTo>
                  <a:lnTo>
                    <a:pt x="158" y="32"/>
                  </a:lnTo>
                  <a:lnTo>
                    <a:pt x="180" y="24"/>
                  </a:lnTo>
                  <a:lnTo>
                    <a:pt x="202" y="16"/>
                  </a:lnTo>
                  <a:lnTo>
                    <a:pt x="226" y="8"/>
                  </a:lnTo>
                  <a:lnTo>
                    <a:pt x="250" y="4"/>
                  </a:lnTo>
                  <a:lnTo>
                    <a:pt x="274" y="2"/>
                  </a:lnTo>
                  <a:lnTo>
                    <a:pt x="298" y="0"/>
                  </a:lnTo>
                  <a:lnTo>
                    <a:pt x="332" y="2"/>
                  </a:lnTo>
                  <a:lnTo>
                    <a:pt x="364" y="8"/>
                  </a:lnTo>
                  <a:lnTo>
                    <a:pt x="394" y="16"/>
                  </a:lnTo>
                  <a:lnTo>
                    <a:pt x="424" y="26"/>
                  </a:lnTo>
                  <a:lnTo>
                    <a:pt x="452" y="40"/>
                  </a:lnTo>
                  <a:lnTo>
                    <a:pt x="480" y="56"/>
                  </a:lnTo>
                  <a:lnTo>
                    <a:pt x="504" y="74"/>
                  </a:lnTo>
                  <a:lnTo>
                    <a:pt x="528" y="96"/>
                  </a:lnTo>
                  <a:lnTo>
                    <a:pt x="548" y="118"/>
                  </a:lnTo>
                  <a:lnTo>
                    <a:pt x="568" y="144"/>
                  </a:lnTo>
                  <a:lnTo>
                    <a:pt x="584" y="170"/>
                  </a:lnTo>
                  <a:lnTo>
                    <a:pt x="596" y="19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2" name="Freeform 30"/>
            <p:cNvSpPr>
              <a:spLocks/>
            </p:cNvSpPr>
            <p:nvPr/>
          </p:nvSpPr>
          <p:spPr bwMode="auto">
            <a:xfrm>
              <a:off x="4157663" y="2151063"/>
              <a:ext cx="825500" cy="273050"/>
            </a:xfrm>
            <a:custGeom>
              <a:avLst/>
              <a:gdLst>
                <a:gd name="T0" fmla="*/ 1310481250 w 520"/>
                <a:gd name="T1" fmla="*/ 423386250 h 172"/>
                <a:gd name="T2" fmla="*/ 1290320000 w 520"/>
                <a:gd name="T3" fmla="*/ 433466875 h 172"/>
                <a:gd name="T4" fmla="*/ 1229836250 w 520"/>
                <a:gd name="T5" fmla="*/ 322580000 h 172"/>
                <a:gd name="T6" fmla="*/ 1149191250 w 520"/>
                <a:gd name="T7" fmla="*/ 226814063 h 172"/>
                <a:gd name="T8" fmla="*/ 1098788125 w 520"/>
                <a:gd name="T9" fmla="*/ 181451250 h 172"/>
                <a:gd name="T10" fmla="*/ 987901250 w 520"/>
                <a:gd name="T11" fmla="*/ 105846563 h 172"/>
                <a:gd name="T12" fmla="*/ 927417500 w 520"/>
                <a:gd name="T13" fmla="*/ 75604688 h 172"/>
                <a:gd name="T14" fmla="*/ 796369375 w 520"/>
                <a:gd name="T15" fmla="*/ 35282188 h 172"/>
                <a:gd name="T16" fmla="*/ 655240625 w 520"/>
                <a:gd name="T17" fmla="*/ 20161250 h 172"/>
                <a:gd name="T18" fmla="*/ 584676250 w 520"/>
                <a:gd name="T19" fmla="*/ 25201563 h 172"/>
                <a:gd name="T20" fmla="*/ 448587813 w 520"/>
                <a:gd name="T21" fmla="*/ 50403125 h 172"/>
                <a:gd name="T22" fmla="*/ 388104063 w 520"/>
                <a:gd name="T23" fmla="*/ 75604688 h 172"/>
                <a:gd name="T24" fmla="*/ 267136563 w 520"/>
                <a:gd name="T25" fmla="*/ 141128750 h 172"/>
                <a:gd name="T26" fmla="*/ 166330313 w 520"/>
                <a:gd name="T27" fmla="*/ 226814063 h 172"/>
                <a:gd name="T28" fmla="*/ 120967500 w 520"/>
                <a:gd name="T29" fmla="*/ 272176875 h 172"/>
                <a:gd name="T30" fmla="*/ 50403125 w 520"/>
                <a:gd name="T31" fmla="*/ 378023438 h 172"/>
                <a:gd name="T32" fmla="*/ 20161250 w 520"/>
                <a:gd name="T33" fmla="*/ 433466875 h 172"/>
                <a:gd name="T34" fmla="*/ 0 w 520"/>
                <a:gd name="T35" fmla="*/ 428426563 h 172"/>
                <a:gd name="T36" fmla="*/ 50403125 w 520"/>
                <a:gd name="T37" fmla="*/ 337700938 h 172"/>
                <a:gd name="T38" fmla="*/ 110886875 w 520"/>
                <a:gd name="T39" fmla="*/ 252015625 h 172"/>
                <a:gd name="T40" fmla="*/ 181451250 w 520"/>
                <a:gd name="T41" fmla="*/ 181451250 h 172"/>
                <a:gd name="T42" fmla="*/ 262096250 w 520"/>
                <a:gd name="T43" fmla="*/ 120967500 h 172"/>
                <a:gd name="T44" fmla="*/ 352821875 w 520"/>
                <a:gd name="T45" fmla="*/ 70564375 h 172"/>
                <a:gd name="T46" fmla="*/ 448587813 w 520"/>
                <a:gd name="T47" fmla="*/ 30241875 h 172"/>
                <a:gd name="T48" fmla="*/ 549394063 w 520"/>
                <a:gd name="T49" fmla="*/ 10080625 h 172"/>
                <a:gd name="T50" fmla="*/ 655240625 w 520"/>
                <a:gd name="T51" fmla="*/ 0 h 172"/>
                <a:gd name="T52" fmla="*/ 730845313 w 520"/>
                <a:gd name="T53" fmla="*/ 5040313 h 172"/>
                <a:gd name="T54" fmla="*/ 866933750 w 520"/>
                <a:gd name="T55" fmla="*/ 35282188 h 172"/>
                <a:gd name="T56" fmla="*/ 997981875 w 520"/>
                <a:gd name="T57" fmla="*/ 85685313 h 172"/>
                <a:gd name="T58" fmla="*/ 1113909063 w 520"/>
                <a:gd name="T59" fmla="*/ 166330313 h 172"/>
                <a:gd name="T60" fmla="*/ 1164312188 w 520"/>
                <a:gd name="T61" fmla="*/ 211693125 h 172"/>
                <a:gd name="T62" fmla="*/ 1244957188 w 520"/>
                <a:gd name="T63" fmla="*/ 312499375 h 172"/>
                <a:gd name="T64" fmla="*/ 1310481250 w 520"/>
                <a:gd name="T65" fmla="*/ 423386250 h 1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20" h="172">
                  <a:moveTo>
                    <a:pt x="520" y="168"/>
                  </a:moveTo>
                  <a:lnTo>
                    <a:pt x="520" y="168"/>
                  </a:lnTo>
                  <a:lnTo>
                    <a:pt x="512" y="172"/>
                  </a:lnTo>
                  <a:lnTo>
                    <a:pt x="500" y="148"/>
                  </a:lnTo>
                  <a:lnTo>
                    <a:pt x="488" y="128"/>
                  </a:lnTo>
                  <a:lnTo>
                    <a:pt x="472" y="108"/>
                  </a:lnTo>
                  <a:lnTo>
                    <a:pt x="456" y="90"/>
                  </a:lnTo>
                  <a:lnTo>
                    <a:pt x="436" y="72"/>
                  </a:lnTo>
                  <a:lnTo>
                    <a:pt x="414" y="56"/>
                  </a:lnTo>
                  <a:lnTo>
                    <a:pt x="392" y="42"/>
                  </a:lnTo>
                  <a:lnTo>
                    <a:pt x="368" y="30"/>
                  </a:lnTo>
                  <a:lnTo>
                    <a:pt x="342" y="20"/>
                  </a:lnTo>
                  <a:lnTo>
                    <a:pt x="316" y="14"/>
                  </a:lnTo>
                  <a:lnTo>
                    <a:pt x="288" y="10"/>
                  </a:lnTo>
                  <a:lnTo>
                    <a:pt x="260" y="8"/>
                  </a:lnTo>
                  <a:lnTo>
                    <a:pt x="232" y="10"/>
                  </a:lnTo>
                  <a:lnTo>
                    <a:pt x="204" y="14"/>
                  </a:lnTo>
                  <a:lnTo>
                    <a:pt x="178" y="20"/>
                  </a:lnTo>
                  <a:lnTo>
                    <a:pt x="154" y="30"/>
                  </a:lnTo>
                  <a:lnTo>
                    <a:pt x="128" y="42"/>
                  </a:lnTo>
                  <a:lnTo>
                    <a:pt x="106" y="56"/>
                  </a:lnTo>
                  <a:lnTo>
                    <a:pt x="84" y="72"/>
                  </a:lnTo>
                  <a:lnTo>
                    <a:pt x="66" y="90"/>
                  </a:lnTo>
                  <a:lnTo>
                    <a:pt x="48" y="108"/>
                  </a:lnTo>
                  <a:lnTo>
                    <a:pt x="34" y="128"/>
                  </a:lnTo>
                  <a:lnTo>
                    <a:pt x="20" y="150"/>
                  </a:lnTo>
                  <a:lnTo>
                    <a:pt x="8" y="172"/>
                  </a:lnTo>
                  <a:lnTo>
                    <a:pt x="0" y="170"/>
                  </a:lnTo>
                  <a:lnTo>
                    <a:pt x="10" y="150"/>
                  </a:lnTo>
                  <a:lnTo>
                    <a:pt x="20" y="134"/>
                  </a:lnTo>
                  <a:lnTo>
                    <a:pt x="32" y="116"/>
                  </a:lnTo>
                  <a:lnTo>
                    <a:pt x="44" y="100"/>
                  </a:lnTo>
                  <a:lnTo>
                    <a:pt x="58" y="86"/>
                  </a:lnTo>
                  <a:lnTo>
                    <a:pt x="72" y="72"/>
                  </a:lnTo>
                  <a:lnTo>
                    <a:pt x="88" y="60"/>
                  </a:lnTo>
                  <a:lnTo>
                    <a:pt x="104" y="48"/>
                  </a:lnTo>
                  <a:lnTo>
                    <a:pt x="122" y="38"/>
                  </a:lnTo>
                  <a:lnTo>
                    <a:pt x="140" y="28"/>
                  </a:lnTo>
                  <a:lnTo>
                    <a:pt x="158" y="20"/>
                  </a:lnTo>
                  <a:lnTo>
                    <a:pt x="178" y="12"/>
                  </a:lnTo>
                  <a:lnTo>
                    <a:pt x="198" y="8"/>
                  </a:lnTo>
                  <a:lnTo>
                    <a:pt x="218" y="4"/>
                  </a:lnTo>
                  <a:lnTo>
                    <a:pt x="238" y="2"/>
                  </a:lnTo>
                  <a:lnTo>
                    <a:pt x="260" y="0"/>
                  </a:lnTo>
                  <a:lnTo>
                    <a:pt x="290" y="2"/>
                  </a:lnTo>
                  <a:lnTo>
                    <a:pt x="318" y="6"/>
                  </a:lnTo>
                  <a:lnTo>
                    <a:pt x="344" y="14"/>
                  </a:lnTo>
                  <a:lnTo>
                    <a:pt x="372" y="22"/>
                  </a:lnTo>
                  <a:lnTo>
                    <a:pt x="396" y="34"/>
                  </a:lnTo>
                  <a:lnTo>
                    <a:pt x="420" y="50"/>
                  </a:lnTo>
                  <a:lnTo>
                    <a:pt x="442" y="66"/>
                  </a:lnTo>
                  <a:lnTo>
                    <a:pt x="462" y="84"/>
                  </a:lnTo>
                  <a:lnTo>
                    <a:pt x="478" y="102"/>
                  </a:lnTo>
                  <a:lnTo>
                    <a:pt x="494" y="124"/>
                  </a:lnTo>
                  <a:lnTo>
                    <a:pt x="508" y="146"/>
                  </a:lnTo>
                  <a:lnTo>
                    <a:pt x="520" y="16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3" name="Freeform 31"/>
            <p:cNvSpPr>
              <a:spLocks/>
            </p:cNvSpPr>
            <p:nvPr/>
          </p:nvSpPr>
          <p:spPr bwMode="auto">
            <a:xfrm>
              <a:off x="4221163" y="2214563"/>
              <a:ext cx="701675" cy="228600"/>
            </a:xfrm>
            <a:custGeom>
              <a:avLst/>
              <a:gdLst>
                <a:gd name="T0" fmla="*/ 1113909063 w 442"/>
                <a:gd name="T1" fmla="*/ 352821875 h 144"/>
                <a:gd name="T2" fmla="*/ 1113909063 w 442"/>
                <a:gd name="T3" fmla="*/ 352821875 h 144"/>
                <a:gd name="T4" fmla="*/ 1093747813 w 442"/>
                <a:gd name="T5" fmla="*/ 362902500 h 144"/>
                <a:gd name="T6" fmla="*/ 1093747813 w 442"/>
                <a:gd name="T7" fmla="*/ 362902500 h 144"/>
                <a:gd name="T8" fmla="*/ 1068546250 w 442"/>
                <a:gd name="T9" fmla="*/ 317539688 h 144"/>
                <a:gd name="T10" fmla="*/ 1043344688 w 442"/>
                <a:gd name="T11" fmla="*/ 272176875 h 144"/>
                <a:gd name="T12" fmla="*/ 1008062500 w 442"/>
                <a:gd name="T13" fmla="*/ 231854375 h 144"/>
                <a:gd name="T14" fmla="*/ 977820625 w 442"/>
                <a:gd name="T15" fmla="*/ 196572188 h 144"/>
                <a:gd name="T16" fmla="*/ 977820625 w 442"/>
                <a:gd name="T17" fmla="*/ 196572188 h 144"/>
                <a:gd name="T18" fmla="*/ 932457813 w 442"/>
                <a:gd name="T19" fmla="*/ 156249688 h 144"/>
                <a:gd name="T20" fmla="*/ 887095000 w 442"/>
                <a:gd name="T21" fmla="*/ 120967500 h 144"/>
                <a:gd name="T22" fmla="*/ 836691875 w 442"/>
                <a:gd name="T23" fmla="*/ 95765938 h 144"/>
                <a:gd name="T24" fmla="*/ 786288750 w 442"/>
                <a:gd name="T25" fmla="*/ 70564375 h 144"/>
                <a:gd name="T26" fmla="*/ 730845313 w 442"/>
                <a:gd name="T27" fmla="*/ 50403125 h 144"/>
                <a:gd name="T28" fmla="*/ 675401875 w 442"/>
                <a:gd name="T29" fmla="*/ 35282188 h 144"/>
                <a:gd name="T30" fmla="*/ 614918125 w 442"/>
                <a:gd name="T31" fmla="*/ 25201563 h 144"/>
                <a:gd name="T32" fmla="*/ 554434375 w 442"/>
                <a:gd name="T33" fmla="*/ 20161250 h 144"/>
                <a:gd name="T34" fmla="*/ 554434375 w 442"/>
                <a:gd name="T35" fmla="*/ 20161250 h 144"/>
                <a:gd name="T36" fmla="*/ 493950625 w 442"/>
                <a:gd name="T37" fmla="*/ 25201563 h 144"/>
                <a:gd name="T38" fmla="*/ 433466875 w 442"/>
                <a:gd name="T39" fmla="*/ 35282188 h 144"/>
                <a:gd name="T40" fmla="*/ 378023438 w 442"/>
                <a:gd name="T41" fmla="*/ 50403125 h 144"/>
                <a:gd name="T42" fmla="*/ 322580000 w 442"/>
                <a:gd name="T43" fmla="*/ 70564375 h 144"/>
                <a:gd name="T44" fmla="*/ 272176875 w 442"/>
                <a:gd name="T45" fmla="*/ 95765938 h 144"/>
                <a:gd name="T46" fmla="*/ 221773750 w 442"/>
                <a:gd name="T47" fmla="*/ 120967500 h 144"/>
                <a:gd name="T48" fmla="*/ 176410938 w 442"/>
                <a:gd name="T49" fmla="*/ 156249688 h 144"/>
                <a:gd name="T50" fmla="*/ 136088438 w 442"/>
                <a:gd name="T51" fmla="*/ 196572188 h 144"/>
                <a:gd name="T52" fmla="*/ 136088438 w 442"/>
                <a:gd name="T53" fmla="*/ 196572188 h 144"/>
                <a:gd name="T54" fmla="*/ 100806250 w 442"/>
                <a:gd name="T55" fmla="*/ 231854375 h 144"/>
                <a:gd name="T56" fmla="*/ 70564375 w 442"/>
                <a:gd name="T57" fmla="*/ 272176875 h 144"/>
                <a:gd name="T58" fmla="*/ 40322500 w 442"/>
                <a:gd name="T59" fmla="*/ 317539688 h 144"/>
                <a:gd name="T60" fmla="*/ 20161250 w 442"/>
                <a:gd name="T61" fmla="*/ 362902500 h 144"/>
                <a:gd name="T62" fmla="*/ 20161250 w 442"/>
                <a:gd name="T63" fmla="*/ 362902500 h 144"/>
                <a:gd name="T64" fmla="*/ 0 w 442"/>
                <a:gd name="T65" fmla="*/ 357862188 h 144"/>
                <a:gd name="T66" fmla="*/ 0 w 442"/>
                <a:gd name="T67" fmla="*/ 357862188 h 144"/>
                <a:gd name="T68" fmla="*/ 20161250 w 442"/>
                <a:gd name="T69" fmla="*/ 317539688 h 144"/>
                <a:gd name="T70" fmla="*/ 40322500 w 442"/>
                <a:gd name="T71" fmla="*/ 282257500 h 144"/>
                <a:gd name="T72" fmla="*/ 90725625 w 442"/>
                <a:gd name="T73" fmla="*/ 211693125 h 144"/>
                <a:gd name="T74" fmla="*/ 151209375 w 442"/>
                <a:gd name="T75" fmla="*/ 151209375 h 144"/>
                <a:gd name="T76" fmla="*/ 221773750 w 442"/>
                <a:gd name="T77" fmla="*/ 100806250 h 144"/>
                <a:gd name="T78" fmla="*/ 257055938 w 442"/>
                <a:gd name="T79" fmla="*/ 75604688 h 144"/>
                <a:gd name="T80" fmla="*/ 297378438 w 442"/>
                <a:gd name="T81" fmla="*/ 60483750 h 144"/>
                <a:gd name="T82" fmla="*/ 337700938 w 442"/>
                <a:gd name="T83" fmla="*/ 40322500 h 144"/>
                <a:gd name="T84" fmla="*/ 378023438 w 442"/>
                <a:gd name="T85" fmla="*/ 25201563 h 144"/>
                <a:gd name="T86" fmla="*/ 423386250 w 442"/>
                <a:gd name="T87" fmla="*/ 15120938 h 144"/>
                <a:gd name="T88" fmla="*/ 463708750 w 442"/>
                <a:gd name="T89" fmla="*/ 10080625 h 144"/>
                <a:gd name="T90" fmla="*/ 509071563 w 442"/>
                <a:gd name="T91" fmla="*/ 5040313 h 144"/>
                <a:gd name="T92" fmla="*/ 554434375 w 442"/>
                <a:gd name="T93" fmla="*/ 0 h 144"/>
                <a:gd name="T94" fmla="*/ 554434375 w 442"/>
                <a:gd name="T95" fmla="*/ 0 h 144"/>
                <a:gd name="T96" fmla="*/ 619958438 w 442"/>
                <a:gd name="T97" fmla="*/ 5040313 h 144"/>
                <a:gd name="T98" fmla="*/ 680442188 w 442"/>
                <a:gd name="T99" fmla="*/ 15120938 h 144"/>
                <a:gd name="T100" fmla="*/ 740925938 w 442"/>
                <a:gd name="T101" fmla="*/ 30241875 h 144"/>
                <a:gd name="T102" fmla="*/ 796369375 w 442"/>
                <a:gd name="T103" fmla="*/ 50403125 h 144"/>
                <a:gd name="T104" fmla="*/ 846772500 w 442"/>
                <a:gd name="T105" fmla="*/ 75604688 h 144"/>
                <a:gd name="T106" fmla="*/ 897175625 w 442"/>
                <a:gd name="T107" fmla="*/ 105846563 h 144"/>
                <a:gd name="T108" fmla="*/ 947578750 w 442"/>
                <a:gd name="T109" fmla="*/ 141128750 h 144"/>
                <a:gd name="T110" fmla="*/ 992941563 w 442"/>
                <a:gd name="T111" fmla="*/ 181451250 h 144"/>
                <a:gd name="T112" fmla="*/ 992941563 w 442"/>
                <a:gd name="T113" fmla="*/ 181451250 h 144"/>
                <a:gd name="T114" fmla="*/ 1028223750 w 442"/>
                <a:gd name="T115" fmla="*/ 221773750 h 144"/>
                <a:gd name="T116" fmla="*/ 1058465625 w 442"/>
                <a:gd name="T117" fmla="*/ 262096250 h 144"/>
                <a:gd name="T118" fmla="*/ 1088707500 w 442"/>
                <a:gd name="T119" fmla="*/ 307459063 h 144"/>
                <a:gd name="T120" fmla="*/ 1113909063 w 442"/>
                <a:gd name="T121" fmla="*/ 352821875 h 144"/>
                <a:gd name="T122" fmla="*/ 1113909063 w 442"/>
                <a:gd name="T123" fmla="*/ 352821875 h 1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42" h="144">
                  <a:moveTo>
                    <a:pt x="442" y="140"/>
                  </a:moveTo>
                  <a:lnTo>
                    <a:pt x="442" y="140"/>
                  </a:lnTo>
                  <a:lnTo>
                    <a:pt x="434" y="144"/>
                  </a:lnTo>
                  <a:lnTo>
                    <a:pt x="424" y="126"/>
                  </a:lnTo>
                  <a:lnTo>
                    <a:pt x="414" y="108"/>
                  </a:lnTo>
                  <a:lnTo>
                    <a:pt x="400" y="92"/>
                  </a:lnTo>
                  <a:lnTo>
                    <a:pt x="388" y="78"/>
                  </a:lnTo>
                  <a:lnTo>
                    <a:pt x="370" y="62"/>
                  </a:lnTo>
                  <a:lnTo>
                    <a:pt x="352" y="48"/>
                  </a:lnTo>
                  <a:lnTo>
                    <a:pt x="332" y="38"/>
                  </a:lnTo>
                  <a:lnTo>
                    <a:pt x="312" y="28"/>
                  </a:lnTo>
                  <a:lnTo>
                    <a:pt x="290" y="20"/>
                  </a:lnTo>
                  <a:lnTo>
                    <a:pt x="268" y="14"/>
                  </a:lnTo>
                  <a:lnTo>
                    <a:pt x="244" y="10"/>
                  </a:lnTo>
                  <a:lnTo>
                    <a:pt x="220" y="8"/>
                  </a:lnTo>
                  <a:lnTo>
                    <a:pt x="196" y="10"/>
                  </a:lnTo>
                  <a:lnTo>
                    <a:pt x="172" y="14"/>
                  </a:lnTo>
                  <a:lnTo>
                    <a:pt x="150" y="20"/>
                  </a:lnTo>
                  <a:lnTo>
                    <a:pt x="128" y="28"/>
                  </a:lnTo>
                  <a:lnTo>
                    <a:pt x="108" y="38"/>
                  </a:lnTo>
                  <a:lnTo>
                    <a:pt x="88" y="48"/>
                  </a:lnTo>
                  <a:lnTo>
                    <a:pt x="70" y="62"/>
                  </a:lnTo>
                  <a:lnTo>
                    <a:pt x="54" y="78"/>
                  </a:lnTo>
                  <a:lnTo>
                    <a:pt x="40" y="92"/>
                  </a:lnTo>
                  <a:lnTo>
                    <a:pt x="28" y="108"/>
                  </a:lnTo>
                  <a:lnTo>
                    <a:pt x="16" y="126"/>
                  </a:lnTo>
                  <a:lnTo>
                    <a:pt x="8" y="144"/>
                  </a:lnTo>
                  <a:lnTo>
                    <a:pt x="0" y="142"/>
                  </a:lnTo>
                  <a:lnTo>
                    <a:pt x="8" y="126"/>
                  </a:lnTo>
                  <a:lnTo>
                    <a:pt x="16" y="112"/>
                  </a:lnTo>
                  <a:lnTo>
                    <a:pt x="36" y="84"/>
                  </a:lnTo>
                  <a:lnTo>
                    <a:pt x="60" y="60"/>
                  </a:lnTo>
                  <a:lnTo>
                    <a:pt x="88" y="40"/>
                  </a:lnTo>
                  <a:lnTo>
                    <a:pt x="102" y="30"/>
                  </a:lnTo>
                  <a:lnTo>
                    <a:pt x="118" y="24"/>
                  </a:lnTo>
                  <a:lnTo>
                    <a:pt x="134" y="16"/>
                  </a:lnTo>
                  <a:lnTo>
                    <a:pt x="150" y="10"/>
                  </a:lnTo>
                  <a:lnTo>
                    <a:pt x="168" y="6"/>
                  </a:lnTo>
                  <a:lnTo>
                    <a:pt x="184" y="4"/>
                  </a:lnTo>
                  <a:lnTo>
                    <a:pt x="202" y="2"/>
                  </a:lnTo>
                  <a:lnTo>
                    <a:pt x="220" y="0"/>
                  </a:lnTo>
                  <a:lnTo>
                    <a:pt x="246" y="2"/>
                  </a:lnTo>
                  <a:lnTo>
                    <a:pt x="270" y="6"/>
                  </a:lnTo>
                  <a:lnTo>
                    <a:pt x="294" y="12"/>
                  </a:lnTo>
                  <a:lnTo>
                    <a:pt x="316" y="20"/>
                  </a:lnTo>
                  <a:lnTo>
                    <a:pt x="336" y="30"/>
                  </a:lnTo>
                  <a:lnTo>
                    <a:pt x="356" y="42"/>
                  </a:lnTo>
                  <a:lnTo>
                    <a:pt x="376" y="56"/>
                  </a:lnTo>
                  <a:lnTo>
                    <a:pt x="394" y="72"/>
                  </a:lnTo>
                  <a:lnTo>
                    <a:pt x="408" y="88"/>
                  </a:lnTo>
                  <a:lnTo>
                    <a:pt x="420" y="104"/>
                  </a:lnTo>
                  <a:lnTo>
                    <a:pt x="432" y="122"/>
                  </a:lnTo>
                  <a:lnTo>
                    <a:pt x="442" y="14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4" name="Freeform 32"/>
            <p:cNvSpPr>
              <a:spLocks/>
            </p:cNvSpPr>
            <p:nvPr/>
          </p:nvSpPr>
          <p:spPr bwMode="auto">
            <a:xfrm>
              <a:off x="4281488" y="2278063"/>
              <a:ext cx="581025" cy="187325"/>
            </a:xfrm>
            <a:custGeom>
              <a:avLst/>
              <a:gdLst>
                <a:gd name="T0" fmla="*/ 922377188 w 366"/>
                <a:gd name="T1" fmla="*/ 287297813 h 118"/>
                <a:gd name="T2" fmla="*/ 922377188 w 366"/>
                <a:gd name="T3" fmla="*/ 287297813 h 118"/>
                <a:gd name="T4" fmla="*/ 902215938 w 366"/>
                <a:gd name="T5" fmla="*/ 297378438 h 118"/>
                <a:gd name="T6" fmla="*/ 902215938 w 366"/>
                <a:gd name="T7" fmla="*/ 297378438 h 118"/>
                <a:gd name="T8" fmla="*/ 882054688 w 366"/>
                <a:gd name="T9" fmla="*/ 262096250 h 118"/>
                <a:gd name="T10" fmla="*/ 861893438 w 366"/>
                <a:gd name="T11" fmla="*/ 226814063 h 118"/>
                <a:gd name="T12" fmla="*/ 836691875 w 366"/>
                <a:gd name="T13" fmla="*/ 196572188 h 118"/>
                <a:gd name="T14" fmla="*/ 806450000 w 366"/>
                <a:gd name="T15" fmla="*/ 166330313 h 118"/>
                <a:gd name="T16" fmla="*/ 806450000 w 366"/>
                <a:gd name="T17" fmla="*/ 166330313 h 118"/>
                <a:gd name="T18" fmla="*/ 776208125 w 366"/>
                <a:gd name="T19" fmla="*/ 136088438 h 118"/>
                <a:gd name="T20" fmla="*/ 735885625 w 366"/>
                <a:gd name="T21" fmla="*/ 105846563 h 118"/>
                <a:gd name="T22" fmla="*/ 695563125 w 366"/>
                <a:gd name="T23" fmla="*/ 80645000 h 118"/>
                <a:gd name="T24" fmla="*/ 650200313 w 366"/>
                <a:gd name="T25" fmla="*/ 60483750 h 118"/>
                <a:gd name="T26" fmla="*/ 604837500 w 366"/>
                <a:gd name="T27" fmla="*/ 45362813 h 118"/>
                <a:gd name="T28" fmla="*/ 559474688 w 366"/>
                <a:gd name="T29" fmla="*/ 30241875 h 118"/>
                <a:gd name="T30" fmla="*/ 509071563 w 366"/>
                <a:gd name="T31" fmla="*/ 25201563 h 118"/>
                <a:gd name="T32" fmla="*/ 458668438 w 366"/>
                <a:gd name="T33" fmla="*/ 20161250 h 118"/>
                <a:gd name="T34" fmla="*/ 458668438 w 366"/>
                <a:gd name="T35" fmla="*/ 20161250 h 118"/>
                <a:gd name="T36" fmla="*/ 408265313 w 366"/>
                <a:gd name="T37" fmla="*/ 25201563 h 118"/>
                <a:gd name="T38" fmla="*/ 357862188 w 366"/>
                <a:gd name="T39" fmla="*/ 30241875 h 118"/>
                <a:gd name="T40" fmla="*/ 312499375 w 366"/>
                <a:gd name="T41" fmla="*/ 45362813 h 118"/>
                <a:gd name="T42" fmla="*/ 267136563 w 366"/>
                <a:gd name="T43" fmla="*/ 60483750 h 118"/>
                <a:gd name="T44" fmla="*/ 226814063 w 366"/>
                <a:gd name="T45" fmla="*/ 80645000 h 118"/>
                <a:gd name="T46" fmla="*/ 181451250 w 366"/>
                <a:gd name="T47" fmla="*/ 105846563 h 118"/>
                <a:gd name="T48" fmla="*/ 146169063 w 366"/>
                <a:gd name="T49" fmla="*/ 136088438 h 118"/>
                <a:gd name="T50" fmla="*/ 110886875 w 366"/>
                <a:gd name="T51" fmla="*/ 166330313 h 118"/>
                <a:gd name="T52" fmla="*/ 110886875 w 366"/>
                <a:gd name="T53" fmla="*/ 166330313 h 118"/>
                <a:gd name="T54" fmla="*/ 85685313 w 366"/>
                <a:gd name="T55" fmla="*/ 196572188 h 118"/>
                <a:gd name="T56" fmla="*/ 60483750 w 366"/>
                <a:gd name="T57" fmla="*/ 226814063 h 118"/>
                <a:gd name="T58" fmla="*/ 35282188 w 366"/>
                <a:gd name="T59" fmla="*/ 262096250 h 118"/>
                <a:gd name="T60" fmla="*/ 20161250 w 366"/>
                <a:gd name="T61" fmla="*/ 297378438 h 118"/>
                <a:gd name="T62" fmla="*/ 20161250 w 366"/>
                <a:gd name="T63" fmla="*/ 297378438 h 118"/>
                <a:gd name="T64" fmla="*/ 0 w 366"/>
                <a:gd name="T65" fmla="*/ 287297813 h 118"/>
                <a:gd name="T66" fmla="*/ 0 w 366"/>
                <a:gd name="T67" fmla="*/ 287297813 h 118"/>
                <a:gd name="T68" fmla="*/ 35282188 w 366"/>
                <a:gd name="T69" fmla="*/ 226814063 h 118"/>
                <a:gd name="T70" fmla="*/ 75604688 w 366"/>
                <a:gd name="T71" fmla="*/ 171370625 h 118"/>
                <a:gd name="T72" fmla="*/ 126007813 w 366"/>
                <a:gd name="T73" fmla="*/ 120967500 h 118"/>
                <a:gd name="T74" fmla="*/ 186491563 w 366"/>
                <a:gd name="T75" fmla="*/ 80645000 h 118"/>
                <a:gd name="T76" fmla="*/ 246975313 w 366"/>
                <a:gd name="T77" fmla="*/ 45362813 h 118"/>
                <a:gd name="T78" fmla="*/ 312499375 w 366"/>
                <a:gd name="T79" fmla="*/ 20161250 h 118"/>
                <a:gd name="T80" fmla="*/ 383063750 w 366"/>
                <a:gd name="T81" fmla="*/ 5040313 h 118"/>
                <a:gd name="T82" fmla="*/ 458668438 w 366"/>
                <a:gd name="T83" fmla="*/ 0 h 118"/>
                <a:gd name="T84" fmla="*/ 458668438 w 366"/>
                <a:gd name="T85" fmla="*/ 0 h 118"/>
                <a:gd name="T86" fmla="*/ 514111875 w 366"/>
                <a:gd name="T87" fmla="*/ 5040313 h 118"/>
                <a:gd name="T88" fmla="*/ 564515000 w 366"/>
                <a:gd name="T89" fmla="*/ 10080625 h 118"/>
                <a:gd name="T90" fmla="*/ 614918125 w 366"/>
                <a:gd name="T91" fmla="*/ 25201563 h 118"/>
                <a:gd name="T92" fmla="*/ 660280938 w 366"/>
                <a:gd name="T93" fmla="*/ 40322500 h 118"/>
                <a:gd name="T94" fmla="*/ 705643750 w 366"/>
                <a:gd name="T95" fmla="*/ 65524063 h 118"/>
                <a:gd name="T96" fmla="*/ 745966250 w 366"/>
                <a:gd name="T97" fmla="*/ 90725625 h 118"/>
                <a:gd name="T98" fmla="*/ 786288750 w 366"/>
                <a:gd name="T99" fmla="*/ 120967500 h 118"/>
                <a:gd name="T100" fmla="*/ 821570938 w 366"/>
                <a:gd name="T101" fmla="*/ 151209375 h 118"/>
                <a:gd name="T102" fmla="*/ 821570938 w 366"/>
                <a:gd name="T103" fmla="*/ 151209375 h 118"/>
                <a:gd name="T104" fmla="*/ 851812813 w 366"/>
                <a:gd name="T105" fmla="*/ 181451250 h 118"/>
                <a:gd name="T106" fmla="*/ 877014375 w 366"/>
                <a:gd name="T107" fmla="*/ 216733438 h 118"/>
                <a:gd name="T108" fmla="*/ 902215938 w 366"/>
                <a:gd name="T109" fmla="*/ 252015625 h 118"/>
                <a:gd name="T110" fmla="*/ 922377188 w 366"/>
                <a:gd name="T111" fmla="*/ 287297813 h 118"/>
                <a:gd name="T112" fmla="*/ 922377188 w 366"/>
                <a:gd name="T113" fmla="*/ 287297813 h 11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66" h="118">
                  <a:moveTo>
                    <a:pt x="366" y="114"/>
                  </a:moveTo>
                  <a:lnTo>
                    <a:pt x="366" y="114"/>
                  </a:lnTo>
                  <a:lnTo>
                    <a:pt x="358" y="118"/>
                  </a:lnTo>
                  <a:lnTo>
                    <a:pt x="350" y="104"/>
                  </a:lnTo>
                  <a:lnTo>
                    <a:pt x="342" y="90"/>
                  </a:lnTo>
                  <a:lnTo>
                    <a:pt x="332" y="78"/>
                  </a:lnTo>
                  <a:lnTo>
                    <a:pt x="320" y="66"/>
                  </a:lnTo>
                  <a:lnTo>
                    <a:pt x="308" y="54"/>
                  </a:lnTo>
                  <a:lnTo>
                    <a:pt x="292" y="42"/>
                  </a:lnTo>
                  <a:lnTo>
                    <a:pt x="276" y="32"/>
                  </a:lnTo>
                  <a:lnTo>
                    <a:pt x="258" y="24"/>
                  </a:lnTo>
                  <a:lnTo>
                    <a:pt x="240" y="18"/>
                  </a:lnTo>
                  <a:lnTo>
                    <a:pt x="222" y="12"/>
                  </a:lnTo>
                  <a:lnTo>
                    <a:pt x="202" y="10"/>
                  </a:lnTo>
                  <a:lnTo>
                    <a:pt x="182" y="8"/>
                  </a:lnTo>
                  <a:lnTo>
                    <a:pt x="162" y="10"/>
                  </a:lnTo>
                  <a:lnTo>
                    <a:pt x="142" y="12"/>
                  </a:lnTo>
                  <a:lnTo>
                    <a:pt x="124" y="18"/>
                  </a:lnTo>
                  <a:lnTo>
                    <a:pt x="106" y="24"/>
                  </a:lnTo>
                  <a:lnTo>
                    <a:pt x="90" y="32"/>
                  </a:lnTo>
                  <a:lnTo>
                    <a:pt x="72" y="42"/>
                  </a:lnTo>
                  <a:lnTo>
                    <a:pt x="58" y="54"/>
                  </a:lnTo>
                  <a:lnTo>
                    <a:pt x="44" y="66"/>
                  </a:lnTo>
                  <a:lnTo>
                    <a:pt x="34" y="78"/>
                  </a:lnTo>
                  <a:lnTo>
                    <a:pt x="24" y="90"/>
                  </a:lnTo>
                  <a:lnTo>
                    <a:pt x="14" y="104"/>
                  </a:lnTo>
                  <a:lnTo>
                    <a:pt x="8" y="118"/>
                  </a:lnTo>
                  <a:lnTo>
                    <a:pt x="0" y="114"/>
                  </a:lnTo>
                  <a:lnTo>
                    <a:pt x="14" y="90"/>
                  </a:lnTo>
                  <a:lnTo>
                    <a:pt x="30" y="68"/>
                  </a:lnTo>
                  <a:lnTo>
                    <a:pt x="50" y="48"/>
                  </a:lnTo>
                  <a:lnTo>
                    <a:pt x="74" y="32"/>
                  </a:lnTo>
                  <a:lnTo>
                    <a:pt x="98" y="18"/>
                  </a:lnTo>
                  <a:lnTo>
                    <a:pt x="124" y="8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04" y="2"/>
                  </a:lnTo>
                  <a:lnTo>
                    <a:pt x="224" y="4"/>
                  </a:lnTo>
                  <a:lnTo>
                    <a:pt x="244" y="10"/>
                  </a:lnTo>
                  <a:lnTo>
                    <a:pt x="262" y="16"/>
                  </a:lnTo>
                  <a:lnTo>
                    <a:pt x="280" y="26"/>
                  </a:lnTo>
                  <a:lnTo>
                    <a:pt x="296" y="36"/>
                  </a:lnTo>
                  <a:lnTo>
                    <a:pt x="312" y="48"/>
                  </a:lnTo>
                  <a:lnTo>
                    <a:pt x="326" y="60"/>
                  </a:lnTo>
                  <a:lnTo>
                    <a:pt x="338" y="72"/>
                  </a:lnTo>
                  <a:lnTo>
                    <a:pt x="348" y="86"/>
                  </a:lnTo>
                  <a:lnTo>
                    <a:pt x="358" y="100"/>
                  </a:lnTo>
                  <a:lnTo>
                    <a:pt x="366" y="11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5" name="Freeform 33"/>
            <p:cNvSpPr>
              <a:spLocks/>
            </p:cNvSpPr>
            <p:nvPr/>
          </p:nvSpPr>
          <p:spPr bwMode="auto">
            <a:xfrm>
              <a:off x="4338638" y="2341563"/>
              <a:ext cx="463550" cy="146050"/>
            </a:xfrm>
            <a:custGeom>
              <a:avLst/>
              <a:gdLst>
                <a:gd name="T0" fmla="*/ 735885625 w 292"/>
                <a:gd name="T1" fmla="*/ 221773750 h 92"/>
                <a:gd name="T2" fmla="*/ 735885625 w 292"/>
                <a:gd name="T3" fmla="*/ 221773750 h 92"/>
                <a:gd name="T4" fmla="*/ 715724375 w 292"/>
                <a:gd name="T5" fmla="*/ 231854375 h 92"/>
                <a:gd name="T6" fmla="*/ 715724375 w 292"/>
                <a:gd name="T7" fmla="*/ 231854375 h 92"/>
                <a:gd name="T8" fmla="*/ 685482500 w 292"/>
                <a:gd name="T9" fmla="*/ 181451250 h 92"/>
                <a:gd name="T10" fmla="*/ 645160000 w 292"/>
                <a:gd name="T11" fmla="*/ 136088438 h 92"/>
                <a:gd name="T12" fmla="*/ 645160000 w 292"/>
                <a:gd name="T13" fmla="*/ 136088438 h 92"/>
                <a:gd name="T14" fmla="*/ 619958438 w 292"/>
                <a:gd name="T15" fmla="*/ 110886875 h 92"/>
                <a:gd name="T16" fmla="*/ 589716563 w 292"/>
                <a:gd name="T17" fmla="*/ 90725625 h 92"/>
                <a:gd name="T18" fmla="*/ 554434375 w 292"/>
                <a:gd name="T19" fmla="*/ 70564375 h 92"/>
                <a:gd name="T20" fmla="*/ 524192500 w 292"/>
                <a:gd name="T21" fmla="*/ 50403125 h 92"/>
                <a:gd name="T22" fmla="*/ 483870000 w 292"/>
                <a:gd name="T23" fmla="*/ 40322500 h 92"/>
                <a:gd name="T24" fmla="*/ 448587813 w 292"/>
                <a:gd name="T25" fmla="*/ 30241875 h 92"/>
                <a:gd name="T26" fmla="*/ 408265313 w 292"/>
                <a:gd name="T27" fmla="*/ 25201563 h 92"/>
                <a:gd name="T28" fmla="*/ 367942813 w 292"/>
                <a:gd name="T29" fmla="*/ 20161250 h 92"/>
                <a:gd name="T30" fmla="*/ 367942813 w 292"/>
                <a:gd name="T31" fmla="*/ 20161250 h 92"/>
                <a:gd name="T32" fmla="*/ 327620313 w 292"/>
                <a:gd name="T33" fmla="*/ 25201563 h 92"/>
                <a:gd name="T34" fmla="*/ 287297813 w 292"/>
                <a:gd name="T35" fmla="*/ 30241875 h 92"/>
                <a:gd name="T36" fmla="*/ 252015625 w 292"/>
                <a:gd name="T37" fmla="*/ 40322500 h 92"/>
                <a:gd name="T38" fmla="*/ 216733438 w 292"/>
                <a:gd name="T39" fmla="*/ 50403125 h 92"/>
                <a:gd name="T40" fmla="*/ 181451250 w 292"/>
                <a:gd name="T41" fmla="*/ 70564375 h 92"/>
                <a:gd name="T42" fmla="*/ 151209375 w 292"/>
                <a:gd name="T43" fmla="*/ 90725625 h 92"/>
                <a:gd name="T44" fmla="*/ 120967500 w 292"/>
                <a:gd name="T45" fmla="*/ 110886875 h 92"/>
                <a:gd name="T46" fmla="*/ 90725625 w 292"/>
                <a:gd name="T47" fmla="*/ 136088438 h 92"/>
                <a:gd name="T48" fmla="*/ 90725625 w 292"/>
                <a:gd name="T49" fmla="*/ 136088438 h 92"/>
                <a:gd name="T50" fmla="*/ 50403125 w 292"/>
                <a:gd name="T51" fmla="*/ 181451250 h 92"/>
                <a:gd name="T52" fmla="*/ 20161250 w 292"/>
                <a:gd name="T53" fmla="*/ 231854375 h 92"/>
                <a:gd name="T54" fmla="*/ 20161250 w 292"/>
                <a:gd name="T55" fmla="*/ 231854375 h 92"/>
                <a:gd name="T56" fmla="*/ 0 w 292"/>
                <a:gd name="T57" fmla="*/ 221773750 h 92"/>
                <a:gd name="T58" fmla="*/ 0 w 292"/>
                <a:gd name="T59" fmla="*/ 221773750 h 92"/>
                <a:gd name="T60" fmla="*/ 30241875 w 292"/>
                <a:gd name="T61" fmla="*/ 176410938 h 92"/>
                <a:gd name="T62" fmla="*/ 65524063 w 292"/>
                <a:gd name="T63" fmla="*/ 131048125 h 92"/>
                <a:gd name="T64" fmla="*/ 105846563 w 292"/>
                <a:gd name="T65" fmla="*/ 95765938 h 92"/>
                <a:gd name="T66" fmla="*/ 151209375 w 292"/>
                <a:gd name="T67" fmla="*/ 65524063 h 92"/>
                <a:gd name="T68" fmla="*/ 201612500 w 292"/>
                <a:gd name="T69" fmla="*/ 35282188 h 92"/>
                <a:gd name="T70" fmla="*/ 252015625 w 292"/>
                <a:gd name="T71" fmla="*/ 15120938 h 92"/>
                <a:gd name="T72" fmla="*/ 312499375 w 292"/>
                <a:gd name="T73" fmla="*/ 5040313 h 92"/>
                <a:gd name="T74" fmla="*/ 367942813 w 292"/>
                <a:gd name="T75" fmla="*/ 0 h 92"/>
                <a:gd name="T76" fmla="*/ 367942813 w 292"/>
                <a:gd name="T77" fmla="*/ 0 h 92"/>
                <a:gd name="T78" fmla="*/ 413305625 w 292"/>
                <a:gd name="T79" fmla="*/ 5040313 h 92"/>
                <a:gd name="T80" fmla="*/ 453628125 w 292"/>
                <a:gd name="T81" fmla="*/ 10080625 h 92"/>
                <a:gd name="T82" fmla="*/ 493950625 w 292"/>
                <a:gd name="T83" fmla="*/ 20161250 h 92"/>
                <a:gd name="T84" fmla="*/ 529232813 w 292"/>
                <a:gd name="T85" fmla="*/ 35282188 h 92"/>
                <a:gd name="T86" fmla="*/ 564515000 w 292"/>
                <a:gd name="T87" fmla="*/ 50403125 h 92"/>
                <a:gd name="T88" fmla="*/ 599797188 w 292"/>
                <a:gd name="T89" fmla="*/ 70564375 h 92"/>
                <a:gd name="T90" fmla="*/ 630039063 w 292"/>
                <a:gd name="T91" fmla="*/ 95765938 h 92"/>
                <a:gd name="T92" fmla="*/ 660280938 w 292"/>
                <a:gd name="T93" fmla="*/ 120967500 h 92"/>
                <a:gd name="T94" fmla="*/ 660280938 w 292"/>
                <a:gd name="T95" fmla="*/ 120967500 h 92"/>
                <a:gd name="T96" fmla="*/ 700603438 w 292"/>
                <a:gd name="T97" fmla="*/ 171370625 h 92"/>
                <a:gd name="T98" fmla="*/ 735885625 w 292"/>
                <a:gd name="T99" fmla="*/ 221773750 h 92"/>
                <a:gd name="T100" fmla="*/ 735885625 w 292"/>
                <a:gd name="T101" fmla="*/ 221773750 h 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92" h="92">
                  <a:moveTo>
                    <a:pt x="292" y="88"/>
                  </a:moveTo>
                  <a:lnTo>
                    <a:pt x="292" y="88"/>
                  </a:lnTo>
                  <a:lnTo>
                    <a:pt x="284" y="92"/>
                  </a:lnTo>
                  <a:lnTo>
                    <a:pt x="272" y="72"/>
                  </a:lnTo>
                  <a:lnTo>
                    <a:pt x="256" y="54"/>
                  </a:lnTo>
                  <a:lnTo>
                    <a:pt x="246" y="44"/>
                  </a:lnTo>
                  <a:lnTo>
                    <a:pt x="234" y="36"/>
                  </a:lnTo>
                  <a:lnTo>
                    <a:pt x="220" y="28"/>
                  </a:lnTo>
                  <a:lnTo>
                    <a:pt x="208" y="20"/>
                  </a:lnTo>
                  <a:lnTo>
                    <a:pt x="192" y="16"/>
                  </a:lnTo>
                  <a:lnTo>
                    <a:pt x="178" y="12"/>
                  </a:lnTo>
                  <a:lnTo>
                    <a:pt x="162" y="10"/>
                  </a:lnTo>
                  <a:lnTo>
                    <a:pt x="146" y="8"/>
                  </a:lnTo>
                  <a:lnTo>
                    <a:pt x="130" y="10"/>
                  </a:lnTo>
                  <a:lnTo>
                    <a:pt x="114" y="12"/>
                  </a:lnTo>
                  <a:lnTo>
                    <a:pt x="100" y="16"/>
                  </a:lnTo>
                  <a:lnTo>
                    <a:pt x="86" y="20"/>
                  </a:lnTo>
                  <a:lnTo>
                    <a:pt x="72" y="28"/>
                  </a:lnTo>
                  <a:lnTo>
                    <a:pt x="60" y="36"/>
                  </a:lnTo>
                  <a:lnTo>
                    <a:pt x="48" y="44"/>
                  </a:lnTo>
                  <a:lnTo>
                    <a:pt x="36" y="54"/>
                  </a:lnTo>
                  <a:lnTo>
                    <a:pt x="20" y="72"/>
                  </a:lnTo>
                  <a:lnTo>
                    <a:pt x="8" y="92"/>
                  </a:lnTo>
                  <a:lnTo>
                    <a:pt x="0" y="88"/>
                  </a:lnTo>
                  <a:lnTo>
                    <a:pt x="12" y="70"/>
                  </a:lnTo>
                  <a:lnTo>
                    <a:pt x="26" y="52"/>
                  </a:lnTo>
                  <a:lnTo>
                    <a:pt x="42" y="38"/>
                  </a:lnTo>
                  <a:lnTo>
                    <a:pt x="60" y="26"/>
                  </a:lnTo>
                  <a:lnTo>
                    <a:pt x="80" y="14"/>
                  </a:lnTo>
                  <a:lnTo>
                    <a:pt x="100" y="6"/>
                  </a:lnTo>
                  <a:lnTo>
                    <a:pt x="124" y="2"/>
                  </a:lnTo>
                  <a:lnTo>
                    <a:pt x="146" y="0"/>
                  </a:lnTo>
                  <a:lnTo>
                    <a:pt x="164" y="2"/>
                  </a:lnTo>
                  <a:lnTo>
                    <a:pt x="180" y="4"/>
                  </a:lnTo>
                  <a:lnTo>
                    <a:pt x="196" y="8"/>
                  </a:lnTo>
                  <a:lnTo>
                    <a:pt x="210" y="14"/>
                  </a:lnTo>
                  <a:lnTo>
                    <a:pt x="224" y="20"/>
                  </a:lnTo>
                  <a:lnTo>
                    <a:pt x="238" y="28"/>
                  </a:lnTo>
                  <a:lnTo>
                    <a:pt x="250" y="38"/>
                  </a:lnTo>
                  <a:lnTo>
                    <a:pt x="262" y="48"/>
                  </a:lnTo>
                  <a:lnTo>
                    <a:pt x="278" y="68"/>
                  </a:lnTo>
                  <a:lnTo>
                    <a:pt x="292" y="8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6" name="Freeform 34"/>
            <p:cNvSpPr>
              <a:spLocks/>
            </p:cNvSpPr>
            <p:nvPr/>
          </p:nvSpPr>
          <p:spPr bwMode="auto">
            <a:xfrm>
              <a:off x="4398963" y="2405063"/>
              <a:ext cx="346075" cy="107950"/>
            </a:xfrm>
            <a:custGeom>
              <a:avLst/>
              <a:gdLst>
                <a:gd name="T0" fmla="*/ 549394063 w 218"/>
                <a:gd name="T1" fmla="*/ 161290000 h 68"/>
                <a:gd name="T2" fmla="*/ 549394063 w 218"/>
                <a:gd name="T3" fmla="*/ 161290000 h 68"/>
                <a:gd name="T4" fmla="*/ 529232813 w 218"/>
                <a:gd name="T5" fmla="*/ 171370625 h 68"/>
                <a:gd name="T6" fmla="*/ 529232813 w 218"/>
                <a:gd name="T7" fmla="*/ 171370625 h 68"/>
                <a:gd name="T8" fmla="*/ 504031250 w 218"/>
                <a:gd name="T9" fmla="*/ 136088438 h 68"/>
                <a:gd name="T10" fmla="*/ 478829688 w 218"/>
                <a:gd name="T11" fmla="*/ 105846563 h 68"/>
                <a:gd name="T12" fmla="*/ 478829688 w 218"/>
                <a:gd name="T13" fmla="*/ 105846563 h 68"/>
                <a:gd name="T14" fmla="*/ 438507188 w 218"/>
                <a:gd name="T15" fmla="*/ 70564375 h 68"/>
                <a:gd name="T16" fmla="*/ 388104063 w 218"/>
                <a:gd name="T17" fmla="*/ 45362813 h 68"/>
                <a:gd name="T18" fmla="*/ 332660625 w 218"/>
                <a:gd name="T19" fmla="*/ 25201563 h 68"/>
                <a:gd name="T20" fmla="*/ 272176875 w 218"/>
                <a:gd name="T21" fmla="*/ 20161250 h 68"/>
                <a:gd name="T22" fmla="*/ 272176875 w 218"/>
                <a:gd name="T23" fmla="*/ 20161250 h 68"/>
                <a:gd name="T24" fmla="*/ 216733438 w 218"/>
                <a:gd name="T25" fmla="*/ 25201563 h 68"/>
                <a:gd name="T26" fmla="*/ 161290000 w 218"/>
                <a:gd name="T27" fmla="*/ 45362813 h 68"/>
                <a:gd name="T28" fmla="*/ 110886875 w 218"/>
                <a:gd name="T29" fmla="*/ 70564375 h 68"/>
                <a:gd name="T30" fmla="*/ 65524063 w 218"/>
                <a:gd name="T31" fmla="*/ 105846563 h 68"/>
                <a:gd name="T32" fmla="*/ 65524063 w 218"/>
                <a:gd name="T33" fmla="*/ 105846563 h 68"/>
                <a:gd name="T34" fmla="*/ 40322500 w 218"/>
                <a:gd name="T35" fmla="*/ 136088438 h 68"/>
                <a:gd name="T36" fmla="*/ 20161250 w 218"/>
                <a:gd name="T37" fmla="*/ 171370625 h 68"/>
                <a:gd name="T38" fmla="*/ 20161250 w 218"/>
                <a:gd name="T39" fmla="*/ 171370625 h 68"/>
                <a:gd name="T40" fmla="*/ 0 w 218"/>
                <a:gd name="T41" fmla="*/ 161290000 h 68"/>
                <a:gd name="T42" fmla="*/ 0 w 218"/>
                <a:gd name="T43" fmla="*/ 161290000 h 68"/>
                <a:gd name="T44" fmla="*/ 20161250 w 218"/>
                <a:gd name="T45" fmla="*/ 126007813 h 68"/>
                <a:gd name="T46" fmla="*/ 50403125 w 218"/>
                <a:gd name="T47" fmla="*/ 95765938 h 68"/>
                <a:gd name="T48" fmla="*/ 80645000 w 218"/>
                <a:gd name="T49" fmla="*/ 70564375 h 68"/>
                <a:gd name="T50" fmla="*/ 110886875 w 218"/>
                <a:gd name="T51" fmla="*/ 45362813 h 68"/>
                <a:gd name="T52" fmla="*/ 151209375 w 218"/>
                <a:gd name="T53" fmla="*/ 25201563 h 68"/>
                <a:gd name="T54" fmla="*/ 186491563 w 218"/>
                <a:gd name="T55" fmla="*/ 15120938 h 68"/>
                <a:gd name="T56" fmla="*/ 231854375 w 218"/>
                <a:gd name="T57" fmla="*/ 5040313 h 68"/>
                <a:gd name="T58" fmla="*/ 272176875 w 218"/>
                <a:gd name="T59" fmla="*/ 0 h 68"/>
                <a:gd name="T60" fmla="*/ 272176875 w 218"/>
                <a:gd name="T61" fmla="*/ 0 h 68"/>
                <a:gd name="T62" fmla="*/ 307459063 w 218"/>
                <a:gd name="T63" fmla="*/ 5040313 h 68"/>
                <a:gd name="T64" fmla="*/ 337700938 w 218"/>
                <a:gd name="T65" fmla="*/ 10080625 h 68"/>
                <a:gd name="T66" fmla="*/ 367942813 w 218"/>
                <a:gd name="T67" fmla="*/ 15120938 h 68"/>
                <a:gd name="T68" fmla="*/ 393144375 w 218"/>
                <a:gd name="T69" fmla="*/ 25201563 h 68"/>
                <a:gd name="T70" fmla="*/ 448587813 w 218"/>
                <a:gd name="T71" fmla="*/ 55443438 h 68"/>
                <a:gd name="T72" fmla="*/ 493950625 w 218"/>
                <a:gd name="T73" fmla="*/ 90725625 h 68"/>
                <a:gd name="T74" fmla="*/ 493950625 w 218"/>
                <a:gd name="T75" fmla="*/ 90725625 h 68"/>
                <a:gd name="T76" fmla="*/ 524192500 w 218"/>
                <a:gd name="T77" fmla="*/ 126007813 h 68"/>
                <a:gd name="T78" fmla="*/ 549394063 w 218"/>
                <a:gd name="T79" fmla="*/ 161290000 h 68"/>
                <a:gd name="T80" fmla="*/ 549394063 w 218"/>
                <a:gd name="T81" fmla="*/ 161290000 h 6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8" h="68">
                  <a:moveTo>
                    <a:pt x="218" y="64"/>
                  </a:moveTo>
                  <a:lnTo>
                    <a:pt x="218" y="64"/>
                  </a:lnTo>
                  <a:lnTo>
                    <a:pt x="210" y="68"/>
                  </a:lnTo>
                  <a:lnTo>
                    <a:pt x="200" y="54"/>
                  </a:lnTo>
                  <a:lnTo>
                    <a:pt x="190" y="42"/>
                  </a:lnTo>
                  <a:lnTo>
                    <a:pt x="174" y="28"/>
                  </a:lnTo>
                  <a:lnTo>
                    <a:pt x="154" y="18"/>
                  </a:lnTo>
                  <a:lnTo>
                    <a:pt x="132" y="10"/>
                  </a:lnTo>
                  <a:lnTo>
                    <a:pt x="108" y="8"/>
                  </a:lnTo>
                  <a:lnTo>
                    <a:pt x="86" y="10"/>
                  </a:lnTo>
                  <a:lnTo>
                    <a:pt x="64" y="18"/>
                  </a:lnTo>
                  <a:lnTo>
                    <a:pt x="44" y="28"/>
                  </a:lnTo>
                  <a:lnTo>
                    <a:pt x="26" y="42"/>
                  </a:lnTo>
                  <a:lnTo>
                    <a:pt x="16" y="54"/>
                  </a:lnTo>
                  <a:lnTo>
                    <a:pt x="8" y="68"/>
                  </a:lnTo>
                  <a:lnTo>
                    <a:pt x="0" y="64"/>
                  </a:lnTo>
                  <a:lnTo>
                    <a:pt x="8" y="50"/>
                  </a:lnTo>
                  <a:lnTo>
                    <a:pt x="20" y="38"/>
                  </a:lnTo>
                  <a:lnTo>
                    <a:pt x="32" y="28"/>
                  </a:lnTo>
                  <a:lnTo>
                    <a:pt x="44" y="18"/>
                  </a:lnTo>
                  <a:lnTo>
                    <a:pt x="60" y="10"/>
                  </a:lnTo>
                  <a:lnTo>
                    <a:pt x="74" y="6"/>
                  </a:lnTo>
                  <a:lnTo>
                    <a:pt x="92" y="2"/>
                  </a:lnTo>
                  <a:lnTo>
                    <a:pt x="108" y="0"/>
                  </a:lnTo>
                  <a:lnTo>
                    <a:pt x="122" y="2"/>
                  </a:lnTo>
                  <a:lnTo>
                    <a:pt x="134" y="4"/>
                  </a:lnTo>
                  <a:lnTo>
                    <a:pt x="146" y="6"/>
                  </a:lnTo>
                  <a:lnTo>
                    <a:pt x="156" y="10"/>
                  </a:lnTo>
                  <a:lnTo>
                    <a:pt x="178" y="22"/>
                  </a:lnTo>
                  <a:lnTo>
                    <a:pt x="196" y="36"/>
                  </a:lnTo>
                  <a:lnTo>
                    <a:pt x="208" y="50"/>
                  </a:lnTo>
                  <a:lnTo>
                    <a:pt x="218" y="6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7" name="Freeform 35"/>
            <p:cNvSpPr>
              <a:spLocks/>
            </p:cNvSpPr>
            <p:nvPr/>
          </p:nvSpPr>
          <p:spPr bwMode="auto">
            <a:xfrm>
              <a:off x="4456113" y="2468563"/>
              <a:ext cx="228600" cy="73025"/>
            </a:xfrm>
            <a:custGeom>
              <a:avLst/>
              <a:gdLst>
                <a:gd name="T0" fmla="*/ 362902500 w 144"/>
                <a:gd name="T1" fmla="*/ 105846563 h 46"/>
                <a:gd name="T2" fmla="*/ 362902500 w 144"/>
                <a:gd name="T3" fmla="*/ 105846563 h 46"/>
                <a:gd name="T4" fmla="*/ 347781563 w 144"/>
                <a:gd name="T5" fmla="*/ 115927188 h 46"/>
                <a:gd name="T6" fmla="*/ 347781563 w 144"/>
                <a:gd name="T7" fmla="*/ 115927188 h 46"/>
                <a:gd name="T8" fmla="*/ 317539688 w 144"/>
                <a:gd name="T9" fmla="*/ 75604688 h 46"/>
                <a:gd name="T10" fmla="*/ 317539688 w 144"/>
                <a:gd name="T11" fmla="*/ 75604688 h 46"/>
                <a:gd name="T12" fmla="*/ 287297813 w 144"/>
                <a:gd name="T13" fmla="*/ 55443438 h 46"/>
                <a:gd name="T14" fmla="*/ 257055938 w 144"/>
                <a:gd name="T15" fmla="*/ 35282188 h 46"/>
                <a:gd name="T16" fmla="*/ 221773750 w 144"/>
                <a:gd name="T17" fmla="*/ 25201563 h 46"/>
                <a:gd name="T18" fmla="*/ 181451250 w 144"/>
                <a:gd name="T19" fmla="*/ 20161250 h 46"/>
                <a:gd name="T20" fmla="*/ 181451250 w 144"/>
                <a:gd name="T21" fmla="*/ 20161250 h 46"/>
                <a:gd name="T22" fmla="*/ 146169063 w 144"/>
                <a:gd name="T23" fmla="*/ 25201563 h 46"/>
                <a:gd name="T24" fmla="*/ 105846563 w 144"/>
                <a:gd name="T25" fmla="*/ 35282188 h 46"/>
                <a:gd name="T26" fmla="*/ 75604688 w 144"/>
                <a:gd name="T27" fmla="*/ 55443438 h 46"/>
                <a:gd name="T28" fmla="*/ 45362813 w 144"/>
                <a:gd name="T29" fmla="*/ 75604688 h 46"/>
                <a:gd name="T30" fmla="*/ 45362813 w 144"/>
                <a:gd name="T31" fmla="*/ 75604688 h 46"/>
                <a:gd name="T32" fmla="*/ 30241875 w 144"/>
                <a:gd name="T33" fmla="*/ 95765938 h 46"/>
                <a:gd name="T34" fmla="*/ 20161250 w 144"/>
                <a:gd name="T35" fmla="*/ 115927188 h 46"/>
                <a:gd name="T36" fmla="*/ 20161250 w 144"/>
                <a:gd name="T37" fmla="*/ 115927188 h 46"/>
                <a:gd name="T38" fmla="*/ 0 w 144"/>
                <a:gd name="T39" fmla="*/ 105846563 h 46"/>
                <a:gd name="T40" fmla="*/ 0 w 144"/>
                <a:gd name="T41" fmla="*/ 105846563 h 46"/>
                <a:gd name="T42" fmla="*/ 15120938 w 144"/>
                <a:gd name="T43" fmla="*/ 80645000 h 46"/>
                <a:gd name="T44" fmla="*/ 35282188 w 144"/>
                <a:gd name="T45" fmla="*/ 60483750 h 46"/>
                <a:gd name="T46" fmla="*/ 55443438 w 144"/>
                <a:gd name="T47" fmla="*/ 45362813 h 46"/>
                <a:gd name="T48" fmla="*/ 75604688 w 144"/>
                <a:gd name="T49" fmla="*/ 30241875 h 46"/>
                <a:gd name="T50" fmla="*/ 100806250 w 144"/>
                <a:gd name="T51" fmla="*/ 20161250 h 46"/>
                <a:gd name="T52" fmla="*/ 126007813 w 144"/>
                <a:gd name="T53" fmla="*/ 10080625 h 46"/>
                <a:gd name="T54" fmla="*/ 156249688 w 144"/>
                <a:gd name="T55" fmla="*/ 5040313 h 46"/>
                <a:gd name="T56" fmla="*/ 181451250 w 144"/>
                <a:gd name="T57" fmla="*/ 0 h 46"/>
                <a:gd name="T58" fmla="*/ 181451250 w 144"/>
                <a:gd name="T59" fmla="*/ 0 h 46"/>
                <a:gd name="T60" fmla="*/ 226814063 w 144"/>
                <a:gd name="T61" fmla="*/ 5040313 h 46"/>
                <a:gd name="T62" fmla="*/ 267136563 w 144"/>
                <a:gd name="T63" fmla="*/ 20161250 h 46"/>
                <a:gd name="T64" fmla="*/ 302418750 w 144"/>
                <a:gd name="T65" fmla="*/ 35282188 h 46"/>
                <a:gd name="T66" fmla="*/ 332660625 w 144"/>
                <a:gd name="T67" fmla="*/ 65524063 h 46"/>
                <a:gd name="T68" fmla="*/ 332660625 w 144"/>
                <a:gd name="T69" fmla="*/ 65524063 h 46"/>
                <a:gd name="T70" fmla="*/ 347781563 w 144"/>
                <a:gd name="T71" fmla="*/ 80645000 h 46"/>
                <a:gd name="T72" fmla="*/ 362902500 w 144"/>
                <a:gd name="T73" fmla="*/ 105846563 h 46"/>
                <a:gd name="T74" fmla="*/ 362902500 w 144"/>
                <a:gd name="T75" fmla="*/ 105846563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44" h="46">
                  <a:moveTo>
                    <a:pt x="144" y="42"/>
                  </a:moveTo>
                  <a:lnTo>
                    <a:pt x="144" y="42"/>
                  </a:lnTo>
                  <a:lnTo>
                    <a:pt x="138" y="46"/>
                  </a:lnTo>
                  <a:lnTo>
                    <a:pt x="126" y="30"/>
                  </a:lnTo>
                  <a:lnTo>
                    <a:pt x="114" y="22"/>
                  </a:lnTo>
                  <a:lnTo>
                    <a:pt x="102" y="14"/>
                  </a:lnTo>
                  <a:lnTo>
                    <a:pt x="88" y="10"/>
                  </a:lnTo>
                  <a:lnTo>
                    <a:pt x="72" y="8"/>
                  </a:lnTo>
                  <a:lnTo>
                    <a:pt x="58" y="10"/>
                  </a:lnTo>
                  <a:lnTo>
                    <a:pt x="42" y="14"/>
                  </a:lnTo>
                  <a:lnTo>
                    <a:pt x="30" y="22"/>
                  </a:lnTo>
                  <a:lnTo>
                    <a:pt x="18" y="30"/>
                  </a:lnTo>
                  <a:lnTo>
                    <a:pt x="12" y="38"/>
                  </a:lnTo>
                  <a:lnTo>
                    <a:pt x="8" y="46"/>
                  </a:lnTo>
                  <a:lnTo>
                    <a:pt x="0" y="42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2" y="18"/>
                  </a:lnTo>
                  <a:lnTo>
                    <a:pt x="30" y="12"/>
                  </a:lnTo>
                  <a:lnTo>
                    <a:pt x="40" y="8"/>
                  </a:lnTo>
                  <a:lnTo>
                    <a:pt x="50" y="4"/>
                  </a:lnTo>
                  <a:lnTo>
                    <a:pt x="62" y="2"/>
                  </a:lnTo>
                  <a:lnTo>
                    <a:pt x="72" y="0"/>
                  </a:lnTo>
                  <a:lnTo>
                    <a:pt x="90" y="2"/>
                  </a:lnTo>
                  <a:lnTo>
                    <a:pt x="106" y="8"/>
                  </a:lnTo>
                  <a:lnTo>
                    <a:pt x="120" y="14"/>
                  </a:lnTo>
                  <a:lnTo>
                    <a:pt x="132" y="26"/>
                  </a:lnTo>
                  <a:lnTo>
                    <a:pt x="138" y="32"/>
                  </a:lnTo>
                  <a:lnTo>
                    <a:pt x="144" y="4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8" name="Freeform 36"/>
            <p:cNvSpPr>
              <a:spLocks/>
            </p:cNvSpPr>
            <p:nvPr/>
          </p:nvSpPr>
          <p:spPr bwMode="auto">
            <a:xfrm>
              <a:off x="4513263" y="2532063"/>
              <a:ext cx="114300" cy="38100"/>
            </a:xfrm>
            <a:custGeom>
              <a:avLst/>
              <a:gdLst>
                <a:gd name="T0" fmla="*/ 181451250 w 72"/>
                <a:gd name="T1" fmla="*/ 50403125 h 24"/>
                <a:gd name="T2" fmla="*/ 181451250 w 72"/>
                <a:gd name="T3" fmla="*/ 50403125 h 24"/>
                <a:gd name="T4" fmla="*/ 166330313 w 72"/>
                <a:gd name="T5" fmla="*/ 60483750 h 24"/>
                <a:gd name="T6" fmla="*/ 166330313 w 72"/>
                <a:gd name="T7" fmla="*/ 60483750 h 24"/>
                <a:gd name="T8" fmla="*/ 156249688 w 72"/>
                <a:gd name="T9" fmla="*/ 50403125 h 24"/>
                <a:gd name="T10" fmla="*/ 156249688 w 72"/>
                <a:gd name="T11" fmla="*/ 50403125 h 24"/>
                <a:gd name="T12" fmla="*/ 141128750 w 72"/>
                <a:gd name="T13" fmla="*/ 35282188 h 24"/>
                <a:gd name="T14" fmla="*/ 126007813 w 72"/>
                <a:gd name="T15" fmla="*/ 30241875 h 24"/>
                <a:gd name="T16" fmla="*/ 110886875 w 72"/>
                <a:gd name="T17" fmla="*/ 25201563 h 24"/>
                <a:gd name="T18" fmla="*/ 90725625 w 72"/>
                <a:gd name="T19" fmla="*/ 20161250 h 24"/>
                <a:gd name="T20" fmla="*/ 90725625 w 72"/>
                <a:gd name="T21" fmla="*/ 20161250 h 24"/>
                <a:gd name="T22" fmla="*/ 75604688 w 72"/>
                <a:gd name="T23" fmla="*/ 25201563 h 24"/>
                <a:gd name="T24" fmla="*/ 55443438 w 72"/>
                <a:gd name="T25" fmla="*/ 30241875 h 24"/>
                <a:gd name="T26" fmla="*/ 40322500 w 72"/>
                <a:gd name="T27" fmla="*/ 35282188 h 24"/>
                <a:gd name="T28" fmla="*/ 30241875 w 72"/>
                <a:gd name="T29" fmla="*/ 50403125 h 24"/>
                <a:gd name="T30" fmla="*/ 30241875 w 72"/>
                <a:gd name="T31" fmla="*/ 50403125 h 24"/>
                <a:gd name="T32" fmla="*/ 20161250 w 72"/>
                <a:gd name="T33" fmla="*/ 60483750 h 24"/>
                <a:gd name="T34" fmla="*/ 20161250 w 72"/>
                <a:gd name="T35" fmla="*/ 60483750 h 24"/>
                <a:gd name="T36" fmla="*/ 0 w 72"/>
                <a:gd name="T37" fmla="*/ 50403125 h 24"/>
                <a:gd name="T38" fmla="*/ 0 w 72"/>
                <a:gd name="T39" fmla="*/ 50403125 h 24"/>
                <a:gd name="T40" fmla="*/ 15120938 w 72"/>
                <a:gd name="T41" fmla="*/ 30241875 h 24"/>
                <a:gd name="T42" fmla="*/ 40322500 w 72"/>
                <a:gd name="T43" fmla="*/ 15120938 h 24"/>
                <a:gd name="T44" fmla="*/ 65524063 w 72"/>
                <a:gd name="T45" fmla="*/ 5040313 h 24"/>
                <a:gd name="T46" fmla="*/ 90725625 w 72"/>
                <a:gd name="T47" fmla="*/ 0 h 24"/>
                <a:gd name="T48" fmla="*/ 90725625 w 72"/>
                <a:gd name="T49" fmla="*/ 0 h 24"/>
                <a:gd name="T50" fmla="*/ 115927188 w 72"/>
                <a:gd name="T51" fmla="*/ 5040313 h 24"/>
                <a:gd name="T52" fmla="*/ 136088438 w 72"/>
                <a:gd name="T53" fmla="*/ 10080625 h 24"/>
                <a:gd name="T54" fmla="*/ 156249688 w 72"/>
                <a:gd name="T55" fmla="*/ 20161250 h 24"/>
                <a:gd name="T56" fmla="*/ 171370625 w 72"/>
                <a:gd name="T57" fmla="*/ 35282188 h 24"/>
                <a:gd name="T58" fmla="*/ 171370625 w 72"/>
                <a:gd name="T59" fmla="*/ 35282188 h 24"/>
                <a:gd name="T60" fmla="*/ 181451250 w 72"/>
                <a:gd name="T61" fmla="*/ 50403125 h 24"/>
                <a:gd name="T62" fmla="*/ 181451250 w 72"/>
                <a:gd name="T63" fmla="*/ 50403125 h 2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2" h="24">
                  <a:moveTo>
                    <a:pt x="72" y="20"/>
                  </a:moveTo>
                  <a:lnTo>
                    <a:pt x="72" y="20"/>
                  </a:lnTo>
                  <a:lnTo>
                    <a:pt x="66" y="24"/>
                  </a:lnTo>
                  <a:lnTo>
                    <a:pt x="62" y="20"/>
                  </a:lnTo>
                  <a:lnTo>
                    <a:pt x="56" y="14"/>
                  </a:lnTo>
                  <a:lnTo>
                    <a:pt x="50" y="12"/>
                  </a:lnTo>
                  <a:lnTo>
                    <a:pt x="44" y="10"/>
                  </a:lnTo>
                  <a:lnTo>
                    <a:pt x="36" y="8"/>
                  </a:lnTo>
                  <a:lnTo>
                    <a:pt x="30" y="10"/>
                  </a:lnTo>
                  <a:lnTo>
                    <a:pt x="22" y="12"/>
                  </a:lnTo>
                  <a:lnTo>
                    <a:pt x="16" y="14"/>
                  </a:lnTo>
                  <a:lnTo>
                    <a:pt x="12" y="20"/>
                  </a:lnTo>
                  <a:lnTo>
                    <a:pt x="8" y="24"/>
                  </a:lnTo>
                  <a:lnTo>
                    <a:pt x="0" y="20"/>
                  </a:lnTo>
                  <a:lnTo>
                    <a:pt x="6" y="12"/>
                  </a:lnTo>
                  <a:lnTo>
                    <a:pt x="16" y="6"/>
                  </a:lnTo>
                  <a:lnTo>
                    <a:pt x="26" y="2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4" y="4"/>
                  </a:lnTo>
                  <a:lnTo>
                    <a:pt x="62" y="8"/>
                  </a:lnTo>
                  <a:lnTo>
                    <a:pt x="68" y="14"/>
                  </a:lnTo>
                  <a:lnTo>
                    <a:pt x="72" y="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79" name="Freeform 37"/>
            <p:cNvSpPr>
              <a:spLocks/>
            </p:cNvSpPr>
            <p:nvPr/>
          </p:nvSpPr>
          <p:spPr bwMode="auto">
            <a:xfrm>
              <a:off x="4500563" y="2563813"/>
              <a:ext cx="19050" cy="57150"/>
            </a:xfrm>
            <a:custGeom>
              <a:avLst/>
              <a:gdLst>
                <a:gd name="T0" fmla="*/ 10080625 w 12"/>
                <a:gd name="T1" fmla="*/ 0 h 36"/>
                <a:gd name="T2" fmla="*/ 10080625 w 12"/>
                <a:gd name="T3" fmla="*/ 0 h 36"/>
                <a:gd name="T4" fmla="*/ 25201563 w 12"/>
                <a:gd name="T5" fmla="*/ 10080625 h 36"/>
                <a:gd name="T6" fmla="*/ 25201563 w 12"/>
                <a:gd name="T7" fmla="*/ 10080625 h 36"/>
                <a:gd name="T8" fmla="*/ 20161250 w 12"/>
                <a:gd name="T9" fmla="*/ 40322500 h 36"/>
                <a:gd name="T10" fmla="*/ 20161250 w 12"/>
                <a:gd name="T11" fmla="*/ 40322500 h 36"/>
                <a:gd name="T12" fmla="*/ 25201563 w 12"/>
                <a:gd name="T13" fmla="*/ 60483750 h 36"/>
                <a:gd name="T14" fmla="*/ 30241875 w 12"/>
                <a:gd name="T15" fmla="*/ 80645000 h 36"/>
                <a:gd name="T16" fmla="*/ 30241875 w 12"/>
                <a:gd name="T17" fmla="*/ 80645000 h 36"/>
                <a:gd name="T18" fmla="*/ 10080625 w 12"/>
                <a:gd name="T19" fmla="*/ 90725625 h 36"/>
                <a:gd name="T20" fmla="*/ 10080625 w 12"/>
                <a:gd name="T21" fmla="*/ 90725625 h 36"/>
                <a:gd name="T22" fmla="*/ 5040313 w 12"/>
                <a:gd name="T23" fmla="*/ 65524063 h 36"/>
                <a:gd name="T24" fmla="*/ 0 w 12"/>
                <a:gd name="T25" fmla="*/ 40322500 h 36"/>
                <a:gd name="T26" fmla="*/ 0 w 12"/>
                <a:gd name="T27" fmla="*/ 40322500 h 36"/>
                <a:gd name="T28" fmla="*/ 5040313 w 12"/>
                <a:gd name="T29" fmla="*/ 20161250 h 36"/>
                <a:gd name="T30" fmla="*/ 10080625 w 12"/>
                <a:gd name="T31" fmla="*/ 0 h 36"/>
                <a:gd name="T32" fmla="*/ 10080625 w 1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" h="36">
                  <a:moveTo>
                    <a:pt x="4" y="0"/>
                  </a:moveTo>
                  <a:lnTo>
                    <a:pt x="4" y="0"/>
                  </a:lnTo>
                  <a:lnTo>
                    <a:pt x="10" y="4"/>
                  </a:lnTo>
                  <a:lnTo>
                    <a:pt x="8" y="16"/>
                  </a:lnTo>
                  <a:lnTo>
                    <a:pt x="10" y="24"/>
                  </a:lnTo>
                  <a:lnTo>
                    <a:pt x="12" y="32"/>
                  </a:lnTo>
                  <a:lnTo>
                    <a:pt x="4" y="36"/>
                  </a:lnTo>
                  <a:lnTo>
                    <a:pt x="2" y="26"/>
                  </a:lnTo>
                  <a:lnTo>
                    <a:pt x="0" y="16"/>
                  </a:lnTo>
                  <a:lnTo>
                    <a:pt x="2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0" name="Freeform 38"/>
            <p:cNvSpPr>
              <a:spLocks/>
            </p:cNvSpPr>
            <p:nvPr/>
          </p:nvSpPr>
          <p:spPr bwMode="auto">
            <a:xfrm>
              <a:off x="4437063" y="2535238"/>
              <a:ext cx="28575" cy="120650"/>
            </a:xfrm>
            <a:custGeom>
              <a:avLst/>
              <a:gdLst>
                <a:gd name="T0" fmla="*/ 20161250 w 18"/>
                <a:gd name="T1" fmla="*/ 0 h 76"/>
                <a:gd name="T2" fmla="*/ 20161250 w 18"/>
                <a:gd name="T3" fmla="*/ 0 h 76"/>
                <a:gd name="T4" fmla="*/ 35282188 w 18"/>
                <a:gd name="T5" fmla="*/ 10080625 h 76"/>
                <a:gd name="T6" fmla="*/ 35282188 w 18"/>
                <a:gd name="T7" fmla="*/ 10080625 h 76"/>
                <a:gd name="T8" fmla="*/ 25201563 w 18"/>
                <a:gd name="T9" fmla="*/ 45362813 h 76"/>
                <a:gd name="T10" fmla="*/ 20161250 w 18"/>
                <a:gd name="T11" fmla="*/ 85685313 h 76"/>
                <a:gd name="T12" fmla="*/ 20161250 w 18"/>
                <a:gd name="T13" fmla="*/ 85685313 h 76"/>
                <a:gd name="T14" fmla="*/ 20161250 w 18"/>
                <a:gd name="T15" fmla="*/ 110886875 h 76"/>
                <a:gd name="T16" fmla="*/ 25201563 w 18"/>
                <a:gd name="T17" fmla="*/ 136088438 h 76"/>
                <a:gd name="T18" fmla="*/ 35282188 w 18"/>
                <a:gd name="T19" fmla="*/ 161290000 h 76"/>
                <a:gd name="T20" fmla="*/ 45362813 w 18"/>
                <a:gd name="T21" fmla="*/ 181451250 h 76"/>
                <a:gd name="T22" fmla="*/ 45362813 w 18"/>
                <a:gd name="T23" fmla="*/ 181451250 h 76"/>
                <a:gd name="T24" fmla="*/ 30241875 w 18"/>
                <a:gd name="T25" fmla="*/ 191531875 h 76"/>
                <a:gd name="T26" fmla="*/ 30241875 w 18"/>
                <a:gd name="T27" fmla="*/ 191531875 h 76"/>
                <a:gd name="T28" fmla="*/ 15120938 w 18"/>
                <a:gd name="T29" fmla="*/ 166330313 h 76"/>
                <a:gd name="T30" fmla="*/ 10080625 w 18"/>
                <a:gd name="T31" fmla="*/ 141128750 h 76"/>
                <a:gd name="T32" fmla="*/ 0 w 18"/>
                <a:gd name="T33" fmla="*/ 115927188 h 76"/>
                <a:gd name="T34" fmla="*/ 0 w 18"/>
                <a:gd name="T35" fmla="*/ 85685313 h 76"/>
                <a:gd name="T36" fmla="*/ 0 w 18"/>
                <a:gd name="T37" fmla="*/ 85685313 h 76"/>
                <a:gd name="T38" fmla="*/ 5040313 w 18"/>
                <a:gd name="T39" fmla="*/ 45362813 h 76"/>
                <a:gd name="T40" fmla="*/ 20161250 w 18"/>
                <a:gd name="T41" fmla="*/ 0 h 76"/>
                <a:gd name="T42" fmla="*/ 20161250 w 18"/>
                <a:gd name="T43" fmla="*/ 0 h 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76">
                  <a:moveTo>
                    <a:pt x="8" y="0"/>
                  </a:moveTo>
                  <a:lnTo>
                    <a:pt x="8" y="0"/>
                  </a:lnTo>
                  <a:lnTo>
                    <a:pt x="14" y="4"/>
                  </a:lnTo>
                  <a:lnTo>
                    <a:pt x="10" y="18"/>
                  </a:lnTo>
                  <a:lnTo>
                    <a:pt x="8" y="34"/>
                  </a:lnTo>
                  <a:lnTo>
                    <a:pt x="8" y="44"/>
                  </a:lnTo>
                  <a:lnTo>
                    <a:pt x="10" y="54"/>
                  </a:lnTo>
                  <a:lnTo>
                    <a:pt x="14" y="64"/>
                  </a:lnTo>
                  <a:lnTo>
                    <a:pt x="18" y="72"/>
                  </a:lnTo>
                  <a:lnTo>
                    <a:pt x="12" y="76"/>
                  </a:lnTo>
                  <a:lnTo>
                    <a:pt x="6" y="66"/>
                  </a:lnTo>
                  <a:lnTo>
                    <a:pt x="4" y="56"/>
                  </a:lnTo>
                  <a:lnTo>
                    <a:pt x="0" y="46"/>
                  </a:lnTo>
                  <a:lnTo>
                    <a:pt x="0" y="34"/>
                  </a:lnTo>
                  <a:lnTo>
                    <a:pt x="2" y="1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1" name="Freeform 39"/>
            <p:cNvSpPr>
              <a:spLocks/>
            </p:cNvSpPr>
            <p:nvPr/>
          </p:nvSpPr>
          <p:spPr bwMode="auto">
            <a:xfrm>
              <a:off x="4373563" y="2509838"/>
              <a:ext cx="38100" cy="184150"/>
            </a:xfrm>
            <a:custGeom>
              <a:avLst/>
              <a:gdLst>
                <a:gd name="T0" fmla="*/ 60483750 w 24"/>
                <a:gd name="T1" fmla="*/ 277217188 h 116"/>
                <a:gd name="T2" fmla="*/ 60483750 w 24"/>
                <a:gd name="T3" fmla="*/ 277217188 h 116"/>
                <a:gd name="T4" fmla="*/ 45362813 w 24"/>
                <a:gd name="T5" fmla="*/ 292338125 h 116"/>
                <a:gd name="T6" fmla="*/ 45362813 w 24"/>
                <a:gd name="T7" fmla="*/ 292338125 h 116"/>
                <a:gd name="T8" fmla="*/ 25201563 w 24"/>
                <a:gd name="T9" fmla="*/ 252015625 h 116"/>
                <a:gd name="T10" fmla="*/ 15120938 w 24"/>
                <a:gd name="T11" fmla="*/ 211693125 h 116"/>
                <a:gd name="T12" fmla="*/ 5040313 w 24"/>
                <a:gd name="T13" fmla="*/ 171370625 h 116"/>
                <a:gd name="T14" fmla="*/ 0 w 24"/>
                <a:gd name="T15" fmla="*/ 126007813 h 116"/>
                <a:gd name="T16" fmla="*/ 0 w 24"/>
                <a:gd name="T17" fmla="*/ 126007813 h 116"/>
                <a:gd name="T18" fmla="*/ 0 w 24"/>
                <a:gd name="T19" fmla="*/ 95765938 h 116"/>
                <a:gd name="T20" fmla="*/ 10080625 w 24"/>
                <a:gd name="T21" fmla="*/ 60483750 h 116"/>
                <a:gd name="T22" fmla="*/ 15120938 w 24"/>
                <a:gd name="T23" fmla="*/ 30241875 h 116"/>
                <a:gd name="T24" fmla="*/ 30241875 w 24"/>
                <a:gd name="T25" fmla="*/ 0 h 116"/>
                <a:gd name="T26" fmla="*/ 30241875 w 24"/>
                <a:gd name="T27" fmla="*/ 0 h 116"/>
                <a:gd name="T28" fmla="*/ 45362813 w 24"/>
                <a:gd name="T29" fmla="*/ 10080625 h 116"/>
                <a:gd name="T30" fmla="*/ 45362813 w 24"/>
                <a:gd name="T31" fmla="*/ 10080625 h 116"/>
                <a:gd name="T32" fmla="*/ 35282188 w 24"/>
                <a:gd name="T33" fmla="*/ 35282188 h 116"/>
                <a:gd name="T34" fmla="*/ 25201563 w 24"/>
                <a:gd name="T35" fmla="*/ 65524063 h 116"/>
                <a:gd name="T36" fmla="*/ 20161250 w 24"/>
                <a:gd name="T37" fmla="*/ 95765938 h 116"/>
                <a:gd name="T38" fmla="*/ 20161250 w 24"/>
                <a:gd name="T39" fmla="*/ 126007813 h 116"/>
                <a:gd name="T40" fmla="*/ 20161250 w 24"/>
                <a:gd name="T41" fmla="*/ 126007813 h 116"/>
                <a:gd name="T42" fmla="*/ 25201563 w 24"/>
                <a:gd name="T43" fmla="*/ 166330313 h 116"/>
                <a:gd name="T44" fmla="*/ 30241875 w 24"/>
                <a:gd name="T45" fmla="*/ 206652813 h 116"/>
                <a:gd name="T46" fmla="*/ 45362813 w 24"/>
                <a:gd name="T47" fmla="*/ 241935000 h 116"/>
                <a:gd name="T48" fmla="*/ 60483750 w 24"/>
                <a:gd name="T49" fmla="*/ 277217188 h 116"/>
                <a:gd name="T50" fmla="*/ 60483750 w 24"/>
                <a:gd name="T51" fmla="*/ 277217188 h 1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" h="116">
                  <a:moveTo>
                    <a:pt x="24" y="110"/>
                  </a:moveTo>
                  <a:lnTo>
                    <a:pt x="24" y="110"/>
                  </a:lnTo>
                  <a:lnTo>
                    <a:pt x="18" y="116"/>
                  </a:lnTo>
                  <a:lnTo>
                    <a:pt x="10" y="100"/>
                  </a:lnTo>
                  <a:lnTo>
                    <a:pt x="6" y="84"/>
                  </a:lnTo>
                  <a:lnTo>
                    <a:pt x="2" y="68"/>
                  </a:lnTo>
                  <a:lnTo>
                    <a:pt x="0" y="50"/>
                  </a:lnTo>
                  <a:lnTo>
                    <a:pt x="0" y="38"/>
                  </a:lnTo>
                  <a:lnTo>
                    <a:pt x="4" y="24"/>
                  </a:lnTo>
                  <a:lnTo>
                    <a:pt x="6" y="12"/>
                  </a:lnTo>
                  <a:lnTo>
                    <a:pt x="12" y="0"/>
                  </a:lnTo>
                  <a:lnTo>
                    <a:pt x="18" y="4"/>
                  </a:lnTo>
                  <a:lnTo>
                    <a:pt x="14" y="14"/>
                  </a:lnTo>
                  <a:lnTo>
                    <a:pt x="10" y="26"/>
                  </a:lnTo>
                  <a:lnTo>
                    <a:pt x="8" y="38"/>
                  </a:lnTo>
                  <a:lnTo>
                    <a:pt x="8" y="50"/>
                  </a:lnTo>
                  <a:lnTo>
                    <a:pt x="10" y="66"/>
                  </a:lnTo>
                  <a:lnTo>
                    <a:pt x="12" y="82"/>
                  </a:lnTo>
                  <a:lnTo>
                    <a:pt x="18" y="96"/>
                  </a:lnTo>
                  <a:lnTo>
                    <a:pt x="24" y="11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2" name="Freeform 40"/>
            <p:cNvSpPr>
              <a:spLocks/>
            </p:cNvSpPr>
            <p:nvPr/>
          </p:nvSpPr>
          <p:spPr bwMode="auto">
            <a:xfrm>
              <a:off x="4310063" y="2484438"/>
              <a:ext cx="50800" cy="247650"/>
            </a:xfrm>
            <a:custGeom>
              <a:avLst/>
              <a:gdLst>
                <a:gd name="T0" fmla="*/ 80645000 w 32"/>
                <a:gd name="T1" fmla="*/ 378023438 h 156"/>
                <a:gd name="T2" fmla="*/ 80645000 w 32"/>
                <a:gd name="T3" fmla="*/ 378023438 h 156"/>
                <a:gd name="T4" fmla="*/ 65524063 w 32"/>
                <a:gd name="T5" fmla="*/ 393144375 h 156"/>
                <a:gd name="T6" fmla="*/ 65524063 w 32"/>
                <a:gd name="T7" fmla="*/ 393144375 h 156"/>
                <a:gd name="T8" fmla="*/ 40322500 w 32"/>
                <a:gd name="T9" fmla="*/ 342741250 h 156"/>
                <a:gd name="T10" fmla="*/ 20161250 w 32"/>
                <a:gd name="T11" fmla="*/ 287297813 h 156"/>
                <a:gd name="T12" fmla="*/ 5040313 w 32"/>
                <a:gd name="T13" fmla="*/ 226814063 h 156"/>
                <a:gd name="T14" fmla="*/ 0 w 32"/>
                <a:gd name="T15" fmla="*/ 166330313 h 156"/>
                <a:gd name="T16" fmla="*/ 0 w 32"/>
                <a:gd name="T17" fmla="*/ 166330313 h 156"/>
                <a:gd name="T18" fmla="*/ 5040313 w 32"/>
                <a:gd name="T19" fmla="*/ 126007813 h 156"/>
                <a:gd name="T20" fmla="*/ 10080625 w 32"/>
                <a:gd name="T21" fmla="*/ 80645000 h 156"/>
                <a:gd name="T22" fmla="*/ 20161250 w 32"/>
                <a:gd name="T23" fmla="*/ 40322500 h 156"/>
                <a:gd name="T24" fmla="*/ 35282188 w 32"/>
                <a:gd name="T25" fmla="*/ 0 h 156"/>
                <a:gd name="T26" fmla="*/ 35282188 w 32"/>
                <a:gd name="T27" fmla="*/ 0 h 156"/>
                <a:gd name="T28" fmla="*/ 55443438 w 32"/>
                <a:gd name="T29" fmla="*/ 10080625 h 156"/>
                <a:gd name="T30" fmla="*/ 55443438 w 32"/>
                <a:gd name="T31" fmla="*/ 10080625 h 156"/>
                <a:gd name="T32" fmla="*/ 40322500 w 32"/>
                <a:gd name="T33" fmla="*/ 45362813 h 156"/>
                <a:gd name="T34" fmla="*/ 30241875 w 32"/>
                <a:gd name="T35" fmla="*/ 85685313 h 156"/>
                <a:gd name="T36" fmla="*/ 25201563 w 32"/>
                <a:gd name="T37" fmla="*/ 126007813 h 156"/>
                <a:gd name="T38" fmla="*/ 20161250 w 32"/>
                <a:gd name="T39" fmla="*/ 166330313 h 156"/>
                <a:gd name="T40" fmla="*/ 20161250 w 32"/>
                <a:gd name="T41" fmla="*/ 166330313 h 156"/>
                <a:gd name="T42" fmla="*/ 25201563 w 32"/>
                <a:gd name="T43" fmla="*/ 226814063 h 156"/>
                <a:gd name="T44" fmla="*/ 35282188 w 32"/>
                <a:gd name="T45" fmla="*/ 277217188 h 156"/>
                <a:gd name="T46" fmla="*/ 55443438 w 32"/>
                <a:gd name="T47" fmla="*/ 332660625 h 156"/>
                <a:gd name="T48" fmla="*/ 80645000 w 32"/>
                <a:gd name="T49" fmla="*/ 378023438 h 156"/>
                <a:gd name="T50" fmla="*/ 80645000 w 32"/>
                <a:gd name="T51" fmla="*/ 378023438 h 1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2" h="156">
                  <a:moveTo>
                    <a:pt x="32" y="150"/>
                  </a:moveTo>
                  <a:lnTo>
                    <a:pt x="32" y="150"/>
                  </a:lnTo>
                  <a:lnTo>
                    <a:pt x="26" y="156"/>
                  </a:lnTo>
                  <a:lnTo>
                    <a:pt x="16" y="136"/>
                  </a:lnTo>
                  <a:lnTo>
                    <a:pt x="8" y="114"/>
                  </a:lnTo>
                  <a:lnTo>
                    <a:pt x="2" y="90"/>
                  </a:lnTo>
                  <a:lnTo>
                    <a:pt x="0" y="66"/>
                  </a:lnTo>
                  <a:lnTo>
                    <a:pt x="2" y="50"/>
                  </a:lnTo>
                  <a:lnTo>
                    <a:pt x="4" y="32"/>
                  </a:lnTo>
                  <a:lnTo>
                    <a:pt x="8" y="16"/>
                  </a:lnTo>
                  <a:lnTo>
                    <a:pt x="14" y="0"/>
                  </a:lnTo>
                  <a:lnTo>
                    <a:pt x="22" y="4"/>
                  </a:lnTo>
                  <a:lnTo>
                    <a:pt x="16" y="18"/>
                  </a:lnTo>
                  <a:lnTo>
                    <a:pt x="12" y="34"/>
                  </a:lnTo>
                  <a:lnTo>
                    <a:pt x="10" y="50"/>
                  </a:lnTo>
                  <a:lnTo>
                    <a:pt x="8" y="66"/>
                  </a:lnTo>
                  <a:lnTo>
                    <a:pt x="10" y="90"/>
                  </a:lnTo>
                  <a:lnTo>
                    <a:pt x="14" y="110"/>
                  </a:lnTo>
                  <a:lnTo>
                    <a:pt x="22" y="132"/>
                  </a:lnTo>
                  <a:lnTo>
                    <a:pt x="32" y="15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3" name="Freeform 41"/>
            <p:cNvSpPr>
              <a:spLocks/>
            </p:cNvSpPr>
            <p:nvPr/>
          </p:nvSpPr>
          <p:spPr bwMode="auto">
            <a:xfrm>
              <a:off x="4246563" y="2462213"/>
              <a:ext cx="66675" cy="307975"/>
            </a:xfrm>
            <a:custGeom>
              <a:avLst/>
              <a:gdLst>
                <a:gd name="T0" fmla="*/ 105846563 w 42"/>
                <a:gd name="T1" fmla="*/ 478829688 h 194"/>
                <a:gd name="T2" fmla="*/ 105846563 w 42"/>
                <a:gd name="T3" fmla="*/ 478829688 h 194"/>
                <a:gd name="T4" fmla="*/ 90725625 w 42"/>
                <a:gd name="T5" fmla="*/ 488910313 h 194"/>
                <a:gd name="T6" fmla="*/ 90725625 w 42"/>
                <a:gd name="T7" fmla="*/ 488910313 h 194"/>
                <a:gd name="T8" fmla="*/ 50403125 w 42"/>
                <a:gd name="T9" fmla="*/ 428426563 h 194"/>
                <a:gd name="T10" fmla="*/ 25201563 w 42"/>
                <a:gd name="T11" fmla="*/ 357862188 h 194"/>
                <a:gd name="T12" fmla="*/ 5040313 w 42"/>
                <a:gd name="T13" fmla="*/ 282257500 h 194"/>
                <a:gd name="T14" fmla="*/ 0 w 42"/>
                <a:gd name="T15" fmla="*/ 201612500 h 194"/>
                <a:gd name="T16" fmla="*/ 0 w 42"/>
                <a:gd name="T17" fmla="*/ 201612500 h 194"/>
                <a:gd name="T18" fmla="*/ 5040313 w 42"/>
                <a:gd name="T19" fmla="*/ 151209375 h 194"/>
                <a:gd name="T20" fmla="*/ 10080625 w 42"/>
                <a:gd name="T21" fmla="*/ 95765938 h 194"/>
                <a:gd name="T22" fmla="*/ 25201563 w 42"/>
                <a:gd name="T23" fmla="*/ 45362813 h 194"/>
                <a:gd name="T24" fmla="*/ 40322500 w 42"/>
                <a:gd name="T25" fmla="*/ 0 h 194"/>
                <a:gd name="T26" fmla="*/ 40322500 w 42"/>
                <a:gd name="T27" fmla="*/ 0 h 194"/>
                <a:gd name="T28" fmla="*/ 60483750 w 42"/>
                <a:gd name="T29" fmla="*/ 5040313 h 194"/>
                <a:gd name="T30" fmla="*/ 60483750 w 42"/>
                <a:gd name="T31" fmla="*/ 5040313 h 194"/>
                <a:gd name="T32" fmla="*/ 45362813 w 42"/>
                <a:gd name="T33" fmla="*/ 50403125 h 194"/>
                <a:gd name="T34" fmla="*/ 30241875 w 42"/>
                <a:gd name="T35" fmla="*/ 100806250 h 194"/>
                <a:gd name="T36" fmla="*/ 25201563 w 42"/>
                <a:gd name="T37" fmla="*/ 151209375 h 194"/>
                <a:gd name="T38" fmla="*/ 20161250 w 42"/>
                <a:gd name="T39" fmla="*/ 201612500 h 194"/>
                <a:gd name="T40" fmla="*/ 20161250 w 42"/>
                <a:gd name="T41" fmla="*/ 201612500 h 194"/>
                <a:gd name="T42" fmla="*/ 25201563 w 42"/>
                <a:gd name="T43" fmla="*/ 277217188 h 194"/>
                <a:gd name="T44" fmla="*/ 45362813 w 42"/>
                <a:gd name="T45" fmla="*/ 347781563 h 194"/>
                <a:gd name="T46" fmla="*/ 70564375 w 42"/>
                <a:gd name="T47" fmla="*/ 418345938 h 194"/>
                <a:gd name="T48" fmla="*/ 105846563 w 42"/>
                <a:gd name="T49" fmla="*/ 478829688 h 194"/>
                <a:gd name="T50" fmla="*/ 105846563 w 42"/>
                <a:gd name="T51" fmla="*/ 478829688 h 19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2" h="194">
                  <a:moveTo>
                    <a:pt x="42" y="190"/>
                  </a:moveTo>
                  <a:lnTo>
                    <a:pt x="42" y="190"/>
                  </a:lnTo>
                  <a:lnTo>
                    <a:pt x="36" y="194"/>
                  </a:lnTo>
                  <a:lnTo>
                    <a:pt x="20" y="170"/>
                  </a:lnTo>
                  <a:lnTo>
                    <a:pt x="10" y="142"/>
                  </a:lnTo>
                  <a:lnTo>
                    <a:pt x="2" y="112"/>
                  </a:lnTo>
                  <a:lnTo>
                    <a:pt x="0" y="80"/>
                  </a:lnTo>
                  <a:lnTo>
                    <a:pt x="2" y="60"/>
                  </a:lnTo>
                  <a:lnTo>
                    <a:pt x="4" y="38"/>
                  </a:lnTo>
                  <a:lnTo>
                    <a:pt x="10" y="18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18" y="20"/>
                  </a:lnTo>
                  <a:lnTo>
                    <a:pt x="12" y="40"/>
                  </a:lnTo>
                  <a:lnTo>
                    <a:pt x="10" y="60"/>
                  </a:lnTo>
                  <a:lnTo>
                    <a:pt x="8" y="80"/>
                  </a:lnTo>
                  <a:lnTo>
                    <a:pt x="10" y="110"/>
                  </a:lnTo>
                  <a:lnTo>
                    <a:pt x="18" y="138"/>
                  </a:lnTo>
                  <a:lnTo>
                    <a:pt x="28" y="166"/>
                  </a:lnTo>
                  <a:lnTo>
                    <a:pt x="42" y="19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4" name="Freeform 42"/>
            <p:cNvSpPr>
              <a:spLocks/>
            </p:cNvSpPr>
            <p:nvPr/>
          </p:nvSpPr>
          <p:spPr bwMode="auto">
            <a:xfrm>
              <a:off x="4183063" y="2439988"/>
              <a:ext cx="79375" cy="371475"/>
            </a:xfrm>
            <a:custGeom>
              <a:avLst/>
              <a:gdLst>
                <a:gd name="T0" fmla="*/ 126007813 w 50"/>
                <a:gd name="T1" fmla="*/ 579635938 h 234"/>
                <a:gd name="T2" fmla="*/ 126007813 w 50"/>
                <a:gd name="T3" fmla="*/ 579635938 h 234"/>
                <a:gd name="T4" fmla="*/ 110886875 w 50"/>
                <a:gd name="T5" fmla="*/ 589716563 h 234"/>
                <a:gd name="T6" fmla="*/ 110886875 w 50"/>
                <a:gd name="T7" fmla="*/ 589716563 h 234"/>
                <a:gd name="T8" fmla="*/ 85685313 w 50"/>
                <a:gd name="T9" fmla="*/ 554434375 h 234"/>
                <a:gd name="T10" fmla="*/ 65524063 w 50"/>
                <a:gd name="T11" fmla="*/ 514111875 h 234"/>
                <a:gd name="T12" fmla="*/ 45362813 w 50"/>
                <a:gd name="T13" fmla="*/ 468749063 h 234"/>
                <a:gd name="T14" fmla="*/ 30241875 w 50"/>
                <a:gd name="T15" fmla="*/ 428426563 h 234"/>
                <a:gd name="T16" fmla="*/ 15120938 w 50"/>
                <a:gd name="T17" fmla="*/ 383063750 h 234"/>
                <a:gd name="T18" fmla="*/ 10080625 w 50"/>
                <a:gd name="T19" fmla="*/ 337700938 h 234"/>
                <a:gd name="T20" fmla="*/ 5040313 w 50"/>
                <a:gd name="T21" fmla="*/ 287297813 h 234"/>
                <a:gd name="T22" fmla="*/ 0 w 50"/>
                <a:gd name="T23" fmla="*/ 236894688 h 234"/>
                <a:gd name="T24" fmla="*/ 0 w 50"/>
                <a:gd name="T25" fmla="*/ 236894688 h 234"/>
                <a:gd name="T26" fmla="*/ 5040313 w 50"/>
                <a:gd name="T27" fmla="*/ 176410938 h 234"/>
                <a:gd name="T28" fmla="*/ 15120938 w 50"/>
                <a:gd name="T29" fmla="*/ 115927188 h 234"/>
                <a:gd name="T30" fmla="*/ 30241875 w 50"/>
                <a:gd name="T31" fmla="*/ 55443438 h 234"/>
                <a:gd name="T32" fmla="*/ 50403125 w 50"/>
                <a:gd name="T33" fmla="*/ 0 h 234"/>
                <a:gd name="T34" fmla="*/ 50403125 w 50"/>
                <a:gd name="T35" fmla="*/ 0 h 234"/>
                <a:gd name="T36" fmla="*/ 65524063 w 50"/>
                <a:gd name="T37" fmla="*/ 10080625 h 234"/>
                <a:gd name="T38" fmla="*/ 65524063 w 50"/>
                <a:gd name="T39" fmla="*/ 10080625 h 234"/>
                <a:gd name="T40" fmla="*/ 45362813 w 50"/>
                <a:gd name="T41" fmla="*/ 60483750 h 234"/>
                <a:gd name="T42" fmla="*/ 35282188 w 50"/>
                <a:gd name="T43" fmla="*/ 120967500 h 234"/>
                <a:gd name="T44" fmla="*/ 25201563 w 50"/>
                <a:gd name="T45" fmla="*/ 176410938 h 234"/>
                <a:gd name="T46" fmla="*/ 20161250 w 50"/>
                <a:gd name="T47" fmla="*/ 236894688 h 234"/>
                <a:gd name="T48" fmla="*/ 20161250 w 50"/>
                <a:gd name="T49" fmla="*/ 236894688 h 234"/>
                <a:gd name="T50" fmla="*/ 25201563 w 50"/>
                <a:gd name="T51" fmla="*/ 287297813 h 234"/>
                <a:gd name="T52" fmla="*/ 30241875 w 50"/>
                <a:gd name="T53" fmla="*/ 332660625 h 234"/>
                <a:gd name="T54" fmla="*/ 35282188 w 50"/>
                <a:gd name="T55" fmla="*/ 378023438 h 234"/>
                <a:gd name="T56" fmla="*/ 50403125 w 50"/>
                <a:gd name="T57" fmla="*/ 418345938 h 234"/>
                <a:gd name="T58" fmla="*/ 65524063 w 50"/>
                <a:gd name="T59" fmla="*/ 463708750 h 234"/>
                <a:gd name="T60" fmla="*/ 80645000 w 50"/>
                <a:gd name="T61" fmla="*/ 504031250 h 234"/>
                <a:gd name="T62" fmla="*/ 105846563 w 50"/>
                <a:gd name="T63" fmla="*/ 539313438 h 234"/>
                <a:gd name="T64" fmla="*/ 126007813 w 50"/>
                <a:gd name="T65" fmla="*/ 579635938 h 234"/>
                <a:gd name="T66" fmla="*/ 126007813 w 50"/>
                <a:gd name="T67" fmla="*/ 579635938 h 2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0" h="234">
                  <a:moveTo>
                    <a:pt x="50" y="230"/>
                  </a:moveTo>
                  <a:lnTo>
                    <a:pt x="50" y="230"/>
                  </a:lnTo>
                  <a:lnTo>
                    <a:pt x="44" y="234"/>
                  </a:lnTo>
                  <a:lnTo>
                    <a:pt x="34" y="220"/>
                  </a:lnTo>
                  <a:lnTo>
                    <a:pt x="26" y="204"/>
                  </a:lnTo>
                  <a:lnTo>
                    <a:pt x="18" y="186"/>
                  </a:lnTo>
                  <a:lnTo>
                    <a:pt x="12" y="170"/>
                  </a:lnTo>
                  <a:lnTo>
                    <a:pt x="6" y="152"/>
                  </a:lnTo>
                  <a:lnTo>
                    <a:pt x="4" y="134"/>
                  </a:lnTo>
                  <a:lnTo>
                    <a:pt x="2" y="114"/>
                  </a:lnTo>
                  <a:lnTo>
                    <a:pt x="0" y="94"/>
                  </a:lnTo>
                  <a:lnTo>
                    <a:pt x="2" y="70"/>
                  </a:lnTo>
                  <a:lnTo>
                    <a:pt x="6" y="46"/>
                  </a:lnTo>
                  <a:lnTo>
                    <a:pt x="12" y="22"/>
                  </a:lnTo>
                  <a:lnTo>
                    <a:pt x="20" y="0"/>
                  </a:lnTo>
                  <a:lnTo>
                    <a:pt x="26" y="4"/>
                  </a:lnTo>
                  <a:lnTo>
                    <a:pt x="18" y="24"/>
                  </a:lnTo>
                  <a:lnTo>
                    <a:pt x="14" y="48"/>
                  </a:lnTo>
                  <a:lnTo>
                    <a:pt x="10" y="70"/>
                  </a:lnTo>
                  <a:lnTo>
                    <a:pt x="8" y="94"/>
                  </a:lnTo>
                  <a:lnTo>
                    <a:pt x="10" y="114"/>
                  </a:lnTo>
                  <a:lnTo>
                    <a:pt x="12" y="132"/>
                  </a:lnTo>
                  <a:lnTo>
                    <a:pt x="14" y="150"/>
                  </a:lnTo>
                  <a:lnTo>
                    <a:pt x="20" y="166"/>
                  </a:lnTo>
                  <a:lnTo>
                    <a:pt x="26" y="184"/>
                  </a:lnTo>
                  <a:lnTo>
                    <a:pt x="32" y="200"/>
                  </a:lnTo>
                  <a:lnTo>
                    <a:pt x="42" y="214"/>
                  </a:lnTo>
                  <a:lnTo>
                    <a:pt x="50" y="23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5" name="Freeform 43"/>
            <p:cNvSpPr>
              <a:spLocks/>
            </p:cNvSpPr>
            <p:nvPr/>
          </p:nvSpPr>
          <p:spPr bwMode="auto">
            <a:xfrm>
              <a:off x="4119563" y="2420938"/>
              <a:ext cx="95250" cy="434975"/>
            </a:xfrm>
            <a:custGeom>
              <a:avLst/>
              <a:gdLst>
                <a:gd name="T0" fmla="*/ 151209375 w 60"/>
                <a:gd name="T1" fmla="*/ 675401875 h 274"/>
                <a:gd name="T2" fmla="*/ 151209375 w 60"/>
                <a:gd name="T3" fmla="*/ 675401875 h 274"/>
                <a:gd name="T4" fmla="*/ 136088438 w 60"/>
                <a:gd name="T5" fmla="*/ 690522813 h 274"/>
                <a:gd name="T6" fmla="*/ 136088438 w 60"/>
                <a:gd name="T7" fmla="*/ 690522813 h 274"/>
                <a:gd name="T8" fmla="*/ 105846563 w 60"/>
                <a:gd name="T9" fmla="*/ 645160000 h 274"/>
                <a:gd name="T10" fmla="*/ 80645000 w 60"/>
                <a:gd name="T11" fmla="*/ 599797188 h 274"/>
                <a:gd name="T12" fmla="*/ 55443438 w 60"/>
                <a:gd name="T13" fmla="*/ 549394063 h 274"/>
                <a:gd name="T14" fmla="*/ 35282188 w 60"/>
                <a:gd name="T15" fmla="*/ 493950625 h 274"/>
                <a:gd name="T16" fmla="*/ 20161250 w 60"/>
                <a:gd name="T17" fmla="*/ 438507188 h 274"/>
                <a:gd name="T18" fmla="*/ 10080625 w 60"/>
                <a:gd name="T19" fmla="*/ 383063750 h 274"/>
                <a:gd name="T20" fmla="*/ 5040313 w 60"/>
                <a:gd name="T21" fmla="*/ 327620313 h 274"/>
                <a:gd name="T22" fmla="*/ 0 w 60"/>
                <a:gd name="T23" fmla="*/ 267136563 h 274"/>
                <a:gd name="T24" fmla="*/ 0 w 60"/>
                <a:gd name="T25" fmla="*/ 267136563 h 274"/>
                <a:gd name="T26" fmla="*/ 5040313 w 60"/>
                <a:gd name="T27" fmla="*/ 196572188 h 274"/>
                <a:gd name="T28" fmla="*/ 15120938 w 60"/>
                <a:gd name="T29" fmla="*/ 131048125 h 274"/>
                <a:gd name="T30" fmla="*/ 30241875 w 60"/>
                <a:gd name="T31" fmla="*/ 65524063 h 274"/>
                <a:gd name="T32" fmla="*/ 50403125 w 60"/>
                <a:gd name="T33" fmla="*/ 0 h 274"/>
                <a:gd name="T34" fmla="*/ 50403125 w 60"/>
                <a:gd name="T35" fmla="*/ 0 h 274"/>
                <a:gd name="T36" fmla="*/ 70564375 w 60"/>
                <a:gd name="T37" fmla="*/ 5040313 h 274"/>
                <a:gd name="T38" fmla="*/ 70564375 w 60"/>
                <a:gd name="T39" fmla="*/ 5040313 h 274"/>
                <a:gd name="T40" fmla="*/ 50403125 w 60"/>
                <a:gd name="T41" fmla="*/ 70564375 h 274"/>
                <a:gd name="T42" fmla="*/ 35282188 w 60"/>
                <a:gd name="T43" fmla="*/ 136088438 h 274"/>
                <a:gd name="T44" fmla="*/ 25201563 w 60"/>
                <a:gd name="T45" fmla="*/ 201612500 h 274"/>
                <a:gd name="T46" fmla="*/ 20161250 w 60"/>
                <a:gd name="T47" fmla="*/ 267136563 h 274"/>
                <a:gd name="T48" fmla="*/ 20161250 w 60"/>
                <a:gd name="T49" fmla="*/ 267136563 h 274"/>
                <a:gd name="T50" fmla="*/ 25201563 w 60"/>
                <a:gd name="T51" fmla="*/ 337700938 h 274"/>
                <a:gd name="T52" fmla="*/ 35282188 w 60"/>
                <a:gd name="T53" fmla="*/ 408265313 h 274"/>
                <a:gd name="T54" fmla="*/ 50403125 w 60"/>
                <a:gd name="T55" fmla="*/ 473789375 h 274"/>
                <a:gd name="T56" fmla="*/ 75604688 w 60"/>
                <a:gd name="T57" fmla="*/ 539313438 h 274"/>
                <a:gd name="T58" fmla="*/ 75604688 w 60"/>
                <a:gd name="T59" fmla="*/ 539313438 h 274"/>
                <a:gd name="T60" fmla="*/ 110886875 w 60"/>
                <a:gd name="T61" fmla="*/ 609877813 h 274"/>
                <a:gd name="T62" fmla="*/ 151209375 w 60"/>
                <a:gd name="T63" fmla="*/ 675401875 h 274"/>
                <a:gd name="T64" fmla="*/ 151209375 w 60"/>
                <a:gd name="T65" fmla="*/ 675401875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0" h="274">
                  <a:moveTo>
                    <a:pt x="60" y="268"/>
                  </a:moveTo>
                  <a:lnTo>
                    <a:pt x="60" y="268"/>
                  </a:lnTo>
                  <a:lnTo>
                    <a:pt x="54" y="274"/>
                  </a:lnTo>
                  <a:lnTo>
                    <a:pt x="42" y="256"/>
                  </a:lnTo>
                  <a:lnTo>
                    <a:pt x="32" y="238"/>
                  </a:lnTo>
                  <a:lnTo>
                    <a:pt x="22" y="218"/>
                  </a:lnTo>
                  <a:lnTo>
                    <a:pt x="14" y="196"/>
                  </a:lnTo>
                  <a:lnTo>
                    <a:pt x="8" y="174"/>
                  </a:lnTo>
                  <a:lnTo>
                    <a:pt x="4" y="152"/>
                  </a:lnTo>
                  <a:lnTo>
                    <a:pt x="2" y="130"/>
                  </a:lnTo>
                  <a:lnTo>
                    <a:pt x="0" y="106"/>
                  </a:lnTo>
                  <a:lnTo>
                    <a:pt x="2" y="78"/>
                  </a:lnTo>
                  <a:lnTo>
                    <a:pt x="6" y="52"/>
                  </a:lnTo>
                  <a:lnTo>
                    <a:pt x="12" y="26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20" y="28"/>
                  </a:lnTo>
                  <a:lnTo>
                    <a:pt x="14" y="54"/>
                  </a:lnTo>
                  <a:lnTo>
                    <a:pt x="10" y="80"/>
                  </a:lnTo>
                  <a:lnTo>
                    <a:pt x="8" y="106"/>
                  </a:lnTo>
                  <a:lnTo>
                    <a:pt x="10" y="134"/>
                  </a:lnTo>
                  <a:lnTo>
                    <a:pt x="14" y="162"/>
                  </a:lnTo>
                  <a:lnTo>
                    <a:pt x="20" y="188"/>
                  </a:lnTo>
                  <a:lnTo>
                    <a:pt x="30" y="214"/>
                  </a:lnTo>
                  <a:lnTo>
                    <a:pt x="44" y="242"/>
                  </a:lnTo>
                  <a:lnTo>
                    <a:pt x="60" y="26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6" name="Freeform 44"/>
            <p:cNvSpPr>
              <a:spLocks/>
            </p:cNvSpPr>
            <p:nvPr/>
          </p:nvSpPr>
          <p:spPr bwMode="auto">
            <a:xfrm>
              <a:off x="4056063" y="2405063"/>
              <a:ext cx="114300" cy="495300"/>
            </a:xfrm>
            <a:custGeom>
              <a:avLst/>
              <a:gdLst>
                <a:gd name="T0" fmla="*/ 181451250 w 72"/>
                <a:gd name="T1" fmla="*/ 771167813 h 312"/>
                <a:gd name="T2" fmla="*/ 181451250 w 72"/>
                <a:gd name="T3" fmla="*/ 771167813 h 312"/>
                <a:gd name="T4" fmla="*/ 166330313 w 72"/>
                <a:gd name="T5" fmla="*/ 786288750 h 312"/>
                <a:gd name="T6" fmla="*/ 166330313 w 72"/>
                <a:gd name="T7" fmla="*/ 786288750 h 312"/>
                <a:gd name="T8" fmla="*/ 131048125 w 72"/>
                <a:gd name="T9" fmla="*/ 735885625 h 312"/>
                <a:gd name="T10" fmla="*/ 95765938 w 72"/>
                <a:gd name="T11" fmla="*/ 680442188 h 312"/>
                <a:gd name="T12" fmla="*/ 70564375 w 72"/>
                <a:gd name="T13" fmla="*/ 619958438 h 312"/>
                <a:gd name="T14" fmla="*/ 45362813 w 72"/>
                <a:gd name="T15" fmla="*/ 559474688 h 312"/>
                <a:gd name="T16" fmla="*/ 25201563 w 72"/>
                <a:gd name="T17" fmla="*/ 493950625 h 312"/>
                <a:gd name="T18" fmla="*/ 10080625 w 72"/>
                <a:gd name="T19" fmla="*/ 428426563 h 312"/>
                <a:gd name="T20" fmla="*/ 5040313 w 72"/>
                <a:gd name="T21" fmla="*/ 362902500 h 312"/>
                <a:gd name="T22" fmla="*/ 0 w 72"/>
                <a:gd name="T23" fmla="*/ 292338125 h 312"/>
                <a:gd name="T24" fmla="*/ 0 w 72"/>
                <a:gd name="T25" fmla="*/ 292338125 h 312"/>
                <a:gd name="T26" fmla="*/ 5040313 w 72"/>
                <a:gd name="T27" fmla="*/ 216733438 h 312"/>
                <a:gd name="T28" fmla="*/ 15120938 w 72"/>
                <a:gd name="T29" fmla="*/ 141128750 h 312"/>
                <a:gd name="T30" fmla="*/ 30241875 w 72"/>
                <a:gd name="T31" fmla="*/ 70564375 h 312"/>
                <a:gd name="T32" fmla="*/ 55443438 w 72"/>
                <a:gd name="T33" fmla="*/ 0 h 312"/>
                <a:gd name="T34" fmla="*/ 55443438 w 72"/>
                <a:gd name="T35" fmla="*/ 0 h 312"/>
                <a:gd name="T36" fmla="*/ 75604688 w 72"/>
                <a:gd name="T37" fmla="*/ 5040313 h 312"/>
                <a:gd name="T38" fmla="*/ 75604688 w 72"/>
                <a:gd name="T39" fmla="*/ 5040313 h 312"/>
                <a:gd name="T40" fmla="*/ 50403125 w 72"/>
                <a:gd name="T41" fmla="*/ 75604688 h 312"/>
                <a:gd name="T42" fmla="*/ 35282188 w 72"/>
                <a:gd name="T43" fmla="*/ 146169063 h 312"/>
                <a:gd name="T44" fmla="*/ 25201563 w 72"/>
                <a:gd name="T45" fmla="*/ 216733438 h 312"/>
                <a:gd name="T46" fmla="*/ 20161250 w 72"/>
                <a:gd name="T47" fmla="*/ 292338125 h 312"/>
                <a:gd name="T48" fmla="*/ 20161250 w 72"/>
                <a:gd name="T49" fmla="*/ 292338125 h 312"/>
                <a:gd name="T50" fmla="*/ 25201563 w 72"/>
                <a:gd name="T51" fmla="*/ 372983125 h 312"/>
                <a:gd name="T52" fmla="*/ 35282188 w 72"/>
                <a:gd name="T53" fmla="*/ 453628125 h 312"/>
                <a:gd name="T54" fmla="*/ 55443438 w 72"/>
                <a:gd name="T55" fmla="*/ 529232813 h 312"/>
                <a:gd name="T56" fmla="*/ 85685313 w 72"/>
                <a:gd name="T57" fmla="*/ 604837500 h 312"/>
                <a:gd name="T58" fmla="*/ 85685313 w 72"/>
                <a:gd name="T59" fmla="*/ 604837500 h 312"/>
                <a:gd name="T60" fmla="*/ 105846563 w 72"/>
                <a:gd name="T61" fmla="*/ 650200313 h 312"/>
                <a:gd name="T62" fmla="*/ 126007813 w 72"/>
                <a:gd name="T63" fmla="*/ 690522813 h 312"/>
                <a:gd name="T64" fmla="*/ 181451250 w 72"/>
                <a:gd name="T65" fmla="*/ 771167813 h 312"/>
                <a:gd name="T66" fmla="*/ 181451250 w 72"/>
                <a:gd name="T67" fmla="*/ 771167813 h 3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2" h="312">
                  <a:moveTo>
                    <a:pt x="72" y="306"/>
                  </a:moveTo>
                  <a:lnTo>
                    <a:pt x="72" y="306"/>
                  </a:lnTo>
                  <a:lnTo>
                    <a:pt x="66" y="312"/>
                  </a:lnTo>
                  <a:lnTo>
                    <a:pt x="52" y="292"/>
                  </a:lnTo>
                  <a:lnTo>
                    <a:pt x="38" y="270"/>
                  </a:lnTo>
                  <a:lnTo>
                    <a:pt x="28" y="246"/>
                  </a:lnTo>
                  <a:lnTo>
                    <a:pt x="18" y="222"/>
                  </a:lnTo>
                  <a:lnTo>
                    <a:pt x="10" y="196"/>
                  </a:lnTo>
                  <a:lnTo>
                    <a:pt x="4" y="170"/>
                  </a:lnTo>
                  <a:lnTo>
                    <a:pt x="2" y="144"/>
                  </a:lnTo>
                  <a:lnTo>
                    <a:pt x="0" y="116"/>
                  </a:lnTo>
                  <a:lnTo>
                    <a:pt x="2" y="86"/>
                  </a:lnTo>
                  <a:lnTo>
                    <a:pt x="6" y="56"/>
                  </a:lnTo>
                  <a:lnTo>
                    <a:pt x="12" y="28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20" y="30"/>
                  </a:lnTo>
                  <a:lnTo>
                    <a:pt x="14" y="58"/>
                  </a:lnTo>
                  <a:lnTo>
                    <a:pt x="10" y="86"/>
                  </a:lnTo>
                  <a:lnTo>
                    <a:pt x="8" y="116"/>
                  </a:lnTo>
                  <a:lnTo>
                    <a:pt x="10" y="148"/>
                  </a:lnTo>
                  <a:lnTo>
                    <a:pt x="14" y="180"/>
                  </a:lnTo>
                  <a:lnTo>
                    <a:pt x="22" y="210"/>
                  </a:lnTo>
                  <a:lnTo>
                    <a:pt x="34" y="240"/>
                  </a:lnTo>
                  <a:lnTo>
                    <a:pt x="42" y="258"/>
                  </a:lnTo>
                  <a:lnTo>
                    <a:pt x="50" y="274"/>
                  </a:lnTo>
                  <a:lnTo>
                    <a:pt x="72" y="30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7" name="Freeform 45"/>
            <p:cNvSpPr>
              <a:spLocks/>
            </p:cNvSpPr>
            <p:nvPr/>
          </p:nvSpPr>
          <p:spPr bwMode="auto">
            <a:xfrm>
              <a:off x="3992563" y="2389188"/>
              <a:ext cx="133350" cy="558800"/>
            </a:xfrm>
            <a:custGeom>
              <a:avLst/>
              <a:gdLst>
                <a:gd name="T0" fmla="*/ 211693125 w 84"/>
                <a:gd name="T1" fmla="*/ 871974063 h 352"/>
                <a:gd name="T2" fmla="*/ 211693125 w 84"/>
                <a:gd name="T3" fmla="*/ 871974063 h 352"/>
                <a:gd name="T4" fmla="*/ 196572188 w 84"/>
                <a:gd name="T5" fmla="*/ 887095000 h 352"/>
                <a:gd name="T6" fmla="*/ 196572188 w 84"/>
                <a:gd name="T7" fmla="*/ 887095000 h 352"/>
                <a:gd name="T8" fmla="*/ 156249688 w 84"/>
                <a:gd name="T9" fmla="*/ 826611250 h 352"/>
                <a:gd name="T10" fmla="*/ 115927188 w 84"/>
                <a:gd name="T11" fmla="*/ 761087188 h 352"/>
                <a:gd name="T12" fmla="*/ 80645000 w 84"/>
                <a:gd name="T13" fmla="*/ 695563125 h 352"/>
                <a:gd name="T14" fmla="*/ 50403125 w 84"/>
                <a:gd name="T15" fmla="*/ 624998750 h 352"/>
                <a:gd name="T16" fmla="*/ 30241875 w 84"/>
                <a:gd name="T17" fmla="*/ 554434375 h 352"/>
                <a:gd name="T18" fmla="*/ 15120938 w 84"/>
                <a:gd name="T19" fmla="*/ 478829688 h 352"/>
                <a:gd name="T20" fmla="*/ 5040313 w 84"/>
                <a:gd name="T21" fmla="*/ 398184688 h 352"/>
                <a:gd name="T22" fmla="*/ 0 w 84"/>
                <a:gd name="T23" fmla="*/ 317539688 h 352"/>
                <a:gd name="T24" fmla="*/ 0 w 84"/>
                <a:gd name="T25" fmla="*/ 317539688 h 352"/>
                <a:gd name="T26" fmla="*/ 5040313 w 84"/>
                <a:gd name="T27" fmla="*/ 236894688 h 352"/>
                <a:gd name="T28" fmla="*/ 15120938 w 84"/>
                <a:gd name="T29" fmla="*/ 156249688 h 352"/>
                <a:gd name="T30" fmla="*/ 35282188 w 84"/>
                <a:gd name="T31" fmla="*/ 75604688 h 352"/>
                <a:gd name="T32" fmla="*/ 55443438 w 84"/>
                <a:gd name="T33" fmla="*/ 0 h 352"/>
                <a:gd name="T34" fmla="*/ 55443438 w 84"/>
                <a:gd name="T35" fmla="*/ 0 h 352"/>
                <a:gd name="T36" fmla="*/ 75604688 w 84"/>
                <a:gd name="T37" fmla="*/ 5040313 h 352"/>
                <a:gd name="T38" fmla="*/ 75604688 w 84"/>
                <a:gd name="T39" fmla="*/ 5040313 h 352"/>
                <a:gd name="T40" fmla="*/ 55443438 w 84"/>
                <a:gd name="T41" fmla="*/ 80645000 h 352"/>
                <a:gd name="T42" fmla="*/ 35282188 w 84"/>
                <a:gd name="T43" fmla="*/ 156249688 h 352"/>
                <a:gd name="T44" fmla="*/ 25201563 w 84"/>
                <a:gd name="T45" fmla="*/ 236894688 h 352"/>
                <a:gd name="T46" fmla="*/ 20161250 w 84"/>
                <a:gd name="T47" fmla="*/ 317539688 h 352"/>
                <a:gd name="T48" fmla="*/ 20161250 w 84"/>
                <a:gd name="T49" fmla="*/ 317539688 h 352"/>
                <a:gd name="T50" fmla="*/ 25201563 w 84"/>
                <a:gd name="T51" fmla="*/ 413305625 h 352"/>
                <a:gd name="T52" fmla="*/ 40322500 w 84"/>
                <a:gd name="T53" fmla="*/ 498990938 h 352"/>
                <a:gd name="T54" fmla="*/ 60483750 w 84"/>
                <a:gd name="T55" fmla="*/ 584676250 h 352"/>
                <a:gd name="T56" fmla="*/ 90725625 w 84"/>
                <a:gd name="T57" fmla="*/ 670361563 h 352"/>
                <a:gd name="T58" fmla="*/ 90725625 w 84"/>
                <a:gd name="T59" fmla="*/ 670361563 h 352"/>
                <a:gd name="T60" fmla="*/ 115927188 w 84"/>
                <a:gd name="T61" fmla="*/ 720764688 h 352"/>
                <a:gd name="T62" fmla="*/ 146169063 w 84"/>
                <a:gd name="T63" fmla="*/ 776208125 h 352"/>
                <a:gd name="T64" fmla="*/ 176410938 w 84"/>
                <a:gd name="T65" fmla="*/ 826611250 h 352"/>
                <a:gd name="T66" fmla="*/ 211693125 w 84"/>
                <a:gd name="T67" fmla="*/ 871974063 h 352"/>
                <a:gd name="T68" fmla="*/ 211693125 w 84"/>
                <a:gd name="T69" fmla="*/ 871974063 h 3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4" h="352">
                  <a:moveTo>
                    <a:pt x="84" y="346"/>
                  </a:moveTo>
                  <a:lnTo>
                    <a:pt x="84" y="346"/>
                  </a:lnTo>
                  <a:lnTo>
                    <a:pt x="78" y="352"/>
                  </a:lnTo>
                  <a:lnTo>
                    <a:pt x="62" y="328"/>
                  </a:lnTo>
                  <a:lnTo>
                    <a:pt x="46" y="302"/>
                  </a:lnTo>
                  <a:lnTo>
                    <a:pt x="32" y="276"/>
                  </a:lnTo>
                  <a:lnTo>
                    <a:pt x="20" y="248"/>
                  </a:lnTo>
                  <a:lnTo>
                    <a:pt x="12" y="220"/>
                  </a:lnTo>
                  <a:lnTo>
                    <a:pt x="6" y="190"/>
                  </a:lnTo>
                  <a:lnTo>
                    <a:pt x="2" y="158"/>
                  </a:lnTo>
                  <a:lnTo>
                    <a:pt x="0" y="126"/>
                  </a:lnTo>
                  <a:lnTo>
                    <a:pt x="2" y="94"/>
                  </a:lnTo>
                  <a:lnTo>
                    <a:pt x="6" y="62"/>
                  </a:lnTo>
                  <a:lnTo>
                    <a:pt x="14" y="30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22" y="32"/>
                  </a:lnTo>
                  <a:lnTo>
                    <a:pt x="14" y="62"/>
                  </a:lnTo>
                  <a:lnTo>
                    <a:pt x="10" y="94"/>
                  </a:lnTo>
                  <a:lnTo>
                    <a:pt x="8" y="126"/>
                  </a:lnTo>
                  <a:lnTo>
                    <a:pt x="10" y="164"/>
                  </a:lnTo>
                  <a:lnTo>
                    <a:pt x="16" y="198"/>
                  </a:lnTo>
                  <a:lnTo>
                    <a:pt x="24" y="232"/>
                  </a:lnTo>
                  <a:lnTo>
                    <a:pt x="36" y="266"/>
                  </a:lnTo>
                  <a:lnTo>
                    <a:pt x="46" y="286"/>
                  </a:lnTo>
                  <a:lnTo>
                    <a:pt x="58" y="308"/>
                  </a:lnTo>
                  <a:lnTo>
                    <a:pt x="70" y="328"/>
                  </a:lnTo>
                  <a:lnTo>
                    <a:pt x="84" y="34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8" name="Freeform 46"/>
            <p:cNvSpPr>
              <a:spLocks/>
            </p:cNvSpPr>
            <p:nvPr/>
          </p:nvSpPr>
          <p:spPr bwMode="auto">
            <a:xfrm>
              <a:off x="3929063" y="2376488"/>
              <a:ext cx="152400" cy="619125"/>
            </a:xfrm>
            <a:custGeom>
              <a:avLst/>
              <a:gdLst>
                <a:gd name="T0" fmla="*/ 241935000 w 96"/>
                <a:gd name="T1" fmla="*/ 967740000 h 390"/>
                <a:gd name="T2" fmla="*/ 241935000 w 96"/>
                <a:gd name="T3" fmla="*/ 967740000 h 390"/>
                <a:gd name="T4" fmla="*/ 231854375 w 96"/>
                <a:gd name="T5" fmla="*/ 982860938 h 390"/>
                <a:gd name="T6" fmla="*/ 231854375 w 96"/>
                <a:gd name="T7" fmla="*/ 982860938 h 390"/>
                <a:gd name="T8" fmla="*/ 181451250 w 96"/>
                <a:gd name="T9" fmla="*/ 917336875 h 390"/>
                <a:gd name="T10" fmla="*/ 136088438 w 96"/>
                <a:gd name="T11" fmla="*/ 841732188 h 390"/>
                <a:gd name="T12" fmla="*/ 95765938 w 96"/>
                <a:gd name="T13" fmla="*/ 766127500 h 390"/>
                <a:gd name="T14" fmla="*/ 60483750 w 96"/>
                <a:gd name="T15" fmla="*/ 685482500 h 390"/>
                <a:gd name="T16" fmla="*/ 35282188 w 96"/>
                <a:gd name="T17" fmla="*/ 604837500 h 390"/>
                <a:gd name="T18" fmla="*/ 15120938 w 96"/>
                <a:gd name="T19" fmla="*/ 519152188 h 390"/>
                <a:gd name="T20" fmla="*/ 5040313 w 96"/>
                <a:gd name="T21" fmla="*/ 428426563 h 390"/>
                <a:gd name="T22" fmla="*/ 0 w 96"/>
                <a:gd name="T23" fmla="*/ 337700938 h 390"/>
                <a:gd name="T24" fmla="*/ 0 w 96"/>
                <a:gd name="T25" fmla="*/ 337700938 h 390"/>
                <a:gd name="T26" fmla="*/ 5040313 w 96"/>
                <a:gd name="T27" fmla="*/ 252015625 h 390"/>
                <a:gd name="T28" fmla="*/ 15120938 w 96"/>
                <a:gd name="T29" fmla="*/ 166330313 h 390"/>
                <a:gd name="T30" fmla="*/ 35282188 w 96"/>
                <a:gd name="T31" fmla="*/ 80645000 h 390"/>
                <a:gd name="T32" fmla="*/ 60483750 w 96"/>
                <a:gd name="T33" fmla="*/ 0 h 390"/>
                <a:gd name="T34" fmla="*/ 60483750 w 96"/>
                <a:gd name="T35" fmla="*/ 0 h 390"/>
                <a:gd name="T36" fmla="*/ 80645000 w 96"/>
                <a:gd name="T37" fmla="*/ 5040313 h 390"/>
                <a:gd name="T38" fmla="*/ 80645000 w 96"/>
                <a:gd name="T39" fmla="*/ 5040313 h 390"/>
                <a:gd name="T40" fmla="*/ 55443438 w 96"/>
                <a:gd name="T41" fmla="*/ 85685313 h 390"/>
                <a:gd name="T42" fmla="*/ 35282188 w 96"/>
                <a:gd name="T43" fmla="*/ 166330313 h 390"/>
                <a:gd name="T44" fmla="*/ 25201563 w 96"/>
                <a:gd name="T45" fmla="*/ 252015625 h 390"/>
                <a:gd name="T46" fmla="*/ 20161250 w 96"/>
                <a:gd name="T47" fmla="*/ 337700938 h 390"/>
                <a:gd name="T48" fmla="*/ 20161250 w 96"/>
                <a:gd name="T49" fmla="*/ 337700938 h 390"/>
                <a:gd name="T50" fmla="*/ 25201563 w 96"/>
                <a:gd name="T51" fmla="*/ 443547500 h 390"/>
                <a:gd name="T52" fmla="*/ 40322500 w 96"/>
                <a:gd name="T53" fmla="*/ 539313438 h 390"/>
                <a:gd name="T54" fmla="*/ 65524063 w 96"/>
                <a:gd name="T55" fmla="*/ 635079375 h 390"/>
                <a:gd name="T56" fmla="*/ 100806250 w 96"/>
                <a:gd name="T57" fmla="*/ 725805000 h 390"/>
                <a:gd name="T58" fmla="*/ 100806250 w 96"/>
                <a:gd name="T59" fmla="*/ 725805000 h 390"/>
                <a:gd name="T60" fmla="*/ 131048125 w 96"/>
                <a:gd name="T61" fmla="*/ 791329063 h 390"/>
                <a:gd name="T62" fmla="*/ 161290000 w 96"/>
                <a:gd name="T63" fmla="*/ 851812813 h 390"/>
                <a:gd name="T64" fmla="*/ 201612500 w 96"/>
                <a:gd name="T65" fmla="*/ 912296563 h 390"/>
                <a:gd name="T66" fmla="*/ 241935000 w 96"/>
                <a:gd name="T67" fmla="*/ 967740000 h 390"/>
                <a:gd name="T68" fmla="*/ 241935000 w 96"/>
                <a:gd name="T69" fmla="*/ 967740000 h 3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6" h="390">
                  <a:moveTo>
                    <a:pt x="96" y="384"/>
                  </a:moveTo>
                  <a:lnTo>
                    <a:pt x="96" y="384"/>
                  </a:lnTo>
                  <a:lnTo>
                    <a:pt x="92" y="390"/>
                  </a:lnTo>
                  <a:lnTo>
                    <a:pt x="72" y="364"/>
                  </a:lnTo>
                  <a:lnTo>
                    <a:pt x="54" y="334"/>
                  </a:lnTo>
                  <a:lnTo>
                    <a:pt x="38" y="304"/>
                  </a:lnTo>
                  <a:lnTo>
                    <a:pt x="24" y="272"/>
                  </a:lnTo>
                  <a:lnTo>
                    <a:pt x="14" y="240"/>
                  </a:lnTo>
                  <a:lnTo>
                    <a:pt x="6" y="206"/>
                  </a:lnTo>
                  <a:lnTo>
                    <a:pt x="2" y="170"/>
                  </a:lnTo>
                  <a:lnTo>
                    <a:pt x="0" y="134"/>
                  </a:lnTo>
                  <a:lnTo>
                    <a:pt x="2" y="100"/>
                  </a:lnTo>
                  <a:lnTo>
                    <a:pt x="6" y="66"/>
                  </a:lnTo>
                  <a:lnTo>
                    <a:pt x="14" y="3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22" y="34"/>
                  </a:lnTo>
                  <a:lnTo>
                    <a:pt x="14" y="66"/>
                  </a:lnTo>
                  <a:lnTo>
                    <a:pt x="10" y="100"/>
                  </a:lnTo>
                  <a:lnTo>
                    <a:pt x="8" y="134"/>
                  </a:lnTo>
                  <a:lnTo>
                    <a:pt x="10" y="176"/>
                  </a:lnTo>
                  <a:lnTo>
                    <a:pt x="16" y="214"/>
                  </a:lnTo>
                  <a:lnTo>
                    <a:pt x="26" y="252"/>
                  </a:lnTo>
                  <a:lnTo>
                    <a:pt x="40" y="288"/>
                  </a:lnTo>
                  <a:lnTo>
                    <a:pt x="52" y="314"/>
                  </a:lnTo>
                  <a:lnTo>
                    <a:pt x="64" y="338"/>
                  </a:lnTo>
                  <a:lnTo>
                    <a:pt x="80" y="362"/>
                  </a:lnTo>
                  <a:lnTo>
                    <a:pt x="96" y="38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89" name="Freeform 47"/>
            <p:cNvSpPr>
              <a:spLocks/>
            </p:cNvSpPr>
            <p:nvPr/>
          </p:nvSpPr>
          <p:spPr bwMode="auto">
            <a:xfrm>
              <a:off x="3865563" y="2366963"/>
              <a:ext cx="174625" cy="679450"/>
            </a:xfrm>
            <a:custGeom>
              <a:avLst/>
              <a:gdLst>
                <a:gd name="T0" fmla="*/ 277217188 w 110"/>
                <a:gd name="T1" fmla="*/ 1063505938 h 428"/>
                <a:gd name="T2" fmla="*/ 277217188 w 110"/>
                <a:gd name="T3" fmla="*/ 1063505938 h 428"/>
                <a:gd name="T4" fmla="*/ 267136563 w 110"/>
                <a:gd name="T5" fmla="*/ 1078626875 h 428"/>
                <a:gd name="T6" fmla="*/ 267136563 w 110"/>
                <a:gd name="T7" fmla="*/ 1078626875 h 428"/>
                <a:gd name="T8" fmla="*/ 206652813 w 110"/>
                <a:gd name="T9" fmla="*/ 1003022188 h 428"/>
                <a:gd name="T10" fmla="*/ 156249688 w 110"/>
                <a:gd name="T11" fmla="*/ 922377188 h 428"/>
                <a:gd name="T12" fmla="*/ 110886875 w 110"/>
                <a:gd name="T13" fmla="*/ 836691875 h 428"/>
                <a:gd name="T14" fmla="*/ 70564375 w 110"/>
                <a:gd name="T15" fmla="*/ 745966250 h 428"/>
                <a:gd name="T16" fmla="*/ 40322500 w 110"/>
                <a:gd name="T17" fmla="*/ 655240625 h 428"/>
                <a:gd name="T18" fmla="*/ 20161250 w 110"/>
                <a:gd name="T19" fmla="*/ 554434375 h 428"/>
                <a:gd name="T20" fmla="*/ 5040313 w 110"/>
                <a:gd name="T21" fmla="*/ 458668438 h 428"/>
                <a:gd name="T22" fmla="*/ 0 w 110"/>
                <a:gd name="T23" fmla="*/ 352821875 h 428"/>
                <a:gd name="T24" fmla="*/ 0 w 110"/>
                <a:gd name="T25" fmla="*/ 352821875 h 428"/>
                <a:gd name="T26" fmla="*/ 5040313 w 110"/>
                <a:gd name="T27" fmla="*/ 262096250 h 428"/>
                <a:gd name="T28" fmla="*/ 15120938 w 110"/>
                <a:gd name="T29" fmla="*/ 171370625 h 428"/>
                <a:gd name="T30" fmla="*/ 35282188 w 110"/>
                <a:gd name="T31" fmla="*/ 85685313 h 428"/>
                <a:gd name="T32" fmla="*/ 60483750 w 110"/>
                <a:gd name="T33" fmla="*/ 0 h 428"/>
                <a:gd name="T34" fmla="*/ 60483750 w 110"/>
                <a:gd name="T35" fmla="*/ 0 h 428"/>
                <a:gd name="T36" fmla="*/ 80645000 w 110"/>
                <a:gd name="T37" fmla="*/ 5040313 h 428"/>
                <a:gd name="T38" fmla="*/ 80645000 w 110"/>
                <a:gd name="T39" fmla="*/ 5040313 h 428"/>
                <a:gd name="T40" fmla="*/ 55443438 w 110"/>
                <a:gd name="T41" fmla="*/ 85685313 h 428"/>
                <a:gd name="T42" fmla="*/ 35282188 w 110"/>
                <a:gd name="T43" fmla="*/ 171370625 h 428"/>
                <a:gd name="T44" fmla="*/ 25201563 w 110"/>
                <a:gd name="T45" fmla="*/ 262096250 h 428"/>
                <a:gd name="T46" fmla="*/ 20161250 w 110"/>
                <a:gd name="T47" fmla="*/ 352821875 h 428"/>
                <a:gd name="T48" fmla="*/ 20161250 w 110"/>
                <a:gd name="T49" fmla="*/ 352821875 h 428"/>
                <a:gd name="T50" fmla="*/ 25201563 w 110"/>
                <a:gd name="T51" fmla="*/ 468749063 h 428"/>
                <a:gd name="T52" fmla="*/ 45362813 w 110"/>
                <a:gd name="T53" fmla="*/ 574595625 h 428"/>
                <a:gd name="T54" fmla="*/ 70564375 w 110"/>
                <a:gd name="T55" fmla="*/ 680442188 h 428"/>
                <a:gd name="T56" fmla="*/ 105846563 w 110"/>
                <a:gd name="T57" fmla="*/ 781248438 h 428"/>
                <a:gd name="T58" fmla="*/ 105846563 w 110"/>
                <a:gd name="T59" fmla="*/ 781248438 h 428"/>
                <a:gd name="T60" fmla="*/ 141128750 w 110"/>
                <a:gd name="T61" fmla="*/ 856853125 h 428"/>
                <a:gd name="T62" fmla="*/ 181451250 w 110"/>
                <a:gd name="T63" fmla="*/ 927417500 h 428"/>
                <a:gd name="T64" fmla="*/ 226814063 w 110"/>
                <a:gd name="T65" fmla="*/ 997981875 h 428"/>
                <a:gd name="T66" fmla="*/ 277217188 w 110"/>
                <a:gd name="T67" fmla="*/ 1063505938 h 428"/>
                <a:gd name="T68" fmla="*/ 277217188 w 110"/>
                <a:gd name="T69" fmla="*/ 1063505938 h 42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0" h="428">
                  <a:moveTo>
                    <a:pt x="110" y="422"/>
                  </a:moveTo>
                  <a:lnTo>
                    <a:pt x="110" y="422"/>
                  </a:lnTo>
                  <a:lnTo>
                    <a:pt x="106" y="428"/>
                  </a:lnTo>
                  <a:lnTo>
                    <a:pt x="82" y="398"/>
                  </a:lnTo>
                  <a:lnTo>
                    <a:pt x="62" y="366"/>
                  </a:lnTo>
                  <a:lnTo>
                    <a:pt x="44" y="332"/>
                  </a:lnTo>
                  <a:lnTo>
                    <a:pt x="28" y="296"/>
                  </a:lnTo>
                  <a:lnTo>
                    <a:pt x="16" y="260"/>
                  </a:lnTo>
                  <a:lnTo>
                    <a:pt x="8" y="220"/>
                  </a:lnTo>
                  <a:lnTo>
                    <a:pt x="2" y="182"/>
                  </a:lnTo>
                  <a:lnTo>
                    <a:pt x="0" y="140"/>
                  </a:lnTo>
                  <a:lnTo>
                    <a:pt x="2" y="104"/>
                  </a:lnTo>
                  <a:lnTo>
                    <a:pt x="6" y="68"/>
                  </a:lnTo>
                  <a:lnTo>
                    <a:pt x="14" y="34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22" y="34"/>
                  </a:lnTo>
                  <a:lnTo>
                    <a:pt x="14" y="68"/>
                  </a:lnTo>
                  <a:lnTo>
                    <a:pt x="10" y="104"/>
                  </a:lnTo>
                  <a:lnTo>
                    <a:pt x="8" y="140"/>
                  </a:lnTo>
                  <a:lnTo>
                    <a:pt x="10" y="186"/>
                  </a:lnTo>
                  <a:lnTo>
                    <a:pt x="18" y="228"/>
                  </a:lnTo>
                  <a:lnTo>
                    <a:pt x="28" y="270"/>
                  </a:lnTo>
                  <a:lnTo>
                    <a:pt x="42" y="310"/>
                  </a:lnTo>
                  <a:lnTo>
                    <a:pt x="56" y="340"/>
                  </a:lnTo>
                  <a:lnTo>
                    <a:pt x="72" y="368"/>
                  </a:lnTo>
                  <a:lnTo>
                    <a:pt x="90" y="396"/>
                  </a:lnTo>
                  <a:lnTo>
                    <a:pt x="110" y="42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0" name="Freeform 48"/>
            <p:cNvSpPr>
              <a:spLocks/>
            </p:cNvSpPr>
            <p:nvPr/>
          </p:nvSpPr>
          <p:spPr bwMode="auto">
            <a:xfrm>
              <a:off x="3802063" y="2357438"/>
              <a:ext cx="200025" cy="739775"/>
            </a:xfrm>
            <a:custGeom>
              <a:avLst/>
              <a:gdLst>
                <a:gd name="T0" fmla="*/ 317539688 w 126"/>
                <a:gd name="T1" fmla="*/ 1159271875 h 466"/>
                <a:gd name="T2" fmla="*/ 317539688 w 126"/>
                <a:gd name="T3" fmla="*/ 1159271875 h 466"/>
                <a:gd name="T4" fmla="*/ 302418750 w 126"/>
                <a:gd name="T5" fmla="*/ 1174392813 h 466"/>
                <a:gd name="T6" fmla="*/ 302418750 w 126"/>
                <a:gd name="T7" fmla="*/ 1174392813 h 466"/>
                <a:gd name="T8" fmla="*/ 236894688 w 126"/>
                <a:gd name="T9" fmla="*/ 1088707500 h 466"/>
                <a:gd name="T10" fmla="*/ 176410938 w 126"/>
                <a:gd name="T11" fmla="*/ 1003022188 h 466"/>
                <a:gd name="T12" fmla="*/ 126007813 w 126"/>
                <a:gd name="T13" fmla="*/ 907256250 h 466"/>
                <a:gd name="T14" fmla="*/ 80645000 w 126"/>
                <a:gd name="T15" fmla="*/ 806450000 h 466"/>
                <a:gd name="T16" fmla="*/ 45362813 w 126"/>
                <a:gd name="T17" fmla="*/ 705643750 h 466"/>
                <a:gd name="T18" fmla="*/ 20161250 w 126"/>
                <a:gd name="T19" fmla="*/ 594756875 h 466"/>
                <a:gd name="T20" fmla="*/ 5040313 w 126"/>
                <a:gd name="T21" fmla="*/ 483870000 h 466"/>
                <a:gd name="T22" fmla="*/ 0 w 126"/>
                <a:gd name="T23" fmla="*/ 367942813 h 466"/>
                <a:gd name="T24" fmla="*/ 0 w 126"/>
                <a:gd name="T25" fmla="*/ 367942813 h 466"/>
                <a:gd name="T26" fmla="*/ 5040313 w 126"/>
                <a:gd name="T27" fmla="*/ 272176875 h 466"/>
                <a:gd name="T28" fmla="*/ 15120938 w 126"/>
                <a:gd name="T29" fmla="*/ 181451250 h 466"/>
                <a:gd name="T30" fmla="*/ 35282188 w 126"/>
                <a:gd name="T31" fmla="*/ 90725625 h 466"/>
                <a:gd name="T32" fmla="*/ 55443438 w 126"/>
                <a:gd name="T33" fmla="*/ 0 h 466"/>
                <a:gd name="T34" fmla="*/ 55443438 w 126"/>
                <a:gd name="T35" fmla="*/ 0 h 466"/>
                <a:gd name="T36" fmla="*/ 75604688 w 126"/>
                <a:gd name="T37" fmla="*/ 5040313 h 466"/>
                <a:gd name="T38" fmla="*/ 75604688 w 126"/>
                <a:gd name="T39" fmla="*/ 5040313 h 466"/>
                <a:gd name="T40" fmla="*/ 55443438 w 126"/>
                <a:gd name="T41" fmla="*/ 90725625 h 466"/>
                <a:gd name="T42" fmla="*/ 35282188 w 126"/>
                <a:gd name="T43" fmla="*/ 181451250 h 466"/>
                <a:gd name="T44" fmla="*/ 25201563 w 126"/>
                <a:gd name="T45" fmla="*/ 277217188 h 466"/>
                <a:gd name="T46" fmla="*/ 20161250 w 126"/>
                <a:gd name="T47" fmla="*/ 367942813 h 466"/>
                <a:gd name="T48" fmla="*/ 20161250 w 126"/>
                <a:gd name="T49" fmla="*/ 367942813 h 466"/>
                <a:gd name="T50" fmla="*/ 20161250 w 126"/>
                <a:gd name="T51" fmla="*/ 433466875 h 466"/>
                <a:gd name="T52" fmla="*/ 25201563 w 126"/>
                <a:gd name="T53" fmla="*/ 493950625 h 466"/>
                <a:gd name="T54" fmla="*/ 35282188 w 126"/>
                <a:gd name="T55" fmla="*/ 554434375 h 466"/>
                <a:gd name="T56" fmla="*/ 45362813 w 126"/>
                <a:gd name="T57" fmla="*/ 609877813 h 466"/>
                <a:gd name="T58" fmla="*/ 75604688 w 126"/>
                <a:gd name="T59" fmla="*/ 725805000 h 466"/>
                <a:gd name="T60" fmla="*/ 115927188 w 126"/>
                <a:gd name="T61" fmla="*/ 836691875 h 466"/>
                <a:gd name="T62" fmla="*/ 115927188 w 126"/>
                <a:gd name="T63" fmla="*/ 836691875 h 466"/>
                <a:gd name="T64" fmla="*/ 156249688 w 126"/>
                <a:gd name="T65" fmla="*/ 922377188 h 466"/>
                <a:gd name="T66" fmla="*/ 201612500 w 126"/>
                <a:gd name="T67" fmla="*/ 1008062500 h 466"/>
                <a:gd name="T68" fmla="*/ 257055938 w 126"/>
                <a:gd name="T69" fmla="*/ 1083667188 h 466"/>
                <a:gd name="T70" fmla="*/ 317539688 w 126"/>
                <a:gd name="T71" fmla="*/ 1159271875 h 466"/>
                <a:gd name="T72" fmla="*/ 317539688 w 126"/>
                <a:gd name="T73" fmla="*/ 1159271875 h 4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6" h="466">
                  <a:moveTo>
                    <a:pt x="126" y="460"/>
                  </a:moveTo>
                  <a:lnTo>
                    <a:pt x="126" y="460"/>
                  </a:lnTo>
                  <a:lnTo>
                    <a:pt x="120" y="466"/>
                  </a:lnTo>
                  <a:lnTo>
                    <a:pt x="94" y="432"/>
                  </a:lnTo>
                  <a:lnTo>
                    <a:pt x="70" y="398"/>
                  </a:lnTo>
                  <a:lnTo>
                    <a:pt x="50" y="360"/>
                  </a:lnTo>
                  <a:lnTo>
                    <a:pt x="32" y="320"/>
                  </a:lnTo>
                  <a:lnTo>
                    <a:pt x="18" y="280"/>
                  </a:lnTo>
                  <a:lnTo>
                    <a:pt x="8" y="236"/>
                  </a:lnTo>
                  <a:lnTo>
                    <a:pt x="2" y="192"/>
                  </a:lnTo>
                  <a:lnTo>
                    <a:pt x="0" y="146"/>
                  </a:lnTo>
                  <a:lnTo>
                    <a:pt x="2" y="108"/>
                  </a:lnTo>
                  <a:lnTo>
                    <a:pt x="6" y="72"/>
                  </a:lnTo>
                  <a:lnTo>
                    <a:pt x="14" y="36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22" y="36"/>
                  </a:lnTo>
                  <a:lnTo>
                    <a:pt x="14" y="72"/>
                  </a:lnTo>
                  <a:lnTo>
                    <a:pt x="10" y="110"/>
                  </a:lnTo>
                  <a:lnTo>
                    <a:pt x="8" y="146"/>
                  </a:lnTo>
                  <a:lnTo>
                    <a:pt x="8" y="172"/>
                  </a:lnTo>
                  <a:lnTo>
                    <a:pt x="10" y="196"/>
                  </a:lnTo>
                  <a:lnTo>
                    <a:pt x="14" y="220"/>
                  </a:lnTo>
                  <a:lnTo>
                    <a:pt x="18" y="242"/>
                  </a:lnTo>
                  <a:lnTo>
                    <a:pt x="30" y="288"/>
                  </a:lnTo>
                  <a:lnTo>
                    <a:pt x="46" y="332"/>
                  </a:lnTo>
                  <a:lnTo>
                    <a:pt x="62" y="366"/>
                  </a:lnTo>
                  <a:lnTo>
                    <a:pt x="80" y="400"/>
                  </a:lnTo>
                  <a:lnTo>
                    <a:pt x="102" y="430"/>
                  </a:lnTo>
                  <a:lnTo>
                    <a:pt x="126" y="46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1" name="Freeform 49"/>
            <p:cNvSpPr>
              <a:spLocks/>
            </p:cNvSpPr>
            <p:nvPr/>
          </p:nvSpPr>
          <p:spPr bwMode="auto">
            <a:xfrm>
              <a:off x="3738563" y="2351088"/>
              <a:ext cx="225425" cy="800100"/>
            </a:xfrm>
            <a:custGeom>
              <a:avLst/>
              <a:gdLst>
                <a:gd name="T0" fmla="*/ 357862188 w 142"/>
                <a:gd name="T1" fmla="*/ 1249997500 h 504"/>
                <a:gd name="T2" fmla="*/ 357862188 w 142"/>
                <a:gd name="T3" fmla="*/ 1249997500 h 504"/>
                <a:gd name="T4" fmla="*/ 342741250 w 142"/>
                <a:gd name="T5" fmla="*/ 1270158750 h 504"/>
                <a:gd name="T6" fmla="*/ 342741250 w 142"/>
                <a:gd name="T7" fmla="*/ 1270158750 h 504"/>
                <a:gd name="T8" fmla="*/ 267136563 w 142"/>
                <a:gd name="T9" fmla="*/ 1174392813 h 504"/>
                <a:gd name="T10" fmla="*/ 201612500 w 142"/>
                <a:gd name="T11" fmla="*/ 1078626875 h 504"/>
                <a:gd name="T12" fmla="*/ 141128750 w 142"/>
                <a:gd name="T13" fmla="*/ 972780313 h 504"/>
                <a:gd name="T14" fmla="*/ 90725625 w 142"/>
                <a:gd name="T15" fmla="*/ 861893438 h 504"/>
                <a:gd name="T16" fmla="*/ 55443438 w 142"/>
                <a:gd name="T17" fmla="*/ 751006563 h 504"/>
                <a:gd name="T18" fmla="*/ 25201563 w 142"/>
                <a:gd name="T19" fmla="*/ 630039063 h 504"/>
                <a:gd name="T20" fmla="*/ 5040313 w 142"/>
                <a:gd name="T21" fmla="*/ 504031250 h 504"/>
                <a:gd name="T22" fmla="*/ 0 w 142"/>
                <a:gd name="T23" fmla="*/ 443547500 h 504"/>
                <a:gd name="T24" fmla="*/ 0 w 142"/>
                <a:gd name="T25" fmla="*/ 378023438 h 504"/>
                <a:gd name="T26" fmla="*/ 0 w 142"/>
                <a:gd name="T27" fmla="*/ 378023438 h 504"/>
                <a:gd name="T28" fmla="*/ 5040313 w 142"/>
                <a:gd name="T29" fmla="*/ 282257500 h 504"/>
                <a:gd name="T30" fmla="*/ 15120938 w 142"/>
                <a:gd name="T31" fmla="*/ 186491563 h 504"/>
                <a:gd name="T32" fmla="*/ 30241875 w 142"/>
                <a:gd name="T33" fmla="*/ 90725625 h 504"/>
                <a:gd name="T34" fmla="*/ 55443438 w 142"/>
                <a:gd name="T35" fmla="*/ 0 h 504"/>
                <a:gd name="T36" fmla="*/ 55443438 w 142"/>
                <a:gd name="T37" fmla="*/ 0 h 504"/>
                <a:gd name="T38" fmla="*/ 75604688 w 142"/>
                <a:gd name="T39" fmla="*/ 5040313 h 504"/>
                <a:gd name="T40" fmla="*/ 75604688 w 142"/>
                <a:gd name="T41" fmla="*/ 5040313 h 504"/>
                <a:gd name="T42" fmla="*/ 50403125 w 142"/>
                <a:gd name="T43" fmla="*/ 95765938 h 504"/>
                <a:gd name="T44" fmla="*/ 35282188 w 142"/>
                <a:gd name="T45" fmla="*/ 186491563 h 504"/>
                <a:gd name="T46" fmla="*/ 25201563 w 142"/>
                <a:gd name="T47" fmla="*/ 282257500 h 504"/>
                <a:gd name="T48" fmla="*/ 20161250 w 142"/>
                <a:gd name="T49" fmla="*/ 378023438 h 504"/>
                <a:gd name="T50" fmla="*/ 20161250 w 142"/>
                <a:gd name="T51" fmla="*/ 378023438 h 504"/>
                <a:gd name="T52" fmla="*/ 20161250 w 142"/>
                <a:gd name="T53" fmla="*/ 448587813 h 504"/>
                <a:gd name="T54" fmla="*/ 25201563 w 142"/>
                <a:gd name="T55" fmla="*/ 514111875 h 504"/>
                <a:gd name="T56" fmla="*/ 35282188 w 142"/>
                <a:gd name="T57" fmla="*/ 579635938 h 504"/>
                <a:gd name="T58" fmla="*/ 45362813 w 142"/>
                <a:gd name="T59" fmla="*/ 640119688 h 504"/>
                <a:gd name="T60" fmla="*/ 60483750 w 142"/>
                <a:gd name="T61" fmla="*/ 705643750 h 504"/>
                <a:gd name="T62" fmla="*/ 80645000 w 142"/>
                <a:gd name="T63" fmla="*/ 766127500 h 504"/>
                <a:gd name="T64" fmla="*/ 100806250 w 142"/>
                <a:gd name="T65" fmla="*/ 826611250 h 504"/>
                <a:gd name="T66" fmla="*/ 120967500 w 142"/>
                <a:gd name="T67" fmla="*/ 887095000 h 504"/>
                <a:gd name="T68" fmla="*/ 120967500 w 142"/>
                <a:gd name="T69" fmla="*/ 887095000 h 504"/>
                <a:gd name="T70" fmla="*/ 171370625 w 142"/>
                <a:gd name="T71" fmla="*/ 982860938 h 504"/>
                <a:gd name="T72" fmla="*/ 226814063 w 142"/>
                <a:gd name="T73" fmla="*/ 1078626875 h 504"/>
                <a:gd name="T74" fmla="*/ 287297813 w 142"/>
                <a:gd name="T75" fmla="*/ 1169352500 h 504"/>
                <a:gd name="T76" fmla="*/ 357862188 w 142"/>
                <a:gd name="T77" fmla="*/ 1249997500 h 504"/>
                <a:gd name="T78" fmla="*/ 357862188 w 142"/>
                <a:gd name="T79" fmla="*/ 1249997500 h 5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42" h="504">
                  <a:moveTo>
                    <a:pt x="142" y="496"/>
                  </a:moveTo>
                  <a:lnTo>
                    <a:pt x="142" y="496"/>
                  </a:lnTo>
                  <a:lnTo>
                    <a:pt x="136" y="504"/>
                  </a:lnTo>
                  <a:lnTo>
                    <a:pt x="106" y="466"/>
                  </a:lnTo>
                  <a:lnTo>
                    <a:pt x="80" y="428"/>
                  </a:lnTo>
                  <a:lnTo>
                    <a:pt x="56" y="386"/>
                  </a:lnTo>
                  <a:lnTo>
                    <a:pt x="36" y="342"/>
                  </a:lnTo>
                  <a:lnTo>
                    <a:pt x="22" y="298"/>
                  </a:lnTo>
                  <a:lnTo>
                    <a:pt x="10" y="250"/>
                  </a:lnTo>
                  <a:lnTo>
                    <a:pt x="2" y="200"/>
                  </a:lnTo>
                  <a:lnTo>
                    <a:pt x="0" y="176"/>
                  </a:lnTo>
                  <a:lnTo>
                    <a:pt x="0" y="150"/>
                  </a:lnTo>
                  <a:lnTo>
                    <a:pt x="2" y="112"/>
                  </a:lnTo>
                  <a:lnTo>
                    <a:pt x="6" y="74"/>
                  </a:lnTo>
                  <a:lnTo>
                    <a:pt x="12" y="36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20" y="38"/>
                  </a:lnTo>
                  <a:lnTo>
                    <a:pt x="14" y="74"/>
                  </a:lnTo>
                  <a:lnTo>
                    <a:pt x="10" y="112"/>
                  </a:lnTo>
                  <a:lnTo>
                    <a:pt x="8" y="150"/>
                  </a:lnTo>
                  <a:lnTo>
                    <a:pt x="8" y="178"/>
                  </a:lnTo>
                  <a:lnTo>
                    <a:pt x="10" y="204"/>
                  </a:lnTo>
                  <a:lnTo>
                    <a:pt x="14" y="230"/>
                  </a:lnTo>
                  <a:lnTo>
                    <a:pt x="18" y="254"/>
                  </a:lnTo>
                  <a:lnTo>
                    <a:pt x="24" y="280"/>
                  </a:lnTo>
                  <a:lnTo>
                    <a:pt x="32" y="304"/>
                  </a:lnTo>
                  <a:lnTo>
                    <a:pt x="40" y="328"/>
                  </a:lnTo>
                  <a:lnTo>
                    <a:pt x="48" y="352"/>
                  </a:lnTo>
                  <a:lnTo>
                    <a:pt x="68" y="390"/>
                  </a:lnTo>
                  <a:lnTo>
                    <a:pt x="90" y="428"/>
                  </a:lnTo>
                  <a:lnTo>
                    <a:pt x="114" y="464"/>
                  </a:lnTo>
                  <a:lnTo>
                    <a:pt x="142" y="49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2" name="Freeform 50"/>
            <p:cNvSpPr>
              <a:spLocks/>
            </p:cNvSpPr>
            <p:nvPr/>
          </p:nvSpPr>
          <p:spPr bwMode="auto">
            <a:xfrm>
              <a:off x="3675063" y="2347913"/>
              <a:ext cx="250825" cy="857250"/>
            </a:xfrm>
            <a:custGeom>
              <a:avLst/>
              <a:gdLst>
                <a:gd name="T0" fmla="*/ 398184688 w 158"/>
                <a:gd name="T1" fmla="*/ 1340723125 h 540"/>
                <a:gd name="T2" fmla="*/ 398184688 w 158"/>
                <a:gd name="T3" fmla="*/ 1340723125 h 540"/>
                <a:gd name="T4" fmla="*/ 388104063 w 158"/>
                <a:gd name="T5" fmla="*/ 1360884375 h 540"/>
                <a:gd name="T6" fmla="*/ 388104063 w 158"/>
                <a:gd name="T7" fmla="*/ 1360884375 h 540"/>
                <a:gd name="T8" fmla="*/ 302418750 w 158"/>
                <a:gd name="T9" fmla="*/ 1260078125 h 540"/>
                <a:gd name="T10" fmla="*/ 262096250 w 158"/>
                <a:gd name="T11" fmla="*/ 1204634688 h 540"/>
                <a:gd name="T12" fmla="*/ 226814063 w 158"/>
                <a:gd name="T13" fmla="*/ 1154231563 h 540"/>
                <a:gd name="T14" fmla="*/ 191531875 w 158"/>
                <a:gd name="T15" fmla="*/ 1098788125 h 540"/>
                <a:gd name="T16" fmla="*/ 161290000 w 158"/>
                <a:gd name="T17" fmla="*/ 1038304375 h 540"/>
                <a:gd name="T18" fmla="*/ 131048125 w 158"/>
                <a:gd name="T19" fmla="*/ 977820625 h 540"/>
                <a:gd name="T20" fmla="*/ 105846563 w 158"/>
                <a:gd name="T21" fmla="*/ 917336875 h 540"/>
                <a:gd name="T22" fmla="*/ 80645000 w 158"/>
                <a:gd name="T23" fmla="*/ 856853125 h 540"/>
                <a:gd name="T24" fmla="*/ 60483750 w 158"/>
                <a:gd name="T25" fmla="*/ 791329063 h 540"/>
                <a:gd name="T26" fmla="*/ 40322500 w 158"/>
                <a:gd name="T27" fmla="*/ 725805000 h 540"/>
                <a:gd name="T28" fmla="*/ 25201563 w 158"/>
                <a:gd name="T29" fmla="*/ 660280938 h 540"/>
                <a:gd name="T30" fmla="*/ 15120938 w 158"/>
                <a:gd name="T31" fmla="*/ 594756875 h 540"/>
                <a:gd name="T32" fmla="*/ 5040313 w 158"/>
                <a:gd name="T33" fmla="*/ 524192500 h 540"/>
                <a:gd name="T34" fmla="*/ 0 w 158"/>
                <a:gd name="T35" fmla="*/ 453628125 h 540"/>
                <a:gd name="T36" fmla="*/ 0 w 158"/>
                <a:gd name="T37" fmla="*/ 383063750 h 540"/>
                <a:gd name="T38" fmla="*/ 0 w 158"/>
                <a:gd name="T39" fmla="*/ 383063750 h 540"/>
                <a:gd name="T40" fmla="*/ 5040313 w 158"/>
                <a:gd name="T41" fmla="*/ 287297813 h 540"/>
                <a:gd name="T42" fmla="*/ 15120938 w 158"/>
                <a:gd name="T43" fmla="*/ 186491563 h 540"/>
                <a:gd name="T44" fmla="*/ 30241875 w 158"/>
                <a:gd name="T45" fmla="*/ 90725625 h 540"/>
                <a:gd name="T46" fmla="*/ 55443438 w 158"/>
                <a:gd name="T47" fmla="*/ 0 h 540"/>
                <a:gd name="T48" fmla="*/ 55443438 w 158"/>
                <a:gd name="T49" fmla="*/ 0 h 540"/>
                <a:gd name="T50" fmla="*/ 75604688 w 158"/>
                <a:gd name="T51" fmla="*/ 0 h 540"/>
                <a:gd name="T52" fmla="*/ 75604688 w 158"/>
                <a:gd name="T53" fmla="*/ 0 h 540"/>
                <a:gd name="T54" fmla="*/ 50403125 w 158"/>
                <a:gd name="T55" fmla="*/ 95765938 h 540"/>
                <a:gd name="T56" fmla="*/ 35282188 w 158"/>
                <a:gd name="T57" fmla="*/ 186491563 h 540"/>
                <a:gd name="T58" fmla="*/ 25201563 w 158"/>
                <a:gd name="T59" fmla="*/ 287297813 h 540"/>
                <a:gd name="T60" fmla="*/ 20161250 w 158"/>
                <a:gd name="T61" fmla="*/ 383063750 h 540"/>
                <a:gd name="T62" fmla="*/ 20161250 w 158"/>
                <a:gd name="T63" fmla="*/ 383063750 h 540"/>
                <a:gd name="T64" fmla="*/ 20161250 w 158"/>
                <a:gd name="T65" fmla="*/ 458668438 h 540"/>
                <a:gd name="T66" fmla="*/ 30241875 w 158"/>
                <a:gd name="T67" fmla="*/ 529232813 h 540"/>
                <a:gd name="T68" fmla="*/ 35282188 w 158"/>
                <a:gd name="T69" fmla="*/ 599797188 h 540"/>
                <a:gd name="T70" fmla="*/ 50403125 w 158"/>
                <a:gd name="T71" fmla="*/ 665321250 h 540"/>
                <a:gd name="T72" fmla="*/ 65524063 w 158"/>
                <a:gd name="T73" fmla="*/ 735885625 h 540"/>
                <a:gd name="T74" fmla="*/ 85685313 w 158"/>
                <a:gd name="T75" fmla="*/ 801409688 h 540"/>
                <a:gd name="T76" fmla="*/ 105846563 w 158"/>
                <a:gd name="T77" fmla="*/ 866933750 h 540"/>
                <a:gd name="T78" fmla="*/ 131048125 w 158"/>
                <a:gd name="T79" fmla="*/ 932457813 h 540"/>
                <a:gd name="T80" fmla="*/ 131048125 w 158"/>
                <a:gd name="T81" fmla="*/ 932457813 h 540"/>
                <a:gd name="T82" fmla="*/ 186491563 w 158"/>
                <a:gd name="T83" fmla="*/ 1043344688 h 540"/>
                <a:gd name="T84" fmla="*/ 246975313 w 158"/>
                <a:gd name="T85" fmla="*/ 1149191250 h 540"/>
                <a:gd name="T86" fmla="*/ 317539688 w 158"/>
                <a:gd name="T87" fmla="*/ 1249997500 h 540"/>
                <a:gd name="T88" fmla="*/ 398184688 w 158"/>
                <a:gd name="T89" fmla="*/ 1340723125 h 540"/>
                <a:gd name="T90" fmla="*/ 398184688 w 158"/>
                <a:gd name="T91" fmla="*/ 1340723125 h 54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58" h="540">
                  <a:moveTo>
                    <a:pt x="158" y="532"/>
                  </a:moveTo>
                  <a:lnTo>
                    <a:pt x="158" y="532"/>
                  </a:lnTo>
                  <a:lnTo>
                    <a:pt x="154" y="540"/>
                  </a:lnTo>
                  <a:lnTo>
                    <a:pt x="120" y="500"/>
                  </a:lnTo>
                  <a:lnTo>
                    <a:pt x="104" y="478"/>
                  </a:lnTo>
                  <a:lnTo>
                    <a:pt x="90" y="458"/>
                  </a:lnTo>
                  <a:lnTo>
                    <a:pt x="76" y="436"/>
                  </a:lnTo>
                  <a:lnTo>
                    <a:pt x="64" y="412"/>
                  </a:lnTo>
                  <a:lnTo>
                    <a:pt x="52" y="388"/>
                  </a:lnTo>
                  <a:lnTo>
                    <a:pt x="42" y="364"/>
                  </a:lnTo>
                  <a:lnTo>
                    <a:pt x="32" y="340"/>
                  </a:lnTo>
                  <a:lnTo>
                    <a:pt x="24" y="314"/>
                  </a:lnTo>
                  <a:lnTo>
                    <a:pt x="16" y="288"/>
                  </a:lnTo>
                  <a:lnTo>
                    <a:pt x="10" y="262"/>
                  </a:lnTo>
                  <a:lnTo>
                    <a:pt x="6" y="236"/>
                  </a:lnTo>
                  <a:lnTo>
                    <a:pt x="2" y="208"/>
                  </a:lnTo>
                  <a:lnTo>
                    <a:pt x="0" y="180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6" y="74"/>
                  </a:lnTo>
                  <a:lnTo>
                    <a:pt x="12" y="36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20" y="38"/>
                  </a:lnTo>
                  <a:lnTo>
                    <a:pt x="14" y="74"/>
                  </a:lnTo>
                  <a:lnTo>
                    <a:pt x="10" y="114"/>
                  </a:lnTo>
                  <a:lnTo>
                    <a:pt x="8" y="152"/>
                  </a:lnTo>
                  <a:lnTo>
                    <a:pt x="8" y="182"/>
                  </a:lnTo>
                  <a:lnTo>
                    <a:pt x="12" y="210"/>
                  </a:lnTo>
                  <a:lnTo>
                    <a:pt x="14" y="238"/>
                  </a:lnTo>
                  <a:lnTo>
                    <a:pt x="20" y="264"/>
                  </a:lnTo>
                  <a:lnTo>
                    <a:pt x="26" y="292"/>
                  </a:lnTo>
                  <a:lnTo>
                    <a:pt x="34" y="318"/>
                  </a:lnTo>
                  <a:lnTo>
                    <a:pt x="42" y="344"/>
                  </a:lnTo>
                  <a:lnTo>
                    <a:pt x="52" y="370"/>
                  </a:lnTo>
                  <a:lnTo>
                    <a:pt x="74" y="414"/>
                  </a:lnTo>
                  <a:lnTo>
                    <a:pt x="98" y="456"/>
                  </a:lnTo>
                  <a:lnTo>
                    <a:pt x="126" y="496"/>
                  </a:lnTo>
                  <a:lnTo>
                    <a:pt x="158" y="53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3" name="Freeform 51"/>
            <p:cNvSpPr>
              <a:spLocks/>
            </p:cNvSpPr>
            <p:nvPr/>
          </p:nvSpPr>
          <p:spPr bwMode="auto">
            <a:xfrm>
              <a:off x="3611563" y="2344738"/>
              <a:ext cx="279400" cy="914400"/>
            </a:xfrm>
            <a:custGeom>
              <a:avLst/>
              <a:gdLst>
                <a:gd name="T0" fmla="*/ 443547500 w 176"/>
                <a:gd name="T1" fmla="*/ 1436489063 h 576"/>
                <a:gd name="T2" fmla="*/ 443547500 w 176"/>
                <a:gd name="T3" fmla="*/ 1436489063 h 576"/>
                <a:gd name="T4" fmla="*/ 433466875 w 176"/>
                <a:gd name="T5" fmla="*/ 1451610000 h 576"/>
                <a:gd name="T6" fmla="*/ 433466875 w 176"/>
                <a:gd name="T7" fmla="*/ 1451610000 h 576"/>
                <a:gd name="T8" fmla="*/ 383063750 w 176"/>
                <a:gd name="T9" fmla="*/ 1401206875 h 576"/>
                <a:gd name="T10" fmla="*/ 337700938 w 176"/>
                <a:gd name="T11" fmla="*/ 1345763438 h 576"/>
                <a:gd name="T12" fmla="*/ 292338125 w 176"/>
                <a:gd name="T13" fmla="*/ 1290320000 h 576"/>
                <a:gd name="T14" fmla="*/ 252015625 w 176"/>
                <a:gd name="T15" fmla="*/ 1229836250 h 576"/>
                <a:gd name="T16" fmla="*/ 211693125 w 176"/>
                <a:gd name="T17" fmla="*/ 1169352500 h 576"/>
                <a:gd name="T18" fmla="*/ 176410938 w 176"/>
                <a:gd name="T19" fmla="*/ 1103828438 h 576"/>
                <a:gd name="T20" fmla="*/ 146169063 w 176"/>
                <a:gd name="T21" fmla="*/ 1038304375 h 576"/>
                <a:gd name="T22" fmla="*/ 115927188 w 176"/>
                <a:gd name="T23" fmla="*/ 972780313 h 576"/>
                <a:gd name="T24" fmla="*/ 90725625 w 176"/>
                <a:gd name="T25" fmla="*/ 907256250 h 576"/>
                <a:gd name="T26" fmla="*/ 65524063 w 176"/>
                <a:gd name="T27" fmla="*/ 836691875 h 576"/>
                <a:gd name="T28" fmla="*/ 45362813 w 176"/>
                <a:gd name="T29" fmla="*/ 766127500 h 576"/>
                <a:gd name="T30" fmla="*/ 30241875 w 176"/>
                <a:gd name="T31" fmla="*/ 690522813 h 576"/>
                <a:gd name="T32" fmla="*/ 15120938 w 176"/>
                <a:gd name="T33" fmla="*/ 619958438 h 576"/>
                <a:gd name="T34" fmla="*/ 10080625 w 176"/>
                <a:gd name="T35" fmla="*/ 544353750 h 576"/>
                <a:gd name="T36" fmla="*/ 5040313 w 176"/>
                <a:gd name="T37" fmla="*/ 468749063 h 576"/>
                <a:gd name="T38" fmla="*/ 0 w 176"/>
                <a:gd name="T39" fmla="*/ 388104063 h 576"/>
                <a:gd name="T40" fmla="*/ 0 w 176"/>
                <a:gd name="T41" fmla="*/ 388104063 h 576"/>
                <a:gd name="T42" fmla="*/ 5040313 w 176"/>
                <a:gd name="T43" fmla="*/ 292338125 h 576"/>
                <a:gd name="T44" fmla="*/ 15120938 w 176"/>
                <a:gd name="T45" fmla="*/ 191531875 h 576"/>
                <a:gd name="T46" fmla="*/ 30241875 w 176"/>
                <a:gd name="T47" fmla="*/ 95765938 h 576"/>
                <a:gd name="T48" fmla="*/ 50403125 w 176"/>
                <a:gd name="T49" fmla="*/ 0 h 576"/>
                <a:gd name="T50" fmla="*/ 50403125 w 176"/>
                <a:gd name="T51" fmla="*/ 0 h 576"/>
                <a:gd name="T52" fmla="*/ 70564375 w 176"/>
                <a:gd name="T53" fmla="*/ 0 h 576"/>
                <a:gd name="T54" fmla="*/ 70564375 w 176"/>
                <a:gd name="T55" fmla="*/ 0 h 576"/>
                <a:gd name="T56" fmla="*/ 50403125 w 176"/>
                <a:gd name="T57" fmla="*/ 95765938 h 576"/>
                <a:gd name="T58" fmla="*/ 35282188 w 176"/>
                <a:gd name="T59" fmla="*/ 191531875 h 576"/>
                <a:gd name="T60" fmla="*/ 25201563 w 176"/>
                <a:gd name="T61" fmla="*/ 292338125 h 576"/>
                <a:gd name="T62" fmla="*/ 20161250 w 176"/>
                <a:gd name="T63" fmla="*/ 388104063 h 576"/>
                <a:gd name="T64" fmla="*/ 20161250 w 176"/>
                <a:gd name="T65" fmla="*/ 388104063 h 576"/>
                <a:gd name="T66" fmla="*/ 25201563 w 176"/>
                <a:gd name="T67" fmla="*/ 468749063 h 576"/>
                <a:gd name="T68" fmla="*/ 30241875 w 176"/>
                <a:gd name="T69" fmla="*/ 544353750 h 576"/>
                <a:gd name="T70" fmla="*/ 40322500 w 176"/>
                <a:gd name="T71" fmla="*/ 619958438 h 576"/>
                <a:gd name="T72" fmla="*/ 50403125 w 176"/>
                <a:gd name="T73" fmla="*/ 690522813 h 576"/>
                <a:gd name="T74" fmla="*/ 70564375 w 176"/>
                <a:gd name="T75" fmla="*/ 766127500 h 576"/>
                <a:gd name="T76" fmla="*/ 90725625 w 176"/>
                <a:gd name="T77" fmla="*/ 836691875 h 576"/>
                <a:gd name="T78" fmla="*/ 110886875 w 176"/>
                <a:gd name="T79" fmla="*/ 907256250 h 576"/>
                <a:gd name="T80" fmla="*/ 141128750 w 176"/>
                <a:gd name="T81" fmla="*/ 972780313 h 576"/>
                <a:gd name="T82" fmla="*/ 141128750 w 176"/>
                <a:gd name="T83" fmla="*/ 972780313 h 576"/>
                <a:gd name="T84" fmla="*/ 166330313 w 176"/>
                <a:gd name="T85" fmla="*/ 1038304375 h 576"/>
                <a:gd name="T86" fmla="*/ 201612500 w 176"/>
                <a:gd name="T87" fmla="*/ 1098788125 h 576"/>
                <a:gd name="T88" fmla="*/ 231854375 w 176"/>
                <a:gd name="T89" fmla="*/ 1159271875 h 576"/>
                <a:gd name="T90" fmla="*/ 272176875 w 176"/>
                <a:gd name="T91" fmla="*/ 1219755625 h 576"/>
                <a:gd name="T92" fmla="*/ 312499375 w 176"/>
                <a:gd name="T93" fmla="*/ 1275199063 h 576"/>
                <a:gd name="T94" fmla="*/ 352821875 w 176"/>
                <a:gd name="T95" fmla="*/ 1330642500 h 576"/>
                <a:gd name="T96" fmla="*/ 398184688 w 176"/>
                <a:gd name="T97" fmla="*/ 1386085938 h 576"/>
                <a:gd name="T98" fmla="*/ 443547500 w 176"/>
                <a:gd name="T99" fmla="*/ 1436489063 h 576"/>
                <a:gd name="T100" fmla="*/ 443547500 w 176"/>
                <a:gd name="T101" fmla="*/ 1436489063 h 5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76" h="576">
                  <a:moveTo>
                    <a:pt x="176" y="570"/>
                  </a:moveTo>
                  <a:lnTo>
                    <a:pt x="176" y="570"/>
                  </a:lnTo>
                  <a:lnTo>
                    <a:pt x="172" y="576"/>
                  </a:lnTo>
                  <a:lnTo>
                    <a:pt x="152" y="556"/>
                  </a:lnTo>
                  <a:lnTo>
                    <a:pt x="134" y="534"/>
                  </a:lnTo>
                  <a:lnTo>
                    <a:pt x="116" y="512"/>
                  </a:lnTo>
                  <a:lnTo>
                    <a:pt x="100" y="488"/>
                  </a:lnTo>
                  <a:lnTo>
                    <a:pt x="84" y="464"/>
                  </a:lnTo>
                  <a:lnTo>
                    <a:pt x="70" y="438"/>
                  </a:lnTo>
                  <a:lnTo>
                    <a:pt x="58" y="412"/>
                  </a:lnTo>
                  <a:lnTo>
                    <a:pt x="46" y="386"/>
                  </a:lnTo>
                  <a:lnTo>
                    <a:pt x="36" y="360"/>
                  </a:lnTo>
                  <a:lnTo>
                    <a:pt x="26" y="332"/>
                  </a:lnTo>
                  <a:lnTo>
                    <a:pt x="18" y="304"/>
                  </a:lnTo>
                  <a:lnTo>
                    <a:pt x="12" y="274"/>
                  </a:lnTo>
                  <a:lnTo>
                    <a:pt x="6" y="246"/>
                  </a:lnTo>
                  <a:lnTo>
                    <a:pt x="4" y="216"/>
                  </a:lnTo>
                  <a:lnTo>
                    <a:pt x="2" y="186"/>
                  </a:lnTo>
                  <a:lnTo>
                    <a:pt x="0" y="154"/>
                  </a:lnTo>
                  <a:lnTo>
                    <a:pt x="2" y="116"/>
                  </a:lnTo>
                  <a:lnTo>
                    <a:pt x="6" y="76"/>
                  </a:lnTo>
                  <a:lnTo>
                    <a:pt x="12" y="38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20" y="38"/>
                  </a:lnTo>
                  <a:lnTo>
                    <a:pt x="14" y="76"/>
                  </a:lnTo>
                  <a:lnTo>
                    <a:pt x="10" y="116"/>
                  </a:lnTo>
                  <a:lnTo>
                    <a:pt x="8" y="154"/>
                  </a:lnTo>
                  <a:lnTo>
                    <a:pt x="10" y="186"/>
                  </a:lnTo>
                  <a:lnTo>
                    <a:pt x="12" y="216"/>
                  </a:lnTo>
                  <a:lnTo>
                    <a:pt x="16" y="246"/>
                  </a:lnTo>
                  <a:lnTo>
                    <a:pt x="20" y="274"/>
                  </a:lnTo>
                  <a:lnTo>
                    <a:pt x="28" y="304"/>
                  </a:lnTo>
                  <a:lnTo>
                    <a:pt x="36" y="332"/>
                  </a:lnTo>
                  <a:lnTo>
                    <a:pt x="44" y="360"/>
                  </a:lnTo>
                  <a:lnTo>
                    <a:pt x="56" y="386"/>
                  </a:lnTo>
                  <a:lnTo>
                    <a:pt x="66" y="412"/>
                  </a:lnTo>
                  <a:lnTo>
                    <a:pt x="80" y="436"/>
                  </a:lnTo>
                  <a:lnTo>
                    <a:pt x="92" y="460"/>
                  </a:lnTo>
                  <a:lnTo>
                    <a:pt x="108" y="484"/>
                  </a:lnTo>
                  <a:lnTo>
                    <a:pt x="124" y="506"/>
                  </a:lnTo>
                  <a:lnTo>
                    <a:pt x="140" y="528"/>
                  </a:lnTo>
                  <a:lnTo>
                    <a:pt x="158" y="550"/>
                  </a:lnTo>
                  <a:lnTo>
                    <a:pt x="176" y="57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4" name="Freeform 52"/>
            <p:cNvSpPr>
              <a:spLocks/>
            </p:cNvSpPr>
            <p:nvPr/>
          </p:nvSpPr>
          <p:spPr bwMode="auto">
            <a:xfrm>
              <a:off x="3548063" y="2344738"/>
              <a:ext cx="311150" cy="971550"/>
            </a:xfrm>
            <a:custGeom>
              <a:avLst/>
              <a:gdLst>
                <a:gd name="T0" fmla="*/ 488910313 w 196"/>
                <a:gd name="T1" fmla="*/ 1522174375 h 612"/>
                <a:gd name="T2" fmla="*/ 493950625 w 196"/>
                <a:gd name="T3" fmla="*/ 1527214688 h 612"/>
                <a:gd name="T4" fmla="*/ 493950625 w 196"/>
                <a:gd name="T5" fmla="*/ 1527214688 h 612"/>
                <a:gd name="T6" fmla="*/ 483870000 w 196"/>
                <a:gd name="T7" fmla="*/ 1542335625 h 612"/>
                <a:gd name="T8" fmla="*/ 483870000 w 196"/>
                <a:gd name="T9" fmla="*/ 1542335625 h 612"/>
                <a:gd name="T10" fmla="*/ 473789375 w 196"/>
                <a:gd name="T11" fmla="*/ 1537295313 h 612"/>
                <a:gd name="T12" fmla="*/ 473789375 w 196"/>
                <a:gd name="T13" fmla="*/ 1537295313 h 612"/>
                <a:gd name="T14" fmla="*/ 423386250 w 196"/>
                <a:gd name="T15" fmla="*/ 1481851875 h 612"/>
                <a:gd name="T16" fmla="*/ 372983125 w 196"/>
                <a:gd name="T17" fmla="*/ 1421368125 h 612"/>
                <a:gd name="T18" fmla="*/ 322580000 w 196"/>
                <a:gd name="T19" fmla="*/ 1360884375 h 612"/>
                <a:gd name="T20" fmla="*/ 277217188 w 196"/>
                <a:gd name="T21" fmla="*/ 1295360313 h 612"/>
                <a:gd name="T22" fmla="*/ 236894688 w 196"/>
                <a:gd name="T23" fmla="*/ 1229836250 h 612"/>
                <a:gd name="T24" fmla="*/ 196572188 w 196"/>
                <a:gd name="T25" fmla="*/ 1164312188 h 612"/>
                <a:gd name="T26" fmla="*/ 161290000 w 196"/>
                <a:gd name="T27" fmla="*/ 1093747813 h 612"/>
                <a:gd name="T28" fmla="*/ 126007813 w 196"/>
                <a:gd name="T29" fmla="*/ 1023183438 h 612"/>
                <a:gd name="T30" fmla="*/ 100806250 w 196"/>
                <a:gd name="T31" fmla="*/ 947578750 h 612"/>
                <a:gd name="T32" fmla="*/ 75604688 w 196"/>
                <a:gd name="T33" fmla="*/ 871974063 h 612"/>
                <a:gd name="T34" fmla="*/ 50403125 w 196"/>
                <a:gd name="T35" fmla="*/ 796369375 h 612"/>
                <a:gd name="T36" fmla="*/ 35282188 w 196"/>
                <a:gd name="T37" fmla="*/ 715724375 h 612"/>
                <a:gd name="T38" fmla="*/ 20161250 w 196"/>
                <a:gd name="T39" fmla="*/ 635079375 h 612"/>
                <a:gd name="T40" fmla="*/ 10080625 w 196"/>
                <a:gd name="T41" fmla="*/ 554434375 h 612"/>
                <a:gd name="T42" fmla="*/ 5040313 w 196"/>
                <a:gd name="T43" fmla="*/ 473789375 h 612"/>
                <a:gd name="T44" fmla="*/ 0 w 196"/>
                <a:gd name="T45" fmla="*/ 388104063 h 612"/>
                <a:gd name="T46" fmla="*/ 0 w 196"/>
                <a:gd name="T47" fmla="*/ 388104063 h 612"/>
                <a:gd name="T48" fmla="*/ 5040313 w 196"/>
                <a:gd name="T49" fmla="*/ 292338125 h 612"/>
                <a:gd name="T50" fmla="*/ 10080625 w 196"/>
                <a:gd name="T51" fmla="*/ 191531875 h 612"/>
                <a:gd name="T52" fmla="*/ 25201563 w 196"/>
                <a:gd name="T53" fmla="*/ 95765938 h 612"/>
                <a:gd name="T54" fmla="*/ 45362813 w 196"/>
                <a:gd name="T55" fmla="*/ 0 h 612"/>
                <a:gd name="T56" fmla="*/ 45362813 w 196"/>
                <a:gd name="T57" fmla="*/ 0 h 612"/>
                <a:gd name="T58" fmla="*/ 70564375 w 196"/>
                <a:gd name="T59" fmla="*/ 0 h 612"/>
                <a:gd name="T60" fmla="*/ 70564375 w 196"/>
                <a:gd name="T61" fmla="*/ 0 h 612"/>
                <a:gd name="T62" fmla="*/ 50403125 w 196"/>
                <a:gd name="T63" fmla="*/ 95765938 h 612"/>
                <a:gd name="T64" fmla="*/ 35282188 w 196"/>
                <a:gd name="T65" fmla="*/ 191531875 h 612"/>
                <a:gd name="T66" fmla="*/ 25201563 w 196"/>
                <a:gd name="T67" fmla="*/ 292338125 h 612"/>
                <a:gd name="T68" fmla="*/ 20161250 w 196"/>
                <a:gd name="T69" fmla="*/ 388104063 h 612"/>
                <a:gd name="T70" fmla="*/ 20161250 w 196"/>
                <a:gd name="T71" fmla="*/ 388104063 h 612"/>
                <a:gd name="T72" fmla="*/ 25201563 w 196"/>
                <a:gd name="T73" fmla="*/ 473789375 h 612"/>
                <a:gd name="T74" fmla="*/ 30241875 w 196"/>
                <a:gd name="T75" fmla="*/ 554434375 h 612"/>
                <a:gd name="T76" fmla="*/ 40322500 w 196"/>
                <a:gd name="T77" fmla="*/ 635079375 h 612"/>
                <a:gd name="T78" fmla="*/ 55443438 w 196"/>
                <a:gd name="T79" fmla="*/ 710684063 h 612"/>
                <a:gd name="T80" fmla="*/ 70564375 w 196"/>
                <a:gd name="T81" fmla="*/ 791329063 h 612"/>
                <a:gd name="T82" fmla="*/ 90725625 w 196"/>
                <a:gd name="T83" fmla="*/ 866933750 h 612"/>
                <a:gd name="T84" fmla="*/ 115927188 w 196"/>
                <a:gd name="T85" fmla="*/ 942538438 h 612"/>
                <a:gd name="T86" fmla="*/ 146169063 w 196"/>
                <a:gd name="T87" fmla="*/ 1013102813 h 612"/>
                <a:gd name="T88" fmla="*/ 146169063 w 196"/>
                <a:gd name="T89" fmla="*/ 1013102813 h 612"/>
                <a:gd name="T90" fmla="*/ 176410938 w 196"/>
                <a:gd name="T91" fmla="*/ 1083667188 h 612"/>
                <a:gd name="T92" fmla="*/ 216733438 w 196"/>
                <a:gd name="T93" fmla="*/ 1154231563 h 612"/>
                <a:gd name="T94" fmla="*/ 252015625 w 196"/>
                <a:gd name="T95" fmla="*/ 1219755625 h 612"/>
                <a:gd name="T96" fmla="*/ 292338125 w 196"/>
                <a:gd name="T97" fmla="*/ 1285279688 h 612"/>
                <a:gd name="T98" fmla="*/ 337700938 w 196"/>
                <a:gd name="T99" fmla="*/ 1350803750 h 612"/>
                <a:gd name="T100" fmla="*/ 388104063 w 196"/>
                <a:gd name="T101" fmla="*/ 1411287500 h 612"/>
                <a:gd name="T102" fmla="*/ 438507188 w 196"/>
                <a:gd name="T103" fmla="*/ 1466730938 h 612"/>
                <a:gd name="T104" fmla="*/ 488910313 w 196"/>
                <a:gd name="T105" fmla="*/ 1522174375 h 612"/>
                <a:gd name="T106" fmla="*/ 488910313 w 196"/>
                <a:gd name="T107" fmla="*/ 1522174375 h 61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96" h="612">
                  <a:moveTo>
                    <a:pt x="194" y="604"/>
                  </a:moveTo>
                  <a:lnTo>
                    <a:pt x="196" y="606"/>
                  </a:lnTo>
                  <a:lnTo>
                    <a:pt x="192" y="612"/>
                  </a:lnTo>
                  <a:lnTo>
                    <a:pt x="188" y="610"/>
                  </a:lnTo>
                  <a:lnTo>
                    <a:pt x="168" y="588"/>
                  </a:lnTo>
                  <a:lnTo>
                    <a:pt x="148" y="564"/>
                  </a:lnTo>
                  <a:lnTo>
                    <a:pt x="128" y="540"/>
                  </a:lnTo>
                  <a:lnTo>
                    <a:pt x="110" y="514"/>
                  </a:lnTo>
                  <a:lnTo>
                    <a:pt x="94" y="488"/>
                  </a:lnTo>
                  <a:lnTo>
                    <a:pt x="78" y="462"/>
                  </a:lnTo>
                  <a:lnTo>
                    <a:pt x="64" y="434"/>
                  </a:lnTo>
                  <a:lnTo>
                    <a:pt x="50" y="406"/>
                  </a:lnTo>
                  <a:lnTo>
                    <a:pt x="40" y="376"/>
                  </a:lnTo>
                  <a:lnTo>
                    <a:pt x="30" y="346"/>
                  </a:lnTo>
                  <a:lnTo>
                    <a:pt x="20" y="316"/>
                  </a:lnTo>
                  <a:lnTo>
                    <a:pt x="14" y="284"/>
                  </a:lnTo>
                  <a:lnTo>
                    <a:pt x="8" y="252"/>
                  </a:lnTo>
                  <a:lnTo>
                    <a:pt x="4" y="220"/>
                  </a:lnTo>
                  <a:lnTo>
                    <a:pt x="2" y="188"/>
                  </a:lnTo>
                  <a:lnTo>
                    <a:pt x="0" y="154"/>
                  </a:lnTo>
                  <a:lnTo>
                    <a:pt x="2" y="116"/>
                  </a:lnTo>
                  <a:lnTo>
                    <a:pt x="4" y="76"/>
                  </a:lnTo>
                  <a:lnTo>
                    <a:pt x="10" y="38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20" y="38"/>
                  </a:lnTo>
                  <a:lnTo>
                    <a:pt x="14" y="76"/>
                  </a:lnTo>
                  <a:lnTo>
                    <a:pt x="10" y="116"/>
                  </a:lnTo>
                  <a:lnTo>
                    <a:pt x="8" y="154"/>
                  </a:lnTo>
                  <a:lnTo>
                    <a:pt x="10" y="188"/>
                  </a:lnTo>
                  <a:lnTo>
                    <a:pt x="12" y="220"/>
                  </a:lnTo>
                  <a:lnTo>
                    <a:pt x="16" y="252"/>
                  </a:lnTo>
                  <a:lnTo>
                    <a:pt x="22" y="282"/>
                  </a:lnTo>
                  <a:lnTo>
                    <a:pt x="28" y="314"/>
                  </a:lnTo>
                  <a:lnTo>
                    <a:pt x="36" y="344"/>
                  </a:lnTo>
                  <a:lnTo>
                    <a:pt x="46" y="374"/>
                  </a:lnTo>
                  <a:lnTo>
                    <a:pt x="58" y="402"/>
                  </a:lnTo>
                  <a:lnTo>
                    <a:pt x="70" y="430"/>
                  </a:lnTo>
                  <a:lnTo>
                    <a:pt x="86" y="458"/>
                  </a:lnTo>
                  <a:lnTo>
                    <a:pt x="100" y="484"/>
                  </a:lnTo>
                  <a:lnTo>
                    <a:pt x="116" y="510"/>
                  </a:lnTo>
                  <a:lnTo>
                    <a:pt x="134" y="536"/>
                  </a:lnTo>
                  <a:lnTo>
                    <a:pt x="154" y="560"/>
                  </a:lnTo>
                  <a:lnTo>
                    <a:pt x="174" y="582"/>
                  </a:lnTo>
                  <a:lnTo>
                    <a:pt x="194" y="60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5" name="Freeform 53"/>
            <p:cNvSpPr>
              <a:spLocks/>
            </p:cNvSpPr>
            <p:nvPr/>
          </p:nvSpPr>
          <p:spPr bwMode="auto">
            <a:xfrm>
              <a:off x="3484563" y="2347913"/>
              <a:ext cx="342900" cy="1028700"/>
            </a:xfrm>
            <a:custGeom>
              <a:avLst/>
              <a:gdLst>
                <a:gd name="T0" fmla="*/ 519152188 w 216"/>
                <a:gd name="T1" fmla="*/ 1587698438 h 648"/>
                <a:gd name="T2" fmla="*/ 519152188 w 216"/>
                <a:gd name="T3" fmla="*/ 1587698438 h 648"/>
                <a:gd name="T4" fmla="*/ 544353750 w 216"/>
                <a:gd name="T5" fmla="*/ 1612900000 h 648"/>
                <a:gd name="T6" fmla="*/ 544353750 w 216"/>
                <a:gd name="T7" fmla="*/ 1612900000 h 648"/>
                <a:gd name="T8" fmla="*/ 534273125 w 216"/>
                <a:gd name="T9" fmla="*/ 1633061250 h 648"/>
                <a:gd name="T10" fmla="*/ 534273125 w 216"/>
                <a:gd name="T11" fmla="*/ 1633061250 h 648"/>
                <a:gd name="T12" fmla="*/ 504031250 w 216"/>
                <a:gd name="T13" fmla="*/ 1602819375 h 648"/>
                <a:gd name="T14" fmla="*/ 504031250 w 216"/>
                <a:gd name="T15" fmla="*/ 1602819375 h 648"/>
                <a:gd name="T16" fmla="*/ 448587813 w 216"/>
                <a:gd name="T17" fmla="*/ 1542335625 h 648"/>
                <a:gd name="T18" fmla="*/ 393144375 w 216"/>
                <a:gd name="T19" fmla="*/ 1481851875 h 648"/>
                <a:gd name="T20" fmla="*/ 342741250 w 216"/>
                <a:gd name="T21" fmla="*/ 1416327813 h 648"/>
                <a:gd name="T22" fmla="*/ 297378438 w 216"/>
                <a:gd name="T23" fmla="*/ 1350803750 h 648"/>
                <a:gd name="T24" fmla="*/ 252015625 w 216"/>
                <a:gd name="T25" fmla="*/ 1280239375 h 648"/>
                <a:gd name="T26" fmla="*/ 206652813 w 216"/>
                <a:gd name="T27" fmla="*/ 1204634688 h 648"/>
                <a:gd name="T28" fmla="*/ 171370625 w 216"/>
                <a:gd name="T29" fmla="*/ 1134070313 h 648"/>
                <a:gd name="T30" fmla="*/ 136088438 w 216"/>
                <a:gd name="T31" fmla="*/ 1053425313 h 648"/>
                <a:gd name="T32" fmla="*/ 105846563 w 216"/>
                <a:gd name="T33" fmla="*/ 977820625 h 648"/>
                <a:gd name="T34" fmla="*/ 80645000 w 216"/>
                <a:gd name="T35" fmla="*/ 897175625 h 648"/>
                <a:gd name="T36" fmla="*/ 55443438 w 216"/>
                <a:gd name="T37" fmla="*/ 816530625 h 648"/>
                <a:gd name="T38" fmla="*/ 35282188 w 216"/>
                <a:gd name="T39" fmla="*/ 730845313 h 648"/>
                <a:gd name="T40" fmla="*/ 20161250 w 216"/>
                <a:gd name="T41" fmla="*/ 645160000 h 648"/>
                <a:gd name="T42" fmla="*/ 10080625 w 216"/>
                <a:gd name="T43" fmla="*/ 559474688 h 648"/>
                <a:gd name="T44" fmla="*/ 5040313 w 216"/>
                <a:gd name="T45" fmla="*/ 473789375 h 648"/>
                <a:gd name="T46" fmla="*/ 0 w 216"/>
                <a:gd name="T47" fmla="*/ 383063750 h 648"/>
                <a:gd name="T48" fmla="*/ 0 w 216"/>
                <a:gd name="T49" fmla="*/ 383063750 h 648"/>
                <a:gd name="T50" fmla="*/ 5040313 w 216"/>
                <a:gd name="T51" fmla="*/ 287297813 h 648"/>
                <a:gd name="T52" fmla="*/ 10080625 w 216"/>
                <a:gd name="T53" fmla="*/ 191531875 h 648"/>
                <a:gd name="T54" fmla="*/ 25201563 w 216"/>
                <a:gd name="T55" fmla="*/ 95765938 h 648"/>
                <a:gd name="T56" fmla="*/ 45362813 w 216"/>
                <a:gd name="T57" fmla="*/ 0 h 648"/>
                <a:gd name="T58" fmla="*/ 45362813 w 216"/>
                <a:gd name="T59" fmla="*/ 0 h 648"/>
                <a:gd name="T60" fmla="*/ 65524063 w 216"/>
                <a:gd name="T61" fmla="*/ 0 h 648"/>
                <a:gd name="T62" fmla="*/ 65524063 w 216"/>
                <a:gd name="T63" fmla="*/ 0 h 648"/>
                <a:gd name="T64" fmla="*/ 45362813 w 216"/>
                <a:gd name="T65" fmla="*/ 90725625 h 648"/>
                <a:gd name="T66" fmla="*/ 30241875 w 216"/>
                <a:gd name="T67" fmla="*/ 186491563 h 648"/>
                <a:gd name="T68" fmla="*/ 25201563 w 216"/>
                <a:gd name="T69" fmla="*/ 287297813 h 648"/>
                <a:gd name="T70" fmla="*/ 20161250 w 216"/>
                <a:gd name="T71" fmla="*/ 383063750 h 648"/>
                <a:gd name="T72" fmla="*/ 20161250 w 216"/>
                <a:gd name="T73" fmla="*/ 383063750 h 648"/>
                <a:gd name="T74" fmla="*/ 25201563 w 216"/>
                <a:gd name="T75" fmla="*/ 473789375 h 648"/>
                <a:gd name="T76" fmla="*/ 30241875 w 216"/>
                <a:gd name="T77" fmla="*/ 559474688 h 648"/>
                <a:gd name="T78" fmla="*/ 40322500 w 216"/>
                <a:gd name="T79" fmla="*/ 645160000 h 648"/>
                <a:gd name="T80" fmla="*/ 55443438 w 216"/>
                <a:gd name="T81" fmla="*/ 725805000 h 648"/>
                <a:gd name="T82" fmla="*/ 75604688 w 216"/>
                <a:gd name="T83" fmla="*/ 811490313 h 648"/>
                <a:gd name="T84" fmla="*/ 95765938 w 216"/>
                <a:gd name="T85" fmla="*/ 892135313 h 648"/>
                <a:gd name="T86" fmla="*/ 126007813 w 216"/>
                <a:gd name="T87" fmla="*/ 972780313 h 648"/>
                <a:gd name="T88" fmla="*/ 156249688 w 216"/>
                <a:gd name="T89" fmla="*/ 1048385000 h 648"/>
                <a:gd name="T90" fmla="*/ 156249688 w 216"/>
                <a:gd name="T91" fmla="*/ 1048385000 h 648"/>
                <a:gd name="T92" fmla="*/ 186491563 w 216"/>
                <a:gd name="T93" fmla="*/ 1123989688 h 648"/>
                <a:gd name="T94" fmla="*/ 226814063 w 216"/>
                <a:gd name="T95" fmla="*/ 1194554063 h 648"/>
                <a:gd name="T96" fmla="*/ 267136563 w 216"/>
                <a:gd name="T97" fmla="*/ 1270158750 h 648"/>
                <a:gd name="T98" fmla="*/ 312499375 w 216"/>
                <a:gd name="T99" fmla="*/ 1335682813 h 648"/>
                <a:gd name="T100" fmla="*/ 357862188 w 216"/>
                <a:gd name="T101" fmla="*/ 1406247188 h 648"/>
                <a:gd name="T102" fmla="*/ 408265313 w 216"/>
                <a:gd name="T103" fmla="*/ 1466730938 h 648"/>
                <a:gd name="T104" fmla="*/ 463708750 w 216"/>
                <a:gd name="T105" fmla="*/ 1532255000 h 648"/>
                <a:gd name="T106" fmla="*/ 519152188 w 216"/>
                <a:gd name="T107" fmla="*/ 1587698438 h 648"/>
                <a:gd name="T108" fmla="*/ 519152188 w 216"/>
                <a:gd name="T109" fmla="*/ 1587698438 h 64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6" h="648">
                  <a:moveTo>
                    <a:pt x="206" y="630"/>
                  </a:moveTo>
                  <a:lnTo>
                    <a:pt x="206" y="630"/>
                  </a:lnTo>
                  <a:lnTo>
                    <a:pt x="216" y="640"/>
                  </a:lnTo>
                  <a:lnTo>
                    <a:pt x="212" y="648"/>
                  </a:lnTo>
                  <a:lnTo>
                    <a:pt x="200" y="636"/>
                  </a:lnTo>
                  <a:lnTo>
                    <a:pt x="178" y="612"/>
                  </a:lnTo>
                  <a:lnTo>
                    <a:pt x="156" y="588"/>
                  </a:lnTo>
                  <a:lnTo>
                    <a:pt x="136" y="562"/>
                  </a:lnTo>
                  <a:lnTo>
                    <a:pt x="118" y="536"/>
                  </a:lnTo>
                  <a:lnTo>
                    <a:pt x="100" y="508"/>
                  </a:lnTo>
                  <a:lnTo>
                    <a:pt x="82" y="478"/>
                  </a:lnTo>
                  <a:lnTo>
                    <a:pt x="68" y="450"/>
                  </a:lnTo>
                  <a:lnTo>
                    <a:pt x="54" y="418"/>
                  </a:lnTo>
                  <a:lnTo>
                    <a:pt x="42" y="388"/>
                  </a:lnTo>
                  <a:lnTo>
                    <a:pt x="32" y="356"/>
                  </a:lnTo>
                  <a:lnTo>
                    <a:pt x="22" y="324"/>
                  </a:lnTo>
                  <a:lnTo>
                    <a:pt x="14" y="290"/>
                  </a:lnTo>
                  <a:lnTo>
                    <a:pt x="8" y="256"/>
                  </a:lnTo>
                  <a:lnTo>
                    <a:pt x="4" y="222"/>
                  </a:lnTo>
                  <a:lnTo>
                    <a:pt x="2" y="188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4" y="76"/>
                  </a:lnTo>
                  <a:lnTo>
                    <a:pt x="10" y="38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18" y="36"/>
                  </a:lnTo>
                  <a:lnTo>
                    <a:pt x="12" y="74"/>
                  </a:lnTo>
                  <a:lnTo>
                    <a:pt x="10" y="114"/>
                  </a:lnTo>
                  <a:lnTo>
                    <a:pt x="8" y="152"/>
                  </a:lnTo>
                  <a:lnTo>
                    <a:pt x="10" y="188"/>
                  </a:lnTo>
                  <a:lnTo>
                    <a:pt x="12" y="222"/>
                  </a:lnTo>
                  <a:lnTo>
                    <a:pt x="16" y="256"/>
                  </a:lnTo>
                  <a:lnTo>
                    <a:pt x="22" y="288"/>
                  </a:lnTo>
                  <a:lnTo>
                    <a:pt x="30" y="322"/>
                  </a:lnTo>
                  <a:lnTo>
                    <a:pt x="38" y="354"/>
                  </a:lnTo>
                  <a:lnTo>
                    <a:pt x="50" y="386"/>
                  </a:lnTo>
                  <a:lnTo>
                    <a:pt x="62" y="416"/>
                  </a:lnTo>
                  <a:lnTo>
                    <a:pt x="74" y="446"/>
                  </a:lnTo>
                  <a:lnTo>
                    <a:pt x="90" y="474"/>
                  </a:lnTo>
                  <a:lnTo>
                    <a:pt x="106" y="504"/>
                  </a:lnTo>
                  <a:lnTo>
                    <a:pt x="124" y="530"/>
                  </a:lnTo>
                  <a:lnTo>
                    <a:pt x="142" y="558"/>
                  </a:lnTo>
                  <a:lnTo>
                    <a:pt x="162" y="582"/>
                  </a:lnTo>
                  <a:lnTo>
                    <a:pt x="184" y="608"/>
                  </a:lnTo>
                  <a:lnTo>
                    <a:pt x="206" y="63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6" name="Freeform 54"/>
            <p:cNvSpPr>
              <a:spLocks/>
            </p:cNvSpPr>
            <p:nvPr/>
          </p:nvSpPr>
          <p:spPr bwMode="auto">
            <a:xfrm>
              <a:off x="3421063" y="2351088"/>
              <a:ext cx="374650" cy="1082675"/>
            </a:xfrm>
            <a:custGeom>
              <a:avLst/>
              <a:gdLst>
                <a:gd name="T0" fmla="*/ 594756875 w 236"/>
                <a:gd name="T1" fmla="*/ 1703625625 h 682"/>
                <a:gd name="T2" fmla="*/ 594756875 w 236"/>
                <a:gd name="T3" fmla="*/ 1703625625 h 682"/>
                <a:gd name="T4" fmla="*/ 589716563 w 236"/>
                <a:gd name="T5" fmla="*/ 1718746563 h 682"/>
                <a:gd name="T6" fmla="*/ 589716563 w 236"/>
                <a:gd name="T7" fmla="*/ 1718746563 h 682"/>
                <a:gd name="T8" fmla="*/ 534273125 w 236"/>
                <a:gd name="T9" fmla="*/ 1668343438 h 682"/>
                <a:gd name="T10" fmla="*/ 534273125 w 236"/>
                <a:gd name="T11" fmla="*/ 1668343438 h 682"/>
                <a:gd name="T12" fmla="*/ 473789375 w 236"/>
                <a:gd name="T13" fmla="*/ 1607859688 h 682"/>
                <a:gd name="T14" fmla="*/ 418345938 w 236"/>
                <a:gd name="T15" fmla="*/ 1542335625 h 682"/>
                <a:gd name="T16" fmla="*/ 362902500 w 236"/>
                <a:gd name="T17" fmla="*/ 1471771250 h 682"/>
                <a:gd name="T18" fmla="*/ 312499375 w 236"/>
                <a:gd name="T19" fmla="*/ 1401206875 h 682"/>
                <a:gd name="T20" fmla="*/ 267136563 w 236"/>
                <a:gd name="T21" fmla="*/ 1325602188 h 682"/>
                <a:gd name="T22" fmla="*/ 221773750 w 236"/>
                <a:gd name="T23" fmla="*/ 1249997500 h 682"/>
                <a:gd name="T24" fmla="*/ 181451250 w 236"/>
                <a:gd name="T25" fmla="*/ 1169352500 h 682"/>
                <a:gd name="T26" fmla="*/ 146169063 w 236"/>
                <a:gd name="T27" fmla="*/ 1088707500 h 682"/>
                <a:gd name="T28" fmla="*/ 110886875 w 236"/>
                <a:gd name="T29" fmla="*/ 1008062500 h 682"/>
                <a:gd name="T30" fmla="*/ 80645000 w 236"/>
                <a:gd name="T31" fmla="*/ 922377188 h 682"/>
                <a:gd name="T32" fmla="*/ 60483750 w 236"/>
                <a:gd name="T33" fmla="*/ 836691875 h 682"/>
                <a:gd name="T34" fmla="*/ 35282188 w 236"/>
                <a:gd name="T35" fmla="*/ 745966250 h 682"/>
                <a:gd name="T36" fmla="*/ 20161250 w 236"/>
                <a:gd name="T37" fmla="*/ 655240625 h 682"/>
                <a:gd name="T38" fmla="*/ 10080625 w 236"/>
                <a:gd name="T39" fmla="*/ 564515000 h 682"/>
                <a:gd name="T40" fmla="*/ 5040313 w 236"/>
                <a:gd name="T41" fmla="*/ 473789375 h 682"/>
                <a:gd name="T42" fmla="*/ 0 w 236"/>
                <a:gd name="T43" fmla="*/ 378023438 h 682"/>
                <a:gd name="T44" fmla="*/ 0 w 236"/>
                <a:gd name="T45" fmla="*/ 378023438 h 682"/>
                <a:gd name="T46" fmla="*/ 5040313 w 236"/>
                <a:gd name="T47" fmla="*/ 282257500 h 682"/>
                <a:gd name="T48" fmla="*/ 10080625 w 236"/>
                <a:gd name="T49" fmla="*/ 186491563 h 682"/>
                <a:gd name="T50" fmla="*/ 25201563 w 236"/>
                <a:gd name="T51" fmla="*/ 95765938 h 682"/>
                <a:gd name="T52" fmla="*/ 40322500 w 236"/>
                <a:gd name="T53" fmla="*/ 5040313 h 682"/>
                <a:gd name="T54" fmla="*/ 40322500 w 236"/>
                <a:gd name="T55" fmla="*/ 5040313 h 682"/>
                <a:gd name="T56" fmla="*/ 60483750 w 236"/>
                <a:gd name="T57" fmla="*/ 0 h 682"/>
                <a:gd name="T58" fmla="*/ 60483750 w 236"/>
                <a:gd name="T59" fmla="*/ 0 h 682"/>
                <a:gd name="T60" fmla="*/ 45362813 w 236"/>
                <a:gd name="T61" fmla="*/ 95765938 h 682"/>
                <a:gd name="T62" fmla="*/ 30241875 w 236"/>
                <a:gd name="T63" fmla="*/ 186491563 h 682"/>
                <a:gd name="T64" fmla="*/ 25201563 w 236"/>
                <a:gd name="T65" fmla="*/ 282257500 h 682"/>
                <a:gd name="T66" fmla="*/ 20161250 w 236"/>
                <a:gd name="T67" fmla="*/ 378023438 h 682"/>
                <a:gd name="T68" fmla="*/ 20161250 w 236"/>
                <a:gd name="T69" fmla="*/ 378023438 h 682"/>
                <a:gd name="T70" fmla="*/ 25201563 w 236"/>
                <a:gd name="T71" fmla="*/ 473789375 h 682"/>
                <a:gd name="T72" fmla="*/ 30241875 w 236"/>
                <a:gd name="T73" fmla="*/ 564515000 h 682"/>
                <a:gd name="T74" fmla="*/ 40322500 w 236"/>
                <a:gd name="T75" fmla="*/ 655240625 h 682"/>
                <a:gd name="T76" fmla="*/ 55443438 w 236"/>
                <a:gd name="T77" fmla="*/ 740925938 h 682"/>
                <a:gd name="T78" fmla="*/ 75604688 w 236"/>
                <a:gd name="T79" fmla="*/ 831651563 h 682"/>
                <a:gd name="T80" fmla="*/ 100806250 w 236"/>
                <a:gd name="T81" fmla="*/ 917336875 h 682"/>
                <a:gd name="T82" fmla="*/ 131048125 w 236"/>
                <a:gd name="T83" fmla="*/ 997981875 h 682"/>
                <a:gd name="T84" fmla="*/ 161290000 w 236"/>
                <a:gd name="T85" fmla="*/ 1083667188 h 682"/>
                <a:gd name="T86" fmla="*/ 161290000 w 236"/>
                <a:gd name="T87" fmla="*/ 1083667188 h 682"/>
                <a:gd name="T88" fmla="*/ 196572188 w 236"/>
                <a:gd name="T89" fmla="*/ 1164312188 h 682"/>
                <a:gd name="T90" fmla="*/ 236894688 w 236"/>
                <a:gd name="T91" fmla="*/ 1239916875 h 682"/>
                <a:gd name="T92" fmla="*/ 282257500 w 236"/>
                <a:gd name="T93" fmla="*/ 1315521563 h 682"/>
                <a:gd name="T94" fmla="*/ 327620313 w 236"/>
                <a:gd name="T95" fmla="*/ 1386085938 h 682"/>
                <a:gd name="T96" fmla="*/ 378023438 w 236"/>
                <a:gd name="T97" fmla="*/ 1461690625 h 682"/>
                <a:gd name="T98" fmla="*/ 433466875 w 236"/>
                <a:gd name="T99" fmla="*/ 1527214688 h 682"/>
                <a:gd name="T100" fmla="*/ 488910313 w 236"/>
                <a:gd name="T101" fmla="*/ 1592738750 h 682"/>
                <a:gd name="T102" fmla="*/ 549394063 w 236"/>
                <a:gd name="T103" fmla="*/ 1653222500 h 682"/>
                <a:gd name="T104" fmla="*/ 549394063 w 236"/>
                <a:gd name="T105" fmla="*/ 1653222500 h 682"/>
                <a:gd name="T106" fmla="*/ 594756875 w 236"/>
                <a:gd name="T107" fmla="*/ 1703625625 h 682"/>
                <a:gd name="T108" fmla="*/ 594756875 w 236"/>
                <a:gd name="T109" fmla="*/ 1703625625 h 68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36" h="682">
                  <a:moveTo>
                    <a:pt x="236" y="676"/>
                  </a:moveTo>
                  <a:lnTo>
                    <a:pt x="236" y="676"/>
                  </a:lnTo>
                  <a:lnTo>
                    <a:pt x="234" y="682"/>
                  </a:lnTo>
                  <a:lnTo>
                    <a:pt x="212" y="662"/>
                  </a:lnTo>
                  <a:lnTo>
                    <a:pt x="188" y="638"/>
                  </a:lnTo>
                  <a:lnTo>
                    <a:pt x="166" y="612"/>
                  </a:lnTo>
                  <a:lnTo>
                    <a:pt x="144" y="584"/>
                  </a:lnTo>
                  <a:lnTo>
                    <a:pt x="124" y="556"/>
                  </a:lnTo>
                  <a:lnTo>
                    <a:pt x="106" y="526"/>
                  </a:lnTo>
                  <a:lnTo>
                    <a:pt x="88" y="496"/>
                  </a:lnTo>
                  <a:lnTo>
                    <a:pt x="72" y="464"/>
                  </a:lnTo>
                  <a:lnTo>
                    <a:pt x="58" y="432"/>
                  </a:lnTo>
                  <a:lnTo>
                    <a:pt x="44" y="400"/>
                  </a:lnTo>
                  <a:lnTo>
                    <a:pt x="32" y="366"/>
                  </a:lnTo>
                  <a:lnTo>
                    <a:pt x="24" y="332"/>
                  </a:lnTo>
                  <a:lnTo>
                    <a:pt x="14" y="296"/>
                  </a:lnTo>
                  <a:lnTo>
                    <a:pt x="8" y="260"/>
                  </a:lnTo>
                  <a:lnTo>
                    <a:pt x="4" y="224"/>
                  </a:lnTo>
                  <a:lnTo>
                    <a:pt x="2" y="188"/>
                  </a:lnTo>
                  <a:lnTo>
                    <a:pt x="0" y="150"/>
                  </a:lnTo>
                  <a:lnTo>
                    <a:pt x="2" y="112"/>
                  </a:lnTo>
                  <a:lnTo>
                    <a:pt x="4" y="74"/>
                  </a:lnTo>
                  <a:lnTo>
                    <a:pt x="10" y="38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18" y="38"/>
                  </a:lnTo>
                  <a:lnTo>
                    <a:pt x="12" y="74"/>
                  </a:lnTo>
                  <a:lnTo>
                    <a:pt x="10" y="112"/>
                  </a:lnTo>
                  <a:lnTo>
                    <a:pt x="8" y="150"/>
                  </a:lnTo>
                  <a:lnTo>
                    <a:pt x="10" y="188"/>
                  </a:lnTo>
                  <a:lnTo>
                    <a:pt x="12" y="224"/>
                  </a:lnTo>
                  <a:lnTo>
                    <a:pt x="16" y="260"/>
                  </a:lnTo>
                  <a:lnTo>
                    <a:pt x="22" y="294"/>
                  </a:lnTo>
                  <a:lnTo>
                    <a:pt x="30" y="330"/>
                  </a:lnTo>
                  <a:lnTo>
                    <a:pt x="40" y="364"/>
                  </a:lnTo>
                  <a:lnTo>
                    <a:pt x="52" y="396"/>
                  </a:lnTo>
                  <a:lnTo>
                    <a:pt x="64" y="430"/>
                  </a:lnTo>
                  <a:lnTo>
                    <a:pt x="78" y="462"/>
                  </a:lnTo>
                  <a:lnTo>
                    <a:pt x="94" y="492"/>
                  </a:lnTo>
                  <a:lnTo>
                    <a:pt x="112" y="522"/>
                  </a:lnTo>
                  <a:lnTo>
                    <a:pt x="130" y="550"/>
                  </a:lnTo>
                  <a:lnTo>
                    <a:pt x="150" y="580"/>
                  </a:lnTo>
                  <a:lnTo>
                    <a:pt x="172" y="606"/>
                  </a:lnTo>
                  <a:lnTo>
                    <a:pt x="194" y="632"/>
                  </a:lnTo>
                  <a:lnTo>
                    <a:pt x="218" y="656"/>
                  </a:lnTo>
                  <a:lnTo>
                    <a:pt x="236" y="67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7" name="Freeform 55"/>
            <p:cNvSpPr>
              <a:spLocks/>
            </p:cNvSpPr>
            <p:nvPr/>
          </p:nvSpPr>
          <p:spPr bwMode="auto">
            <a:xfrm>
              <a:off x="3357563" y="2357438"/>
              <a:ext cx="412750" cy="1139825"/>
            </a:xfrm>
            <a:custGeom>
              <a:avLst/>
              <a:gdLst>
                <a:gd name="T0" fmla="*/ 655240625 w 260"/>
                <a:gd name="T1" fmla="*/ 1789310938 h 718"/>
                <a:gd name="T2" fmla="*/ 655240625 w 260"/>
                <a:gd name="T3" fmla="*/ 1789310938 h 718"/>
                <a:gd name="T4" fmla="*/ 645160000 w 260"/>
                <a:gd name="T5" fmla="*/ 1809472188 h 718"/>
                <a:gd name="T6" fmla="*/ 645160000 w 260"/>
                <a:gd name="T7" fmla="*/ 1809472188 h 718"/>
                <a:gd name="T8" fmla="*/ 564515000 w 260"/>
                <a:gd name="T9" fmla="*/ 1728827188 h 718"/>
                <a:gd name="T10" fmla="*/ 564515000 w 260"/>
                <a:gd name="T11" fmla="*/ 1728827188 h 718"/>
                <a:gd name="T12" fmla="*/ 498990938 w 260"/>
                <a:gd name="T13" fmla="*/ 1663303125 h 718"/>
                <a:gd name="T14" fmla="*/ 438507188 w 260"/>
                <a:gd name="T15" fmla="*/ 1592738750 h 718"/>
                <a:gd name="T16" fmla="*/ 383063750 w 260"/>
                <a:gd name="T17" fmla="*/ 1522174375 h 718"/>
                <a:gd name="T18" fmla="*/ 327620313 w 260"/>
                <a:gd name="T19" fmla="*/ 1446569688 h 718"/>
                <a:gd name="T20" fmla="*/ 277217188 w 260"/>
                <a:gd name="T21" fmla="*/ 1365924688 h 718"/>
                <a:gd name="T22" fmla="*/ 231854375 w 260"/>
                <a:gd name="T23" fmla="*/ 1285279688 h 718"/>
                <a:gd name="T24" fmla="*/ 191531875 w 260"/>
                <a:gd name="T25" fmla="*/ 1204634688 h 718"/>
                <a:gd name="T26" fmla="*/ 151209375 w 260"/>
                <a:gd name="T27" fmla="*/ 1118949375 h 718"/>
                <a:gd name="T28" fmla="*/ 115927188 w 260"/>
                <a:gd name="T29" fmla="*/ 1033264063 h 718"/>
                <a:gd name="T30" fmla="*/ 85685313 w 260"/>
                <a:gd name="T31" fmla="*/ 942538438 h 718"/>
                <a:gd name="T32" fmla="*/ 60483750 w 260"/>
                <a:gd name="T33" fmla="*/ 851812813 h 718"/>
                <a:gd name="T34" fmla="*/ 40322500 w 260"/>
                <a:gd name="T35" fmla="*/ 756046875 h 718"/>
                <a:gd name="T36" fmla="*/ 25201563 w 260"/>
                <a:gd name="T37" fmla="*/ 665321250 h 718"/>
                <a:gd name="T38" fmla="*/ 10080625 w 260"/>
                <a:gd name="T39" fmla="*/ 564515000 h 718"/>
                <a:gd name="T40" fmla="*/ 5040313 w 260"/>
                <a:gd name="T41" fmla="*/ 468749063 h 718"/>
                <a:gd name="T42" fmla="*/ 0 w 260"/>
                <a:gd name="T43" fmla="*/ 367942813 h 718"/>
                <a:gd name="T44" fmla="*/ 0 w 260"/>
                <a:gd name="T45" fmla="*/ 367942813 h 718"/>
                <a:gd name="T46" fmla="*/ 5040313 w 260"/>
                <a:gd name="T47" fmla="*/ 277217188 h 718"/>
                <a:gd name="T48" fmla="*/ 10080625 w 260"/>
                <a:gd name="T49" fmla="*/ 186491563 h 718"/>
                <a:gd name="T50" fmla="*/ 20161250 w 260"/>
                <a:gd name="T51" fmla="*/ 95765938 h 718"/>
                <a:gd name="T52" fmla="*/ 35282188 w 260"/>
                <a:gd name="T53" fmla="*/ 5040313 h 718"/>
                <a:gd name="T54" fmla="*/ 35282188 w 260"/>
                <a:gd name="T55" fmla="*/ 5040313 h 718"/>
                <a:gd name="T56" fmla="*/ 55443438 w 260"/>
                <a:gd name="T57" fmla="*/ 0 h 718"/>
                <a:gd name="T58" fmla="*/ 55443438 w 260"/>
                <a:gd name="T59" fmla="*/ 0 h 718"/>
                <a:gd name="T60" fmla="*/ 40322500 w 260"/>
                <a:gd name="T61" fmla="*/ 90725625 h 718"/>
                <a:gd name="T62" fmla="*/ 30241875 w 260"/>
                <a:gd name="T63" fmla="*/ 181451250 h 718"/>
                <a:gd name="T64" fmla="*/ 25201563 w 260"/>
                <a:gd name="T65" fmla="*/ 277217188 h 718"/>
                <a:gd name="T66" fmla="*/ 20161250 w 260"/>
                <a:gd name="T67" fmla="*/ 367942813 h 718"/>
                <a:gd name="T68" fmla="*/ 20161250 w 260"/>
                <a:gd name="T69" fmla="*/ 367942813 h 718"/>
                <a:gd name="T70" fmla="*/ 25201563 w 260"/>
                <a:gd name="T71" fmla="*/ 468749063 h 718"/>
                <a:gd name="T72" fmla="*/ 30241875 w 260"/>
                <a:gd name="T73" fmla="*/ 564515000 h 718"/>
                <a:gd name="T74" fmla="*/ 40322500 w 260"/>
                <a:gd name="T75" fmla="*/ 660280938 h 718"/>
                <a:gd name="T76" fmla="*/ 60483750 w 260"/>
                <a:gd name="T77" fmla="*/ 756046875 h 718"/>
                <a:gd name="T78" fmla="*/ 80645000 w 260"/>
                <a:gd name="T79" fmla="*/ 846772500 h 718"/>
                <a:gd name="T80" fmla="*/ 105846563 w 260"/>
                <a:gd name="T81" fmla="*/ 937498125 h 718"/>
                <a:gd name="T82" fmla="*/ 136088438 w 260"/>
                <a:gd name="T83" fmla="*/ 1023183438 h 718"/>
                <a:gd name="T84" fmla="*/ 171370625 w 260"/>
                <a:gd name="T85" fmla="*/ 1108868750 h 718"/>
                <a:gd name="T86" fmla="*/ 171370625 w 260"/>
                <a:gd name="T87" fmla="*/ 1108868750 h 718"/>
                <a:gd name="T88" fmla="*/ 206652813 w 260"/>
                <a:gd name="T89" fmla="*/ 1194554063 h 718"/>
                <a:gd name="T90" fmla="*/ 252015625 w 260"/>
                <a:gd name="T91" fmla="*/ 1280239375 h 718"/>
                <a:gd name="T92" fmla="*/ 297378438 w 260"/>
                <a:gd name="T93" fmla="*/ 1355844063 h 718"/>
                <a:gd name="T94" fmla="*/ 347781563 w 260"/>
                <a:gd name="T95" fmla="*/ 1436489063 h 718"/>
                <a:gd name="T96" fmla="*/ 398184688 w 260"/>
                <a:gd name="T97" fmla="*/ 1507053438 h 718"/>
                <a:gd name="T98" fmla="*/ 453628125 w 260"/>
                <a:gd name="T99" fmla="*/ 1582658125 h 718"/>
                <a:gd name="T100" fmla="*/ 514111875 w 260"/>
                <a:gd name="T101" fmla="*/ 1648182188 h 718"/>
                <a:gd name="T102" fmla="*/ 579635938 w 260"/>
                <a:gd name="T103" fmla="*/ 1718746563 h 718"/>
                <a:gd name="T104" fmla="*/ 579635938 w 260"/>
                <a:gd name="T105" fmla="*/ 1718746563 h 718"/>
                <a:gd name="T106" fmla="*/ 655240625 w 260"/>
                <a:gd name="T107" fmla="*/ 1789310938 h 718"/>
                <a:gd name="T108" fmla="*/ 655240625 w 260"/>
                <a:gd name="T109" fmla="*/ 1789310938 h 7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0" h="718">
                  <a:moveTo>
                    <a:pt x="260" y="710"/>
                  </a:moveTo>
                  <a:lnTo>
                    <a:pt x="260" y="710"/>
                  </a:lnTo>
                  <a:lnTo>
                    <a:pt x="256" y="718"/>
                  </a:lnTo>
                  <a:lnTo>
                    <a:pt x="224" y="686"/>
                  </a:lnTo>
                  <a:lnTo>
                    <a:pt x="198" y="660"/>
                  </a:lnTo>
                  <a:lnTo>
                    <a:pt x="174" y="632"/>
                  </a:lnTo>
                  <a:lnTo>
                    <a:pt x="152" y="604"/>
                  </a:lnTo>
                  <a:lnTo>
                    <a:pt x="130" y="574"/>
                  </a:lnTo>
                  <a:lnTo>
                    <a:pt x="110" y="542"/>
                  </a:lnTo>
                  <a:lnTo>
                    <a:pt x="92" y="510"/>
                  </a:lnTo>
                  <a:lnTo>
                    <a:pt x="76" y="478"/>
                  </a:lnTo>
                  <a:lnTo>
                    <a:pt x="60" y="444"/>
                  </a:lnTo>
                  <a:lnTo>
                    <a:pt x="46" y="410"/>
                  </a:lnTo>
                  <a:lnTo>
                    <a:pt x="34" y="374"/>
                  </a:lnTo>
                  <a:lnTo>
                    <a:pt x="24" y="338"/>
                  </a:lnTo>
                  <a:lnTo>
                    <a:pt x="16" y="300"/>
                  </a:lnTo>
                  <a:lnTo>
                    <a:pt x="10" y="264"/>
                  </a:lnTo>
                  <a:lnTo>
                    <a:pt x="4" y="224"/>
                  </a:lnTo>
                  <a:lnTo>
                    <a:pt x="2" y="186"/>
                  </a:lnTo>
                  <a:lnTo>
                    <a:pt x="0" y="146"/>
                  </a:lnTo>
                  <a:lnTo>
                    <a:pt x="2" y="110"/>
                  </a:lnTo>
                  <a:lnTo>
                    <a:pt x="4" y="74"/>
                  </a:lnTo>
                  <a:lnTo>
                    <a:pt x="8" y="38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16" y="36"/>
                  </a:lnTo>
                  <a:lnTo>
                    <a:pt x="12" y="72"/>
                  </a:lnTo>
                  <a:lnTo>
                    <a:pt x="10" y="110"/>
                  </a:lnTo>
                  <a:lnTo>
                    <a:pt x="8" y="146"/>
                  </a:lnTo>
                  <a:lnTo>
                    <a:pt x="10" y="186"/>
                  </a:lnTo>
                  <a:lnTo>
                    <a:pt x="12" y="224"/>
                  </a:lnTo>
                  <a:lnTo>
                    <a:pt x="16" y="262"/>
                  </a:lnTo>
                  <a:lnTo>
                    <a:pt x="24" y="300"/>
                  </a:lnTo>
                  <a:lnTo>
                    <a:pt x="32" y="336"/>
                  </a:lnTo>
                  <a:lnTo>
                    <a:pt x="42" y="372"/>
                  </a:lnTo>
                  <a:lnTo>
                    <a:pt x="54" y="406"/>
                  </a:lnTo>
                  <a:lnTo>
                    <a:pt x="68" y="440"/>
                  </a:lnTo>
                  <a:lnTo>
                    <a:pt x="82" y="474"/>
                  </a:lnTo>
                  <a:lnTo>
                    <a:pt x="100" y="508"/>
                  </a:lnTo>
                  <a:lnTo>
                    <a:pt x="118" y="538"/>
                  </a:lnTo>
                  <a:lnTo>
                    <a:pt x="138" y="570"/>
                  </a:lnTo>
                  <a:lnTo>
                    <a:pt x="158" y="598"/>
                  </a:lnTo>
                  <a:lnTo>
                    <a:pt x="180" y="628"/>
                  </a:lnTo>
                  <a:lnTo>
                    <a:pt x="204" y="654"/>
                  </a:lnTo>
                  <a:lnTo>
                    <a:pt x="230" y="682"/>
                  </a:lnTo>
                  <a:lnTo>
                    <a:pt x="260" y="71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8" name="Freeform 56"/>
            <p:cNvSpPr>
              <a:spLocks/>
            </p:cNvSpPr>
            <p:nvPr/>
          </p:nvSpPr>
          <p:spPr bwMode="auto">
            <a:xfrm>
              <a:off x="3294063" y="2366963"/>
              <a:ext cx="450850" cy="1190625"/>
            </a:xfrm>
            <a:custGeom>
              <a:avLst/>
              <a:gdLst>
                <a:gd name="T0" fmla="*/ 715724375 w 284"/>
                <a:gd name="T1" fmla="*/ 1869955938 h 750"/>
                <a:gd name="T2" fmla="*/ 715724375 w 284"/>
                <a:gd name="T3" fmla="*/ 1869955938 h 750"/>
                <a:gd name="T4" fmla="*/ 705643750 w 284"/>
                <a:gd name="T5" fmla="*/ 1890117188 h 750"/>
                <a:gd name="T6" fmla="*/ 705643750 w 284"/>
                <a:gd name="T7" fmla="*/ 1890117188 h 750"/>
                <a:gd name="T8" fmla="*/ 650200313 w 284"/>
                <a:gd name="T9" fmla="*/ 1839714063 h 750"/>
                <a:gd name="T10" fmla="*/ 594756875 w 284"/>
                <a:gd name="T11" fmla="*/ 1789310938 h 750"/>
                <a:gd name="T12" fmla="*/ 594756875 w 284"/>
                <a:gd name="T13" fmla="*/ 1789310938 h 750"/>
                <a:gd name="T14" fmla="*/ 529232813 w 284"/>
                <a:gd name="T15" fmla="*/ 1718746563 h 750"/>
                <a:gd name="T16" fmla="*/ 463708750 w 284"/>
                <a:gd name="T17" fmla="*/ 1643141875 h 750"/>
                <a:gd name="T18" fmla="*/ 403225000 w 284"/>
                <a:gd name="T19" fmla="*/ 1567537188 h 750"/>
                <a:gd name="T20" fmla="*/ 347781563 w 284"/>
                <a:gd name="T21" fmla="*/ 1486892188 h 750"/>
                <a:gd name="T22" fmla="*/ 292338125 w 284"/>
                <a:gd name="T23" fmla="*/ 1406247188 h 750"/>
                <a:gd name="T24" fmla="*/ 246975313 w 284"/>
                <a:gd name="T25" fmla="*/ 1320561875 h 750"/>
                <a:gd name="T26" fmla="*/ 201612500 w 284"/>
                <a:gd name="T27" fmla="*/ 1234876563 h 750"/>
                <a:gd name="T28" fmla="*/ 161290000 w 284"/>
                <a:gd name="T29" fmla="*/ 1144150938 h 750"/>
                <a:gd name="T30" fmla="*/ 126007813 w 284"/>
                <a:gd name="T31" fmla="*/ 1053425313 h 750"/>
                <a:gd name="T32" fmla="*/ 90725625 w 284"/>
                <a:gd name="T33" fmla="*/ 957659375 h 750"/>
                <a:gd name="T34" fmla="*/ 65524063 w 284"/>
                <a:gd name="T35" fmla="*/ 861893438 h 750"/>
                <a:gd name="T36" fmla="*/ 40322500 w 284"/>
                <a:gd name="T37" fmla="*/ 761087188 h 750"/>
                <a:gd name="T38" fmla="*/ 25201563 w 284"/>
                <a:gd name="T39" fmla="*/ 665321250 h 750"/>
                <a:gd name="T40" fmla="*/ 10080625 w 284"/>
                <a:gd name="T41" fmla="*/ 559474688 h 750"/>
                <a:gd name="T42" fmla="*/ 5040313 w 284"/>
                <a:gd name="T43" fmla="*/ 458668438 h 750"/>
                <a:gd name="T44" fmla="*/ 0 w 284"/>
                <a:gd name="T45" fmla="*/ 352821875 h 750"/>
                <a:gd name="T46" fmla="*/ 0 w 284"/>
                <a:gd name="T47" fmla="*/ 352821875 h 750"/>
                <a:gd name="T48" fmla="*/ 5040313 w 284"/>
                <a:gd name="T49" fmla="*/ 267136563 h 750"/>
                <a:gd name="T50" fmla="*/ 10080625 w 284"/>
                <a:gd name="T51" fmla="*/ 176410938 h 750"/>
                <a:gd name="T52" fmla="*/ 20161250 w 284"/>
                <a:gd name="T53" fmla="*/ 90725625 h 750"/>
                <a:gd name="T54" fmla="*/ 30241875 w 284"/>
                <a:gd name="T55" fmla="*/ 5040313 h 750"/>
                <a:gd name="T56" fmla="*/ 30241875 w 284"/>
                <a:gd name="T57" fmla="*/ 5040313 h 750"/>
                <a:gd name="T58" fmla="*/ 50403125 w 284"/>
                <a:gd name="T59" fmla="*/ 0 h 750"/>
                <a:gd name="T60" fmla="*/ 50403125 w 284"/>
                <a:gd name="T61" fmla="*/ 0 h 750"/>
                <a:gd name="T62" fmla="*/ 40322500 w 284"/>
                <a:gd name="T63" fmla="*/ 85685313 h 750"/>
                <a:gd name="T64" fmla="*/ 30241875 w 284"/>
                <a:gd name="T65" fmla="*/ 176410938 h 750"/>
                <a:gd name="T66" fmla="*/ 25201563 w 284"/>
                <a:gd name="T67" fmla="*/ 262096250 h 750"/>
                <a:gd name="T68" fmla="*/ 20161250 w 284"/>
                <a:gd name="T69" fmla="*/ 352821875 h 750"/>
                <a:gd name="T70" fmla="*/ 20161250 w 284"/>
                <a:gd name="T71" fmla="*/ 352821875 h 750"/>
                <a:gd name="T72" fmla="*/ 25201563 w 284"/>
                <a:gd name="T73" fmla="*/ 458668438 h 750"/>
                <a:gd name="T74" fmla="*/ 30241875 w 284"/>
                <a:gd name="T75" fmla="*/ 559474688 h 750"/>
                <a:gd name="T76" fmla="*/ 45362813 w 284"/>
                <a:gd name="T77" fmla="*/ 660280938 h 750"/>
                <a:gd name="T78" fmla="*/ 60483750 w 284"/>
                <a:gd name="T79" fmla="*/ 761087188 h 750"/>
                <a:gd name="T80" fmla="*/ 85685313 w 284"/>
                <a:gd name="T81" fmla="*/ 856853125 h 750"/>
                <a:gd name="T82" fmla="*/ 110886875 w 284"/>
                <a:gd name="T83" fmla="*/ 952619063 h 750"/>
                <a:gd name="T84" fmla="*/ 141128750 w 284"/>
                <a:gd name="T85" fmla="*/ 1043344688 h 750"/>
                <a:gd name="T86" fmla="*/ 176410938 w 284"/>
                <a:gd name="T87" fmla="*/ 1134070313 h 750"/>
                <a:gd name="T88" fmla="*/ 176410938 w 284"/>
                <a:gd name="T89" fmla="*/ 1134070313 h 750"/>
                <a:gd name="T90" fmla="*/ 216733438 w 284"/>
                <a:gd name="T91" fmla="*/ 1224795938 h 750"/>
                <a:gd name="T92" fmla="*/ 262096250 w 284"/>
                <a:gd name="T93" fmla="*/ 1310481250 h 750"/>
                <a:gd name="T94" fmla="*/ 312499375 w 284"/>
                <a:gd name="T95" fmla="*/ 1396166563 h 750"/>
                <a:gd name="T96" fmla="*/ 362902500 w 284"/>
                <a:gd name="T97" fmla="*/ 1476811563 h 750"/>
                <a:gd name="T98" fmla="*/ 418345938 w 284"/>
                <a:gd name="T99" fmla="*/ 1552416250 h 750"/>
                <a:gd name="T100" fmla="*/ 478829688 w 284"/>
                <a:gd name="T101" fmla="*/ 1628020938 h 750"/>
                <a:gd name="T102" fmla="*/ 544353750 w 284"/>
                <a:gd name="T103" fmla="*/ 1703625625 h 750"/>
                <a:gd name="T104" fmla="*/ 609877813 w 284"/>
                <a:gd name="T105" fmla="*/ 1774190000 h 750"/>
                <a:gd name="T106" fmla="*/ 609877813 w 284"/>
                <a:gd name="T107" fmla="*/ 1774190000 h 750"/>
                <a:gd name="T108" fmla="*/ 715724375 w 284"/>
                <a:gd name="T109" fmla="*/ 1869955938 h 750"/>
                <a:gd name="T110" fmla="*/ 715724375 w 284"/>
                <a:gd name="T111" fmla="*/ 1869955938 h 75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84" h="750">
                  <a:moveTo>
                    <a:pt x="284" y="742"/>
                  </a:moveTo>
                  <a:lnTo>
                    <a:pt x="284" y="742"/>
                  </a:lnTo>
                  <a:lnTo>
                    <a:pt x="280" y="750"/>
                  </a:lnTo>
                  <a:lnTo>
                    <a:pt x="258" y="730"/>
                  </a:lnTo>
                  <a:lnTo>
                    <a:pt x="236" y="710"/>
                  </a:lnTo>
                  <a:lnTo>
                    <a:pt x="210" y="682"/>
                  </a:lnTo>
                  <a:lnTo>
                    <a:pt x="184" y="652"/>
                  </a:lnTo>
                  <a:lnTo>
                    <a:pt x="160" y="622"/>
                  </a:lnTo>
                  <a:lnTo>
                    <a:pt x="138" y="590"/>
                  </a:lnTo>
                  <a:lnTo>
                    <a:pt x="116" y="558"/>
                  </a:lnTo>
                  <a:lnTo>
                    <a:pt x="98" y="524"/>
                  </a:lnTo>
                  <a:lnTo>
                    <a:pt x="80" y="490"/>
                  </a:lnTo>
                  <a:lnTo>
                    <a:pt x="64" y="454"/>
                  </a:lnTo>
                  <a:lnTo>
                    <a:pt x="50" y="418"/>
                  </a:lnTo>
                  <a:lnTo>
                    <a:pt x="36" y="380"/>
                  </a:lnTo>
                  <a:lnTo>
                    <a:pt x="26" y="342"/>
                  </a:lnTo>
                  <a:lnTo>
                    <a:pt x="16" y="302"/>
                  </a:lnTo>
                  <a:lnTo>
                    <a:pt x="10" y="264"/>
                  </a:lnTo>
                  <a:lnTo>
                    <a:pt x="4" y="222"/>
                  </a:lnTo>
                  <a:lnTo>
                    <a:pt x="2" y="182"/>
                  </a:lnTo>
                  <a:lnTo>
                    <a:pt x="0" y="140"/>
                  </a:lnTo>
                  <a:lnTo>
                    <a:pt x="2" y="106"/>
                  </a:lnTo>
                  <a:lnTo>
                    <a:pt x="4" y="70"/>
                  </a:lnTo>
                  <a:lnTo>
                    <a:pt x="8" y="3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16" y="34"/>
                  </a:lnTo>
                  <a:lnTo>
                    <a:pt x="12" y="70"/>
                  </a:lnTo>
                  <a:lnTo>
                    <a:pt x="10" y="104"/>
                  </a:lnTo>
                  <a:lnTo>
                    <a:pt x="8" y="140"/>
                  </a:lnTo>
                  <a:lnTo>
                    <a:pt x="10" y="182"/>
                  </a:lnTo>
                  <a:lnTo>
                    <a:pt x="12" y="222"/>
                  </a:lnTo>
                  <a:lnTo>
                    <a:pt x="18" y="262"/>
                  </a:lnTo>
                  <a:lnTo>
                    <a:pt x="24" y="302"/>
                  </a:lnTo>
                  <a:lnTo>
                    <a:pt x="34" y="340"/>
                  </a:lnTo>
                  <a:lnTo>
                    <a:pt x="44" y="378"/>
                  </a:lnTo>
                  <a:lnTo>
                    <a:pt x="56" y="414"/>
                  </a:lnTo>
                  <a:lnTo>
                    <a:pt x="70" y="450"/>
                  </a:lnTo>
                  <a:lnTo>
                    <a:pt x="86" y="486"/>
                  </a:lnTo>
                  <a:lnTo>
                    <a:pt x="104" y="520"/>
                  </a:lnTo>
                  <a:lnTo>
                    <a:pt x="124" y="554"/>
                  </a:lnTo>
                  <a:lnTo>
                    <a:pt x="144" y="586"/>
                  </a:lnTo>
                  <a:lnTo>
                    <a:pt x="166" y="616"/>
                  </a:lnTo>
                  <a:lnTo>
                    <a:pt x="190" y="646"/>
                  </a:lnTo>
                  <a:lnTo>
                    <a:pt x="216" y="676"/>
                  </a:lnTo>
                  <a:lnTo>
                    <a:pt x="242" y="704"/>
                  </a:lnTo>
                  <a:lnTo>
                    <a:pt x="284" y="74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199" name="Freeform 57"/>
            <p:cNvSpPr>
              <a:spLocks/>
            </p:cNvSpPr>
            <p:nvPr/>
          </p:nvSpPr>
          <p:spPr bwMode="auto">
            <a:xfrm>
              <a:off x="3230563" y="2379663"/>
              <a:ext cx="488950" cy="1241425"/>
            </a:xfrm>
            <a:custGeom>
              <a:avLst/>
              <a:gdLst>
                <a:gd name="T0" fmla="*/ 776208125 w 308"/>
                <a:gd name="T1" fmla="*/ 1950600938 h 782"/>
                <a:gd name="T2" fmla="*/ 776208125 w 308"/>
                <a:gd name="T3" fmla="*/ 1950600938 h 782"/>
                <a:gd name="T4" fmla="*/ 771167813 w 308"/>
                <a:gd name="T5" fmla="*/ 1970762188 h 782"/>
                <a:gd name="T6" fmla="*/ 771167813 w 308"/>
                <a:gd name="T7" fmla="*/ 1970762188 h 782"/>
                <a:gd name="T8" fmla="*/ 695563125 w 308"/>
                <a:gd name="T9" fmla="*/ 1905238125 h 782"/>
                <a:gd name="T10" fmla="*/ 624998750 w 308"/>
                <a:gd name="T11" fmla="*/ 1839714063 h 782"/>
                <a:gd name="T12" fmla="*/ 624998750 w 308"/>
                <a:gd name="T13" fmla="*/ 1839714063 h 782"/>
                <a:gd name="T14" fmla="*/ 554434375 w 308"/>
                <a:gd name="T15" fmla="*/ 1764109375 h 782"/>
                <a:gd name="T16" fmla="*/ 488910313 w 308"/>
                <a:gd name="T17" fmla="*/ 1688504688 h 782"/>
                <a:gd name="T18" fmla="*/ 423386250 w 308"/>
                <a:gd name="T19" fmla="*/ 1607859688 h 782"/>
                <a:gd name="T20" fmla="*/ 362902500 w 308"/>
                <a:gd name="T21" fmla="*/ 1522174375 h 782"/>
                <a:gd name="T22" fmla="*/ 307459063 w 308"/>
                <a:gd name="T23" fmla="*/ 1436489063 h 782"/>
                <a:gd name="T24" fmla="*/ 257055938 w 308"/>
                <a:gd name="T25" fmla="*/ 1345763438 h 782"/>
                <a:gd name="T26" fmla="*/ 211693125 w 308"/>
                <a:gd name="T27" fmla="*/ 1255037813 h 782"/>
                <a:gd name="T28" fmla="*/ 166330313 w 308"/>
                <a:gd name="T29" fmla="*/ 1164312188 h 782"/>
                <a:gd name="T30" fmla="*/ 131048125 w 308"/>
                <a:gd name="T31" fmla="*/ 1063505938 h 782"/>
                <a:gd name="T32" fmla="*/ 95765938 w 308"/>
                <a:gd name="T33" fmla="*/ 967740000 h 782"/>
                <a:gd name="T34" fmla="*/ 65524063 w 308"/>
                <a:gd name="T35" fmla="*/ 866933750 h 782"/>
                <a:gd name="T36" fmla="*/ 45362813 w 308"/>
                <a:gd name="T37" fmla="*/ 761087188 h 782"/>
                <a:gd name="T38" fmla="*/ 25201563 w 308"/>
                <a:gd name="T39" fmla="*/ 660280938 h 782"/>
                <a:gd name="T40" fmla="*/ 10080625 w 308"/>
                <a:gd name="T41" fmla="*/ 549394063 h 782"/>
                <a:gd name="T42" fmla="*/ 5040313 w 308"/>
                <a:gd name="T43" fmla="*/ 443547500 h 782"/>
                <a:gd name="T44" fmla="*/ 0 w 308"/>
                <a:gd name="T45" fmla="*/ 332660625 h 782"/>
                <a:gd name="T46" fmla="*/ 0 w 308"/>
                <a:gd name="T47" fmla="*/ 332660625 h 782"/>
                <a:gd name="T48" fmla="*/ 0 w 308"/>
                <a:gd name="T49" fmla="*/ 252015625 h 782"/>
                <a:gd name="T50" fmla="*/ 5040313 w 308"/>
                <a:gd name="T51" fmla="*/ 166330313 h 782"/>
                <a:gd name="T52" fmla="*/ 15120938 w 308"/>
                <a:gd name="T53" fmla="*/ 85685313 h 782"/>
                <a:gd name="T54" fmla="*/ 25201563 w 308"/>
                <a:gd name="T55" fmla="*/ 0 h 782"/>
                <a:gd name="T56" fmla="*/ 25201563 w 308"/>
                <a:gd name="T57" fmla="*/ 0 h 782"/>
                <a:gd name="T58" fmla="*/ 45362813 w 308"/>
                <a:gd name="T59" fmla="*/ 0 h 782"/>
                <a:gd name="T60" fmla="*/ 45362813 w 308"/>
                <a:gd name="T61" fmla="*/ 0 h 782"/>
                <a:gd name="T62" fmla="*/ 35282188 w 308"/>
                <a:gd name="T63" fmla="*/ 80645000 h 782"/>
                <a:gd name="T64" fmla="*/ 30241875 w 308"/>
                <a:gd name="T65" fmla="*/ 166330313 h 782"/>
                <a:gd name="T66" fmla="*/ 25201563 w 308"/>
                <a:gd name="T67" fmla="*/ 246975313 h 782"/>
                <a:gd name="T68" fmla="*/ 20161250 w 308"/>
                <a:gd name="T69" fmla="*/ 332660625 h 782"/>
                <a:gd name="T70" fmla="*/ 20161250 w 308"/>
                <a:gd name="T71" fmla="*/ 332660625 h 782"/>
                <a:gd name="T72" fmla="*/ 25201563 w 308"/>
                <a:gd name="T73" fmla="*/ 443547500 h 782"/>
                <a:gd name="T74" fmla="*/ 30241875 w 308"/>
                <a:gd name="T75" fmla="*/ 549394063 h 782"/>
                <a:gd name="T76" fmla="*/ 45362813 w 308"/>
                <a:gd name="T77" fmla="*/ 655240625 h 782"/>
                <a:gd name="T78" fmla="*/ 65524063 w 308"/>
                <a:gd name="T79" fmla="*/ 761087188 h 782"/>
                <a:gd name="T80" fmla="*/ 85685313 w 308"/>
                <a:gd name="T81" fmla="*/ 861893438 h 782"/>
                <a:gd name="T82" fmla="*/ 115927188 w 308"/>
                <a:gd name="T83" fmla="*/ 962699688 h 782"/>
                <a:gd name="T84" fmla="*/ 151209375 w 308"/>
                <a:gd name="T85" fmla="*/ 1058465625 h 782"/>
                <a:gd name="T86" fmla="*/ 186491563 w 308"/>
                <a:gd name="T87" fmla="*/ 1154231563 h 782"/>
                <a:gd name="T88" fmla="*/ 186491563 w 308"/>
                <a:gd name="T89" fmla="*/ 1154231563 h 782"/>
                <a:gd name="T90" fmla="*/ 226814063 w 308"/>
                <a:gd name="T91" fmla="*/ 1249997500 h 782"/>
                <a:gd name="T92" fmla="*/ 277217188 w 308"/>
                <a:gd name="T93" fmla="*/ 1340723125 h 782"/>
                <a:gd name="T94" fmla="*/ 327620313 w 308"/>
                <a:gd name="T95" fmla="*/ 1426408438 h 782"/>
                <a:gd name="T96" fmla="*/ 383063750 w 308"/>
                <a:gd name="T97" fmla="*/ 1512093750 h 782"/>
                <a:gd name="T98" fmla="*/ 438507188 w 308"/>
                <a:gd name="T99" fmla="*/ 1592738750 h 782"/>
                <a:gd name="T100" fmla="*/ 504031250 w 308"/>
                <a:gd name="T101" fmla="*/ 1673383750 h 782"/>
                <a:gd name="T102" fmla="*/ 569555313 w 308"/>
                <a:gd name="T103" fmla="*/ 1748988438 h 782"/>
                <a:gd name="T104" fmla="*/ 640119688 w 308"/>
                <a:gd name="T105" fmla="*/ 1824593125 h 782"/>
                <a:gd name="T106" fmla="*/ 640119688 w 308"/>
                <a:gd name="T107" fmla="*/ 1824593125 h 782"/>
                <a:gd name="T108" fmla="*/ 705643750 w 308"/>
                <a:gd name="T109" fmla="*/ 1890117188 h 782"/>
                <a:gd name="T110" fmla="*/ 776208125 w 308"/>
                <a:gd name="T111" fmla="*/ 1950600938 h 782"/>
                <a:gd name="T112" fmla="*/ 776208125 w 308"/>
                <a:gd name="T113" fmla="*/ 1950600938 h 7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08" h="782">
                  <a:moveTo>
                    <a:pt x="308" y="774"/>
                  </a:moveTo>
                  <a:lnTo>
                    <a:pt x="308" y="774"/>
                  </a:lnTo>
                  <a:lnTo>
                    <a:pt x="306" y="782"/>
                  </a:lnTo>
                  <a:lnTo>
                    <a:pt x="276" y="756"/>
                  </a:lnTo>
                  <a:lnTo>
                    <a:pt x="248" y="730"/>
                  </a:lnTo>
                  <a:lnTo>
                    <a:pt x="220" y="700"/>
                  </a:lnTo>
                  <a:lnTo>
                    <a:pt x="194" y="670"/>
                  </a:lnTo>
                  <a:lnTo>
                    <a:pt x="168" y="638"/>
                  </a:lnTo>
                  <a:lnTo>
                    <a:pt x="144" y="604"/>
                  </a:lnTo>
                  <a:lnTo>
                    <a:pt x="122" y="570"/>
                  </a:lnTo>
                  <a:lnTo>
                    <a:pt x="102" y="534"/>
                  </a:lnTo>
                  <a:lnTo>
                    <a:pt x="84" y="498"/>
                  </a:lnTo>
                  <a:lnTo>
                    <a:pt x="66" y="462"/>
                  </a:lnTo>
                  <a:lnTo>
                    <a:pt x="52" y="422"/>
                  </a:lnTo>
                  <a:lnTo>
                    <a:pt x="38" y="384"/>
                  </a:lnTo>
                  <a:lnTo>
                    <a:pt x="26" y="344"/>
                  </a:lnTo>
                  <a:lnTo>
                    <a:pt x="18" y="302"/>
                  </a:lnTo>
                  <a:lnTo>
                    <a:pt x="10" y="262"/>
                  </a:lnTo>
                  <a:lnTo>
                    <a:pt x="4" y="218"/>
                  </a:lnTo>
                  <a:lnTo>
                    <a:pt x="2" y="176"/>
                  </a:lnTo>
                  <a:lnTo>
                    <a:pt x="0" y="132"/>
                  </a:lnTo>
                  <a:lnTo>
                    <a:pt x="0" y="100"/>
                  </a:lnTo>
                  <a:lnTo>
                    <a:pt x="2" y="66"/>
                  </a:lnTo>
                  <a:lnTo>
                    <a:pt x="6" y="34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14" y="32"/>
                  </a:lnTo>
                  <a:lnTo>
                    <a:pt x="12" y="66"/>
                  </a:lnTo>
                  <a:lnTo>
                    <a:pt x="10" y="98"/>
                  </a:lnTo>
                  <a:lnTo>
                    <a:pt x="8" y="132"/>
                  </a:lnTo>
                  <a:lnTo>
                    <a:pt x="10" y="176"/>
                  </a:lnTo>
                  <a:lnTo>
                    <a:pt x="12" y="218"/>
                  </a:lnTo>
                  <a:lnTo>
                    <a:pt x="18" y="260"/>
                  </a:lnTo>
                  <a:lnTo>
                    <a:pt x="26" y="302"/>
                  </a:lnTo>
                  <a:lnTo>
                    <a:pt x="34" y="342"/>
                  </a:lnTo>
                  <a:lnTo>
                    <a:pt x="46" y="382"/>
                  </a:lnTo>
                  <a:lnTo>
                    <a:pt x="60" y="420"/>
                  </a:lnTo>
                  <a:lnTo>
                    <a:pt x="74" y="458"/>
                  </a:lnTo>
                  <a:lnTo>
                    <a:pt x="90" y="496"/>
                  </a:lnTo>
                  <a:lnTo>
                    <a:pt x="110" y="532"/>
                  </a:lnTo>
                  <a:lnTo>
                    <a:pt x="130" y="566"/>
                  </a:lnTo>
                  <a:lnTo>
                    <a:pt x="152" y="600"/>
                  </a:lnTo>
                  <a:lnTo>
                    <a:pt x="174" y="632"/>
                  </a:lnTo>
                  <a:lnTo>
                    <a:pt x="200" y="664"/>
                  </a:lnTo>
                  <a:lnTo>
                    <a:pt x="226" y="694"/>
                  </a:lnTo>
                  <a:lnTo>
                    <a:pt x="254" y="724"/>
                  </a:lnTo>
                  <a:lnTo>
                    <a:pt x="280" y="750"/>
                  </a:lnTo>
                  <a:lnTo>
                    <a:pt x="308" y="77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0" name="Freeform 58"/>
            <p:cNvSpPr>
              <a:spLocks/>
            </p:cNvSpPr>
            <p:nvPr/>
          </p:nvSpPr>
          <p:spPr bwMode="auto">
            <a:xfrm>
              <a:off x="3167063" y="2392363"/>
              <a:ext cx="533400" cy="1295400"/>
            </a:xfrm>
            <a:custGeom>
              <a:avLst/>
              <a:gdLst>
                <a:gd name="T0" fmla="*/ 846772500 w 336"/>
                <a:gd name="T1" fmla="*/ 2036286250 h 816"/>
                <a:gd name="T2" fmla="*/ 846772500 w 336"/>
                <a:gd name="T3" fmla="*/ 2036286250 h 816"/>
                <a:gd name="T4" fmla="*/ 836691875 w 336"/>
                <a:gd name="T5" fmla="*/ 2056447500 h 816"/>
                <a:gd name="T6" fmla="*/ 836691875 w 336"/>
                <a:gd name="T7" fmla="*/ 2056447500 h 816"/>
                <a:gd name="T8" fmla="*/ 745966250 w 336"/>
                <a:gd name="T9" fmla="*/ 1975802500 h 816"/>
                <a:gd name="T10" fmla="*/ 655240625 w 336"/>
                <a:gd name="T11" fmla="*/ 1890117188 h 816"/>
                <a:gd name="T12" fmla="*/ 655240625 w 336"/>
                <a:gd name="T13" fmla="*/ 1890117188 h 816"/>
                <a:gd name="T14" fmla="*/ 579635938 w 336"/>
                <a:gd name="T15" fmla="*/ 1814512500 h 816"/>
                <a:gd name="T16" fmla="*/ 509071563 w 336"/>
                <a:gd name="T17" fmla="*/ 1728827188 h 816"/>
                <a:gd name="T18" fmla="*/ 443547500 w 336"/>
                <a:gd name="T19" fmla="*/ 1648182188 h 816"/>
                <a:gd name="T20" fmla="*/ 383063750 w 336"/>
                <a:gd name="T21" fmla="*/ 1557456563 h 816"/>
                <a:gd name="T22" fmla="*/ 322580000 w 336"/>
                <a:gd name="T23" fmla="*/ 1471771250 h 816"/>
                <a:gd name="T24" fmla="*/ 272176875 w 336"/>
                <a:gd name="T25" fmla="*/ 1376005313 h 816"/>
                <a:gd name="T26" fmla="*/ 221773750 w 336"/>
                <a:gd name="T27" fmla="*/ 1280239375 h 816"/>
                <a:gd name="T28" fmla="*/ 176410938 w 336"/>
                <a:gd name="T29" fmla="*/ 1179433125 h 816"/>
                <a:gd name="T30" fmla="*/ 136088438 w 336"/>
                <a:gd name="T31" fmla="*/ 1078626875 h 816"/>
                <a:gd name="T32" fmla="*/ 100806250 w 336"/>
                <a:gd name="T33" fmla="*/ 977820625 h 816"/>
                <a:gd name="T34" fmla="*/ 70564375 w 336"/>
                <a:gd name="T35" fmla="*/ 871974063 h 816"/>
                <a:gd name="T36" fmla="*/ 45362813 w 336"/>
                <a:gd name="T37" fmla="*/ 761087188 h 816"/>
                <a:gd name="T38" fmla="*/ 25201563 w 336"/>
                <a:gd name="T39" fmla="*/ 655240625 h 816"/>
                <a:gd name="T40" fmla="*/ 10080625 w 336"/>
                <a:gd name="T41" fmla="*/ 544353750 h 816"/>
                <a:gd name="T42" fmla="*/ 5040313 w 336"/>
                <a:gd name="T43" fmla="*/ 428426563 h 816"/>
                <a:gd name="T44" fmla="*/ 0 w 336"/>
                <a:gd name="T45" fmla="*/ 312499375 h 816"/>
                <a:gd name="T46" fmla="*/ 0 w 336"/>
                <a:gd name="T47" fmla="*/ 312499375 h 816"/>
                <a:gd name="T48" fmla="*/ 5040313 w 336"/>
                <a:gd name="T49" fmla="*/ 156249688 h 816"/>
                <a:gd name="T50" fmla="*/ 20161250 w 336"/>
                <a:gd name="T51" fmla="*/ 5040313 h 816"/>
                <a:gd name="T52" fmla="*/ 20161250 w 336"/>
                <a:gd name="T53" fmla="*/ 5040313 h 816"/>
                <a:gd name="T54" fmla="*/ 45362813 w 336"/>
                <a:gd name="T55" fmla="*/ 0 h 816"/>
                <a:gd name="T56" fmla="*/ 45362813 w 336"/>
                <a:gd name="T57" fmla="*/ 0 h 816"/>
                <a:gd name="T58" fmla="*/ 25201563 w 336"/>
                <a:gd name="T59" fmla="*/ 156249688 h 816"/>
                <a:gd name="T60" fmla="*/ 20161250 w 336"/>
                <a:gd name="T61" fmla="*/ 312499375 h 816"/>
                <a:gd name="T62" fmla="*/ 20161250 w 336"/>
                <a:gd name="T63" fmla="*/ 312499375 h 816"/>
                <a:gd name="T64" fmla="*/ 25201563 w 336"/>
                <a:gd name="T65" fmla="*/ 428426563 h 816"/>
                <a:gd name="T66" fmla="*/ 30241875 w 336"/>
                <a:gd name="T67" fmla="*/ 539313438 h 816"/>
                <a:gd name="T68" fmla="*/ 45362813 w 336"/>
                <a:gd name="T69" fmla="*/ 650200313 h 816"/>
                <a:gd name="T70" fmla="*/ 65524063 w 336"/>
                <a:gd name="T71" fmla="*/ 761087188 h 816"/>
                <a:gd name="T72" fmla="*/ 90725625 w 336"/>
                <a:gd name="T73" fmla="*/ 866933750 h 816"/>
                <a:gd name="T74" fmla="*/ 120967500 w 336"/>
                <a:gd name="T75" fmla="*/ 972780313 h 816"/>
                <a:gd name="T76" fmla="*/ 156249688 w 336"/>
                <a:gd name="T77" fmla="*/ 1073586563 h 816"/>
                <a:gd name="T78" fmla="*/ 196572188 w 336"/>
                <a:gd name="T79" fmla="*/ 1174392813 h 816"/>
                <a:gd name="T80" fmla="*/ 196572188 w 336"/>
                <a:gd name="T81" fmla="*/ 1174392813 h 816"/>
                <a:gd name="T82" fmla="*/ 236894688 w 336"/>
                <a:gd name="T83" fmla="*/ 1270158750 h 816"/>
                <a:gd name="T84" fmla="*/ 287297813 w 336"/>
                <a:gd name="T85" fmla="*/ 1365924688 h 816"/>
                <a:gd name="T86" fmla="*/ 342741250 w 336"/>
                <a:gd name="T87" fmla="*/ 1456650313 h 816"/>
                <a:gd name="T88" fmla="*/ 398184688 w 336"/>
                <a:gd name="T89" fmla="*/ 1547375938 h 816"/>
                <a:gd name="T90" fmla="*/ 458668438 w 336"/>
                <a:gd name="T91" fmla="*/ 1633061250 h 816"/>
                <a:gd name="T92" fmla="*/ 524192500 w 336"/>
                <a:gd name="T93" fmla="*/ 1718746563 h 816"/>
                <a:gd name="T94" fmla="*/ 594756875 w 336"/>
                <a:gd name="T95" fmla="*/ 1799391563 h 816"/>
                <a:gd name="T96" fmla="*/ 665321250 w 336"/>
                <a:gd name="T97" fmla="*/ 1874996250 h 816"/>
                <a:gd name="T98" fmla="*/ 665321250 w 336"/>
                <a:gd name="T99" fmla="*/ 1874996250 h 816"/>
                <a:gd name="T100" fmla="*/ 756046875 w 336"/>
                <a:gd name="T101" fmla="*/ 1955641250 h 816"/>
                <a:gd name="T102" fmla="*/ 846772500 w 336"/>
                <a:gd name="T103" fmla="*/ 2036286250 h 816"/>
                <a:gd name="T104" fmla="*/ 846772500 w 336"/>
                <a:gd name="T105" fmla="*/ 2036286250 h 81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36" h="816">
                  <a:moveTo>
                    <a:pt x="336" y="808"/>
                  </a:moveTo>
                  <a:lnTo>
                    <a:pt x="336" y="808"/>
                  </a:lnTo>
                  <a:lnTo>
                    <a:pt x="332" y="816"/>
                  </a:lnTo>
                  <a:lnTo>
                    <a:pt x="296" y="784"/>
                  </a:lnTo>
                  <a:lnTo>
                    <a:pt x="260" y="750"/>
                  </a:lnTo>
                  <a:lnTo>
                    <a:pt x="230" y="720"/>
                  </a:lnTo>
                  <a:lnTo>
                    <a:pt x="202" y="686"/>
                  </a:lnTo>
                  <a:lnTo>
                    <a:pt x="176" y="654"/>
                  </a:lnTo>
                  <a:lnTo>
                    <a:pt x="152" y="618"/>
                  </a:lnTo>
                  <a:lnTo>
                    <a:pt x="128" y="584"/>
                  </a:lnTo>
                  <a:lnTo>
                    <a:pt x="108" y="546"/>
                  </a:lnTo>
                  <a:lnTo>
                    <a:pt x="88" y="508"/>
                  </a:lnTo>
                  <a:lnTo>
                    <a:pt x="70" y="468"/>
                  </a:lnTo>
                  <a:lnTo>
                    <a:pt x="54" y="428"/>
                  </a:lnTo>
                  <a:lnTo>
                    <a:pt x="40" y="388"/>
                  </a:lnTo>
                  <a:lnTo>
                    <a:pt x="28" y="346"/>
                  </a:lnTo>
                  <a:lnTo>
                    <a:pt x="18" y="302"/>
                  </a:lnTo>
                  <a:lnTo>
                    <a:pt x="10" y="260"/>
                  </a:lnTo>
                  <a:lnTo>
                    <a:pt x="4" y="216"/>
                  </a:lnTo>
                  <a:lnTo>
                    <a:pt x="2" y="170"/>
                  </a:lnTo>
                  <a:lnTo>
                    <a:pt x="0" y="124"/>
                  </a:lnTo>
                  <a:lnTo>
                    <a:pt x="2" y="62"/>
                  </a:lnTo>
                  <a:lnTo>
                    <a:pt x="8" y="2"/>
                  </a:lnTo>
                  <a:lnTo>
                    <a:pt x="18" y="0"/>
                  </a:lnTo>
                  <a:lnTo>
                    <a:pt x="10" y="62"/>
                  </a:lnTo>
                  <a:lnTo>
                    <a:pt x="8" y="124"/>
                  </a:lnTo>
                  <a:lnTo>
                    <a:pt x="10" y="170"/>
                  </a:lnTo>
                  <a:lnTo>
                    <a:pt x="12" y="214"/>
                  </a:lnTo>
                  <a:lnTo>
                    <a:pt x="18" y="258"/>
                  </a:lnTo>
                  <a:lnTo>
                    <a:pt x="26" y="302"/>
                  </a:lnTo>
                  <a:lnTo>
                    <a:pt x="36" y="344"/>
                  </a:lnTo>
                  <a:lnTo>
                    <a:pt x="48" y="386"/>
                  </a:lnTo>
                  <a:lnTo>
                    <a:pt x="62" y="426"/>
                  </a:lnTo>
                  <a:lnTo>
                    <a:pt x="78" y="466"/>
                  </a:lnTo>
                  <a:lnTo>
                    <a:pt x="94" y="504"/>
                  </a:lnTo>
                  <a:lnTo>
                    <a:pt x="114" y="542"/>
                  </a:lnTo>
                  <a:lnTo>
                    <a:pt x="136" y="578"/>
                  </a:lnTo>
                  <a:lnTo>
                    <a:pt x="158" y="614"/>
                  </a:lnTo>
                  <a:lnTo>
                    <a:pt x="182" y="648"/>
                  </a:lnTo>
                  <a:lnTo>
                    <a:pt x="208" y="682"/>
                  </a:lnTo>
                  <a:lnTo>
                    <a:pt x="236" y="714"/>
                  </a:lnTo>
                  <a:lnTo>
                    <a:pt x="264" y="744"/>
                  </a:lnTo>
                  <a:lnTo>
                    <a:pt x="300" y="776"/>
                  </a:lnTo>
                  <a:lnTo>
                    <a:pt x="336" y="80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1" name="Freeform 59"/>
            <p:cNvSpPr>
              <a:spLocks/>
            </p:cNvSpPr>
            <p:nvPr/>
          </p:nvSpPr>
          <p:spPr bwMode="auto">
            <a:xfrm>
              <a:off x="2659063" y="2601913"/>
              <a:ext cx="31750" cy="333375"/>
            </a:xfrm>
            <a:custGeom>
              <a:avLst/>
              <a:gdLst>
                <a:gd name="T0" fmla="*/ 5040313 w 20"/>
                <a:gd name="T1" fmla="*/ 0 h 210"/>
                <a:gd name="T2" fmla="*/ 5040313 w 20"/>
                <a:gd name="T3" fmla="*/ 0 h 210"/>
                <a:gd name="T4" fmla="*/ 5040313 w 20"/>
                <a:gd name="T5" fmla="*/ 136088438 h 210"/>
                <a:gd name="T6" fmla="*/ 15120938 w 20"/>
                <a:gd name="T7" fmla="*/ 267136563 h 210"/>
                <a:gd name="T8" fmla="*/ 30241875 w 20"/>
                <a:gd name="T9" fmla="*/ 398184688 h 210"/>
                <a:gd name="T10" fmla="*/ 50403125 w 20"/>
                <a:gd name="T11" fmla="*/ 529232813 h 210"/>
                <a:gd name="T12" fmla="*/ 50403125 w 20"/>
                <a:gd name="T13" fmla="*/ 529232813 h 210"/>
                <a:gd name="T14" fmla="*/ 30241875 w 20"/>
                <a:gd name="T15" fmla="*/ 398184688 h 210"/>
                <a:gd name="T16" fmla="*/ 15120938 w 20"/>
                <a:gd name="T17" fmla="*/ 267136563 h 210"/>
                <a:gd name="T18" fmla="*/ 5040313 w 20"/>
                <a:gd name="T19" fmla="*/ 136088438 h 210"/>
                <a:gd name="T20" fmla="*/ 0 w 20"/>
                <a:gd name="T21" fmla="*/ 0 h 210"/>
                <a:gd name="T22" fmla="*/ 5040313 w 20"/>
                <a:gd name="T23" fmla="*/ 0 h 2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0" h="210">
                  <a:moveTo>
                    <a:pt x="2" y="0"/>
                  </a:moveTo>
                  <a:lnTo>
                    <a:pt x="2" y="0"/>
                  </a:lnTo>
                  <a:lnTo>
                    <a:pt x="2" y="54"/>
                  </a:lnTo>
                  <a:lnTo>
                    <a:pt x="6" y="106"/>
                  </a:lnTo>
                  <a:lnTo>
                    <a:pt x="12" y="158"/>
                  </a:lnTo>
                  <a:lnTo>
                    <a:pt x="20" y="210"/>
                  </a:lnTo>
                  <a:lnTo>
                    <a:pt x="12" y="158"/>
                  </a:lnTo>
                  <a:lnTo>
                    <a:pt x="6" y="106"/>
                  </a:lnTo>
                  <a:lnTo>
                    <a:pt x="2" y="5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2" name="Freeform 60"/>
            <p:cNvSpPr>
              <a:spLocks/>
            </p:cNvSpPr>
            <p:nvPr/>
          </p:nvSpPr>
          <p:spPr bwMode="auto">
            <a:xfrm>
              <a:off x="3103563" y="2408238"/>
              <a:ext cx="577850" cy="1346200"/>
            </a:xfrm>
            <a:custGeom>
              <a:avLst/>
              <a:gdLst>
                <a:gd name="T0" fmla="*/ 917336875 w 364"/>
                <a:gd name="T1" fmla="*/ 2111890938 h 848"/>
                <a:gd name="T2" fmla="*/ 917336875 w 364"/>
                <a:gd name="T3" fmla="*/ 2111890938 h 848"/>
                <a:gd name="T4" fmla="*/ 912296563 w 364"/>
                <a:gd name="T5" fmla="*/ 2137092500 h 848"/>
                <a:gd name="T6" fmla="*/ 912296563 w 364"/>
                <a:gd name="T7" fmla="*/ 2137092500 h 848"/>
                <a:gd name="T8" fmla="*/ 791329063 w 364"/>
                <a:gd name="T9" fmla="*/ 2041326563 h 848"/>
                <a:gd name="T10" fmla="*/ 680442188 w 364"/>
                <a:gd name="T11" fmla="*/ 1935480000 h 848"/>
                <a:gd name="T12" fmla="*/ 680442188 w 364"/>
                <a:gd name="T13" fmla="*/ 1935480000 h 848"/>
                <a:gd name="T14" fmla="*/ 604837500 w 364"/>
                <a:gd name="T15" fmla="*/ 1854835000 h 848"/>
                <a:gd name="T16" fmla="*/ 534273125 w 364"/>
                <a:gd name="T17" fmla="*/ 1769149688 h 848"/>
                <a:gd name="T18" fmla="*/ 463708750 w 364"/>
                <a:gd name="T19" fmla="*/ 1683464375 h 848"/>
                <a:gd name="T20" fmla="*/ 398184688 w 364"/>
                <a:gd name="T21" fmla="*/ 1592738750 h 848"/>
                <a:gd name="T22" fmla="*/ 337700938 w 364"/>
                <a:gd name="T23" fmla="*/ 1496972813 h 848"/>
                <a:gd name="T24" fmla="*/ 282257500 w 364"/>
                <a:gd name="T25" fmla="*/ 1401206875 h 848"/>
                <a:gd name="T26" fmla="*/ 231854375 w 364"/>
                <a:gd name="T27" fmla="*/ 1300400625 h 848"/>
                <a:gd name="T28" fmla="*/ 181451250 w 364"/>
                <a:gd name="T29" fmla="*/ 1194554063 h 848"/>
                <a:gd name="T30" fmla="*/ 141128750 w 364"/>
                <a:gd name="T31" fmla="*/ 1088707500 h 848"/>
                <a:gd name="T32" fmla="*/ 105846563 w 364"/>
                <a:gd name="T33" fmla="*/ 982860938 h 848"/>
                <a:gd name="T34" fmla="*/ 75604688 w 364"/>
                <a:gd name="T35" fmla="*/ 871974063 h 848"/>
                <a:gd name="T36" fmla="*/ 45362813 w 364"/>
                <a:gd name="T37" fmla="*/ 756046875 h 848"/>
                <a:gd name="T38" fmla="*/ 25201563 w 364"/>
                <a:gd name="T39" fmla="*/ 645160000 h 848"/>
                <a:gd name="T40" fmla="*/ 10080625 w 364"/>
                <a:gd name="T41" fmla="*/ 529232813 h 848"/>
                <a:gd name="T42" fmla="*/ 5040313 w 364"/>
                <a:gd name="T43" fmla="*/ 408265313 h 848"/>
                <a:gd name="T44" fmla="*/ 0 w 364"/>
                <a:gd name="T45" fmla="*/ 287297813 h 848"/>
                <a:gd name="T46" fmla="*/ 0 w 364"/>
                <a:gd name="T47" fmla="*/ 287297813 h 848"/>
                <a:gd name="T48" fmla="*/ 5040313 w 364"/>
                <a:gd name="T49" fmla="*/ 146169063 h 848"/>
                <a:gd name="T50" fmla="*/ 15120938 w 364"/>
                <a:gd name="T51" fmla="*/ 5040313 h 848"/>
                <a:gd name="T52" fmla="*/ 15120938 w 364"/>
                <a:gd name="T53" fmla="*/ 5040313 h 848"/>
                <a:gd name="T54" fmla="*/ 40322500 w 364"/>
                <a:gd name="T55" fmla="*/ 0 h 848"/>
                <a:gd name="T56" fmla="*/ 40322500 w 364"/>
                <a:gd name="T57" fmla="*/ 0 h 848"/>
                <a:gd name="T58" fmla="*/ 25201563 w 364"/>
                <a:gd name="T59" fmla="*/ 141128750 h 848"/>
                <a:gd name="T60" fmla="*/ 20161250 w 364"/>
                <a:gd name="T61" fmla="*/ 287297813 h 848"/>
                <a:gd name="T62" fmla="*/ 20161250 w 364"/>
                <a:gd name="T63" fmla="*/ 287297813 h 848"/>
                <a:gd name="T64" fmla="*/ 25201563 w 364"/>
                <a:gd name="T65" fmla="*/ 408265313 h 848"/>
                <a:gd name="T66" fmla="*/ 30241875 w 364"/>
                <a:gd name="T67" fmla="*/ 524192500 h 848"/>
                <a:gd name="T68" fmla="*/ 45362813 w 364"/>
                <a:gd name="T69" fmla="*/ 640119688 h 848"/>
                <a:gd name="T70" fmla="*/ 65524063 w 364"/>
                <a:gd name="T71" fmla="*/ 756046875 h 848"/>
                <a:gd name="T72" fmla="*/ 90725625 w 364"/>
                <a:gd name="T73" fmla="*/ 866933750 h 848"/>
                <a:gd name="T74" fmla="*/ 126007813 w 364"/>
                <a:gd name="T75" fmla="*/ 977820625 h 848"/>
                <a:gd name="T76" fmla="*/ 161290000 w 364"/>
                <a:gd name="T77" fmla="*/ 1083667188 h 848"/>
                <a:gd name="T78" fmla="*/ 201612500 w 364"/>
                <a:gd name="T79" fmla="*/ 1189513750 h 848"/>
                <a:gd name="T80" fmla="*/ 201612500 w 364"/>
                <a:gd name="T81" fmla="*/ 1189513750 h 848"/>
                <a:gd name="T82" fmla="*/ 246975313 w 364"/>
                <a:gd name="T83" fmla="*/ 1290320000 h 848"/>
                <a:gd name="T84" fmla="*/ 297378438 w 364"/>
                <a:gd name="T85" fmla="*/ 1391126250 h 848"/>
                <a:gd name="T86" fmla="*/ 352821875 w 364"/>
                <a:gd name="T87" fmla="*/ 1486892188 h 848"/>
                <a:gd name="T88" fmla="*/ 413305625 w 364"/>
                <a:gd name="T89" fmla="*/ 1577617813 h 848"/>
                <a:gd name="T90" fmla="*/ 478829688 w 364"/>
                <a:gd name="T91" fmla="*/ 1668343438 h 848"/>
                <a:gd name="T92" fmla="*/ 549394063 w 364"/>
                <a:gd name="T93" fmla="*/ 1759069063 h 848"/>
                <a:gd name="T94" fmla="*/ 619958438 w 364"/>
                <a:gd name="T95" fmla="*/ 1839714063 h 848"/>
                <a:gd name="T96" fmla="*/ 695563125 w 364"/>
                <a:gd name="T97" fmla="*/ 1920359063 h 848"/>
                <a:gd name="T98" fmla="*/ 695563125 w 364"/>
                <a:gd name="T99" fmla="*/ 1920359063 h 848"/>
                <a:gd name="T100" fmla="*/ 801409688 w 364"/>
                <a:gd name="T101" fmla="*/ 2021165313 h 848"/>
                <a:gd name="T102" fmla="*/ 917336875 w 364"/>
                <a:gd name="T103" fmla="*/ 2111890938 h 848"/>
                <a:gd name="T104" fmla="*/ 917336875 w 364"/>
                <a:gd name="T105" fmla="*/ 2111890938 h 84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64" h="848">
                  <a:moveTo>
                    <a:pt x="364" y="838"/>
                  </a:moveTo>
                  <a:lnTo>
                    <a:pt x="364" y="838"/>
                  </a:lnTo>
                  <a:lnTo>
                    <a:pt x="362" y="848"/>
                  </a:lnTo>
                  <a:lnTo>
                    <a:pt x="314" y="810"/>
                  </a:lnTo>
                  <a:lnTo>
                    <a:pt x="270" y="768"/>
                  </a:lnTo>
                  <a:lnTo>
                    <a:pt x="240" y="736"/>
                  </a:lnTo>
                  <a:lnTo>
                    <a:pt x="212" y="702"/>
                  </a:lnTo>
                  <a:lnTo>
                    <a:pt x="184" y="668"/>
                  </a:lnTo>
                  <a:lnTo>
                    <a:pt x="158" y="632"/>
                  </a:lnTo>
                  <a:lnTo>
                    <a:pt x="134" y="594"/>
                  </a:lnTo>
                  <a:lnTo>
                    <a:pt x="112" y="556"/>
                  </a:lnTo>
                  <a:lnTo>
                    <a:pt x="92" y="516"/>
                  </a:lnTo>
                  <a:lnTo>
                    <a:pt x="72" y="474"/>
                  </a:lnTo>
                  <a:lnTo>
                    <a:pt x="56" y="432"/>
                  </a:lnTo>
                  <a:lnTo>
                    <a:pt x="42" y="390"/>
                  </a:lnTo>
                  <a:lnTo>
                    <a:pt x="30" y="346"/>
                  </a:lnTo>
                  <a:lnTo>
                    <a:pt x="18" y="300"/>
                  </a:lnTo>
                  <a:lnTo>
                    <a:pt x="10" y="256"/>
                  </a:lnTo>
                  <a:lnTo>
                    <a:pt x="4" y="210"/>
                  </a:lnTo>
                  <a:lnTo>
                    <a:pt x="2" y="162"/>
                  </a:lnTo>
                  <a:lnTo>
                    <a:pt x="0" y="114"/>
                  </a:lnTo>
                  <a:lnTo>
                    <a:pt x="2" y="58"/>
                  </a:lnTo>
                  <a:lnTo>
                    <a:pt x="6" y="2"/>
                  </a:lnTo>
                  <a:lnTo>
                    <a:pt x="16" y="0"/>
                  </a:lnTo>
                  <a:lnTo>
                    <a:pt x="10" y="56"/>
                  </a:lnTo>
                  <a:lnTo>
                    <a:pt x="8" y="114"/>
                  </a:lnTo>
                  <a:lnTo>
                    <a:pt x="10" y="162"/>
                  </a:lnTo>
                  <a:lnTo>
                    <a:pt x="12" y="208"/>
                  </a:lnTo>
                  <a:lnTo>
                    <a:pt x="18" y="254"/>
                  </a:lnTo>
                  <a:lnTo>
                    <a:pt x="26" y="300"/>
                  </a:lnTo>
                  <a:lnTo>
                    <a:pt x="36" y="344"/>
                  </a:lnTo>
                  <a:lnTo>
                    <a:pt x="50" y="388"/>
                  </a:lnTo>
                  <a:lnTo>
                    <a:pt x="64" y="430"/>
                  </a:lnTo>
                  <a:lnTo>
                    <a:pt x="80" y="472"/>
                  </a:lnTo>
                  <a:lnTo>
                    <a:pt x="98" y="512"/>
                  </a:lnTo>
                  <a:lnTo>
                    <a:pt x="118" y="552"/>
                  </a:lnTo>
                  <a:lnTo>
                    <a:pt x="140" y="590"/>
                  </a:lnTo>
                  <a:lnTo>
                    <a:pt x="164" y="626"/>
                  </a:lnTo>
                  <a:lnTo>
                    <a:pt x="190" y="662"/>
                  </a:lnTo>
                  <a:lnTo>
                    <a:pt x="218" y="698"/>
                  </a:lnTo>
                  <a:lnTo>
                    <a:pt x="246" y="730"/>
                  </a:lnTo>
                  <a:lnTo>
                    <a:pt x="276" y="762"/>
                  </a:lnTo>
                  <a:lnTo>
                    <a:pt x="318" y="802"/>
                  </a:lnTo>
                  <a:lnTo>
                    <a:pt x="364" y="83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3" name="Freeform 61"/>
            <p:cNvSpPr>
              <a:spLocks/>
            </p:cNvSpPr>
            <p:nvPr/>
          </p:nvSpPr>
          <p:spPr bwMode="auto">
            <a:xfrm>
              <a:off x="3040063" y="2427288"/>
              <a:ext cx="622300" cy="1393825"/>
            </a:xfrm>
            <a:custGeom>
              <a:avLst/>
              <a:gdLst>
                <a:gd name="T0" fmla="*/ 987901250 w 392"/>
                <a:gd name="T1" fmla="*/ 2147483646 h 878"/>
                <a:gd name="T2" fmla="*/ 987901250 w 392"/>
                <a:gd name="T3" fmla="*/ 2147483646 h 878"/>
                <a:gd name="T4" fmla="*/ 982860938 w 392"/>
                <a:gd name="T5" fmla="*/ 2147483646 h 878"/>
                <a:gd name="T6" fmla="*/ 982860938 w 392"/>
                <a:gd name="T7" fmla="*/ 2147483646 h 878"/>
                <a:gd name="T8" fmla="*/ 912296563 w 392"/>
                <a:gd name="T9" fmla="*/ 2147483646 h 878"/>
                <a:gd name="T10" fmla="*/ 841732188 w 392"/>
                <a:gd name="T11" fmla="*/ 2101810313 h 878"/>
                <a:gd name="T12" fmla="*/ 776208125 w 392"/>
                <a:gd name="T13" fmla="*/ 2041326563 h 878"/>
                <a:gd name="T14" fmla="*/ 710684063 w 392"/>
                <a:gd name="T15" fmla="*/ 1975802500 h 878"/>
                <a:gd name="T16" fmla="*/ 710684063 w 392"/>
                <a:gd name="T17" fmla="*/ 1975802500 h 878"/>
                <a:gd name="T18" fmla="*/ 630039063 w 392"/>
                <a:gd name="T19" fmla="*/ 1890117188 h 878"/>
                <a:gd name="T20" fmla="*/ 554434375 w 392"/>
                <a:gd name="T21" fmla="*/ 1804431875 h 878"/>
                <a:gd name="T22" fmla="*/ 483870000 w 392"/>
                <a:gd name="T23" fmla="*/ 1713706250 h 878"/>
                <a:gd name="T24" fmla="*/ 413305625 w 392"/>
                <a:gd name="T25" fmla="*/ 1617940313 h 878"/>
                <a:gd name="T26" fmla="*/ 352821875 w 392"/>
                <a:gd name="T27" fmla="*/ 1517134063 h 878"/>
                <a:gd name="T28" fmla="*/ 292338125 w 392"/>
                <a:gd name="T29" fmla="*/ 1416327813 h 878"/>
                <a:gd name="T30" fmla="*/ 241935000 w 392"/>
                <a:gd name="T31" fmla="*/ 1310481250 h 878"/>
                <a:gd name="T32" fmla="*/ 191531875 w 392"/>
                <a:gd name="T33" fmla="*/ 1204634688 h 878"/>
                <a:gd name="T34" fmla="*/ 146169063 w 392"/>
                <a:gd name="T35" fmla="*/ 1093747813 h 878"/>
                <a:gd name="T36" fmla="*/ 110886875 w 392"/>
                <a:gd name="T37" fmla="*/ 982860938 h 878"/>
                <a:gd name="T38" fmla="*/ 75604688 w 392"/>
                <a:gd name="T39" fmla="*/ 866933750 h 878"/>
                <a:gd name="T40" fmla="*/ 50403125 w 392"/>
                <a:gd name="T41" fmla="*/ 745966250 h 878"/>
                <a:gd name="T42" fmla="*/ 30241875 w 392"/>
                <a:gd name="T43" fmla="*/ 630039063 h 878"/>
                <a:gd name="T44" fmla="*/ 15120938 w 392"/>
                <a:gd name="T45" fmla="*/ 509071563 h 878"/>
                <a:gd name="T46" fmla="*/ 5040313 w 392"/>
                <a:gd name="T47" fmla="*/ 383063750 h 878"/>
                <a:gd name="T48" fmla="*/ 0 w 392"/>
                <a:gd name="T49" fmla="*/ 257055938 h 878"/>
                <a:gd name="T50" fmla="*/ 0 w 392"/>
                <a:gd name="T51" fmla="*/ 257055938 h 878"/>
                <a:gd name="T52" fmla="*/ 5040313 w 392"/>
                <a:gd name="T53" fmla="*/ 131048125 h 878"/>
                <a:gd name="T54" fmla="*/ 15120938 w 392"/>
                <a:gd name="T55" fmla="*/ 5040313 h 878"/>
                <a:gd name="T56" fmla="*/ 15120938 w 392"/>
                <a:gd name="T57" fmla="*/ 5040313 h 878"/>
                <a:gd name="T58" fmla="*/ 35282188 w 392"/>
                <a:gd name="T59" fmla="*/ 0 h 878"/>
                <a:gd name="T60" fmla="*/ 35282188 w 392"/>
                <a:gd name="T61" fmla="*/ 0 h 878"/>
                <a:gd name="T62" fmla="*/ 25201563 w 392"/>
                <a:gd name="T63" fmla="*/ 126007813 h 878"/>
                <a:gd name="T64" fmla="*/ 20161250 w 392"/>
                <a:gd name="T65" fmla="*/ 257055938 h 878"/>
                <a:gd name="T66" fmla="*/ 20161250 w 392"/>
                <a:gd name="T67" fmla="*/ 257055938 h 878"/>
                <a:gd name="T68" fmla="*/ 25201563 w 392"/>
                <a:gd name="T69" fmla="*/ 383063750 h 878"/>
                <a:gd name="T70" fmla="*/ 35282188 w 392"/>
                <a:gd name="T71" fmla="*/ 504031250 h 878"/>
                <a:gd name="T72" fmla="*/ 50403125 w 392"/>
                <a:gd name="T73" fmla="*/ 624998750 h 878"/>
                <a:gd name="T74" fmla="*/ 70564375 w 392"/>
                <a:gd name="T75" fmla="*/ 745966250 h 878"/>
                <a:gd name="T76" fmla="*/ 95765938 w 392"/>
                <a:gd name="T77" fmla="*/ 861893438 h 878"/>
                <a:gd name="T78" fmla="*/ 131048125 w 392"/>
                <a:gd name="T79" fmla="*/ 972780313 h 878"/>
                <a:gd name="T80" fmla="*/ 166330313 w 392"/>
                <a:gd name="T81" fmla="*/ 1088707500 h 878"/>
                <a:gd name="T82" fmla="*/ 211693125 w 392"/>
                <a:gd name="T83" fmla="*/ 1194554063 h 878"/>
                <a:gd name="T84" fmla="*/ 211693125 w 392"/>
                <a:gd name="T85" fmla="*/ 1194554063 h 878"/>
                <a:gd name="T86" fmla="*/ 257055938 w 392"/>
                <a:gd name="T87" fmla="*/ 1305440938 h 878"/>
                <a:gd name="T88" fmla="*/ 312499375 w 392"/>
                <a:gd name="T89" fmla="*/ 1406247188 h 878"/>
                <a:gd name="T90" fmla="*/ 367942813 w 392"/>
                <a:gd name="T91" fmla="*/ 1507053438 h 878"/>
                <a:gd name="T92" fmla="*/ 433466875 w 392"/>
                <a:gd name="T93" fmla="*/ 1607859688 h 878"/>
                <a:gd name="T94" fmla="*/ 498990938 w 392"/>
                <a:gd name="T95" fmla="*/ 1698585313 h 878"/>
                <a:gd name="T96" fmla="*/ 569555313 w 392"/>
                <a:gd name="T97" fmla="*/ 1789310938 h 878"/>
                <a:gd name="T98" fmla="*/ 645160000 w 392"/>
                <a:gd name="T99" fmla="*/ 1880036563 h 878"/>
                <a:gd name="T100" fmla="*/ 725805000 w 392"/>
                <a:gd name="T101" fmla="*/ 1960681563 h 878"/>
                <a:gd name="T102" fmla="*/ 725805000 w 392"/>
                <a:gd name="T103" fmla="*/ 1960681563 h 878"/>
                <a:gd name="T104" fmla="*/ 791329063 w 392"/>
                <a:gd name="T105" fmla="*/ 2021165313 h 878"/>
                <a:gd name="T106" fmla="*/ 851812813 w 392"/>
                <a:gd name="T107" fmla="*/ 2081649063 h 878"/>
                <a:gd name="T108" fmla="*/ 922377188 w 392"/>
                <a:gd name="T109" fmla="*/ 2137092500 h 878"/>
                <a:gd name="T110" fmla="*/ 987901250 w 392"/>
                <a:gd name="T111" fmla="*/ 2147483646 h 878"/>
                <a:gd name="T112" fmla="*/ 987901250 w 392"/>
                <a:gd name="T113" fmla="*/ 2147483646 h 87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2" h="878">
                  <a:moveTo>
                    <a:pt x="392" y="870"/>
                  </a:moveTo>
                  <a:lnTo>
                    <a:pt x="392" y="870"/>
                  </a:lnTo>
                  <a:lnTo>
                    <a:pt x="390" y="878"/>
                  </a:lnTo>
                  <a:lnTo>
                    <a:pt x="362" y="856"/>
                  </a:lnTo>
                  <a:lnTo>
                    <a:pt x="334" y="834"/>
                  </a:lnTo>
                  <a:lnTo>
                    <a:pt x="308" y="810"/>
                  </a:lnTo>
                  <a:lnTo>
                    <a:pt x="282" y="784"/>
                  </a:lnTo>
                  <a:lnTo>
                    <a:pt x="250" y="750"/>
                  </a:lnTo>
                  <a:lnTo>
                    <a:pt x="220" y="716"/>
                  </a:lnTo>
                  <a:lnTo>
                    <a:pt x="192" y="680"/>
                  </a:lnTo>
                  <a:lnTo>
                    <a:pt x="164" y="642"/>
                  </a:lnTo>
                  <a:lnTo>
                    <a:pt x="140" y="602"/>
                  </a:lnTo>
                  <a:lnTo>
                    <a:pt x="116" y="562"/>
                  </a:lnTo>
                  <a:lnTo>
                    <a:pt x="96" y="520"/>
                  </a:lnTo>
                  <a:lnTo>
                    <a:pt x="76" y="478"/>
                  </a:lnTo>
                  <a:lnTo>
                    <a:pt x="58" y="434"/>
                  </a:lnTo>
                  <a:lnTo>
                    <a:pt x="44" y="390"/>
                  </a:lnTo>
                  <a:lnTo>
                    <a:pt x="30" y="344"/>
                  </a:lnTo>
                  <a:lnTo>
                    <a:pt x="20" y="296"/>
                  </a:lnTo>
                  <a:lnTo>
                    <a:pt x="12" y="250"/>
                  </a:lnTo>
                  <a:lnTo>
                    <a:pt x="6" y="202"/>
                  </a:lnTo>
                  <a:lnTo>
                    <a:pt x="2" y="152"/>
                  </a:lnTo>
                  <a:lnTo>
                    <a:pt x="0" y="102"/>
                  </a:lnTo>
                  <a:lnTo>
                    <a:pt x="2" y="52"/>
                  </a:lnTo>
                  <a:lnTo>
                    <a:pt x="6" y="2"/>
                  </a:lnTo>
                  <a:lnTo>
                    <a:pt x="14" y="0"/>
                  </a:lnTo>
                  <a:lnTo>
                    <a:pt x="10" y="50"/>
                  </a:lnTo>
                  <a:lnTo>
                    <a:pt x="8" y="102"/>
                  </a:lnTo>
                  <a:lnTo>
                    <a:pt x="10" y="152"/>
                  </a:lnTo>
                  <a:lnTo>
                    <a:pt x="14" y="200"/>
                  </a:lnTo>
                  <a:lnTo>
                    <a:pt x="20" y="248"/>
                  </a:lnTo>
                  <a:lnTo>
                    <a:pt x="28" y="296"/>
                  </a:lnTo>
                  <a:lnTo>
                    <a:pt x="38" y="342"/>
                  </a:lnTo>
                  <a:lnTo>
                    <a:pt x="52" y="386"/>
                  </a:lnTo>
                  <a:lnTo>
                    <a:pt x="66" y="432"/>
                  </a:lnTo>
                  <a:lnTo>
                    <a:pt x="84" y="474"/>
                  </a:lnTo>
                  <a:lnTo>
                    <a:pt x="102" y="518"/>
                  </a:lnTo>
                  <a:lnTo>
                    <a:pt x="124" y="558"/>
                  </a:lnTo>
                  <a:lnTo>
                    <a:pt x="146" y="598"/>
                  </a:lnTo>
                  <a:lnTo>
                    <a:pt x="172" y="638"/>
                  </a:lnTo>
                  <a:lnTo>
                    <a:pt x="198" y="674"/>
                  </a:lnTo>
                  <a:lnTo>
                    <a:pt x="226" y="710"/>
                  </a:lnTo>
                  <a:lnTo>
                    <a:pt x="256" y="746"/>
                  </a:lnTo>
                  <a:lnTo>
                    <a:pt x="288" y="778"/>
                  </a:lnTo>
                  <a:lnTo>
                    <a:pt x="314" y="802"/>
                  </a:lnTo>
                  <a:lnTo>
                    <a:pt x="338" y="826"/>
                  </a:lnTo>
                  <a:lnTo>
                    <a:pt x="366" y="848"/>
                  </a:lnTo>
                  <a:lnTo>
                    <a:pt x="392" y="87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4" name="Freeform 62"/>
            <p:cNvSpPr>
              <a:spLocks/>
            </p:cNvSpPr>
            <p:nvPr/>
          </p:nvSpPr>
          <p:spPr bwMode="auto">
            <a:xfrm>
              <a:off x="2976563" y="2449513"/>
              <a:ext cx="673100" cy="1438275"/>
            </a:xfrm>
            <a:custGeom>
              <a:avLst/>
              <a:gdLst>
                <a:gd name="T0" fmla="*/ 1068546250 w 424"/>
                <a:gd name="T1" fmla="*/ 2147483646 h 906"/>
                <a:gd name="T2" fmla="*/ 1068546250 w 424"/>
                <a:gd name="T3" fmla="*/ 2147483646 h 906"/>
                <a:gd name="T4" fmla="*/ 1063505938 w 424"/>
                <a:gd name="T5" fmla="*/ 2147483646 h 906"/>
                <a:gd name="T6" fmla="*/ 1063505938 w 424"/>
                <a:gd name="T7" fmla="*/ 2147483646 h 906"/>
                <a:gd name="T8" fmla="*/ 977820625 w 424"/>
                <a:gd name="T9" fmla="*/ 2147483646 h 906"/>
                <a:gd name="T10" fmla="*/ 897175625 w 424"/>
                <a:gd name="T11" fmla="*/ 2147483646 h 906"/>
                <a:gd name="T12" fmla="*/ 816530625 w 424"/>
                <a:gd name="T13" fmla="*/ 2086689375 h 906"/>
                <a:gd name="T14" fmla="*/ 740925938 w 424"/>
                <a:gd name="T15" fmla="*/ 2011084688 h 906"/>
                <a:gd name="T16" fmla="*/ 740925938 w 424"/>
                <a:gd name="T17" fmla="*/ 2011084688 h 906"/>
                <a:gd name="T18" fmla="*/ 660280938 w 424"/>
                <a:gd name="T19" fmla="*/ 1925399375 h 906"/>
                <a:gd name="T20" fmla="*/ 579635938 w 424"/>
                <a:gd name="T21" fmla="*/ 1834673750 h 906"/>
                <a:gd name="T22" fmla="*/ 504031250 w 424"/>
                <a:gd name="T23" fmla="*/ 1738907813 h 906"/>
                <a:gd name="T24" fmla="*/ 433466875 w 424"/>
                <a:gd name="T25" fmla="*/ 1638101563 h 906"/>
                <a:gd name="T26" fmla="*/ 367942813 w 424"/>
                <a:gd name="T27" fmla="*/ 1537295313 h 906"/>
                <a:gd name="T28" fmla="*/ 307459063 w 424"/>
                <a:gd name="T29" fmla="*/ 1431448750 h 906"/>
                <a:gd name="T30" fmla="*/ 252015625 w 424"/>
                <a:gd name="T31" fmla="*/ 1320561875 h 906"/>
                <a:gd name="T32" fmla="*/ 201612500 w 424"/>
                <a:gd name="T33" fmla="*/ 1209675000 h 906"/>
                <a:gd name="T34" fmla="*/ 156249688 w 424"/>
                <a:gd name="T35" fmla="*/ 1093747813 h 906"/>
                <a:gd name="T36" fmla="*/ 115927188 w 424"/>
                <a:gd name="T37" fmla="*/ 977820625 h 906"/>
                <a:gd name="T38" fmla="*/ 80645000 w 424"/>
                <a:gd name="T39" fmla="*/ 856853125 h 906"/>
                <a:gd name="T40" fmla="*/ 50403125 w 424"/>
                <a:gd name="T41" fmla="*/ 735885625 h 906"/>
                <a:gd name="T42" fmla="*/ 30241875 w 424"/>
                <a:gd name="T43" fmla="*/ 609877813 h 906"/>
                <a:gd name="T44" fmla="*/ 15120938 w 424"/>
                <a:gd name="T45" fmla="*/ 483870000 h 906"/>
                <a:gd name="T46" fmla="*/ 5040313 w 424"/>
                <a:gd name="T47" fmla="*/ 352821875 h 906"/>
                <a:gd name="T48" fmla="*/ 0 w 424"/>
                <a:gd name="T49" fmla="*/ 221773750 h 906"/>
                <a:gd name="T50" fmla="*/ 0 w 424"/>
                <a:gd name="T51" fmla="*/ 221773750 h 906"/>
                <a:gd name="T52" fmla="*/ 5040313 w 424"/>
                <a:gd name="T53" fmla="*/ 115927188 h 906"/>
                <a:gd name="T54" fmla="*/ 10080625 w 424"/>
                <a:gd name="T55" fmla="*/ 5040313 h 906"/>
                <a:gd name="T56" fmla="*/ 10080625 w 424"/>
                <a:gd name="T57" fmla="*/ 5040313 h 906"/>
                <a:gd name="T58" fmla="*/ 30241875 w 424"/>
                <a:gd name="T59" fmla="*/ 0 h 906"/>
                <a:gd name="T60" fmla="*/ 30241875 w 424"/>
                <a:gd name="T61" fmla="*/ 0 h 906"/>
                <a:gd name="T62" fmla="*/ 25201563 w 424"/>
                <a:gd name="T63" fmla="*/ 110886875 h 906"/>
                <a:gd name="T64" fmla="*/ 20161250 w 424"/>
                <a:gd name="T65" fmla="*/ 221773750 h 906"/>
                <a:gd name="T66" fmla="*/ 20161250 w 424"/>
                <a:gd name="T67" fmla="*/ 221773750 h 906"/>
                <a:gd name="T68" fmla="*/ 25201563 w 424"/>
                <a:gd name="T69" fmla="*/ 352821875 h 906"/>
                <a:gd name="T70" fmla="*/ 35282188 w 424"/>
                <a:gd name="T71" fmla="*/ 478829688 h 906"/>
                <a:gd name="T72" fmla="*/ 50403125 w 424"/>
                <a:gd name="T73" fmla="*/ 604837500 h 906"/>
                <a:gd name="T74" fmla="*/ 70564375 w 424"/>
                <a:gd name="T75" fmla="*/ 730845313 h 906"/>
                <a:gd name="T76" fmla="*/ 100806250 w 424"/>
                <a:gd name="T77" fmla="*/ 851812813 h 906"/>
                <a:gd name="T78" fmla="*/ 131048125 w 424"/>
                <a:gd name="T79" fmla="*/ 967740000 h 906"/>
                <a:gd name="T80" fmla="*/ 171370625 w 424"/>
                <a:gd name="T81" fmla="*/ 1088707500 h 906"/>
                <a:gd name="T82" fmla="*/ 216733438 w 424"/>
                <a:gd name="T83" fmla="*/ 1199594375 h 906"/>
                <a:gd name="T84" fmla="*/ 216733438 w 424"/>
                <a:gd name="T85" fmla="*/ 1199594375 h 906"/>
                <a:gd name="T86" fmla="*/ 267136563 w 424"/>
                <a:gd name="T87" fmla="*/ 1310481250 h 906"/>
                <a:gd name="T88" fmla="*/ 322580000 w 424"/>
                <a:gd name="T89" fmla="*/ 1421368125 h 906"/>
                <a:gd name="T90" fmla="*/ 383063750 w 424"/>
                <a:gd name="T91" fmla="*/ 1527214688 h 906"/>
                <a:gd name="T92" fmla="*/ 448587813 w 424"/>
                <a:gd name="T93" fmla="*/ 1628020938 h 906"/>
                <a:gd name="T94" fmla="*/ 519152188 w 424"/>
                <a:gd name="T95" fmla="*/ 1723786875 h 906"/>
                <a:gd name="T96" fmla="*/ 594756875 w 424"/>
                <a:gd name="T97" fmla="*/ 1819552813 h 906"/>
                <a:gd name="T98" fmla="*/ 670361563 w 424"/>
                <a:gd name="T99" fmla="*/ 1910278438 h 906"/>
                <a:gd name="T100" fmla="*/ 756046875 w 424"/>
                <a:gd name="T101" fmla="*/ 1995963750 h 906"/>
                <a:gd name="T102" fmla="*/ 756046875 w 424"/>
                <a:gd name="T103" fmla="*/ 1995963750 h 906"/>
                <a:gd name="T104" fmla="*/ 831651563 w 424"/>
                <a:gd name="T105" fmla="*/ 2071568438 h 906"/>
                <a:gd name="T106" fmla="*/ 907256250 w 424"/>
                <a:gd name="T107" fmla="*/ 2137092500 h 906"/>
                <a:gd name="T108" fmla="*/ 987901250 w 424"/>
                <a:gd name="T109" fmla="*/ 2147483646 h 906"/>
                <a:gd name="T110" fmla="*/ 1068546250 w 424"/>
                <a:gd name="T111" fmla="*/ 2147483646 h 906"/>
                <a:gd name="T112" fmla="*/ 1068546250 w 424"/>
                <a:gd name="T113" fmla="*/ 2147483646 h 90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24" h="906">
                  <a:moveTo>
                    <a:pt x="424" y="898"/>
                  </a:moveTo>
                  <a:lnTo>
                    <a:pt x="424" y="898"/>
                  </a:lnTo>
                  <a:lnTo>
                    <a:pt x="422" y="906"/>
                  </a:lnTo>
                  <a:lnTo>
                    <a:pt x="388" y="882"/>
                  </a:lnTo>
                  <a:lnTo>
                    <a:pt x="356" y="856"/>
                  </a:lnTo>
                  <a:lnTo>
                    <a:pt x="324" y="828"/>
                  </a:lnTo>
                  <a:lnTo>
                    <a:pt x="294" y="798"/>
                  </a:lnTo>
                  <a:lnTo>
                    <a:pt x="262" y="764"/>
                  </a:lnTo>
                  <a:lnTo>
                    <a:pt x="230" y="728"/>
                  </a:lnTo>
                  <a:lnTo>
                    <a:pt x="200" y="690"/>
                  </a:lnTo>
                  <a:lnTo>
                    <a:pt x="172" y="650"/>
                  </a:lnTo>
                  <a:lnTo>
                    <a:pt x="146" y="610"/>
                  </a:lnTo>
                  <a:lnTo>
                    <a:pt x="122" y="568"/>
                  </a:lnTo>
                  <a:lnTo>
                    <a:pt x="100" y="524"/>
                  </a:lnTo>
                  <a:lnTo>
                    <a:pt x="80" y="480"/>
                  </a:lnTo>
                  <a:lnTo>
                    <a:pt x="62" y="434"/>
                  </a:lnTo>
                  <a:lnTo>
                    <a:pt x="46" y="388"/>
                  </a:lnTo>
                  <a:lnTo>
                    <a:pt x="32" y="340"/>
                  </a:lnTo>
                  <a:lnTo>
                    <a:pt x="20" y="292"/>
                  </a:lnTo>
                  <a:lnTo>
                    <a:pt x="12" y="242"/>
                  </a:lnTo>
                  <a:lnTo>
                    <a:pt x="6" y="192"/>
                  </a:lnTo>
                  <a:lnTo>
                    <a:pt x="2" y="140"/>
                  </a:lnTo>
                  <a:lnTo>
                    <a:pt x="0" y="88"/>
                  </a:lnTo>
                  <a:lnTo>
                    <a:pt x="2" y="46"/>
                  </a:lnTo>
                  <a:lnTo>
                    <a:pt x="4" y="2"/>
                  </a:lnTo>
                  <a:lnTo>
                    <a:pt x="12" y="0"/>
                  </a:lnTo>
                  <a:lnTo>
                    <a:pt x="10" y="44"/>
                  </a:lnTo>
                  <a:lnTo>
                    <a:pt x="8" y="88"/>
                  </a:lnTo>
                  <a:lnTo>
                    <a:pt x="10" y="140"/>
                  </a:lnTo>
                  <a:lnTo>
                    <a:pt x="14" y="190"/>
                  </a:lnTo>
                  <a:lnTo>
                    <a:pt x="20" y="240"/>
                  </a:lnTo>
                  <a:lnTo>
                    <a:pt x="28" y="290"/>
                  </a:lnTo>
                  <a:lnTo>
                    <a:pt x="40" y="338"/>
                  </a:lnTo>
                  <a:lnTo>
                    <a:pt x="52" y="384"/>
                  </a:lnTo>
                  <a:lnTo>
                    <a:pt x="68" y="432"/>
                  </a:lnTo>
                  <a:lnTo>
                    <a:pt x="86" y="476"/>
                  </a:lnTo>
                  <a:lnTo>
                    <a:pt x="106" y="520"/>
                  </a:lnTo>
                  <a:lnTo>
                    <a:pt x="128" y="564"/>
                  </a:lnTo>
                  <a:lnTo>
                    <a:pt x="152" y="606"/>
                  </a:lnTo>
                  <a:lnTo>
                    <a:pt x="178" y="646"/>
                  </a:lnTo>
                  <a:lnTo>
                    <a:pt x="206" y="684"/>
                  </a:lnTo>
                  <a:lnTo>
                    <a:pt x="236" y="722"/>
                  </a:lnTo>
                  <a:lnTo>
                    <a:pt x="266" y="758"/>
                  </a:lnTo>
                  <a:lnTo>
                    <a:pt x="300" y="792"/>
                  </a:lnTo>
                  <a:lnTo>
                    <a:pt x="330" y="822"/>
                  </a:lnTo>
                  <a:lnTo>
                    <a:pt x="360" y="848"/>
                  </a:lnTo>
                  <a:lnTo>
                    <a:pt x="392" y="874"/>
                  </a:lnTo>
                  <a:lnTo>
                    <a:pt x="424" y="89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5" name="Freeform 63"/>
            <p:cNvSpPr>
              <a:spLocks/>
            </p:cNvSpPr>
            <p:nvPr/>
          </p:nvSpPr>
          <p:spPr bwMode="auto">
            <a:xfrm>
              <a:off x="2913063" y="2471738"/>
              <a:ext cx="723900" cy="1485900"/>
            </a:xfrm>
            <a:custGeom>
              <a:avLst/>
              <a:gdLst>
                <a:gd name="T0" fmla="*/ 1149191250 w 456"/>
                <a:gd name="T1" fmla="*/ 2147483646 h 936"/>
                <a:gd name="T2" fmla="*/ 1149191250 w 456"/>
                <a:gd name="T3" fmla="*/ 2147483646 h 936"/>
                <a:gd name="T4" fmla="*/ 1144150938 w 456"/>
                <a:gd name="T5" fmla="*/ 2147483646 h 936"/>
                <a:gd name="T6" fmla="*/ 1144150938 w 456"/>
                <a:gd name="T7" fmla="*/ 2147483646 h 936"/>
                <a:gd name="T8" fmla="*/ 1048385000 w 456"/>
                <a:gd name="T9" fmla="*/ 2147483646 h 936"/>
                <a:gd name="T10" fmla="*/ 952619063 w 456"/>
                <a:gd name="T11" fmla="*/ 2147483646 h 936"/>
                <a:gd name="T12" fmla="*/ 861893438 w 456"/>
                <a:gd name="T13" fmla="*/ 2132052188 h 936"/>
                <a:gd name="T14" fmla="*/ 771167813 w 456"/>
                <a:gd name="T15" fmla="*/ 2046366875 h 936"/>
                <a:gd name="T16" fmla="*/ 771167813 w 456"/>
                <a:gd name="T17" fmla="*/ 2046366875 h 936"/>
                <a:gd name="T18" fmla="*/ 685482500 w 456"/>
                <a:gd name="T19" fmla="*/ 1955641250 h 936"/>
                <a:gd name="T20" fmla="*/ 599797188 w 456"/>
                <a:gd name="T21" fmla="*/ 1859875313 h 936"/>
                <a:gd name="T22" fmla="*/ 524192500 w 456"/>
                <a:gd name="T23" fmla="*/ 1764109375 h 936"/>
                <a:gd name="T24" fmla="*/ 448587813 w 456"/>
                <a:gd name="T25" fmla="*/ 1658262813 h 936"/>
                <a:gd name="T26" fmla="*/ 383063750 w 456"/>
                <a:gd name="T27" fmla="*/ 1552416250 h 936"/>
                <a:gd name="T28" fmla="*/ 317539688 w 456"/>
                <a:gd name="T29" fmla="*/ 1441529375 h 936"/>
                <a:gd name="T30" fmla="*/ 262096250 w 456"/>
                <a:gd name="T31" fmla="*/ 1330642500 h 936"/>
                <a:gd name="T32" fmla="*/ 206652813 w 456"/>
                <a:gd name="T33" fmla="*/ 1209675000 h 936"/>
                <a:gd name="T34" fmla="*/ 161290000 w 456"/>
                <a:gd name="T35" fmla="*/ 1093747813 h 936"/>
                <a:gd name="T36" fmla="*/ 120967500 w 456"/>
                <a:gd name="T37" fmla="*/ 972780313 h 936"/>
                <a:gd name="T38" fmla="*/ 85685313 w 456"/>
                <a:gd name="T39" fmla="*/ 846772500 h 936"/>
                <a:gd name="T40" fmla="*/ 55443438 w 456"/>
                <a:gd name="T41" fmla="*/ 720764688 h 936"/>
                <a:gd name="T42" fmla="*/ 30241875 w 456"/>
                <a:gd name="T43" fmla="*/ 589716563 h 936"/>
                <a:gd name="T44" fmla="*/ 15120938 w 456"/>
                <a:gd name="T45" fmla="*/ 458668438 h 936"/>
                <a:gd name="T46" fmla="*/ 5040313 w 456"/>
                <a:gd name="T47" fmla="*/ 322580000 h 936"/>
                <a:gd name="T48" fmla="*/ 0 w 456"/>
                <a:gd name="T49" fmla="*/ 186491563 h 936"/>
                <a:gd name="T50" fmla="*/ 0 w 456"/>
                <a:gd name="T51" fmla="*/ 186491563 h 936"/>
                <a:gd name="T52" fmla="*/ 0 w 456"/>
                <a:gd name="T53" fmla="*/ 95765938 h 936"/>
                <a:gd name="T54" fmla="*/ 5040313 w 456"/>
                <a:gd name="T55" fmla="*/ 10080625 h 936"/>
                <a:gd name="T56" fmla="*/ 5040313 w 456"/>
                <a:gd name="T57" fmla="*/ 10080625 h 936"/>
                <a:gd name="T58" fmla="*/ 25201563 w 456"/>
                <a:gd name="T59" fmla="*/ 0 h 936"/>
                <a:gd name="T60" fmla="*/ 25201563 w 456"/>
                <a:gd name="T61" fmla="*/ 0 h 936"/>
                <a:gd name="T62" fmla="*/ 25201563 w 456"/>
                <a:gd name="T63" fmla="*/ 95765938 h 936"/>
                <a:gd name="T64" fmla="*/ 20161250 w 456"/>
                <a:gd name="T65" fmla="*/ 186491563 h 936"/>
                <a:gd name="T66" fmla="*/ 20161250 w 456"/>
                <a:gd name="T67" fmla="*/ 186491563 h 936"/>
                <a:gd name="T68" fmla="*/ 25201563 w 456"/>
                <a:gd name="T69" fmla="*/ 322580000 h 936"/>
                <a:gd name="T70" fmla="*/ 35282188 w 456"/>
                <a:gd name="T71" fmla="*/ 453628125 h 936"/>
                <a:gd name="T72" fmla="*/ 50403125 w 456"/>
                <a:gd name="T73" fmla="*/ 584676250 h 936"/>
                <a:gd name="T74" fmla="*/ 75604688 w 456"/>
                <a:gd name="T75" fmla="*/ 715724375 h 936"/>
                <a:gd name="T76" fmla="*/ 100806250 w 456"/>
                <a:gd name="T77" fmla="*/ 841732188 h 936"/>
                <a:gd name="T78" fmla="*/ 136088438 w 456"/>
                <a:gd name="T79" fmla="*/ 962699688 h 936"/>
                <a:gd name="T80" fmla="*/ 181451250 w 456"/>
                <a:gd name="T81" fmla="*/ 1083667188 h 936"/>
                <a:gd name="T82" fmla="*/ 226814063 w 456"/>
                <a:gd name="T83" fmla="*/ 1204634688 h 936"/>
                <a:gd name="T84" fmla="*/ 226814063 w 456"/>
                <a:gd name="T85" fmla="*/ 1204634688 h 936"/>
                <a:gd name="T86" fmla="*/ 277217188 w 456"/>
                <a:gd name="T87" fmla="*/ 1320561875 h 936"/>
                <a:gd name="T88" fmla="*/ 337700938 w 456"/>
                <a:gd name="T89" fmla="*/ 1431448750 h 936"/>
                <a:gd name="T90" fmla="*/ 398184688 w 456"/>
                <a:gd name="T91" fmla="*/ 1542335625 h 936"/>
                <a:gd name="T92" fmla="*/ 468749063 w 456"/>
                <a:gd name="T93" fmla="*/ 1648182188 h 936"/>
                <a:gd name="T94" fmla="*/ 539313438 w 456"/>
                <a:gd name="T95" fmla="*/ 1748988438 h 936"/>
                <a:gd name="T96" fmla="*/ 614918125 w 456"/>
                <a:gd name="T97" fmla="*/ 1849794688 h 936"/>
                <a:gd name="T98" fmla="*/ 700603438 w 456"/>
                <a:gd name="T99" fmla="*/ 1945560625 h 936"/>
                <a:gd name="T100" fmla="*/ 786288750 w 456"/>
                <a:gd name="T101" fmla="*/ 2036286250 h 936"/>
                <a:gd name="T102" fmla="*/ 786288750 w 456"/>
                <a:gd name="T103" fmla="*/ 2036286250 h 936"/>
                <a:gd name="T104" fmla="*/ 871974063 w 456"/>
                <a:gd name="T105" fmla="*/ 2116931250 h 936"/>
                <a:gd name="T106" fmla="*/ 962699688 w 456"/>
                <a:gd name="T107" fmla="*/ 2147483646 h 936"/>
                <a:gd name="T108" fmla="*/ 1053425313 w 456"/>
                <a:gd name="T109" fmla="*/ 2147483646 h 936"/>
                <a:gd name="T110" fmla="*/ 1149191250 w 456"/>
                <a:gd name="T111" fmla="*/ 2147483646 h 936"/>
                <a:gd name="T112" fmla="*/ 1149191250 w 456"/>
                <a:gd name="T113" fmla="*/ 2147483646 h 9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56" h="936">
                  <a:moveTo>
                    <a:pt x="456" y="928"/>
                  </a:moveTo>
                  <a:lnTo>
                    <a:pt x="456" y="928"/>
                  </a:lnTo>
                  <a:lnTo>
                    <a:pt x="454" y="936"/>
                  </a:lnTo>
                  <a:lnTo>
                    <a:pt x="416" y="908"/>
                  </a:lnTo>
                  <a:lnTo>
                    <a:pt x="378" y="878"/>
                  </a:lnTo>
                  <a:lnTo>
                    <a:pt x="342" y="846"/>
                  </a:lnTo>
                  <a:lnTo>
                    <a:pt x="306" y="812"/>
                  </a:lnTo>
                  <a:lnTo>
                    <a:pt x="272" y="776"/>
                  </a:lnTo>
                  <a:lnTo>
                    <a:pt x="238" y="738"/>
                  </a:lnTo>
                  <a:lnTo>
                    <a:pt x="208" y="700"/>
                  </a:lnTo>
                  <a:lnTo>
                    <a:pt x="178" y="658"/>
                  </a:lnTo>
                  <a:lnTo>
                    <a:pt x="152" y="616"/>
                  </a:lnTo>
                  <a:lnTo>
                    <a:pt x="126" y="572"/>
                  </a:lnTo>
                  <a:lnTo>
                    <a:pt x="104" y="528"/>
                  </a:lnTo>
                  <a:lnTo>
                    <a:pt x="82" y="480"/>
                  </a:lnTo>
                  <a:lnTo>
                    <a:pt x="64" y="434"/>
                  </a:lnTo>
                  <a:lnTo>
                    <a:pt x="48" y="386"/>
                  </a:lnTo>
                  <a:lnTo>
                    <a:pt x="34" y="336"/>
                  </a:lnTo>
                  <a:lnTo>
                    <a:pt x="22" y="286"/>
                  </a:lnTo>
                  <a:lnTo>
                    <a:pt x="12" y="234"/>
                  </a:lnTo>
                  <a:lnTo>
                    <a:pt x="6" y="182"/>
                  </a:lnTo>
                  <a:lnTo>
                    <a:pt x="2" y="128"/>
                  </a:lnTo>
                  <a:lnTo>
                    <a:pt x="0" y="74"/>
                  </a:lnTo>
                  <a:lnTo>
                    <a:pt x="0" y="38"/>
                  </a:lnTo>
                  <a:lnTo>
                    <a:pt x="2" y="4"/>
                  </a:lnTo>
                  <a:lnTo>
                    <a:pt x="10" y="0"/>
                  </a:lnTo>
                  <a:lnTo>
                    <a:pt x="10" y="38"/>
                  </a:lnTo>
                  <a:lnTo>
                    <a:pt x="8" y="74"/>
                  </a:lnTo>
                  <a:lnTo>
                    <a:pt x="10" y="128"/>
                  </a:lnTo>
                  <a:lnTo>
                    <a:pt x="14" y="180"/>
                  </a:lnTo>
                  <a:lnTo>
                    <a:pt x="20" y="232"/>
                  </a:lnTo>
                  <a:lnTo>
                    <a:pt x="30" y="284"/>
                  </a:lnTo>
                  <a:lnTo>
                    <a:pt x="40" y="334"/>
                  </a:lnTo>
                  <a:lnTo>
                    <a:pt x="54" y="382"/>
                  </a:lnTo>
                  <a:lnTo>
                    <a:pt x="72" y="430"/>
                  </a:lnTo>
                  <a:lnTo>
                    <a:pt x="90" y="478"/>
                  </a:lnTo>
                  <a:lnTo>
                    <a:pt x="110" y="524"/>
                  </a:lnTo>
                  <a:lnTo>
                    <a:pt x="134" y="568"/>
                  </a:lnTo>
                  <a:lnTo>
                    <a:pt x="158" y="612"/>
                  </a:lnTo>
                  <a:lnTo>
                    <a:pt x="186" y="654"/>
                  </a:lnTo>
                  <a:lnTo>
                    <a:pt x="214" y="694"/>
                  </a:lnTo>
                  <a:lnTo>
                    <a:pt x="244" y="734"/>
                  </a:lnTo>
                  <a:lnTo>
                    <a:pt x="278" y="772"/>
                  </a:lnTo>
                  <a:lnTo>
                    <a:pt x="312" y="808"/>
                  </a:lnTo>
                  <a:lnTo>
                    <a:pt x="346" y="840"/>
                  </a:lnTo>
                  <a:lnTo>
                    <a:pt x="382" y="870"/>
                  </a:lnTo>
                  <a:lnTo>
                    <a:pt x="418" y="900"/>
                  </a:lnTo>
                  <a:lnTo>
                    <a:pt x="456" y="92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6" name="Freeform 64"/>
            <p:cNvSpPr>
              <a:spLocks/>
            </p:cNvSpPr>
            <p:nvPr/>
          </p:nvSpPr>
          <p:spPr bwMode="auto">
            <a:xfrm>
              <a:off x="2849563" y="2500313"/>
              <a:ext cx="777875" cy="1527175"/>
            </a:xfrm>
            <a:custGeom>
              <a:avLst/>
              <a:gdLst>
                <a:gd name="T0" fmla="*/ 1234876563 w 490"/>
                <a:gd name="T1" fmla="*/ 2147483646 h 962"/>
                <a:gd name="T2" fmla="*/ 1234876563 w 490"/>
                <a:gd name="T3" fmla="*/ 2147483646 h 962"/>
                <a:gd name="T4" fmla="*/ 1234876563 w 490"/>
                <a:gd name="T5" fmla="*/ 2147483646 h 962"/>
                <a:gd name="T6" fmla="*/ 1234876563 w 490"/>
                <a:gd name="T7" fmla="*/ 2147483646 h 962"/>
                <a:gd name="T8" fmla="*/ 1118949375 w 490"/>
                <a:gd name="T9" fmla="*/ 2147483646 h 962"/>
                <a:gd name="T10" fmla="*/ 1008062500 w 490"/>
                <a:gd name="T11" fmla="*/ 2147483646 h 962"/>
                <a:gd name="T12" fmla="*/ 902215938 w 490"/>
                <a:gd name="T13" fmla="*/ 2147483646 h 962"/>
                <a:gd name="T14" fmla="*/ 801409688 w 490"/>
                <a:gd name="T15" fmla="*/ 2076608750 h 962"/>
                <a:gd name="T16" fmla="*/ 801409688 w 490"/>
                <a:gd name="T17" fmla="*/ 2076608750 h 962"/>
                <a:gd name="T18" fmla="*/ 710684063 w 490"/>
                <a:gd name="T19" fmla="*/ 1980842813 h 962"/>
                <a:gd name="T20" fmla="*/ 624998750 w 490"/>
                <a:gd name="T21" fmla="*/ 1880036563 h 962"/>
                <a:gd name="T22" fmla="*/ 544353750 w 490"/>
                <a:gd name="T23" fmla="*/ 1779230313 h 962"/>
                <a:gd name="T24" fmla="*/ 468749063 w 490"/>
                <a:gd name="T25" fmla="*/ 1668343438 h 962"/>
                <a:gd name="T26" fmla="*/ 398184688 w 490"/>
                <a:gd name="T27" fmla="*/ 1557456563 h 962"/>
                <a:gd name="T28" fmla="*/ 327620313 w 490"/>
                <a:gd name="T29" fmla="*/ 1446569688 h 962"/>
                <a:gd name="T30" fmla="*/ 272176875 w 490"/>
                <a:gd name="T31" fmla="*/ 1325602188 h 962"/>
                <a:gd name="T32" fmla="*/ 216733438 w 490"/>
                <a:gd name="T33" fmla="*/ 1204634688 h 962"/>
                <a:gd name="T34" fmla="*/ 166330313 w 490"/>
                <a:gd name="T35" fmla="*/ 1083667188 h 962"/>
                <a:gd name="T36" fmla="*/ 120967500 w 490"/>
                <a:gd name="T37" fmla="*/ 957659375 h 962"/>
                <a:gd name="T38" fmla="*/ 85685313 w 490"/>
                <a:gd name="T39" fmla="*/ 826611250 h 962"/>
                <a:gd name="T40" fmla="*/ 55443438 w 490"/>
                <a:gd name="T41" fmla="*/ 695563125 h 962"/>
                <a:gd name="T42" fmla="*/ 30241875 w 490"/>
                <a:gd name="T43" fmla="*/ 559474688 h 962"/>
                <a:gd name="T44" fmla="*/ 15120938 w 490"/>
                <a:gd name="T45" fmla="*/ 423386250 h 962"/>
                <a:gd name="T46" fmla="*/ 5040313 w 490"/>
                <a:gd name="T47" fmla="*/ 282257500 h 962"/>
                <a:gd name="T48" fmla="*/ 0 w 490"/>
                <a:gd name="T49" fmla="*/ 141128750 h 962"/>
                <a:gd name="T50" fmla="*/ 0 w 490"/>
                <a:gd name="T51" fmla="*/ 141128750 h 962"/>
                <a:gd name="T52" fmla="*/ 5040313 w 490"/>
                <a:gd name="T53" fmla="*/ 5040313 h 962"/>
                <a:gd name="T54" fmla="*/ 5040313 w 490"/>
                <a:gd name="T55" fmla="*/ 5040313 h 962"/>
                <a:gd name="T56" fmla="*/ 25201563 w 490"/>
                <a:gd name="T57" fmla="*/ 0 h 962"/>
                <a:gd name="T58" fmla="*/ 25201563 w 490"/>
                <a:gd name="T59" fmla="*/ 0 h 962"/>
                <a:gd name="T60" fmla="*/ 20161250 w 490"/>
                <a:gd name="T61" fmla="*/ 141128750 h 962"/>
                <a:gd name="T62" fmla="*/ 20161250 w 490"/>
                <a:gd name="T63" fmla="*/ 141128750 h 962"/>
                <a:gd name="T64" fmla="*/ 25201563 w 490"/>
                <a:gd name="T65" fmla="*/ 282257500 h 962"/>
                <a:gd name="T66" fmla="*/ 35282188 w 490"/>
                <a:gd name="T67" fmla="*/ 418345938 h 962"/>
                <a:gd name="T68" fmla="*/ 50403125 w 490"/>
                <a:gd name="T69" fmla="*/ 554434375 h 962"/>
                <a:gd name="T70" fmla="*/ 75604688 w 490"/>
                <a:gd name="T71" fmla="*/ 690522813 h 962"/>
                <a:gd name="T72" fmla="*/ 105846563 w 490"/>
                <a:gd name="T73" fmla="*/ 821570938 h 962"/>
                <a:gd name="T74" fmla="*/ 141128750 w 490"/>
                <a:gd name="T75" fmla="*/ 947578750 h 962"/>
                <a:gd name="T76" fmla="*/ 186491563 w 490"/>
                <a:gd name="T77" fmla="*/ 1073586563 h 962"/>
                <a:gd name="T78" fmla="*/ 231854375 w 490"/>
                <a:gd name="T79" fmla="*/ 1199594375 h 962"/>
                <a:gd name="T80" fmla="*/ 231854375 w 490"/>
                <a:gd name="T81" fmla="*/ 1199594375 h 962"/>
                <a:gd name="T82" fmla="*/ 287297813 w 490"/>
                <a:gd name="T83" fmla="*/ 1320561875 h 962"/>
                <a:gd name="T84" fmla="*/ 347781563 w 490"/>
                <a:gd name="T85" fmla="*/ 1436489063 h 962"/>
                <a:gd name="T86" fmla="*/ 413305625 w 490"/>
                <a:gd name="T87" fmla="*/ 1547375938 h 962"/>
                <a:gd name="T88" fmla="*/ 483870000 w 490"/>
                <a:gd name="T89" fmla="*/ 1658262813 h 962"/>
                <a:gd name="T90" fmla="*/ 559474688 w 490"/>
                <a:gd name="T91" fmla="*/ 1764109375 h 962"/>
                <a:gd name="T92" fmla="*/ 640119688 w 490"/>
                <a:gd name="T93" fmla="*/ 1869955938 h 962"/>
                <a:gd name="T94" fmla="*/ 725805000 w 490"/>
                <a:gd name="T95" fmla="*/ 1965721875 h 962"/>
                <a:gd name="T96" fmla="*/ 816530625 w 490"/>
                <a:gd name="T97" fmla="*/ 2061487813 h 962"/>
                <a:gd name="T98" fmla="*/ 816530625 w 490"/>
                <a:gd name="T99" fmla="*/ 2061487813 h 962"/>
                <a:gd name="T100" fmla="*/ 912296563 w 490"/>
                <a:gd name="T101" fmla="*/ 2147483646 h 962"/>
                <a:gd name="T102" fmla="*/ 1018143125 w 490"/>
                <a:gd name="T103" fmla="*/ 2147483646 h 962"/>
                <a:gd name="T104" fmla="*/ 1123989688 w 490"/>
                <a:gd name="T105" fmla="*/ 2147483646 h 962"/>
                <a:gd name="T106" fmla="*/ 1234876563 w 490"/>
                <a:gd name="T107" fmla="*/ 2147483646 h 962"/>
                <a:gd name="T108" fmla="*/ 1234876563 w 490"/>
                <a:gd name="T109" fmla="*/ 2147483646 h 96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90" h="962">
                  <a:moveTo>
                    <a:pt x="490" y="954"/>
                  </a:moveTo>
                  <a:lnTo>
                    <a:pt x="490" y="954"/>
                  </a:lnTo>
                  <a:lnTo>
                    <a:pt x="490" y="962"/>
                  </a:lnTo>
                  <a:lnTo>
                    <a:pt x="444" y="932"/>
                  </a:lnTo>
                  <a:lnTo>
                    <a:pt x="400" y="898"/>
                  </a:lnTo>
                  <a:lnTo>
                    <a:pt x="358" y="862"/>
                  </a:lnTo>
                  <a:lnTo>
                    <a:pt x="318" y="824"/>
                  </a:lnTo>
                  <a:lnTo>
                    <a:pt x="282" y="786"/>
                  </a:lnTo>
                  <a:lnTo>
                    <a:pt x="248" y="746"/>
                  </a:lnTo>
                  <a:lnTo>
                    <a:pt x="216" y="706"/>
                  </a:lnTo>
                  <a:lnTo>
                    <a:pt x="186" y="662"/>
                  </a:lnTo>
                  <a:lnTo>
                    <a:pt x="158" y="618"/>
                  </a:lnTo>
                  <a:lnTo>
                    <a:pt x="130" y="574"/>
                  </a:lnTo>
                  <a:lnTo>
                    <a:pt x="108" y="526"/>
                  </a:lnTo>
                  <a:lnTo>
                    <a:pt x="86" y="478"/>
                  </a:lnTo>
                  <a:lnTo>
                    <a:pt x="66" y="430"/>
                  </a:lnTo>
                  <a:lnTo>
                    <a:pt x="48" y="380"/>
                  </a:lnTo>
                  <a:lnTo>
                    <a:pt x="34" y="328"/>
                  </a:lnTo>
                  <a:lnTo>
                    <a:pt x="22" y="276"/>
                  </a:lnTo>
                  <a:lnTo>
                    <a:pt x="12" y="222"/>
                  </a:lnTo>
                  <a:lnTo>
                    <a:pt x="6" y="168"/>
                  </a:lnTo>
                  <a:lnTo>
                    <a:pt x="2" y="112"/>
                  </a:lnTo>
                  <a:lnTo>
                    <a:pt x="0" y="56"/>
                  </a:lnTo>
                  <a:lnTo>
                    <a:pt x="2" y="2"/>
                  </a:lnTo>
                  <a:lnTo>
                    <a:pt x="10" y="0"/>
                  </a:lnTo>
                  <a:lnTo>
                    <a:pt x="8" y="56"/>
                  </a:lnTo>
                  <a:lnTo>
                    <a:pt x="10" y="112"/>
                  </a:lnTo>
                  <a:lnTo>
                    <a:pt x="14" y="166"/>
                  </a:lnTo>
                  <a:lnTo>
                    <a:pt x="20" y="220"/>
                  </a:lnTo>
                  <a:lnTo>
                    <a:pt x="30" y="274"/>
                  </a:lnTo>
                  <a:lnTo>
                    <a:pt x="42" y="326"/>
                  </a:lnTo>
                  <a:lnTo>
                    <a:pt x="56" y="376"/>
                  </a:lnTo>
                  <a:lnTo>
                    <a:pt x="74" y="426"/>
                  </a:lnTo>
                  <a:lnTo>
                    <a:pt x="92" y="476"/>
                  </a:lnTo>
                  <a:lnTo>
                    <a:pt x="114" y="524"/>
                  </a:lnTo>
                  <a:lnTo>
                    <a:pt x="138" y="570"/>
                  </a:lnTo>
                  <a:lnTo>
                    <a:pt x="164" y="614"/>
                  </a:lnTo>
                  <a:lnTo>
                    <a:pt x="192" y="658"/>
                  </a:lnTo>
                  <a:lnTo>
                    <a:pt x="222" y="700"/>
                  </a:lnTo>
                  <a:lnTo>
                    <a:pt x="254" y="742"/>
                  </a:lnTo>
                  <a:lnTo>
                    <a:pt x="288" y="780"/>
                  </a:lnTo>
                  <a:lnTo>
                    <a:pt x="324" y="818"/>
                  </a:lnTo>
                  <a:lnTo>
                    <a:pt x="362" y="854"/>
                  </a:lnTo>
                  <a:lnTo>
                    <a:pt x="404" y="890"/>
                  </a:lnTo>
                  <a:lnTo>
                    <a:pt x="446" y="922"/>
                  </a:lnTo>
                  <a:lnTo>
                    <a:pt x="490" y="95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7" name="Freeform 65"/>
            <p:cNvSpPr>
              <a:spLocks/>
            </p:cNvSpPr>
            <p:nvPr/>
          </p:nvSpPr>
          <p:spPr bwMode="auto">
            <a:xfrm>
              <a:off x="2786063" y="2528888"/>
              <a:ext cx="835025" cy="1571625"/>
            </a:xfrm>
            <a:custGeom>
              <a:avLst/>
              <a:gdLst>
                <a:gd name="T0" fmla="*/ 1325602188 w 526"/>
                <a:gd name="T1" fmla="*/ 2147483646 h 990"/>
                <a:gd name="T2" fmla="*/ 1325602188 w 526"/>
                <a:gd name="T3" fmla="*/ 2147483646 h 990"/>
                <a:gd name="T4" fmla="*/ 1325602188 w 526"/>
                <a:gd name="T5" fmla="*/ 2147483646 h 990"/>
                <a:gd name="T6" fmla="*/ 1325602188 w 526"/>
                <a:gd name="T7" fmla="*/ 2147483646 h 990"/>
                <a:gd name="T8" fmla="*/ 1189513750 w 526"/>
                <a:gd name="T9" fmla="*/ 2147483646 h 990"/>
                <a:gd name="T10" fmla="*/ 1063505938 w 526"/>
                <a:gd name="T11" fmla="*/ 2147483646 h 990"/>
                <a:gd name="T12" fmla="*/ 942538438 w 526"/>
                <a:gd name="T13" fmla="*/ 2147483646 h 990"/>
                <a:gd name="T14" fmla="*/ 831651563 w 526"/>
                <a:gd name="T15" fmla="*/ 2101810313 h 990"/>
                <a:gd name="T16" fmla="*/ 831651563 w 526"/>
                <a:gd name="T17" fmla="*/ 2101810313 h 990"/>
                <a:gd name="T18" fmla="*/ 735885625 w 526"/>
                <a:gd name="T19" fmla="*/ 2001004063 h 990"/>
                <a:gd name="T20" fmla="*/ 645160000 w 526"/>
                <a:gd name="T21" fmla="*/ 1900197813 h 990"/>
                <a:gd name="T22" fmla="*/ 564515000 w 526"/>
                <a:gd name="T23" fmla="*/ 1794351250 h 990"/>
                <a:gd name="T24" fmla="*/ 483870000 w 526"/>
                <a:gd name="T25" fmla="*/ 1683464375 h 990"/>
                <a:gd name="T26" fmla="*/ 408265313 w 526"/>
                <a:gd name="T27" fmla="*/ 1567537188 h 990"/>
                <a:gd name="T28" fmla="*/ 342741250 w 526"/>
                <a:gd name="T29" fmla="*/ 1446569688 h 990"/>
                <a:gd name="T30" fmla="*/ 282257500 w 526"/>
                <a:gd name="T31" fmla="*/ 1325602188 h 990"/>
                <a:gd name="T32" fmla="*/ 221773750 w 526"/>
                <a:gd name="T33" fmla="*/ 1199594375 h 990"/>
                <a:gd name="T34" fmla="*/ 171370625 w 526"/>
                <a:gd name="T35" fmla="*/ 1073586563 h 990"/>
                <a:gd name="T36" fmla="*/ 126007813 w 526"/>
                <a:gd name="T37" fmla="*/ 937498125 h 990"/>
                <a:gd name="T38" fmla="*/ 90725625 w 526"/>
                <a:gd name="T39" fmla="*/ 806450000 h 990"/>
                <a:gd name="T40" fmla="*/ 60483750 w 526"/>
                <a:gd name="T41" fmla="*/ 670361563 h 990"/>
                <a:gd name="T42" fmla="*/ 35282188 w 526"/>
                <a:gd name="T43" fmla="*/ 529232813 h 990"/>
                <a:gd name="T44" fmla="*/ 15120938 w 526"/>
                <a:gd name="T45" fmla="*/ 388104063 h 990"/>
                <a:gd name="T46" fmla="*/ 5040313 w 526"/>
                <a:gd name="T47" fmla="*/ 241935000 h 990"/>
                <a:gd name="T48" fmla="*/ 0 w 526"/>
                <a:gd name="T49" fmla="*/ 95765938 h 990"/>
                <a:gd name="T50" fmla="*/ 0 w 526"/>
                <a:gd name="T51" fmla="*/ 95765938 h 990"/>
                <a:gd name="T52" fmla="*/ 0 w 526"/>
                <a:gd name="T53" fmla="*/ 10080625 h 990"/>
                <a:gd name="T54" fmla="*/ 0 w 526"/>
                <a:gd name="T55" fmla="*/ 10080625 h 990"/>
                <a:gd name="T56" fmla="*/ 20161250 w 526"/>
                <a:gd name="T57" fmla="*/ 0 h 990"/>
                <a:gd name="T58" fmla="*/ 20161250 w 526"/>
                <a:gd name="T59" fmla="*/ 0 h 990"/>
                <a:gd name="T60" fmla="*/ 20161250 w 526"/>
                <a:gd name="T61" fmla="*/ 95765938 h 990"/>
                <a:gd name="T62" fmla="*/ 20161250 w 526"/>
                <a:gd name="T63" fmla="*/ 95765938 h 990"/>
                <a:gd name="T64" fmla="*/ 25201563 w 526"/>
                <a:gd name="T65" fmla="*/ 241935000 h 990"/>
                <a:gd name="T66" fmla="*/ 35282188 w 526"/>
                <a:gd name="T67" fmla="*/ 383063750 h 990"/>
                <a:gd name="T68" fmla="*/ 55443438 w 526"/>
                <a:gd name="T69" fmla="*/ 524192500 h 990"/>
                <a:gd name="T70" fmla="*/ 75604688 w 526"/>
                <a:gd name="T71" fmla="*/ 665321250 h 990"/>
                <a:gd name="T72" fmla="*/ 110886875 w 526"/>
                <a:gd name="T73" fmla="*/ 801409688 h 990"/>
                <a:gd name="T74" fmla="*/ 146169063 w 526"/>
                <a:gd name="T75" fmla="*/ 932457813 h 990"/>
                <a:gd name="T76" fmla="*/ 191531875 w 526"/>
                <a:gd name="T77" fmla="*/ 1063505938 h 990"/>
                <a:gd name="T78" fmla="*/ 241935000 w 526"/>
                <a:gd name="T79" fmla="*/ 1194554063 h 990"/>
                <a:gd name="T80" fmla="*/ 241935000 w 526"/>
                <a:gd name="T81" fmla="*/ 1194554063 h 990"/>
                <a:gd name="T82" fmla="*/ 297378438 w 526"/>
                <a:gd name="T83" fmla="*/ 1315521563 h 990"/>
                <a:gd name="T84" fmla="*/ 357862188 w 526"/>
                <a:gd name="T85" fmla="*/ 1436489063 h 990"/>
                <a:gd name="T86" fmla="*/ 428426563 w 526"/>
                <a:gd name="T87" fmla="*/ 1557456563 h 990"/>
                <a:gd name="T88" fmla="*/ 498990938 w 526"/>
                <a:gd name="T89" fmla="*/ 1668343438 h 990"/>
                <a:gd name="T90" fmla="*/ 579635938 w 526"/>
                <a:gd name="T91" fmla="*/ 1779230313 h 990"/>
                <a:gd name="T92" fmla="*/ 665321250 w 526"/>
                <a:gd name="T93" fmla="*/ 1885076875 h 990"/>
                <a:gd name="T94" fmla="*/ 751006563 w 526"/>
                <a:gd name="T95" fmla="*/ 1990923438 h 990"/>
                <a:gd name="T96" fmla="*/ 846772500 w 526"/>
                <a:gd name="T97" fmla="*/ 2086689375 h 990"/>
                <a:gd name="T98" fmla="*/ 846772500 w 526"/>
                <a:gd name="T99" fmla="*/ 2086689375 h 990"/>
                <a:gd name="T100" fmla="*/ 957659375 w 526"/>
                <a:gd name="T101" fmla="*/ 2147483646 h 990"/>
                <a:gd name="T102" fmla="*/ 1073586563 w 526"/>
                <a:gd name="T103" fmla="*/ 2147483646 h 990"/>
                <a:gd name="T104" fmla="*/ 1194554063 w 526"/>
                <a:gd name="T105" fmla="*/ 2147483646 h 990"/>
                <a:gd name="T106" fmla="*/ 1325602188 w 526"/>
                <a:gd name="T107" fmla="*/ 2147483646 h 990"/>
                <a:gd name="T108" fmla="*/ 1325602188 w 526"/>
                <a:gd name="T109" fmla="*/ 2147483646 h 9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26" h="990">
                  <a:moveTo>
                    <a:pt x="526" y="980"/>
                  </a:moveTo>
                  <a:lnTo>
                    <a:pt x="526" y="980"/>
                  </a:lnTo>
                  <a:lnTo>
                    <a:pt x="526" y="990"/>
                  </a:lnTo>
                  <a:lnTo>
                    <a:pt x="472" y="954"/>
                  </a:lnTo>
                  <a:lnTo>
                    <a:pt x="422" y="918"/>
                  </a:lnTo>
                  <a:lnTo>
                    <a:pt x="374" y="876"/>
                  </a:lnTo>
                  <a:lnTo>
                    <a:pt x="330" y="834"/>
                  </a:lnTo>
                  <a:lnTo>
                    <a:pt x="292" y="794"/>
                  </a:lnTo>
                  <a:lnTo>
                    <a:pt x="256" y="754"/>
                  </a:lnTo>
                  <a:lnTo>
                    <a:pt x="224" y="712"/>
                  </a:lnTo>
                  <a:lnTo>
                    <a:pt x="192" y="668"/>
                  </a:lnTo>
                  <a:lnTo>
                    <a:pt x="162" y="622"/>
                  </a:lnTo>
                  <a:lnTo>
                    <a:pt x="136" y="574"/>
                  </a:lnTo>
                  <a:lnTo>
                    <a:pt x="112" y="526"/>
                  </a:lnTo>
                  <a:lnTo>
                    <a:pt x="88" y="476"/>
                  </a:lnTo>
                  <a:lnTo>
                    <a:pt x="68" y="426"/>
                  </a:lnTo>
                  <a:lnTo>
                    <a:pt x="50" y="372"/>
                  </a:lnTo>
                  <a:lnTo>
                    <a:pt x="36" y="320"/>
                  </a:lnTo>
                  <a:lnTo>
                    <a:pt x="24" y="266"/>
                  </a:lnTo>
                  <a:lnTo>
                    <a:pt x="14" y="210"/>
                  </a:lnTo>
                  <a:lnTo>
                    <a:pt x="6" y="154"/>
                  </a:lnTo>
                  <a:lnTo>
                    <a:pt x="2" y="96"/>
                  </a:lnTo>
                  <a:lnTo>
                    <a:pt x="0" y="38"/>
                  </a:lnTo>
                  <a:lnTo>
                    <a:pt x="0" y="4"/>
                  </a:lnTo>
                  <a:lnTo>
                    <a:pt x="8" y="0"/>
                  </a:lnTo>
                  <a:lnTo>
                    <a:pt x="8" y="38"/>
                  </a:lnTo>
                  <a:lnTo>
                    <a:pt x="10" y="96"/>
                  </a:lnTo>
                  <a:lnTo>
                    <a:pt x="14" y="152"/>
                  </a:lnTo>
                  <a:lnTo>
                    <a:pt x="22" y="208"/>
                  </a:lnTo>
                  <a:lnTo>
                    <a:pt x="30" y="264"/>
                  </a:lnTo>
                  <a:lnTo>
                    <a:pt x="44" y="318"/>
                  </a:lnTo>
                  <a:lnTo>
                    <a:pt x="58" y="370"/>
                  </a:lnTo>
                  <a:lnTo>
                    <a:pt x="76" y="422"/>
                  </a:lnTo>
                  <a:lnTo>
                    <a:pt x="96" y="474"/>
                  </a:lnTo>
                  <a:lnTo>
                    <a:pt x="118" y="522"/>
                  </a:lnTo>
                  <a:lnTo>
                    <a:pt x="142" y="570"/>
                  </a:lnTo>
                  <a:lnTo>
                    <a:pt x="170" y="618"/>
                  </a:lnTo>
                  <a:lnTo>
                    <a:pt x="198" y="662"/>
                  </a:lnTo>
                  <a:lnTo>
                    <a:pt x="230" y="706"/>
                  </a:lnTo>
                  <a:lnTo>
                    <a:pt x="264" y="748"/>
                  </a:lnTo>
                  <a:lnTo>
                    <a:pt x="298" y="790"/>
                  </a:lnTo>
                  <a:lnTo>
                    <a:pt x="336" y="828"/>
                  </a:lnTo>
                  <a:lnTo>
                    <a:pt x="380" y="870"/>
                  </a:lnTo>
                  <a:lnTo>
                    <a:pt x="426" y="910"/>
                  </a:lnTo>
                  <a:lnTo>
                    <a:pt x="474" y="946"/>
                  </a:lnTo>
                  <a:lnTo>
                    <a:pt x="526" y="98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8" name="Freeform 66"/>
            <p:cNvSpPr>
              <a:spLocks/>
            </p:cNvSpPr>
            <p:nvPr/>
          </p:nvSpPr>
          <p:spPr bwMode="auto">
            <a:xfrm>
              <a:off x="2722563" y="2560638"/>
              <a:ext cx="892175" cy="1612900"/>
            </a:xfrm>
            <a:custGeom>
              <a:avLst/>
              <a:gdLst>
                <a:gd name="T0" fmla="*/ 1416327813 w 562"/>
                <a:gd name="T1" fmla="*/ 2147483646 h 1016"/>
                <a:gd name="T2" fmla="*/ 1416327813 w 562"/>
                <a:gd name="T3" fmla="*/ 2147483646 h 1016"/>
                <a:gd name="T4" fmla="*/ 1416327813 w 562"/>
                <a:gd name="T5" fmla="*/ 2147483646 h 1016"/>
                <a:gd name="T6" fmla="*/ 1416327813 w 562"/>
                <a:gd name="T7" fmla="*/ 2147483646 h 1016"/>
                <a:gd name="T8" fmla="*/ 1270158750 w 562"/>
                <a:gd name="T9" fmla="*/ 2147483646 h 1016"/>
                <a:gd name="T10" fmla="*/ 1123989688 w 562"/>
                <a:gd name="T11" fmla="*/ 2147483646 h 1016"/>
                <a:gd name="T12" fmla="*/ 987901250 w 562"/>
                <a:gd name="T13" fmla="*/ 2147483646 h 1016"/>
                <a:gd name="T14" fmla="*/ 861893438 w 562"/>
                <a:gd name="T15" fmla="*/ 2121971563 h 1016"/>
                <a:gd name="T16" fmla="*/ 861893438 w 562"/>
                <a:gd name="T17" fmla="*/ 2121971563 h 1016"/>
                <a:gd name="T18" fmla="*/ 761087188 w 562"/>
                <a:gd name="T19" fmla="*/ 2021165313 h 1016"/>
                <a:gd name="T20" fmla="*/ 670361563 w 562"/>
                <a:gd name="T21" fmla="*/ 1915318750 h 1016"/>
                <a:gd name="T22" fmla="*/ 584676250 w 562"/>
                <a:gd name="T23" fmla="*/ 1804431875 h 1016"/>
                <a:gd name="T24" fmla="*/ 504031250 w 562"/>
                <a:gd name="T25" fmla="*/ 1688504688 h 1016"/>
                <a:gd name="T26" fmla="*/ 423386250 w 562"/>
                <a:gd name="T27" fmla="*/ 1567537188 h 1016"/>
                <a:gd name="T28" fmla="*/ 352821875 w 562"/>
                <a:gd name="T29" fmla="*/ 1446569688 h 1016"/>
                <a:gd name="T30" fmla="*/ 292338125 w 562"/>
                <a:gd name="T31" fmla="*/ 1320561875 h 1016"/>
                <a:gd name="T32" fmla="*/ 231854375 w 562"/>
                <a:gd name="T33" fmla="*/ 1189513750 h 1016"/>
                <a:gd name="T34" fmla="*/ 176410938 w 562"/>
                <a:gd name="T35" fmla="*/ 1053425313 h 1016"/>
                <a:gd name="T36" fmla="*/ 131048125 w 562"/>
                <a:gd name="T37" fmla="*/ 917336875 h 1016"/>
                <a:gd name="T38" fmla="*/ 90725625 w 562"/>
                <a:gd name="T39" fmla="*/ 781248438 h 1016"/>
                <a:gd name="T40" fmla="*/ 60483750 w 562"/>
                <a:gd name="T41" fmla="*/ 640119688 h 1016"/>
                <a:gd name="T42" fmla="*/ 35282188 w 562"/>
                <a:gd name="T43" fmla="*/ 493950625 h 1016"/>
                <a:gd name="T44" fmla="*/ 15120938 w 562"/>
                <a:gd name="T45" fmla="*/ 347781563 h 1016"/>
                <a:gd name="T46" fmla="*/ 5040313 w 562"/>
                <a:gd name="T47" fmla="*/ 196572188 h 1016"/>
                <a:gd name="T48" fmla="*/ 0 w 562"/>
                <a:gd name="T49" fmla="*/ 45362813 h 1016"/>
                <a:gd name="T50" fmla="*/ 0 w 562"/>
                <a:gd name="T51" fmla="*/ 45362813 h 1016"/>
                <a:gd name="T52" fmla="*/ 0 w 562"/>
                <a:gd name="T53" fmla="*/ 10080625 h 1016"/>
                <a:gd name="T54" fmla="*/ 0 w 562"/>
                <a:gd name="T55" fmla="*/ 10080625 h 1016"/>
                <a:gd name="T56" fmla="*/ 20161250 w 562"/>
                <a:gd name="T57" fmla="*/ 0 h 1016"/>
                <a:gd name="T58" fmla="*/ 20161250 w 562"/>
                <a:gd name="T59" fmla="*/ 0 h 1016"/>
                <a:gd name="T60" fmla="*/ 20161250 w 562"/>
                <a:gd name="T61" fmla="*/ 45362813 h 1016"/>
                <a:gd name="T62" fmla="*/ 20161250 w 562"/>
                <a:gd name="T63" fmla="*/ 45362813 h 1016"/>
                <a:gd name="T64" fmla="*/ 25201563 w 562"/>
                <a:gd name="T65" fmla="*/ 196572188 h 1016"/>
                <a:gd name="T66" fmla="*/ 35282188 w 562"/>
                <a:gd name="T67" fmla="*/ 342741250 h 1016"/>
                <a:gd name="T68" fmla="*/ 55443438 w 562"/>
                <a:gd name="T69" fmla="*/ 488910313 h 1016"/>
                <a:gd name="T70" fmla="*/ 80645000 w 562"/>
                <a:gd name="T71" fmla="*/ 635079375 h 1016"/>
                <a:gd name="T72" fmla="*/ 110886875 w 562"/>
                <a:gd name="T73" fmla="*/ 776208125 h 1016"/>
                <a:gd name="T74" fmla="*/ 151209375 w 562"/>
                <a:gd name="T75" fmla="*/ 912296563 h 1016"/>
                <a:gd name="T76" fmla="*/ 196572188 w 562"/>
                <a:gd name="T77" fmla="*/ 1048385000 h 1016"/>
                <a:gd name="T78" fmla="*/ 252015625 w 562"/>
                <a:gd name="T79" fmla="*/ 1179433125 h 1016"/>
                <a:gd name="T80" fmla="*/ 252015625 w 562"/>
                <a:gd name="T81" fmla="*/ 1179433125 h 1016"/>
                <a:gd name="T82" fmla="*/ 307459063 w 562"/>
                <a:gd name="T83" fmla="*/ 1310481250 h 1016"/>
                <a:gd name="T84" fmla="*/ 372983125 w 562"/>
                <a:gd name="T85" fmla="*/ 1436489063 h 1016"/>
                <a:gd name="T86" fmla="*/ 443547500 w 562"/>
                <a:gd name="T87" fmla="*/ 1557456563 h 1016"/>
                <a:gd name="T88" fmla="*/ 519152188 w 562"/>
                <a:gd name="T89" fmla="*/ 1673383750 h 1016"/>
                <a:gd name="T90" fmla="*/ 599797188 w 562"/>
                <a:gd name="T91" fmla="*/ 1789310938 h 1016"/>
                <a:gd name="T92" fmla="*/ 685482500 w 562"/>
                <a:gd name="T93" fmla="*/ 1900197813 h 1016"/>
                <a:gd name="T94" fmla="*/ 776208125 w 562"/>
                <a:gd name="T95" fmla="*/ 2006044375 h 1016"/>
                <a:gd name="T96" fmla="*/ 871974063 w 562"/>
                <a:gd name="T97" fmla="*/ 2106850625 h 1016"/>
                <a:gd name="T98" fmla="*/ 871974063 w 562"/>
                <a:gd name="T99" fmla="*/ 2106850625 h 1016"/>
                <a:gd name="T100" fmla="*/ 997981875 w 562"/>
                <a:gd name="T101" fmla="*/ 2147483646 h 1016"/>
                <a:gd name="T102" fmla="*/ 1134070313 w 562"/>
                <a:gd name="T103" fmla="*/ 2147483646 h 1016"/>
                <a:gd name="T104" fmla="*/ 1275199063 w 562"/>
                <a:gd name="T105" fmla="*/ 2147483646 h 1016"/>
                <a:gd name="T106" fmla="*/ 1416327813 w 562"/>
                <a:gd name="T107" fmla="*/ 2147483646 h 1016"/>
                <a:gd name="T108" fmla="*/ 1416327813 w 562"/>
                <a:gd name="T109" fmla="*/ 2147483646 h 101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62" h="1016">
                  <a:moveTo>
                    <a:pt x="562" y="1006"/>
                  </a:moveTo>
                  <a:lnTo>
                    <a:pt x="562" y="1006"/>
                  </a:lnTo>
                  <a:lnTo>
                    <a:pt x="562" y="1016"/>
                  </a:lnTo>
                  <a:lnTo>
                    <a:pt x="504" y="976"/>
                  </a:lnTo>
                  <a:lnTo>
                    <a:pt x="446" y="936"/>
                  </a:lnTo>
                  <a:lnTo>
                    <a:pt x="392" y="890"/>
                  </a:lnTo>
                  <a:lnTo>
                    <a:pt x="342" y="842"/>
                  </a:lnTo>
                  <a:lnTo>
                    <a:pt x="302" y="802"/>
                  </a:lnTo>
                  <a:lnTo>
                    <a:pt x="266" y="760"/>
                  </a:lnTo>
                  <a:lnTo>
                    <a:pt x="232" y="716"/>
                  </a:lnTo>
                  <a:lnTo>
                    <a:pt x="200" y="670"/>
                  </a:lnTo>
                  <a:lnTo>
                    <a:pt x="168" y="622"/>
                  </a:lnTo>
                  <a:lnTo>
                    <a:pt x="140" y="574"/>
                  </a:lnTo>
                  <a:lnTo>
                    <a:pt x="116" y="524"/>
                  </a:lnTo>
                  <a:lnTo>
                    <a:pt x="92" y="472"/>
                  </a:lnTo>
                  <a:lnTo>
                    <a:pt x="70" y="418"/>
                  </a:lnTo>
                  <a:lnTo>
                    <a:pt x="52" y="364"/>
                  </a:lnTo>
                  <a:lnTo>
                    <a:pt x="36" y="310"/>
                  </a:lnTo>
                  <a:lnTo>
                    <a:pt x="24" y="254"/>
                  </a:lnTo>
                  <a:lnTo>
                    <a:pt x="14" y="196"/>
                  </a:lnTo>
                  <a:lnTo>
                    <a:pt x="6" y="138"/>
                  </a:lnTo>
                  <a:lnTo>
                    <a:pt x="2" y="78"/>
                  </a:lnTo>
                  <a:lnTo>
                    <a:pt x="0" y="18"/>
                  </a:lnTo>
                  <a:lnTo>
                    <a:pt x="0" y="4"/>
                  </a:lnTo>
                  <a:lnTo>
                    <a:pt x="8" y="0"/>
                  </a:lnTo>
                  <a:lnTo>
                    <a:pt x="8" y="18"/>
                  </a:lnTo>
                  <a:lnTo>
                    <a:pt x="10" y="78"/>
                  </a:lnTo>
                  <a:lnTo>
                    <a:pt x="14" y="136"/>
                  </a:lnTo>
                  <a:lnTo>
                    <a:pt x="22" y="194"/>
                  </a:lnTo>
                  <a:lnTo>
                    <a:pt x="32" y="252"/>
                  </a:lnTo>
                  <a:lnTo>
                    <a:pt x="44" y="308"/>
                  </a:lnTo>
                  <a:lnTo>
                    <a:pt x="60" y="362"/>
                  </a:lnTo>
                  <a:lnTo>
                    <a:pt x="78" y="416"/>
                  </a:lnTo>
                  <a:lnTo>
                    <a:pt x="100" y="468"/>
                  </a:lnTo>
                  <a:lnTo>
                    <a:pt x="122" y="520"/>
                  </a:lnTo>
                  <a:lnTo>
                    <a:pt x="148" y="570"/>
                  </a:lnTo>
                  <a:lnTo>
                    <a:pt x="176" y="618"/>
                  </a:lnTo>
                  <a:lnTo>
                    <a:pt x="206" y="664"/>
                  </a:lnTo>
                  <a:lnTo>
                    <a:pt x="238" y="710"/>
                  </a:lnTo>
                  <a:lnTo>
                    <a:pt x="272" y="754"/>
                  </a:lnTo>
                  <a:lnTo>
                    <a:pt x="308" y="796"/>
                  </a:lnTo>
                  <a:lnTo>
                    <a:pt x="346" y="836"/>
                  </a:lnTo>
                  <a:lnTo>
                    <a:pt x="396" y="884"/>
                  </a:lnTo>
                  <a:lnTo>
                    <a:pt x="450" y="928"/>
                  </a:lnTo>
                  <a:lnTo>
                    <a:pt x="506" y="968"/>
                  </a:lnTo>
                  <a:lnTo>
                    <a:pt x="562" y="100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09" name="Freeform 67"/>
            <p:cNvSpPr>
              <a:spLocks/>
            </p:cNvSpPr>
            <p:nvPr/>
          </p:nvSpPr>
          <p:spPr bwMode="auto">
            <a:xfrm>
              <a:off x="2697163" y="2976563"/>
              <a:ext cx="917575" cy="1273175"/>
            </a:xfrm>
            <a:custGeom>
              <a:avLst/>
              <a:gdLst>
                <a:gd name="T0" fmla="*/ 1456650313 w 578"/>
                <a:gd name="T1" fmla="*/ 2016125000 h 802"/>
                <a:gd name="T2" fmla="*/ 1456650313 w 578"/>
                <a:gd name="T3" fmla="*/ 2016125000 h 802"/>
                <a:gd name="T4" fmla="*/ 1456650313 w 578"/>
                <a:gd name="T5" fmla="*/ 2021165313 h 802"/>
                <a:gd name="T6" fmla="*/ 1456650313 w 578"/>
                <a:gd name="T7" fmla="*/ 2021165313 h 802"/>
                <a:gd name="T8" fmla="*/ 1320561875 w 578"/>
                <a:gd name="T9" fmla="*/ 1935480000 h 802"/>
                <a:gd name="T10" fmla="*/ 1189513750 w 578"/>
                <a:gd name="T11" fmla="*/ 1844754375 h 802"/>
                <a:gd name="T12" fmla="*/ 1063505938 w 578"/>
                <a:gd name="T13" fmla="*/ 1748988438 h 802"/>
                <a:gd name="T14" fmla="*/ 942538438 w 578"/>
                <a:gd name="T15" fmla="*/ 1648182188 h 802"/>
                <a:gd name="T16" fmla="*/ 826611250 w 578"/>
                <a:gd name="T17" fmla="*/ 1537295313 h 802"/>
                <a:gd name="T18" fmla="*/ 715724375 w 578"/>
                <a:gd name="T19" fmla="*/ 1421368125 h 802"/>
                <a:gd name="T20" fmla="*/ 614918125 w 578"/>
                <a:gd name="T21" fmla="*/ 1300400625 h 802"/>
                <a:gd name="T22" fmla="*/ 519152188 w 578"/>
                <a:gd name="T23" fmla="*/ 1174392813 h 802"/>
                <a:gd name="T24" fmla="*/ 428426563 w 578"/>
                <a:gd name="T25" fmla="*/ 1043344688 h 802"/>
                <a:gd name="T26" fmla="*/ 342741250 w 578"/>
                <a:gd name="T27" fmla="*/ 907256250 h 802"/>
                <a:gd name="T28" fmla="*/ 267136563 w 578"/>
                <a:gd name="T29" fmla="*/ 766127500 h 802"/>
                <a:gd name="T30" fmla="*/ 201612500 w 578"/>
                <a:gd name="T31" fmla="*/ 619958438 h 802"/>
                <a:gd name="T32" fmla="*/ 136088438 w 578"/>
                <a:gd name="T33" fmla="*/ 468749063 h 802"/>
                <a:gd name="T34" fmla="*/ 85685313 w 578"/>
                <a:gd name="T35" fmla="*/ 317539688 h 802"/>
                <a:gd name="T36" fmla="*/ 40322500 w 578"/>
                <a:gd name="T37" fmla="*/ 161290000 h 802"/>
                <a:gd name="T38" fmla="*/ 0 w 578"/>
                <a:gd name="T39" fmla="*/ 0 h 802"/>
                <a:gd name="T40" fmla="*/ 0 w 578"/>
                <a:gd name="T41" fmla="*/ 0 h 802"/>
                <a:gd name="T42" fmla="*/ 25201563 w 578"/>
                <a:gd name="T43" fmla="*/ 110886875 h 802"/>
                <a:gd name="T44" fmla="*/ 55443438 w 578"/>
                <a:gd name="T45" fmla="*/ 221773750 h 802"/>
                <a:gd name="T46" fmla="*/ 90725625 w 578"/>
                <a:gd name="T47" fmla="*/ 327620313 h 802"/>
                <a:gd name="T48" fmla="*/ 126007813 w 578"/>
                <a:gd name="T49" fmla="*/ 433466875 h 802"/>
                <a:gd name="T50" fmla="*/ 166330313 w 578"/>
                <a:gd name="T51" fmla="*/ 534273125 h 802"/>
                <a:gd name="T52" fmla="*/ 206652813 w 578"/>
                <a:gd name="T53" fmla="*/ 635079375 h 802"/>
                <a:gd name="T54" fmla="*/ 257055938 w 578"/>
                <a:gd name="T55" fmla="*/ 735885625 h 802"/>
                <a:gd name="T56" fmla="*/ 307459063 w 578"/>
                <a:gd name="T57" fmla="*/ 831651563 h 802"/>
                <a:gd name="T58" fmla="*/ 362902500 w 578"/>
                <a:gd name="T59" fmla="*/ 927417500 h 802"/>
                <a:gd name="T60" fmla="*/ 418345938 w 578"/>
                <a:gd name="T61" fmla="*/ 1023183438 h 802"/>
                <a:gd name="T62" fmla="*/ 478829688 w 578"/>
                <a:gd name="T63" fmla="*/ 1113909063 h 802"/>
                <a:gd name="T64" fmla="*/ 544353750 w 578"/>
                <a:gd name="T65" fmla="*/ 1204634688 h 802"/>
                <a:gd name="T66" fmla="*/ 609877813 w 578"/>
                <a:gd name="T67" fmla="*/ 1290320000 h 802"/>
                <a:gd name="T68" fmla="*/ 680442188 w 578"/>
                <a:gd name="T69" fmla="*/ 1370965000 h 802"/>
                <a:gd name="T70" fmla="*/ 756046875 w 578"/>
                <a:gd name="T71" fmla="*/ 1451610000 h 802"/>
                <a:gd name="T72" fmla="*/ 831651563 w 578"/>
                <a:gd name="T73" fmla="*/ 1532255000 h 802"/>
                <a:gd name="T74" fmla="*/ 831651563 w 578"/>
                <a:gd name="T75" fmla="*/ 1532255000 h 802"/>
                <a:gd name="T76" fmla="*/ 902215938 w 578"/>
                <a:gd name="T77" fmla="*/ 1602819375 h 802"/>
                <a:gd name="T78" fmla="*/ 972780313 w 578"/>
                <a:gd name="T79" fmla="*/ 1668343438 h 802"/>
                <a:gd name="T80" fmla="*/ 1048385000 w 578"/>
                <a:gd name="T81" fmla="*/ 1733867500 h 802"/>
                <a:gd name="T82" fmla="*/ 1129030000 w 578"/>
                <a:gd name="T83" fmla="*/ 1794351250 h 802"/>
                <a:gd name="T84" fmla="*/ 1204634688 w 578"/>
                <a:gd name="T85" fmla="*/ 1854835000 h 802"/>
                <a:gd name="T86" fmla="*/ 1285279688 w 578"/>
                <a:gd name="T87" fmla="*/ 1910278438 h 802"/>
                <a:gd name="T88" fmla="*/ 1370965000 w 578"/>
                <a:gd name="T89" fmla="*/ 1965721875 h 802"/>
                <a:gd name="T90" fmla="*/ 1456650313 w 578"/>
                <a:gd name="T91" fmla="*/ 2016125000 h 802"/>
                <a:gd name="T92" fmla="*/ 1456650313 w 578"/>
                <a:gd name="T93" fmla="*/ 2016125000 h 80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78" h="802">
                  <a:moveTo>
                    <a:pt x="578" y="800"/>
                  </a:moveTo>
                  <a:lnTo>
                    <a:pt x="578" y="800"/>
                  </a:lnTo>
                  <a:lnTo>
                    <a:pt x="578" y="802"/>
                  </a:lnTo>
                  <a:lnTo>
                    <a:pt x="524" y="768"/>
                  </a:lnTo>
                  <a:lnTo>
                    <a:pt x="472" y="732"/>
                  </a:lnTo>
                  <a:lnTo>
                    <a:pt x="422" y="694"/>
                  </a:lnTo>
                  <a:lnTo>
                    <a:pt x="374" y="654"/>
                  </a:lnTo>
                  <a:lnTo>
                    <a:pt x="328" y="610"/>
                  </a:lnTo>
                  <a:lnTo>
                    <a:pt x="284" y="564"/>
                  </a:lnTo>
                  <a:lnTo>
                    <a:pt x="244" y="516"/>
                  </a:lnTo>
                  <a:lnTo>
                    <a:pt x="206" y="466"/>
                  </a:lnTo>
                  <a:lnTo>
                    <a:pt x="170" y="414"/>
                  </a:lnTo>
                  <a:lnTo>
                    <a:pt x="136" y="360"/>
                  </a:lnTo>
                  <a:lnTo>
                    <a:pt x="106" y="304"/>
                  </a:lnTo>
                  <a:lnTo>
                    <a:pt x="80" y="246"/>
                  </a:lnTo>
                  <a:lnTo>
                    <a:pt x="54" y="186"/>
                  </a:lnTo>
                  <a:lnTo>
                    <a:pt x="34" y="126"/>
                  </a:lnTo>
                  <a:lnTo>
                    <a:pt x="16" y="64"/>
                  </a:lnTo>
                  <a:lnTo>
                    <a:pt x="0" y="0"/>
                  </a:lnTo>
                  <a:lnTo>
                    <a:pt x="10" y="44"/>
                  </a:lnTo>
                  <a:lnTo>
                    <a:pt x="22" y="88"/>
                  </a:lnTo>
                  <a:lnTo>
                    <a:pt x="36" y="130"/>
                  </a:lnTo>
                  <a:lnTo>
                    <a:pt x="50" y="172"/>
                  </a:lnTo>
                  <a:lnTo>
                    <a:pt x="66" y="212"/>
                  </a:lnTo>
                  <a:lnTo>
                    <a:pt x="82" y="252"/>
                  </a:lnTo>
                  <a:lnTo>
                    <a:pt x="102" y="292"/>
                  </a:lnTo>
                  <a:lnTo>
                    <a:pt x="122" y="330"/>
                  </a:lnTo>
                  <a:lnTo>
                    <a:pt x="144" y="368"/>
                  </a:lnTo>
                  <a:lnTo>
                    <a:pt x="166" y="406"/>
                  </a:lnTo>
                  <a:lnTo>
                    <a:pt x="190" y="442"/>
                  </a:lnTo>
                  <a:lnTo>
                    <a:pt x="216" y="478"/>
                  </a:lnTo>
                  <a:lnTo>
                    <a:pt x="242" y="512"/>
                  </a:lnTo>
                  <a:lnTo>
                    <a:pt x="270" y="544"/>
                  </a:lnTo>
                  <a:lnTo>
                    <a:pt x="300" y="576"/>
                  </a:lnTo>
                  <a:lnTo>
                    <a:pt x="330" y="608"/>
                  </a:lnTo>
                  <a:lnTo>
                    <a:pt x="358" y="636"/>
                  </a:lnTo>
                  <a:lnTo>
                    <a:pt x="386" y="662"/>
                  </a:lnTo>
                  <a:lnTo>
                    <a:pt x="416" y="688"/>
                  </a:lnTo>
                  <a:lnTo>
                    <a:pt x="448" y="712"/>
                  </a:lnTo>
                  <a:lnTo>
                    <a:pt x="478" y="736"/>
                  </a:lnTo>
                  <a:lnTo>
                    <a:pt x="510" y="758"/>
                  </a:lnTo>
                  <a:lnTo>
                    <a:pt x="544" y="780"/>
                  </a:lnTo>
                  <a:lnTo>
                    <a:pt x="578" y="80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0" name="Freeform 68"/>
            <p:cNvSpPr>
              <a:spLocks/>
            </p:cNvSpPr>
            <p:nvPr/>
          </p:nvSpPr>
          <p:spPr bwMode="auto">
            <a:xfrm>
              <a:off x="2662238" y="2595563"/>
              <a:ext cx="952500" cy="1651000"/>
            </a:xfrm>
            <a:custGeom>
              <a:avLst/>
              <a:gdLst>
                <a:gd name="T0" fmla="*/ 1512093750 w 600"/>
                <a:gd name="T1" fmla="*/ 2147483646 h 1040"/>
                <a:gd name="T2" fmla="*/ 1512093750 w 600"/>
                <a:gd name="T3" fmla="*/ 2147483646 h 1040"/>
                <a:gd name="T4" fmla="*/ 1512093750 w 600"/>
                <a:gd name="T5" fmla="*/ 2147483646 h 1040"/>
                <a:gd name="T6" fmla="*/ 1340723125 w 600"/>
                <a:gd name="T7" fmla="*/ 2147483646 h 1040"/>
                <a:gd name="T8" fmla="*/ 1184473438 w 600"/>
                <a:gd name="T9" fmla="*/ 2147483646 h 1040"/>
                <a:gd name="T10" fmla="*/ 1028223750 w 600"/>
                <a:gd name="T11" fmla="*/ 2147483646 h 1040"/>
                <a:gd name="T12" fmla="*/ 887095000 w 600"/>
                <a:gd name="T13" fmla="*/ 2137092500 h 1040"/>
                <a:gd name="T14" fmla="*/ 811490313 w 600"/>
                <a:gd name="T15" fmla="*/ 2056447500 h 1040"/>
                <a:gd name="T16" fmla="*/ 665321250 w 600"/>
                <a:gd name="T17" fmla="*/ 1895157500 h 1040"/>
                <a:gd name="T18" fmla="*/ 534273125 w 600"/>
                <a:gd name="T19" fmla="*/ 1718746563 h 1040"/>
                <a:gd name="T20" fmla="*/ 418345938 w 600"/>
                <a:gd name="T21" fmla="*/ 1532255000 h 1040"/>
                <a:gd name="T22" fmla="*/ 312499375 w 600"/>
                <a:gd name="T23" fmla="*/ 1340723125 h 1040"/>
                <a:gd name="T24" fmla="*/ 221773750 w 600"/>
                <a:gd name="T25" fmla="*/ 1139110625 h 1040"/>
                <a:gd name="T26" fmla="*/ 146169063 w 600"/>
                <a:gd name="T27" fmla="*/ 932457813 h 1040"/>
                <a:gd name="T28" fmla="*/ 80645000 w 600"/>
                <a:gd name="T29" fmla="*/ 715724375 h 1040"/>
                <a:gd name="T30" fmla="*/ 55443438 w 600"/>
                <a:gd name="T31" fmla="*/ 604837500 h 1040"/>
                <a:gd name="T32" fmla="*/ 45362813 w 600"/>
                <a:gd name="T33" fmla="*/ 539313438 h 1040"/>
                <a:gd name="T34" fmla="*/ 25201563 w 600"/>
                <a:gd name="T35" fmla="*/ 408265313 h 1040"/>
                <a:gd name="T36" fmla="*/ 0 w 600"/>
                <a:gd name="T37" fmla="*/ 146169063 h 1040"/>
                <a:gd name="T38" fmla="*/ 0 w 600"/>
                <a:gd name="T39" fmla="*/ 10080625 h 1040"/>
                <a:gd name="T40" fmla="*/ 15120938 w 600"/>
                <a:gd name="T41" fmla="*/ 0 h 1040"/>
                <a:gd name="T42" fmla="*/ 30241875 w 600"/>
                <a:gd name="T43" fmla="*/ 307459063 h 1040"/>
                <a:gd name="T44" fmla="*/ 75604688 w 600"/>
                <a:gd name="T45" fmla="*/ 604837500 h 1040"/>
                <a:gd name="T46" fmla="*/ 151209375 w 600"/>
                <a:gd name="T47" fmla="*/ 892135313 h 1040"/>
                <a:gd name="T48" fmla="*/ 252015625 w 600"/>
                <a:gd name="T49" fmla="*/ 1164312188 h 1040"/>
                <a:gd name="T50" fmla="*/ 312499375 w 600"/>
                <a:gd name="T51" fmla="*/ 1300400625 h 1040"/>
                <a:gd name="T52" fmla="*/ 453628125 w 600"/>
                <a:gd name="T53" fmla="*/ 1552416250 h 1040"/>
                <a:gd name="T54" fmla="*/ 614918125 w 600"/>
                <a:gd name="T55" fmla="*/ 1794351250 h 1040"/>
                <a:gd name="T56" fmla="*/ 801409688 w 600"/>
                <a:gd name="T57" fmla="*/ 2016125000 h 1040"/>
                <a:gd name="T58" fmla="*/ 897175625 w 600"/>
                <a:gd name="T59" fmla="*/ 2121971563 h 1040"/>
                <a:gd name="T60" fmla="*/ 1038304375 w 600"/>
                <a:gd name="T61" fmla="*/ 2147483646 h 1040"/>
                <a:gd name="T62" fmla="*/ 1189513750 w 600"/>
                <a:gd name="T63" fmla="*/ 2147483646 h 1040"/>
                <a:gd name="T64" fmla="*/ 1345763438 w 600"/>
                <a:gd name="T65" fmla="*/ 2147483646 h 1040"/>
                <a:gd name="T66" fmla="*/ 1512093750 w 600"/>
                <a:gd name="T67" fmla="*/ 2147483646 h 10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00" h="1040">
                  <a:moveTo>
                    <a:pt x="600" y="1030"/>
                  </a:moveTo>
                  <a:lnTo>
                    <a:pt x="600" y="1030"/>
                  </a:lnTo>
                  <a:lnTo>
                    <a:pt x="600" y="1036"/>
                  </a:lnTo>
                  <a:lnTo>
                    <a:pt x="600" y="1040"/>
                  </a:lnTo>
                  <a:lnTo>
                    <a:pt x="566" y="1020"/>
                  </a:lnTo>
                  <a:lnTo>
                    <a:pt x="532" y="998"/>
                  </a:lnTo>
                  <a:lnTo>
                    <a:pt x="500" y="976"/>
                  </a:lnTo>
                  <a:lnTo>
                    <a:pt x="470" y="952"/>
                  </a:lnTo>
                  <a:lnTo>
                    <a:pt x="438" y="928"/>
                  </a:lnTo>
                  <a:lnTo>
                    <a:pt x="408" y="902"/>
                  </a:lnTo>
                  <a:lnTo>
                    <a:pt x="380" y="876"/>
                  </a:lnTo>
                  <a:lnTo>
                    <a:pt x="352" y="848"/>
                  </a:lnTo>
                  <a:lnTo>
                    <a:pt x="322" y="816"/>
                  </a:lnTo>
                  <a:lnTo>
                    <a:pt x="292" y="784"/>
                  </a:lnTo>
                  <a:lnTo>
                    <a:pt x="264" y="752"/>
                  </a:lnTo>
                  <a:lnTo>
                    <a:pt x="238" y="718"/>
                  </a:lnTo>
                  <a:lnTo>
                    <a:pt x="212" y="682"/>
                  </a:lnTo>
                  <a:lnTo>
                    <a:pt x="188" y="646"/>
                  </a:lnTo>
                  <a:lnTo>
                    <a:pt x="166" y="608"/>
                  </a:lnTo>
                  <a:lnTo>
                    <a:pt x="144" y="570"/>
                  </a:lnTo>
                  <a:lnTo>
                    <a:pt x="124" y="532"/>
                  </a:lnTo>
                  <a:lnTo>
                    <a:pt x="104" y="492"/>
                  </a:lnTo>
                  <a:lnTo>
                    <a:pt x="88" y="452"/>
                  </a:lnTo>
                  <a:lnTo>
                    <a:pt x="72" y="412"/>
                  </a:lnTo>
                  <a:lnTo>
                    <a:pt x="58" y="370"/>
                  </a:lnTo>
                  <a:lnTo>
                    <a:pt x="44" y="328"/>
                  </a:lnTo>
                  <a:lnTo>
                    <a:pt x="32" y="284"/>
                  </a:lnTo>
                  <a:lnTo>
                    <a:pt x="22" y="240"/>
                  </a:lnTo>
                  <a:lnTo>
                    <a:pt x="18" y="214"/>
                  </a:lnTo>
                  <a:lnTo>
                    <a:pt x="10" y="162"/>
                  </a:lnTo>
                  <a:lnTo>
                    <a:pt x="4" y="110"/>
                  </a:lnTo>
                  <a:lnTo>
                    <a:pt x="0" y="58"/>
                  </a:lnTo>
                  <a:lnTo>
                    <a:pt x="0" y="4"/>
                  </a:lnTo>
                  <a:lnTo>
                    <a:pt x="6" y="0"/>
                  </a:lnTo>
                  <a:lnTo>
                    <a:pt x="8" y="60"/>
                  </a:lnTo>
                  <a:lnTo>
                    <a:pt x="12" y="122"/>
                  </a:lnTo>
                  <a:lnTo>
                    <a:pt x="20" y="180"/>
                  </a:lnTo>
                  <a:lnTo>
                    <a:pt x="30" y="240"/>
                  </a:lnTo>
                  <a:lnTo>
                    <a:pt x="44" y="296"/>
                  </a:lnTo>
                  <a:lnTo>
                    <a:pt x="60" y="354"/>
                  </a:lnTo>
                  <a:lnTo>
                    <a:pt x="80" y="408"/>
                  </a:lnTo>
                  <a:lnTo>
                    <a:pt x="100" y="462"/>
                  </a:lnTo>
                  <a:lnTo>
                    <a:pt x="124" y="516"/>
                  </a:lnTo>
                  <a:lnTo>
                    <a:pt x="150" y="566"/>
                  </a:lnTo>
                  <a:lnTo>
                    <a:pt x="180" y="616"/>
                  </a:lnTo>
                  <a:lnTo>
                    <a:pt x="210" y="666"/>
                  </a:lnTo>
                  <a:lnTo>
                    <a:pt x="244" y="712"/>
                  </a:lnTo>
                  <a:lnTo>
                    <a:pt x="280" y="758"/>
                  </a:lnTo>
                  <a:lnTo>
                    <a:pt x="318" y="800"/>
                  </a:lnTo>
                  <a:lnTo>
                    <a:pt x="356" y="842"/>
                  </a:lnTo>
                  <a:lnTo>
                    <a:pt x="384" y="870"/>
                  </a:lnTo>
                  <a:lnTo>
                    <a:pt x="412" y="894"/>
                  </a:lnTo>
                  <a:lnTo>
                    <a:pt x="442" y="920"/>
                  </a:lnTo>
                  <a:lnTo>
                    <a:pt x="472" y="944"/>
                  </a:lnTo>
                  <a:lnTo>
                    <a:pt x="502" y="966"/>
                  </a:lnTo>
                  <a:lnTo>
                    <a:pt x="534" y="988"/>
                  </a:lnTo>
                  <a:lnTo>
                    <a:pt x="566" y="1010"/>
                  </a:lnTo>
                  <a:lnTo>
                    <a:pt x="600" y="103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1" name="Freeform 69"/>
            <p:cNvSpPr>
              <a:spLocks/>
            </p:cNvSpPr>
            <p:nvPr/>
          </p:nvSpPr>
          <p:spPr bwMode="auto">
            <a:xfrm>
              <a:off x="3560763" y="4186238"/>
              <a:ext cx="53975" cy="38100"/>
            </a:xfrm>
            <a:custGeom>
              <a:avLst/>
              <a:gdLst>
                <a:gd name="T0" fmla="*/ 85685313 w 34"/>
                <a:gd name="T1" fmla="*/ 0 h 24"/>
                <a:gd name="T2" fmla="*/ 85685313 w 34"/>
                <a:gd name="T3" fmla="*/ 0 h 24"/>
                <a:gd name="T4" fmla="*/ 85685313 w 34"/>
                <a:gd name="T5" fmla="*/ 20161250 h 24"/>
                <a:gd name="T6" fmla="*/ 85685313 w 34"/>
                <a:gd name="T7" fmla="*/ 20161250 h 24"/>
                <a:gd name="T8" fmla="*/ 55443438 w 34"/>
                <a:gd name="T9" fmla="*/ 30241875 h 24"/>
                <a:gd name="T10" fmla="*/ 30241875 w 34"/>
                <a:gd name="T11" fmla="*/ 45362813 h 24"/>
                <a:gd name="T12" fmla="*/ 30241875 w 34"/>
                <a:gd name="T13" fmla="*/ 45362813 h 24"/>
                <a:gd name="T14" fmla="*/ 15120938 w 34"/>
                <a:gd name="T15" fmla="*/ 60483750 h 24"/>
                <a:gd name="T16" fmla="*/ 15120938 w 34"/>
                <a:gd name="T17" fmla="*/ 60483750 h 24"/>
                <a:gd name="T18" fmla="*/ 0 w 34"/>
                <a:gd name="T19" fmla="*/ 50403125 h 24"/>
                <a:gd name="T20" fmla="*/ 0 w 34"/>
                <a:gd name="T21" fmla="*/ 50403125 h 24"/>
                <a:gd name="T22" fmla="*/ 15120938 w 34"/>
                <a:gd name="T23" fmla="*/ 30241875 h 24"/>
                <a:gd name="T24" fmla="*/ 35282188 w 34"/>
                <a:gd name="T25" fmla="*/ 15120938 h 24"/>
                <a:gd name="T26" fmla="*/ 60483750 w 34"/>
                <a:gd name="T27" fmla="*/ 5040313 h 24"/>
                <a:gd name="T28" fmla="*/ 85685313 w 34"/>
                <a:gd name="T29" fmla="*/ 0 h 24"/>
                <a:gd name="T30" fmla="*/ 85685313 w 34"/>
                <a:gd name="T31" fmla="*/ 0 h 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4" h="24">
                  <a:moveTo>
                    <a:pt x="34" y="0"/>
                  </a:moveTo>
                  <a:lnTo>
                    <a:pt x="34" y="0"/>
                  </a:lnTo>
                  <a:lnTo>
                    <a:pt x="34" y="8"/>
                  </a:lnTo>
                  <a:lnTo>
                    <a:pt x="22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0"/>
                  </a:lnTo>
                  <a:lnTo>
                    <a:pt x="6" y="12"/>
                  </a:lnTo>
                  <a:lnTo>
                    <a:pt x="14" y="6"/>
                  </a:lnTo>
                  <a:lnTo>
                    <a:pt x="24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2" name="Freeform 70"/>
            <p:cNvSpPr>
              <a:spLocks/>
            </p:cNvSpPr>
            <p:nvPr/>
          </p:nvSpPr>
          <p:spPr bwMode="auto">
            <a:xfrm>
              <a:off x="3506788" y="4122738"/>
              <a:ext cx="111125" cy="66675"/>
            </a:xfrm>
            <a:custGeom>
              <a:avLst/>
              <a:gdLst>
                <a:gd name="T0" fmla="*/ 176410938 w 70"/>
                <a:gd name="T1" fmla="*/ 0 h 42"/>
                <a:gd name="T2" fmla="*/ 176410938 w 70"/>
                <a:gd name="T3" fmla="*/ 0 h 42"/>
                <a:gd name="T4" fmla="*/ 176410938 w 70"/>
                <a:gd name="T5" fmla="*/ 20161250 h 42"/>
                <a:gd name="T6" fmla="*/ 176410938 w 70"/>
                <a:gd name="T7" fmla="*/ 20161250 h 42"/>
                <a:gd name="T8" fmla="*/ 136088438 w 70"/>
                <a:gd name="T9" fmla="*/ 25201563 h 42"/>
                <a:gd name="T10" fmla="*/ 100806250 w 70"/>
                <a:gd name="T11" fmla="*/ 35282188 h 42"/>
                <a:gd name="T12" fmla="*/ 70564375 w 70"/>
                <a:gd name="T13" fmla="*/ 50403125 h 42"/>
                <a:gd name="T14" fmla="*/ 45362813 w 70"/>
                <a:gd name="T15" fmla="*/ 75604688 h 42"/>
                <a:gd name="T16" fmla="*/ 45362813 w 70"/>
                <a:gd name="T17" fmla="*/ 75604688 h 42"/>
                <a:gd name="T18" fmla="*/ 15120938 w 70"/>
                <a:gd name="T19" fmla="*/ 105846563 h 42"/>
                <a:gd name="T20" fmla="*/ 15120938 w 70"/>
                <a:gd name="T21" fmla="*/ 105846563 h 42"/>
                <a:gd name="T22" fmla="*/ 0 w 70"/>
                <a:gd name="T23" fmla="*/ 95765938 h 42"/>
                <a:gd name="T24" fmla="*/ 0 w 70"/>
                <a:gd name="T25" fmla="*/ 95765938 h 42"/>
                <a:gd name="T26" fmla="*/ 15120938 w 70"/>
                <a:gd name="T27" fmla="*/ 75604688 h 42"/>
                <a:gd name="T28" fmla="*/ 30241875 w 70"/>
                <a:gd name="T29" fmla="*/ 55443438 h 42"/>
                <a:gd name="T30" fmla="*/ 50403125 w 70"/>
                <a:gd name="T31" fmla="*/ 40322500 h 42"/>
                <a:gd name="T32" fmla="*/ 75604688 w 70"/>
                <a:gd name="T33" fmla="*/ 25201563 h 42"/>
                <a:gd name="T34" fmla="*/ 95765938 w 70"/>
                <a:gd name="T35" fmla="*/ 15120938 h 42"/>
                <a:gd name="T36" fmla="*/ 120967500 w 70"/>
                <a:gd name="T37" fmla="*/ 5040313 h 42"/>
                <a:gd name="T38" fmla="*/ 146169063 w 70"/>
                <a:gd name="T39" fmla="*/ 0 h 42"/>
                <a:gd name="T40" fmla="*/ 176410938 w 70"/>
                <a:gd name="T41" fmla="*/ 0 h 42"/>
                <a:gd name="T42" fmla="*/ 176410938 w 70"/>
                <a:gd name="T43" fmla="*/ 0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0" h="42">
                  <a:moveTo>
                    <a:pt x="70" y="0"/>
                  </a:moveTo>
                  <a:lnTo>
                    <a:pt x="70" y="0"/>
                  </a:lnTo>
                  <a:lnTo>
                    <a:pt x="70" y="8"/>
                  </a:lnTo>
                  <a:lnTo>
                    <a:pt x="54" y="10"/>
                  </a:lnTo>
                  <a:lnTo>
                    <a:pt x="40" y="14"/>
                  </a:lnTo>
                  <a:lnTo>
                    <a:pt x="28" y="20"/>
                  </a:lnTo>
                  <a:lnTo>
                    <a:pt x="18" y="30"/>
                  </a:lnTo>
                  <a:lnTo>
                    <a:pt x="6" y="42"/>
                  </a:lnTo>
                  <a:lnTo>
                    <a:pt x="0" y="38"/>
                  </a:lnTo>
                  <a:lnTo>
                    <a:pt x="6" y="30"/>
                  </a:lnTo>
                  <a:lnTo>
                    <a:pt x="12" y="22"/>
                  </a:lnTo>
                  <a:lnTo>
                    <a:pt x="20" y="16"/>
                  </a:lnTo>
                  <a:lnTo>
                    <a:pt x="30" y="10"/>
                  </a:lnTo>
                  <a:lnTo>
                    <a:pt x="38" y="6"/>
                  </a:lnTo>
                  <a:lnTo>
                    <a:pt x="48" y="2"/>
                  </a:lnTo>
                  <a:lnTo>
                    <a:pt x="58" y="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3" name="Freeform 71"/>
            <p:cNvSpPr>
              <a:spLocks/>
            </p:cNvSpPr>
            <p:nvPr/>
          </p:nvSpPr>
          <p:spPr bwMode="auto">
            <a:xfrm>
              <a:off x="3452813" y="4059238"/>
              <a:ext cx="168275" cy="95250"/>
            </a:xfrm>
            <a:custGeom>
              <a:avLst/>
              <a:gdLst>
                <a:gd name="T0" fmla="*/ 267136563 w 106"/>
                <a:gd name="T1" fmla="*/ 0 h 60"/>
                <a:gd name="T2" fmla="*/ 267136563 w 106"/>
                <a:gd name="T3" fmla="*/ 0 h 60"/>
                <a:gd name="T4" fmla="*/ 267136563 w 106"/>
                <a:gd name="T5" fmla="*/ 20161250 h 60"/>
                <a:gd name="T6" fmla="*/ 262096250 w 106"/>
                <a:gd name="T7" fmla="*/ 20161250 h 60"/>
                <a:gd name="T8" fmla="*/ 262096250 w 106"/>
                <a:gd name="T9" fmla="*/ 20161250 h 60"/>
                <a:gd name="T10" fmla="*/ 206652813 w 106"/>
                <a:gd name="T11" fmla="*/ 25201563 h 60"/>
                <a:gd name="T12" fmla="*/ 151209375 w 106"/>
                <a:gd name="T13" fmla="*/ 40322500 h 60"/>
                <a:gd name="T14" fmla="*/ 100806250 w 106"/>
                <a:gd name="T15" fmla="*/ 70564375 h 60"/>
                <a:gd name="T16" fmla="*/ 55443438 w 106"/>
                <a:gd name="T17" fmla="*/ 105846563 h 60"/>
                <a:gd name="T18" fmla="*/ 55443438 w 106"/>
                <a:gd name="T19" fmla="*/ 105846563 h 60"/>
                <a:gd name="T20" fmla="*/ 35282188 w 106"/>
                <a:gd name="T21" fmla="*/ 126007813 h 60"/>
                <a:gd name="T22" fmla="*/ 20161250 w 106"/>
                <a:gd name="T23" fmla="*/ 151209375 h 60"/>
                <a:gd name="T24" fmla="*/ 20161250 w 106"/>
                <a:gd name="T25" fmla="*/ 151209375 h 60"/>
                <a:gd name="T26" fmla="*/ 0 w 106"/>
                <a:gd name="T27" fmla="*/ 141128750 h 60"/>
                <a:gd name="T28" fmla="*/ 0 w 106"/>
                <a:gd name="T29" fmla="*/ 141128750 h 60"/>
                <a:gd name="T30" fmla="*/ 25201563 w 106"/>
                <a:gd name="T31" fmla="*/ 110886875 h 60"/>
                <a:gd name="T32" fmla="*/ 50403125 w 106"/>
                <a:gd name="T33" fmla="*/ 80645000 h 60"/>
                <a:gd name="T34" fmla="*/ 80645000 w 106"/>
                <a:gd name="T35" fmla="*/ 60483750 h 60"/>
                <a:gd name="T36" fmla="*/ 110886875 w 106"/>
                <a:gd name="T37" fmla="*/ 35282188 h 60"/>
                <a:gd name="T38" fmla="*/ 146169063 w 106"/>
                <a:gd name="T39" fmla="*/ 20161250 h 60"/>
                <a:gd name="T40" fmla="*/ 186491563 w 106"/>
                <a:gd name="T41" fmla="*/ 10080625 h 60"/>
                <a:gd name="T42" fmla="*/ 221773750 w 106"/>
                <a:gd name="T43" fmla="*/ 0 h 60"/>
                <a:gd name="T44" fmla="*/ 262096250 w 106"/>
                <a:gd name="T45" fmla="*/ 0 h 60"/>
                <a:gd name="T46" fmla="*/ 262096250 w 106"/>
                <a:gd name="T47" fmla="*/ 0 h 60"/>
                <a:gd name="T48" fmla="*/ 267136563 w 106"/>
                <a:gd name="T49" fmla="*/ 0 h 60"/>
                <a:gd name="T50" fmla="*/ 267136563 w 106"/>
                <a:gd name="T51" fmla="*/ 0 h 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6" h="60">
                  <a:moveTo>
                    <a:pt x="106" y="0"/>
                  </a:moveTo>
                  <a:lnTo>
                    <a:pt x="106" y="0"/>
                  </a:lnTo>
                  <a:lnTo>
                    <a:pt x="106" y="8"/>
                  </a:lnTo>
                  <a:lnTo>
                    <a:pt x="104" y="8"/>
                  </a:lnTo>
                  <a:lnTo>
                    <a:pt x="82" y="10"/>
                  </a:lnTo>
                  <a:lnTo>
                    <a:pt x="60" y="16"/>
                  </a:lnTo>
                  <a:lnTo>
                    <a:pt x="40" y="28"/>
                  </a:lnTo>
                  <a:lnTo>
                    <a:pt x="22" y="42"/>
                  </a:lnTo>
                  <a:lnTo>
                    <a:pt x="14" y="50"/>
                  </a:lnTo>
                  <a:lnTo>
                    <a:pt x="8" y="60"/>
                  </a:lnTo>
                  <a:lnTo>
                    <a:pt x="0" y="56"/>
                  </a:lnTo>
                  <a:lnTo>
                    <a:pt x="10" y="44"/>
                  </a:lnTo>
                  <a:lnTo>
                    <a:pt x="20" y="32"/>
                  </a:lnTo>
                  <a:lnTo>
                    <a:pt x="32" y="24"/>
                  </a:lnTo>
                  <a:lnTo>
                    <a:pt x="44" y="14"/>
                  </a:lnTo>
                  <a:lnTo>
                    <a:pt x="58" y="8"/>
                  </a:lnTo>
                  <a:lnTo>
                    <a:pt x="74" y="4"/>
                  </a:lnTo>
                  <a:lnTo>
                    <a:pt x="88" y="0"/>
                  </a:lnTo>
                  <a:lnTo>
                    <a:pt x="10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4" name="Freeform 72"/>
            <p:cNvSpPr>
              <a:spLocks/>
            </p:cNvSpPr>
            <p:nvPr/>
          </p:nvSpPr>
          <p:spPr bwMode="auto">
            <a:xfrm>
              <a:off x="3402013" y="3995738"/>
              <a:ext cx="228600" cy="120650"/>
            </a:xfrm>
            <a:custGeom>
              <a:avLst/>
              <a:gdLst>
                <a:gd name="T0" fmla="*/ 362902500 w 144"/>
                <a:gd name="T1" fmla="*/ 0 h 76"/>
                <a:gd name="T2" fmla="*/ 362902500 w 144"/>
                <a:gd name="T3" fmla="*/ 0 h 76"/>
                <a:gd name="T4" fmla="*/ 357862188 w 144"/>
                <a:gd name="T5" fmla="*/ 20161250 h 76"/>
                <a:gd name="T6" fmla="*/ 357862188 w 144"/>
                <a:gd name="T7" fmla="*/ 20161250 h 76"/>
                <a:gd name="T8" fmla="*/ 342741250 w 144"/>
                <a:gd name="T9" fmla="*/ 20161250 h 76"/>
                <a:gd name="T10" fmla="*/ 342741250 w 144"/>
                <a:gd name="T11" fmla="*/ 20161250 h 76"/>
                <a:gd name="T12" fmla="*/ 302418750 w 144"/>
                <a:gd name="T13" fmla="*/ 20161250 h 76"/>
                <a:gd name="T14" fmla="*/ 267136563 w 144"/>
                <a:gd name="T15" fmla="*/ 25201563 h 76"/>
                <a:gd name="T16" fmla="*/ 226814063 w 144"/>
                <a:gd name="T17" fmla="*/ 35282188 h 76"/>
                <a:gd name="T18" fmla="*/ 191531875 w 144"/>
                <a:gd name="T19" fmla="*/ 50403125 h 76"/>
                <a:gd name="T20" fmla="*/ 156249688 w 144"/>
                <a:gd name="T21" fmla="*/ 65524063 h 76"/>
                <a:gd name="T22" fmla="*/ 126007813 w 144"/>
                <a:gd name="T23" fmla="*/ 85685313 h 76"/>
                <a:gd name="T24" fmla="*/ 95765938 w 144"/>
                <a:gd name="T25" fmla="*/ 110886875 h 76"/>
                <a:gd name="T26" fmla="*/ 65524063 w 144"/>
                <a:gd name="T27" fmla="*/ 136088438 h 76"/>
                <a:gd name="T28" fmla="*/ 65524063 w 144"/>
                <a:gd name="T29" fmla="*/ 136088438 h 76"/>
                <a:gd name="T30" fmla="*/ 40322500 w 144"/>
                <a:gd name="T31" fmla="*/ 161290000 h 76"/>
                <a:gd name="T32" fmla="*/ 20161250 w 144"/>
                <a:gd name="T33" fmla="*/ 191531875 h 76"/>
                <a:gd name="T34" fmla="*/ 20161250 w 144"/>
                <a:gd name="T35" fmla="*/ 191531875 h 76"/>
                <a:gd name="T36" fmla="*/ 0 w 144"/>
                <a:gd name="T37" fmla="*/ 181451250 h 76"/>
                <a:gd name="T38" fmla="*/ 0 w 144"/>
                <a:gd name="T39" fmla="*/ 181451250 h 76"/>
                <a:gd name="T40" fmla="*/ 30241875 w 144"/>
                <a:gd name="T41" fmla="*/ 141128750 h 76"/>
                <a:gd name="T42" fmla="*/ 65524063 w 144"/>
                <a:gd name="T43" fmla="*/ 105846563 h 76"/>
                <a:gd name="T44" fmla="*/ 105846563 w 144"/>
                <a:gd name="T45" fmla="*/ 75604688 h 76"/>
                <a:gd name="T46" fmla="*/ 146169063 w 144"/>
                <a:gd name="T47" fmla="*/ 50403125 h 76"/>
                <a:gd name="T48" fmla="*/ 191531875 w 144"/>
                <a:gd name="T49" fmla="*/ 25201563 h 76"/>
                <a:gd name="T50" fmla="*/ 241935000 w 144"/>
                <a:gd name="T51" fmla="*/ 10080625 h 76"/>
                <a:gd name="T52" fmla="*/ 292338125 w 144"/>
                <a:gd name="T53" fmla="*/ 0 h 76"/>
                <a:gd name="T54" fmla="*/ 342741250 w 144"/>
                <a:gd name="T55" fmla="*/ 0 h 76"/>
                <a:gd name="T56" fmla="*/ 342741250 w 144"/>
                <a:gd name="T57" fmla="*/ 0 h 76"/>
                <a:gd name="T58" fmla="*/ 362902500 w 144"/>
                <a:gd name="T59" fmla="*/ 0 h 76"/>
                <a:gd name="T60" fmla="*/ 362902500 w 144"/>
                <a:gd name="T61" fmla="*/ 0 h 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44" h="76">
                  <a:moveTo>
                    <a:pt x="144" y="0"/>
                  </a:moveTo>
                  <a:lnTo>
                    <a:pt x="144" y="0"/>
                  </a:lnTo>
                  <a:lnTo>
                    <a:pt x="142" y="8"/>
                  </a:lnTo>
                  <a:lnTo>
                    <a:pt x="136" y="8"/>
                  </a:lnTo>
                  <a:lnTo>
                    <a:pt x="120" y="8"/>
                  </a:lnTo>
                  <a:lnTo>
                    <a:pt x="106" y="10"/>
                  </a:lnTo>
                  <a:lnTo>
                    <a:pt x="90" y="14"/>
                  </a:lnTo>
                  <a:lnTo>
                    <a:pt x="76" y="20"/>
                  </a:lnTo>
                  <a:lnTo>
                    <a:pt x="62" y="26"/>
                  </a:lnTo>
                  <a:lnTo>
                    <a:pt x="50" y="34"/>
                  </a:lnTo>
                  <a:lnTo>
                    <a:pt x="38" y="44"/>
                  </a:lnTo>
                  <a:lnTo>
                    <a:pt x="26" y="54"/>
                  </a:lnTo>
                  <a:lnTo>
                    <a:pt x="16" y="64"/>
                  </a:lnTo>
                  <a:lnTo>
                    <a:pt x="8" y="76"/>
                  </a:lnTo>
                  <a:lnTo>
                    <a:pt x="0" y="72"/>
                  </a:lnTo>
                  <a:lnTo>
                    <a:pt x="12" y="56"/>
                  </a:lnTo>
                  <a:lnTo>
                    <a:pt x="26" y="42"/>
                  </a:lnTo>
                  <a:lnTo>
                    <a:pt x="42" y="30"/>
                  </a:lnTo>
                  <a:lnTo>
                    <a:pt x="58" y="20"/>
                  </a:lnTo>
                  <a:lnTo>
                    <a:pt x="76" y="10"/>
                  </a:lnTo>
                  <a:lnTo>
                    <a:pt x="96" y="4"/>
                  </a:lnTo>
                  <a:lnTo>
                    <a:pt x="116" y="0"/>
                  </a:lnTo>
                  <a:lnTo>
                    <a:pt x="136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5" name="Freeform 73"/>
            <p:cNvSpPr>
              <a:spLocks/>
            </p:cNvSpPr>
            <p:nvPr/>
          </p:nvSpPr>
          <p:spPr bwMode="auto">
            <a:xfrm>
              <a:off x="3354388" y="3932238"/>
              <a:ext cx="285750" cy="146050"/>
            </a:xfrm>
            <a:custGeom>
              <a:avLst/>
              <a:gdLst>
                <a:gd name="T0" fmla="*/ 453628125 w 180"/>
                <a:gd name="T1" fmla="*/ 0 h 92"/>
                <a:gd name="T2" fmla="*/ 453628125 w 180"/>
                <a:gd name="T3" fmla="*/ 0 h 92"/>
                <a:gd name="T4" fmla="*/ 448587813 w 180"/>
                <a:gd name="T5" fmla="*/ 20161250 h 92"/>
                <a:gd name="T6" fmla="*/ 448587813 w 180"/>
                <a:gd name="T7" fmla="*/ 20161250 h 92"/>
                <a:gd name="T8" fmla="*/ 418345938 w 180"/>
                <a:gd name="T9" fmla="*/ 20161250 h 92"/>
                <a:gd name="T10" fmla="*/ 418345938 w 180"/>
                <a:gd name="T11" fmla="*/ 20161250 h 92"/>
                <a:gd name="T12" fmla="*/ 367942813 w 180"/>
                <a:gd name="T13" fmla="*/ 20161250 h 92"/>
                <a:gd name="T14" fmla="*/ 322580000 w 180"/>
                <a:gd name="T15" fmla="*/ 30241875 h 92"/>
                <a:gd name="T16" fmla="*/ 272176875 w 180"/>
                <a:gd name="T17" fmla="*/ 40322500 h 92"/>
                <a:gd name="T18" fmla="*/ 226814063 w 180"/>
                <a:gd name="T19" fmla="*/ 55443438 h 92"/>
                <a:gd name="T20" fmla="*/ 186491563 w 180"/>
                <a:gd name="T21" fmla="*/ 80645000 h 92"/>
                <a:gd name="T22" fmla="*/ 146169063 w 180"/>
                <a:gd name="T23" fmla="*/ 105846563 h 92"/>
                <a:gd name="T24" fmla="*/ 105846563 w 180"/>
                <a:gd name="T25" fmla="*/ 131048125 h 92"/>
                <a:gd name="T26" fmla="*/ 70564375 w 180"/>
                <a:gd name="T27" fmla="*/ 166330313 h 92"/>
                <a:gd name="T28" fmla="*/ 70564375 w 180"/>
                <a:gd name="T29" fmla="*/ 166330313 h 92"/>
                <a:gd name="T30" fmla="*/ 40322500 w 180"/>
                <a:gd name="T31" fmla="*/ 196572188 h 92"/>
                <a:gd name="T32" fmla="*/ 15120938 w 180"/>
                <a:gd name="T33" fmla="*/ 231854375 h 92"/>
                <a:gd name="T34" fmla="*/ 15120938 w 180"/>
                <a:gd name="T35" fmla="*/ 231854375 h 92"/>
                <a:gd name="T36" fmla="*/ 0 w 180"/>
                <a:gd name="T37" fmla="*/ 216733438 h 92"/>
                <a:gd name="T38" fmla="*/ 0 w 180"/>
                <a:gd name="T39" fmla="*/ 216733438 h 92"/>
                <a:gd name="T40" fmla="*/ 35282188 w 180"/>
                <a:gd name="T41" fmla="*/ 171370625 h 92"/>
                <a:gd name="T42" fmla="*/ 80645000 w 180"/>
                <a:gd name="T43" fmla="*/ 126007813 h 92"/>
                <a:gd name="T44" fmla="*/ 126007813 w 180"/>
                <a:gd name="T45" fmla="*/ 90725625 h 92"/>
                <a:gd name="T46" fmla="*/ 176410938 w 180"/>
                <a:gd name="T47" fmla="*/ 60483750 h 92"/>
                <a:gd name="T48" fmla="*/ 236894688 w 180"/>
                <a:gd name="T49" fmla="*/ 35282188 h 92"/>
                <a:gd name="T50" fmla="*/ 292338125 w 180"/>
                <a:gd name="T51" fmla="*/ 15120938 h 92"/>
                <a:gd name="T52" fmla="*/ 357862188 w 180"/>
                <a:gd name="T53" fmla="*/ 5040313 h 92"/>
                <a:gd name="T54" fmla="*/ 418345938 w 180"/>
                <a:gd name="T55" fmla="*/ 0 h 92"/>
                <a:gd name="T56" fmla="*/ 418345938 w 180"/>
                <a:gd name="T57" fmla="*/ 0 h 92"/>
                <a:gd name="T58" fmla="*/ 453628125 w 180"/>
                <a:gd name="T59" fmla="*/ 0 h 92"/>
                <a:gd name="T60" fmla="*/ 453628125 w 180"/>
                <a:gd name="T61" fmla="*/ 0 h 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80" h="92">
                  <a:moveTo>
                    <a:pt x="180" y="0"/>
                  </a:moveTo>
                  <a:lnTo>
                    <a:pt x="180" y="0"/>
                  </a:lnTo>
                  <a:lnTo>
                    <a:pt x="178" y="8"/>
                  </a:lnTo>
                  <a:lnTo>
                    <a:pt x="166" y="8"/>
                  </a:lnTo>
                  <a:lnTo>
                    <a:pt x="146" y="8"/>
                  </a:lnTo>
                  <a:lnTo>
                    <a:pt x="128" y="12"/>
                  </a:lnTo>
                  <a:lnTo>
                    <a:pt x="108" y="16"/>
                  </a:lnTo>
                  <a:lnTo>
                    <a:pt x="90" y="22"/>
                  </a:lnTo>
                  <a:lnTo>
                    <a:pt x="74" y="32"/>
                  </a:lnTo>
                  <a:lnTo>
                    <a:pt x="58" y="42"/>
                  </a:lnTo>
                  <a:lnTo>
                    <a:pt x="42" y="52"/>
                  </a:lnTo>
                  <a:lnTo>
                    <a:pt x="28" y="66"/>
                  </a:lnTo>
                  <a:lnTo>
                    <a:pt x="16" y="78"/>
                  </a:lnTo>
                  <a:lnTo>
                    <a:pt x="6" y="92"/>
                  </a:lnTo>
                  <a:lnTo>
                    <a:pt x="0" y="86"/>
                  </a:lnTo>
                  <a:lnTo>
                    <a:pt x="14" y="68"/>
                  </a:lnTo>
                  <a:lnTo>
                    <a:pt x="32" y="50"/>
                  </a:lnTo>
                  <a:lnTo>
                    <a:pt x="50" y="36"/>
                  </a:lnTo>
                  <a:lnTo>
                    <a:pt x="70" y="24"/>
                  </a:lnTo>
                  <a:lnTo>
                    <a:pt x="94" y="14"/>
                  </a:lnTo>
                  <a:lnTo>
                    <a:pt x="116" y="6"/>
                  </a:lnTo>
                  <a:lnTo>
                    <a:pt x="142" y="2"/>
                  </a:lnTo>
                  <a:lnTo>
                    <a:pt x="166" y="0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6" name="Freeform 74"/>
            <p:cNvSpPr>
              <a:spLocks/>
            </p:cNvSpPr>
            <p:nvPr/>
          </p:nvSpPr>
          <p:spPr bwMode="auto">
            <a:xfrm>
              <a:off x="3303588" y="3868738"/>
              <a:ext cx="349250" cy="168275"/>
            </a:xfrm>
            <a:custGeom>
              <a:avLst/>
              <a:gdLst>
                <a:gd name="T0" fmla="*/ 554434375 w 220"/>
                <a:gd name="T1" fmla="*/ 0 h 106"/>
                <a:gd name="T2" fmla="*/ 554434375 w 220"/>
                <a:gd name="T3" fmla="*/ 0 h 106"/>
                <a:gd name="T4" fmla="*/ 549394063 w 220"/>
                <a:gd name="T5" fmla="*/ 20161250 h 106"/>
                <a:gd name="T6" fmla="*/ 549394063 w 220"/>
                <a:gd name="T7" fmla="*/ 20161250 h 106"/>
                <a:gd name="T8" fmla="*/ 498990938 w 220"/>
                <a:gd name="T9" fmla="*/ 20161250 h 106"/>
                <a:gd name="T10" fmla="*/ 498990938 w 220"/>
                <a:gd name="T11" fmla="*/ 20161250 h 106"/>
                <a:gd name="T12" fmla="*/ 438507188 w 220"/>
                <a:gd name="T13" fmla="*/ 20161250 h 106"/>
                <a:gd name="T14" fmla="*/ 383063750 w 220"/>
                <a:gd name="T15" fmla="*/ 30241875 h 106"/>
                <a:gd name="T16" fmla="*/ 322580000 w 220"/>
                <a:gd name="T17" fmla="*/ 45362813 h 106"/>
                <a:gd name="T18" fmla="*/ 272176875 w 220"/>
                <a:gd name="T19" fmla="*/ 65524063 h 106"/>
                <a:gd name="T20" fmla="*/ 216733438 w 220"/>
                <a:gd name="T21" fmla="*/ 90725625 h 106"/>
                <a:gd name="T22" fmla="*/ 166330313 w 220"/>
                <a:gd name="T23" fmla="*/ 120967500 h 106"/>
                <a:gd name="T24" fmla="*/ 120967500 w 220"/>
                <a:gd name="T25" fmla="*/ 156249688 h 106"/>
                <a:gd name="T26" fmla="*/ 80645000 w 220"/>
                <a:gd name="T27" fmla="*/ 191531875 h 106"/>
                <a:gd name="T28" fmla="*/ 80645000 w 220"/>
                <a:gd name="T29" fmla="*/ 191531875 h 106"/>
                <a:gd name="T30" fmla="*/ 45362813 w 220"/>
                <a:gd name="T31" fmla="*/ 226814063 h 106"/>
                <a:gd name="T32" fmla="*/ 20161250 w 220"/>
                <a:gd name="T33" fmla="*/ 267136563 h 106"/>
                <a:gd name="T34" fmla="*/ 20161250 w 220"/>
                <a:gd name="T35" fmla="*/ 267136563 h 106"/>
                <a:gd name="T36" fmla="*/ 0 w 220"/>
                <a:gd name="T37" fmla="*/ 252015625 h 106"/>
                <a:gd name="T38" fmla="*/ 0 w 220"/>
                <a:gd name="T39" fmla="*/ 252015625 h 106"/>
                <a:gd name="T40" fmla="*/ 45362813 w 220"/>
                <a:gd name="T41" fmla="*/ 196572188 h 106"/>
                <a:gd name="T42" fmla="*/ 100806250 w 220"/>
                <a:gd name="T43" fmla="*/ 151209375 h 106"/>
                <a:gd name="T44" fmla="*/ 156249688 w 220"/>
                <a:gd name="T45" fmla="*/ 105846563 h 106"/>
                <a:gd name="T46" fmla="*/ 216733438 w 220"/>
                <a:gd name="T47" fmla="*/ 70564375 h 106"/>
                <a:gd name="T48" fmla="*/ 282257500 w 220"/>
                <a:gd name="T49" fmla="*/ 40322500 h 106"/>
                <a:gd name="T50" fmla="*/ 352821875 w 220"/>
                <a:gd name="T51" fmla="*/ 15120938 h 106"/>
                <a:gd name="T52" fmla="*/ 423386250 w 220"/>
                <a:gd name="T53" fmla="*/ 5040313 h 106"/>
                <a:gd name="T54" fmla="*/ 498990938 w 220"/>
                <a:gd name="T55" fmla="*/ 0 h 106"/>
                <a:gd name="T56" fmla="*/ 498990938 w 220"/>
                <a:gd name="T57" fmla="*/ 0 h 106"/>
                <a:gd name="T58" fmla="*/ 554434375 w 220"/>
                <a:gd name="T59" fmla="*/ 0 h 106"/>
                <a:gd name="T60" fmla="*/ 554434375 w 220"/>
                <a:gd name="T61" fmla="*/ 0 h 10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20" h="106">
                  <a:moveTo>
                    <a:pt x="220" y="0"/>
                  </a:moveTo>
                  <a:lnTo>
                    <a:pt x="220" y="0"/>
                  </a:lnTo>
                  <a:lnTo>
                    <a:pt x="218" y="8"/>
                  </a:lnTo>
                  <a:lnTo>
                    <a:pt x="198" y="8"/>
                  </a:lnTo>
                  <a:lnTo>
                    <a:pt x="174" y="8"/>
                  </a:lnTo>
                  <a:lnTo>
                    <a:pt x="152" y="12"/>
                  </a:lnTo>
                  <a:lnTo>
                    <a:pt x="128" y="18"/>
                  </a:lnTo>
                  <a:lnTo>
                    <a:pt x="108" y="26"/>
                  </a:lnTo>
                  <a:lnTo>
                    <a:pt x="86" y="36"/>
                  </a:lnTo>
                  <a:lnTo>
                    <a:pt x="66" y="48"/>
                  </a:lnTo>
                  <a:lnTo>
                    <a:pt x="48" y="62"/>
                  </a:lnTo>
                  <a:lnTo>
                    <a:pt x="32" y="76"/>
                  </a:lnTo>
                  <a:lnTo>
                    <a:pt x="18" y="90"/>
                  </a:lnTo>
                  <a:lnTo>
                    <a:pt x="8" y="106"/>
                  </a:lnTo>
                  <a:lnTo>
                    <a:pt x="0" y="100"/>
                  </a:lnTo>
                  <a:lnTo>
                    <a:pt x="18" y="78"/>
                  </a:lnTo>
                  <a:lnTo>
                    <a:pt x="40" y="60"/>
                  </a:lnTo>
                  <a:lnTo>
                    <a:pt x="62" y="42"/>
                  </a:lnTo>
                  <a:lnTo>
                    <a:pt x="86" y="28"/>
                  </a:lnTo>
                  <a:lnTo>
                    <a:pt x="112" y="16"/>
                  </a:lnTo>
                  <a:lnTo>
                    <a:pt x="140" y="6"/>
                  </a:lnTo>
                  <a:lnTo>
                    <a:pt x="168" y="2"/>
                  </a:lnTo>
                  <a:lnTo>
                    <a:pt x="198" y="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7" name="Freeform 75"/>
            <p:cNvSpPr>
              <a:spLocks/>
            </p:cNvSpPr>
            <p:nvPr/>
          </p:nvSpPr>
          <p:spPr bwMode="auto">
            <a:xfrm>
              <a:off x="3259138" y="3805238"/>
              <a:ext cx="406400" cy="190500"/>
            </a:xfrm>
            <a:custGeom>
              <a:avLst/>
              <a:gdLst>
                <a:gd name="T0" fmla="*/ 645160000 w 256"/>
                <a:gd name="T1" fmla="*/ 0 h 120"/>
                <a:gd name="T2" fmla="*/ 645160000 w 256"/>
                <a:gd name="T3" fmla="*/ 0 h 120"/>
                <a:gd name="T4" fmla="*/ 640119688 w 256"/>
                <a:gd name="T5" fmla="*/ 20161250 h 120"/>
                <a:gd name="T6" fmla="*/ 640119688 w 256"/>
                <a:gd name="T7" fmla="*/ 20161250 h 120"/>
                <a:gd name="T8" fmla="*/ 569555313 w 256"/>
                <a:gd name="T9" fmla="*/ 20161250 h 120"/>
                <a:gd name="T10" fmla="*/ 569555313 w 256"/>
                <a:gd name="T11" fmla="*/ 20161250 h 120"/>
                <a:gd name="T12" fmla="*/ 498990938 w 256"/>
                <a:gd name="T13" fmla="*/ 20161250 h 120"/>
                <a:gd name="T14" fmla="*/ 433466875 w 256"/>
                <a:gd name="T15" fmla="*/ 35282188 h 120"/>
                <a:gd name="T16" fmla="*/ 362902500 w 256"/>
                <a:gd name="T17" fmla="*/ 50403125 h 120"/>
                <a:gd name="T18" fmla="*/ 302418750 w 256"/>
                <a:gd name="T19" fmla="*/ 75604688 h 120"/>
                <a:gd name="T20" fmla="*/ 302418750 w 256"/>
                <a:gd name="T21" fmla="*/ 75604688 h 120"/>
                <a:gd name="T22" fmla="*/ 241935000 w 256"/>
                <a:gd name="T23" fmla="*/ 100806250 h 120"/>
                <a:gd name="T24" fmla="*/ 181451250 w 256"/>
                <a:gd name="T25" fmla="*/ 136088438 h 120"/>
                <a:gd name="T26" fmla="*/ 131048125 w 256"/>
                <a:gd name="T27" fmla="*/ 176410938 h 120"/>
                <a:gd name="T28" fmla="*/ 80645000 w 256"/>
                <a:gd name="T29" fmla="*/ 221773750 h 120"/>
                <a:gd name="T30" fmla="*/ 80645000 w 256"/>
                <a:gd name="T31" fmla="*/ 221773750 h 120"/>
                <a:gd name="T32" fmla="*/ 45362813 w 256"/>
                <a:gd name="T33" fmla="*/ 262096250 h 120"/>
                <a:gd name="T34" fmla="*/ 15120938 w 256"/>
                <a:gd name="T35" fmla="*/ 302418750 h 120"/>
                <a:gd name="T36" fmla="*/ 15120938 w 256"/>
                <a:gd name="T37" fmla="*/ 302418750 h 120"/>
                <a:gd name="T38" fmla="*/ 0 w 256"/>
                <a:gd name="T39" fmla="*/ 287297813 h 120"/>
                <a:gd name="T40" fmla="*/ 0 w 256"/>
                <a:gd name="T41" fmla="*/ 287297813 h 120"/>
                <a:gd name="T42" fmla="*/ 50403125 w 256"/>
                <a:gd name="T43" fmla="*/ 221773750 h 120"/>
                <a:gd name="T44" fmla="*/ 110886875 w 256"/>
                <a:gd name="T45" fmla="*/ 166330313 h 120"/>
                <a:gd name="T46" fmla="*/ 176410938 w 256"/>
                <a:gd name="T47" fmla="*/ 120967500 h 120"/>
                <a:gd name="T48" fmla="*/ 246975313 w 256"/>
                <a:gd name="T49" fmla="*/ 75604688 h 120"/>
                <a:gd name="T50" fmla="*/ 322580000 w 256"/>
                <a:gd name="T51" fmla="*/ 45362813 h 120"/>
                <a:gd name="T52" fmla="*/ 403225000 w 256"/>
                <a:gd name="T53" fmla="*/ 20161250 h 120"/>
                <a:gd name="T54" fmla="*/ 483870000 w 256"/>
                <a:gd name="T55" fmla="*/ 5040313 h 120"/>
                <a:gd name="T56" fmla="*/ 569555313 w 256"/>
                <a:gd name="T57" fmla="*/ 0 h 120"/>
                <a:gd name="T58" fmla="*/ 569555313 w 256"/>
                <a:gd name="T59" fmla="*/ 0 h 120"/>
                <a:gd name="T60" fmla="*/ 645160000 w 256"/>
                <a:gd name="T61" fmla="*/ 0 h 120"/>
                <a:gd name="T62" fmla="*/ 645160000 w 256"/>
                <a:gd name="T63" fmla="*/ 0 h 1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6" h="120">
                  <a:moveTo>
                    <a:pt x="256" y="0"/>
                  </a:moveTo>
                  <a:lnTo>
                    <a:pt x="256" y="0"/>
                  </a:lnTo>
                  <a:lnTo>
                    <a:pt x="254" y="8"/>
                  </a:lnTo>
                  <a:lnTo>
                    <a:pt x="226" y="8"/>
                  </a:lnTo>
                  <a:lnTo>
                    <a:pt x="198" y="8"/>
                  </a:lnTo>
                  <a:lnTo>
                    <a:pt x="172" y="14"/>
                  </a:lnTo>
                  <a:lnTo>
                    <a:pt x="144" y="20"/>
                  </a:lnTo>
                  <a:lnTo>
                    <a:pt x="120" y="30"/>
                  </a:lnTo>
                  <a:lnTo>
                    <a:pt x="96" y="40"/>
                  </a:lnTo>
                  <a:lnTo>
                    <a:pt x="72" y="54"/>
                  </a:lnTo>
                  <a:lnTo>
                    <a:pt x="52" y="70"/>
                  </a:lnTo>
                  <a:lnTo>
                    <a:pt x="32" y="88"/>
                  </a:lnTo>
                  <a:lnTo>
                    <a:pt x="18" y="104"/>
                  </a:lnTo>
                  <a:lnTo>
                    <a:pt x="6" y="120"/>
                  </a:lnTo>
                  <a:lnTo>
                    <a:pt x="0" y="114"/>
                  </a:lnTo>
                  <a:lnTo>
                    <a:pt x="20" y="88"/>
                  </a:lnTo>
                  <a:lnTo>
                    <a:pt x="44" y="66"/>
                  </a:lnTo>
                  <a:lnTo>
                    <a:pt x="70" y="48"/>
                  </a:lnTo>
                  <a:lnTo>
                    <a:pt x="98" y="30"/>
                  </a:lnTo>
                  <a:lnTo>
                    <a:pt x="128" y="18"/>
                  </a:lnTo>
                  <a:lnTo>
                    <a:pt x="160" y="8"/>
                  </a:lnTo>
                  <a:lnTo>
                    <a:pt x="192" y="2"/>
                  </a:lnTo>
                  <a:lnTo>
                    <a:pt x="22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8" name="Freeform 76"/>
            <p:cNvSpPr>
              <a:spLocks/>
            </p:cNvSpPr>
            <p:nvPr/>
          </p:nvSpPr>
          <p:spPr bwMode="auto">
            <a:xfrm>
              <a:off x="3211513" y="3741738"/>
              <a:ext cx="469900" cy="209550"/>
            </a:xfrm>
            <a:custGeom>
              <a:avLst/>
              <a:gdLst>
                <a:gd name="T0" fmla="*/ 745966250 w 296"/>
                <a:gd name="T1" fmla="*/ 5040313 h 132"/>
                <a:gd name="T2" fmla="*/ 745966250 w 296"/>
                <a:gd name="T3" fmla="*/ 5040313 h 132"/>
                <a:gd name="T4" fmla="*/ 740925938 w 296"/>
                <a:gd name="T5" fmla="*/ 25201563 h 132"/>
                <a:gd name="T6" fmla="*/ 740925938 w 296"/>
                <a:gd name="T7" fmla="*/ 25201563 h 132"/>
                <a:gd name="T8" fmla="*/ 645160000 w 296"/>
                <a:gd name="T9" fmla="*/ 20161250 h 132"/>
                <a:gd name="T10" fmla="*/ 645160000 w 296"/>
                <a:gd name="T11" fmla="*/ 20161250 h 132"/>
                <a:gd name="T12" fmla="*/ 564515000 w 296"/>
                <a:gd name="T13" fmla="*/ 25201563 h 132"/>
                <a:gd name="T14" fmla="*/ 488910313 w 296"/>
                <a:gd name="T15" fmla="*/ 35282188 h 132"/>
                <a:gd name="T16" fmla="*/ 408265313 w 296"/>
                <a:gd name="T17" fmla="*/ 55443438 h 132"/>
                <a:gd name="T18" fmla="*/ 337700938 w 296"/>
                <a:gd name="T19" fmla="*/ 80645000 h 132"/>
                <a:gd name="T20" fmla="*/ 337700938 w 296"/>
                <a:gd name="T21" fmla="*/ 80645000 h 132"/>
                <a:gd name="T22" fmla="*/ 267136563 w 296"/>
                <a:gd name="T23" fmla="*/ 115927188 h 132"/>
                <a:gd name="T24" fmla="*/ 201612500 w 296"/>
                <a:gd name="T25" fmla="*/ 156249688 h 132"/>
                <a:gd name="T26" fmla="*/ 141128750 w 296"/>
                <a:gd name="T27" fmla="*/ 201612500 h 132"/>
                <a:gd name="T28" fmla="*/ 85685313 w 296"/>
                <a:gd name="T29" fmla="*/ 252015625 h 132"/>
                <a:gd name="T30" fmla="*/ 85685313 w 296"/>
                <a:gd name="T31" fmla="*/ 252015625 h 132"/>
                <a:gd name="T32" fmla="*/ 50403125 w 296"/>
                <a:gd name="T33" fmla="*/ 292338125 h 132"/>
                <a:gd name="T34" fmla="*/ 15120938 w 296"/>
                <a:gd name="T35" fmla="*/ 332660625 h 132"/>
                <a:gd name="T36" fmla="*/ 15120938 w 296"/>
                <a:gd name="T37" fmla="*/ 332660625 h 132"/>
                <a:gd name="T38" fmla="*/ 0 w 296"/>
                <a:gd name="T39" fmla="*/ 317539688 h 132"/>
                <a:gd name="T40" fmla="*/ 0 w 296"/>
                <a:gd name="T41" fmla="*/ 317539688 h 132"/>
                <a:gd name="T42" fmla="*/ 60483750 w 296"/>
                <a:gd name="T43" fmla="*/ 246975313 h 132"/>
                <a:gd name="T44" fmla="*/ 126007813 w 296"/>
                <a:gd name="T45" fmla="*/ 186491563 h 132"/>
                <a:gd name="T46" fmla="*/ 201612500 w 296"/>
                <a:gd name="T47" fmla="*/ 131048125 h 132"/>
                <a:gd name="T48" fmla="*/ 282257500 w 296"/>
                <a:gd name="T49" fmla="*/ 85685313 h 132"/>
                <a:gd name="T50" fmla="*/ 367942813 w 296"/>
                <a:gd name="T51" fmla="*/ 50403125 h 132"/>
                <a:gd name="T52" fmla="*/ 458668438 w 296"/>
                <a:gd name="T53" fmla="*/ 20161250 h 132"/>
                <a:gd name="T54" fmla="*/ 549394063 w 296"/>
                <a:gd name="T55" fmla="*/ 5040313 h 132"/>
                <a:gd name="T56" fmla="*/ 645160000 w 296"/>
                <a:gd name="T57" fmla="*/ 0 h 132"/>
                <a:gd name="T58" fmla="*/ 645160000 w 296"/>
                <a:gd name="T59" fmla="*/ 0 h 132"/>
                <a:gd name="T60" fmla="*/ 695563125 w 296"/>
                <a:gd name="T61" fmla="*/ 0 h 132"/>
                <a:gd name="T62" fmla="*/ 745966250 w 296"/>
                <a:gd name="T63" fmla="*/ 5040313 h 132"/>
                <a:gd name="T64" fmla="*/ 745966250 w 296"/>
                <a:gd name="T65" fmla="*/ 5040313 h 1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6" h="132">
                  <a:moveTo>
                    <a:pt x="296" y="2"/>
                  </a:moveTo>
                  <a:lnTo>
                    <a:pt x="296" y="2"/>
                  </a:lnTo>
                  <a:lnTo>
                    <a:pt x="294" y="10"/>
                  </a:lnTo>
                  <a:lnTo>
                    <a:pt x="256" y="8"/>
                  </a:lnTo>
                  <a:lnTo>
                    <a:pt x="224" y="10"/>
                  </a:lnTo>
                  <a:lnTo>
                    <a:pt x="194" y="14"/>
                  </a:lnTo>
                  <a:lnTo>
                    <a:pt x="162" y="22"/>
                  </a:lnTo>
                  <a:lnTo>
                    <a:pt x="134" y="32"/>
                  </a:lnTo>
                  <a:lnTo>
                    <a:pt x="106" y="46"/>
                  </a:lnTo>
                  <a:lnTo>
                    <a:pt x="80" y="62"/>
                  </a:lnTo>
                  <a:lnTo>
                    <a:pt x="56" y="80"/>
                  </a:lnTo>
                  <a:lnTo>
                    <a:pt x="34" y="100"/>
                  </a:lnTo>
                  <a:lnTo>
                    <a:pt x="20" y="116"/>
                  </a:lnTo>
                  <a:lnTo>
                    <a:pt x="6" y="132"/>
                  </a:lnTo>
                  <a:lnTo>
                    <a:pt x="0" y="126"/>
                  </a:lnTo>
                  <a:lnTo>
                    <a:pt x="24" y="98"/>
                  </a:lnTo>
                  <a:lnTo>
                    <a:pt x="50" y="74"/>
                  </a:lnTo>
                  <a:lnTo>
                    <a:pt x="80" y="52"/>
                  </a:lnTo>
                  <a:lnTo>
                    <a:pt x="112" y="34"/>
                  </a:lnTo>
                  <a:lnTo>
                    <a:pt x="146" y="20"/>
                  </a:lnTo>
                  <a:lnTo>
                    <a:pt x="182" y="8"/>
                  </a:lnTo>
                  <a:lnTo>
                    <a:pt x="218" y="2"/>
                  </a:lnTo>
                  <a:lnTo>
                    <a:pt x="256" y="0"/>
                  </a:lnTo>
                  <a:lnTo>
                    <a:pt x="276" y="0"/>
                  </a:lnTo>
                  <a:lnTo>
                    <a:pt x="296" y="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19" name="Freeform 77"/>
            <p:cNvSpPr>
              <a:spLocks/>
            </p:cNvSpPr>
            <p:nvPr/>
          </p:nvSpPr>
          <p:spPr bwMode="auto">
            <a:xfrm>
              <a:off x="3167063" y="3678238"/>
              <a:ext cx="533400" cy="225425"/>
            </a:xfrm>
            <a:custGeom>
              <a:avLst/>
              <a:gdLst>
                <a:gd name="T0" fmla="*/ 846772500 w 336"/>
                <a:gd name="T1" fmla="*/ 10080625 h 142"/>
                <a:gd name="T2" fmla="*/ 846772500 w 336"/>
                <a:gd name="T3" fmla="*/ 10080625 h 142"/>
                <a:gd name="T4" fmla="*/ 836691875 w 336"/>
                <a:gd name="T5" fmla="*/ 25201563 h 142"/>
                <a:gd name="T6" fmla="*/ 836691875 w 336"/>
                <a:gd name="T7" fmla="*/ 25201563 h 142"/>
                <a:gd name="T8" fmla="*/ 781248438 w 336"/>
                <a:gd name="T9" fmla="*/ 20161250 h 142"/>
                <a:gd name="T10" fmla="*/ 715724375 w 336"/>
                <a:gd name="T11" fmla="*/ 20161250 h 142"/>
                <a:gd name="T12" fmla="*/ 715724375 w 336"/>
                <a:gd name="T13" fmla="*/ 20161250 h 142"/>
                <a:gd name="T14" fmla="*/ 624998750 w 336"/>
                <a:gd name="T15" fmla="*/ 25201563 h 142"/>
                <a:gd name="T16" fmla="*/ 539313438 w 336"/>
                <a:gd name="T17" fmla="*/ 35282188 h 142"/>
                <a:gd name="T18" fmla="*/ 448587813 w 336"/>
                <a:gd name="T19" fmla="*/ 60483750 h 142"/>
                <a:gd name="T20" fmla="*/ 367942813 w 336"/>
                <a:gd name="T21" fmla="*/ 90725625 h 142"/>
                <a:gd name="T22" fmla="*/ 367942813 w 336"/>
                <a:gd name="T23" fmla="*/ 90725625 h 142"/>
                <a:gd name="T24" fmla="*/ 292338125 w 336"/>
                <a:gd name="T25" fmla="*/ 126007813 h 142"/>
                <a:gd name="T26" fmla="*/ 216733438 w 336"/>
                <a:gd name="T27" fmla="*/ 171370625 h 142"/>
                <a:gd name="T28" fmla="*/ 146169063 w 336"/>
                <a:gd name="T29" fmla="*/ 221773750 h 142"/>
                <a:gd name="T30" fmla="*/ 85685313 w 336"/>
                <a:gd name="T31" fmla="*/ 282257500 h 142"/>
                <a:gd name="T32" fmla="*/ 85685313 w 336"/>
                <a:gd name="T33" fmla="*/ 282257500 h 142"/>
                <a:gd name="T34" fmla="*/ 15120938 w 336"/>
                <a:gd name="T35" fmla="*/ 357862188 h 142"/>
                <a:gd name="T36" fmla="*/ 15120938 w 336"/>
                <a:gd name="T37" fmla="*/ 357862188 h 142"/>
                <a:gd name="T38" fmla="*/ 0 w 336"/>
                <a:gd name="T39" fmla="*/ 342741250 h 142"/>
                <a:gd name="T40" fmla="*/ 0 w 336"/>
                <a:gd name="T41" fmla="*/ 342741250 h 142"/>
                <a:gd name="T42" fmla="*/ 70564375 w 336"/>
                <a:gd name="T43" fmla="*/ 267136563 h 142"/>
                <a:gd name="T44" fmla="*/ 141128750 w 336"/>
                <a:gd name="T45" fmla="*/ 201612500 h 142"/>
                <a:gd name="T46" fmla="*/ 226814063 w 336"/>
                <a:gd name="T47" fmla="*/ 141128750 h 142"/>
                <a:gd name="T48" fmla="*/ 312499375 w 336"/>
                <a:gd name="T49" fmla="*/ 90725625 h 142"/>
                <a:gd name="T50" fmla="*/ 408265313 w 336"/>
                <a:gd name="T51" fmla="*/ 50403125 h 142"/>
                <a:gd name="T52" fmla="*/ 509071563 w 336"/>
                <a:gd name="T53" fmla="*/ 25201563 h 142"/>
                <a:gd name="T54" fmla="*/ 559474688 w 336"/>
                <a:gd name="T55" fmla="*/ 10080625 h 142"/>
                <a:gd name="T56" fmla="*/ 609877813 w 336"/>
                <a:gd name="T57" fmla="*/ 5040313 h 142"/>
                <a:gd name="T58" fmla="*/ 665321250 w 336"/>
                <a:gd name="T59" fmla="*/ 0 h 142"/>
                <a:gd name="T60" fmla="*/ 715724375 w 336"/>
                <a:gd name="T61" fmla="*/ 0 h 142"/>
                <a:gd name="T62" fmla="*/ 715724375 w 336"/>
                <a:gd name="T63" fmla="*/ 0 h 142"/>
                <a:gd name="T64" fmla="*/ 781248438 w 336"/>
                <a:gd name="T65" fmla="*/ 0 h 142"/>
                <a:gd name="T66" fmla="*/ 846772500 w 336"/>
                <a:gd name="T67" fmla="*/ 10080625 h 142"/>
                <a:gd name="T68" fmla="*/ 846772500 w 336"/>
                <a:gd name="T69" fmla="*/ 10080625 h 14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36" h="142">
                  <a:moveTo>
                    <a:pt x="336" y="4"/>
                  </a:moveTo>
                  <a:lnTo>
                    <a:pt x="336" y="4"/>
                  </a:lnTo>
                  <a:lnTo>
                    <a:pt x="332" y="10"/>
                  </a:lnTo>
                  <a:lnTo>
                    <a:pt x="310" y="8"/>
                  </a:lnTo>
                  <a:lnTo>
                    <a:pt x="284" y="8"/>
                  </a:lnTo>
                  <a:lnTo>
                    <a:pt x="248" y="10"/>
                  </a:lnTo>
                  <a:lnTo>
                    <a:pt x="214" y="14"/>
                  </a:lnTo>
                  <a:lnTo>
                    <a:pt x="178" y="24"/>
                  </a:lnTo>
                  <a:lnTo>
                    <a:pt x="146" y="36"/>
                  </a:lnTo>
                  <a:lnTo>
                    <a:pt x="116" y="50"/>
                  </a:lnTo>
                  <a:lnTo>
                    <a:pt x="86" y="68"/>
                  </a:lnTo>
                  <a:lnTo>
                    <a:pt x="58" y="88"/>
                  </a:lnTo>
                  <a:lnTo>
                    <a:pt x="34" y="112"/>
                  </a:lnTo>
                  <a:lnTo>
                    <a:pt x="6" y="142"/>
                  </a:lnTo>
                  <a:lnTo>
                    <a:pt x="0" y="136"/>
                  </a:lnTo>
                  <a:lnTo>
                    <a:pt x="28" y="106"/>
                  </a:lnTo>
                  <a:lnTo>
                    <a:pt x="56" y="80"/>
                  </a:lnTo>
                  <a:lnTo>
                    <a:pt x="90" y="56"/>
                  </a:lnTo>
                  <a:lnTo>
                    <a:pt x="124" y="36"/>
                  </a:lnTo>
                  <a:lnTo>
                    <a:pt x="162" y="20"/>
                  </a:lnTo>
                  <a:lnTo>
                    <a:pt x="202" y="10"/>
                  </a:lnTo>
                  <a:lnTo>
                    <a:pt x="222" y="4"/>
                  </a:lnTo>
                  <a:lnTo>
                    <a:pt x="242" y="2"/>
                  </a:lnTo>
                  <a:lnTo>
                    <a:pt x="264" y="0"/>
                  </a:lnTo>
                  <a:lnTo>
                    <a:pt x="284" y="0"/>
                  </a:lnTo>
                  <a:lnTo>
                    <a:pt x="310" y="0"/>
                  </a:lnTo>
                  <a:lnTo>
                    <a:pt x="336" y="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0" name="Freeform 78"/>
            <p:cNvSpPr>
              <a:spLocks/>
            </p:cNvSpPr>
            <p:nvPr/>
          </p:nvSpPr>
          <p:spPr bwMode="auto">
            <a:xfrm>
              <a:off x="3125788" y="3614738"/>
              <a:ext cx="593725" cy="241300"/>
            </a:xfrm>
            <a:custGeom>
              <a:avLst/>
              <a:gdLst>
                <a:gd name="T0" fmla="*/ 942538438 w 374"/>
                <a:gd name="T1" fmla="*/ 10080625 h 152"/>
                <a:gd name="T2" fmla="*/ 942538438 w 374"/>
                <a:gd name="T3" fmla="*/ 10080625 h 152"/>
                <a:gd name="T4" fmla="*/ 937498125 w 374"/>
                <a:gd name="T5" fmla="*/ 30241875 h 152"/>
                <a:gd name="T6" fmla="*/ 937498125 w 374"/>
                <a:gd name="T7" fmla="*/ 30241875 h 152"/>
                <a:gd name="T8" fmla="*/ 861893438 w 374"/>
                <a:gd name="T9" fmla="*/ 20161250 h 152"/>
                <a:gd name="T10" fmla="*/ 781248438 w 374"/>
                <a:gd name="T11" fmla="*/ 20161250 h 152"/>
                <a:gd name="T12" fmla="*/ 781248438 w 374"/>
                <a:gd name="T13" fmla="*/ 20161250 h 152"/>
                <a:gd name="T14" fmla="*/ 680442188 w 374"/>
                <a:gd name="T15" fmla="*/ 25201563 h 152"/>
                <a:gd name="T16" fmla="*/ 579635938 w 374"/>
                <a:gd name="T17" fmla="*/ 40322500 h 152"/>
                <a:gd name="T18" fmla="*/ 488910313 w 374"/>
                <a:gd name="T19" fmla="*/ 65524063 h 152"/>
                <a:gd name="T20" fmla="*/ 393144375 w 374"/>
                <a:gd name="T21" fmla="*/ 95765938 h 152"/>
                <a:gd name="T22" fmla="*/ 393144375 w 374"/>
                <a:gd name="T23" fmla="*/ 95765938 h 152"/>
                <a:gd name="T24" fmla="*/ 307459063 w 374"/>
                <a:gd name="T25" fmla="*/ 141128750 h 152"/>
                <a:gd name="T26" fmla="*/ 226814063 w 374"/>
                <a:gd name="T27" fmla="*/ 191531875 h 152"/>
                <a:gd name="T28" fmla="*/ 146169063 w 374"/>
                <a:gd name="T29" fmla="*/ 246975313 h 152"/>
                <a:gd name="T30" fmla="*/ 75604688 w 374"/>
                <a:gd name="T31" fmla="*/ 312499375 h 152"/>
                <a:gd name="T32" fmla="*/ 75604688 w 374"/>
                <a:gd name="T33" fmla="*/ 312499375 h 152"/>
                <a:gd name="T34" fmla="*/ 10080625 w 374"/>
                <a:gd name="T35" fmla="*/ 383063750 h 152"/>
                <a:gd name="T36" fmla="*/ 10080625 w 374"/>
                <a:gd name="T37" fmla="*/ 383063750 h 152"/>
                <a:gd name="T38" fmla="*/ 0 w 374"/>
                <a:gd name="T39" fmla="*/ 367942813 h 152"/>
                <a:gd name="T40" fmla="*/ 0 w 374"/>
                <a:gd name="T41" fmla="*/ 367942813 h 152"/>
                <a:gd name="T42" fmla="*/ 70564375 w 374"/>
                <a:gd name="T43" fmla="*/ 287297813 h 152"/>
                <a:gd name="T44" fmla="*/ 156249688 w 374"/>
                <a:gd name="T45" fmla="*/ 216733438 h 152"/>
                <a:gd name="T46" fmla="*/ 246975313 w 374"/>
                <a:gd name="T47" fmla="*/ 151209375 h 152"/>
                <a:gd name="T48" fmla="*/ 292338125 w 374"/>
                <a:gd name="T49" fmla="*/ 126007813 h 152"/>
                <a:gd name="T50" fmla="*/ 342741250 w 374"/>
                <a:gd name="T51" fmla="*/ 100806250 h 152"/>
                <a:gd name="T52" fmla="*/ 393144375 w 374"/>
                <a:gd name="T53" fmla="*/ 75604688 h 152"/>
                <a:gd name="T54" fmla="*/ 443547500 w 374"/>
                <a:gd name="T55" fmla="*/ 55443438 h 152"/>
                <a:gd name="T56" fmla="*/ 498990938 w 374"/>
                <a:gd name="T57" fmla="*/ 40322500 h 152"/>
                <a:gd name="T58" fmla="*/ 554434375 w 374"/>
                <a:gd name="T59" fmla="*/ 25201563 h 152"/>
                <a:gd name="T60" fmla="*/ 609877813 w 374"/>
                <a:gd name="T61" fmla="*/ 15120938 h 152"/>
                <a:gd name="T62" fmla="*/ 665321250 w 374"/>
                <a:gd name="T63" fmla="*/ 5040313 h 152"/>
                <a:gd name="T64" fmla="*/ 725805000 w 374"/>
                <a:gd name="T65" fmla="*/ 0 h 152"/>
                <a:gd name="T66" fmla="*/ 781248438 w 374"/>
                <a:gd name="T67" fmla="*/ 0 h 152"/>
                <a:gd name="T68" fmla="*/ 781248438 w 374"/>
                <a:gd name="T69" fmla="*/ 0 h 152"/>
                <a:gd name="T70" fmla="*/ 861893438 w 374"/>
                <a:gd name="T71" fmla="*/ 0 h 152"/>
                <a:gd name="T72" fmla="*/ 942538438 w 374"/>
                <a:gd name="T73" fmla="*/ 10080625 h 152"/>
                <a:gd name="T74" fmla="*/ 942538438 w 374"/>
                <a:gd name="T75" fmla="*/ 10080625 h 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74" h="152">
                  <a:moveTo>
                    <a:pt x="374" y="4"/>
                  </a:moveTo>
                  <a:lnTo>
                    <a:pt x="374" y="4"/>
                  </a:lnTo>
                  <a:lnTo>
                    <a:pt x="372" y="12"/>
                  </a:lnTo>
                  <a:lnTo>
                    <a:pt x="342" y="8"/>
                  </a:lnTo>
                  <a:lnTo>
                    <a:pt x="310" y="8"/>
                  </a:lnTo>
                  <a:lnTo>
                    <a:pt x="270" y="10"/>
                  </a:lnTo>
                  <a:lnTo>
                    <a:pt x="230" y="16"/>
                  </a:lnTo>
                  <a:lnTo>
                    <a:pt x="194" y="26"/>
                  </a:lnTo>
                  <a:lnTo>
                    <a:pt x="156" y="38"/>
                  </a:lnTo>
                  <a:lnTo>
                    <a:pt x="122" y="56"/>
                  </a:lnTo>
                  <a:lnTo>
                    <a:pt x="90" y="76"/>
                  </a:lnTo>
                  <a:lnTo>
                    <a:pt x="58" y="98"/>
                  </a:lnTo>
                  <a:lnTo>
                    <a:pt x="30" y="124"/>
                  </a:lnTo>
                  <a:lnTo>
                    <a:pt x="4" y="152"/>
                  </a:lnTo>
                  <a:lnTo>
                    <a:pt x="0" y="146"/>
                  </a:lnTo>
                  <a:lnTo>
                    <a:pt x="28" y="114"/>
                  </a:lnTo>
                  <a:lnTo>
                    <a:pt x="62" y="86"/>
                  </a:lnTo>
                  <a:lnTo>
                    <a:pt x="98" y="60"/>
                  </a:lnTo>
                  <a:lnTo>
                    <a:pt x="116" y="50"/>
                  </a:lnTo>
                  <a:lnTo>
                    <a:pt x="136" y="40"/>
                  </a:lnTo>
                  <a:lnTo>
                    <a:pt x="156" y="30"/>
                  </a:lnTo>
                  <a:lnTo>
                    <a:pt x="176" y="22"/>
                  </a:lnTo>
                  <a:lnTo>
                    <a:pt x="198" y="16"/>
                  </a:lnTo>
                  <a:lnTo>
                    <a:pt x="220" y="10"/>
                  </a:lnTo>
                  <a:lnTo>
                    <a:pt x="242" y="6"/>
                  </a:lnTo>
                  <a:lnTo>
                    <a:pt x="264" y="2"/>
                  </a:lnTo>
                  <a:lnTo>
                    <a:pt x="288" y="0"/>
                  </a:lnTo>
                  <a:lnTo>
                    <a:pt x="310" y="0"/>
                  </a:lnTo>
                  <a:lnTo>
                    <a:pt x="342" y="0"/>
                  </a:lnTo>
                  <a:lnTo>
                    <a:pt x="374" y="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1" name="Freeform 79"/>
            <p:cNvSpPr>
              <a:spLocks/>
            </p:cNvSpPr>
            <p:nvPr/>
          </p:nvSpPr>
          <p:spPr bwMode="auto">
            <a:xfrm>
              <a:off x="3084513" y="3551238"/>
              <a:ext cx="657225" cy="257175"/>
            </a:xfrm>
            <a:custGeom>
              <a:avLst/>
              <a:gdLst>
                <a:gd name="T0" fmla="*/ 1043344688 w 414"/>
                <a:gd name="T1" fmla="*/ 15120938 h 162"/>
                <a:gd name="T2" fmla="*/ 1043344688 w 414"/>
                <a:gd name="T3" fmla="*/ 15120938 h 162"/>
                <a:gd name="T4" fmla="*/ 1038304375 w 414"/>
                <a:gd name="T5" fmla="*/ 35282188 h 162"/>
                <a:gd name="T6" fmla="*/ 1038304375 w 414"/>
                <a:gd name="T7" fmla="*/ 35282188 h 162"/>
                <a:gd name="T8" fmla="*/ 942538438 w 414"/>
                <a:gd name="T9" fmla="*/ 25201563 h 162"/>
                <a:gd name="T10" fmla="*/ 846772500 w 414"/>
                <a:gd name="T11" fmla="*/ 20161250 h 162"/>
                <a:gd name="T12" fmla="*/ 846772500 w 414"/>
                <a:gd name="T13" fmla="*/ 20161250 h 162"/>
                <a:gd name="T14" fmla="*/ 735885625 w 414"/>
                <a:gd name="T15" fmla="*/ 25201563 h 162"/>
                <a:gd name="T16" fmla="*/ 624998750 w 414"/>
                <a:gd name="T17" fmla="*/ 40322500 h 162"/>
                <a:gd name="T18" fmla="*/ 524192500 w 414"/>
                <a:gd name="T19" fmla="*/ 70564375 h 162"/>
                <a:gd name="T20" fmla="*/ 423386250 w 414"/>
                <a:gd name="T21" fmla="*/ 105846563 h 162"/>
                <a:gd name="T22" fmla="*/ 423386250 w 414"/>
                <a:gd name="T23" fmla="*/ 105846563 h 162"/>
                <a:gd name="T24" fmla="*/ 327620313 w 414"/>
                <a:gd name="T25" fmla="*/ 151209375 h 162"/>
                <a:gd name="T26" fmla="*/ 236894688 w 414"/>
                <a:gd name="T27" fmla="*/ 206652813 h 162"/>
                <a:gd name="T28" fmla="*/ 151209375 w 414"/>
                <a:gd name="T29" fmla="*/ 272176875 h 162"/>
                <a:gd name="T30" fmla="*/ 70564375 w 414"/>
                <a:gd name="T31" fmla="*/ 342741250 h 162"/>
                <a:gd name="T32" fmla="*/ 70564375 w 414"/>
                <a:gd name="T33" fmla="*/ 342741250 h 162"/>
                <a:gd name="T34" fmla="*/ 10080625 w 414"/>
                <a:gd name="T35" fmla="*/ 408265313 h 162"/>
                <a:gd name="T36" fmla="*/ 10080625 w 414"/>
                <a:gd name="T37" fmla="*/ 408265313 h 162"/>
                <a:gd name="T38" fmla="*/ 0 w 414"/>
                <a:gd name="T39" fmla="*/ 393144375 h 162"/>
                <a:gd name="T40" fmla="*/ 0 w 414"/>
                <a:gd name="T41" fmla="*/ 393144375 h 162"/>
                <a:gd name="T42" fmla="*/ 35282188 w 414"/>
                <a:gd name="T43" fmla="*/ 347781563 h 162"/>
                <a:gd name="T44" fmla="*/ 80645000 w 414"/>
                <a:gd name="T45" fmla="*/ 307459063 h 162"/>
                <a:gd name="T46" fmla="*/ 126007813 w 414"/>
                <a:gd name="T47" fmla="*/ 267136563 h 162"/>
                <a:gd name="T48" fmla="*/ 171370625 w 414"/>
                <a:gd name="T49" fmla="*/ 226814063 h 162"/>
                <a:gd name="T50" fmla="*/ 216733438 w 414"/>
                <a:gd name="T51" fmla="*/ 191531875 h 162"/>
                <a:gd name="T52" fmla="*/ 267136563 w 414"/>
                <a:gd name="T53" fmla="*/ 161290000 h 162"/>
                <a:gd name="T54" fmla="*/ 317539688 w 414"/>
                <a:gd name="T55" fmla="*/ 131048125 h 162"/>
                <a:gd name="T56" fmla="*/ 372983125 w 414"/>
                <a:gd name="T57" fmla="*/ 105846563 h 162"/>
                <a:gd name="T58" fmla="*/ 428426563 w 414"/>
                <a:gd name="T59" fmla="*/ 80645000 h 162"/>
                <a:gd name="T60" fmla="*/ 483870000 w 414"/>
                <a:gd name="T61" fmla="*/ 60483750 h 162"/>
                <a:gd name="T62" fmla="*/ 544353750 w 414"/>
                <a:gd name="T63" fmla="*/ 40322500 h 162"/>
                <a:gd name="T64" fmla="*/ 599797188 w 414"/>
                <a:gd name="T65" fmla="*/ 25201563 h 162"/>
                <a:gd name="T66" fmla="*/ 660280938 w 414"/>
                <a:gd name="T67" fmla="*/ 15120938 h 162"/>
                <a:gd name="T68" fmla="*/ 720764688 w 414"/>
                <a:gd name="T69" fmla="*/ 5040313 h 162"/>
                <a:gd name="T70" fmla="*/ 786288750 w 414"/>
                <a:gd name="T71" fmla="*/ 0 h 162"/>
                <a:gd name="T72" fmla="*/ 846772500 w 414"/>
                <a:gd name="T73" fmla="*/ 0 h 162"/>
                <a:gd name="T74" fmla="*/ 846772500 w 414"/>
                <a:gd name="T75" fmla="*/ 0 h 162"/>
                <a:gd name="T76" fmla="*/ 947578750 w 414"/>
                <a:gd name="T77" fmla="*/ 5040313 h 162"/>
                <a:gd name="T78" fmla="*/ 1043344688 w 414"/>
                <a:gd name="T79" fmla="*/ 15120938 h 162"/>
                <a:gd name="T80" fmla="*/ 1043344688 w 414"/>
                <a:gd name="T81" fmla="*/ 15120938 h 1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14" h="162">
                  <a:moveTo>
                    <a:pt x="414" y="6"/>
                  </a:moveTo>
                  <a:lnTo>
                    <a:pt x="414" y="6"/>
                  </a:lnTo>
                  <a:lnTo>
                    <a:pt x="412" y="14"/>
                  </a:lnTo>
                  <a:lnTo>
                    <a:pt x="374" y="10"/>
                  </a:lnTo>
                  <a:lnTo>
                    <a:pt x="336" y="8"/>
                  </a:lnTo>
                  <a:lnTo>
                    <a:pt x="292" y="10"/>
                  </a:lnTo>
                  <a:lnTo>
                    <a:pt x="248" y="16"/>
                  </a:lnTo>
                  <a:lnTo>
                    <a:pt x="208" y="28"/>
                  </a:lnTo>
                  <a:lnTo>
                    <a:pt x="168" y="42"/>
                  </a:lnTo>
                  <a:lnTo>
                    <a:pt x="130" y="60"/>
                  </a:lnTo>
                  <a:lnTo>
                    <a:pt x="94" y="82"/>
                  </a:lnTo>
                  <a:lnTo>
                    <a:pt x="60" y="108"/>
                  </a:lnTo>
                  <a:lnTo>
                    <a:pt x="28" y="136"/>
                  </a:lnTo>
                  <a:lnTo>
                    <a:pt x="4" y="162"/>
                  </a:lnTo>
                  <a:lnTo>
                    <a:pt x="0" y="156"/>
                  </a:lnTo>
                  <a:lnTo>
                    <a:pt x="14" y="138"/>
                  </a:lnTo>
                  <a:lnTo>
                    <a:pt x="32" y="122"/>
                  </a:lnTo>
                  <a:lnTo>
                    <a:pt x="50" y="106"/>
                  </a:lnTo>
                  <a:lnTo>
                    <a:pt x="68" y="90"/>
                  </a:lnTo>
                  <a:lnTo>
                    <a:pt x="86" y="76"/>
                  </a:lnTo>
                  <a:lnTo>
                    <a:pt x="106" y="64"/>
                  </a:lnTo>
                  <a:lnTo>
                    <a:pt x="126" y="52"/>
                  </a:lnTo>
                  <a:lnTo>
                    <a:pt x="148" y="42"/>
                  </a:lnTo>
                  <a:lnTo>
                    <a:pt x="170" y="32"/>
                  </a:lnTo>
                  <a:lnTo>
                    <a:pt x="192" y="24"/>
                  </a:lnTo>
                  <a:lnTo>
                    <a:pt x="216" y="16"/>
                  </a:lnTo>
                  <a:lnTo>
                    <a:pt x="238" y="10"/>
                  </a:lnTo>
                  <a:lnTo>
                    <a:pt x="262" y="6"/>
                  </a:lnTo>
                  <a:lnTo>
                    <a:pt x="286" y="2"/>
                  </a:lnTo>
                  <a:lnTo>
                    <a:pt x="312" y="0"/>
                  </a:lnTo>
                  <a:lnTo>
                    <a:pt x="336" y="0"/>
                  </a:lnTo>
                  <a:lnTo>
                    <a:pt x="376" y="2"/>
                  </a:lnTo>
                  <a:lnTo>
                    <a:pt x="414" y="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2" name="Freeform 80"/>
            <p:cNvSpPr>
              <a:spLocks/>
            </p:cNvSpPr>
            <p:nvPr/>
          </p:nvSpPr>
          <p:spPr bwMode="auto">
            <a:xfrm>
              <a:off x="3043238" y="3487738"/>
              <a:ext cx="723900" cy="269875"/>
            </a:xfrm>
            <a:custGeom>
              <a:avLst/>
              <a:gdLst>
                <a:gd name="T0" fmla="*/ 1149191250 w 456"/>
                <a:gd name="T1" fmla="*/ 20161250 h 170"/>
                <a:gd name="T2" fmla="*/ 1149191250 w 456"/>
                <a:gd name="T3" fmla="*/ 20161250 h 170"/>
                <a:gd name="T4" fmla="*/ 1139110625 w 456"/>
                <a:gd name="T5" fmla="*/ 40322500 h 170"/>
                <a:gd name="T6" fmla="*/ 1139110625 w 456"/>
                <a:gd name="T7" fmla="*/ 40322500 h 170"/>
                <a:gd name="T8" fmla="*/ 1028223750 w 456"/>
                <a:gd name="T9" fmla="*/ 25201563 h 170"/>
                <a:gd name="T10" fmla="*/ 912296563 w 456"/>
                <a:gd name="T11" fmla="*/ 20161250 h 170"/>
                <a:gd name="T12" fmla="*/ 912296563 w 456"/>
                <a:gd name="T13" fmla="*/ 20161250 h 170"/>
                <a:gd name="T14" fmla="*/ 851812813 w 456"/>
                <a:gd name="T15" fmla="*/ 20161250 h 170"/>
                <a:gd name="T16" fmla="*/ 791329063 w 456"/>
                <a:gd name="T17" fmla="*/ 25201563 h 170"/>
                <a:gd name="T18" fmla="*/ 730845313 w 456"/>
                <a:gd name="T19" fmla="*/ 30241875 h 170"/>
                <a:gd name="T20" fmla="*/ 670361563 w 456"/>
                <a:gd name="T21" fmla="*/ 45362813 h 170"/>
                <a:gd name="T22" fmla="*/ 559474688 w 456"/>
                <a:gd name="T23" fmla="*/ 70564375 h 170"/>
                <a:gd name="T24" fmla="*/ 448587813 w 456"/>
                <a:gd name="T25" fmla="*/ 110886875 h 170"/>
                <a:gd name="T26" fmla="*/ 448587813 w 456"/>
                <a:gd name="T27" fmla="*/ 110886875 h 170"/>
                <a:gd name="T28" fmla="*/ 342741250 w 456"/>
                <a:gd name="T29" fmla="*/ 161290000 h 170"/>
                <a:gd name="T30" fmla="*/ 241935000 w 456"/>
                <a:gd name="T31" fmla="*/ 221773750 h 170"/>
                <a:gd name="T32" fmla="*/ 151209375 w 456"/>
                <a:gd name="T33" fmla="*/ 292338125 h 170"/>
                <a:gd name="T34" fmla="*/ 65524063 w 456"/>
                <a:gd name="T35" fmla="*/ 367942813 h 170"/>
                <a:gd name="T36" fmla="*/ 65524063 w 456"/>
                <a:gd name="T37" fmla="*/ 367942813 h 170"/>
                <a:gd name="T38" fmla="*/ 15120938 w 456"/>
                <a:gd name="T39" fmla="*/ 428426563 h 170"/>
                <a:gd name="T40" fmla="*/ 15120938 w 456"/>
                <a:gd name="T41" fmla="*/ 428426563 h 170"/>
                <a:gd name="T42" fmla="*/ 0 w 456"/>
                <a:gd name="T43" fmla="*/ 413305625 h 170"/>
                <a:gd name="T44" fmla="*/ 0 w 456"/>
                <a:gd name="T45" fmla="*/ 413305625 h 170"/>
                <a:gd name="T46" fmla="*/ 45362813 w 456"/>
                <a:gd name="T47" fmla="*/ 362902500 h 170"/>
                <a:gd name="T48" fmla="*/ 90725625 w 456"/>
                <a:gd name="T49" fmla="*/ 322580000 h 170"/>
                <a:gd name="T50" fmla="*/ 136088438 w 456"/>
                <a:gd name="T51" fmla="*/ 277217188 h 170"/>
                <a:gd name="T52" fmla="*/ 186491563 w 456"/>
                <a:gd name="T53" fmla="*/ 241935000 h 170"/>
                <a:gd name="T54" fmla="*/ 236894688 w 456"/>
                <a:gd name="T55" fmla="*/ 201612500 h 170"/>
                <a:gd name="T56" fmla="*/ 292338125 w 456"/>
                <a:gd name="T57" fmla="*/ 171370625 h 170"/>
                <a:gd name="T58" fmla="*/ 347781563 w 456"/>
                <a:gd name="T59" fmla="*/ 136088438 h 170"/>
                <a:gd name="T60" fmla="*/ 403225000 w 456"/>
                <a:gd name="T61" fmla="*/ 110886875 h 170"/>
                <a:gd name="T62" fmla="*/ 463708750 w 456"/>
                <a:gd name="T63" fmla="*/ 85685313 h 170"/>
                <a:gd name="T64" fmla="*/ 524192500 w 456"/>
                <a:gd name="T65" fmla="*/ 60483750 h 170"/>
                <a:gd name="T66" fmla="*/ 584676250 w 456"/>
                <a:gd name="T67" fmla="*/ 45362813 h 170"/>
                <a:gd name="T68" fmla="*/ 650200313 w 456"/>
                <a:gd name="T69" fmla="*/ 25201563 h 170"/>
                <a:gd name="T70" fmla="*/ 715724375 w 456"/>
                <a:gd name="T71" fmla="*/ 15120938 h 170"/>
                <a:gd name="T72" fmla="*/ 781248438 w 456"/>
                <a:gd name="T73" fmla="*/ 5040313 h 170"/>
                <a:gd name="T74" fmla="*/ 846772500 w 456"/>
                <a:gd name="T75" fmla="*/ 0 h 170"/>
                <a:gd name="T76" fmla="*/ 912296563 w 456"/>
                <a:gd name="T77" fmla="*/ 0 h 170"/>
                <a:gd name="T78" fmla="*/ 912296563 w 456"/>
                <a:gd name="T79" fmla="*/ 0 h 170"/>
                <a:gd name="T80" fmla="*/ 1033264063 w 456"/>
                <a:gd name="T81" fmla="*/ 5040313 h 170"/>
                <a:gd name="T82" fmla="*/ 1149191250 w 456"/>
                <a:gd name="T83" fmla="*/ 20161250 h 170"/>
                <a:gd name="T84" fmla="*/ 1149191250 w 456"/>
                <a:gd name="T85" fmla="*/ 20161250 h 1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56" h="170">
                  <a:moveTo>
                    <a:pt x="456" y="8"/>
                  </a:moveTo>
                  <a:lnTo>
                    <a:pt x="456" y="8"/>
                  </a:lnTo>
                  <a:lnTo>
                    <a:pt x="452" y="16"/>
                  </a:lnTo>
                  <a:lnTo>
                    <a:pt x="408" y="10"/>
                  </a:lnTo>
                  <a:lnTo>
                    <a:pt x="362" y="8"/>
                  </a:lnTo>
                  <a:lnTo>
                    <a:pt x="338" y="8"/>
                  </a:lnTo>
                  <a:lnTo>
                    <a:pt x="314" y="10"/>
                  </a:lnTo>
                  <a:lnTo>
                    <a:pt x="290" y="12"/>
                  </a:lnTo>
                  <a:lnTo>
                    <a:pt x="266" y="18"/>
                  </a:lnTo>
                  <a:lnTo>
                    <a:pt x="222" y="28"/>
                  </a:lnTo>
                  <a:lnTo>
                    <a:pt x="178" y="44"/>
                  </a:lnTo>
                  <a:lnTo>
                    <a:pt x="136" y="64"/>
                  </a:lnTo>
                  <a:lnTo>
                    <a:pt x="96" y="88"/>
                  </a:lnTo>
                  <a:lnTo>
                    <a:pt x="60" y="116"/>
                  </a:lnTo>
                  <a:lnTo>
                    <a:pt x="26" y="146"/>
                  </a:lnTo>
                  <a:lnTo>
                    <a:pt x="6" y="170"/>
                  </a:lnTo>
                  <a:lnTo>
                    <a:pt x="0" y="164"/>
                  </a:lnTo>
                  <a:lnTo>
                    <a:pt x="18" y="144"/>
                  </a:lnTo>
                  <a:lnTo>
                    <a:pt x="36" y="128"/>
                  </a:lnTo>
                  <a:lnTo>
                    <a:pt x="54" y="110"/>
                  </a:lnTo>
                  <a:lnTo>
                    <a:pt x="74" y="96"/>
                  </a:lnTo>
                  <a:lnTo>
                    <a:pt x="94" y="80"/>
                  </a:lnTo>
                  <a:lnTo>
                    <a:pt x="116" y="68"/>
                  </a:lnTo>
                  <a:lnTo>
                    <a:pt x="138" y="54"/>
                  </a:lnTo>
                  <a:lnTo>
                    <a:pt x="160" y="44"/>
                  </a:lnTo>
                  <a:lnTo>
                    <a:pt x="184" y="34"/>
                  </a:lnTo>
                  <a:lnTo>
                    <a:pt x="208" y="24"/>
                  </a:lnTo>
                  <a:lnTo>
                    <a:pt x="232" y="18"/>
                  </a:lnTo>
                  <a:lnTo>
                    <a:pt x="258" y="10"/>
                  </a:lnTo>
                  <a:lnTo>
                    <a:pt x="284" y="6"/>
                  </a:lnTo>
                  <a:lnTo>
                    <a:pt x="310" y="2"/>
                  </a:lnTo>
                  <a:lnTo>
                    <a:pt x="336" y="0"/>
                  </a:lnTo>
                  <a:lnTo>
                    <a:pt x="362" y="0"/>
                  </a:lnTo>
                  <a:lnTo>
                    <a:pt x="410" y="2"/>
                  </a:lnTo>
                  <a:lnTo>
                    <a:pt x="456" y="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3" name="Freeform 81"/>
            <p:cNvSpPr>
              <a:spLocks/>
            </p:cNvSpPr>
            <p:nvPr/>
          </p:nvSpPr>
          <p:spPr bwMode="auto">
            <a:xfrm>
              <a:off x="3005138" y="3424238"/>
              <a:ext cx="787400" cy="279400"/>
            </a:xfrm>
            <a:custGeom>
              <a:avLst/>
              <a:gdLst>
                <a:gd name="T0" fmla="*/ 1249997500 w 496"/>
                <a:gd name="T1" fmla="*/ 30241875 h 176"/>
                <a:gd name="T2" fmla="*/ 1249997500 w 496"/>
                <a:gd name="T3" fmla="*/ 30241875 h 176"/>
                <a:gd name="T4" fmla="*/ 1239916875 w 496"/>
                <a:gd name="T5" fmla="*/ 45362813 h 176"/>
                <a:gd name="T6" fmla="*/ 1239916875 w 496"/>
                <a:gd name="T7" fmla="*/ 45362813 h 176"/>
                <a:gd name="T8" fmla="*/ 1179433125 w 496"/>
                <a:gd name="T9" fmla="*/ 35282188 h 176"/>
                <a:gd name="T10" fmla="*/ 1108868750 w 496"/>
                <a:gd name="T11" fmla="*/ 25201563 h 176"/>
                <a:gd name="T12" fmla="*/ 1043344688 w 496"/>
                <a:gd name="T13" fmla="*/ 20161250 h 176"/>
                <a:gd name="T14" fmla="*/ 972780313 w 496"/>
                <a:gd name="T15" fmla="*/ 20161250 h 176"/>
                <a:gd name="T16" fmla="*/ 972780313 w 496"/>
                <a:gd name="T17" fmla="*/ 20161250 h 176"/>
                <a:gd name="T18" fmla="*/ 907256250 w 496"/>
                <a:gd name="T19" fmla="*/ 20161250 h 176"/>
                <a:gd name="T20" fmla="*/ 841732188 w 496"/>
                <a:gd name="T21" fmla="*/ 25201563 h 176"/>
                <a:gd name="T22" fmla="*/ 776208125 w 496"/>
                <a:gd name="T23" fmla="*/ 35282188 h 176"/>
                <a:gd name="T24" fmla="*/ 710684063 w 496"/>
                <a:gd name="T25" fmla="*/ 45362813 h 176"/>
                <a:gd name="T26" fmla="*/ 650200313 w 496"/>
                <a:gd name="T27" fmla="*/ 60483750 h 176"/>
                <a:gd name="T28" fmla="*/ 589716563 w 496"/>
                <a:gd name="T29" fmla="*/ 75604688 h 176"/>
                <a:gd name="T30" fmla="*/ 529232813 w 496"/>
                <a:gd name="T31" fmla="*/ 95765938 h 176"/>
                <a:gd name="T32" fmla="*/ 468749063 w 496"/>
                <a:gd name="T33" fmla="*/ 120967500 h 176"/>
                <a:gd name="T34" fmla="*/ 468749063 w 496"/>
                <a:gd name="T35" fmla="*/ 120967500 h 176"/>
                <a:gd name="T36" fmla="*/ 413305625 w 496"/>
                <a:gd name="T37" fmla="*/ 146169063 h 176"/>
                <a:gd name="T38" fmla="*/ 352821875 w 496"/>
                <a:gd name="T39" fmla="*/ 176410938 h 176"/>
                <a:gd name="T40" fmla="*/ 302418750 w 496"/>
                <a:gd name="T41" fmla="*/ 206652813 h 176"/>
                <a:gd name="T42" fmla="*/ 246975313 w 496"/>
                <a:gd name="T43" fmla="*/ 241935000 h 176"/>
                <a:gd name="T44" fmla="*/ 146169063 w 496"/>
                <a:gd name="T45" fmla="*/ 317539688 h 176"/>
                <a:gd name="T46" fmla="*/ 55443438 w 496"/>
                <a:gd name="T47" fmla="*/ 398184688 h 176"/>
                <a:gd name="T48" fmla="*/ 55443438 w 496"/>
                <a:gd name="T49" fmla="*/ 398184688 h 176"/>
                <a:gd name="T50" fmla="*/ 10080625 w 496"/>
                <a:gd name="T51" fmla="*/ 443547500 h 176"/>
                <a:gd name="T52" fmla="*/ 10080625 w 496"/>
                <a:gd name="T53" fmla="*/ 443547500 h 176"/>
                <a:gd name="T54" fmla="*/ 0 w 496"/>
                <a:gd name="T55" fmla="*/ 428426563 h 176"/>
                <a:gd name="T56" fmla="*/ 0 w 496"/>
                <a:gd name="T57" fmla="*/ 428426563 h 176"/>
                <a:gd name="T58" fmla="*/ 45362813 w 496"/>
                <a:gd name="T59" fmla="*/ 378023438 h 176"/>
                <a:gd name="T60" fmla="*/ 95765938 w 496"/>
                <a:gd name="T61" fmla="*/ 332660625 h 176"/>
                <a:gd name="T62" fmla="*/ 146169063 w 496"/>
                <a:gd name="T63" fmla="*/ 292338125 h 176"/>
                <a:gd name="T64" fmla="*/ 201612500 w 496"/>
                <a:gd name="T65" fmla="*/ 252015625 h 176"/>
                <a:gd name="T66" fmla="*/ 257055938 w 496"/>
                <a:gd name="T67" fmla="*/ 211693125 h 176"/>
                <a:gd name="T68" fmla="*/ 312499375 w 496"/>
                <a:gd name="T69" fmla="*/ 176410938 h 176"/>
                <a:gd name="T70" fmla="*/ 372983125 w 496"/>
                <a:gd name="T71" fmla="*/ 146169063 h 176"/>
                <a:gd name="T72" fmla="*/ 433466875 w 496"/>
                <a:gd name="T73" fmla="*/ 115927188 h 176"/>
                <a:gd name="T74" fmla="*/ 493950625 w 496"/>
                <a:gd name="T75" fmla="*/ 85685313 h 176"/>
                <a:gd name="T76" fmla="*/ 559474688 w 496"/>
                <a:gd name="T77" fmla="*/ 65524063 h 176"/>
                <a:gd name="T78" fmla="*/ 624998750 w 496"/>
                <a:gd name="T79" fmla="*/ 45362813 h 176"/>
                <a:gd name="T80" fmla="*/ 695563125 w 496"/>
                <a:gd name="T81" fmla="*/ 30241875 h 176"/>
                <a:gd name="T82" fmla="*/ 761087188 w 496"/>
                <a:gd name="T83" fmla="*/ 15120938 h 176"/>
                <a:gd name="T84" fmla="*/ 831651563 w 496"/>
                <a:gd name="T85" fmla="*/ 5040313 h 176"/>
                <a:gd name="T86" fmla="*/ 902215938 w 496"/>
                <a:gd name="T87" fmla="*/ 0 h 176"/>
                <a:gd name="T88" fmla="*/ 972780313 w 496"/>
                <a:gd name="T89" fmla="*/ 0 h 176"/>
                <a:gd name="T90" fmla="*/ 972780313 w 496"/>
                <a:gd name="T91" fmla="*/ 0 h 176"/>
                <a:gd name="T92" fmla="*/ 1043344688 w 496"/>
                <a:gd name="T93" fmla="*/ 0 h 176"/>
                <a:gd name="T94" fmla="*/ 1113909063 w 496"/>
                <a:gd name="T95" fmla="*/ 5040313 h 176"/>
                <a:gd name="T96" fmla="*/ 1184473438 w 496"/>
                <a:gd name="T97" fmla="*/ 15120938 h 176"/>
                <a:gd name="T98" fmla="*/ 1249997500 w 496"/>
                <a:gd name="T99" fmla="*/ 30241875 h 176"/>
                <a:gd name="T100" fmla="*/ 1249997500 w 496"/>
                <a:gd name="T101" fmla="*/ 30241875 h 1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96" h="176">
                  <a:moveTo>
                    <a:pt x="496" y="12"/>
                  </a:moveTo>
                  <a:lnTo>
                    <a:pt x="496" y="12"/>
                  </a:lnTo>
                  <a:lnTo>
                    <a:pt x="492" y="18"/>
                  </a:lnTo>
                  <a:lnTo>
                    <a:pt x="468" y="14"/>
                  </a:lnTo>
                  <a:lnTo>
                    <a:pt x="440" y="10"/>
                  </a:lnTo>
                  <a:lnTo>
                    <a:pt x="414" y="8"/>
                  </a:lnTo>
                  <a:lnTo>
                    <a:pt x="386" y="8"/>
                  </a:lnTo>
                  <a:lnTo>
                    <a:pt x="360" y="8"/>
                  </a:lnTo>
                  <a:lnTo>
                    <a:pt x="334" y="10"/>
                  </a:lnTo>
                  <a:lnTo>
                    <a:pt x="308" y="14"/>
                  </a:lnTo>
                  <a:lnTo>
                    <a:pt x="282" y="18"/>
                  </a:lnTo>
                  <a:lnTo>
                    <a:pt x="258" y="24"/>
                  </a:lnTo>
                  <a:lnTo>
                    <a:pt x="234" y="30"/>
                  </a:lnTo>
                  <a:lnTo>
                    <a:pt x="210" y="38"/>
                  </a:lnTo>
                  <a:lnTo>
                    <a:pt x="186" y="48"/>
                  </a:lnTo>
                  <a:lnTo>
                    <a:pt x="164" y="58"/>
                  </a:lnTo>
                  <a:lnTo>
                    <a:pt x="140" y="70"/>
                  </a:lnTo>
                  <a:lnTo>
                    <a:pt x="120" y="82"/>
                  </a:lnTo>
                  <a:lnTo>
                    <a:pt x="98" y="96"/>
                  </a:lnTo>
                  <a:lnTo>
                    <a:pt x="58" y="126"/>
                  </a:lnTo>
                  <a:lnTo>
                    <a:pt x="22" y="158"/>
                  </a:lnTo>
                  <a:lnTo>
                    <a:pt x="4" y="176"/>
                  </a:lnTo>
                  <a:lnTo>
                    <a:pt x="0" y="170"/>
                  </a:lnTo>
                  <a:lnTo>
                    <a:pt x="18" y="150"/>
                  </a:lnTo>
                  <a:lnTo>
                    <a:pt x="38" y="132"/>
                  </a:lnTo>
                  <a:lnTo>
                    <a:pt x="58" y="116"/>
                  </a:lnTo>
                  <a:lnTo>
                    <a:pt x="80" y="100"/>
                  </a:lnTo>
                  <a:lnTo>
                    <a:pt x="102" y="84"/>
                  </a:lnTo>
                  <a:lnTo>
                    <a:pt x="124" y="70"/>
                  </a:lnTo>
                  <a:lnTo>
                    <a:pt x="148" y="58"/>
                  </a:lnTo>
                  <a:lnTo>
                    <a:pt x="172" y="46"/>
                  </a:lnTo>
                  <a:lnTo>
                    <a:pt x="196" y="34"/>
                  </a:lnTo>
                  <a:lnTo>
                    <a:pt x="222" y="26"/>
                  </a:lnTo>
                  <a:lnTo>
                    <a:pt x="248" y="18"/>
                  </a:lnTo>
                  <a:lnTo>
                    <a:pt x="276" y="12"/>
                  </a:lnTo>
                  <a:lnTo>
                    <a:pt x="302" y="6"/>
                  </a:lnTo>
                  <a:lnTo>
                    <a:pt x="330" y="2"/>
                  </a:lnTo>
                  <a:lnTo>
                    <a:pt x="358" y="0"/>
                  </a:lnTo>
                  <a:lnTo>
                    <a:pt x="386" y="0"/>
                  </a:lnTo>
                  <a:lnTo>
                    <a:pt x="414" y="0"/>
                  </a:lnTo>
                  <a:lnTo>
                    <a:pt x="442" y="2"/>
                  </a:lnTo>
                  <a:lnTo>
                    <a:pt x="470" y="6"/>
                  </a:lnTo>
                  <a:lnTo>
                    <a:pt x="496" y="1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4" name="Freeform 82"/>
            <p:cNvSpPr>
              <a:spLocks/>
            </p:cNvSpPr>
            <p:nvPr/>
          </p:nvSpPr>
          <p:spPr bwMode="auto">
            <a:xfrm>
              <a:off x="2970213" y="3360738"/>
              <a:ext cx="850900" cy="288925"/>
            </a:xfrm>
            <a:custGeom>
              <a:avLst/>
              <a:gdLst>
                <a:gd name="T0" fmla="*/ 1350803750 w 536"/>
                <a:gd name="T1" fmla="*/ 35282188 h 182"/>
                <a:gd name="T2" fmla="*/ 1350803750 w 536"/>
                <a:gd name="T3" fmla="*/ 35282188 h 182"/>
                <a:gd name="T4" fmla="*/ 1340723125 w 536"/>
                <a:gd name="T5" fmla="*/ 55443438 h 182"/>
                <a:gd name="T6" fmla="*/ 1340723125 w 536"/>
                <a:gd name="T7" fmla="*/ 55443438 h 182"/>
                <a:gd name="T8" fmla="*/ 1265118438 w 536"/>
                <a:gd name="T9" fmla="*/ 40322500 h 182"/>
                <a:gd name="T10" fmla="*/ 1189513750 w 536"/>
                <a:gd name="T11" fmla="*/ 30241875 h 182"/>
                <a:gd name="T12" fmla="*/ 1108868750 w 536"/>
                <a:gd name="T13" fmla="*/ 20161250 h 182"/>
                <a:gd name="T14" fmla="*/ 1028223750 w 536"/>
                <a:gd name="T15" fmla="*/ 20161250 h 182"/>
                <a:gd name="T16" fmla="*/ 1028223750 w 536"/>
                <a:gd name="T17" fmla="*/ 20161250 h 182"/>
                <a:gd name="T18" fmla="*/ 957659375 w 536"/>
                <a:gd name="T19" fmla="*/ 20161250 h 182"/>
                <a:gd name="T20" fmla="*/ 887095000 w 536"/>
                <a:gd name="T21" fmla="*/ 25201563 h 182"/>
                <a:gd name="T22" fmla="*/ 816530625 w 536"/>
                <a:gd name="T23" fmla="*/ 35282188 h 182"/>
                <a:gd name="T24" fmla="*/ 745966250 w 536"/>
                <a:gd name="T25" fmla="*/ 45362813 h 182"/>
                <a:gd name="T26" fmla="*/ 680442188 w 536"/>
                <a:gd name="T27" fmla="*/ 65524063 h 182"/>
                <a:gd name="T28" fmla="*/ 614918125 w 536"/>
                <a:gd name="T29" fmla="*/ 80645000 h 182"/>
                <a:gd name="T30" fmla="*/ 549394063 w 536"/>
                <a:gd name="T31" fmla="*/ 105846563 h 182"/>
                <a:gd name="T32" fmla="*/ 483870000 w 536"/>
                <a:gd name="T33" fmla="*/ 131048125 h 182"/>
                <a:gd name="T34" fmla="*/ 483870000 w 536"/>
                <a:gd name="T35" fmla="*/ 131048125 h 182"/>
                <a:gd name="T36" fmla="*/ 423386250 w 536"/>
                <a:gd name="T37" fmla="*/ 156249688 h 182"/>
                <a:gd name="T38" fmla="*/ 362902500 w 536"/>
                <a:gd name="T39" fmla="*/ 186491563 h 182"/>
                <a:gd name="T40" fmla="*/ 302418750 w 536"/>
                <a:gd name="T41" fmla="*/ 221773750 h 182"/>
                <a:gd name="T42" fmla="*/ 246975313 w 536"/>
                <a:gd name="T43" fmla="*/ 257055938 h 182"/>
                <a:gd name="T44" fmla="*/ 191531875 w 536"/>
                <a:gd name="T45" fmla="*/ 297378438 h 182"/>
                <a:gd name="T46" fmla="*/ 141128750 w 536"/>
                <a:gd name="T47" fmla="*/ 337700938 h 182"/>
                <a:gd name="T48" fmla="*/ 85685313 w 536"/>
                <a:gd name="T49" fmla="*/ 383063750 h 182"/>
                <a:gd name="T50" fmla="*/ 40322500 w 536"/>
                <a:gd name="T51" fmla="*/ 428426563 h 182"/>
                <a:gd name="T52" fmla="*/ 40322500 w 536"/>
                <a:gd name="T53" fmla="*/ 428426563 h 182"/>
                <a:gd name="T54" fmla="*/ 10080625 w 536"/>
                <a:gd name="T55" fmla="*/ 458668438 h 182"/>
                <a:gd name="T56" fmla="*/ 10080625 w 536"/>
                <a:gd name="T57" fmla="*/ 458668438 h 182"/>
                <a:gd name="T58" fmla="*/ 0 w 536"/>
                <a:gd name="T59" fmla="*/ 443547500 h 182"/>
                <a:gd name="T60" fmla="*/ 0 w 536"/>
                <a:gd name="T61" fmla="*/ 443547500 h 182"/>
                <a:gd name="T62" fmla="*/ 45362813 w 536"/>
                <a:gd name="T63" fmla="*/ 393144375 h 182"/>
                <a:gd name="T64" fmla="*/ 100806250 w 536"/>
                <a:gd name="T65" fmla="*/ 347781563 h 182"/>
                <a:gd name="T66" fmla="*/ 156249688 w 536"/>
                <a:gd name="T67" fmla="*/ 302418750 h 182"/>
                <a:gd name="T68" fmla="*/ 211693125 w 536"/>
                <a:gd name="T69" fmla="*/ 257055938 h 182"/>
                <a:gd name="T70" fmla="*/ 272176875 w 536"/>
                <a:gd name="T71" fmla="*/ 216733438 h 182"/>
                <a:gd name="T72" fmla="*/ 332660625 w 536"/>
                <a:gd name="T73" fmla="*/ 181451250 h 182"/>
                <a:gd name="T74" fmla="*/ 393144375 w 536"/>
                <a:gd name="T75" fmla="*/ 151209375 h 182"/>
                <a:gd name="T76" fmla="*/ 458668438 w 536"/>
                <a:gd name="T77" fmla="*/ 115927188 h 182"/>
                <a:gd name="T78" fmla="*/ 524192500 w 536"/>
                <a:gd name="T79" fmla="*/ 90725625 h 182"/>
                <a:gd name="T80" fmla="*/ 594756875 w 536"/>
                <a:gd name="T81" fmla="*/ 65524063 h 182"/>
                <a:gd name="T82" fmla="*/ 660280938 w 536"/>
                <a:gd name="T83" fmla="*/ 45362813 h 182"/>
                <a:gd name="T84" fmla="*/ 735885625 w 536"/>
                <a:gd name="T85" fmla="*/ 30241875 h 182"/>
                <a:gd name="T86" fmla="*/ 806450000 w 536"/>
                <a:gd name="T87" fmla="*/ 15120938 h 182"/>
                <a:gd name="T88" fmla="*/ 882054688 w 536"/>
                <a:gd name="T89" fmla="*/ 5040313 h 182"/>
                <a:gd name="T90" fmla="*/ 952619063 w 536"/>
                <a:gd name="T91" fmla="*/ 0 h 182"/>
                <a:gd name="T92" fmla="*/ 1028223750 w 536"/>
                <a:gd name="T93" fmla="*/ 0 h 182"/>
                <a:gd name="T94" fmla="*/ 1028223750 w 536"/>
                <a:gd name="T95" fmla="*/ 0 h 182"/>
                <a:gd name="T96" fmla="*/ 1113909063 w 536"/>
                <a:gd name="T97" fmla="*/ 0 h 182"/>
                <a:gd name="T98" fmla="*/ 1194554063 w 536"/>
                <a:gd name="T99" fmla="*/ 10080625 h 182"/>
                <a:gd name="T100" fmla="*/ 1275199063 w 536"/>
                <a:gd name="T101" fmla="*/ 20161250 h 182"/>
                <a:gd name="T102" fmla="*/ 1350803750 w 536"/>
                <a:gd name="T103" fmla="*/ 35282188 h 182"/>
                <a:gd name="T104" fmla="*/ 1350803750 w 536"/>
                <a:gd name="T105" fmla="*/ 35282188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36" h="182">
                  <a:moveTo>
                    <a:pt x="536" y="14"/>
                  </a:moveTo>
                  <a:lnTo>
                    <a:pt x="536" y="14"/>
                  </a:lnTo>
                  <a:lnTo>
                    <a:pt x="532" y="22"/>
                  </a:lnTo>
                  <a:lnTo>
                    <a:pt x="502" y="16"/>
                  </a:lnTo>
                  <a:lnTo>
                    <a:pt x="472" y="12"/>
                  </a:lnTo>
                  <a:lnTo>
                    <a:pt x="440" y="8"/>
                  </a:lnTo>
                  <a:lnTo>
                    <a:pt x="408" y="8"/>
                  </a:lnTo>
                  <a:lnTo>
                    <a:pt x="380" y="8"/>
                  </a:lnTo>
                  <a:lnTo>
                    <a:pt x="352" y="10"/>
                  </a:lnTo>
                  <a:lnTo>
                    <a:pt x="324" y="14"/>
                  </a:lnTo>
                  <a:lnTo>
                    <a:pt x="296" y="18"/>
                  </a:lnTo>
                  <a:lnTo>
                    <a:pt x="270" y="26"/>
                  </a:lnTo>
                  <a:lnTo>
                    <a:pt x="244" y="32"/>
                  </a:lnTo>
                  <a:lnTo>
                    <a:pt x="218" y="42"/>
                  </a:lnTo>
                  <a:lnTo>
                    <a:pt x="192" y="52"/>
                  </a:lnTo>
                  <a:lnTo>
                    <a:pt x="168" y="62"/>
                  </a:lnTo>
                  <a:lnTo>
                    <a:pt x="144" y="74"/>
                  </a:lnTo>
                  <a:lnTo>
                    <a:pt x="120" y="88"/>
                  </a:lnTo>
                  <a:lnTo>
                    <a:pt x="98" y="102"/>
                  </a:lnTo>
                  <a:lnTo>
                    <a:pt x="76" y="118"/>
                  </a:lnTo>
                  <a:lnTo>
                    <a:pt x="56" y="134"/>
                  </a:lnTo>
                  <a:lnTo>
                    <a:pt x="34" y="152"/>
                  </a:lnTo>
                  <a:lnTo>
                    <a:pt x="16" y="170"/>
                  </a:lnTo>
                  <a:lnTo>
                    <a:pt x="4" y="182"/>
                  </a:lnTo>
                  <a:lnTo>
                    <a:pt x="0" y="176"/>
                  </a:lnTo>
                  <a:lnTo>
                    <a:pt x="18" y="156"/>
                  </a:lnTo>
                  <a:lnTo>
                    <a:pt x="40" y="138"/>
                  </a:lnTo>
                  <a:lnTo>
                    <a:pt x="62" y="120"/>
                  </a:lnTo>
                  <a:lnTo>
                    <a:pt x="84" y="102"/>
                  </a:lnTo>
                  <a:lnTo>
                    <a:pt x="108" y="86"/>
                  </a:lnTo>
                  <a:lnTo>
                    <a:pt x="132" y="72"/>
                  </a:lnTo>
                  <a:lnTo>
                    <a:pt x="156" y="60"/>
                  </a:lnTo>
                  <a:lnTo>
                    <a:pt x="182" y="46"/>
                  </a:lnTo>
                  <a:lnTo>
                    <a:pt x="208" y="36"/>
                  </a:lnTo>
                  <a:lnTo>
                    <a:pt x="236" y="26"/>
                  </a:lnTo>
                  <a:lnTo>
                    <a:pt x="262" y="18"/>
                  </a:lnTo>
                  <a:lnTo>
                    <a:pt x="292" y="12"/>
                  </a:lnTo>
                  <a:lnTo>
                    <a:pt x="320" y="6"/>
                  </a:lnTo>
                  <a:lnTo>
                    <a:pt x="350" y="2"/>
                  </a:lnTo>
                  <a:lnTo>
                    <a:pt x="378" y="0"/>
                  </a:lnTo>
                  <a:lnTo>
                    <a:pt x="408" y="0"/>
                  </a:lnTo>
                  <a:lnTo>
                    <a:pt x="442" y="0"/>
                  </a:lnTo>
                  <a:lnTo>
                    <a:pt x="474" y="4"/>
                  </a:lnTo>
                  <a:lnTo>
                    <a:pt x="506" y="8"/>
                  </a:lnTo>
                  <a:lnTo>
                    <a:pt x="536" y="1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5" name="Freeform 83"/>
            <p:cNvSpPr>
              <a:spLocks/>
            </p:cNvSpPr>
            <p:nvPr/>
          </p:nvSpPr>
          <p:spPr bwMode="auto">
            <a:xfrm>
              <a:off x="2935288" y="3297238"/>
              <a:ext cx="917575" cy="298450"/>
            </a:xfrm>
            <a:custGeom>
              <a:avLst/>
              <a:gdLst>
                <a:gd name="T0" fmla="*/ 1456650313 w 578"/>
                <a:gd name="T1" fmla="*/ 45362813 h 188"/>
                <a:gd name="T2" fmla="*/ 1456650313 w 578"/>
                <a:gd name="T3" fmla="*/ 45362813 h 188"/>
                <a:gd name="T4" fmla="*/ 1446569688 w 578"/>
                <a:gd name="T5" fmla="*/ 60483750 h 188"/>
                <a:gd name="T6" fmla="*/ 1446569688 w 578"/>
                <a:gd name="T7" fmla="*/ 60483750 h 188"/>
                <a:gd name="T8" fmla="*/ 1360884375 w 578"/>
                <a:gd name="T9" fmla="*/ 45362813 h 188"/>
                <a:gd name="T10" fmla="*/ 1270158750 w 578"/>
                <a:gd name="T11" fmla="*/ 30241875 h 188"/>
                <a:gd name="T12" fmla="*/ 1179433125 w 578"/>
                <a:gd name="T13" fmla="*/ 20161250 h 188"/>
                <a:gd name="T14" fmla="*/ 1083667188 w 578"/>
                <a:gd name="T15" fmla="*/ 20161250 h 188"/>
                <a:gd name="T16" fmla="*/ 1083667188 w 578"/>
                <a:gd name="T17" fmla="*/ 20161250 h 188"/>
                <a:gd name="T18" fmla="*/ 1008062500 w 578"/>
                <a:gd name="T19" fmla="*/ 20161250 h 188"/>
                <a:gd name="T20" fmla="*/ 932457813 w 578"/>
                <a:gd name="T21" fmla="*/ 25201563 h 188"/>
                <a:gd name="T22" fmla="*/ 856853125 w 578"/>
                <a:gd name="T23" fmla="*/ 35282188 h 188"/>
                <a:gd name="T24" fmla="*/ 781248438 w 578"/>
                <a:gd name="T25" fmla="*/ 50403125 h 188"/>
                <a:gd name="T26" fmla="*/ 710684063 w 578"/>
                <a:gd name="T27" fmla="*/ 65524063 h 188"/>
                <a:gd name="T28" fmla="*/ 640119688 w 578"/>
                <a:gd name="T29" fmla="*/ 85685313 h 188"/>
                <a:gd name="T30" fmla="*/ 569555313 w 578"/>
                <a:gd name="T31" fmla="*/ 110886875 h 188"/>
                <a:gd name="T32" fmla="*/ 498990938 w 578"/>
                <a:gd name="T33" fmla="*/ 136088438 h 188"/>
                <a:gd name="T34" fmla="*/ 498990938 w 578"/>
                <a:gd name="T35" fmla="*/ 136088438 h 188"/>
                <a:gd name="T36" fmla="*/ 433466875 w 578"/>
                <a:gd name="T37" fmla="*/ 166330313 h 188"/>
                <a:gd name="T38" fmla="*/ 367942813 w 578"/>
                <a:gd name="T39" fmla="*/ 201612500 h 188"/>
                <a:gd name="T40" fmla="*/ 307459063 w 578"/>
                <a:gd name="T41" fmla="*/ 236894688 h 188"/>
                <a:gd name="T42" fmla="*/ 246975313 w 578"/>
                <a:gd name="T43" fmla="*/ 277217188 h 188"/>
                <a:gd name="T44" fmla="*/ 186491563 w 578"/>
                <a:gd name="T45" fmla="*/ 317539688 h 188"/>
                <a:gd name="T46" fmla="*/ 131048125 w 578"/>
                <a:gd name="T47" fmla="*/ 362902500 h 188"/>
                <a:gd name="T48" fmla="*/ 75604688 w 578"/>
                <a:gd name="T49" fmla="*/ 408265313 h 188"/>
                <a:gd name="T50" fmla="*/ 25201563 w 578"/>
                <a:gd name="T51" fmla="*/ 458668438 h 188"/>
                <a:gd name="T52" fmla="*/ 25201563 w 578"/>
                <a:gd name="T53" fmla="*/ 458668438 h 188"/>
                <a:gd name="T54" fmla="*/ 10080625 w 578"/>
                <a:gd name="T55" fmla="*/ 473789375 h 188"/>
                <a:gd name="T56" fmla="*/ 10080625 w 578"/>
                <a:gd name="T57" fmla="*/ 473789375 h 188"/>
                <a:gd name="T58" fmla="*/ 0 w 578"/>
                <a:gd name="T59" fmla="*/ 458668438 h 188"/>
                <a:gd name="T60" fmla="*/ 0 w 578"/>
                <a:gd name="T61" fmla="*/ 458668438 h 188"/>
                <a:gd name="T62" fmla="*/ 50403125 w 578"/>
                <a:gd name="T63" fmla="*/ 403225000 h 188"/>
                <a:gd name="T64" fmla="*/ 105846563 w 578"/>
                <a:gd name="T65" fmla="*/ 357862188 h 188"/>
                <a:gd name="T66" fmla="*/ 166330313 w 578"/>
                <a:gd name="T67" fmla="*/ 307459063 h 188"/>
                <a:gd name="T68" fmla="*/ 226814063 w 578"/>
                <a:gd name="T69" fmla="*/ 267136563 h 188"/>
                <a:gd name="T70" fmla="*/ 287297813 w 578"/>
                <a:gd name="T71" fmla="*/ 226814063 h 188"/>
                <a:gd name="T72" fmla="*/ 352821875 w 578"/>
                <a:gd name="T73" fmla="*/ 186491563 h 188"/>
                <a:gd name="T74" fmla="*/ 418345938 w 578"/>
                <a:gd name="T75" fmla="*/ 151209375 h 188"/>
                <a:gd name="T76" fmla="*/ 483870000 w 578"/>
                <a:gd name="T77" fmla="*/ 120967500 h 188"/>
                <a:gd name="T78" fmla="*/ 554434375 w 578"/>
                <a:gd name="T79" fmla="*/ 95765938 h 188"/>
                <a:gd name="T80" fmla="*/ 624998750 w 578"/>
                <a:gd name="T81" fmla="*/ 70564375 h 188"/>
                <a:gd name="T82" fmla="*/ 700603438 w 578"/>
                <a:gd name="T83" fmla="*/ 50403125 h 188"/>
                <a:gd name="T84" fmla="*/ 776208125 w 578"/>
                <a:gd name="T85" fmla="*/ 30241875 h 188"/>
                <a:gd name="T86" fmla="*/ 851812813 w 578"/>
                <a:gd name="T87" fmla="*/ 15120938 h 188"/>
                <a:gd name="T88" fmla="*/ 927417500 w 578"/>
                <a:gd name="T89" fmla="*/ 5040313 h 188"/>
                <a:gd name="T90" fmla="*/ 1008062500 w 578"/>
                <a:gd name="T91" fmla="*/ 0 h 188"/>
                <a:gd name="T92" fmla="*/ 1083667188 w 578"/>
                <a:gd name="T93" fmla="*/ 0 h 188"/>
                <a:gd name="T94" fmla="*/ 1083667188 w 578"/>
                <a:gd name="T95" fmla="*/ 0 h 188"/>
                <a:gd name="T96" fmla="*/ 1179433125 w 578"/>
                <a:gd name="T97" fmla="*/ 0 h 188"/>
                <a:gd name="T98" fmla="*/ 1275199063 w 578"/>
                <a:gd name="T99" fmla="*/ 10080625 h 188"/>
                <a:gd name="T100" fmla="*/ 1365924688 w 578"/>
                <a:gd name="T101" fmla="*/ 25201563 h 188"/>
                <a:gd name="T102" fmla="*/ 1456650313 w 578"/>
                <a:gd name="T103" fmla="*/ 45362813 h 188"/>
                <a:gd name="T104" fmla="*/ 1456650313 w 578"/>
                <a:gd name="T105" fmla="*/ 45362813 h 18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8" h="188">
                  <a:moveTo>
                    <a:pt x="578" y="18"/>
                  </a:moveTo>
                  <a:lnTo>
                    <a:pt x="578" y="18"/>
                  </a:lnTo>
                  <a:lnTo>
                    <a:pt x="574" y="24"/>
                  </a:lnTo>
                  <a:lnTo>
                    <a:pt x="540" y="18"/>
                  </a:lnTo>
                  <a:lnTo>
                    <a:pt x="504" y="12"/>
                  </a:lnTo>
                  <a:lnTo>
                    <a:pt x="468" y="8"/>
                  </a:lnTo>
                  <a:lnTo>
                    <a:pt x="430" y="8"/>
                  </a:lnTo>
                  <a:lnTo>
                    <a:pt x="400" y="8"/>
                  </a:lnTo>
                  <a:lnTo>
                    <a:pt x="370" y="10"/>
                  </a:lnTo>
                  <a:lnTo>
                    <a:pt x="340" y="14"/>
                  </a:lnTo>
                  <a:lnTo>
                    <a:pt x="310" y="20"/>
                  </a:lnTo>
                  <a:lnTo>
                    <a:pt x="282" y="26"/>
                  </a:lnTo>
                  <a:lnTo>
                    <a:pt x="254" y="34"/>
                  </a:lnTo>
                  <a:lnTo>
                    <a:pt x="226" y="44"/>
                  </a:lnTo>
                  <a:lnTo>
                    <a:pt x="198" y="54"/>
                  </a:lnTo>
                  <a:lnTo>
                    <a:pt x="172" y="66"/>
                  </a:lnTo>
                  <a:lnTo>
                    <a:pt x="146" y="80"/>
                  </a:lnTo>
                  <a:lnTo>
                    <a:pt x="122" y="94"/>
                  </a:lnTo>
                  <a:lnTo>
                    <a:pt x="98" y="110"/>
                  </a:lnTo>
                  <a:lnTo>
                    <a:pt x="74" y="126"/>
                  </a:lnTo>
                  <a:lnTo>
                    <a:pt x="52" y="144"/>
                  </a:lnTo>
                  <a:lnTo>
                    <a:pt x="30" y="162"/>
                  </a:lnTo>
                  <a:lnTo>
                    <a:pt x="10" y="182"/>
                  </a:lnTo>
                  <a:lnTo>
                    <a:pt x="4" y="188"/>
                  </a:lnTo>
                  <a:lnTo>
                    <a:pt x="0" y="182"/>
                  </a:lnTo>
                  <a:lnTo>
                    <a:pt x="20" y="160"/>
                  </a:lnTo>
                  <a:lnTo>
                    <a:pt x="42" y="142"/>
                  </a:lnTo>
                  <a:lnTo>
                    <a:pt x="66" y="122"/>
                  </a:lnTo>
                  <a:lnTo>
                    <a:pt x="90" y="106"/>
                  </a:lnTo>
                  <a:lnTo>
                    <a:pt x="114" y="90"/>
                  </a:lnTo>
                  <a:lnTo>
                    <a:pt x="140" y="74"/>
                  </a:lnTo>
                  <a:lnTo>
                    <a:pt x="166" y="60"/>
                  </a:lnTo>
                  <a:lnTo>
                    <a:pt x="192" y="48"/>
                  </a:lnTo>
                  <a:lnTo>
                    <a:pt x="220" y="38"/>
                  </a:lnTo>
                  <a:lnTo>
                    <a:pt x="248" y="28"/>
                  </a:lnTo>
                  <a:lnTo>
                    <a:pt x="278" y="20"/>
                  </a:lnTo>
                  <a:lnTo>
                    <a:pt x="308" y="12"/>
                  </a:lnTo>
                  <a:lnTo>
                    <a:pt x="338" y="6"/>
                  </a:lnTo>
                  <a:lnTo>
                    <a:pt x="368" y="2"/>
                  </a:lnTo>
                  <a:lnTo>
                    <a:pt x="400" y="0"/>
                  </a:lnTo>
                  <a:lnTo>
                    <a:pt x="430" y="0"/>
                  </a:lnTo>
                  <a:lnTo>
                    <a:pt x="468" y="0"/>
                  </a:lnTo>
                  <a:lnTo>
                    <a:pt x="506" y="4"/>
                  </a:lnTo>
                  <a:lnTo>
                    <a:pt x="542" y="10"/>
                  </a:lnTo>
                  <a:lnTo>
                    <a:pt x="578" y="1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6" name="Freeform 84"/>
            <p:cNvSpPr>
              <a:spLocks/>
            </p:cNvSpPr>
            <p:nvPr/>
          </p:nvSpPr>
          <p:spPr bwMode="auto">
            <a:xfrm>
              <a:off x="2900363" y="3233738"/>
              <a:ext cx="984250" cy="304800"/>
            </a:xfrm>
            <a:custGeom>
              <a:avLst/>
              <a:gdLst>
                <a:gd name="T0" fmla="*/ 1562496875 w 620"/>
                <a:gd name="T1" fmla="*/ 55443438 h 192"/>
                <a:gd name="T2" fmla="*/ 1562496875 w 620"/>
                <a:gd name="T3" fmla="*/ 55443438 h 192"/>
                <a:gd name="T4" fmla="*/ 1552416250 w 620"/>
                <a:gd name="T5" fmla="*/ 70564375 h 192"/>
                <a:gd name="T6" fmla="*/ 1552416250 w 620"/>
                <a:gd name="T7" fmla="*/ 70564375 h 192"/>
                <a:gd name="T8" fmla="*/ 1451610000 w 620"/>
                <a:gd name="T9" fmla="*/ 50403125 h 192"/>
                <a:gd name="T10" fmla="*/ 1350803750 w 620"/>
                <a:gd name="T11" fmla="*/ 30241875 h 192"/>
                <a:gd name="T12" fmla="*/ 1244957188 w 620"/>
                <a:gd name="T13" fmla="*/ 20161250 h 192"/>
                <a:gd name="T14" fmla="*/ 1139110625 w 620"/>
                <a:gd name="T15" fmla="*/ 20161250 h 192"/>
                <a:gd name="T16" fmla="*/ 1139110625 w 620"/>
                <a:gd name="T17" fmla="*/ 20161250 h 192"/>
                <a:gd name="T18" fmla="*/ 1058465625 w 620"/>
                <a:gd name="T19" fmla="*/ 20161250 h 192"/>
                <a:gd name="T20" fmla="*/ 977820625 w 620"/>
                <a:gd name="T21" fmla="*/ 25201563 h 192"/>
                <a:gd name="T22" fmla="*/ 897175625 w 620"/>
                <a:gd name="T23" fmla="*/ 35282188 h 192"/>
                <a:gd name="T24" fmla="*/ 816530625 w 620"/>
                <a:gd name="T25" fmla="*/ 50403125 h 192"/>
                <a:gd name="T26" fmla="*/ 740925938 w 620"/>
                <a:gd name="T27" fmla="*/ 70564375 h 192"/>
                <a:gd name="T28" fmla="*/ 665321250 w 620"/>
                <a:gd name="T29" fmla="*/ 90725625 h 192"/>
                <a:gd name="T30" fmla="*/ 589716563 w 620"/>
                <a:gd name="T31" fmla="*/ 115927188 h 192"/>
                <a:gd name="T32" fmla="*/ 519152188 w 620"/>
                <a:gd name="T33" fmla="*/ 146169063 h 192"/>
                <a:gd name="T34" fmla="*/ 519152188 w 620"/>
                <a:gd name="T35" fmla="*/ 146169063 h 192"/>
                <a:gd name="T36" fmla="*/ 448587813 w 620"/>
                <a:gd name="T37" fmla="*/ 176410938 h 192"/>
                <a:gd name="T38" fmla="*/ 378023438 w 620"/>
                <a:gd name="T39" fmla="*/ 211693125 h 192"/>
                <a:gd name="T40" fmla="*/ 312499375 w 620"/>
                <a:gd name="T41" fmla="*/ 252015625 h 192"/>
                <a:gd name="T42" fmla="*/ 246975313 w 620"/>
                <a:gd name="T43" fmla="*/ 292338125 h 192"/>
                <a:gd name="T44" fmla="*/ 186491563 w 620"/>
                <a:gd name="T45" fmla="*/ 337700938 h 192"/>
                <a:gd name="T46" fmla="*/ 126007813 w 620"/>
                <a:gd name="T47" fmla="*/ 383063750 h 192"/>
                <a:gd name="T48" fmla="*/ 65524063 w 620"/>
                <a:gd name="T49" fmla="*/ 433466875 h 192"/>
                <a:gd name="T50" fmla="*/ 10080625 w 620"/>
                <a:gd name="T51" fmla="*/ 483870000 h 192"/>
                <a:gd name="T52" fmla="*/ 10080625 w 620"/>
                <a:gd name="T53" fmla="*/ 483870000 h 192"/>
                <a:gd name="T54" fmla="*/ 0 w 620"/>
                <a:gd name="T55" fmla="*/ 468749063 h 192"/>
                <a:gd name="T56" fmla="*/ 0 w 620"/>
                <a:gd name="T57" fmla="*/ 468749063 h 192"/>
                <a:gd name="T58" fmla="*/ 55443438 w 620"/>
                <a:gd name="T59" fmla="*/ 413305625 h 192"/>
                <a:gd name="T60" fmla="*/ 115927188 w 620"/>
                <a:gd name="T61" fmla="*/ 362902500 h 192"/>
                <a:gd name="T62" fmla="*/ 176410938 w 620"/>
                <a:gd name="T63" fmla="*/ 317539688 h 192"/>
                <a:gd name="T64" fmla="*/ 241935000 w 620"/>
                <a:gd name="T65" fmla="*/ 272176875 h 192"/>
                <a:gd name="T66" fmla="*/ 307459063 w 620"/>
                <a:gd name="T67" fmla="*/ 231854375 h 192"/>
                <a:gd name="T68" fmla="*/ 372983125 w 620"/>
                <a:gd name="T69" fmla="*/ 191531875 h 192"/>
                <a:gd name="T70" fmla="*/ 443547500 w 620"/>
                <a:gd name="T71" fmla="*/ 156249688 h 192"/>
                <a:gd name="T72" fmla="*/ 514111875 w 620"/>
                <a:gd name="T73" fmla="*/ 126007813 h 192"/>
                <a:gd name="T74" fmla="*/ 589716563 w 620"/>
                <a:gd name="T75" fmla="*/ 95765938 h 192"/>
                <a:gd name="T76" fmla="*/ 660280938 w 620"/>
                <a:gd name="T77" fmla="*/ 70564375 h 192"/>
                <a:gd name="T78" fmla="*/ 740925938 w 620"/>
                <a:gd name="T79" fmla="*/ 50403125 h 192"/>
                <a:gd name="T80" fmla="*/ 816530625 w 620"/>
                <a:gd name="T81" fmla="*/ 30241875 h 192"/>
                <a:gd name="T82" fmla="*/ 897175625 w 620"/>
                <a:gd name="T83" fmla="*/ 15120938 h 192"/>
                <a:gd name="T84" fmla="*/ 977820625 w 620"/>
                <a:gd name="T85" fmla="*/ 5040313 h 192"/>
                <a:gd name="T86" fmla="*/ 1058465625 w 620"/>
                <a:gd name="T87" fmla="*/ 0 h 192"/>
                <a:gd name="T88" fmla="*/ 1139110625 w 620"/>
                <a:gd name="T89" fmla="*/ 0 h 192"/>
                <a:gd name="T90" fmla="*/ 1139110625 w 620"/>
                <a:gd name="T91" fmla="*/ 0 h 192"/>
                <a:gd name="T92" fmla="*/ 1249997500 w 620"/>
                <a:gd name="T93" fmla="*/ 0 h 192"/>
                <a:gd name="T94" fmla="*/ 1355844063 w 620"/>
                <a:gd name="T95" fmla="*/ 15120938 h 192"/>
                <a:gd name="T96" fmla="*/ 1461690625 w 620"/>
                <a:gd name="T97" fmla="*/ 30241875 h 192"/>
                <a:gd name="T98" fmla="*/ 1562496875 w 620"/>
                <a:gd name="T99" fmla="*/ 55443438 h 192"/>
                <a:gd name="T100" fmla="*/ 1562496875 w 620"/>
                <a:gd name="T101" fmla="*/ 55443438 h 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20" h="192">
                  <a:moveTo>
                    <a:pt x="620" y="22"/>
                  </a:moveTo>
                  <a:lnTo>
                    <a:pt x="620" y="22"/>
                  </a:lnTo>
                  <a:lnTo>
                    <a:pt x="616" y="28"/>
                  </a:lnTo>
                  <a:lnTo>
                    <a:pt x="576" y="20"/>
                  </a:lnTo>
                  <a:lnTo>
                    <a:pt x="536" y="12"/>
                  </a:lnTo>
                  <a:lnTo>
                    <a:pt x="494" y="8"/>
                  </a:lnTo>
                  <a:lnTo>
                    <a:pt x="452" y="8"/>
                  </a:lnTo>
                  <a:lnTo>
                    <a:pt x="420" y="8"/>
                  </a:lnTo>
                  <a:lnTo>
                    <a:pt x="388" y="10"/>
                  </a:lnTo>
                  <a:lnTo>
                    <a:pt x="356" y="14"/>
                  </a:lnTo>
                  <a:lnTo>
                    <a:pt x="324" y="20"/>
                  </a:lnTo>
                  <a:lnTo>
                    <a:pt x="294" y="28"/>
                  </a:lnTo>
                  <a:lnTo>
                    <a:pt x="264" y="36"/>
                  </a:lnTo>
                  <a:lnTo>
                    <a:pt x="234" y="46"/>
                  </a:lnTo>
                  <a:lnTo>
                    <a:pt x="206" y="58"/>
                  </a:lnTo>
                  <a:lnTo>
                    <a:pt x="178" y="70"/>
                  </a:lnTo>
                  <a:lnTo>
                    <a:pt x="150" y="84"/>
                  </a:lnTo>
                  <a:lnTo>
                    <a:pt x="124" y="100"/>
                  </a:lnTo>
                  <a:lnTo>
                    <a:pt x="98" y="116"/>
                  </a:lnTo>
                  <a:lnTo>
                    <a:pt x="74" y="134"/>
                  </a:lnTo>
                  <a:lnTo>
                    <a:pt x="50" y="152"/>
                  </a:lnTo>
                  <a:lnTo>
                    <a:pt x="26" y="172"/>
                  </a:lnTo>
                  <a:lnTo>
                    <a:pt x="4" y="192"/>
                  </a:lnTo>
                  <a:lnTo>
                    <a:pt x="0" y="186"/>
                  </a:lnTo>
                  <a:lnTo>
                    <a:pt x="22" y="164"/>
                  </a:lnTo>
                  <a:lnTo>
                    <a:pt x="46" y="144"/>
                  </a:lnTo>
                  <a:lnTo>
                    <a:pt x="70" y="126"/>
                  </a:lnTo>
                  <a:lnTo>
                    <a:pt x="96" y="108"/>
                  </a:lnTo>
                  <a:lnTo>
                    <a:pt x="122" y="92"/>
                  </a:lnTo>
                  <a:lnTo>
                    <a:pt x="148" y="76"/>
                  </a:lnTo>
                  <a:lnTo>
                    <a:pt x="176" y="62"/>
                  </a:lnTo>
                  <a:lnTo>
                    <a:pt x="204" y="50"/>
                  </a:lnTo>
                  <a:lnTo>
                    <a:pt x="234" y="38"/>
                  </a:lnTo>
                  <a:lnTo>
                    <a:pt x="262" y="28"/>
                  </a:lnTo>
                  <a:lnTo>
                    <a:pt x="294" y="20"/>
                  </a:lnTo>
                  <a:lnTo>
                    <a:pt x="324" y="12"/>
                  </a:lnTo>
                  <a:lnTo>
                    <a:pt x="356" y="6"/>
                  </a:lnTo>
                  <a:lnTo>
                    <a:pt x="388" y="2"/>
                  </a:lnTo>
                  <a:lnTo>
                    <a:pt x="420" y="0"/>
                  </a:lnTo>
                  <a:lnTo>
                    <a:pt x="452" y="0"/>
                  </a:lnTo>
                  <a:lnTo>
                    <a:pt x="496" y="0"/>
                  </a:lnTo>
                  <a:lnTo>
                    <a:pt x="538" y="6"/>
                  </a:lnTo>
                  <a:lnTo>
                    <a:pt x="580" y="12"/>
                  </a:lnTo>
                  <a:lnTo>
                    <a:pt x="620" y="2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7" name="Freeform 85"/>
            <p:cNvSpPr>
              <a:spLocks/>
            </p:cNvSpPr>
            <p:nvPr/>
          </p:nvSpPr>
          <p:spPr bwMode="auto">
            <a:xfrm>
              <a:off x="2868613" y="3170238"/>
              <a:ext cx="1050925" cy="311150"/>
            </a:xfrm>
            <a:custGeom>
              <a:avLst/>
              <a:gdLst>
                <a:gd name="T0" fmla="*/ 1668343438 w 662"/>
                <a:gd name="T1" fmla="*/ 65524063 h 196"/>
                <a:gd name="T2" fmla="*/ 1668343438 w 662"/>
                <a:gd name="T3" fmla="*/ 65524063 h 196"/>
                <a:gd name="T4" fmla="*/ 1658262813 w 662"/>
                <a:gd name="T5" fmla="*/ 80645000 h 196"/>
                <a:gd name="T6" fmla="*/ 1658262813 w 662"/>
                <a:gd name="T7" fmla="*/ 85685313 h 196"/>
                <a:gd name="T8" fmla="*/ 1658262813 w 662"/>
                <a:gd name="T9" fmla="*/ 85685313 h 196"/>
                <a:gd name="T10" fmla="*/ 1547375938 w 662"/>
                <a:gd name="T11" fmla="*/ 55443438 h 196"/>
                <a:gd name="T12" fmla="*/ 1431448750 w 662"/>
                <a:gd name="T13" fmla="*/ 35282188 h 196"/>
                <a:gd name="T14" fmla="*/ 1310481250 w 662"/>
                <a:gd name="T15" fmla="*/ 25201563 h 196"/>
                <a:gd name="T16" fmla="*/ 1189513750 w 662"/>
                <a:gd name="T17" fmla="*/ 20161250 h 196"/>
                <a:gd name="T18" fmla="*/ 1189513750 w 662"/>
                <a:gd name="T19" fmla="*/ 20161250 h 196"/>
                <a:gd name="T20" fmla="*/ 1103828438 w 662"/>
                <a:gd name="T21" fmla="*/ 20161250 h 196"/>
                <a:gd name="T22" fmla="*/ 1018143125 w 662"/>
                <a:gd name="T23" fmla="*/ 25201563 h 196"/>
                <a:gd name="T24" fmla="*/ 932457813 w 662"/>
                <a:gd name="T25" fmla="*/ 40322500 h 196"/>
                <a:gd name="T26" fmla="*/ 846772500 w 662"/>
                <a:gd name="T27" fmla="*/ 55443438 h 196"/>
                <a:gd name="T28" fmla="*/ 766127500 w 662"/>
                <a:gd name="T29" fmla="*/ 70564375 h 196"/>
                <a:gd name="T30" fmla="*/ 685482500 w 662"/>
                <a:gd name="T31" fmla="*/ 95765938 h 196"/>
                <a:gd name="T32" fmla="*/ 604837500 w 662"/>
                <a:gd name="T33" fmla="*/ 120967500 h 196"/>
                <a:gd name="T34" fmla="*/ 529232813 w 662"/>
                <a:gd name="T35" fmla="*/ 151209375 h 196"/>
                <a:gd name="T36" fmla="*/ 529232813 w 662"/>
                <a:gd name="T37" fmla="*/ 151209375 h 196"/>
                <a:gd name="T38" fmla="*/ 458668438 w 662"/>
                <a:gd name="T39" fmla="*/ 186491563 h 196"/>
                <a:gd name="T40" fmla="*/ 388104063 w 662"/>
                <a:gd name="T41" fmla="*/ 221773750 h 196"/>
                <a:gd name="T42" fmla="*/ 317539688 w 662"/>
                <a:gd name="T43" fmla="*/ 257055938 h 196"/>
                <a:gd name="T44" fmla="*/ 252015625 w 662"/>
                <a:gd name="T45" fmla="*/ 302418750 h 196"/>
                <a:gd name="T46" fmla="*/ 191531875 w 662"/>
                <a:gd name="T47" fmla="*/ 342741250 h 196"/>
                <a:gd name="T48" fmla="*/ 126007813 w 662"/>
                <a:gd name="T49" fmla="*/ 393144375 h 196"/>
                <a:gd name="T50" fmla="*/ 70564375 w 662"/>
                <a:gd name="T51" fmla="*/ 443547500 h 196"/>
                <a:gd name="T52" fmla="*/ 10080625 w 662"/>
                <a:gd name="T53" fmla="*/ 493950625 h 196"/>
                <a:gd name="T54" fmla="*/ 10080625 w 662"/>
                <a:gd name="T55" fmla="*/ 493950625 h 196"/>
                <a:gd name="T56" fmla="*/ 0 w 662"/>
                <a:gd name="T57" fmla="*/ 473789375 h 196"/>
                <a:gd name="T58" fmla="*/ 0 w 662"/>
                <a:gd name="T59" fmla="*/ 473789375 h 196"/>
                <a:gd name="T60" fmla="*/ 60483750 w 662"/>
                <a:gd name="T61" fmla="*/ 423386250 h 196"/>
                <a:gd name="T62" fmla="*/ 120967500 w 662"/>
                <a:gd name="T63" fmla="*/ 367942813 h 196"/>
                <a:gd name="T64" fmla="*/ 186491563 w 662"/>
                <a:gd name="T65" fmla="*/ 322580000 h 196"/>
                <a:gd name="T66" fmla="*/ 252015625 w 662"/>
                <a:gd name="T67" fmla="*/ 277217188 h 196"/>
                <a:gd name="T68" fmla="*/ 322580000 w 662"/>
                <a:gd name="T69" fmla="*/ 231854375 h 196"/>
                <a:gd name="T70" fmla="*/ 393144375 w 662"/>
                <a:gd name="T71" fmla="*/ 196572188 h 196"/>
                <a:gd name="T72" fmla="*/ 463708750 w 662"/>
                <a:gd name="T73" fmla="*/ 161290000 h 196"/>
                <a:gd name="T74" fmla="*/ 539313438 w 662"/>
                <a:gd name="T75" fmla="*/ 126007813 h 196"/>
                <a:gd name="T76" fmla="*/ 614918125 w 662"/>
                <a:gd name="T77" fmla="*/ 95765938 h 196"/>
                <a:gd name="T78" fmla="*/ 695563125 w 662"/>
                <a:gd name="T79" fmla="*/ 70564375 h 196"/>
                <a:gd name="T80" fmla="*/ 771167813 w 662"/>
                <a:gd name="T81" fmla="*/ 50403125 h 196"/>
                <a:gd name="T82" fmla="*/ 856853125 w 662"/>
                <a:gd name="T83" fmla="*/ 30241875 h 196"/>
                <a:gd name="T84" fmla="*/ 937498125 w 662"/>
                <a:gd name="T85" fmla="*/ 15120938 h 196"/>
                <a:gd name="T86" fmla="*/ 1018143125 w 662"/>
                <a:gd name="T87" fmla="*/ 5040313 h 196"/>
                <a:gd name="T88" fmla="*/ 1103828438 w 662"/>
                <a:gd name="T89" fmla="*/ 0 h 196"/>
                <a:gd name="T90" fmla="*/ 1189513750 w 662"/>
                <a:gd name="T91" fmla="*/ 0 h 196"/>
                <a:gd name="T92" fmla="*/ 1189513750 w 662"/>
                <a:gd name="T93" fmla="*/ 0 h 196"/>
                <a:gd name="T94" fmla="*/ 1315521563 w 662"/>
                <a:gd name="T95" fmla="*/ 5040313 h 196"/>
                <a:gd name="T96" fmla="*/ 1436489063 w 662"/>
                <a:gd name="T97" fmla="*/ 15120938 h 196"/>
                <a:gd name="T98" fmla="*/ 1557456563 w 662"/>
                <a:gd name="T99" fmla="*/ 35282188 h 196"/>
                <a:gd name="T100" fmla="*/ 1668343438 w 662"/>
                <a:gd name="T101" fmla="*/ 65524063 h 196"/>
                <a:gd name="T102" fmla="*/ 1668343438 w 662"/>
                <a:gd name="T103" fmla="*/ 65524063 h 1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62" h="196">
                  <a:moveTo>
                    <a:pt x="662" y="26"/>
                  </a:moveTo>
                  <a:lnTo>
                    <a:pt x="662" y="26"/>
                  </a:lnTo>
                  <a:lnTo>
                    <a:pt x="658" y="32"/>
                  </a:lnTo>
                  <a:lnTo>
                    <a:pt x="658" y="34"/>
                  </a:lnTo>
                  <a:lnTo>
                    <a:pt x="614" y="22"/>
                  </a:lnTo>
                  <a:lnTo>
                    <a:pt x="568" y="14"/>
                  </a:lnTo>
                  <a:lnTo>
                    <a:pt x="520" y="10"/>
                  </a:lnTo>
                  <a:lnTo>
                    <a:pt x="472" y="8"/>
                  </a:lnTo>
                  <a:lnTo>
                    <a:pt x="438" y="8"/>
                  </a:lnTo>
                  <a:lnTo>
                    <a:pt x="404" y="10"/>
                  </a:lnTo>
                  <a:lnTo>
                    <a:pt x="370" y="16"/>
                  </a:lnTo>
                  <a:lnTo>
                    <a:pt x="336" y="22"/>
                  </a:lnTo>
                  <a:lnTo>
                    <a:pt x="304" y="28"/>
                  </a:lnTo>
                  <a:lnTo>
                    <a:pt x="272" y="38"/>
                  </a:lnTo>
                  <a:lnTo>
                    <a:pt x="240" y="48"/>
                  </a:lnTo>
                  <a:lnTo>
                    <a:pt x="210" y="60"/>
                  </a:lnTo>
                  <a:lnTo>
                    <a:pt x="182" y="74"/>
                  </a:lnTo>
                  <a:lnTo>
                    <a:pt x="154" y="88"/>
                  </a:lnTo>
                  <a:lnTo>
                    <a:pt x="126" y="102"/>
                  </a:lnTo>
                  <a:lnTo>
                    <a:pt x="100" y="120"/>
                  </a:lnTo>
                  <a:lnTo>
                    <a:pt x="76" y="136"/>
                  </a:lnTo>
                  <a:lnTo>
                    <a:pt x="50" y="156"/>
                  </a:lnTo>
                  <a:lnTo>
                    <a:pt x="28" y="176"/>
                  </a:lnTo>
                  <a:lnTo>
                    <a:pt x="4" y="196"/>
                  </a:lnTo>
                  <a:lnTo>
                    <a:pt x="0" y="188"/>
                  </a:lnTo>
                  <a:lnTo>
                    <a:pt x="24" y="168"/>
                  </a:lnTo>
                  <a:lnTo>
                    <a:pt x="48" y="146"/>
                  </a:lnTo>
                  <a:lnTo>
                    <a:pt x="74" y="128"/>
                  </a:lnTo>
                  <a:lnTo>
                    <a:pt x="100" y="110"/>
                  </a:lnTo>
                  <a:lnTo>
                    <a:pt x="128" y="92"/>
                  </a:lnTo>
                  <a:lnTo>
                    <a:pt x="156" y="78"/>
                  </a:lnTo>
                  <a:lnTo>
                    <a:pt x="184" y="64"/>
                  </a:lnTo>
                  <a:lnTo>
                    <a:pt x="214" y="50"/>
                  </a:lnTo>
                  <a:lnTo>
                    <a:pt x="244" y="38"/>
                  </a:lnTo>
                  <a:lnTo>
                    <a:pt x="276" y="28"/>
                  </a:lnTo>
                  <a:lnTo>
                    <a:pt x="306" y="20"/>
                  </a:lnTo>
                  <a:lnTo>
                    <a:pt x="340" y="12"/>
                  </a:lnTo>
                  <a:lnTo>
                    <a:pt x="372" y="6"/>
                  </a:lnTo>
                  <a:lnTo>
                    <a:pt x="404" y="2"/>
                  </a:lnTo>
                  <a:lnTo>
                    <a:pt x="438" y="0"/>
                  </a:lnTo>
                  <a:lnTo>
                    <a:pt x="472" y="0"/>
                  </a:lnTo>
                  <a:lnTo>
                    <a:pt x="522" y="2"/>
                  </a:lnTo>
                  <a:lnTo>
                    <a:pt x="570" y="6"/>
                  </a:lnTo>
                  <a:lnTo>
                    <a:pt x="618" y="14"/>
                  </a:lnTo>
                  <a:lnTo>
                    <a:pt x="662" y="2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8" name="Freeform 86"/>
            <p:cNvSpPr>
              <a:spLocks/>
            </p:cNvSpPr>
            <p:nvPr/>
          </p:nvSpPr>
          <p:spPr bwMode="auto">
            <a:xfrm>
              <a:off x="2840038" y="3106738"/>
              <a:ext cx="1117600" cy="314325"/>
            </a:xfrm>
            <a:custGeom>
              <a:avLst/>
              <a:gdLst>
                <a:gd name="T0" fmla="*/ 1774190000 w 704"/>
                <a:gd name="T1" fmla="*/ 80645000 h 198"/>
                <a:gd name="T2" fmla="*/ 1774190000 w 704"/>
                <a:gd name="T3" fmla="*/ 80645000 h 198"/>
                <a:gd name="T4" fmla="*/ 1764109375 w 704"/>
                <a:gd name="T5" fmla="*/ 95765938 h 198"/>
                <a:gd name="T6" fmla="*/ 1764109375 w 704"/>
                <a:gd name="T7" fmla="*/ 95765938 h 198"/>
                <a:gd name="T8" fmla="*/ 1764109375 w 704"/>
                <a:gd name="T9" fmla="*/ 95765938 h 198"/>
                <a:gd name="T10" fmla="*/ 1638101563 w 704"/>
                <a:gd name="T11" fmla="*/ 65524063 h 198"/>
                <a:gd name="T12" fmla="*/ 1507053438 w 704"/>
                <a:gd name="T13" fmla="*/ 40322500 h 198"/>
                <a:gd name="T14" fmla="*/ 1370965000 w 704"/>
                <a:gd name="T15" fmla="*/ 25201563 h 198"/>
                <a:gd name="T16" fmla="*/ 1234876563 w 704"/>
                <a:gd name="T17" fmla="*/ 20161250 h 198"/>
                <a:gd name="T18" fmla="*/ 1234876563 w 704"/>
                <a:gd name="T19" fmla="*/ 20161250 h 198"/>
                <a:gd name="T20" fmla="*/ 1144150938 w 704"/>
                <a:gd name="T21" fmla="*/ 20161250 h 198"/>
                <a:gd name="T22" fmla="*/ 1053425313 w 704"/>
                <a:gd name="T23" fmla="*/ 30241875 h 198"/>
                <a:gd name="T24" fmla="*/ 962699688 w 704"/>
                <a:gd name="T25" fmla="*/ 40322500 h 198"/>
                <a:gd name="T26" fmla="*/ 871974063 w 704"/>
                <a:gd name="T27" fmla="*/ 55443438 h 198"/>
                <a:gd name="T28" fmla="*/ 786288750 w 704"/>
                <a:gd name="T29" fmla="*/ 75604688 h 198"/>
                <a:gd name="T30" fmla="*/ 700603438 w 704"/>
                <a:gd name="T31" fmla="*/ 100806250 h 198"/>
                <a:gd name="T32" fmla="*/ 614918125 w 704"/>
                <a:gd name="T33" fmla="*/ 126007813 h 198"/>
                <a:gd name="T34" fmla="*/ 534273125 w 704"/>
                <a:gd name="T35" fmla="*/ 161290000 h 198"/>
                <a:gd name="T36" fmla="*/ 534273125 w 704"/>
                <a:gd name="T37" fmla="*/ 161290000 h 198"/>
                <a:gd name="T38" fmla="*/ 463708750 w 704"/>
                <a:gd name="T39" fmla="*/ 191531875 h 198"/>
                <a:gd name="T40" fmla="*/ 393144375 w 704"/>
                <a:gd name="T41" fmla="*/ 226814063 h 198"/>
                <a:gd name="T42" fmla="*/ 322580000 w 704"/>
                <a:gd name="T43" fmla="*/ 267136563 h 198"/>
                <a:gd name="T44" fmla="*/ 257055938 w 704"/>
                <a:gd name="T45" fmla="*/ 307459063 h 198"/>
                <a:gd name="T46" fmla="*/ 191531875 w 704"/>
                <a:gd name="T47" fmla="*/ 352821875 h 198"/>
                <a:gd name="T48" fmla="*/ 126007813 w 704"/>
                <a:gd name="T49" fmla="*/ 398184688 h 198"/>
                <a:gd name="T50" fmla="*/ 65524063 w 704"/>
                <a:gd name="T51" fmla="*/ 448587813 h 198"/>
                <a:gd name="T52" fmla="*/ 10080625 w 704"/>
                <a:gd name="T53" fmla="*/ 498990938 h 198"/>
                <a:gd name="T54" fmla="*/ 10080625 w 704"/>
                <a:gd name="T55" fmla="*/ 498990938 h 198"/>
                <a:gd name="T56" fmla="*/ 0 w 704"/>
                <a:gd name="T57" fmla="*/ 483870000 h 198"/>
                <a:gd name="T58" fmla="*/ 0 w 704"/>
                <a:gd name="T59" fmla="*/ 483870000 h 198"/>
                <a:gd name="T60" fmla="*/ 60483750 w 704"/>
                <a:gd name="T61" fmla="*/ 428426563 h 198"/>
                <a:gd name="T62" fmla="*/ 126007813 w 704"/>
                <a:gd name="T63" fmla="*/ 372983125 h 198"/>
                <a:gd name="T64" fmla="*/ 196572188 w 704"/>
                <a:gd name="T65" fmla="*/ 327620313 h 198"/>
                <a:gd name="T66" fmla="*/ 262096250 w 704"/>
                <a:gd name="T67" fmla="*/ 282257500 h 198"/>
                <a:gd name="T68" fmla="*/ 332660625 w 704"/>
                <a:gd name="T69" fmla="*/ 236894688 h 198"/>
                <a:gd name="T70" fmla="*/ 408265313 w 704"/>
                <a:gd name="T71" fmla="*/ 196572188 h 198"/>
                <a:gd name="T72" fmla="*/ 483870000 w 704"/>
                <a:gd name="T73" fmla="*/ 161290000 h 198"/>
                <a:gd name="T74" fmla="*/ 559474688 w 704"/>
                <a:gd name="T75" fmla="*/ 126007813 h 198"/>
                <a:gd name="T76" fmla="*/ 640119688 w 704"/>
                <a:gd name="T77" fmla="*/ 100806250 h 198"/>
                <a:gd name="T78" fmla="*/ 720764688 w 704"/>
                <a:gd name="T79" fmla="*/ 70564375 h 198"/>
                <a:gd name="T80" fmla="*/ 806450000 w 704"/>
                <a:gd name="T81" fmla="*/ 50403125 h 198"/>
                <a:gd name="T82" fmla="*/ 887095000 w 704"/>
                <a:gd name="T83" fmla="*/ 30241875 h 198"/>
                <a:gd name="T84" fmla="*/ 972780313 w 704"/>
                <a:gd name="T85" fmla="*/ 15120938 h 198"/>
                <a:gd name="T86" fmla="*/ 1058465625 w 704"/>
                <a:gd name="T87" fmla="*/ 5040313 h 198"/>
                <a:gd name="T88" fmla="*/ 1149191250 w 704"/>
                <a:gd name="T89" fmla="*/ 0 h 198"/>
                <a:gd name="T90" fmla="*/ 1234876563 w 704"/>
                <a:gd name="T91" fmla="*/ 0 h 198"/>
                <a:gd name="T92" fmla="*/ 1234876563 w 704"/>
                <a:gd name="T93" fmla="*/ 0 h 198"/>
                <a:gd name="T94" fmla="*/ 1376005313 w 704"/>
                <a:gd name="T95" fmla="*/ 5040313 h 198"/>
                <a:gd name="T96" fmla="*/ 1512093750 w 704"/>
                <a:gd name="T97" fmla="*/ 20161250 h 198"/>
                <a:gd name="T98" fmla="*/ 1648182188 w 704"/>
                <a:gd name="T99" fmla="*/ 45362813 h 198"/>
                <a:gd name="T100" fmla="*/ 1774190000 w 704"/>
                <a:gd name="T101" fmla="*/ 80645000 h 198"/>
                <a:gd name="T102" fmla="*/ 1774190000 w 704"/>
                <a:gd name="T103" fmla="*/ 80645000 h 19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04" h="198">
                  <a:moveTo>
                    <a:pt x="704" y="32"/>
                  </a:moveTo>
                  <a:lnTo>
                    <a:pt x="704" y="32"/>
                  </a:lnTo>
                  <a:lnTo>
                    <a:pt x="700" y="38"/>
                  </a:lnTo>
                  <a:lnTo>
                    <a:pt x="650" y="26"/>
                  </a:lnTo>
                  <a:lnTo>
                    <a:pt x="598" y="16"/>
                  </a:lnTo>
                  <a:lnTo>
                    <a:pt x="544" y="10"/>
                  </a:lnTo>
                  <a:lnTo>
                    <a:pt x="490" y="8"/>
                  </a:lnTo>
                  <a:lnTo>
                    <a:pt x="454" y="8"/>
                  </a:lnTo>
                  <a:lnTo>
                    <a:pt x="418" y="12"/>
                  </a:lnTo>
                  <a:lnTo>
                    <a:pt x="382" y="16"/>
                  </a:lnTo>
                  <a:lnTo>
                    <a:pt x="346" y="22"/>
                  </a:lnTo>
                  <a:lnTo>
                    <a:pt x="312" y="30"/>
                  </a:lnTo>
                  <a:lnTo>
                    <a:pt x="278" y="40"/>
                  </a:lnTo>
                  <a:lnTo>
                    <a:pt x="244" y="50"/>
                  </a:lnTo>
                  <a:lnTo>
                    <a:pt x="212" y="64"/>
                  </a:lnTo>
                  <a:lnTo>
                    <a:pt x="184" y="76"/>
                  </a:lnTo>
                  <a:lnTo>
                    <a:pt x="156" y="90"/>
                  </a:lnTo>
                  <a:lnTo>
                    <a:pt x="128" y="106"/>
                  </a:lnTo>
                  <a:lnTo>
                    <a:pt x="102" y="122"/>
                  </a:lnTo>
                  <a:lnTo>
                    <a:pt x="76" y="140"/>
                  </a:lnTo>
                  <a:lnTo>
                    <a:pt x="50" y="158"/>
                  </a:lnTo>
                  <a:lnTo>
                    <a:pt x="26" y="178"/>
                  </a:lnTo>
                  <a:lnTo>
                    <a:pt x="4" y="198"/>
                  </a:lnTo>
                  <a:lnTo>
                    <a:pt x="0" y="192"/>
                  </a:lnTo>
                  <a:lnTo>
                    <a:pt x="24" y="170"/>
                  </a:lnTo>
                  <a:lnTo>
                    <a:pt x="50" y="148"/>
                  </a:lnTo>
                  <a:lnTo>
                    <a:pt x="78" y="130"/>
                  </a:lnTo>
                  <a:lnTo>
                    <a:pt x="104" y="112"/>
                  </a:lnTo>
                  <a:lnTo>
                    <a:pt x="132" y="94"/>
                  </a:lnTo>
                  <a:lnTo>
                    <a:pt x="162" y="78"/>
                  </a:lnTo>
                  <a:lnTo>
                    <a:pt x="192" y="64"/>
                  </a:lnTo>
                  <a:lnTo>
                    <a:pt x="222" y="50"/>
                  </a:lnTo>
                  <a:lnTo>
                    <a:pt x="254" y="40"/>
                  </a:lnTo>
                  <a:lnTo>
                    <a:pt x="286" y="28"/>
                  </a:lnTo>
                  <a:lnTo>
                    <a:pt x="320" y="20"/>
                  </a:lnTo>
                  <a:lnTo>
                    <a:pt x="352" y="12"/>
                  </a:lnTo>
                  <a:lnTo>
                    <a:pt x="386" y="6"/>
                  </a:lnTo>
                  <a:lnTo>
                    <a:pt x="420" y="2"/>
                  </a:lnTo>
                  <a:lnTo>
                    <a:pt x="456" y="0"/>
                  </a:lnTo>
                  <a:lnTo>
                    <a:pt x="490" y="0"/>
                  </a:lnTo>
                  <a:lnTo>
                    <a:pt x="546" y="2"/>
                  </a:lnTo>
                  <a:lnTo>
                    <a:pt x="600" y="8"/>
                  </a:lnTo>
                  <a:lnTo>
                    <a:pt x="654" y="18"/>
                  </a:lnTo>
                  <a:lnTo>
                    <a:pt x="704" y="3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29" name="Freeform 87"/>
            <p:cNvSpPr>
              <a:spLocks/>
            </p:cNvSpPr>
            <p:nvPr/>
          </p:nvSpPr>
          <p:spPr bwMode="auto">
            <a:xfrm>
              <a:off x="2811463" y="3043238"/>
              <a:ext cx="1187450" cy="317500"/>
            </a:xfrm>
            <a:custGeom>
              <a:avLst/>
              <a:gdLst>
                <a:gd name="T0" fmla="*/ 1885076875 w 748"/>
                <a:gd name="T1" fmla="*/ 95765938 h 200"/>
                <a:gd name="T2" fmla="*/ 1885076875 w 748"/>
                <a:gd name="T3" fmla="*/ 95765938 h 200"/>
                <a:gd name="T4" fmla="*/ 1874996250 w 748"/>
                <a:gd name="T5" fmla="*/ 105846563 h 200"/>
                <a:gd name="T6" fmla="*/ 1874996250 w 748"/>
                <a:gd name="T7" fmla="*/ 105846563 h 200"/>
                <a:gd name="T8" fmla="*/ 1869955938 w 748"/>
                <a:gd name="T9" fmla="*/ 110886875 h 200"/>
                <a:gd name="T10" fmla="*/ 1869955938 w 748"/>
                <a:gd name="T11" fmla="*/ 110886875 h 200"/>
                <a:gd name="T12" fmla="*/ 1728827188 w 748"/>
                <a:gd name="T13" fmla="*/ 70564375 h 200"/>
                <a:gd name="T14" fmla="*/ 1582658125 w 748"/>
                <a:gd name="T15" fmla="*/ 40322500 h 200"/>
                <a:gd name="T16" fmla="*/ 1436489063 w 748"/>
                <a:gd name="T17" fmla="*/ 25201563 h 200"/>
                <a:gd name="T18" fmla="*/ 1360884375 w 748"/>
                <a:gd name="T19" fmla="*/ 20161250 h 200"/>
                <a:gd name="T20" fmla="*/ 1280239375 w 748"/>
                <a:gd name="T21" fmla="*/ 20161250 h 200"/>
                <a:gd name="T22" fmla="*/ 1280239375 w 748"/>
                <a:gd name="T23" fmla="*/ 20161250 h 200"/>
                <a:gd name="T24" fmla="*/ 1184473438 w 748"/>
                <a:gd name="T25" fmla="*/ 20161250 h 200"/>
                <a:gd name="T26" fmla="*/ 1088707500 w 748"/>
                <a:gd name="T27" fmla="*/ 30241875 h 200"/>
                <a:gd name="T28" fmla="*/ 992941563 w 748"/>
                <a:gd name="T29" fmla="*/ 40322500 h 200"/>
                <a:gd name="T30" fmla="*/ 897175625 w 748"/>
                <a:gd name="T31" fmla="*/ 55443438 h 200"/>
                <a:gd name="T32" fmla="*/ 806450000 w 748"/>
                <a:gd name="T33" fmla="*/ 80645000 h 200"/>
                <a:gd name="T34" fmla="*/ 715724375 w 748"/>
                <a:gd name="T35" fmla="*/ 105846563 h 200"/>
                <a:gd name="T36" fmla="*/ 624998750 w 748"/>
                <a:gd name="T37" fmla="*/ 136088438 h 200"/>
                <a:gd name="T38" fmla="*/ 539313438 w 748"/>
                <a:gd name="T39" fmla="*/ 166330313 h 200"/>
                <a:gd name="T40" fmla="*/ 539313438 w 748"/>
                <a:gd name="T41" fmla="*/ 166330313 h 200"/>
                <a:gd name="T42" fmla="*/ 468749063 w 748"/>
                <a:gd name="T43" fmla="*/ 201612500 h 200"/>
                <a:gd name="T44" fmla="*/ 398184688 w 748"/>
                <a:gd name="T45" fmla="*/ 236894688 h 200"/>
                <a:gd name="T46" fmla="*/ 327620313 w 748"/>
                <a:gd name="T47" fmla="*/ 277217188 h 200"/>
                <a:gd name="T48" fmla="*/ 262096250 w 748"/>
                <a:gd name="T49" fmla="*/ 317539688 h 200"/>
                <a:gd name="T50" fmla="*/ 196572188 w 748"/>
                <a:gd name="T51" fmla="*/ 357862188 h 200"/>
                <a:gd name="T52" fmla="*/ 131048125 w 748"/>
                <a:gd name="T53" fmla="*/ 403225000 h 200"/>
                <a:gd name="T54" fmla="*/ 70564375 w 748"/>
                <a:gd name="T55" fmla="*/ 453628125 h 200"/>
                <a:gd name="T56" fmla="*/ 10080625 w 748"/>
                <a:gd name="T57" fmla="*/ 504031250 h 200"/>
                <a:gd name="T58" fmla="*/ 10080625 w 748"/>
                <a:gd name="T59" fmla="*/ 504031250 h 200"/>
                <a:gd name="T60" fmla="*/ 0 w 748"/>
                <a:gd name="T61" fmla="*/ 483870000 h 200"/>
                <a:gd name="T62" fmla="*/ 0 w 748"/>
                <a:gd name="T63" fmla="*/ 483870000 h 200"/>
                <a:gd name="T64" fmla="*/ 65524063 w 748"/>
                <a:gd name="T65" fmla="*/ 428426563 h 200"/>
                <a:gd name="T66" fmla="*/ 136088438 w 748"/>
                <a:gd name="T67" fmla="*/ 378023438 h 200"/>
                <a:gd name="T68" fmla="*/ 206652813 w 748"/>
                <a:gd name="T69" fmla="*/ 327620313 h 200"/>
                <a:gd name="T70" fmla="*/ 277217188 w 748"/>
                <a:gd name="T71" fmla="*/ 282257500 h 200"/>
                <a:gd name="T72" fmla="*/ 352821875 w 748"/>
                <a:gd name="T73" fmla="*/ 236894688 h 200"/>
                <a:gd name="T74" fmla="*/ 428426563 w 748"/>
                <a:gd name="T75" fmla="*/ 196572188 h 200"/>
                <a:gd name="T76" fmla="*/ 504031250 w 748"/>
                <a:gd name="T77" fmla="*/ 161290000 h 200"/>
                <a:gd name="T78" fmla="*/ 584676250 w 748"/>
                <a:gd name="T79" fmla="*/ 131048125 h 200"/>
                <a:gd name="T80" fmla="*/ 665321250 w 748"/>
                <a:gd name="T81" fmla="*/ 100806250 h 200"/>
                <a:gd name="T82" fmla="*/ 751006563 w 748"/>
                <a:gd name="T83" fmla="*/ 70564375 h 200"/>
                <a:gd name="T84" fmla="*/ 836691875 w 748"/>
                <a:gd name="T85" fmla="*/ 50403125 h 200"/>
                <a:gd name="T86" fmla="*/ 922377188 w 748"/>
                <a:gd name="T87" fmla="*/ 30241875 h 200"/>
                <a:gd name="T88" fmla="*/ 1013102813 w 748"/>
                <a:gd name="T89" fmla="*/ 20161250 h 200"/>
                <a:gd name="T90" fmla="*/ 1098788125 w 748"/>
                <a:gd name="T91" fmla="*/ 5040313 h 200"/>
                <a:gd name="T92" fmla="*/ 1189513750 w 748"/>
                <a:gd name="T93" fmla="*/ 0 h 200"/>
                <a:gd name="T94" fmla="*/ 1280239375 w 748"/>
                <a:gd name="T95" fmla="*/ 0 h 200"/>
                <a:gd name="T96" fmla="*/ 1280239375 w 748"/>
                <a:gd name="T97" fmla="*/ 0 h 200"/>
                <a:gd name="T98" fmla="*/ 1360884375 w 748"/>
                <a:gd name="T99" fmla="*/ 0 h 200"/>
                <a:gd name="T100" fmla="*/ 1436489063 w 748"/>
                <a:gd name="T101" fmla="*/ 5040313 h 200"/>
                <a:gd name="T102" fmla="*/ 1517134063 w 748"/>
                <a:gd name="T103" fmla="*/ 15120938 h 200"/>
                <a:gd name="T104" fmla="*/ 1592738750 w 748"/>
                <a:gd name="T105" fmla="*/ 25201563 h 200"/>
                <a:gd name="T106" fmla="*/ 1738907813 w 748"/>
                <a:gd name="T107" fmla="*/ 55443438 h 200"/>
                <a:gd name="T108" fmla="*/ 1885076875 w 748"/>
                <a:gd name="T109" fmla="*/ 95765938 h 200"/>
                <a:gd name="T110" fmla="*/ 1885076875 w 748"/>
                <a:gd name="T111" fmla="*/ 95765938 h 20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748" h="200">
                  <a:moveTo>
                    <a:pt x="748" y="38"/>
                  </a:moveTo>
                  <a:lnTo>
                    <a:pt x="748" y="38"/>
                  </a:lnTo>
                  <a:lnTo>
                    <a:pt x="744" y="42"/>
                  </a:lnTo>
                  <a:lnTo>
                    <a:pt x="742" y="44"/>
                  </a:lnTo>
                  <a:lnTo>
                    <a:pt x="686" y="28"/>
                  </a:lnTo>
                  <a:lnTo>
                    <a:pt x="628" y="16"/>
                  </a:lnTo>
                  <a:lnTo>
                    <a:pt x="570" y="10"/>
                  </a:lnTo>
                  <a:lnTo>
                    <a:pt x="540" y="8"/>
                  </a:lnTo>
                  <a:lnTo>
                    <a:pt x="508" y="8"/>
                  </a:lnTo>
                  <a:lnTo>
                    <a:pt x="470" y="8"/>
                  </a:lnTo>
                  <a:lnTo>
                    <a:pt x="432" y="12"/>
                  </a:lnTo>
                  <a:lnTo>
                    <a:pt x="394" y="16"/>
                  </a:lnTo>
                  <a:lnTo>
                    <a:pt x="356" y="22"/>
                  </a:lnTo>
                  <a:lnTo>
                    <a:pt x="320" y="32"/>
                  </a:lnTo>
                  <a:lnTo>
                    <a:pt x="284" y="42"/>
                  </a:lnTo>
                  <a:lnTo>
                    <a:pt x="248" y="54"/>
                  </a:lnTo>
                  <a:lnTo>
                    <a:pt x="214" y="66"/>
                  </a:lnTo>
                  <a:lnTo>
                    <a:pt x="186" y="80"/>
                  </a:lnTo>
                  <a:lnTo>
                    <a:pt x="158" y="94"/>
                  </a:lnTo>
                  <a:lnTo>
                    <a:pt x="130" y="110"/>
                  </a:lnTo>
                  <a:lnTo>
                    <a:pt x="104" y="126"/>
                  </a:lnTo>
                  <a:lnTo>
                    <a:pt x="78" y="142"/>
                  </a:lnTo>
                  <a:lnTo>
                    <a:pt x="52" y="160"/>
                  </a:lnTo>
                  <a:lnTo>
                    <a:pt x="28" y="180"/>
                  </a:lnTo>
                  <a:lnTo>
                    <a:pt x="4" y="200"/>
                  </a:lnTo>
                  <a:lnTo>
                    <a:pt x="0" y="192"/>
                  </a:lnTo>
                  <a:lnTo>
                    <a:pt x="26" y="170"/>
                  </a:lnTo>
                  <a:lnTo>
                    <a:pt x="54" y="150"/>
                  </a:lnTo>
                  <a:lnTo>
                    <a:pt x="82" y="130"/>
                  </a:lnTo>
                  <a:lnTo>
                    <a:pt x="110" y="112"/>
                  </a:lnTo>
                  <a:lnTo>
                    <a:pt x="140" y="94"/>
                  </a:lnTo>
                  <a:lnTo>
                    <a:pt x="170" y="78"/>
                  </a:lnTo>
                  <a:lnTo>
                    <a:pt x="200" y="64"/>
                  </a:lnTo>
                  <a:lnTo>
                    <a:pt x="232" y="52"/>
                  </a:lnTo>
                  <a:lnTo>
                    <a:pt x="264" y="40"/>
                  </a:lnTo>
                  <a:lnTo>
                    <a:pt x="298" y="28"/>
                  </a:lnTo>
                  <a:lnTo>
                    <a:pt x="332" y="20"/>
                  </a:lnTo>
                  <a:lnTo>
                    <a:pt x="366" y="12"/>
                  </a:lnTo>
                  <a:lnTo>
                    <a:pt x="402" y="8"/>
                  </a:lnTo>
                  <a:lnTo>
                    <a:pt x="436" y="2"/>
                  </a:lnTo>
                  <a:lnTo>
                    <a:pt x="472" y="0"/>
                  </a:lnTo>
                  <a:lnTo>
                    <a:pt x="508" y="0"/>
                  </a:lnTo>
                  <a:lnTo>
                    <a:pt x="540" y="0"/>
                  </a:lnTo>
                  <a:lnTo>
                    <a:pt x="570" y="2"/>
                  </a:lnTo>
                  <a:lnTo>
                    <a:pt x="602" y="6"/>
                  </a:lnTo>
                  <a:lnTo>
                    <a:pt x="632" y="10"/>
                  </a:lnTo>
                  <a:lnTo>
                    <a:pt x="690" y="22"/>
                  </a:lnTo>
                  <a:lnTo>
                    <a:pt x="748" y="3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0" name="Freeform 88"/>
            <p:cNvSpPr>
              <a:spLocks/>
            </p:cNvSpPr>
            <p:nvPr/>
          </p:nvSpPr>
          <p:spPr bwMode="auto">
            <a:xfrm>
              <a:off x="2786063" y="2979738"/>
              <a:ext cx="1254125" cy="320675"/>
            </a:xfrm>
            <a:custGeom>
              <a:avLst/>
              <a:gdLst>
                <a:gd name="T0" fmla="*/ 1990923438 w 790"/>
                <a:gd name="T1" fmla="*/ 110886875 h 202"/>
                <a:gd name="T2" fmla="*/ 1990923438 w 790"/>
                <a:gd name="T3" fmla="*/ 110886875 h 202"/>
                <a:gd name="T4" fmla="*/ 1975802500 w 790"/>
                <a:gd name="T5" fmla="*/ 126007813 h 202"/>
                <a:gd name="T6" fmla="*/ 1975802500 w 790"/>
                <a:gd name="T7" fmla="*/ 126007813 h 202"/>
                <a:gd name="T8" fmla="*/ 1900197813 w 790"/>
                <a:gd name="T9" fmla="*/ 100806250 h 202"/>
                <a:gd name="T10" fmla="*/ 1819552813 w 790"/>
                <a:gd name="T11" fmla="*/ 80645000 h 202"/>
                <a:gd name="T12" fmla="*/ 1738907813 w 790"/>
                <a:gd name="T13" fmla="*/ 60483750 h 202"/>
                <a:gd name="T14" fmla="*/ 1658262813 w 790"/>
                <a:gd name="T15" fmla="*/ 45362813 h 202"/>
                <a:gd name="T16" fmla="*/ 1577617813 w 790"/>
                <a:gd name="T17" fmla="*/ 35282188 h 202"/>
                <a:gd name="T18" fmla="*/ 1491932500 w 790"/>
                <a:gd name="T19" fmla="*/ 25201563 h 202"/>
                <a:gd name="T20" fmla="*/ 1406247188 w 790"/>
                <a:gd name="T21" fmla="*/ 20161250 h 202"/>
                <a:gd name="T22" fmla="*/ 1320561875 w 790"/>
                <a:gd name="T23" fmla="*/ 20161250 h 202"/>
                <a:gd name="T24" fmla="*/ 1320561875 w 790"/>
                <a:gd name="T25" fmla="*/ 20161250 h 202"/>
                <a:gd name="T26" fmla="*/ 1219755625 w 790"/>
                <a:gd name="T27" fmla="*/ 20161250 h 202"/>
                <a:gd name="T28" fmla="*/ 1118949375 w 790"/>
                <a:gd name="T29" fmla="*/ 30241875 h 202"/>
                <a:gd name="T30" fmla="*/ 1018143125 w 790"/>
                <a:gd name="T31" fmla="*/ 40322500 h 202"/>
                <a:gd name="T32" fmla="*/ 917336875 w 790"/>
                <a:gd name="T33" fmla="*/ 60483750 h 202"/>
                <a:gd name="T34" fmla="*/ 821570938 w 790"/>
                <a:gd name="T35" fmla="*/ 80645000 h 202"/>
                <a:gd name="T36" fmla="*/ 725805000 w 790"/>
                <a:gd name="T37" fmla="*/ 110886875 h 202"/>
                <a:gd name="T38" fmla="*/ 635079375 w 790"/>
                <a:gd name="T39" fmla="*/ 141128750 h 202"/>
                <a:gd name="T40" fmla="*/ 539313438 w 790"/>
                <a:gd name="T41" fmla="*/ 176410938 h 202"/>
                <a:gd name="T42" fmla="*/ 539313438 w 790"/>
                <a:gd name="T43" fmla="*/ 176410938 h 202"/>
                <a:gd name="T44" fmla="*/ 468749063 w 790"/>
                <a:gd name="T45" fmla="*/ 206652813 h 202"/>
                <a:gd name="T46" fmla="*/ 398184688 w 790"/>
                <a:gd name="T47" fmla="*/ 241935000 h 202"/>
                <a:gd name="T48" fmla="*/ 327620313 w 790"/>
                <a:gd name="T49" fmla="*/ 282257500 h 202"/>
                <a:gd name="T50" fmla="*/ 262096250 w 790"/>
                <a:gd name="T51" fmla="*/ 322580000 h 202"/>
                <a:gd name="T52" fmla="*/ 196572188 w 790"/>
                <a:gd name="T53" fmla="*/ 362902500 h 202"/>
                <a:gd name="T54" fmla="*/ 131048125 w 790"/>
                <a:gd name="T55" fmla="*/ 408265313 h 202"/>
                <a:gd name="T56" fmla="*/ 70564375 w 790"/>
                <a:gd name="T57" fmla="*/ 458668438 h 202"/>
                <a:gd name="T58" fmla="*/ 10080625 w 790"/>
                <a:gd name="T59" fmla="*/ 509071563 h 202"/>
                <a:gd name="T60" fmla="*/ 10080625 w 790"/>
                <a:gd name="T61" fmla="*/ 509071563 h 202"/>
                <a:gd name="T62" fmla="*/ 0 w 790"/>
                <a:gd name="T63" fmla="*/ 488910313 h 202"/>
                <a:gd name="T64" fmla="*/ 0 w 790"/>
                <a:gd name="T65" fmla="*/ 488910313 h 202"/>
                <a:gd name="T66" fmla="*/ 70564375 w 790"/>
                <a:gd name="T67" fmla="*/ 433466875 h 202"/>
                <a:gd name="T68" fmla="*/ 141128750 w 790"/>
                <a:gd name="T69" fmla="*/ 378023438 h 202"/>
                <a:gd name="T70" fmla="*/ 211693125 w 790"/>
                <a:gd name="T71" fmla="*/ 327620313 h 202"/>
                <a:gd name="T72" fmla="*/ 287297813 w 790"/>
                <a:gd name="T73" fmla="*/ 282257500 h 202"/>
                <a:gd name="T74" fmla="*/ 362902500 w 790"/>
                <a:gd name="T75" fmla="*/ 236894688 h 202"/>
                <a:gd name="T76" fmla="*/ 443547500 w 790"/>
                <a:gd name="T77" fmla="*/ 201612500 h 202"/>
                <a:gd name="T78" fmla="*/ 524192500 w 790"/>
                <a:gd name="T79" fmla="*/ 161290000 h 202"/>
                <a:gd name="T80" fmla="*/ 604837500 w 790"/>
                <a:gd name="T81" fmla="*/ 131048125 h 202"/>
                <a:gd name="T82" fmla="*/ 690522813 w 790"/>
                <a:gd name="T83" fmla="*/ 100806250 h 202"/>
                <a:gd name="T84" fmla="*/ 776208125 w 790"/>
                <a:gd name="T85" fmla="*/ 75604688 h 202"/>
                <a:gd name="T86" fmla="*/ 861893438 w 790"/>
                <a:gd name="T87" fmla="*/ 50403125 h 202"/>
                <a:gd name="T88" fmla="*/ 952619063 w 790"/>
                <a:gd name="T89" fmla="*/ 30241875 h 202"/>
                <a:gd name="T90" fmla="*/ 1043344688 w 790"/>
                <a:gd name="T91" fmla="*/ 20161250 h 202"/>
                <a:gd name="T92" fmla="*/ 1134070313 w 790"/>
                <a:gd name="T93" fmla="*/ 5040313 h 202"/>
                <a:gd name="T94" fmla="*/ 1229836250 w 790"/>
                <a:gd name="T95" fmla="*/ 0 h 202"/>
                <a:gd name="T96" fmla="*/ 1320561875 w 790"/>
                <a:gd name="T97" fmla="*/ 0 h 202"/>
                <a:gd name="T98" fmla="*/ 1320561875 w 790"/>
                <a:gd name="T99" fmla="*/ 0 h 202"/>
                <a:gd name="T100" fmla="*/ 1411287500 w 790"/>
                <a:gd name="T101" fmla="*/ 0 h 202"/>
                <a:gd name="T102" fmla="*/ 1496972813 w 790"/>
                <a:gd name="T103" fmla="*/ 5040313 h 202"/>
                <a:gd name="T104" fmla="*/ 1582658125 w 790"/>
                <a:gd name="T105" fmla="*/ 15120938 h 202"/>
                <a:gd name="T106" fmla="*/ 1663303125 w 790"/>
                <a:gd name="T107" fmla="*/ 25201563 h 202"/>
                <a:gd name="T108" fmla="*/ 1748988438 w 790"/>
                <a:gd name="T109" fmla="*/ 45362813 h 202"/>
                <a:gd name="T110" fmla="*/ 1829633438 w 790"/>
                <a:gd name="T111" fmla="*/ 60483750 h 202"/>
                <a:gd name="T112" fmla="*/ 1910278438 w 790"/>
                <a:gd name="T113" fmla="*/ 85685313 h 202"/>
                <a:gd name="T114" fmla="*/ 1990923438 w 790"/>
                <a:gd name="T115" fmla="*/ 110886875 h 202"/>
                <a:gd name="T116" fmla="*/ 1990923438 w 790"/>
                <a:gd name="T117" fmla="*/ 110886875 h 2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90" h="202">
                  <a:moveTo>
                    <a:pt x="790" y="44"/>
                  </a:moveTo>
                  <a:lnTo>
                    <a:pt x="790" y="44"/>
                  </a:lnTo>
                  <a:lnTo>
                    <a:pt x="784" y="50"/>
                  </a:lnTo>
                  <a:lnTo>
                    <a:pt x="754" y="40"/>
                  </a:lnTo>
                  <a:lnTo>
                    <a:pt x="722" y="32"/>
                  </a:lnTo>
                  <a:lnTo>
                    <a:pt x="690" y="24"/>
                  </a:lnTo>
                  <a:lnTo>
                    <a:pt x="658" y="18"/>
                  </a:lnTo>
                  <a:lnTo>
                    <a:pt x="626" y="14"/>
                  </a:lnTo>
                  <a:lnTo>
                    <a:pt x="592" y="10"/>
                  </a:lnTo>
                  <a:lnTo>
                    <a:pt x="558" y="8"/>
                  </a:lnTo>
                  <a:lnTo>
                    <a:pt x="524" y="8"/>
                  </a:lnTo>
                  <a:lnTo>
                    <a:pt x="484" y="8"/>
                  </a:lnTo>
                  <a:lnTo>
                    <a:pt x="444" y="12"/>
                  </a:lnTo>
                  <a:lnTo>
                    <a:pt x="404" y="16"/>
                  </a:lnTo>
                  <a:lnTo>
                    <a:pt x="364" y="24"/>
                  </a:lnTo>
                  <a:lnTo>
                    <a:pt x="326" y="32"/>
                  </a:lnTo>
                  <a:lnTo>
                    <a:pt x="288" y="44"/>
                  </a:lnTo>
                  <a:lnTo>
                    <a:pt x="252" y="56"/>
                  </a:lnTo>
                  <a:lnTo>
                    <a:pt x="214" y="70"/>
                  </a:lnTo>
                  <a:lnTo>
                    <a:pt x="186" y="82"/>
                  </a:lnTo>
                  <a:lnTo>
                    <a:pt x="158" y="96"/>
                  </a:lnTo>
                  <a:lnTo>
                    <a:pt x="130" y="112"/>
                  </a:lnTo>
                  <a:lnTo>
                    <a:pt x="104" y="128"/>
                  </a:lnTo>
                  <a:lnTo>
                    <a:pt x="78" y="144"/>
                  </a:lnTo>
                  <a:lnTo>
                    <a:pt x="52" y="162"/>
                  </a:lnTo>
                  <a:lnTo>
                    <a:pt x="28" y="182"/>
                  </a:lnTo>
                  <a:lnTo>
                    <a:pt x="4" y="202"/>
                  </a:lnTo>
                  <a:lnTo>
                    <a:pt x="0" y="194"/>
                  </a:lnTo>
                  <a:lnTo>
                    <a:pt x="28" y="172"/>
                  </a:lnTo>
                  <a:lnTo>
                    <a:pt x="56" y="150"/>
                  </a:lnTo>
                  <a:lnTo>
                    <a:pt x="84" y="130"/>
                  </a:lnTo>
                  <a:lnTo>
                    <a:pt x="114" y="112"/>
                  </a:lnTo>
                  <a:lnTo>
                    <a:pt x="144" y="94"/>
                  </a:lnTo>
                  <a:lnTo>
                    <a:pt x="176" y="80"/>
                  </a:lnTo>
                  <a:lnTo>
                    <a:pt x="208" y="64"/>
                  </a:lnTo>
                  <a:lnTo>
                    <a:pt x="240" y="52"/>
                  </a:lnTo>
                  <a:lnTo>
                    <a:pt x="274" y="40"/>
                  </a:lnTo>
                  <a:lnTo>
                    <a:pt x="308" y="30"/>
                  </a:lnTo>
                  <a:lnTo>
                    <a:pt x="342" y="20"/>
                  </a:lnTo>
                  <a:lnTo>
                    <a:pt x="378" y="12"/>
                  </a:lnTo>
                  <a:lnTo>
                    <a:pt x="414" y="8"/>
                  </a:lnTo>
                  <a:lnTo>
                    <a:pt x="450" y="2"/>
                  </a:lnTo>
                  <a:lnTo>
                    <a:pt x="488" y="0"/>
                  </a:lnTo>
                  <a:lnTo>
                    <a:pt x="524" y="0"/>
                  </a:lnTo>
                  <a:lnTo>
                    <a:pt x="560" y="0"/>
                  </a:lnTo>
                  <a:lnTo>
                    <a:pt x="594" y="2"/>
                  </a:lnTo>
                  <a:lnTo>
                    <a:pt x="628" y="6"/>
                  </a:lnTo>
                  <a:lnTo>
                    <a:pt x="660" y="10"/>
                  </a:lnTo>
                  <a:lnTo>
                    <a:pt x="694" y="18"/>
                  </a:lnTo>
                  <a:lnTo>
                    <a:pt x="726" y="24"/>
                  </a:lnTo>
                  <a:lnTo>
                    <a:pt x="758" y="34"/>
                  </a:lnTo>
                  <a:lnTo>
                    <a:pt x="790" y="4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1" name="Freeform 89"/>
            <p:cNvSpPr>
              <a:spLocks/>
            </p:cNvSpPr>
            <p:nvPr/>
          </p:nvSpPr>
          <p:spPr bwMode="auto">
            <a:xfrm>
              <a:off x="2763838" y="2916238"/>
              <a:ext cx="1317625" cy="320675"/>
            </a:xfrm>
            <a:custGeom>
              <a:avLst/>
              <a:gdLst>
                <a:gd name="T0" fmla="*/ 2091729688 w 830"/>
                <a:gd name="T1" fmla="*/ 131048125 h 202"/>
                <a:gd name="T2" fmla="*/ 2091729688 w 830"/>
                <a:gd name="T3" fmla="*/ 131048125 h 202"/>
                <a:gd name="T4" fmla="*/ 2081649063 w 830"/>
                <a:gd name="T5" fmla="*/ 146169063 h 202"/>
                <a:gd name="T6" fmla="*/ 2081649063 w 830"/>
                <a:gd name="T7" fmla="*/ 146169063 h 202"/>
                <a:gd name="T8" fmla="*/ 1995963750 w 830"/>
                <a:gd name="T9" fmla="*/ 115927188 h 202"/>
                <a:gd name="T10" fmla="*/ 1905238125 w 830"/>
                <a:gd name="T11" fmla="*/ 90725625 h 202"/>
                <a:gd name="T12" fmla="*/ 1819552813 w 830"/>
                <a:gd name="T13" fmla="*/ 70564375 h 202"/>
                <a:gd name="T14" fmla="*/ 1728827188 w 830"/>
                <a:gd name="T15" fmla="*/ 50403125 h 202"/>
                <a:gd name="T16" fmla="*/ 1638101563 w 830"/>
                <a:gd name="T17" fmla="*/ 35282188 h 202"/>
                <a:gd name="T18" fmla="*/ 1547375938 w 830"/>
                <a:gd name="T19" fmla="*/ 25201563 h 202"/>
                <a:gd name="T20" fmla="*/ 1451610000 w 830"/>
                <a:gd name="T21" fmla="*/ 20161250 h 202"/>
                <a:gd name="T22" fmla="*/ 1355844063 w 830"/>
                <a:gd name="T23" fmla="*/ 20161250 h 202"/>
                <a:gd name="T24" fmla="*/ 1355844063 w 830"/>
                <a:gd name="T25" fmla="*/ 20161250 h 202"/>
                <a:gd name="T26" fmla="*/ 1249997500 w 830"/>
                <a:gd name="T27" fmla="*/ 20161250 h 202"/>
                <a:gd name="T28" fmla="*/ 1144150938 w 830"/>
                <a:gd name="T29" fmla="*/ 30241875 h 202"/>
                <a:gd name="T30" fmla="*/ 1038304375 w 830"/>
                <a:gd name="T31" fmla="*/ 45362813 h 202"/>
                <a:gd name="T32" fmla="*/ 932457813 w 830"/>
                <a:gd name="T33" fmla="*/ 60483750 h 202"/>
                <a:gd name="T34" fmla="*/ 831651563 w 830"/>
                <a:gd name="T35" fmla="*/ 85685313 h 202"/>
                <a:gd name="T36" fmla="*/ 730845313 w 830"/>
                <a:gd name="T37" fmla="*/ 115927188 h 202"/>
                <a:gd name="T38" fmla="*/ 635079375 w 830"/>
                <a:gd name="T39" fmla="*/ 146169063 h 202"/>
                <a:gd name="T40" fmla="*/ 539313438 w 830"/>
                <a:gd name="T41" fmla="*/ 186491563 h 202"/>
                <a:gd name="T42" fmla="*/ 539313438 w 830"/>
                <a:gd name="T43" fmla="*/ 186491563 h 202"/>
                <a:gd name="T44" fmla="*/ 398184688 w 830"/>
                <a:gd name="T45" fmla="*/ 252015625 h 202"/>
                <a:gd name="T46" fmla="*/ 262096250 w 830"/>
                <a:gd name="T47" fmla="*/ 327620313 h 202"/>
                <a:gd name="T48" fmla="*/ 131048125 w 830"/>
                <a:gd name="T49" fmla="*/ 413305625 h 202"/>
                <a:gd name="T50" fmla="*/ 10080625 w 830"/>
                <a:gd name="T51" fmla="*/ 509071563 h 202"/>
                <a:gd name="T52" fmla="*/ 10080625 w 830"/>
                <a:gd name="T53" fmla="*/ 509071563 h 202"/>
                <a:gd name="T54" fmla="*/ 0 w 830"/>
                <a:gd name="T55" fmla="*/ 488910313 h 202"/>
                <a:gd name="T56" fmla="*/ 0 w 830"/>
                <a:gd name="T57" fmla="*/ 488910313 h 202"/>
                <a:gd name="T58" fmla="*/ 70564375 w 830"/>
                <a:gd name="T59" fmla="*/ 433466875 h 202"/>
                <a:gd name="T60" fmla="*/ 141128750 w 830"/>
                <a:gd name="T61" fmla="*/ 378023438 h 202"/>
                <a:gd name="T62" fmla="*/ 216733438 w 830"/>
                <a:gd name="T63" fmla="*/ 327620313 h 202"/>
                <a:gd name="T64" fmla="*/ 297378438 w 830"/>
                <a:gd name="T65" fmla="*/ 282257500 h 202"/>
                <a:gd name="T66" fmla="*/ 372983125 w 830"/>
                <a:gd name="T67" fmla="*/ 236894688 h 202"/>
                <a:gd name="T68" fmla="*/ 453628125 w 830"/>
                <a:gd name="T69" fmla="*/ 196572188 h 202"/>
                <a:gd name="T70" fmla="*/ 539313438 w 830"/>
                <a:gd name="T71" fmla="*/ 161290000 h 202"/>
                <a:gd name="T72" fmla="*/ 624998750 w 830"/>
                <a:gd name="T73" fmla="*/ 131048125 h 202"/>
                <a:gd name="T74" fmla="*/ 710684063 w 830"/>
                <a:gd name="T75" fmla="*/ 100806250 h 202"/>
                <a:gd name="T76" fmla="*/ 796369375 w 830"/>
                <a:gd name="T77" fmla="*/ 70564375 h 202"/>
                <a:gd name="T78" fmla="*/ 887095000 w 830"/>
                <a:gd name="T79" fmla="*/ 50403125 h 202"/>
                <a:gd name="T80" fmla="*/ 977820625 w 830"/>
                <a:gd name="T81" fmla="*/ 30241875 h 202"/>
                <a:gd name="T82" fmla="*/ 1073586563 w 830"/>
                <a:gd name="T83" fmla="*/ 20161250 h 202"/>
                <a:gd name="T84" fmla="*/ 1164312188 w 830"/>
                <a:gd name="T85" fmla="*/ 5040313 h 202"/>
                <a:gd name="T86" fmla="*/ 1260078125 w 830"/>
                <a:gd name="T87" fmla="*/ 0 h 202"/>
                <a:gd name="T88" fmla="*/ 1355844063 w 830"/>
                <a:gd name="T89" fmla="*/ 0 h 202"/>
                <a:gd name="T90" fmla="*/ 1355844063 w 830"/>
                <a:gd name="T91" fmla="*/ 0 h 202"/>
                <a:gd name="T92" fmla="*/ 1456650313 w 830"/>
                <a:gd name="T93" fmla="*/ 0 h 202"/>
                <a:gd name="T94" fmla="*/ 1547375938 w 830"/>
                <a:gd name="T95" fmla="*/ 5040313 h 202"/>
                <a:gd name="T96" fmla="*/ 1643141875 w 830"/>
                <a:gd name="T97" fmla="*/ 20161250 h 202"/>
                <a:gd name="T98" fmla="*/ 1738907813 w 830"/>
                <a:gd name="T99" fmla="*/ 30241875 h 202"/>
                <a:gd name="T100" fmla="*/ 1829633438 w 830"/>
                <a:gd name="T101" fmla="*/ 50403125 h 202"/>
                <a:gd name="T102" fmla="*/ 1920359063 w 830"/>
                <a:gd name="T103" fmla="*/ 75604688 h 202"/>
                <a:gd name="T104" fmla="*/ 2006044375 w 830"/>
                <a:gd name="T105" fmla="*/ 100806250 h 202"/>
                <a:gd name="T106" fmla="*/ 2091729688 w 830"/>
                <a:gd name="T107" fmla="*/ 131048125 h 202"/>
                <a:gd name="T108" fmla="*/ 2091729688 w 830"/>
                <a:gd name="T109" fmla="*/ 131048125 h 2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30" h="202">
                  <a:moveTo>
                    <a:pt x="830" y="52"/>
                  </a:moveTo>
                  <a:lnTo>
                    <a:pt x="830" y="52"/>
                  </a:lnTo>
                  <a:lnTo>
                    <a:pt x="826" y="58"/>
                  </a:lnTo>
                  <a:lnTo>
                    <a:pt x="792" y="46"/>
                  </a:lnTo>
                  <a:lnTo>
                    <a:pt x="756" y="36"/>
                  </a:lnTo>
                  <a:lnTo>
                    <a:pt x="722" y="28"/>
                  </a:lnTo>
                  <a:lnTo>
                    <a:pt x="686" y="20"/>
                  </a:lnTo>
                  <a:lnTo>
                    <a:pt x="650" y="14"/>
                  </a:lnTo>
                  <a:lnTo>
                    <a:pt x="614" y="10"/>
                  </a:lnTo>
                  <a:lnTo>
                    <a:pt x="576" y="8"/>
                  </a:lnTo>
                  <a:lnTo>
                    <a:pt x="538" y="8"/>
                  </a:lnTo>
                  <a:lnTo>
                    <a:pt x="496" y="8"/>
                  </a:lnTo>
                  <a:lnTo>
                    <a:pt x="454" y="12"/>
                  </a:lnTo>
                  <a:lnTo>
                    <a:pt x="412" y="18"/>
                  </a:lnTo>
                  <a:lnTo>
                    <a:pt x="370" y="24"/>
                  </a:lnTo>
                  <a:lnTo>
                    <a:pt x="330" y="34"/>
                  </a:lnTo>
                  <a:lnTo>
                    <a:pt x="290" y="46"/>
                  </a:lnTo>
                  <a:lnTo>
                    <a:pt x="252" y="58"/>
                  </a:lnTo>
                  <a:lnTo>
                    <a:pt x="214" y="74"/>
                  </a:lnTo>
                  <a:lnTo>
                    <a:pt x="158" y="100"/>
                  </a:lnTo>
                  <a:lnTo>
                    <a:pt x="104" y="130"/>
                  </a:lnTo>
                  <a:lnTo>
                    <a:pt x="52" y="164"/>
                  </a:lnTo>
                  <a:lnTo>
                    <a:pt x="4" y="202"/>
                  </a:lnTo>
                  <a:lnTo>
                    <a:pt x="0" y="194"/>
                  </a:lnTo>
                  <a:lnTo>
                    <a:pt x="28" y="172"/>
                  </a:lnTo>
                  <a:lnTo>
                    <a:pt x="56" y="150"/>
                  </a:lnTo>
                  <a:lnTo>
                    <a:pt x="86" y="130"/>
                  </a:lnTo>
                  <a:lnTo>
                    <a:pt x="118" y="112"/>
                  </a:lnTo>
                  <a:lnTo>
                    <a:pt x="148" y="94"/>
                  </a:lnTo>
                  <a:lnTo>
                    <a:pt x="180" y="78"/>
                  </a:lnTo>
                  <a:lnTo>
                    <a:pt x="214" y="64"/>
                  </a:lnTo>
                  <a:lnTo>
                    <a:pt x="248" y="52"/>
                  </a:lnTo>
                  <a:lnTo>
                    <a:pt x="282" y="40"/>
                  </a:lnTo>
                  <a:lnTo>
                    <a:pt x="316" y="28"/>
                  </a:lnTo>
                  <a:lnTo>
                    <a:pt x="352" y="20"/>
                  </a:lnTo>
                  <a:lnTo>
                    <a:pt x="388" y="12"/>
                  </a:lnTo>
                  <a:lnTo>
                    <a:pt x="426" y="8"/>
                  </a:lnTo>
                  <a:lnTo>
                    <a:pt x="462" y="2"/>
                  </a:lnTo>
                  <a:lnTo>
                    <a:pt x="500" y="0"/>
                  </a:lnTo>
                  <a:lnTo>
                    <a:pt x="538" y="0"/>
                  </a:lnTo>
                  <a:lnTo>
                    <a:pt x="578" y="0"/>
                  </a:lnTo>
                  <a:lnTo>
                    <a:pt x="614" y="2"/>
                  </a:lnTo>
                  <a:lnTo>
                    <a:pt x="652" y="8"/>
                  </a:lnTo>
                  <a:lnTo>
                    <a:pt x="690" y="12"/>
                  </a:lnTo>
                  <a:lnTo>
                    <a:pt x="726" y="20"/>
                  </a:lnTo>
                  <a:lnTo>
                    <a:pt x="762" y="30"/>
                  </a:lnTo>
                  <a:lnTo>
                    <a:pt x="796" y="40"/>
                  </a:lnTo>
                  <a:lnTo>
                    <a:pt x="830" y="5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2" name="Freeform 90"/>
            <p:cNvSpPr>
              <a:spLocks/>
            </p:cNvSpPr>
            <p:nvPr/>
          </p:nvSpPr>
          <p:spPr bwMode="auto">
            <a:xfrm>
              <a:off x="2741613" y="2852738"/>
              <a:ext cx="1387475" cy="320675"/>
            </a:xfrm>
            <a:custGeom>
              <a:avLst/>
              <a:gdLst>
                <a:gd name="T0" fmla="*/ 2147483646 w 874"/>
                <a:gd name="T1" fmla="*/ 151209375 h 202"/>
                <a:gd name="T2" fmla="*/ 2147483646 w 874"/>
                <a:gd name="T3" fmla="*/ 151209375 h 202"/>
                <a:gd name="T4" fmla="*/ 2147483646 w 874"/>
                <a:gd name="T5" fmla="*/ 166330313 h 202"/>
                <a:gd name="T6" fmla="*/ 2147483646 w 874"/>
                <a:gd name="T7" fmla="*/ 166330313 h 202"/>
                <a:gd name="T8" fmla="*/ 2091729688 w 874"/>
                <a:gd name="T9" fmla="*/ 131048125 h 202"/>
                <a:gd name="T10" fmla="*/ 1995963750 w 874"/>
                <a:gd name="T11" fmla="*/ 100806250 h 202"/>
                <a:gd name="T12" fmla="*/ 1900197813 w 874"/>
                <a:gd name="T13" fmla="*/ 75604688 h 202"/>
                <a:gd name="T14" fmla="*/ 1804431875 w 874"/>
                <a:gd name="T15" fmla="*/ 55443438 h 202"/>
                <a:gd name="T16" fmla="*/ 1703625625 w 874"/>
                <a:gd name="T17" fmla="*/ 40322500 h 202"/>
                <a:gd name="T18" fmla="*/ 1602819375 w 874"/>
                <a:gd name="T19" fmla="*/ 30241875 h 202"/>
                <a:gd name="T20" fmla="*/ 1496972813 w 874"/>
                <a:gd name="T21" fmla="*/ 20161250 h 202"/>
                <a:gd name="T22" fmla="*/ 1391126250 w 874"/>
                <a:gd name="T23" fmla="*/ 20161250 h 202"/>
                <a:gd name="T24" fmla="*/ 1391126250 w 874"/>
                <a:gd name="T25" fmla="*/ 20161250 h 202"/>
                <a:gd name="T26" fmla="*/ 1280239375 w 874"/>
                <a:gd name="T27" fmla="*/ 20161250 h 202"/>
                <a:gd name="T28" fmla="*/ 1169352500 w 874"/>
                <a:gd name="T29" fmla="*/ 30241875 h 202"/>
                <a:gd name="T30" fmla="*/ 1058465625 w 874"/>
                <a:gd name="T31" fmla="*/ 45362813 h 202"/>
                <a:gd name="T32" fmla="*/ 947578750 w 874"/>
                <a:gd name="T33" fmla="*/ 65524063 h 202"/>
                <a:gd name="T34" fmla="*/ 841732188 w 874"/>
                <a:gd name="T35" fmla="*/ 90725625 h 202"/>
                <a:gd name="T36" fmla="*/ 735885625 w 874"/>
                <a:gd name="T37" fmla="*/ 115927188 h 202"/>
                <a:gd name="T38" fmla="*/ 635079375 w 874"/>
                <a:gd name="T39" fmla="*/ 151209375 h 202"/>
                <a:gd name="T40" fmla="*/ 534273125 w 874"/>
                <a:gd name="T41" fmla="*/ 191531875 h 202"/>
                <a:gd name="T42" fmla="*/ 534273125 w 874"/>
                <a:gd name="T43" fmla="*/ 191531875 h 202"/>
                <a:gd name="T44" fmla="*/ 393144375 w 874"/>
                <a:gd name="T45" fmla="*/ 257055938 h 202"/>
                <a:gd name="T46" fmla="*/ 262096250 w 874"/>
                <a:gd name="T47" fmla="*/ 332660625 h 202"/>
                <a:gd name="T48" fmla="*/ 131048125 w 874"/>
                <a:gd name="T49" fmla="*/ 413305625 h 202"/>
                <a:gd name="T50" fmla="*/ 10080625 w 874"/>
                <a:gd name="T51" fmla="*/ 509071563 h 202"/>
                <a:gd name="T52" fmla="*/ 10080625 w 874"/>
                <a:gd name="T53" fmla="*/ 509071563 h 202"/>
                <a:gd name="T54" fmla="*/ 0 w 874"/>
                <a:gd name="T55" fmla="*/ 488910313 h 202"/>
                <a:gd name="T56" fmla="*/ 0 w 874"/>
                <a:gd name="T57" fmla="*/ 488910313 h 202"/>
                <a:gd name="T58" fmla="*/ 75604688 w 874"/>
                <a:gd name="T59" fmla="*/ 428426563 h 202"/>
                <a:gd name="T60" fmla="*/ 151209375 w 874"/>
                <a:gd name="T61" fmla="*/ 378023438 h 202"/>
                <a:gd name="T62" fmla="*/ 226814063 w 874"/>
                <a:gd name="T63" fmla="*/ 327620313 h 202"/>
                <a:gd name="T64" fmla="*/ 307459063 w 874"/>
                <a:gd name="T65" fmla="*/ 282257500 h 202"/>
                <a:gd name="T66" fmla="*/ 388104063 w 874"/>
                <a:gd name="T67" fmla="*/ 236894688 h 202"/>
                <a:gd name="T68" fmla="*/ 473789375 w 874"/>
                <a:gd name="T69" fmla="*/ 196572188 h 202"/>
                <a:gd name="T70" fmla="*/ 554434375 w 874"/>
                <a:gd name="T71" fmla="*/ 161290000 h 202"/>
                <a:gd name="T72" fmla="*/ 645160000 w 874"/>
                <a:gd name="T73" fmla="*/ 126007813 h 202"/>
                <a:gd name="T74" fmla="*/ 730845313 w 874"/>
                <a:gd name="T75" fmla="*/ 100806250 h 202"/>
                <a:gd name="T76" fmla="*/ 821570938 w 874"/>
                <a:gd name="T77" fmla="*/ 70564375 h 202"/>
                <a:gd name="T78" fmla="*/ 912296563 w 874"/>
                <a:gd name="T79" fmla="*/ 50403125 h 202"/>
                <a:gd name="T80" fmla="*/ 1008062500 w 874"/>
                <a:gd name="T81" fmla="*/ 30241875 h 202"/>
                <a:gd name="T82" fmla="*/ 1103828438 w 874"/>
                <a:gd name="T83" fmla="*/ 15120938 h 202"/>
                <a:gd name="T84" fmla="*/ 1199594375 w 874"/>
                <a:gd name="T85" fmla="*/ 5040313 h 202"/>
                <a:gd name="T86" fmla="*/ 1295360313 w 874"/>
                <a:gd name="T87" fmla="*/ 0 h 202"/>
                <a:gd name="T88" fmla="*/ 1391126250 w 874"/>
                <a:gd name="T89" fmla="*/ 0 h 202"/>
                <a:gd name="T90" fmla="*/ 1391126250 w 874"/>
                <a:gd name="T91" fmla="*/ 0 h 202"/>
                <a:gd name="T92" fmla="*/ 1502013125 w 874"/>
                <a:gd name="T93" fmla="*/ 0 h 202"/>
                <a:gd name="T94" fmla="*/ 1602819375 w 874"/>
                <a:gd name="T95" fmla="*/ 10080625 h 202"/>
                <a:gd name="T96" fmla="*/ 1708665938 w 874"/>
                <a:gd name="T97" fmla="*/ 20161250 h 202"/>
                <a:gd name="T98" fmla="*/ 1809472188 w 874"/>
                <a:gd name="T99" fmla="*/ 35282188 h 202"/>
                <a:gd name="T100" fmla="*/ 1910278438 w 874"/>
                <a:gd name="T101" fmla="*/ 60483750 h 202"/>
                <a:gd name="T102" fmla="*/ 2011084688 w 874"/>
                <a:gd name="T103" fmla="*/ 85685313 h 202"/>
                <a:gd name="T104" fmla="*/ 2106850625 w 874"/>
                <a:gd name="T105" fmla="*/ 115927188 h 202"/>
                <a:gd name="T106" fmla="*/ 2147483646 w 874"/>
                <a:gd name="T107" fmla="*/ 151209375 h 202"/>
                <a:gd name="T108" fmla="*/ 2147483646 w 874"/>
                <a:gd name="T109" fmla="*/ 151209375 h 2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74" h="202">
                  <a:moveTo>
                    <a:pt x="874" y="60"/>
                  </a:moveTo>
                  <a:lnTo>
                    <a:pt x="874" y="60"/>
                  </a:lnTo>
                  <a:lnTo>
                    <a:pt x="868" y="66"/>
                  </a:lnTo>
                  <a:lnTo>
                    <a:pt x="830" y="52"/>
                  </a:lnTo>
                  <a:lnTo>
                    <a:pt x="792" y="40"/>
                  </a:lnTo>
                  <a:lnTo>
                    <a:pt x="754" y="30"/>
                  </a:lnTo>
                  <a:lnTo>
                    <a:pt x="716" y="22"/>
                  </a:lnTo>
                  <a:lnTo>
                    <a:pt x="676" y="16"/>
                  </a:lnTo>
                  <a:lnTo>
                    <a:pt x="636" y="12"/>
                  </a:lnTo>
                  <a:lnTo>
                    <a:pt x="594" y="8"/>
                  </a:lnTo>
                  <a:lnTo>
                    <a:pt x="552" y="8"/>
                  </a:lnTo>
                  <a:lnTo>
                    <a:pt x="508" y="8"/>
                  </a:lnTo>
                  <a:lnTo>
                    <a:pt x="464" y="12"/>
                  </a:lnTo>
                  <a:lnTo>
                    <a:pt x="420" y="18"/>
                  </a:lnTo>
                  <a:lnTo>
                    <a:pt x="376" y="26"/>
                  </a:lnTo>
                  <a:lnTo>
                    <a:pt x="334" y="36"/>
                  </a:lnTo>
                  <a:lnTo>
                    <a:pt x="292" y="46"/>
                  </a:lnTo>
                  <a:lnTo>
                    <a:pt x="252" y="60"/>
                  </a:lnTo>
                  <a:lnTo>
                    <a:pt x="212" y="76"/>
                  </a:lnTo>
                  <a:lnTo>
                    <a:pt x="156" y="102"/>
                  </a:lnTo>
                  <a:lnTo>
                    <a:pt x="104" y="132"/>
                  </a:lnTo>
                  <a:lnTo>
                    <a:pt x="52" y="164"/>
                  </a:lnTo>
                  <a:lnTo>
                    <a:pt x="4" y="202"/>
                  </a:lnTo>
                  <a:lnTo>
                    <a:pt x="0" y="194"/>
                  </a:lnTo>
                  <a:lnTo>
                    <a:pt x="30" y="170"/>
                  </a:lnTo>
                  <a:lnTo>
                    <a:pt x="60" y="150"/>
                  </a:lnTo>
                  <a:lnTo>
                    <a:pt x="90" y="130"/>
                  </a:lnTo>
                  <a:lnTo>
                    <a:pt x="122" y="112"/>
                  </a:lnTo>
                  <a:lnTo>
                    <a:pt x="154" y="94"/>
                  </a:lnTo>
                  <a:lnTo>
                    <a:pt x="188" y="78"/>
                  </a:lnTo>
                  <a:lnTo>
                    <a:pt x="220" y="64"/>
                  </a:lnTo>
                  <a:lnTo>
                    <a:pt x="256" y="50"/>
                  </a:lnTo>
                  <a:lnTo>
                    <a:pt x="290" y="40"/>
                  </a:lnTo>
                  <a:lnTo>
                    <a:pt x="326" y="28"/>
                  </a:lnTo>
                  <a:lnTo>
                    <a:pt x="362" y="20"/>
                  </a:lnTo>
                  <a:lnTo>
                    <a:pt x="400" y="12"/>
                  </a:lnTo>
                  <a:lnTo>
                    <a:pt x="438" y="6"/>
                  </a:lnTo>
                  <a:lnTo>
                    <a:pt x="476" y="2"/>
                  </a:lnTo>
                  <a:lnTo>
                    <a:pt x="514" y="0"/>
                  </a:lnTo>
                  <a:lnTo>
                    <a:pt x="552" y="0"/>
                  </a:lnTo>
                  <a:lnTo>
                    <a:pt x="596" y="0"/>
                  </a:lnTo>
                  <a:lnTo>
                    <a:pt x="636" y="4"/>
                  </a:lnTo>
                  <a:lnTo>
                    <a:pt x="678" y="8"/>
                  </a:lnTo>
                  <a:lnTo>
                    <a:pt x="718" y="14"/>
                  </a:lnTo>
                  <a:lnTo>
                    <a:pt x="758" y="24"/>
                  </a:lnTo>
                  <a:lnTo>
                    <a:pt x="798" y="34"/>
                  </a:lnTo>
                  <a:lnTo>
                    <a:pt x="836" y="46"/>
                  </a:lnTo>
                  <a:lnTo>
                    <a:pt x="874" y="6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3" name="Freeform 91"/>
            <p:cNvSpPr>
              <a:spLocks/>
            </p:cNvSpPr>
            <p:nvPr/>
          </p:nvSpPr>
          <p:spPr bwMode="auto">
            <a:xfrm>
              <a:off x="2722563" y="2789238"/>
              <a:ext cx="1454150" cy="317500"/>
            </a:xfrm>
            <a:custGeom>
              <a:avLst/>
              <a:gdLst>
                <a:gd name="T0" fmla="*/ 2147483646 w 916"/>
                <a:gd name="T1" fmla="*/ 171370625 h 200"/>
                <a:gd name="T2" fmla="*/ 2147483646 w 916"/>
                <a:gd name="T3" fmla="*/ 171370625 h 200"/>
                <a:gd name="T4" fmla="*/ 2147483646 w 916"/>
                <a:gd name="T5" fmla="*/ 186491563 h 200"/>
                <a:gd name="T6" fmla="*/ 2147483646 w 916"/>
                <a:gd name="T7" fmla="*/ 186491563 h 200"/>
                <a:gd name="T8" fmla="*/ 2147483646 w 916"/>
                <a:gd name="T9" fmla="*/ 151209375 h 200"/>
                <a:gd name="T10" fmla="*/ 2086689375 w 916"/>
                <a:gd name="T11" fmla="*/ 115927188 h 200"/>
                <a:gd name="T12" fmla="*/ 1980842813 w 916"/>
                <a:gd name="T13" fmla="*/ 85685313 h 200"/>
                <a:gd name="T14" fmla="*/ 1869955938 w 916"/>
                <a:gd name="T15" fmla="*/ 60483750 h 200"/>
                <a:gd name="T16" fmla="*/ 1764109375 w 916"/>
                <a:gd name="T17" fmla="*/ 45362813 h 200"/>
                <a:gd name="T18" fmla="*/ 1653222500 w 916"/>
                <a:gd name="T19" fmla="*/ 30241875 h 200"/>
                <a:gd name="T20" fmla="*/ 1537295313 w 916"/>
                <a:gd name="T21" fmla="*/ 20161250 h 200"/>
                <a:gd name="T22" fmla="*/ 1421368125 w 916"/>
                <a:gd name="T23" fmla="*/ 20161250 h 200"/>
                <a:gd name="T24" fmla="*/ 1421368125 w 916"/>
                <a:gd name="T25" fmla="*/ 20161250 h 200"/>
                <a:gd name="T26" fmla="*/ 1305440938 w 916"/>
                <a:gd name="T27" fmla="*/ 20161250 h 200"/>
                <a:gd name="T28" fmla="*/ 1189513750 w 916"/>
                <a:gd name="T29" fmla="*/ 30241875 h 200"/>
                <a:gd name="T30" fmla="*/ 1073586563 w 916"/>
                <a:gd name="T31" fmla="*/ 45362813 h 200"/>
                <a:gd name="T32" fmla="*/ 957659375 w 916"/>
                <a:gd name="T33" fmla="*/ 65524063 h 200"/>
                <a:gd name="T34" fmla="*/ 846772500 w 916"/>
                <a:gd name="T35" fmla="*/ 90725625 h 200"/>
                <a:gd name="T36" fmla="*/ 735885625 w 916"/>
                <a:gd name="T37" fmla="*/ 120967500 h 200"/>
                <a:gd name="T38" fmla="*/ 630039063 w 916"/>
                <a:gd name="T39" fmla="*/ 161290000 h 200"/>
                <a:gd name="T40" fmla="*/ 524192500 w 916"/>
                <a:gd name="T41" fmla="*/ 201612500 h 200"/>
                <a:gd name="T42" fmla="*/ 524192500 w 916"/>
                <a:gd name="T43" fmla="*/ 201612500 h 200"/>
                <a:gd name="T44" fmla="*/ 388104063 w 916"/>
                <a:gd name="T45" fmla="*/ 262096250 h 200"/>
                <a:gd name="T46" fmla="*/ 257055938 w 916"/>
                <a:gd name="T47" fmla="*/ 337700938 h 200"/>
                <a:gd name="T48" fmla="*/ 131048125 w 916"/>
                <a:gd name="T49" fmla="*/ 413305625 h 200"/>
                <a:gd name="T50" fmla="*/ 10080625 w 916"/>
                <a:gd name="T51" fmla="*/ 504031250 h 200"/>
                <a:gd name="T52" fmla="*/ 10080625 w 916"/>
                <a:gd name="T53" fmla="*/ 504031250 h 200"/>
                <a:gd name="T54" fmla="*/ 0 w 916"/>
                <a:gd name="T55" fmla="*/ 483870000 h 200"/>
                <a:gd name="T56" fmla="*/ 0 w 916"/>
                <a:gd name="T57" fmla="*/ 483870000 h 200"/>
                <a:gd name="T58" fmla="*/ 75604688 w 916"/>
                <a:gd name="T59" fmla="*/ 428426563 h 200"/>
                <a:gd name="T60" fmla="*/ 156249688 w 916"/>
                <a:gd name="T61" fmla="*/ 372983125 h 200"/>
                <a:gd name="T62" fmla="*/ 231854375 w 916"/>
                <a:gd name="T63" fmla="*/ 327620313 h 200"/>
                <a:gd name="T64" fmla="*/ 317539688 w 916"/>
                <a:gd name="T65" fmla="*/ 277217188 h 200"/>
                <a:gd name="T66" fmla="*/ 398184688 w 916"/>
                <a:gd name="T67" fmla="*/ 236894688 h 200"/>
                <a:gd name="T68" fmla="*/ 483870000 w 916"/>
                <a:gd name="T69" fmla="*/ 196572188 h 200"/>
                <a:gd name="T70" fmla="*/ 569555313 w 916"/>
                <a:gd name="T71" fmla="*/ 161290000 h 200"/>
                <a:gd name="T72" fmla="*/ 660280938 w 916"/>
                <a:gd name="T73" fmla="*/ 126007813 h 200"/>
                <a:gd name="T74" fmla="*/ 751006563 w 916"/>
                <a:gd name="T75" fmla="*/ 95765938 h 200"/>
                <a:gd name="T76" fmla="*/ 841732188 w 916"/>
                <a:gd name="T77" fmla="*/ 70564375 h 200"/>
                <a:gd name="T78" fmla="*/ 937498125 w 916"/>
                <a:gd name="T79" fmla="*/ 50403125 h 200"/>
                <a:gd name="T80" fmla="*/ 1028223750 w 916"/>
                <a:gd name="T81" fmla="*/ 30241875 h 200"/>
                <a:gd name="T82" fmla="*/ 1129030000 w 916"/>
                <a:gd name="T83" fmla="*/ 15120938 h 200"/>
                <a:gd name="T84" fmla="*/ 1224795938 w 916"/>
                <a:gd name="T85" fmla="*/ 5040313 h 200"/>
                <a:gd name="T86" fmla="*/ 1325602188 w 916"/>
                <a:gd name="T87" fmla="*/ 0 h 200"/>
                <a:gd name="T88" fmla="*/ 1421368125 w 916"/>
                <a:gd name="T89" fmla="*/ 0 h 200"/>
                <a:gd name="T90" fmla="*/ 1421368125 w 916"/>
                <a:gd name="T91" fmla="*/ 0 h 200"/>
                <a:gd name="T92" fmla="*/ 1537295313 w 916"/>
                <a:gd name="T93" fmla="*/ 0 h 200"/>
                <a:gd name="T94" fmla="*/ 1653222500 w 916"/>
                <a:gd name="T95" fmla="*/ 10080625 h 200"/>
                <a:gd name="T96" fmla="*/ 1769149688 w 916"/>
                <a:gd name="T97" fmla="*/ 25201563 h 200"/>
                <a:gd name="T98" fmla="*/ 1880036563 w 916"/>
                <a:gd name="T99" fmla="*/ 45362813 h 200"/>
                <a:gd name="T100" fmla="*/ 1990923438 w 916"/>
                <a:gd name="T101" fmla="*/ 70564375 h 200"/>
                <a:gd name="T102" fmla="*/ 2096770000 w 916"/>
                <a:gd name="T103" fmla="*/ 95765938 h 200"/>
                <a:gd name="T104" fmla="*/ 2147483646 w 916"/>
                <a:gd name="T105" fmla="*/ 131048125 h 200"/>
                <a:gd name="T106" fmla="*/ 2147483646 w 916"/>
                <a:gd name="T107" fmla="*/ 171370625 h 200"/>
                <a:gd name="T108" fmla="*/ 2147483646 w 916"/>
                <a:gd name="T109" fmla="*/ 171370625 h 20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16" h="200">
                  <a:moveTo>
                    <a:pt x="916" y="68"/>
                  </a:moveTo>
                  <a:lnTo>
                    <a:pt x="916" y="68"/>
                  </a:lnTo>
                  <a:lnTo>
                    <a:pt x="910" y="74"/>
                  </a:lnTo>
                  <a:lnTo>
                    <a:pt x="870" y="60"/>
                  </a:lnTo>
                  <a:lnTo>
                    <a:pt x="828" y="46"/>
                  </a:lnTo>
                  <a:lnTo>
                    <a:pt x="786" y="34"/>
                  </a:lnTo>
                  <a:lnTo>
                    <a:pt x="742" y="24"/>
                  </a:lnTo>
                  <a:lnTo>
                    <a:pt x="700" y="18"/>
                  </a:lnTo>
                  <a:lnTo>
                    <a:pt x="656" y="12"/>
                  </a:lnTo>
                  <a:lnTo>
                    <a:pt x="610" y="8"/>
                  </a:lnTo>
                  <a:lnTo>
                    <a:pt x="564" y="8"/>
                  </a:lnTo>
                  <a:lnTo>
                    <a:pt x="518" y="8"/>
                  </a:lnTo>
                  <a:lnTo>
                    <a:pt x="472" y="12"/>
                  </a:lnTo>
                  <a:lnTo>
                    <a:pt x="426" y="18"/>
                  </a:lnTo>
                  <a:lnTo>
                    <a:pt x="380" y="26"/>
                  </a:lnTo>
                  <a:lnTo>
                    <a:pt x="336" y="36"/>
                  </a:lnTo>
                  <a:lnTo>
                    <a:pt x="292" y="48"/>
                  </a:lnTo>
                  <a:lnTo>
                    <a:pt x="250" y="64"/>
                  </a:lnTo>
                  <a:lnTo>
                    <a:pt x="208" y="80"/>
                  </a:lnTo>
                  <a:lnTo>
                    <a:pt x="154" y="104"/>
                  </a:lnTo>
                  <a:lnTo>
                    <a:pt x="102" y="134"/>
                  </a:lnTo>
                  <a:lnTo>
                    <a:pt x="52" y="164"/>
                  </a:lnTo>
                  <a:lnTo>
                    <a:pt x="4" y="200"/>
                  </a:lnTo>
                  <a:lnTo>
                    <a:pt x="0" y="192"/>
                  </a:lnTo>
                  <a:lnTo>
                    <a:pt x="30" y="170"/>
                  </a:lnTo>
                  <a:lnTo>
                    <a:pt x="62" y="148"/>
                  </a:lnTo>
                  <a:lnTo>
                    <a:pt x="92" y="130"/>
                  </a:lnTo>
                  <a:lnTo>
                    <a:pt x="126" y="110"/>
                  </a:lnTo>
                  <a:lnTo>
                    <a:pt x="158" y="94"/>
                  </a:lnTo>
                  <a:lnTo>
                    <a:pt x="192" y="78"/>
                  </a:lnTo>
                  <a:lnTo>
                    <a:pt x="226" y="64"/>
                  </a:lnTo>
                  <a:lnTo>
                    <a:pt x="262" y="50"/>
                  </a:lnTo>
                  <a:lnTo>
                    <a:pt x="298" y="38"/>
                  </a:lnTo>
                  <a:lnTo>
                    <a:pt x="334" y="28"/>
                  </a:lnTo>
                  <a:lnTo>
                    <a:pt x="372" y="20"/>
                  </a:lnTo>
                  <a:lnTo>
                    <a:pt x="408" y="12"/>
                  </a:lnTo>
                  <a:lnTo>
                    <a:pt x="448" y="6"/>
                  </a:lnTo>
                  <a:lnTo>
                    <a:pt x="486" y="2"/>
                  </a:lnTo>
                  <a:lnTo>
                    <a:pt x="526" y="0"/>
                  </a:lnTo>
                  <a:lnTo>
                    <a:pt x="564" y="0"/>
                  </a:lnTo>
                  <a:lnTo>
                    <a:pt x="610" y="0"/>
                  </a:lnTo>
                  <a:lnTo>
                    <a:pt x="656" y="4"/>
                  </a:lnTo>
                  <a:lnTo>
                    <a:pt x="702" y="10"/>
                  </a:lnTo>
                  <a:lnTo>
                    <a:pt x="746" y="18"/>
                  </a:lnTo>
                  <a:lnTo>
                    <a:pt x="790" y="28"/>
                  </a:lnTo>
                  <a:lnTo>
                    <a:pt x="832" y="38"/>
                  </a:lnTo>
                  <a:lnTo>
                    <a:pt x="874" y="52"/>
                  </a:lnTo>
                  <a:lnTo>
                    <a:pt x="916" y="6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4" name="Freeform 92"/>
            <p:cNvSpPr>
              <a:spLocks/>
            </p:cNvSpPr>
            <p:nvPr/>
          </p:nvSpPr>
          <p:spPr bwMode="auto">
            <a:xfrm>
              <a:off x="2706688" y="2725738"/>
              <a:ext cx="1520825" cy="314325"/>
            </a:xfrm>
            <a:custGeom>
              <a:avLst/>
              <a:gdLst>
                <a:gd name="T0" fmla="*/ 2147483646 w 958"/>
                <a:gd name="T1" fmla="*/ 196572188 h 198"/>
                <a:gd name="T2" fmla="*/ 2147483646 w 958"/>
                <a:gd name="T3" fmla="*/ 196572188 h 198"/>
                <a:gd name="T4" fmla="*/ 2147483646 w 958"/>
                <a:gd name="T5" fmla="*/ 211693125 h 198"/>
                <a:gd name="T6" fmla="*/ 2147483646 w 958"/>
                <a:gd name="T7" fmla="*/ 211693125 h 198"/>
                <a:gd name="T8" fmla="*/ 2147483646 w 958"/>
                <a:gd name="T9" fmla="*/ 206652813 h 198"/>
                <a:gd name="T10" fmla="*/ 2147483646 w 958"/>
                <a:gd name="T11" fmla="*/ 206652813 h 198"/>
                <a:gd name="T12" fmla="*/ 2147483646 w 958"/>
                <a:gd name="T13" fmla="*/ 166330313 h 198"/>
                <a:gd name="T14" fmla="*/ 2147483646 w 958"/>
                <a:gd name="T15" fmla="*/ 126007813 h 198"/>
                <a:gd name="T16" fmla="*/ 2051407188 w 958"/>
                <a:gd name="T17" fmla="*/ 95765938 h 198"/>
                <a:gd name="T18" fmla="*/ 1935480000 w 958"/>
                <a:gd name="T19" fmla="*/ 65524063 h 198"/>
                <a:gd name="T20" fmla="*/ 1814512500 w 958"/>
                <a:gd name="T21" fmla="*/ 45362813 h 198"/>
                <a:gd name="T22" fmla="*/ 1693545000 w 958"/>
                <a:gd name="T23" fmla="*/ 30241875 h 198"/>
                <a:gd name="T24" fmla="*/ 1572577500 w 958"/>
                <a:gd name="T25" fmla="*/ 20161250 h 198"/>
                <a:gd name="T26" fmla="*/ 1446569688 w 958"/>
                <a:gd name="T27" fmla="*/ 20161250 h 198"/>
                <a:gd name="T28" fmla="*/ 1446569688 w 958"/>
                <a:gd name="T29" fmla="*/ 20161250 h 198"/>
                <a:gd name="T30" fmla="*/ 1325602188 w 958"/>
                <a:gd name="T31" fmla="*/ 20161250 h 198"/>
                <a:gd name="T32" fmla="*/ 1204634688 w 958"/>
                <a:gd name="T33" fmla="*/ 30241875 h 198"/>
                <a:gd name="T34" fmla="*/ 1083667188 w 958"/>
                <a:gd name="T35" fmla="*/ 45362813 h 198"/>
                <a:gd name="T36" fmla="*/ 962699688 w 958"/>
                <a:gd name="T37" fmla="*/ 65524063 h 198"/>
                <a:gd name="T38" fmla="*/ 846772500 w 958"/>
                <a:gd name="T39" fmla="*/ 95765938 h 198"/>
                <a:gd name="T40" fmla="*/ 730845313 w 958"/>
                <a:gd name="T41" fmla="*/ 126007813 h 198"/>
                <a:gd name="T42" fmla="*/ 619958438 w 958"/>
                <a:gd name="T43" fmla="*/ 166330313 h 198"/>
                <a:gd name="T44" fmla="*/ 509071563 w 958"/>
                <a:gd name="T45" fmla="*/ 206652813 h 198"/>
                <a:gd name="T46" fmla="*/ 509071563 w 958"/>
                <a:gd name="T47" fmla="*/ 206652813 h 198"/>
                <a:gd name="T48" fmla="*/ 378023438 w 958"/>
                <a:gd name="T49" fmla="*/ 267136563 h 198"/>
                <a:gd name="T50" fmla="*/ 246975313 w 958"/>
                <a:gd name="T51" fmla="*/ 337700938 h 198"/>
                <a:gd name="T52" fmla="*/ 126007813 w 958"/>
                <a:gd name="T53" fmla="*/ 413305625 h 198"/>
                <a:gd name="T54" fmla="*/ 5040313 w 958"/>
                <a:gd name="T55" fmla="*/ 498990938 h 198"/>
                <a:gd name="T56" fmla="*/ 5040313 w 958"/>
                <a:gd name="T57" fmla="*/ 498990938 h 198"/>
                <a:gd name="T58" fmla="*/ 0 w 958"/>
                <a:gd name="T59" fmla="*/ 478829688 h 198"/>
                <a:gd name="T60" fmla="*/ 0 w 958"/>
                <a:gd name="T61" fmla="*/ 478829688 h 198"/>
                <a:gd name="T62" fmla="*/ 80645000 w 958"/>
                <a:gd name="T63" fmla="*/ 423386250 h 198"/>
                <a:gd name="T64" fmla="*/ 156249688 w 958"/>
                <a:gd name="T65" fmla="*/ 367942813 h 198"/>
                <a:gd name="T66" fmla="*/ 236894688 w 958"/>
                <a:gd name="T67" fmla="*/ 322580000 h 198"/>
                <a:gd name="T68" fmla="*/ 322580000 w 958"/>
                <a:gd name="T69" fmla="*/ 277217188 h 198"/>
                <a:gd name="T70" fmla="*/ 408265313 w 958"/>
                <a:gd name="T71" fmla="*/ 231854375 h 198"/>
                <a:gd name="T72" fmla="*/ 493950625 w 958"/>
                <a:gd name="T73" fmla="*/ 191531875 h 198"/>
                <a:gd name="T74" fmla="*/ 584676250 w 958"/>
                <a:gd name="T75" fmla="*/ 156249688 h 198"/>
                <a:gd name="T76" fmla="*/ 675401875 w 958"/>
                <a:gd name="T77" fmla="*/ 126007813 h 198"/>
                <a:gd name="T78" fmla="*/ 766127500 w 958"/>
                <a:gd name="T79" fmla="*/ 95765938 h 198"/>
                <a:gd name="T80" fmla="*/ 856853125 w 958"/>
                <a:gd name="T81" fmla="*/ 70564375 h 198"/>
                <a:gd name="T82" fmla="*/ 952619063 w 958"/>
                <a:gd name="T83" fmla="*/ 50403125 h 198"/>
                <a:gd name="T84" fmla="*/ 1048385000 w 958"/>
                <a:gd name="T85" fmla="*/ 30241875 h 198"/>
                <a:gd name="T86" fmla="*/ 1149191250 w 958"/>
                <a:gd name="T87" fmla="*/ 15120938 h 198"/>
                <a:gd name="T88" fmla="*/ 1244957188 w 958"/>
                <a:gd name="T89" fmla="*/ 5040313 h 198"/>
                <a:gd name="T90" fmla="*/ 1345763438 w 958"/>
                <a:gd name="T91" fmla="*/ 0 h 198"/>
                <a:gd name="T92" fmla="*/ 1446569688 w 958"/>
                <a:gd name="T93" fmla="*/ 0 h 198"/>
                <a:gd name="T94" fmla="*/ 1446569688 w 958"/>
                <a:gd name="T95" fmla="*/ 0 h 198"/>
                <a:gd name="T96" fmla="*/ 1577617813 w 958"/>
                <a:gd name="T97" fmla="*/ 0 h 198"/>
                <a:gd name="T98" fmla="*/ 1703625625 w 958"/>
                <a:gd name="T99" fmla="*/ 10080625 h 198"/>
                <a:gd name="T100" fmla="*/ 1824593125 w 958"/>
                <a:gd name="T101" fmla="*/ 30241875 h 198"/>
                <a:gd name="T102" fmla="*/ 1945560625 w 958"/>
                <a:gd name="T103" fmla="*/ 50403125 h 198"/>
                <a:gd name="T104" fmla="*/ 2066528125 w 958"/>
                <a:gd name="T105" fmla="*/ 80645000 h 198"/>
                <a:gd name="T106" fmla="*/ 2147483646 w 958"/>
                <a:gd name="T107" fmla="*/ 110886875 h 198"/>
                <a:gd name="T108" fmla="*/ 2147483646 w 958"/>
                <a:gd name="T109" fmla="*/ 151209375 h 198"/>
                <a:gd name="T110" fmla="*/ 2147483646 w 958"/>
                <a:gd name="T111" fmla="*/ 196572188 h 198"/>
                <a:gd name="T112" fmla="*/ 2147483646 w 958"/>
                <a:gd name="T113" fmla="*/ 196572188 h 1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58" h="198">
                  <a:moveTo>
                    <a:pt x="958" y="78"/>
                  </a:moveTo>
                  <a:lnTo>
                    <a:pt x="958" y="78"/>
                  </a:lnTo>
                  <a:lnTo>
                    <a:pt x="950" y="84"/>
                  </a:lnTo>
                  <a:lnTo>
                    <a:pt x="946" y="82"/>
                  </a:lnTo>
                  <a:lnTo>
                    <a:pt x="904" y="66"/>
                  </a:lnTo>
                  <a:lnTo>
                    <a:pt x="860" y="50"/>
                  </a:lnTo>
                  <a:lnTo>
                    <a:pt x="814" y="38"/>
                  </a:lnTo>
                  <a:lnTo>
                    <a:pt x="768" y="26"/>
                  </a:lnTo>
                  <a:lnTo>
                    <a:pt x="720" y="18"/>
                  </a:lnTo>
                  <a:lnTo>
                    <a:pt x="672" y="12"/>
                  </a:lnTo>
                  <a:lnTo>
                    <a:pt x="624" y="8"/>
                  </a:lnTo>
                  <a:lnTo>
                    <a:pt x="574" y="8"/>
                  </a:lnTo>
                  <a:lnTo>
                    <a:pt x="526" y="8"/>
                  </a:lnTo>
                  <a:lnTo>
                    <a:pt x="478" y="12"/>
                  </a:lnTo>
                  <a:lnTo>
                    <a:pt x="430" y="18"/>
                  </a:lnTo>
                  <a:lnTo>
                    <a:pt x="382" y="26"/>
                  </a:lnTo>
                  <a:lnTo>
                    <a:pt x="336" y="38"/>
                  </a:lnTo>
                  <a:lnTo>
                    <a:pt x="290" y="50"/>
                  </a:lnTo>
                  <a:lnTo>
                    <a:pt x="246" y="66"/>
                  </a:lnTo>
                  <a:lnTo>
                    <a:pt x="202" y="82"/>
                  </a:lnTo>
                  <a:lnTo>
                    <a:pt x="150" y="106"/>
                  </a:lnTo>
                  <a:lnTo>
                    <a:pt x="98" y="134"/>
                  </a:lnTo>
                  <a:lnTo>
                    <a:pt x="50" y="164"/>
                  </a:lnTo>
                  <a:lnTo>
                    <a:pt x="2" y="198"/>
                  </a:lnTo>
                  <a:lnTo>
                    <a:pt x="0" y="190"/>
                  </a:lnTo>
                  <a:lnTo>
                    <a:pt x="32" y="168"/>
                  </a:lnTo>
                  <a:lnTo>
                    <a:pt x="62" y="146"/>
                  </a:lnTo>
                  <a:lnTo>
                    <a:pt x="94" y="128"/>
                  </a:lnTo>
                  <a:lnTo>
                    <a:pt x="128" y="110"/>
                  </a:lnTo>
                  <a:lnTo>
                    <a:pt x="162" y="92"/>
                  </a:lnTo>
                  <a:lnTo>
                    <a:pt x="196" y="76"/>
                  </a:lnTo>
                  <a:lnTo>
                    <a:pt x="232" y="62"/>
                  </a:lnTo>
                  <a:lnTo>
                    <a:pt x="268" y="50"/>
                  </a:lnTo>
                  <a:lnTo>
                    <a:pt x="304" y="38"/>
                  </a:lnTo>
                  <a:lnTo>
                    <a:pt x="340" y="28"/>
                  </a:lnTo>
                  <a:lnTo>
                    <a:pt x="378" y="20"/>
                  </a:lnTo>
                  <a:lnTo>
                    <a:pt x="416" y="12"/>
                  </a:lnTo>
                  <a:lnTo>
                    <a:pt x="456" y="6"/>
                  </a:lnTo>
                  <a:lnTo>
                    <a:pt x="494" y="2"/>
                  </a:lnTo>
                  <a:lnTo>
                    <a:pt x="534" y="0"/>
                  </a:lnTo>
                  <a:lnTo>
                    <a:pt x="574" y="0"/>
                  </a:lnTo>
                  <a:lnTo>
                    <a:pt x="626" y="0"/>
                  </a:lnTo>
                  <a:lnTo>
                    <a:pt x="676" y="4"/>
                  </a:lnTo>
                  <a:lnTo>
                    <a:pt x="724" y="12"/>
                  </a:lnTo>
                  <a:lnTo>
                    <a:pt x="772" y="20"/>
                  </a:lnTo>
                  <a:lnTo>
                    <a:pt x="820" y="32"/>
                  </a:lnTo>
                  <a:lnTo>
                    <a:pt x="866" y="44"/>
                  </a:lnTo>
                  <a:lnTo>
                    <a:pt x="912" y="60"/>
                  </a:lnTo>
                  <a:lnTo>
                    <a:pt x="958" y="7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5" name="Freeform 93"/>
            <p:cNvSpPr>
              <a:spLocks/>
            </p:cNvSpPr>
            <p:nvPr/>
          </p:nvSpPr>
          <p:spPr bwMode="auto">
            <a:xfrm>
              <a:off x="2693988" y="2662238"/>
              <a:ext cx="1584325" cy="307975"/>
            </a:xfrm>
            <a:custGeom>
              <a:avLst/>
              <a:gdLst>
                <a:gd name="T0" fmla="*/ 2147483646 w 998"/>
                <a:gd name="T1" fmla="*/ 226814063 h 194"/>
                <a:gd name="T2" fmla="*/ 2147483646 w 998"/>
                <a:gd name="T3" fmla="*/ 226814063 h 194"/>
                <a:gd name="T4" fmla="*/ 2147483646 w 998"/>
                <a:gd name="T5" fmla="*/ 236894688 h 194"/>
                <a:gd name="T6" fmla="*/ 2147483646 w 998"/>
                <a:gd name="T7" fmla="*/ 236894688 h 194"/>
                <a:gd name="T8" fmla="*/ 2147483646 w 998"/>
                <a:gd name="T9" fmla="*/ 236894688 h 194"/>
                <a:gd name="T10" fmla="*/ 2147483646 w 998"/>
                <a:gd name="T11" fmla="*/ 216733438 h 194"/>
                <a:gd name="T12" fmla="*/ 2147483646 w 998"/>
                <a:gd name="T13" fmla="*/ 216733438 h 194"/>
                <a:gd name="T14" fmla="*/ 2147483646 w 998"/>
                <a:gd name="T15" fmla="*/ 171370625 h 194"/>
                <a:gd name="T16" fmla="*/ 2147483646 w 998"/>
                <a:gd name="T17" fmla="*/ 131048125 h 194"/>
                <a:gd name="T18" fmla="*/ 2096770000 w 998"/>
                <a:gd name="T19" fmla="*/ 95765938 h 194"/>
                <a:gd name="T20" fmla="*/ 1975802500 w 998"/>
                <a:gd name="T21" fmla="*/ 70564375 h 194"/>
                <a:gd name="T22" fmla="*/ 1849794688 w 998"/>
                <a:gd name="T23" fmla="*/ 50403125 h 194"/>
                <a:gd name="T24" fmla="*/ 1723786875 w 998"/>
                <a:gd name="T25" fmla="*/ 30241875 h 194"/>
                <a:gd name="T26" fmla="*/ 1597779063 w 998"/>
                <a:gd name="T27" fmla="*/ 20161250 h 194"/>
                <a:gd name="T28" fmla="*/ 1466730938 w 998"/>
                <a:gd name="T29" fmla="*/ 20161250 h 194"/>
                <a:gd name="T30" fmla="*/ 1466730938 w 998"/>
                <a:gd name="T31" fmla="*/ 20161250 h 194"/>
                <a:gd name="T32" fmla="*/ 1340723125 w 998"/>
                <a:gd name="T33" fmla="*/ 20161250 h 194"/>
                <a:gd name="T34" fmla="*/ 1209675000 w 998"/>
                <a:gd name="T35" fmla="*/ 30241875 h 194"/>
                <a:gd name="T36" fmla="*/ 1088707500 w 998"/>
                <a:gd name="T37" fmla="*/ 50403125 h 194"/>
                <a:gd name="T38" fmla="*/ 962699688 w 998"/>
                <a:gd name="T39" fmla="*/ 70564375 h 194"/>
                <a:gd name="T40" fmla="*/ 841732188 w 998"/>
                <a:gd name="T41" fmla="*/ 95765938 h 194"/>
                <a:gd name="T42" fmla="*/ 720764688 w 998"/>
                <a:gd name="T43" fmla="*/ 131048125 h 194"/>
                <a:gd name="T44" fmla="*/ 604837500 w 998"/>
                <a:gd name="T45" fmla="*/ 171370625 h 194"/>
                <a:gd name="T46" fmla="*/ 493950625 w 998"/>
                <a:gd name="T47" fmla="*/ 216733438 h 194"/>
                <a:gd name="T48" fmla="*/ 493950625 w 998"/>
                <a:gd name="T49" fmla="*/ 216733438 h 194"/>
                <a:gd name="T50" fmla="*/ 362902500 w 998"/>
                <a:gd name="T51" fmla="*/ 277217188 h 194"/>
                <a:gd name="T52" fmla="*/ 236894688 w 998"/>
                <a:gd name="T53" fmla="*/ 342741250 h 194"/>
                <a:gd name="T54" fmla="*/ 120967500 w 998"/>
                <a:gd name="T55" fmla="*/ 413305625 h 194"/>
                <a:gd name="T56" fmla="*/ 5040313 w 998"/>
                <a:gd name="T57" fmla="*/ 488910313 h 194"/>
                <a:gd name="T58" fmla="*/ 5040313 w 998"/>
                <a:gd name="T59" fmla="*/ 488910313 h 194"/>
                <a:gd name="T60" fmla="*/ 0 w 998"/>
                <a:gd name="T61" fmla="*/ 468749063 h 194"/>
                <a:gd name="T62" fmla="*/ 0 w 998"/>
                <a:gd name="T63" fmla="*/ 468749063 h 194"/>
                <a:gd name="T64" fmla="*/ 75604688 w 998"/>
                <a:gd name="T65" fmla="*/ 413305625 h 194"/>
                <a:gd name="T66" fmla="*/ 156249688 w 998"/>
                <a:gd name="T67" fmla="*/ 362902500 h 194"/>
                <a:gd name="T68" fmla="*/ 241935000 w 998"/>
                <a:gd name="T69" fmla="*/ 317539688 h 194"/>
                <a:gd name="T70" fmla="*/ 327620313 w 998"/>
                <a:gd name="T71" fmla="*/ 272176875 h 194"/>
                <a:gd name="T72" fmla="*/ 413305625 w 998"/>
                <a:gd name="T73" fmla="*/ 226814063 h 194"/>
                <a:gd name="T74" fmla="*/ 498990938 w 998"/>
                <a:gd name="T75" fmla="*/ 191531875 h 194"/>
                <a:gd name="T76" fmla="*/ 589716563 w 998"/>
                <a:gd name="T77" fmla="*/ 156249688 h 194"/>
                <a:gd name="T78" fmla="*/ 685482500 w 998"/>
                <a:gd name="T79" fmla="*/ 120967500 h 194"/>
                <a:gd name="T80" fmla="*/ 776208125 w 998"/>
                <a:gd name="T81" fmla="*/ 95765938 h 194"/>
                <a:gd name="T82" fmla="*/ 871974063 w 998"/>
                <a:gd name="T83" fmla="*/ 70564375 h 194"/>
                <a:gd name="T84" fmla="*/ 967740000 w 998"/>
                <a:gd name="T85" fmla="*/ 50403125 h 194"/>
                <a:gd name="T86" fmla="*/ 1063505938 w 998"/>
                <a:gd name="T87" fmla="*/ 30241875 h 194"/>
                <a:gd name="T88" fmla="*/ 1164312188 w 998"/>
                <a:gd name="T89" fmla="*/ 15120938 h 194"/>
                <a:gd name="T90" fmla="*/ 1265118438 w 998"/>
                <a:gd name="T91" fmla="*/ 5040313 h 194"/>
                <a:gd name="T92" fmla="*/ 1365924688 w 998"/>
                <a:gd name="T93" fmla="*/ 0 h 194"/>
                <a:gd name="T94" fmla="*/ 1466730938 w 998"/>
                <a:gd name="T95" fmla="*/ 0 h 194"/>
                <a:gd name="T96" fmla="*/ 1466730938 w 998"/>
                <a:gd name="T97" fmla="*/ 0 h 194"/>
                <a:gd name="T98" fmla="*/ 1607859688 w 998"/>
                <a:gd name="T99" fmla="*/ 0 h 194"/>
                <a:gd name="T100" fmla="*/ 1743948125 w 998"/>
                <a:gd name="T101" fmla="*/ 15120938 h 194"/>
                <a:gd name="T102" fmla="*/ 1880036563 w 998"/>
                <a:gd name="T103" fmla="*/ 30241875 h 194"/>
                <a:gd name="T104" fmla="*/ 2011084688 w 998"/>
                <a:gd name="T105" fmla="*/ 55443438 h 194"/>
                <a:gd name="T106" fmla="*/ 2142132813 w 998"/>
                <a:gd name="T107" fmla="*/ 90725625 h 194"/>
                <a:gd name="T108" fmla="*/ 2147483646 w 998"/>
                <a:gd name="T109" fmla="*/ 126007813 h 194"/>
                <a:gd name="T110" fmla="*/ 2147483646 w 998"/>
                <a:gd name="T111" fmla="*/ 171370625 h 194"/>
                <a:gd name="T112" fmla="*/ 2147483646 w 998"/>
                <a:gd name="T113" fmla="*/ 226814063 h 194"/>
                <a:gd name="T114" fmla="*/ 2147483646 w 998"/>
                <a:gd name="T115" fmla="*/ 226814063 h 19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998" h="194">
                  <a:moveTo>
                    <a:pt x="998" y="90"/>
                  </a:moveTo>
                  <a:lnTo>
                    <a:pt x="998" y="90"/>
                  </a:lnTo>
                  <a:lnTo>
                    <a:pt x="992" y="94"/>
                  </a:lnTo>
                  <a:lnTo>
                    <a:pt x="970" y="86"/>
                  </a:lnTo>
                  <a:lnTo>
                    <a:pt x="926" y="68"/>
                  </a:lnTo>
                  <a:lnTo>
                    <a:pt x="878" y="52"/>
                  </a:lnTo>
                  <a:lnTo>
                    <a:pt x="832" y="38"/>
                  </a:lnTo>
                  <a:lnTo>
                    <a:pt x="784" y="28"/>
                  </a:lnTo>
                  <a:lnTo>
                    <a:pt x="734" y="20"/>
                  </a:lnTo>
                  <a:lnTo>
                    <a:pt x="684" y="12"/>
                  </a:lnTo>
                  <a:lnTo>
                    <a:pt x="634" y="8"/>
                  </a:lnTo>
                  <a:lnTo>
                    <a:pt x="582" y="8"/>
                  </a:lnTo>
                  <a:lnTo>
                    <a:pt x="532" y="8"/>
                  </a:lnTo>
                  <a:lnTo>
                    <a:pt x="480" y="12"/>
                  </a:lnTo>
                  <a:lnTo>
                    <a:pt x="432" y="20"/>
                  </a:lnTo>
                  <a:lnTo>
                    <a:pt x="382" y="28"/>
                  </a:lnTo>
                  <a:lnTo>
                    <a:pt x="334" y="38"/>
                  </a:lnTo>
                  <a:lnTo>
                    <a:pt x="286" y="52"/>
                  </a:lnTo>
                  <a:lnTo>
                    <a:pt x="240" y="68"/>
                  </a:lnTo>
                  <a:lnTo>
                    <a:pt x="196" y="86"/>
                  </a:lnTo>
                  <a:lnTo>
                    <a:pt x="144" y="110"/>
                  </a:lnTo>
                  <a:lnTo>
                    <a:pt x="94" y="136"/>
                  </a:lnTo>
                  <a:lnTo>
                    <a:pt x="48" y="164"/>
                  </a:lnTo>
                  <a:lnTo>
                    <a:pt x="2" y="194"/>
                  </a:lnTo>
                  <a:lnTo>
                    <a:pt x="0" y="186"/>
                  </a:lnTo>
                  <a:lnTo>
                    <a:pt x="30" y="164"/>
                  </a:lnTo>
                  <a:lnTo>
                    <a:pt x="62" y="144"/>
                  </a:lnTo>
                  <a:lnTo>
                    <a:pt x="96" y="126"/>
                  </a:lnTo>
                  <a:lnTo>
                    <a:pt x="130" y="108"/>
                  </a:lnTo>
                  <a:lnTo>
                    <a:pt x="164" y="90"/>
                  </a:lnTo>
                  <a:lnTo>
                    <a:pt x="198" y="76"/>
                  </a:lnTo>
                  <a:lnTo>
                    <a:pt x="234" y="62"/>
                  </a:lnTo>
                  <a:lnTo>
                    <a:pt x="272" y="48"/>
                  </a:lnTo>
                  <a:lnTo>
                    <a:pt x="308" y="38"/>
                  </a:lnTo>
                  <a:lnTo>
                    <a:pt x="346" y="28"/>
                  </a:lnTo>
                  <a:lnTo>
                    <a:pt x="384" y="20"/>
                  </a:lnTo>
                  <a:lnTo>
                    <a:pt x="422" y="12"/>
                  </a:lnTo>
                  <a:lnTo>
                    <a:pt x="462" y="6"/>
                  </a:lnTo>
                  <a:lnTo>
                    <a:pt x="502" y="2"/>
                  </a:lnTo>
                  <a:lnTo>
                    <a:pt x="542" y="0"/>
                  </a:lnTo>
                  <a:lnTo>
                    <a:pt x="582" y="0"/>
                  </a:lnTo>
                  <a:lnTo>
                    <a:pt x="638" y="0"/>
                  </a:lnTo>
                  <a:lnTo>
                    <a:pt x="692" y="6"/>
                  </a:lnTo>
                  <a:lnTo>
                    <a:pt x="746" y="12"/>
                  </a:lnTo>
                  <a:lnTo>
                    <a:pt x="798" y="22"/>
                  </a:lnTo>
                  <a:lnTo>
                    <a:pt x="850" y="36"/>
                  </a:lnTo>
                  <a:lnTo>
                    <a:pt x="900" y="50"/>
                  </a:lnTo>
                  <a:lnTo>
                    <a:pt x="950" y="68"/>
                  </a:lnTo>
                  <a:lnTo>
                    <a:pt x="998" y="9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6" name="Freeform 94"/>
            <p:cNvSpPr>
              <a:spLocks/>
            </p:cNvSpPr>
            <p:nvPr/>
          </p:nvSpPr>
          <p:spPr bwMode="auto">
            <a:xfrm>
              <a:off x="2681288" y="2598738"/>
              <a:ext cx="1651000" cy="304800"/>
            </a:xfrm>
            <a:custGeom>
              <a:avLst/>
              <a:gdLst>
                <a:gd name="T0" fmla="*/ 2147483646 w 1040"/>
                <a:gd name="T1" fmla="*/ 252015625 h 192"/>
                <a:gd name="T2" fmla="*/ 2147483646 w 1040"/>
                <a:gd name="T3" fmla="*/ 252015625 h 192"/>
                <a:gd name="T4" fmla="*/ 2147483646 w 1040"/>
                <a:gd name="T5" fmla="*/ 252015625 h 192"/>
                <a:gd name="T6" fmla="*/ 2147483646 w 1040"/>
                <a:gd name="T7" fmla="*/ 267136563 h 192"/>
                <a:gd name="T8" fmla="*/ 2147483646 w 1040"/>
                <a:gd name="T9" fmla="*/ 267136563 h 192"/>
                <a:gd name="T10" fmla="*/ 2147483646 w 1040"/>
                <a:gd name="T11" fmla="*/ 221773750 h 192"/>
                <a:gd name="T12" fmla="*/ 2147483646 w 1040"/>
                <a:gd name="T13" fmla="*/ 221773750 h 192"/>
                <a:gd name="T14" fmla="*/ 2147483646 w 1040"/>
                <a:gd name="T15" fmla="*/ 176410938 h 192"/>
                <a:gd name="T16" fmla="*/ 2147483646 w 1040"/>
                <a:gd name="T17" fmla="*/ 136088438 h 192"/>
                <a:gd name="T18" fmla="*/ 2142132813 w 1040"/>
                <a:gd name="T19" fmla="*/ 100806250 h 192"/>
                <a:gd name="T20" fmla="*/ 2016125000 w 1040"/>
                <a:gd name="T21" fmla="*/ 70564375 h 192"/>
                <a:gd name="T22" fmla="*/ 1885076875 w 1040"/>
                <a:gd name="T23" fmla="*/ 50403125 h 192"/>
                <a:gd name="T24" fmla="*/ 1754028750 w 1040"/>
                <a:gd name="T25" fmla="*/ 30241875 h 192"/>
                <a:gd name="T26" fmla="*/ 1622980625 w 1040"/>
                <a:gd name="T27" fmla="*/ 20161250 h 192"/>
                <a:gd name="T28" fmla="*/ 1486892188 w 1040"/>
                <a:gd name="T29" fmla="*/ 20161250 h 192"/>
                <a:gd name="T30" fmla="*/ 1486892188 w 1040"/>
                <a:gd name="T31" fmla="*/ 20161250 h 192"/>
                <a:gd name="T32" fmla="*/ 1355844063 w 1040"/>
                <a:gd name="T33" fmla="*/ 20161250 h 192"/>
                <a:gd name="T34" fmla="*/ 1219755625 w 1040"/>
                <a:gd name="T35" fmla="*/ 30241875 h 192"/>
                <a:gd name="T36" fmla="*/ 1093747813 w 1040"/>
                <a:gd name="T37" fmla="*/ 50403125 h 192"/>
                <a:gd name="T38" fmla="*/ 962699688 w 1040"/>
                <a:gd name="T39" fmla="*/ 70564375 h 192"/>
                <a:gd name="T40" fmla="*/ 836691875 w 1040"/>
                <a:gd name="T41" fmla="*/ 100806250 h 192"/>
                <a:gd name="T42" fmla="*/ 710684063 w 1040"/>
                <a:gd name="T43" fmla="*/ 136088438 h 192"/>
                <a:gd name="T44" fmla="*/ 589716563 w 1040"/>
                <a:gd name="T45" fmla="*/ 176410938 h 192"/>
                <a:gd name="T46" fmla="*/ 473789375 w 1040"/>
                <a:gd name="T47" fmla="*/ 221773750 h 192"/>
                <a:gd name="T48" fmla="*/ 473789375 w 1040"/>
                <a:gd name="T49" fmla="*/ 221773750 h 192"/>
                <a:gd name="T50" fmla="*/ 347781563 w 1040"/>
                <a:gd name="T51" fmla="*/ 277217188 h 192"/>
                <a:gd name="T52" fmla="*/ 231854375 w 1040"/>
                <a:gd name="T53" fmla="*/ 342741250 h 192"/>
                <a:gd name="T54" fmla="*/ 115927188 w 1040"/>
                <a:gd name="T55" fmla="*/ 408265313 h 192"/>
                <a:gd name="T56" fmla="*/ 5040313 w 1040"/>
                <a:gd name="T57" fmla="*/ 483870000 h 192"/>
                <a:gd name="T58" fmla="*/ 5040313 w 1040"/>
                <a:gd name="T59" fmla="*/ 483870000 h 192"/>
                <a:gd name="T60" fmla="*/ 0 w 1040"/>
                <a:gd name="T61" fmla="*/ 458668438 h 192"/>
                <a:gd name="T62" fmla="*/ 0 w 1040"/>
                <a:gd name="T63" fmla="*/ 458668438 h 192"/>
                <a:gd name="T64" fmla="*/ 80645000 w 1040"/>
                <a:gd name="T65" fmla="*/ 408265313 h 192"/>
                <a:gd name="T66" fmla="*/ 161290000 w 1040"/>
                <a:gd name="T67" fmla="*/ 357862188 h 192"/>
                <a:gd name="T68" fmla="*/ 246975313 w 1040"/>
                <a:gd name="T69" fmla="*/ 307459063 h 192"/>
                <a:gd name="T70" fmla="*/ 332660625 w 1040"/>
                <a:gd name="T71" fmla="*/ 267136563 h 192"/>
                <a:gd name="T72" fmla="*/ 423386250 w 1040"/>
                <a:gd name="T73" fmla="*/ 226814063 h 192"/>
                <a:gd name="T74" fmla="*/ 509071563 w 1040"/>
                <a:gd name="T75" fmla="*/ 186491563 h 192"/>
                <a:gd name="T76" fmla="*/ 604837500 w 1040"/>
                <a:gd name="T77" fmla="*/ 151209375 h 192"/>
                <a:gd name="T78" fmla="*/ 695563125 w 1040"/>
                <a:gd name="T79" fmla="*/ 120967500 h 192"/>
                <a:gd name="T80" fmla="*/ 791329063 w 1040"/>
                <a:gd name="T81" fmla="*/ 90725625 h 192"/>
                <a:gd name="T82" fmla="*/ 887095000 w 1040"/>
                <a:gd name="T83" fmla="*/ 65524063 h 192"/>
                <a:gd name="T84" fmla="*/ 982860938 w 1040"/>
                <a:gd name="T85" fmla="*/ 45362813 h 192"/>
                <a:gd name="T86" fmla="*/ 1083667188 w 1040"/>
                <a:gd name="T87" fmla="*/ 30241875 h 192"/>
                <a:gd name="T88" fmla="*/ 1184473438 w 1040"/>
                <a:gd name="T89" fmla="*/ 15120938 h 192"/>
                <a:gd name="T90" fmla="*/ 1285279688 w 1040"/>
                <a:gd name="T91" fmla="*/ 5040313 h 192"/>
                <a:gd name="T92" fmla="*/ 1386085938 w 1040"/>
                <a:gd name="T93" fmla="*/ 0 h 192"/>
                <a:gd name="T94" fmla="*/ 1486892188 w 1040"/>
                <a:gd name="T95" fmla="*/ 0 h 192"/>
                <a:gd name="T96" fmla="*/ 1486892188 w 1040"/>
                <a:gd name="T97" fmla="*/ 0 h 192"/>
                <a:gd name="T98" fmla="*/ 1638101563 w 1040"/>
                <a:gd name="T99" fmla="*/ 5040313 h 192"/>
                <a:gd name="T100" fmla="*/ 1789310938 w 1040"/>
                <a:gd name="T101" fmla="*/ 15120938 h 192"/>
                <a:gd name="T102" fmla="*/ 1935480000 w 1040"/>
                <a:gd name="T103" fmla="*/ 35282188 h 192"/>
                <a:gd name="T104" fmla="*/ 2076608750 w 1040"/>
                <a:gd name="T105" fmla="*/ 65524063 h 192"/>
                <a:gd name="T106" fmla="*/ 2147483646 w 1040"/>
                <a:gd name="T107" fmla="*/ 100806250 h 192"/>
                <a:gd name="T108" fmla="*/ 2147483646 w 1040"/>
                <a:gd name="T109" fmla="*/ 146169063 h 192"/>
                <a:gd name="T110" fmla="*/ 2147483646 w 1040"/>
                <a:gd name="T111" fmla="*/ 196572188 h 192"/>
                <a:gd name="T112" fmla="*/ 2147483646 w 1040"/>
                <a:gd name="T113" fmla="*/ 252015625 h 192"/>
                <a:gd name="T114" fmla="*/ 2147483646 w 1040"/>
                <a:gd name="T115" fmla="*/ 252015625 h 1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40" h="192">
                  <a:moveTo>
                    <a:pt x="1040" y="100"/>
                  </a:moveTo>
                  <a:lnTo>
                    <a:pt x="1040" y="100"/>
                  </a:lnTo>
                  <a:lnTo>
                    <a:pt x="1034" y="106"/>
                  </a:lnTo>
                  <a:lnTo>
                    <a:pt x="994" y="88"/>
                  </a:lnTo>
                  <a:lnTo>
                    <a:pt x="948" y="70"/>
                  </a:lnTo>
                  <a:lnTo>
                    <a:pt x="898" y="54"/>
                  </a:lnTo>
                  <a:lnTo>
                    <a:pt x="850" y="40"/>
                  </a:lnTo>
                  <a:lnTo>
                    <a:pt x="800" y="28"/>
                  </a:lnTo>
                  <a:lnTo>
                    <a:pt x="748" y="20"/>
                  </a:lnTo>
                  <a:lnTo>
                    <a:pt x="696" y="12"/>
                  </a:lnTo>
                  <a:lnTo>
                    <a:pt x="644" y="8"/>
                  </a:lnTo>
                  <a:lnTo>
                    <a:pt x="590" y="8"/>
                  </a:lnTo>
                  <a:lnTo>
                    <a:pt x="538" y="8"/>
                  </a:lnTo>
                  <a:lnTo>
                    <a:pt x="484" y="12"/>
                  </a:lnTo>
                  <a:lnTo>
                    <a:pt x="434" y="20"/>
                  </a:lnTo>
                  <a:lnTo>
                    <a:pt x="382" y="28"/>
                  </a:lnTo>
                  <a:lnTo>
                    <a:pt x="332" y="40"/>
                  </a:lnTo>
                  <a:lnTo>
                    <a:pt x="282" y="54"/>
                  </a:lnTo>
                  <a:lnTo>
                    <a:pt x="234" y="70"/>
                  </a:lnTo>
                  <a:lnTo>
                    <a:pt x="188" y="88"/>
                  </a:lnTo>
                  <a:lnTo>
                    <a:pt x="138" y="110"/>
                  </a:lnTo>
                  <a:lnTo>
                    <a:pt x="92" y="136"/>
                  </a:lnTo>
                  <a:lnTo>
                    <a:pt x="46" y="162"/>
                  </a:lnTo>
                  <a:lnTo>
                    <a:pt x="2" y="192"/>
                  </a:lnTo>
                  <a:lnTo>
                    <a:pt x="0" y="182"/>
                  </a:lnTo>
                  <a:lnTo>
                    <a:pt x="32" y="162"/>
                  </a:lnTo>
                  <a:lnTo>
                    <a:pt x="64" y="142"/>
                  </a:lnTo>
                  <a:lnTo>
                    <a:pt x="98" y="122"/>
                  </a:lnTo>
                  <a:lnTo>
                    <a:pt x="132" y="106"/>
                  </a:lnTo>
                  <a:lnTo>
                    <a:pt x="168" y="90"/>
                  </a:lnTo>
                  <a:lnTo>
                    <a:pt x="202" y="74"/>
                  </a:lnTo>
                  <a:lnTo>
                    <a:pt x="240" y="60"/>
                  </a:lnTo>
                  <a:lnTo>
                    <a:pt x="276" y="48"/>
                  </a:lnTo>
                  <a:lnTo>
                    <a:pt x="314" y="36"/>
                  </a:lnTo>
                  <a:lnTo>
                    <a:pt x="352" y="26"/>
                  </a:lnTo>
                  <a:lnTo>
                    <a:pt x="390" y="18"/>
                  </a:lnTo>
                  <a:lnTo>
                    <a:pt x="430" y="12"/>
                  </a:lnTo>
                  <a:lnTo>
                    <a:pt x="470" y="6"/>
                  </a:lnTo>
                  <a:lnTo>
                    <a:pt x="510" y="2"/>
                  </a:lnTo>
                  <a:lnTo>
                    <a:pt x="550" y="0"/>
                  </a:lnTo>
                  <a:lnTo>
                    <a:pt x="590" y="0"/>
                  </a:lnTo>
                  <a:lnTo>
                    <a:pt x="650" y="2"/>
                  </a:lnTo>
                  <a:lnTo>
                    <a:pt x="710" y="6"/>
                  </a:lnTo>
                  <a:lnTo>
                    <a:pt x="768" y="14"/>
                  </a:lnTo>
                  <a:lnTo>
                    <a:pt x="824" y="26"/>
                  </a:lnTo>
                  <a:lnTo>
                    <a:pt x="880" y="40"/>
                  </a:lnTo>
                  <a:lnTo>
                    <a:pt x="936" y="58"/>
                  </a:lnTo>
                  <a:lnTo>
                    <a:pt x="988" y="78"/>
                  </a:lnTo>
                  <a:lnTo>
                    <a:pt x="1040" y="10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7" name="Freeform 95"/>
            <p:cNvSpPr>
              <a:spLocks/>
            </p:cNvSpPr>
            <p:nvPr/>
          </p:nvSpPr>
          <p:spPr bwMode="auto">
            <a:xfrm>
              <a:off x="2671763" y="2535238"/>
              <a:ext cx="1717675" cy="298450"/>
            </a:xfrm>
            <a:custGeom>
              <a:avLst/>
              <a:gdLst>
                <a:gd name="T0" fmla="*/ 2147483646 w 1082"/>
                <a:gd name="T1" fmla="*/ 287297813 h 188"/>
                <a:gd name="T2" fmla="*/ 2147483646 w 1082"/>
                <a:gd name="T3" fmla="*/ 287297813 h 188"/>
                <a:gd name="T4" fmla="*/ 2147483646 w 1082"/>
                <a:gd name="T5" fmla="*/ 302418750 h 188"/>
                <a:gd name="T6" fmla="*/ 2147483646 w 1082"/>
                <a:gd name="T7" fmla="*/ 302418750 h 188"/>
                <a:gd name="T8" fmla="*/ 2147483646 w 1082"/>
                <a:gd name="T9" fmla="*/ 231854375 h 188"/>
                <a:gd name="T10" fmla="*/ 2147483646 w 1082"/>
                <a:gd name="T11" fmla="*/ 231854375 h 188"/>
                <a:gd name="T12" fmla="*/ 2147483646 w 1082"/>
                <a:gd name="T13" fmla="*/ 181451250 h 188"/>
                <a:gd name="T14" fmla="*/ 2147483646 w 1082"/>
                <a:gd name="T15" fmla="*/ 141128750 h 188"/>
                <a:gd name="T16" fmla="*/ 2147483646 w 1082"/>
                <a:gd name="T17" fmla="*/ 105846563 h 188"/>
                <a:gd name="T18" fmla="*/ 2051407188 w 1082"/>
                <a:gd name="T19" fmla="*/ 75604688 h 188"/>
                <a:gd name="T20" fmla="*/ 1915318750 w 1082"/>
                <a:gd name="T21" fmla="*/ 50403125 h 188"/>
                <a:gd name="T22" fmla="*/ 1779230313 w 1082"/>
                <a:gd name="T23" fmla="*/ 35282188 h 188"/>
                <a:gd name="T24" fmla="*/ 1643141875 w 1082"/>
                <a:gd name="T25" fmla="*/ 20161250 h 188"/>
                <a:gd name="T26" fmla="*/ 1502013125 w 1082"/>
                <a:gd name="T27" fmla="*/ 20161250 h 188"/>
                <a:gd name="T28" fmla="*/ 1502013125 w 1082"/>
                <a:gd name="T29" fmla="*/ 20161250 h 188"/>
                <a:gd name="T30" fmla="*/ 1365924688 w 1082"/>
                <a:gd name="T31" fmla="*/ 20161250 h 188"/>
                <a:gd name="T32" fmla="*/ 1224795938 w 1082"/>
                <a:gd name="T33" fmla="*/ 35282188 h 188"/>
                <a:gd name="T34" fmla="*/ 1088707500 w 1082"/>
                <a:gd name="T35" fmla="*/ 50403125 h 188"/>
                <a:gd name="T36" fmla="*/ 957659375 w 1082"/>
                <a:gd name="T37" fmla="*/ 75604688 h 188"/>
                <a:gd name="T38" fmla="*/ 826611250 w 1082"/>
                <a:gd name="T39" fmla="*/ 105846563 h 188"/>
                <a:gd name="T40" fmla="*/ 695563125 w 1082"/>
                <a:gd name="T41" fmla="*/ 141128750 h 188"/>
                <a:gd name="T42" fmla="*/ 569555313 w 1082"/>
                <a:gd name="T43" fmla="*/ 181451250 h 188"/>
                <a:gd name="T44" fmla="*/ 448587813 w 1082"/>
                <a:gd name="T45" fmla="*/ 231854375 h 188"/>
                <a:gd name="T46" fmla="*/ 448587813 w 1082"/>
                <a:gd name="T47" fmla="*/ 231854375 h 188"/>
                <a:gd name="T48" fmla="*/ 332660625 w 1082"/>
                <a:gd name="T49" fmla="*/ 282257500 h 188"/>
                <a:gd name="T50" fmla="*/ 221773750 w 1082"/>
                <a:gd name="T51" fmla="*/ 342741250 h 188"/>
                <a:gd name="T52" fmla="*/ 110886875 w 1082"/>
                <a:gd name="T53" fmla="*/ 403225000 h 188"/>
                <a:gd name="T54" fmla="*/ 5040313 w 1082"/>
                <a:gd name="T55" fmla="*/ 473789375 h 188"/>
                <a:gd name="T56" fmla="*/ 5040313 w 1082"/>
                <a:gd name="T57" fmla="*/ 473789375 h 188"/>
                <a:gd name="T58" fmla="*/ 0 w 1082"/>
                <a:gd name="T59" fmla="*/ 448587813 h 188"/>
                <a:gd name="T60" fmla="*/ 0 w 1082"/>
                <a:gd name="T61" fmla="*/ 448587813 h 188"/>
                <a:gd name="T62" fmla="*/ 80645000 w 1082"/>
                <a:gd name="T63" fmla="*/ 398184688 h 188"/>
                <a:gd name="T64" fmla="*/ 166330313 w 1082"/>
                <a:gd name="T65" fmla="*/ 347781563 h 188"/>
                <a:gd name="T66" fmla="*/ 252015625 w 1082"/>
                <a:gd name="T67" fmla="*/ 302418750 h 188"/>
                <a:gd name="T68" fmla="*/ 337700938 w 1082"/>
                <a:gd name="T69" fmla="*/ 257055938 h 188"/>
                <a:gd name="T70" fmla="*/ 428426563 w 1082"/>
                <a:gd name="T71" fmla="*/ 216733438 h 188"/>
                <a:gd name="T72" fmla="*/ 519152188 w 1082"/>
                <a:gd name="T73" fmla="*/ 181451250 h 188"/>
                <a:gd name="T74" fmla="*/ 609877813 w 1082"/>
                <a:gd name="T75" fmla="*/ 146169063 h 188"/>
                <a:gd name="T76" fmla="*/ 705643750 w 1082"/>
                <a:gd name="T77" fmla="*/ 115927188 h 188"/>
                <a:gd name="T78" fmla="*/ 801409688 w 1082"/>
                <a:gd name="T79" fmla="*/ 90725625 h 188"/>
                <a:gd name="T80" fmla="*/ 897175625 w 1082"/>
                <a:gd name="T81" fmla="*/ 65524063 h 188"/>
                <a:gd name="T82" fmla="*/ 997981875 w 1082"/>
                <a:gd name="T83" fmla="*/ 45362813 h 188"/>
                <a:gd name="T84" fmla="*/ 1093747813 w 1082"/>
                <a:gd name="T85" fmla="*/ 30241875 h 188"/>
                <a:gd name="T86" fmla="*/ 1194554063 w 1082"/>
                <a:gd name="T87" fmla="*/ 15120938 h 188"/>
                <a:gd name="T88" fmla="*/ 1295360313 w 1082"/>
                <a:gd name="T89" fmla="*/ 5040313 h 188"/>
                <a:gd name="T90" fmla="*/ 1401206875 w 1082"/>
                <a:gd name="T91" fmla="*/ 0 h 188"/>
                <a:gd name="T92" fmla="*/ 1502013125 w 1082"/>
                <a:gd name="T93" fmla="*/ 0 h 188"/>
                <a:gd name="T94" fmla="*/ 1502013125 w 1082"/>
                <a:gd name="T95" fmla="*/ 0 h 188"/>
                <a:gd name="T96" fmla="*/ 1668343438 w 1082"/>
                <a:gd name="T97" fmla="*/ 5040313 h 188"/>
                <a:gd name="T98" fmla="*/ 1829633438 w 1082"/>
                <a:gd name="T99" fmla="*/ 20161250 h 188"/>
                <a:gd name="T100" fmla="*/ 1985883125 w 1082"/>
                <a:gd name="T101" fmla="*/ 40322500 h 188"/>
                <a:gd name="T102" fmla="*/ 2142132813 w 1082"/>
                <a:gd name="T103" fmla="*/ 75604688 h 188"/>
                <a:gd name="T104" fmla="*/ 2147483646 w 1082"/>
                <a:gd name="T105" fmla="*/ 115927188 h 188"/>
                <a:gd name="T106" fmla="*/ 2147483646 w 1082"/>
                <a:gd name="T107" fmla="*/ 161290000 h 188"/>
                <a:gd name="T108" fmla="*/ 2147483646 w 1082"/>
                <a:gd name="T109" fmla="*/ 221773750 h 188"/>
                <a:gd name="T110" fmla="*/ 2147483646 w 1082"/>
                <a:gd name="T111" fmla="*/ 287297813 h 188"/>
                <a:gd name="T112" fmla="*/ 2147483646 w 1082"/>
                <a:gd name="T113" fmla="*/ 287297813 h 18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82" h="188">
                  <a:moveTo>
                    <a:pt x="1082" y="114"/>
                  </a:moveTo>
                  <a:lnTo>
                    <a:pt x="1082" y="114"/>
                  </a:lnTo>
                  <a:lnTo>
                    <a:pt x="1074" y="120"/>
                  </a:lnTo>
                  <a:lnTo>
                    <a:pt x="1016" y="92"/>
                  </a:lnTo>
                  <a:lnTo>
                    <a:pt x="966" y="72"/>
                  </a:lnTo>
                  <a:lnTo>
                    <a:pt x="916" y="56"/>
                  </a:lnTo>
                  <a:lnTo>
                    <a:pt x="866" y="42"/>
                  </a:lnTo>
                  <a:lnTo>
                    <a:pt x="814" y="30"/>
                  </a:lnTo>
                  <a:lnTo>
                    <a:pt x="760" y="20"/>
                  </a:lnTo>
                  <a:lnTo>
                    <a:pt x="706" y="14"/>
                  </a:lnTo>
                  <a:lnTo>
                    <a:pt x="652" y="8"/>
                  </a:lnTo>
                  <a:lnTo>
                    <a:pt x="596" y="8"/>
                  </a:lnTo>
                  <a:lnTo>
                    <a:pt x="542" y="8"/>
                  </a:lnTo>
                  <a:lnTo>
                    <a:pt x="486" y="14"/>
                  </a:lnTo>
                  <a:lnTo>
                    <a:pt x="432" y="20"/>
                  </a:lnTo>
                  <a:lnTo>
                    <a:pt x="380" y="30"/>
                  </a:lnTo>
                  <a:lnTo>
                    <a:pt x="328" y="42"/>
                  </a:lnTo>
                  <a:lnTo>
                    <a:pt x="276" y="56"/>
                  </a:lnTo>
                  <a:lnTo>
                    <a:pt x="226" y="72"/>
                  </a:lnTo>
                  <a:lnTo>
                    <a:pt x="178" y="92"/>
                  </a:lnTo>
                  <a:lnTo>
                    <a:pt x="132" y="112"/>
                  </a:lnTo>
                  <a:lnTo>
                    <a:pt x="88" y="136"/>
                  </a:lnTo>
                  <a:lnTo>
                    <a:pt x="44" y="160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32" y="158"/>
                  </a:lnTo>
                  <a:lnTo>
                    <a:pt x="66" y="138"/>
                  </a:lnTo>
                  <a:lnTo>
                    <a:pt x="100" y="120"/>
                  </a:lnTo>
                  <a:lnTo>
                    <a:pt x="134" y="102"/>
                  </a:lnTo>
                  <a:lnTo>
                    <a:pt x="170" y="86"/>
                  </a:lnTo>
                  <a:lnTo>
                    <a:pt x="206" y="72"/>
                  </a:lnTo>
                  <a:lnTo>
                    <a:pt x="242" y="58"/>
                  </a:lnTo>
                  <a:lnTo>
                    <a:pt x="280" y="46"/>
                  </a:lnTo>
                  <a:lnTo>
                    <a:pt x="318" y="36"/>
                  </a:lnTo>
                  <a:lnTo>
                    <a:pt x="356" y="26"/>
                  </a:lnTo>
                  <a:lnTo>
                    <a:pt x="396" y="18"/>
                  </a:lnTo>
                  <a:lnTo>
                    <a:pt x="434" y="12"/>
                  </a:lnTo>
                  <a:lnTo>
                    <a:pt x="474" y="6"/>
                  </a:lnTo>
                  <a:lnTo>
                    <a:pt x="514" y="2"/>
                  </a:lnTo>
                  <a:lnTo>
                    <a:pt x="556" y="0"/>
                  </a:lnTo>
                  <a:lnTo>
                    <a:pt x="596" y="0"/>
                  </a:lnTo>
                  <a:lnTo>
                    <a:pt x="662" y="2"/>
                  </a:lnTo>
                  <a:lnTo>
                    <a:pt x="726" y="8"/>
                  </a:lnTo>
                  <a:lnTo>
                    <a:pt x="788" y="16"/>
                  </a:lnTo>
                  <a:lnTo>
                    <a:pt x="850" y="30"/>
                  </a:lnTo>
                  <a:lnTo>
                    <a:pt x="910" y="46"/>
                  </a:lnTo>
                  <a:lnTo>
                    <a:pt x="968" y="64"/>
                  </a:lnTo>
                  <a:lnTo>
                    <a:pt x="1026" y="88"/>
                  </a:lnTo>
                  <a:lnTo>
                    <a:pt x="1082" y="11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8" name="Freeform 96"/>
            <p:cNvSpPr>
              <a:spLocks/>
            </p:cNvSpPr>
            <p:nvPr/>
          </p:nvSpPr>
          <p:spPr bwMode="auto">
            <a:xfrm>
              <a:off x="2665413" y="2471738"/>
              <a:ext cx="1781175" cy="288925"/>
            </a:xfrm>
            <a:custGeom>
              <a:avLst/>
              <a:gdLst>
                <a:gd name="T0" fmla="*/ 2147483646 w 1122"/>
                <a:gd name="T1" fmla="*/ 322580000 h 182"/>
                <a:gd name="T2" fmla="*/ 2147483646 w 1122"/>
                <a:gd name="T3" fmla="*/ 322580000 h 182"/>
                <a:gd name="T4" fmla="*/ 2147483646 w 1122"/>
                <a:gd name="T5" fmla="*/ 332660625 h 182"/>
                <a:gd name="T6" fmla="*/ 2147483646 w 1122"/>
                <a:gd name="T7" fmla="*/ 332660625 h 182"/>
                <a:gd name="T8" fmla="*/ 2147483646 w 1122"/>
                <a:gd name="T9" fmla="*/ 287297813 h 182"/>
                <a:gd name="T10" fmla="*/ 2147483646 w 1122"/>
                <a:gd name="T11" fmla="*/ 241935000 h 182"/>
                <a:gd name="T12" fmla="*/ 2147483646 w 1122"/>
                <a:gd name="T13" fmla="*/ 241935000 h 182"/>
                <a:gd name="T14" fmla="*/ 2147483646 w 1122"/>
                <a:gd name="T15" fmla="*/ 191531875 h 182"/>
                <a:gd name="T16" fmla="*/ 2147483646 w 1122"/>
                <a:gd name="T17" fmla="*/ 146169063 h 182"/>
                <a:gd name="T18" fmla="*/ 2147483646 w 1122"/>
                <a:gd name="T19" fmla="*/ 105846563 h 182"/>
                <a:gd name="T20" fmla="*/ 2081649063 w 1122"/>
                <a:gd name="T21" fmla="*/ 75604688 h 182"/>
                <a:gd name="T22" fmla="*/ 1940520313 w 1122"/>
                <a:gd name="T23" fmla="*/ 50403125 h 182"/>
                <a:gd name="T24" fmla="*/ 1799391563 w 1122"/>
                <a:gd name="T25" fmla="*/ 35282188 h 182"/>
                <a:gd name="T26" fmla="*/ 1658262813 w 1122"/>
                <a:gd name="T27" fmla="*/ 20161250 h 182"/>
                <a:gd name="T28" fmla="*/ 1512093750 w 1122"/>
                <a:gd name="T29" fmla="*/ 20161250 h 182"/>
                <a:gd name="T30" fmla="*/ 1512093750 w 1122"/>
                <a:gd name="T31" fmla="*/ 20161250 h 182"/>
                <a:gd name="T32" fmla="*/ 1370965000 w 1122"/>
                <a:gd name="T33" fmla="*/ 20161250 h 182"/>
                <a:gd name="T34" fmla="*/ 1224795938 w 1122"/>
                <a:gd name="T35" fmla="*/ 35282188 h 182"/>
                <a:gd name="T36" fmla="*/ 1083667188 w 1122"/>
                <a:gd name="T37" fmla="*/ 50403125 h 182"/>
                <a:gd name="T38" fmla="*/ 947578750 w 1122"/>
                <a:gd name="T39" fmla="*/ 75604688 h 182"/>
                <a:gd name="T40" fmla="*/ 811490313 w 1122"/>
                <a:gd name="T41" fmla="*/ 105846563 h 182"/>
                <a:gd name="T42" fmla="*/ 675401875 w 1122"/>
                <a:gd name="T43" fmla="*/ 146169063 h 182"/>
                <a:gd name="T44" fmla="*/ 549394063 w 1122"/>
                <a:gd name="T45" fmla="*/ 191531875 h 182"/>
                <a:gd name="T46" fmla="*/ 418345938 w 1122"/>
                <a:gd name="T47" fmla="*/ 241935000 h 182"/>
                <a:gd name="T48" fmla="*/ 418345938 w 1122"/>
                <a:gd name="T49" fmla="*/ 241935000 h 182"/>
                <a:gd name="T50" fmla="*/ 312499375 w 1122"/>
                <a:gd name="T51" fmla="*/ 287297813 h 182"/>
                <a:gd name="T52" fmla="*/ 206652813 w 1122"/>
                <a:gd name="T53" fmla="*/ 342741250 h 182"/>
                <a:gd name="T54" fmla="*/ 100806250 w 1122"/>
                <a:gd name="T55" fmla="*/ 398184688 h 182"/>
                <a:gd name="T56" fmla="*/ 0 w 1122"/>
                <a:gd name="T57" fmla="*/ 458668438 h 182"/>
                <a:gd name="T58" fmla="*/ 0 w 1122"/>
                <a:gd name="T59" fmla="*/ 458668438 h 182"/>
                <a:gd name="T60" fmla="*/ 0 w 1122"/>
                <a:gd name="T61" fmla="*/ 438507188 h 182"/>
                <a:gd name="T62" fmla="*/ 0 w 1122"/>
                <a:gd name="T63" fmla="*/ 438507188 h 182"/>
                <a:gd name="T64" fmla="*/ 80645000 w 1122"/>
                <a:gd name="T65" fmla="*/ 388104063 h 182"/>
                <a:gd name="T66" fmla="*/ 166330313 w 1122"/>
                <a:gd name="T67" fmla="*/ 337700938 h 182"/>
                <a:gd name="T68" fmla="*/ 252015625 w 1122"/>
                <a:gd name="T69" fmla="*/ 292338125 h 182"/>
                <a:gd name="T70" fmla="*/ 342741250 w 1122"/>
                <a:gd name="T71" fmla="*/ 252015625 h 182"/>
                <a:gd name="T72" fmla="*/ 433466875 w 1122"/>
                <a:gd name="T73" fmla="*/ 211693125 h 182"/>
                <a:gd name="T74" fmla="*/ 524192500 w 1122"/>
                <a:gd name="T75" fmla="*/ 176410938 h 182"/>
                <a:gd name="T76" fmla="*/ 619958438 w 1122"/>
                <a:gd name="T77" fmla="*/ 141128750 h 182"/>
                <a:gd name="T78" fmla="*/ 710684063 w 1122"/>
                <a:gd name="T79" fmla="*/ 115927188 h 182"/>
                <a:gd name="T80" fmla="*/ 806450000 w 1122"/>
                <a:gd name="T81" fmla="*/ 85685313 h 182"/>
                <a:gd name="T82" fmla="*/ 907256250 w 1122"/>
                <a:gd name="T83" fmla="*/ 65524063 h 182"/>
                <a:gd name="T84" fmla="*/ 1003022188 w 1122"/>
                <a:gd name="T85" fmla="*/ 45362813 h 182"/>
                <a:gd name="T86" fmla="*/ 1103828438 w 1122"/>
                <a:gd name="T87" fmla="*/ 30241875 h 182"/>
                <a:gd name="T88" fmla="*/ 1204634688 w 1122"/>
                <a:gd name="T89" fmla="*/ 15120938 h 182"/>
                <a:gd name="T90" fmla="*/ 1305440938 w 1122"/>
                <a:gd name="T91" fmla="*/ 5040313 h 182"/>
                <a:gd name="T92" fmla="*/ 1411287500 w 1122"/>
                <a:gd name="T93" fmla="*/ 0 h 182"/>
                <a:gd name="T94" fmla="*/ 1512093750 w 1122"/>
                <a:gd name="T95" fmla="*/ 0 h 182"/>
                <a:gd name="T96" fmla="*/ 1512093750 w 1122"/>
                <a:gd name="T97" fmla="*/ 0 h 182"/>
                <a:gd name="T98" fmla="*/ 1688504688 w 1122"/>
                <a:gd name="T99" fmla="*/ 5040313 h 182"/>
                <a:gd name="T100" fmla="*/ 1864915625 w 1122"/>
                <a:gd name="T101" fmla="*/ 20161250 h 182"/>
                <a:gd name="T102" fmla="*/ 2036286250 w 1122"/>
                <a:gd name="T103" fmla="*/ 45362813 h 182"/>
                <a:gd name="T104" fmla="*/ 2147483646 w 1122"/>
                <a:gd name="T105" fmla="*/ 80645000 h 182"/>
                <a:gd name="T106" fmla="*/ 2147483646 w 1122"/>
                <a:gd name="T107" fmla="*/ 131048125 h 182"/>
                <a:gd name="T108" fmla="*/ 2147483646 w 1122"/>
                <a:gd name="T109" fmla="*/ 186491563 h 182"/>
                <a:gd name="T110" fmla="*/ 2147483646 w 1122"/>
                <a:gd name="T111" fmla="*/ 246975313 h 182"/>
                <a:gd name="T112" fmla="*/ 2147483646 w 1122"/>
                <a:gd name="T113" fmla="*/ 322580000 h 182"/>
                <a:gd name="T114" fmla="*/ 2147483646 w 1122"/>
                <a:gd name="T115" fmla="*/ 322580000 h 1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122" h="182">
                  <a:moveTo>
                    <a:pt x="1122" y="128"/>
                  </a:moveTo>
                  <a:lnTo>
                    <a:pt x="1122" y="128"/>
                  </a:lnTo>
                  <a:lnTo>
                    <a:pt x="1114" y="132"/>
                  </a:lnTo>
                  <a:lnTo>
                    <a:pt x="1076" y="114"/>
                  </a:lnTo>
                  <a:lnTo>
                    <a:pt x="1036" y="96"/>
                  </a:lnTo>
                  <a:lnTo>
                    <a:pt x="984" y="76"/>
                  </a:lnTo>
                  <a:lnTo>
                    <a:pt x="932" y="58"/>
                  </a:lnTo>
                  <a:lnTo>
                    <a:pt x="880" y="42"/>
                  </a:lnTo>
                  <a:lnTo>
                    <a:pt x="826" y="30"/>
                  </a:lnTo>
                  <a:lnTo>
                    <a:pt x="770" y="20"/>
                  </a:lnTo>
                  <a:lnTo>
                    <a:pt x="714" y="14"/>
                  </a:lnTo>
                  <a:lnTo>
                    <a:pt x="658" y="8"/>
                  </a:lnTo>
                  <a:lnTo>
                    <a:pt x="600" y="8"/>
                  </a:lnTo>
                  <a:lnTo>
                    <a:pt x="544" y="8"/>
                  </a:lnTo>
                  <a:lnTo>
                    <a:pt x="486" y="14"/>
                  </a:lnTo>
                  <a:lnTo>
                    <a:pt x="430" y="20"/>
                  </a:lnTo>
                  <a:lnTo>
                    <a:pt x="376" y="30"/>
                  </a:lnTo>
                  <a:lnTo>
                    <a:pt x="322" y="42"/>
                  </a:lnTo>
                  <a:lnTo>
                    <a:pt x="268" y="58"/>
                  </a:lnTo>
                  <a:lnTo>
                    <a:pt x="218" y="76"/>
                  </a:lnTo>
                  <a:lnTo>
                    <a:pt x="166" y="96"/>
                  </a:lnTo>
                  <a:lnTo>
                    <a:pt x="124" y="114"/>
                  </a:lnTo>
                  <a:lnTo>
                    <a:pt x="82" y="136"/>
                  </a:lnTo>
                  <a:lnTo>
                    <a:pt x="40" y="158"/>
                  </a:lnTo>
                  <a:lnTo>
                    <a:pt x="0" y="182"/>
                  </a:lnTo>
                  <a:lnTo>
                    <a:pt x="0" y="174"/>
                  </a:lnTo>
                  <a:lnTo>
                    <a:pt x="32" y="154"/>
                  </a:lnTo>
                  <a:lnTo>
                    <a:pt x="66" y="134"/>
                  </a:lnTo>
                  <a:lnTo>
                    <a:pt x="100" y="116"/>
                  </a:lnTo>
                  <a:lnTo>
                    <a:pt x="136" y="100"/>
                  </a:lnTo>
                  <a:lnTo>
                    <a:pt x="172" y="84"/>
                  </a:lnTo>
                  <a:lnTo>
                    <a:pt x="208" y="70"/>
                  </a:lnTo>
                  <a:lnTo>
                    <a:pt x="246" y="56"/>
                  </a:lnTo>
                  <a:lnTo>
                    <a:pt x="282" y="46"/>
                  </a:lnTo>
                  <a:lnTo>
                    <a:pt x="320" y="34"/>
                  </a:lnTo>
                  <a:lnTo>
                    <a:pt x="360" y="26"/>
                  </a:lnTo>
                  <a:lnTo>
                    <a:pt x="398" y="18"/>
                  </a:lnTo>
                  <a:lnTo>
                    <a:pt x="438" y="12"/>
                  </a:lnTo>
                  <a:lnTo>
                    <a:pt x="478" y="6"/>
                  </a:lnTo>
                  <a:lnTo>
                    <a:pt x="518" y="2"/>
                  </a:lnTo>
                  <a:lnTo>
                    <a:pt x="560" y="0"/>
                  </a:lnTo>
                  <a:lnTo>
                    <a:pt x="600" y="0"/>
                  </a:lnTo>
                  <a:lnTo>
                    <a:pt x="670" y="2"/>
                  </a:lnTo>
                  <a:lnTo>
                    <a:pt x="740" y="8"/>
                  </a:lnTo>
                  <a:lnTo>
                    <a:pt x="808" y="18"/>
                  </a:lnTo>
                  <a:lnTo>
                    <a:pt x="874" y="32"/>
                  </a:lnTo>
                  <a:lnTo>
                    <a:pt x="938" y="52"/>
                  </a:lnTo>
                  <a:lnTo>
                    <a:pt x="1002" y="74"/>
                  </a:lnTo>
                  <a:lnTo>
                    <a:pt x="1062" y="98"/>
                  </a:lnTo>
                  <a:lnTo>
                    <a:pt x="1122" y="12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39" name="Freeform 97"/>
            <p:cNvSpPr>
              <a:spLocks/>
            </p:cNvSpPr>
            <p:nvPr/>
          </p:nvSpPr>
          <p:spPr bwMode="auto">
            <a:xfrm>
              <a:off x="2662238" y="2408238"/>
              <a:ext cx="1844675" cy="282575"/>
            </a:xfrm>
            <a:custGeom>
              <a:avLst/>
              <a:gdLst>
                <a:gd name="T0" fmla="*/ 2147483646 w 1162"/>
                <a:gd name="T1" fmla="*/ 357862188 h 178"/>
                <a:gd name="T2" fmla="*/ 2147483646 w 1162"/>
                <a:gd name="T3" fmla="*/ 357862188 h 178"/>
                <a:gd name="T4" fmla="*/ 2147483646 w 1162"/>
                <a:gd name="T5" fmla="*/ 372983125 h 178"/>
                <a:gd name="T6" fmla="*/ 2147483646 w 1162"/>
                <a:gd name="T7" fmla="*/ 372983125 h 178"/>
                <a:gd name="T8" fmla="*/ 2147483646 w 1162"/>
                <a:gd name="T9" fmla="*/ 307459063 h 178"/>
                <a:gd name="T10" fmla="*/ 2147483646 w 1162"/>
                <a:gd name="T11" fmla="*/ 246975313 h 178"/>
                <a:gd name="T12" fmla="*/ 2147483646 w 1162"/>
                <a:gd name="T13" fmla="*/ 246975313 h 178"/>
                <a:gd name="T14" fmla="*/ 2147483646 w 1162"/>
                <a:gd name="T15" fmla="*/ 196572188 h 178"/>
                <a:gd name="T16" fmla="*/ 2147483646 w 1162"/>
                <a:gd name="T17" fmla="*/ 151209375 h 178"/>
                <a:gd name="T18" fmla="*/ 2147483646 w 1162"/>
                <a:gd name="T19" fmla="*/ 110886875 h 178"/>
                <a:gd name="T20" fmla="*/ 2106850625 w 1162"/>
                <a:gd name="T21" fmla="*/ 75604688 h 178"/>
                <a:gd name="T22" fmla="*/ 1960681563 w 1162"/>
                <a:gd name="T23" fmla="*/ 50403125 h 178"/>
                <a:gd name="T24" fmla="*/ 1819552813 w 1162"/>
                <a:gd name="T25" fmla="*/ 35282188 h 178"/>
                <a:gd name="T26" fmla="*/ 1668343438 w 1162"/>
                <a:gd name="T27" fmla="*/ 20161250 h 178"/>
                <a:gd name="T28" fmla="*/ 1517134063 w 1162"/>
                <a:gd name="T29" fmla="*/ 20161250 h 178"/>
                <a:gd name="T30" fmla="*/ 1517134063 w 1162"/>
                <a:gd name="T31" fmla="*/ 20161250 h 178"/>
                <a:gd name="T32" fmla="*/ 1370965000 w 1162"/>
                <a:gd name="T33" fmla="*/ 20161250 h 178"/>
                <a:gd name="T34" fmla="*/ 1219755625 w 1162"/>
                <a:gd name="T35" fmla="*/ 35282188 h 178"/>
                <a:gd name="T36" fmla="*/ 1073586563 w 1162"/>
                <a:gd name="T37" fmla="*/ 50403125 h 178"/>
                <a:gd name="T38" fmla="*/ 932457813 w 1162"/>
                <a:gd name="T39" fmla="*/ 75604688 h 178"/>
                <a:gd name="T40" fmla="*/ 791329063 w 1162"/>
                <a:gd name="T41" fmla="*/ 110886875 h 178"/>
                <a:gd name="T42" fmla="*/ 655240625 w 1162"/>
                <a:gd name="T43" fmla="*/ 151209375 h 178"/>
                <a:gd name="T44" fmla="*/ 519152188 w 1162"/>
                <a:gd name="T45" fmla="*/ 196572188 h 178"/>
                <a:gd name="T46" fmla="*/ 383063750 w 1162"/>
                <a:gd name="T47" fmla="*/ 246975313 h 178"/>
                <a:gd name="T48" fmla="*/ 383063750 w 1162"/>
                <a:gd name="T49" fmla="*/ 246975313 h 178"/>
                <a:gd name="T50" fmla="*/ 287297813 w 1162"/>
                <a:gd name="T51" fmla="*/ 292338125 h 178"/>
                <a:gd name="T52" fmla="*/ 186491563 w 1162"/>
                <a:gd name="T53" fmla="*/ 337700938 h 178"/>
                <a:gd name="T54" fmla="*/ 90725625 w 1162"/>
                <a:gd name="T55" fmla="*/ 393144375 h 178"/>
                <a:gd name="T56" fmla="*/ 0 w 1162"/>
                <a:gd name="T57" fmla="*/ 448587813 h 178"/>
                <a:gd name="T58" fmla="*/ 0 w 1162"/>
                <a:gd name="T59" fmla="*/ 448587813 h 178"/>
                <a:gd name="T60" fmla="*/ 0 w 1162"/>
                <a:gd name="T61" fmla="*/ 423386250 h 178"/>
                <a:gd name="T62" fmla="*/ 0 w 1162"/>
                <a:gd name="T63" fmla="*/ 423386250 h 178"/>
                <a:gd name="T64" fmla="*/ 80645000 w 1162"/>
                <a:gd name="T65" fmla="*/ 372983125 h 178"/>
                <a:gd name="T66" fmla="*/ 166330313 w 1162"/>
                <a:gd name="T67" fmla="*/ 327620313 h 178"/>
                <a:gd name="T68" fmla="*/ 257055938 w 1162"/>
                <a:gd name="T69" fmla="*/ 282257500 h 178"/>
                <a:gd name="T70" fmla="*/ 342741250 w 1162"/>
                <a:gd name="T71" fmla="*/ 241935000 h 178"/>
                <a:gd name="T72" fmla="*/ 433466875 w 1162"/>
                <a:gd name="T73" fmla="*/ 206652813 h 178"/>
                <a:gd name="T74" fmla="*/ 529232813 w 1162"/>
                <a:gd name="T75" fmla="*/ 171370625 h 178"/>
                <a:gd name="T76" fmla="*/ 619958438 w 1162"/>
                <a:gd name="T77" fmla="*/ 141128750 h 178"/>
                <a:gd name="T78" fmla="*/ 715724375 w 1162"/>
                <a:gd name="T79" fmla="*/ 110886875 h 178"/>
                <a:gd name="T80" fmla="*/ 811490313 w 1162"/>
                <a:gd name="T81" fmla="*/ 85685313 h 178"/>
                <a:gd name="T82" fmla="*/ 912296563 w 1162"/>
                <a:gd name="T83" fmla="*/ 60483750 h 178"/>
                <a:gd name="T84" fmla="*/ 1008062500 w 1162"/>
                <a:gd name="T85" fmla="*/ 45362813 h 178"/>
                <a:gd name="T86" fmla="*/ 1108868750 w 1162"/>
                <a:gd name="T87" fmla="*/ 25201563 h 178"/>
                <a:gd name="T88" fmla="*/ 1209675000 w 1162"/>
                <a:gd name="T89" fmla="*/ 15120938 h 178"/>
                <a:gd name="T90" fmla="*/ 1310481250 w 1162"/>
                <a:gd name="T91" fmla="*/ 5040313 h 178"/>
                <a:gd name="T92" fmla="*/ 1416327813 w 1162"/>
                <a:gd name="T93" fmla="*/ 0 h 178"/>
                <a:gd name="T94" fmla="*/ 1517134063 w 1162"/>
                <a:gd name="T95" fmla="*/ 0 h 178"/>
                <a:gd name="T96" fmla="*/ 1517134063 w 1162"/>
                <a:gd name="T97" fmla="*/ 0 h 178"/>
                <a:gd name="T98" fmla="*/ 1612900000 w 1162"/>
                <a:gd name="T99" fmla="*/ 0 h 178"/>
                <a:gd name="T100" fmla="*/ 1708665938 w 1162"/>
                <a:gd name="T101" fmla="*/ 5040313 h 178"/>
                <a:gd name="T102" fmla="*/ 1895157500 w 1162"/>
                <a:gd name="T103" fmla="*/ 25201563 h 178"/>
                <a:gd name="T104" fmla="*/ 2081649063 w 1162"/>
                <a:gd name="T105" fmla="*/ 50403125 h 178"/>
                <a:gd name="T106" fmla="*/ 2147483646 w 1162"/>
                <a:gd name="T107" fmla="*/ 90725625 h 178"/>
                <a:gd name="T108" fmla="*/ 2147483646 w 1162"/>
                <a:gd name="T109" fmla="*/ 146169063 h 178"/>
                <a:gd name="T110" fmla="*/ 2147483646 w 1162"/>
                <a:gd name="T111" fmla="*/ 206652813 h 178"/>
                <a:gd name="T112" fmla="*/ 2147483646 w 1162"/>
                <a:gd name="T113" fmla="*/ 277217188 h 178"/>
                <a:gd name="T114" fmla="*/ 2147483646 w 1162"/>
                <a:gd name="T115" fmla="*/ 357862188 h 178"/>
                <a:gd name="T116" fmla="*/ 2147483646 w 1162"/>
                <a:gd name="T117" fmla="*/ 357862188 h 17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62" h="178">
                  <a:moveTo>
                    <a:pt x="1162" y="142"/>
                  </a:moveTo>
                  <a:lnTo>
                    <a:pt x="1162" y="142"/>
                  </a:lnTo>
                  <a:lnTo>
                    <a:pt x="1154" y="148"/>
                  </a:lnTo>
                  <a:lnTo>
                    <a:pt x="1104" y="122"/>
                  </a:lnTo>
                  <a:lnTo>
                    <a:pt x="1052" y="98"/>
                  </a:lnTo>
                  <a:lnTo>
                    <a:pt x="1000" y="78"/>
                  </a:lnTo>
                  <a:lnTo>
                    <a:pt x="946" y="60"/>
                  </a:lnTo>
                  <a:lnTo>
                    <a:pt x="892" y="44"/>
                  </a:lnTo>
                  <a:lnTo>
                    <a:pt x="836" y="30"/>
                  </a:lnTo>
                  <a:lnTo>
                    <a:pt x="778" y="20"/>
                  </a:lnTo>
                  <a:lnTo>
                    <a:pt x="722" y="14"/>
                  </a:lnTo>
                  <a:lnTo>
                    <a:pt x="662" y="8"/>
                  </a:lnTo>
                  <a:lnTo>
                    <a:pt x="602" y="8"/>
                  </a:lnTo>
                  <a:lnTo>
                    <a:pt x="544" y="8"/>
                  </a:lnTo>
                  <a:lnTo>
                    <a:pt x="484" y="14"/>
                  </a:lnTo>
                  <a:lnTo>
                    <a:pt x="426" y="20"/>
                  </a:lnTo>
                  <a:lnTo>
                    <a:pt x="370" y="30"/>
                  </a:lnTo>
                  <a:lnTo>
                    <a:pt x="314" y="44"/>
                  </a:lnTo>
                  <a:lnTo>
                    <a:pt x="260" y="60"/>
                  </a:lnTo>
                  <a:lnTo>
                    <a:pt x="206" y="78"/>
                  </a:lnTo>
                  <a:lnTo>
                    <a:pt x="152" y="98"/>
                  </a:lnTo>
                  <a:lnTo>
                    <a:pt x="114" y="116"/>
                  </a:lnTo>
                  <a:lnTo>
                    <a:pt x="74" y="134"/>
                  </a:lnTo>
                  <a:lnTo>
                    <a:pt x="36" y="156"/>
                  </a:lnTo>
                  <a:lnTo>
                    <a:pt x="0" y="178"/>
                  </a:lnTo>
                  <a:lnTo>
                    <a:pt x="0" y="168"/>
                  </a:lnTo>
                  <a:lnTo>
                    <a:pt x="32" y="148"/>
                  </a:lnTo>
                  <a:lnTo>
                    <a:pt x="66" y="130"/>
                  </a:lnTo>
                  <a:lnTo>
                    <a:pt x="102" y="112"/>
                  </a:lnTo>
                  <a:lnTo>
                    <a:pt x="136" y="96"/>
                  </a:lnTo>
                  <a:lnTo>
                    <a:pt x="172" y="82"/>
                  </a:lnTo>
                  <a:lnTo>
                    <a:pt x="210" y="68"/>
                  </a:lnTo>
                  <a:lnTo>
                    <a:pt x="246" y="56"/>
                  </a:lnTo>
                  <a:lnTo>
                    <a:pt x="284" y="44"/>
                  </a:lnTo>
                  <a:lnTo>
                    <a:pt x="322" y="34"/>
                  </a:lnTo>
                  <a:lnTo>
                    <a:pt x="362" y="24"/>
                  </a:lnTo>
                  <a:lnTo>
                    <a:pt x="400" y="18"/>
                  </a:lnTo>
                  <a:lnTo>
                    <a:pt x="440" y="10"/>
                  </a:lnTo>
                  <a:lnTo>
                    <a:pt x="480" y="6"/>
                  </a:lnTo>
                  <a:lnTo>
                    <a:pt x="520" y="2"/>
                  </a:lnTo>
                  <a:lnTo>
                    <a:pt x="562" y="0"/>
                  </a:lnTo>
                  <a:lnTo>
                    <a:pt x="602" y="0"/>
                  </a:lnTo>
                  <a:lnTo>
                    <a:pt x="640" y="0"/>
                  </a:lnTo>
                  <a:lnTo>
                    <a:pt x="678" y="2"/>
                  </a:lnTo>
                  <a:lnTo>
                    <a:pt x="752" y="10"/>
                  </a:lnTo>
                  <a:lnTo>
                    <a:pt x="826" y="20"/>
                  </a:lnTo>
                  <a:lnTo>
                    <a:pt x="896" y="36"/>
                  </a:lnTo>
                  <a:lnTo>
                    <a:pt x="966" y="58"/>
                  </a:lnTo>
                  <a:lnTo>
                    <a:pt x="1034" y="82"/>
                  </a:lnTo>
                  <a:lnTo>
                    <a:pt x="1098" y="110"/>
                  </a:lnTo>
                  <a:lnTo>
                    <a:pt x="1162" y="14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0" name="Freeform 98"/>
            <p:cNvSpPr>
              <a:spLocks/>
            </p:cNvSpPr>
            <p:nvPr/>
          </p:nvSpPr>
          <p:spPr bwMode="auto">
            <a:xfrm>
              <a:off x="2659063" y="2344738"/>
              <a:ext cx="1911350" cy="257175"/>
            </a:xfrm>
            <a:custGeom>
              <a:avLst/>
              <a:gdLst>
                <a:gd name="T0" fmla="*/ 2147483646 w 1204"/>
                <a:gd name="T1" fmla="*/ 398184688 h 162"/>
                <a:gd name="T2" fmla="*/ 2147483646 w 1204"/>
                <a:gd name="T3" fmla="*/ 403225000 h 162"/>
                <a:gd name="T4" fmla="*/ 2147483646 w 1204"/>
                <a:gd name="T5" fmla="*/ 312499375 h 162"/>
                <a:gd name="T6" fmla="*/ 2147483646 w 1204"/>
                <a:gd name="T7" fmla="*/ 231854375 h 162"/>
                <a:gd name="T8" fmla="*/ 2147483646 w 1204"/>
                <a:gd name="T9" fmla="*/ 166330313 h 162"/>
                <a:gd name="T10" fmla="*/ 2147483646 w 1204"/>
                <a:gd name="T11" fmla="*/ 105846563 h 162"/>
                <a:gd name="T12" fmla="*/ 2116931250 w 1204"/>
                <a:gd name="T13" fmla="*/ 60483750 h 162"/>
                <a:gd name="T14" fmla="*/ 1920359063 w 1204"/>
                <a:gd name="T15" fmla="*/ 30241875 h 162"/>
                <a:gd name="T16" fmla="*/ 1718746563 w 1204"/>
                <a:gd name="T17" fmla="*/ 10080625 h 162"/>
                <a:gd name="T18" fmla="*/ 1517134063 w 1204"/>
                <a:gd name="T19" fmla="*/ 0 h 162"/>
                <a:gd name="T20" fmla="*/ 1411287500 w 1204"/>
                <a:gd name="T21" fmla="*/ 5040313 h 162"/>
                <a:gd name="T22" fmla="*/ 1209675000 w 1204"/>
                <a:gd name="T23" fmla="*/ 15120938 h 162"/>
                <a:gd name="T24" fmla="*/ 1008062500 w 1204"/>
                <a:gd name="T25" fmla="*/ 45362813 h 162"/>
                <a:gd name="T26" fmla="*/ 816530625 w 1204"/>
                <a:gd name="T27" fmla="*/ 85685313 h 162"/>
                <a:gd name="T28" fmla="*/ 624998750 w 1204"/>
                <a:gd name="T29" fmla="*/ 136088438 h 162"/>
                <a:gd name="T30" fmla="*/ 438507188 w 1204"/>
                <a:gd name="T31" fmla="*/ 201612500 h 162"/>
                <a:gd name="T32" fmla="*/ 257055938 w 1204"/>
                <a:gd name="T33" fmla="*/ 277217188 h 162"/>
                <a:gd name="T34" fmla="*/ 85685313 w 1204"/>
                <a:gd name="T35" fmla="*/ 362902500 h 162"/>
                <a:gd name="T36" fmla="*/ 0 w 1204"/>
                <a:gd name="T37" fmla="*/ 408265313 h 162"/>
                <a:gd name="T38" fmla="*/ 85685313 w 1204"/>
                <a:gd name="T39" fmla="*/ 362902500 h 162"/>
                <a:gd name="T40" fmla="*/ 262096250 w 1204"/>
                <a:gd name="T41" fmla="*/ 272176875 h 162"/>
                <a:gd name="T42" fmla="*/ 438507188 w 1204"/>
                <a:gd name="T43" fmla="*/ 196572188 h 162"/>
                <a:gd name="T44" fmla="*/ 624998750 w 1204"/>
                <a:gd name="T45" fmla="*/ 136088438 h 162"/>
                <a:gd name="T46" fmla="*/ 816530625 w 1204"/>
                <a:gd name="T47" fmla="*/ 80645000 h 162"/>
                <a:gd name="T48" fmla="*/ 1013102813 w 1204"/>
                <a:gd name="T49" fmla="*/ 40322500 h 162"/>
                <a:gd name="T50" fmla="*/ 1214715313 w 1204"/>
                <a:gd name="T51" fmla="*/ 15120938 h 162"/>
                <a:gd name="T52" fmla="*/ 1421368125 w 1204"/>
                <a:gd name="T53" fmla="*/ 0 h 162"/>
                <a:gd name="T54" fmla="*/ 1522174375 w 1204"/>
                <a:gd name="T55" fmla="*/ 0 h 162"/>
                <a:gd name="T56" fmla="*/ 1728827188 w 1204"/>
                <a:gd name="T57" fmla="*/ 5040313 h 162"/>
                <a:gd name="T58" fmla="*/ 1930439688 w 1204"/>
                <a:gd name="T59" fmla="*/ 25201563 h 162"/>
                <a:gd name="T60" fmla="*/ 2127011875 w 1204"/>
                <a:gd name="T61" fmla="*/ 60483750 h 162"/>
                <a:gd name="T62" fmla="*/ 2147483646 w 1204"/>
                <a:gd name="T63" fmla="*/ 105846563 h 162"/>
                <a:gd name="T64" fmla="*/ 2147483646 w 1204"/>
                <a:gd name="T65" fmla="*/ 161290000 h 162"/>
                <a:gd name="T66" fmla="*/ 2147483646 w 1204"/>
                <a:gd name="T67" fmla="*/ 231854375 h 162"/>
                <a:gd name="T68" fmla="*/ 2147483646 w 1204"/>
                <a:gd name="T69" fmla="*/ 307459063 h 162"/>
                <a:gd name="T70" fmla="*/ 2147483646 w 1204"/>
                <a:gd name="T71" fmla="*/ 398184688 h 1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04" h="162">
                  <a:moveTo>
                    <a:pt x="1204" y="158"/>
                  </a:moveTo>
                  <a:lnTo>
                    <a:pt x="1204" y="158"/>
                  </a:lnTo>
                  <a:lnTo>
                    <a:pt x="1200" y="160"/>
                  </a:lnTo>
                  <a:lnTo>
                    <a:pt x="1168" y="142"/>
                  </a:lnTo>
                  <a:lnTo>
                    <a:pt x="1134" y="124"/>
                  </a:lnTo>
                  <a:lnTo>
                    <a:pt x="1098" y="108"/>
                  </a:lnTo>
                  <a:lnTo>
                    <a:pt x="1064" y="92"/>
                  </a:lnTo>
                  <a:lnTo>
                    <a:pt x="1028" y="78"/>
                  </a:lnTo>
                  <a:lnTo>
                    <a:pt x="992" y="66"/>
                  </a:lnTo>
                  <a:lnTo>
                    <a:pt x="954" y="54"/>
                  </a:lnTo>
                  <a:lnTo>
                    <a:pt x="916" y="42"/>
                  </a:lnTo>
                  <a:lnTo>
                    <a:pt x="878" y="34"/>
                  </a:lnTo>
                  <a:lnTo>
                    <a:pt x="840" y="24"/>
                  </a:lnTo>
                  <a:lnTo>
                    <a:pt x="802" y="18"/>
                  </a:lnTo>
                  <a:lnTo>
                    <a:pt x="762" y="12"/>
                  </a:lnTo>
                  <a:lnTo>
                    <a:pt x="722" y="6"/>
                  </a:lnTo>
                  <a:lnTo>
                    <a:pt x="682" y="4"/>
                  </a:lnTo>
                  <a:lnTo>
                    <a:pt x="642" y="2"/>
                  </a:lnTo>
                  <a:lnTo>
                    <a:pt x="602" y="0"/>
                  </a:lnTo>
                  <a:lnTo>
                    <a:pt x="560" y="2"/>
                  </a:lnTo>
                  <a:lnTo>
                    <a:pt x="520" y="4"/>
                  </a:lnTo>
                  <a:lnTo>
                    <a:pt x="480" y="6"/>
                  </a:lnTo>
                  <a:lnTo>
                    <a:pt x="440" y="12"/>
                  </a:lnTo>
                  <a:lnTo>
                    <a:pt x="400" y="18"/>
                  </a:lnTo>
                  <a:lnTo>
                    <a:pt x="362" y="24"/>
                  </a:lnTo>
                  <a:lnTo>
                    <a:pt x="324" y="34"/>
                  </a:lnTo>
                  <a:lnTo>
                    <a:pt x="286" y="44"/>
                  </a:lnTo>
                  <a:lnTo>
                    <a:pt x="248" y="54"/>
                  </a:lnTo>
                  <a:lnTo>
                    <a:pt x="210" y="66"/>
                  </a:lnTo>
                  <a:lnTo>
                    <a:pt x="174" y="80"/>
                  </a:lnTo>
                  <a:lnTo>
                    <a:pt x="138" y="94"/>
                  </a:lnTo>
                  <a:lnTo>
                    <a:pt x="102" y="110"/>
                  </a:lnTo>
                  <a:lnTo>
                    <a:pt x="68" y="126"/>
                  </a:lnTo>
                  <a:lnTo>
                    <a:pt x="34" y="144"/>
                  </a:lnTo>
                  <a:lnTo>
                    <a:pt x="0" y="162"/>
                  </a:lnTo>
                  <a:lnTo>
                    <a:pt x="34" y="144"/>
                  </a:lnTo>
                  <a:lnTo>
                    <a:pt x="68" y="126"/>
                  </a:lnTo>
                  <a:lnTo>
                    <a:pt x="104" y="108"/>
                  </a:lnTo>
                  <a:lnTo>
                    <a:pt x="138" y="94"/>
                  </a:lnTo>
                  <a:lnTo>
                    <a:pt x="174" y="78"/>
                  </a:lnTo>
                  <a:lnTo>
                    <a:pt x="212" y="66"/>
                  </a:lnTo>
                  <a:lnTo>
                    <a:pt x="248" y="54"/>
                  </a:lnTo>
                  <a:lnTo>
                    <a:pt x="286" y="42"/>
                  </a:lnTo>
                  <a:lnTo>
                    <a:pt x="324" y="32"/>
                  </a:lnTo>
                  <a:lnTo>
                    <a:pt x="364" y="24"/>
                  </a:lnTo>
                  <a:lnTo>
                    <a:pt x="402" y="16"/>
                  </a:lnTo>
                  <a:lnTo>
                    <a:pt x="442" y="10"/>
                  </a:lnTo>
                  <a:lnTo>
                    <a:pt x="482" y="6"/>
                  </a:lnTo>
                  <a:lnTo>
                    <a:pt x="522" y="2"/>
                  </a:lnTo>
                  <a:lnTo>
                    <a:pt x="564" y="0"/>
                  </a:lnTo>
                  <a:lnTo>
                    <a:pt x="604" y="0"/>
                  </a:lnTo>
                  <a:lnTo>
                    <a:pt x="646" y="0"/>
                  </a:lnTo>
                  <a:lnTo>
                    <a:pt x="686" y="2"/>
                  </a:lnTo>
                  <a:lnTo>
                    <a:pt x="726" y="6"/>
                  </a:lnTo>
                  <a:lnTo>
                    <a:pt x="766" y="10"/>
                  </a:lnTo>
                  <a:lnTo>
                    <a:pt x="804" y="16"/>
                  </a:lnTo>
                  <a:lnTo>
                    <a:pt x="844" y="24"/>
                  </a:lnTo>
                  <a:lnTo>
                    <a:pt x="882" y="32"/>
                  </a:lnTo>
                  <a:lnTo>
                    <a:pt x="920" y="42"/>
                  </a:lnTo>
                  <a:lnTo>
                    <a:pt x="958" y="52"/>
                  </a:lnTo>
                  <a:lnTo>
                    <a:pt x="994" y="64"/>
                  </a:lnTo>
                  <a:lnTo>
                    <a:pt x="1030" y="76"/>
                  </a:lnTo>
                  <a:lnTo>
                    <a:pt x="1066" y="92"/>
                  </a:lnTo>
                  <a:lnTo>
                    <a:pt x="1102" y="106"/>
                  </a:lnTo>
                  <a:lnTo>
                    <a:pt x="1136" y="122"/>
                  </a:lnTo>
                  <a:lnTo>
                    <a:pt x="1170" y="140"/>
                  </a:lnTo>
                  <a:lnTo>
                    <a:pt x="1204" y="15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1" name="Freeform 99"/>
            <p:cNvSpPr>
              <a:spLocks/>
            </p:cNvSpPr>
            <p:nvPr/>
          </p:nvSpPr>
          <p:spPr bwMode="auto">
            <a:xfrm>
              <a:off x="2659063" y="2344738"/>
              <a:ext cx="1905000" cy="273050"/>
            </a:xfrm>
            <a:custGeom>
              <a:avLst/>
              <a:gdLst>
                <a:gd name="T0" fmla="*/ 2147483646 w 1200"/>
                <a:gd name="T1" fmla="*/ 403225000 h 172"/>
                <a:gd name="T2" fmla="*/ 2147483646 w 1200"/>
                <a:gd name="T3" fmla="*/ 413305625 h 172"/>
                <a:gd name="T4" fmla="*/ 2147483646 w 1200"/>
                <a:gd name="T5" fmla="*/ 257055938 h 172"/>
                <a:gd name="T6" fmla="*/ 2147483646 w 1200"/>
                <a:gd name="T7" fmla="*/ 201612500 h 172"/>
                <a:gd name="T8" fmla="*/ 2147483646 w 1200"/>
                <a:gd name="T9" fmla="*/ 115927188 h 172"/>
                <a:gd name="T10" fmla="*/ 1985883125 w 1200"/>
                <a:gd name="T11" fmla="*/ 55443438 h 172"/>
                <a:gd name="T12" fmla="*/ 1678424063 w 1200"/>
                <a:gd name="T13" fmla="*/ 25201563 h 172"/>
                <a:gd name="T14" fmla="*/ 1522174375 w 1200"/>
                <a:gd name="T15" fmla="*/ 20161250 h 172"/>
                <a:gd name="T16" fmla="*/ 1214715313 w 1200"/>
                <a:gd name="T17" fmla="*/ 35282188 h 172"/>
                <a:gd name="T18" fmla="*/ 917336875 w 1200"/>
                <a:gd name="T19" fmla="*/ 80645000 h 172"/>
                <a:gd name="T20" fmla="*/ 630039063 w 1200"/>
                <a:gd name="T21" fmla="*/ 156249688 h 172"/>
                <a:gd name="T22" fmla="*/ 352821875 w 1200"/>
                <a:gd name="T23" fmla="*/ 257055938 h 172"/>
                <a:gd name="T24" fmla="*/ 262096250 w 1200"/>
                <a:gd name="T25" fmla="*/ 297378438 h 172"/>
                <a:gd name="T26" fmla="*/ 85685313 w 1200"/>
                <a:gd name="T27" fmla="*/ 383063750 h 172"/>
                <a:gd name="T28" fmla="*/ 0 w 1200"/>
                <a:gd name="T29" fmla="*/ 433466875 h 172"/>
                <a:gd name="T30" fmla="*/ 0 w 1200"/>
                <a:gd name="T31" fmla="*/ 408265313 h 172"/>
                <a:gd name="T32" fmla="*/ 171370625 w 1200"/>
                <a:gd name="T33" fmla="*/ 317539688 h 172"/>
                <a:gd name="T34" fmla="*/ 347781563 w 1200"/>
                <a:gd name="T35" fmla="*/ 236894688 h 172"/>
                <a:gd name="T36" fmla="*/ 529232813 w 1200"/>
                <a:gd name="T37" fmla="*/ 166330313 h 172"/>
                <a:gd name="T38" fmla="*/ 720764688 w 1200"/>
                <a:gd name="T39" fmla="*/ 110886875 h 172"/>
                <a:gd name="T40" fmla="*/ 912296563 w 1200"/>
                <a:gd name="T41" fmla="*/ 60483750 h 172"/>
                <a:gd name="T42" fmla="*/ 1108868750 w 1200"/>
                <a:gd name="T43" fmla="*/ 30241875 h 172"/>
                <a:gd name="T44" fmla="*/ 1310481250 w 1200"/>
                <a:gd name="T45" fmla="*/ 10080625 h 172"/>
                <a:gd name="T46" fmla="*/ 1517134063 w 1200"/>
                <a:gd name="T47" fmla="*/ 0 h 172"/>
                <a:gd name="T48" fmla="*/ 1617940313 w 1200"/>
                <a:gd name="T49" fmla="*/ 5040313 h 172"/>
                <a:gd name="T50" fmla="*/ 1819552813 w 1200"/>
                <a:gd name="T51" fmla="*/ 15120938 h 172"/>
                <a:gd name="T52" fmla="*/ 2021165313 w 1200"/>
                <a:gd name="T53" fmla="*/ 45362813 h 172"/>
                <a:gd name="T54" fmla="*/ 2147483646 w 1200"/>
                <a:gd name="T55" fmla="*/ 85685313 h 172"/>
                <a:gd name="T56" fmla="*/ 2147483646 w 1200"/>
                <a:gd name="T57" fmla="*/ 136088438 h 172"/>
                <a:gd name="T58" fmla="*/ 2147483646 w 1200"/>
                <a:gd name="T59" fmla="*/ 196572188 h 172"/>
                <a:gd name="T60" fmla="*/ 2147483646 w 1200"/>
                <a:gd name="T61" fmla="*/ 272176875 h 172"/>
                <a:gd name="T62" fmla="*/ 2147483646 w 1200"/>
                <a:gd name="T63" fmla="*/ 357862188 h 172"/>
                <a:gd name="T64" fmla="*/ 2147483646 w 1200"/>
                <a:gd name="T65" fmla="*/ 403225000 h 1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00" h="172">
                  <a:moveTo>
                    <a:pt x="1200" y="160"/>
                  </a:moveTo>
                  <a:lnTo>
                    <a:pt x="1200" y="160"/>
                  </a:lnTo>
                  <a:lnTo>
                    <a:pt x="1196" y="164"/>
                  </a:lnTo>
                  <a:lnTo>
                    <a:pt x="1134" y="130"/>
                  </a:lnTo>
                  <a:lnTo>
                    <a:pt x="1070" y="102"/>
                  </a:lnTo>
                  <a:lnTo>
                    <a:pt x="1016" y="80"/>
                  </a:lnTo>
                  <a:lnTo>
                    <a:pt x="960" y="62"/>
                  </a:lnTo>
                  <a:lnTo>
                    <a:pt x="904" y="46"/>
                  </a:lnTo>
                  <a:lnTo>
                    <a:pt x="846" y="32"/>
                  </a:lnTo>
                  <a:lnTo>
                    <a:pt x="788" y="22"/>
                  </a:lnTo>
                  <a:lnTo>
                    <a:pt x="728" y="14"/>
                  </a:lnTo>
                  <a:lnTo>
                    <a:pt x="666" y="10"/>
                  </a:lnTo>
                  <a:lnTo>
                    <a:pt x="604" y="8"/>
                  </a:lnTo>
                  <a:lnTo>
                    <a:pt x="544" y="10"/>
                  </a:lnTo>
                  <a:lnTo>
                    <a:pt x="482" y="14"/>
                  </a:lnTo>
                  <a:lnTo>
                    <a:pt x="422" y="22"/>
                  </a:lnTo>
                  <a:lnTo>
                    <a:pt x="364" y="32"/>
                  </a:lnTo>
                  <a:lnTo>
                    <a:pt x="306" y="46"/>
                  </a:lnTo>
                  <a:lnTo>
                    <a:pt x="250" y="62"/>
                  </a:lnTo>
                  <a:lnTo>
                    <a:pt x="194" y="80"/>
                  </a:lnTo>
                  <a:lnTo>
                    <a:pt x="140" y="102"/>
                  </a:lnTo>
                  <a:lnTo>
                    <a:pt x="104" y="118"/>
                  </a:lnTo>
                  <a:lnTo>
                    <a:pt x="68" y="134"/>
                  </a:lnTo>
                  <a:lnTo>
                    <a:pt x="34" y="152"/>
                  </a:lnTo>
                  <a:lnTo>
                    <a:pt x="0" y="172"/>
                  </a:lnTo>
                  <a:lnTo>
                    <a:pt x="0" y="162"/>
                  </a:lnTo>
                  <a:lnTo>
                    <a:pt x="34" y="144"/>
                  </a:lnTo>
                  <a:lnTo>
                    <a:pt x="68" y="126"/>
                  </a:lnTo>
                  <a:lnTo>
                    <a:pt x="102" y="110"/>
                  </a:lnTo>
                  <a:lnTo>
                    <a:pt x="138" y="94"/>
                  </a:lnTo>
                  <a:lnTo>
                    <a:pt x="174" y="80"/>
                  </a:lnTo>
                  <a:lnTo>
                    <a:pt x="210" y="66"/>
                  </a:lnTo>
                  <a:lnTo>
                    <a:pt x="248" y="54"/>
                  </a:lnTo>
                  <a:lnTo>
                    <a:pt x="286" y="44"/>
                  </a:lnTo>
                  <a:lnTo>
                    <a:pt x="324" y="34"/>
                  </a:lnTo>
                  <a:lnTo>
                    <a:pt x="362" y="24"/>
                  </a:lnTo>
                  <a:lnTo>
                    <a:pt x="400" y="18"/>
                  </a:lnTo>
                  <a:lnTo>
                    <a:pt x="440" y="12"/>
                  </a:lnTo>
                  <a:lnTo>
                    <a:pt x="480" y="6"/>
                  </a:lnTo>
                  <a:lnTo>
                    <a:pt x="520" y="4"/>
                  </a:lnTo>
                  <a:lnTo>
                    <a:pt x="560" y="2"/>
                  </a:lnTo>
                  <a:lnTo>
                    <a:pt x="602" y="0"/>
                  </a:lnTo>
                  <a:lnTo>
                    <a:pt x="642" y="2"/>
                  </a:lnTo>
                  <a:lnTo>
                    <a:pt x="682" y="4"/>
                  </a:lnTo>
                  <a:lnTo>
                    <a:pt x="722" y="6"/>
                  </a:lnTo>
                  <a:lnTo>
                    <a:pt x="762" y="12"/>
                  </a:lnTo>
                  <a:lnTo>
                    <a:pt x="802" y="18"/>
                  </a:lnTo>
                  <a:lnTo>
                    <a:pt x="840" y="24"/>
                  </a:lnTo>
                  <a:lnTo>
                    <a:pt x="878" y="34"/>
                  </a:lnTo>
                  <a:lnTo>
                    <a:pt x="916" y="42"/>
                  </a:lnTo>
                  <a:lnTo>
                    <a:pt x="954" y="54"/>
                  </a:lnTo>
                  <a:lnTo>
                    <a:pt x="992" y="66"/>
                  </a:lnTo>
                  <a:lnTo>
                    <a:pt x="1028" y="78"/>
                  </a:lnTo>
                  <a:lnTo>
                    <a:pt x="1064" y="92"/>
                  </a:lnTo>
                  <a:lnTo>
                    <a:pt x="1098" y="108"/>
                  </a:lnTo>
                  <a:lnTo>
                    <a:pt x="1134" y="124"/>
                  </a:lnTo>
                  <a:lnTo>
                    <a:pt x="1168" y="142"/>
                  </a:lnTo>
                  <a:lnTo>
                    <a:pt x="1200" y="16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2" name="Freeform 100"/>
            <p:cNvSpPr>
              <a:spLocks/>
            </p:cNvSpPr>
            <p:nvPr/>
          </p:nvSpPr>
          <p:spPr bwMode="auto">
            <a:xfrm>
              <a:off x="4249738" y="5913438"/>
              <a:ext cx="323850" cy="146050"/>
            </a:xfrm>
            <a:custGeom>
              <a:avLst/>
              <a:gdLst>
                <a:gd name="T0" fmla="*/ 509071563 w 204"/>
                <a:gd name="T1" fmla="*/ 0 h 92"/>
                <a:gd name="T2" fmla="*/ 514111875 w 204"/>
                <a:gd name="T3" fmla="*/ 0 h 92"/>
                <a:gd name="T4" fmla="*/ 514111875 w 204"/>
                <a:gd name="T5" fmla="*/ 0 h 92"/>
                <a:gd name="T6" fmla="*/ 388104063 w 204"/>
                <a:gd name="T7" fmla="*/ 65524063 h 92"/>
                <a:gd name="T8" fmla="*/ 262096250 w 204"/>
                <a:gd name="T9" fmla="*/ 126007813 h 92"/>
                <a:gd name="T10" fmla="*/ 131048125 w 204"/>
                <a:gd name="T11" fmla="*/ 181451250 h 92"/>
                <a:gd name="T12" fmla="*/ 0 w 204"/>
                <a:gd name="T13" fmla="*/ 231854375 h 92"/>
                <a:gd name="T14" fmla="*/ 0 w 204"/>
                <a:gd name="T15" fmla="*/ 231854375 h 92"/>
                <a:gd name="T16" fmla="*/ 131048125 w 204"/>
                <a:gd name="T17" fmla="*/ 181451250 h 92"/>
                <a:gd name="T18" fmla="*/ 262096250 w 204"/>
                <a:gd name="T19" fmla="*/ 126007813 h 92"/>
                <a:gd name="T20" fmla="*/ 388104063 w 204"/>
                <a:gd name="T21" fmla="*/ 65524063 h 92"/>
                <a:gd name="T22" fmla="*/ 509071563 w 204"/>
                <a:gd name="T23" fmla="*/ 0 h 92"/>
                <a:gd name="T24" fmla="*/ 509071563 w 204"/>
                <a:gd name="T25" fmla="*/ 0 h 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4" h="92">
                  <a:moveTo>
                    <a:pt x="202" y="0"/>
                  </a:moveTo>
                  <a:lnTo>
                    <a:pt x="204" y="0"/>
                  </a:lnTo>
                  <a:lnTo>
                    <a:pt x="154" y="26"/>
                  </a:lnTo>
                  <a:lnTo>
                    <a:pt x="104" y="50"/>
                  </a:lnTo>
                  <a:lnTo>
                    <a:pt x="52" y="72"/>
                  </a:lnTo>
                  <a:lnTo>
                    <a:pt x="0" y="92"/>
                  </a:lnTo>
                  <a:lnTo>
                    <a:pt x="52" y="72"/>
                  </a:lnTo>
                  <a:lnTo>
                    <a:pt x="104" y="50"/>
                  </a:lnTo>
                  <a:lnTo>
                    <a:pt x="154" y="26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3" name="Freeform 101"/>
            <p:cNvSpPr>
              <a:spLocks/>
            </p:cNvSpPr>
            <p:nvPr/>
          </p:nvSpPr>
          <p:spPr bwMode="auto">
            <a:xfrm>
              <a:off x="1709738" y="2614613"/>
              <a:ext cx="2860675" cy="3552825"/>
            </a:xfrm>
            <a:custGeom>
              <a:avLst/>
              <a:gdLst>
                <a:gd name="T0" fmla="*/ 2147483646 w 1802"/>
                <a:gd name="T1" fmla="*/ 2147483646 h 2238"/>
                <a:gd name="T2" fmla="*/ 2147483646 w 1802"/>
                <a:gd name="T3" fmla="*/ 2147483646 h 2238"/>
                <a:gd name="T4" fmla="*/ 2147483646 w 1802"/>
                <a:gd name="T5" fmla="*/ 2147483646 h 2238"/>
                <a:gd name="T6" fmla="*/ 2147483646 w 1802"/>
                <a:gd name="T7" fmla="*/ 2147483646 h 2238"/>
                <a:gd name="T8" fmla="*/ 2147483646 w 1802"/>
                <a:gd name="T9" fmla="*/ 2147483646 h 2238"/>
                <a:gd name="T10" fmla="*/ 2147483646 w 1802"/>
                <a:gd name="T11" fmla="*/ 2147483646 h 2238"/>
                <a:gd name="T12" fmla="*/ 2147483646 w 1802"/>
                <a:gd name="T13" fmla="*/ 2147483646 h 2238"/>
                <a:gd name="T14" fmla="*/ 2147483646 w 1802"/>
                <a:gd name="T15" fmla="*/ 2147483646 h 2238"/>
                <a:gd name="T16" fmla="*/ 1990923438 w 1802"/>
                <a:gd name="T17" fmla="*/ 2147483646 h 2238"/>
                <a:gd name="T18" fmla="*/ 1587698438 w 1802"/>
                <a:gd name="T19" fmla="*/ 2147483646 h 2238"/>
                <a:gd name="T20" fmla="*/ 1219755625 w 1802"/>
                <a:gd name="T21" fmla="*/ 2147483646 h 2238"/>
                <a:gd name="T22" fmla="*/ 887095000 w 1802"/>
                <a:gd name="T23" fmla="*/ 2147483646 h 2238"/>
                <a:gd name="T24" fmla="*/ 745966250 w 1802"/>
                <a:gd name="T25" fmla="*/ 2147483646 h 2238"/>
                <a:gd name="T26" fmla="*/ 549394063 w 1802"/>
                <a:gd name="T27" fmla="*/ 2147483646 h 2238"/>
                <a:gd name="T28" fmla="*/ 383063750 w 1802"/>
                <a:gd name="T29" fmla="*/ 2147483646 h 2238"/>
                <a:gd name="T30" fmla="*/ 241935000 w 1802"/>
                <a:gd name="T31" fmla="*/ 2147483646 h 2238"/>
                <a:gd name="T32" fmla="*/ 131048125 w 1802"/>
                <a:gd name="T33" fmla="*/ 2147483646 h 2238"/>
                <a:gd name="T34" fmla="*/ 75604688 w 1802"/>
                <a:gd name="T35" fmla="*/ 2147483646 h 2238"/>
                <a:gd name="T36" fmla="*/ 65524063 w 1802"/>
                <a:gd name="T37" fmla="*/ 2147483646 h 2238"/>
                <a:gd name="T38" fmla="*/ 5040313 w 1802"/>
                <a:gd name="T39" fmla="*/ 2147483646 h 2238"/>
                <a:gd name="T40" fmla="*/ 5040313 w 1802"/>
                <a:gd name="T41" fmla="*/ 2147483646 h 2238"/>
                <a:gd name="T42" fmla="*/ 30241875 w 1802"/>
                <a:gd name="T43" fmla="*/ 2147483646 h 2238"/>
                <a:gd name="T44" fmla="*/ 85685313 w 1802"/>
                <a:gd name="T45" fmla="*/ 1905238125 h 2238"/>
                <a:gd name="T46" fmla="*/ 171370625 w 1802"/>
                <a:gd name="T47" fmla="*/ 1622980625 h 2238"/>
                <a:gd name="T48" fmla="*/ 282257500 w 1802"/>
                <a:gd name="T49" fmla="*/ 1345763438 h 2238"/>
                <a:gd name="T50" fmla="*/ 418345938 w 1802"/>
                <a:gd name="T51" fmla="*/ 1088707500 h 2238"/>
                <a:gd name="T52" fmla="*/ 579635938 w 1802"/>
                <a:gd name="T53" fmla="*/ 841732188 h 2238"/>
                <a:gd name="T54" fmla="*/ 761087188 w 1802"/>
                <a:gd name="T55" fmla="*/ 614918125 h 2238"/>
                <a:gd name="T56" fmla="*/ 962699688 w 1802"/>
                <a:gd name="T57" fmla="*/ 408265313 h 2238"/>
                <a:gd name="T58" fmla="*/ 1184473438 w 1802"/>
                <a:gd name="T59" fmla="*/ 216733438 h 2238"/>
                <a:gd name="T60" fmla="*/ 1426408438 w 1802"/>
                <a:gd name="T61" fmla="*/ 50403125 h 2238"/>
                <a:gd name="T62" fmla="*/ 1507053438 w 1802"/>
                <a:gd name="T63" fmla="*/ 5040313 h 2238"/>
                <a:gd name="T64" fmla="*/ 1265118438 w 1802"/>
                <a:gd name="T65" fmla="*/ 161290000 h 2238"/>
                <a:gd name="T66" fmla="*/ 1043344688 w 1802"/>
                <a:gd name="T67" fmla="*/ 342741250 h 2238"/>
                <a:gd name="T68" fmla="*/ 801409688 w 1802"/>
                <a:gd name="T69" fmla="*/ 574595625 h 2238"/>
                <a:gd name="T70" fmla="*/ 534273125 w 1802"/>
                <a:gd name="T71" fmla="*/ 917336875 h 2238"/>
                <a:gd name="T72" fmla="*/ 317539688 w 1802"/>
                <a:gd name="T73" fmla="*/ 1295360313 h 2238"/>
                <a:gd name="T74" fmla="*/ 156249688 w 1802"/>
                <a:gd name="T75" fmla="*/ 1708665938 h 2238"/>
                <a:gd name="T76" fmla="*/ 55443438 w 1802"/>
                <a:gd name="T77" fmla="*/ 2142132813 h 2238"/>
                <a:gd name="T78" fmla="*/ 20161250 w 1802"/>
                <a:gd name="T79" fmla="*/ 2147483646 h 2238"/>
                <a:gd name="T80" fmla="*/ 35282188 w 1802"/>
                <a:gd name="T81" fmla="*/ 2147483646 h 2238"/>
                <a:gd name="T82" fmla="*/ 115927188 w 1802"/>
                <a:gd name="T83" fmla="*/ 2147483646 h 2238"/>
                <a:gd name="T84" fmla="*/ 257055938 w 1802"/>
                <a:gd name="T85" fmla="*/ 2147483646 h 2238"/>
                <a:gd name="T86" fmla="*/ 383063750 w 1802"/>
                <a:gd name="T87" fmla="*/ 2147483646 h 2238"/>
                <a:gd name="T88" fmla="*/ 619958438 w 1802"/>
                <a:gd name="T89" fmla="*/ 2147483646 h 2238"/>
                <a:gd name="T90" fmla="*/ 902215938 w 1802"/>
                <a:gd name="T91" fmla="*/ 2147483646 h 2238"/>
                <a:gd name="T92" fmla="*/ 1118949375 w 1802"/>
                <a:gd name="T93" fmla="*/ 2147483646 h 2238"/>
                <a:gd name="T94" fmla="*/ 1471771250 w 1802"/>
                <a:gd name="T95" fmla="*/ 2147483646 h 2238"/>
                <a:gd name="T96" fmla="*/ 1859875313 w 1802"/>
                <a:gd name="T97" fmla="*/ 2147483646 h 2238"/>
                <a:gd name="T98" fmla="*/ 2137092500 w 1802"/>
                <a:gd name="T99" fmla="*/ 2147483646 h 2238"/>
                <a:gd name="T100" fmla="*/ 2147483646 w 1802"/>
                <a:gd name="T101" fmla="*/ 2147483646 h 2238"/>
                <a:gd name="T102" fmla="*/ 2147483646 w 1802"/>
                <a:gd name="T103" fmla="*/ 2147483646 h 2238"/>
                <a:gd name="T104" fmla="*/ 2147483646 w 1802"/>
                <a:gd name="T105" fmla="*/ 2147483646 h 2238"/>
                <a:gd name="T106" fmla="*/ 2147483646 w 1802"/>
                <a:gd name="T107" fmla="*/ 2147483646 h 2238"/>
                <a:gd name="T108" fmla="*/ 2147483646 w 1802"/>
                <a:gd name="T109" fmla="*/ 2147483646 h 2238"/>
                <a:gd name="T110" fmla="*/ 2147483646 w 1802"/>
                <a:gd name="T111" fmla="*/ 2147483646 h 22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02" h="2238">
                  <a:moveTo>
                    <a:pt x="1796" y="2072"/>
                  </a:moveTo>
                  <a:lnTo>
                    <a:pt x="1796" y="2072"/>
                  </a:lnTo>
                  <a:lnTo>
                    <a:pt x="1802" y="2078"/>
                  </a:lnTo>
                  <a:lnTo>
                    <a:pt x="1754" y="2104"/>
                  </a:lnTo>
                  <a:lnTo>
                    <a:pt x="1704" y="2128"/>
                  </a:lnTo>
                  <a:lnTo>
                    <a:pt x="1652" y="2150"/>
                  </a:lnTo>
                  <a:lnTo>
                    <a:pt x="1600" y="2170"/>
                  </a:lnTo>
                  <a:lnTo>
                    <a:pt x="1590" y="2174"/>
                  </a:lnTo>
                  <a:lnTo>
                    <a:pt x="1544" y="2188"/>
                  </a:lnTo>
                  <a:lnTo>
                    <a:pt x="1498" y="2202"/>
                  </a:lnTo>
                  <a:lnTo>
                    <a:pt x="1450" y="2212"/>
                  </a:lnTo>
                  <a:lnTo>
                    <a:pt x="1402" y="2220"/>
                  </a:lnTo>
                  <a:lnTo>
                    <a:pt x="1354" y="2228"/>
                  </a:lnTo>
                  <a:lnTo>
                    <a:pt x="1304" y="2232"/>
                  </a:lnTo>
                  <a:lnTo>
                    <a:pt x="1254" y="2236"/>
                  </a:lnTo>
                  <a:lnTo>
                    <a:pt x="1204" y="2238"/>
                  </a:lnTo>
                  <a:lnTo>
                    <a:pt x="1142" y="2236"/>
                  </a:lnTo>
                  <a:lnTo>
                    <a:pt x="1080" y="2230"/>
                  </a:lnTo>
                  <a:lnTo>
                    <a:pt x="1020" y="2224"/>
                  </a:lnTo>
                  <a:lnTo>
                    <a:pt x="962" y="2212"/>
                  </a:lnTo>
                  <a:lnTo>
                    <a:pt x="902" y="2200"/>
                  </a:lnTo>
                  <a:lnTo>
                    <a:pt x="846" y="2182"/>
                  </a:lnTo>
                  <a:lnTo>
                    <a:pt x="790" y="2164"/>
                  </a:lnTo>
                  <a:lnTo>
                    <a:pt x="736" y="2142"/>
                  </a:lnTo>
                  <a:lnTo>
                    <a:pt x="682" y="2118"/>
                  </a:lnTo>
                  <a:lnTo>
                    <a:pt x="630" y="2092"/>
                  </a:lnTo>
                  <a:lnTo>
                    <a:pt x="580" y="2062"/>
                  </a:lnTo>
                  <a:lnTo>
                    <a:pt x="530" y="2032"/>
                  </a:lnTo>
                  <a:lnTo>
                    <a:pt x="484" y="1998"/>
                  </a:lnTo>
                  <a:lnTo>
                    <a:pt x="438" y="1962"/>
                  </a:lnTo>
                  <a:lnTo>
                    <a:pt x="394" y="1924"/>
                  </a:lnTo>
                  <a:lnTo>
                    <a:pt x="352" y="1884"/>
                  </a:lnTo>
                  <a:lnTo>
                    <a:pt x="324" y="1854"/>
                  </a:lnTo>
                  <a:lnTo>
                    <a:pt x="296" y="1824"/>
                  </a:lnTo>
                  <a:lnTo>
                    <a:pt x="270" y="1792"/>
                  </a:lnTo>
                  <a:lnTo>
                    <a:pt x="244" y="1760"/>
                  </a:lnTo>
                  <a:lnTo>
                    <a:pt x="218" y="1726"/>
                  </a:lnTo>
                  <a:lnTo>
                    <a:pt x="196" y="1692"/>
                  </a:lnTo>
                  <a:lnTo>
                    <a:pt x="174" y="1656"/>
                  </a:lnTo>
                  <a:lnTo>
                    <a:pt x="152" y="1620"/>
                  </a:lnTo>
                  <a:lnTo>
                    <a:pt x="132" y="1582"/>
                  </a:lnTo>
                  <a:lnTo>
                    <a:pt x="114" y="1546"/>
                  </a:lnTo>
                  <a:lnTo>
                    <a:pt x="96" y="1506"/>
                  </a:lnTo>
                  <a:lnTo>
                    <a:pt x="80" y="1468"/>
                  </a:lnTo>
                  <a:lnTo>
                    <a:pt x="66" y="1428"/>
                  </a:lnTo>
                  <a:lnTo>
                    <a:pt x="52" y="1388"/>
                  </a:lnTo>
                  <a:lnTo>
                    <a:pt x="40" y="1346"/>
                  </a:lnTo>
                  <a:lnTo>
                    <a:pt x="30" y="1304"/>
                  </a:lnTo>
                  <a:lnTo>
                    <a:pt x="26" y="1282"/>
                  </a:lnTo>
                  <a:lnTo>
                    <a:pt x="26" y="1280"/>
                  </a:lnTo>
                  <a:lnTo>
                    <a:pt x="14" y="1222"/>
                  </a:lnTo>
                  <a:lnTo>
                    <a:pt x="8" y="1162"/>
                  </a:lnTo>
                  <a:lnTo>
                    <a:pt x="2" y="1100"/>
                  </a:lnTo>
                  <a:lnTo>
                    <a:pt x="0" y="1038"/>
                  </a:lnTo>
                  <a:lnTo>
                    <a:pt x="2" y="998"/>
                  </a:lnTo>
                  <a:lnTo>
                    <a:pt x="4" y="956"/>
                  </a:lnTo>
                  <a:lnTo>
                    <a:pt x="8" y="916"/>
                  </a:lnTo>
                  <a:lnTo>
                    <a:pt x="12" y="876"/>
                  </a:lnTo>
                  <a:lnTo>
                    <a:pt x="18" y="836"/>
                  </a:lnTo>
                  <a:lnTo>
                    <a:pt x="26" y="796"/>
                  </a:lnTo>
                  <a:lnTo>
                    <a:pt x="34" y="756"/>
                  </a:lnTo>
                  <a:lnTo>
                    <a:pt x="44" y="718"/>
                  </a:lnTo>
                  <a:lnTo>
                    <a:pt x="56" y="680"/>
                  </a:lnTo>
                  <a:lnTo>
                    <a:pt x="68" y="644"/>
                  </a:lnTo>
                  <a:lnTo>
                    <a:pt x="80" y="606"/>
                  </a:lnTo>
                  <a:lnTo>
                    <a:pt x="96" y="570"/>
                  </a:lnTo>
                  <a:lnTo>
                    <a:pt x="112" y="534"/>
                  </a:lnTo>
                  <a:lnTo>
                    <a:pt x="128" y="500"/>
                  </a:lnTo>
                  <a:lnTo>
                    <a:pt x="146" y="464"/>
                  </a:lnTo>
                  <a:lnTo>
                    <a:pt x="166" y="432"/>
                  </a:lnTo>
                  <a:lnTo>
                    <a:pt x="186" y="398"/>
                  </a:lnTo>
                  <a:lnTo>
                    <a:pt x="206" y="366"/>
                  </a:lnTo>
                  <a:lnTo>
                    <a:pt x="230" y="334"/>
                  </a:lnTo>
                  <a:lnTo>
                    <a:pt x="252" y="304"/>
                  </a:lnTo>
                  <a:lnTo>
                    <a:pt x="276" y="274"/>
                  </a:lnTo>
                  <a:lnTo>
                    <a:pt x="302" y="244"/>
                  </a:lnTo>
                  <a:lnTo>
                    <a:pt x="328" y="216"/>
                  </a:lnTo>
                  <a:lnTo>
                    <a:pt x="354" y="188"/>
                  </a:lnTo>
                  <a:lnTo>
                    <a:pt x="382" y="162"/>
                  </a:lnTo>
                  <a:lnTo>
                    <a:pt x="410" y="136"/>
                  </a:lnTo>
                  <a:lnTo>
                    <a:pt x="440" y="110"/>
                  </a:lnTo>
                  <a:lnTo>
                    <a:pt x="470" y="86"/>
                  </a:lnTo>
                  <a:lnTo>
                    <a:pt x="500" y="64"/>
                  </a:lnTo>
                  <a:lnTo>
                    <a:pt x="532" y="42"/>
                  </a:lnTo>
                  <a:lnTo>
                    <a:pt x="566" y="20"/>
                  </a:lnTo>
                  <a:lnTo>
                    <a:pt x="598" y="0"/>
                  </a:lnTo>
                  <a:lnTo>
                    <a:pt x="598" y="2"/>
                  </a:lnTo>
                  <a:lnTo>
                    <a:pt x="566" y="22"/>
                  </a:lnTo>
                  <a:lnTo>
                    <a:pt x="534" y="42"/>
                  </a:lnTo>
                  <a:lnTo>
                    <a:pt x="502" y="64"/>
                  </a:lnTo>
                  <a:lnTo>
                    <a:pt x="472" y="86"/>
                  </a:lnTo>
                  <a:lnTo>
                    <a:pt x="442" y="110"/>
                  </a:lnTo>
                  <a:lnTo>
                    <a:pt x="414" y="136"/>
                  </a:lnTo>
                  <a:lnTo>
                    <a:pt x="358" y="188"/>
                  </a:lnTo>
                  <a:lnTo>
                    <a:pt x="318" y="228"/>
                  </a:lnTo>
                  <a:lnTo>
                    <a:pt x="280" y="272"/>
                  </a:lnTo>
                  <a:lnTo>
                    <a:pt x="246" y="318"/>
                  </a:lnTo>
                  <a:lnTo>
                    <a:pt x="212" y="364"/>
                  </a:lnTo>
                  <a:lnTo>
                    <a:pt x="180" y="412"/>
                  </a:lnTo>
                  <a:lnTo>
                    <a:pt x="152" y="462"/>
                  </a:lnTo>
                  <a:lnTo>
                    <a:pt x="126" y="514"/>
                  </a:lnTo>
                  <a:lnTo>
                    <a:pt x="102" y="568"/>
                  </a:lnTo>
                  <a:lnTo>
                    <a:pt x="80" y="622"/>
                  </a:lnTo>
                  <a:lnTo>
                    <a:pt x="62" y="678"/>
                  </a:lnTo>
                  <a:lnTo>
                    <a:pt x="46" y="734"/>
                  </a:lnTo>
                  <a:lnTo>
                    <a:pt x="32" y="792"/>
                  </a:lnTo>
                  <a:lnTo>
                    <a:pt x="22" y="850"/>
                  </a:lnTo>
                  <a:lnTo>
                    <a:pt x="14" y="910"/>
                  </a:lnTo>
                  <a:lnTo>
                    <a:pt x="10" y="972"/>
                  </a:lnTo>
                  <a:lnTo>
                    <a:pt x="8" y="1034"/>
                  </a:lnTo>
                  <a:lnTo>
                    <a:pt x="10" y="1094"/>
                  </a:lnTo>
                  <a:lnTo>
                    <a:pt x="14" y="1156"/>
                  </a:lnTo>
                  <a:lnTo>
                    <a:pt x="22" y="1216"/>
                  </a:lnTo>
                  <a:lnTo>
                    <a:pt x="32" y="1274"/>
                  </a:lnTo>
                  <a:lnTo>
                    <a:pt x="46" y="1332"/>
                  </a:lnTo>
                  <a:lnTo>
                    <a:pt x="62" y="1388"/>
                  </a:lnTo>
                  <a:lnTo>
                    <a:pt x="80" y="1444"/>
                  </a:lnTo>
                  <a:lnTo>
                    <a:pt x="102" y="1498"/>
                  </a:lnTo>
                  <a:lnTo>
                    <a:pt x="126" y="1552"/>
                  </a:lnTo>
                  <a:lnTo>
                    <a:pt x="152" y="1604"/>
                  </a:lnTo>
                  <a:lnTo>
                    <a:pt x="180" y="1654"/>
                  </a:lnTo>
                  <a:lnTo>
                    <a:pt x="212" y="1702"/>
                  </a:lnTo>
                  <a:lnTo>
                    <a:pt x="246" y="1748"/>
                  </a:lnTo>
                  <a:lnTo>
                    <a:pt x="280" y="1794"/>
                  </a:lnTo>
                  <a:lnTo>
                    <a:pt x="318" y="1838"/>
                  </a:lnTo>
                  <a:lnTo>
                    <a:pt x="358" y="1878"/>
                  </a:lnTo>
                  <a:lnTo>
                    <a:pt x="400" y="1918"/>
                  </a:lnTo>
                  <a:lnTo>
                    <a:pt x="444" y="1956"/>
                  </a:lnTo>
                  <a:lnTo>
                    <a:pt x="488" y="1992"/>
                  </a:lnTo>
                  <a:lnTo>
                    <a:pt x="536" y="2024"/>
                  </a:lnTo>
                  <a:lnTo>
                    <a:pt x="584" y="2056"/>
                  </a:lnTo>
                  <a:lnTo>
                    <a:pt x="634" y="2084"/>
                  </a:lnTo>
                  <a:lnTo>
                    <a:pt x="686" y="2112"/>
                  </a:lnTo>
                  <a:lnTo>
                    <a:pt x="738" y="2136"/>
                  </a:lnTo>
                  <a:lnTo>
                    <a:pt x="792" y="2156"/>
                  </a:lnTo>
                  <a:lnTo>
                    <a:pt x="848" y="2176"/>
                  </a:lnTo>
                  <a:lnTo>
                    <a:pt x="904" y="2192"/>
                  </a:lnTo>
                  <a:lnTo>
                    <a:pt x="962" y="2204"/>
                  </a:lnTo>
                  <a:lnTo>
                    <a:pt x="1022" y="2216"/>
                  </a:lnTo>
                  <a:lnTo>
                    <a:pt x="1082" y="2222"/>
                  </a:lnTo>
                  <a:lnTo>
                    <a:pt x="1142" y="2228"/>
                  </a:lnTo>
                  <a:lnTo>
                    <a:pt x="1204" y="2230"/>
                  </a:lnTo>
                  <a:lnTo>
                    <a:pt x="1266" y="2228"/>
                  </a:lnTo>
                  <a:lnTo>
                    <a:pt x="1326" y="2222"/>
                  </a:lnTo>
                  <a:lnTo>
                    <a:pt x="1386" y="2216"/>
                  </a:lnTo>
                  <a:lnTo>
                    <a:pt x="1444" y="2204"/>
                  </a:lnTo>
                  <a:lnTo>
                    <a:pt x="1502" y="2192"/>
                  </a:lnTo>
                  <a:lnTo>
                    <a:pt x="1560" y="2176"/>
                  </a:lnTo>
                  <a:lnTo>
                    <a:pt x="1616" y="2156"/>
                  </a:lnTo>
                  <a:lnTo>
                    <a:pt x="1670" y="2136"/>
                  </a:lnTo>
                  <a:lnTo>
                    <a:pt x="1734" y="2106"/>
                  </a:lnTo>
                  <a:lnTo>
                    <a:pt x="1796" y="207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4" name="Freeform 102"/>
            <p:cNvSpPr>
              <a:spLocks/>
            </p:cNvSpPr>
            <p:nvPr/>
          </p:nvSpPr>
          <p:spPr bwMode="auto">
            <a:xfrm>
              <a:off x="1773238" y="2674938"/>
              <a:ext cx="2736850" cy="3429000"/>
            </a:xfrm>
            <a:custGeom>
              <a:avLst/>
              <a:gdLst>
                <a:gd name="T0" fmla="*/ 2147483646 w 1724"/>
                <a:gd name="T1" fmla="*/ 2147483646 h 2160"/>
                <a:gd name="T2" fmla="*/ 2147483646 w 1724"/>
                <a:gd name="T3" fmla="*/ 2147483646 h 2160"/>
                <a:gd name="T4" fmla="*/ 2147483646 w 1724"/>
                <a:gd name="T5" fmla="*/ 2147483646 h 2160"/>
                <a:gd name="T6" fmla="*/ 2147483646 w 1724"/>
                <a:gd name="T7" fmla="*/ 2147483646 h 2160"/>
                <a:gd name="T8" fmla="*/ 2147483646 w 1724"/>
                <a:gd name="T9" fmla="*/ 2147483646 h 2160"/>
                <a:gd name="T10" fmla="*/ 2147483646 w 1724"/>
                <a:gd name="T11" fmla="*/ 2147483646 h 2160"/>
                <a:gd name="T12" fmla="*/ 1925399375 w 1724"/>
                <a:gd name="T13" fmla="*/ 2147483646 h 2160"/>
                <a:gd name="T14" fmla="*/ 1532255000 w 1724"/>
                <a:gd name="T15" fmla="*/ 2147483646 h 2160"/>
                <a:gd name="T16" fmla="*/ 1179433125 w 1724"/>
                <a:gd name="T17" fmla="*/ 2147483646 h 2160"/>
                <a:gd name="T18" fmla="*/ 856853125 w 1724"/>
                <a:gd name="T19" fmla="*/ 2147483646 h 2160"/>
                <a:gd name="T20" fmla="*/ 670361563 w 1724"/>
                <a:gd name="T21" fmla="*/ 2147483646 h 2160"/>
                <a:gd name="T22" fmla="*/ 423386250 w 1724"/>
                <a:gd name="T23" fmla="*/ 2147483646 h 2160"/>
                <a:gd name="T24" fmla="*/ 231854375 w 1724"/>
                <a:gd name="T25" fmla="*/ 2147483646 h 2160"/>
                <a:gd name="T26" fmla="*/ 90725625 w 1724"/>
                <a:gd name="T27" fmla="*/ 2147483646 h 2160"/>
                <a:gd name="T28" fmla="*/ 15120938 w 1724"/>
                <a:gd name="T29" fmla="*/ 2147483646 h 2160"/>
                <a:gd name="T30" fmla="*/ 0 w 1724"/>
                <a:gd name="T31" fmla="*/ 2147483646 h 2160"/>
                <a:gd name="T32" fmla="*/ 15120938 w 1724"/>
                <a:gd name="T33" fmla="*/ 2147483646 h 2160"/>
                <a:gd name="T34" fmla="*/ 55443438 w 1724"/>
                <a:gd name="T35" fmla="*/ 1925399375 h 2160"/>
                <a:gd name="T36" fmla="*/ 126007813 w 1724"/>
                <a:gd name="T37" fmla="*/ 1648182188 h 2160"/>
                <a:gd name="T38" fmla="*/ 221773750 w 1724"/>
                <a:gd name="T39" fmla="*/ 1381045625 h 2160"/>
                <a:gd name="T40" fmla="*/ 483870000 w 1724"/>
                <a:gd name="T41" fmla="*/ 892135313 h 2160"/>
                <a:gd name="T42" fmla="*/ 831651563 w 1724"/>
                <a:gd name="T43" fmla="*/ 458668438 h 2160"/>
                <a:gd name="T44" fmla="*/ 1255037813 w 1724"/>
                <a:gd name="T45" fmla="*/ 100806250 h 2160"/>
                <a:gd name="T46" fmla="*/ 1411287500 w 1724"/>
                <a:gd name="T47" fmla="*/ 25201563 h 2160"/>
                <a:gd name="T48" fmla="*/ 1129030000 w 1724"/>
                <a:gd name="T49" fmla="*/ 221773750 h 2160"/>
                <a:gd name="T50" fmla="*/ 871974063 w 1724"/>
                <a:gd name="T51" fmla="*/ 448587813 h 2160"/>
                <a:gd name="T52" fmla="*/ 599797188 w 1724"/>
                <a:gd name="T53" fmla="*/ 766127500 h 2160"/>
                <a:gd name="T54" fmla="*/ 372983125 w 1724"/>
                <a:gd name="T55" fmla="*/ 1118949375 h 2160"/>
                <a:gd name="T56" fmla="*/ 196572188 w 1724"/>
                <a:gd name="T57" fmla="*/ 1507053438 h 2160"/>
                <a:gd name="T58" fmla="*/ 80645000 w 1724"/>
                <a:gd name="T59" fmla="*/ 1920359063 h 2160"/>
                <a:gd name="T60" fmla="*/ 25201563 w 1724"/>
                <a:gd name="T61" fmla="*/ 2147483646 h 2160"/>
                <a:gd name="T62" fmla="*/ 25201563 w 1724"/>
                <a:gd name="T63" fmla="*/ 2147483646 h 2160"/>
                <a:gd name="T64" fmla="*/ 80645000 w 1724"/>
                <a:gd name="T65" fmla="*/ 2147483646 h 2160"/>
                <a:gd name="T66" fmla="*/ 196572188 w 1724"/>
                <a:gd name="T67" fmla="*/ 2147483646 h 2160"/>
                <a:gd name="T68" fmla="*/ 307459063 w 1724"/>
                <a:gd name="T69" fmla="*/ 2147483646 h 2160"/>
                <a:gd name="T70" fmla="*/ 519152188 w 1724"/>
                <a:gd name="T71" fmla="*/ 2147483646 h 2160"/>
                <a:gd name="T72" fmla="*/ 776208125 w 1724"/>
                <a:gd name="T73" fmla="*/ 2147483646 h 2160"/>
                <a:gd name="T74" fmla="*/ 972780313 w 1724"/>
                <a:gd name="T75" fmla="*/ 2147483646 h 2160"/>
                <a:gd name="T76" fmla="*/ 1305440938 w 1724"/>
                <a:gd name="T77" fmla="*/ 2147483646 h 2160"/>
                <a:gd name="T78" fmla="*/ 1668343438 w 1724"/>
                <a:gd name="T79" fmla="*/ 2147483646 h 2160"/>
                <a:gd name="T80" fmla="*/ 1930439688 w 1724"/>
                <a:gd name="T81" fmla="*/ 2147483646 h 2160"/>
                <a:gd name="T82" fmla="*/ 2147483646 w 1724"/>
                <a:gd name="T83" fmla="*/ 2147483646 h 2160"/>
                <a:gd name="T84" fmla="*/ 2147483646 w 1724"/>
                <a:gd name="T85" fmla="*/ 2147483646 h 2160"/>
                <a:gd name="T86" fmla="*/ 2147483646 w 1724"/>
                <a:gd name="T87" fmla="*/ 2147483646 h 2160"/>
                <a:gd name="T88" fmla="*/ 2147483646 w 1724"/>
                <a:gd name="T89" fmla="*/ 2147483646 h 2160"/>
                <a:gd name="T90" fmla="*/ 2147483646 w 1724"/>
                <a:gd name="T91" fmla="*/ 2147483646 h 2160"/>
                <a:gd name="T92" fmla="*/ 2147483646 w 1724"/>
                <a:gd name="T93" fmla="*/ 2147483646 h 216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724" h="2160">
                  <a:moveTo>
                    <a:pt x="1716" y="2010"/>
                  </a:moveTo>
                  <a:lnTo>
                    <a:pt x="1716" y="2010"/>
                  </a:lnTo>
                  <a:lnTo>
                    <a:pt x="1724" y="2016"/>
                  </a:lnTo>
                  <a:lnTo>
                    <a:pt x="1660" y="2048"/>
                  </a:lnTo>
                  <a:lnTo>
                    <a:pt x="1594" y="2076"/>
                  </a:lnTo>
                  <a:lnTo>
                    <a:pt x="1528" y="2102"/>
                  </a:lnTo>
                  <a:lnTo>
                    <a:pt x="1458" y="2122"/>
                  </a:lnTo>
                  <a:lnTo>
                    <a:pt x="1386" y="2138"/>
                  </a:lnTo>
                  <a:lnTo>
                    <a:pt x="1314" y="2150"/>
                  </a:lnTo>
                  <a:lnTo>
                    <a:pt x="1240" y="2156"/>
                  </a:lnTo>
                  <a:lnTo>
                    <a:pt x="1202" y="2158"/>
                  </a:lnTo>
                  <a:lnTo>
                    <a:pt x="1164" y="2160"/>
                  </a:lnTo>
                  <a:lnTo>
                    <a:pt x="1104" y="2158"/>
                  </a:lnTo>
                  <a:lnTo>
                    <a:pt x="1044" y="2154"/>
                  </a:lnTo>
                  <a:lnTo>
                    <a:pt x="986" y="2146"/>
                  </a:lnTo>
                  <a:lnTo>
                    <a:pt x="930" y="2136"/>
                  </a:lnTo>
                  <a:lnTo>
                    <a:pt x="872" y="2122"/>
                  </a:lnTo>
                  <a:lnTo>
                    <a:pt x="818" y="2106"/>
                  </a:lnTo>
                  <a:lnTo>
                    <a:pt x="764" y="2088"/>
                  </a:lnTo>
                  <a:lnTo>
                    <a:pt x="710" y="2068"/>
                  </a:lnTo>
                  <a:lnTo>
                    <a:pt x="660" y="2044"/>
                  </a:lnTo>
                  <a:lnTo>
                    <a:pt x="608" y="2018"/>
                  </a:lnTo>
                  <a:lnTo>
                    <a:pt x="560" y="1990"/>
                  </a:lnTo>
                  <a:lnTo>
                    <a:pt x="512" y="1960"/>
                  </a:lnTo>
                  <a:lnTo>
                    <a:pt x="468" y="1928"/>
                  </a:lnTo>
                  <a:lnTo>
                    <a:pt x="424" y="1894"/>
                  </a:lnTo>
                  <a:lnTo>
                    <a:pt x="382" y="1856"/>
                  </a:lnTo>
                  <a:lnTo>
                    <a:pt x="340" y="1818"/>
                  </a:lnTo>
                  <a:lnTo>
                    <a:pt x="302" y="1778"/>
                  </a:lnTo>
                  <a:lnTo>
                    <a:pt x="266" y="1736"/>
                  </a:lnTo>
                  <a:lnTo>
                    <a:pt x="232" y="1692"/>
                  </a:lnTo>
                  <a:lnTo>
                    <a:pt x="198" y="1646"/>
                  </a:lnTo>
                  <a:lnTo>
                    <a:pt x="168" y="1598"/>
                  </a:lnTo>
                  <a:lnTo>
                    <a:pt x="140" y="1550"/>
                  </a:lnTo>
                  <a:lnTo>
                    <a:pt x="114" y="1500"/>
                  </a:lnTo>
                  <a:lnTo>
                    <a:pt x="92" y="1448"/>
                  </a:lnTo>
                  <a:lnTo>
                    <a:pt x="70" y="1396"/>
                  </a:lnTo>
                  <a:lnTo>
                    <a:pt x="52" y="1342"/>
                  </a:lnTo>
                  <a:lnTo>
                    <a:pt x="36" y="1286"/>
                  </a:lnTo>
                  <a:lnTo>
                    <a:pt x="24" y="1230"/>
                  </a:lnTo>
                  <a:lnTo>
                    <a:pt x="14" y="1172"/>
                  </a:lnTo>
                  <a:lnTo>
                    <a:pt x="6" y="1114"/>
                  </a:lnTo>
                  <a:lnTo>
                    <a:pt x="2" y="1054"/>
                  </a:lnTo>
                  <a:lnTo>
                    <a:pt x="0" y="996"/>
                  </a:lnTo>
                  <a:lnTo>
                    <a:pt x="0" y="956"/>
                  </a:lnTo>
                  <a:lnTo>
                    <a:pt x="2" y="916"/>
                  </a:lnTo>
                  <a:lnTo>
                    <a:pt x="6" y="878"/>
                  </a:lnTo>
                  <a:lnTo>
                    <a:pt x="10" y="840"/>
                  </a:lnTo>
                  <a:lnTo>
                    <a:pt x="16" y="802"/>
                  </a:lnTo>
                  <a:lnTo>
                    <a:pt x="22" y="764"/>
                  </a:lnTo>
                  <a:lnTo>
                    <a:pt x="30" y="728"/>
                  </a:lnTo>
                  <a:lnTo>
                    <a:pt x="40" y="690"/>
                  </a:lnTo>
                  <a:lnTo>
                    <a:pt x="50" y="654"/>
                  </a:lnTo>
                  <a:lnTo>
                    <a:pt x="62" y="618"/>
                  </a:lnTo>
                  <a:lnTo>
                    <a:pt x="74" y="584"/>
                  </a:lnTo>
                  <a:lnTo>
                    <a:pt x="88" y="548"/>
                  </a:lnTo>
                  <a:lnTo>
                    <a:pt x="118" y="482"/>
                  </a:lnTo>
                  <a:lnTo>
                    <a:pt x="154" y="416"/>
                  </a:lnTo>
                  <a:lnTo>
                    <a:pt x="192" y="354"/>
                  </a:lnTo>
                  <a:lnTo>
                    <a:pt x="234" y="294"/>
                  </a:lnTo>
                  <a:lnTo>
                    <a:pt x="280" y="236"/>
                  </a:lnTo>
                  <a:lnTo>
                    <a:pt x="330" y="182"/>
                  </a:lnTo>
                  <a:lnTo>
                    <a:pt x="382" y="132"/>
                  </a:lnTo>
                  <a:lnTo>
                    <a:pt x="438" y="84"/>
                  </a:lnTo>
                  <a:lnTo>
                    <a:pt x="498" y="40"/>
                  </a:lnTo>
                  <a:lnTo>
                    <a:pt x="560" y="0"/>
                  </a:lnTo>
                  <a:lnTo>
                    <a:pt x="560" y="10"/>
                  </a:lnTo>
                  <a:lnTo>
                    <a:pt x="502" y="46"/>
                  </a:lnTo>
                  <a:lnTo>
                    <a:pt x="448" y="88"/>
                  </a:lnTo>
                  <a:lnTo>
                    <a:pt x="396" y="132"/>
                  </a:lnTo>
                  <a:lnTo>
                    <a:pt x="346" y="178"/>
                  </a:lnTo>
                  <a:lnTo>
                    <a:pt x="308" y="218"/>
                  </a:lnTo>
                  <a:lnTo>
                    <a:pt x="272" y="260"/>
                  </a:lnTo>
                  <a:lnTo>
                    <a:pt x="238" y="304"/>
                  </a:lnTo>
                  <a:lnTo>
                    <a:pt x="206" y="348"/>
                  </a:lnTo>
                  <a:lnTo>
                    <a:pt x="176" y="396"/>
                  </a:lnTo>
                  <a:lnTo>
                    <a:pt x="148" y="444"/>
                  </a:lnTo>
                  <a:lnTo>
                    <a:pt x="122" y="494"/>
                  </a:lnTo>
                  <a:lnTo>
                    <a:pt x="98" y="546"/>
                  </a:lnTo>
                  <a:lnTo>
                    <a:pt x="78" y="598"/>
                  </a:lnTo>
                  <a:lnTo>
                    <a:pt x="60" y="652"/>
                  </a:lnTo>
                  <a:lnTo>
                    <a:pt x="44" y="706"/>
                  </a:lnTo>
                  <a:lnTo>
                    <a:pt x="32" y="762"/>
                  </a:lnTo>
                  <a:lnTo>
                    <a:pt x="22" y="818"/>
                  </a:lnTo>
                  <a:lnTo>
                    <a:pt x="14" y="876"/>
                  </a:lnTo>
                  <a:lnTo>
                    <a:pt x="10" y="936"/>
                  </a:lnTo>
                  <a:lnTo>
                    <a:pt x="8" y="996"/>
                  </a:lnTo>
                  <a:lnTo>
                    <a:pt x="10" y="1054"/>
                  </a:lnTo>
                  <a:lnTo>
                    <a:pt x="14" y="1114"/>
                  </a:lnTo>
                  <a:lnTo>
                    <a:pt x="22" y="1172"/>
                  </a:lnTo>
                  <a:lnTo>
                    <a:pt x="32" y="1228"/>
                  </a:lnTo>
                  <a:lnTo>
                    <a:pt x="44" y="1284"/>
                  </a:lnTo>
                  <a:lnTo>
                    <a:pt x="60" y="1338"/>
                  </a:lnTo>
                  <a:lnTo>
                    <a:pt x="78" y="1392"/>
                  </a:lnTo>
                  <a:lnTo>
                    <a:pt x="98" y="1444"/>
                  </a:lnTo>
                  <a:lnTo>
                    <a:pt x="122" y="1496"/>
                  </a:lnTo>
                  <a:lnTo>
                    <a:pt x="148" y="1546"/>
                  </a:lnTo>
                  <a:lnTo>
                    <a:pt x="176" y="1594"/>
                  </a:lnTo>
                  <a:lnTo>
                    <a:pt x="206" y="1642"/>
                  </a:lnTo>
                  <a:lnTo>
                    <a:pt x="238" y="1686"/>
                  </a:lnTo>
                  <a:lnTo>
                    <a:pt x="272" y="1730"/>
                  </a:lnTo>
                  <a:lnTo>
                    <a:pt x="308" y="1772"/>
                  </a:lnTo>
                  <a:lnTo>
                    <a:pt x="346" y="1812"/>
                  </a:lnTo>
                  <a:lnTo>
                    <a:pt x="386" y="1850"/>
                  </a:lnTo>
                  <a:lnTo>
                    <a:pt x="428" y="1888"/>
                  </a:lnTo>
                  <a:lnTo>
                    <a:pt x="472" y="1922"/>
                  </a:lnTo>
                  <a:lnTo>
                    <a:pt x="518" y="1954"/>
                  </a:lnTo>
                  <a:lnTo>
                    <a:pt x="564" y="1984"/>
                  </a:lnTo>
                  <a:lnTo>
                    <a:pt x="612" y="2012"/>
                  </a:lnTo>
                  <a:lnTo>
                    <a:pt x="662" y="2038"/>
                  </a:lnTo>
                  <a:lnTo>
                    <a:pt x="714" y="2060"/>
                  </a:lnTo>
                  <a:lnTo>
                    <a:pt x="766" y="2080"/>
                  </a:lnTo>
                  <a:lnTo>
                    <a:pt x="820" y="2100"/>
                  </a:lnTo>
                  <a:lnTo>
                    <a:pt x="874" y="2114"/>
                  </a:lnTo>
                  <a:lnTo>
                    <a:pt x="930" y="2128"/>
                  </a:lnTo>
                  <a:lnTo>
                    <a:pt x="988" y="2138"/>
                  </a:lnTo>
                  <a:lnTo>
                    <a:pt x="1046" y="2146"/>
                  </a:lnTo>
                  <a:lnTo>
                    <a:pt x="1104" y="2150"/>
                  </a:lnTo>
                  <a:lnTo>
                    <a:pt x="1164" y="2152"/>
                  </a:lnTo>
                  <a:lnTo>
                    <a:pt x="1224" y="2150"/>
                  </a:lnTo>
                  <a:lnTo>
                    <a:pt x="1282" y="2146"/>
                  </a:lnTo>
                  <a:lnTo>
                    <a:pt x="1340" y="2138"/>
                  </a:lnTo>
                  <a:lnTo>
                    <a:pt x="1396" y="2128"/>
                  </a:lnTo>
                  <a:lnTo>
                    <a:pt x="1452" y="2114"/>
                  </a:lnTo>
                  <a:lnTo>
                    <a:pt x="1508" y="2100"/>
                  </a:lnTo>
                  <a:lnTo>
                    <a:pt x="1562" y="2080"/>
                  </a:lnTo>
                  <a:lnTo>
                    <a:pt x="1614" y="2060"/>
                  </a:lnTo>
                  <a:lnTo>
                    <a:pt x="1666" y="2036"/>
                  </a:lnTo>
                  <a:lnTo>
                    <a:pt x="1716" y="201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5" name="Freeform 103"/>
            <p:cNvSpPr>
              <a:spLocks/>
            </p:cNvSpPr>
            <p:nvPr/>
          </p:nvSpPr>
          <p:spPr bwMode="auto">
            <a:xfrm>
              <a:off x="1836738" y="2747963"/>
              <a:ext cx="2613025" cy="3292475"/>
            </a:xfrm>
            <a:custGeom>
              <a:avLst/>
              <a:gdLst>
                <a:gd name="T0" fmla="*/ 2147483646 w 1646"/>
                <a:gd name="T1" fmla="*/ 2147483646 h 2074"/>
                <a:gd name="T2" fmla="*/ 2147483646 w 1646"/>
                <a:gd name="T3" fmla="*/ 2147483646 h 2074"/>
                <a:gd name="T4" fmla="*/ 2147483646 w 1646"/>
                <a:gd name="T5" fmla="*/ 2147483646 h 2074"/>
                <a:gd name="T6" fmla="*/ 2147483646 w 1646"/>
                <a:gd name="T7" fmla="*/ 2147483646 h 2074"/>
                <a:gd name="T8" fmla="*/ 2147483646 w 1646"/>
                <a:gd name="T9" fmla="*/ 2147483646 h 2074"/>
                <a:gd name="T10" fmla="*/ 2121971563 w 1646"/>
                <a:gd name="T11" fmla="*/ 2147483646 h 2074"/>
                <a:gd name="T12" fmla="*/ 1728827188 w 1646"/>
                <a:gd name="T13" fmla="*/ 2147483646 h 2074"/>
                <a:gd name="T14" fmla="*/ 1360884375 w 1646"/>
                <a:gd name="T15" fmla="*/ 2147483646 h 2074"/>
                <a:gd name="T16" fmla="*/ 1028223750 w 1646"/>
                <a:gd name="T17" fmla="*/ 2147483646 h 2074"/>
                <a:gd name="T18" fmla="*/ 826611250 w 1646"/>
                <a:gd name="T19" fmla="*/ 2147483646 h 2074"/>
                <a:gd name="T20" fmla="*/ 564515000 w 1646"/>
                <a:gd name="T21" fmla="*/ 2147483646 h 2074"/>
                <a:gd name="T22" fmla="*/ 342741250 w 1646"/>
                <a:gd name="T23" fmla="*/ 2147483646 h 2074"/>
                <a:gd name="T24" fmla="*/ 171370625 w 1646"/>
                <a:gd name="T25" fmla="*/ 2147483646 h 2074"/>
                <a:gd name="T26" fmla="*/ 55443438 w 1646"/>
                <a:gd name="T27" fmla="*/ 2147483646 h 2074"/>
                <a:gd name="T28" fmla="*/ 5040313 w 1646"/>
                <a:gd name="T29" fmla="*/ 2147483646 h 2074"/>
                <a:gd name="T30" fmla="*/ 0 w 1646"/>
                <a:gd name="T31" fmla="*/ 2147483646 h 2074"/>
                <a:gd name="T32" fmla="*/ 50403125 w 1646"/>
                <a:gd name="T33" fmla="*/ 1839714063 h 2074"/>
                <a:gd name="T34" fmla="*/ 206652813 w 1646"/>
                <a:gd name="T35" fmla="*/ 1325602188 h 2074"/>
                <a:gd name="T36" fmla="*/ 453628125 w 1646"/>
                <a:gd name="T37" fmla="*/ 856853125 h 2074"/>
                <a:gd name="T38" fmla="*/ 776208125 w 1646"/>
                <a:gd name="T39" fmla="*/ 443547500 h 2074"/>
                <a:gd name="T40" fmla="*/ 1169352500 w 1646"/>
                <a:gd name="T41" fmla="*/ 95765938 h 2074"/>
                <a:gd name="T42" fmla="*/ 1315521563 w 1646"/>
                <a:gd name="T43" fmla="*/ 20161250 h 2074"/>
                <a:gd name="T44" fmla="*/ 1068546250 w 1646"/>
                <a:gd name="T45" fmla="*/ 201612500 h 2074"/>
                <a:gd name="T46" fmla="*/ 841732188 w 1646"/>
                <a:gd name="T47" fmla="*/ 403225000 h 2074"/>
                <a:gd name="T48" fmla="*/ 579635938 w 1646"/>
                <a:gd name="T49" fmla="*/ 710684063 h 2074"/>
                <a:gd name="T50" fmla="*/ 357862188 w 1646"/>
                <a:gd name="T51" fmla="*/ 1053425313 h 2074"/>
                <a:gd name="T52" fmla="*/ 191531875 w 1646"/>
                <a:gd name="T53" fmla="*/ 1426408438 h 2074"/>
                <a:gd name="T54" fmla="*/ 75604688 w 1646"/>
                <a:gd name="T55" fmla="*/ 1824593125 h 2074"/>
                <a:gd name="T56" fmla="*/ 25201563 w 1646"/>
                <a:gd name="T57" fmla="*/ 2147483646 h 2074"/>
                <a:gd name="T58" fmla="*/ 25201563 w 1646"/>
                <a:gd name="T59" fmla="*/ 2147483646 h 2074"/>
                <a:gd name="T60" fmla="*/ 75604688 w 1646"/>
                <a:gd name="T61" fmla="*/ 2147483646 h 2074"/>
                <a:gd name="T62" fmla="*/ 191531875 w 1646"/>
                <a:gd name="T63" fmla="*/ 2147483646 h 2074"/>
                <a:gd name="T64" fmla="*/ 297378438 w 1646"/>
                <a:gd name="T65" fmla="*/ 2147483646 h 2074"/>
                <a:gd name="T66" fmla="*/ 498990938 w 1646"/>
                <a:gd name="T67" fmla="*/ 2147483646 h 2074"/>
                <a:gd name="T68" fmla="*/ 751006563 w 1646"/>
                <a:gd name="T69" fmla="*/ 2147483646 h 2074"/>
                <a:gd name="T70" fmla="*/ 942538438 w 1646"/>
                <a:gd name="T71" fmla="*/ 2147483646 h 2074"/>
                <a:gd name="T72" fmla="*/ 1260078125 w 1646"/>
                <a:gd name="T73" fmla="*/ 2147483646 h 2074"/>
                <a:gd name="T74" fmla="*/ 1612900000 w 1646"/>
                <a:gd name="T75" fmla="*/ 2147483646 h 2074"/>
                <a:gd name="T76" fmla="*/ 1864915625 w 1646"/>
                <a:gd name="T77" fmla="*/ 2147483646 h 2074"/>
                <a:gd name="T78" fmla="*/ 2147483646 w 1646"/>
                <a:gd name="T79" fmla="*/ 2147483646 h 2074"/>
                <a:gd name="T80" fmla="*/ 2147483646 w 1646"/>
                <a:gd name="T81" fmla="*/ 2147483646 h 2074"/>
                <a:gd name="T82" fmla="*/ 2147483646 w 1646"/>
                <a:gd name="T83" fmla="*/ 2147483646 h 2074"/>
                <a:gd name="T84" fmla="*/ 2147483646 w 1646"/>
                <a:gd name="T85" fmla="*/ 2147483646 h 2074"/>
                <a:gd name="T86" fmla="*/ 2147483646 w 1646"/>
                <a:gd name="T87" fmla="*/ 2147483646 h 2074"/>
                <a:gd name="T88" fmla="*/ 2147483646 w 1646"/>
                <a:gd name="T89" fmla="*/ 2147483646 h 207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646" h="2074">
                  <a:moveTo>
                    <a:pt x="1638" y="1940"/>
                  </a:moveTo>
                  <a:lnTo>
                    <a:pt x="1638" y="1940"/>
                  </a:lnTo>
                  <a:lnTo>
                    <a:pt x="1646" y="1944"/>
                  </a:lnTo>
                  <a:lnTo>
                    <a:pt x="1586" y="1974"/>
                  </a:lnTo>
                  <a:lnTo>
                    <a:pt x="1524" y="2000"/>
                  </a:lnTo>
                  <a:lnTo>
                    <a:pt x="1462" y="2022"/>
                  </a:lnTo>
                  <a:lnTo>
                    <a:pt x="1396" y="2040"/>
                  </a:lnTo>
                  <a:lnTo>
                    <a:pt x="1330" y="2054"/>
                  </a:lnTo>
                  <a:lnTo>
                    <a:pt x="1262" y="2064"/>
                  </a:lnTo>
                  <a:lnTo>
                    <a:pt x="1194" y="2070"/>
                  </a:lnTo>
                  <a:lnTo>
                    <a:pt x="1124" y="2074"/>
                  </a:lnTo>
                  <a:lnTo>
                    <a:pt x="1066" y="2072"/>
                  </a:lnTo>
                  <a:lnTo>
                    <a:pt x="1008" y="2068"/>
                  </a:lnTo>
                  <a:lnTo>
                    <a:pt x="952" y="2060"/>
                  </a:lnTo>
                  <a:lnTo>
                    <a:pt x="898" y="2050"/>
                  </a:lnTo>
                  <a:lnTo>
                    <a:pt x="842" y="2038"/>
                  </a:lnTo>
                  <a:lnTo>
                    <a:pt x="790" y="2022"/>
                  </a:lnTo>
                  <a:lnTo>
                    <a:pt x="738" y="2004"/>
                  </a:lnTo>
                  <a:lnTo>
                    <a:pt x="686" y="1984"/>
                  </a:lnTo>
                  <a:lnTo>
                    <a:pt x="636" y="1962"/>
                  </a:lnTo>
                  <a:lnTo>
                    <a:pt x="588" y="1938"/>
                  </a:lnTo>
                  <a:lnTo>
                    <a:pt x="540" y="1910"/>
                  </a:lnTo>
                  <a:lnTo>
                    <a:pt x="496" y="1882"/>
                  </a:lnTo>
                  <a:lnTo>
                    <a:pt x="452" y="1850"/>
                  </a:lnTo>
                  <a:lnTo>
                    <a:pt x="408" y="1816"/>
                  </a:lnTo>
                  <a:lnTo>
                    <a:pt x="368" y="1780"/>
                  </a:lnTo>
                  <a:lnTo>
                    <a:pt x="328" y="1744"/>
                  </a:lnTo>
                  <a:lnTo>
                    <a:pt x="292" y="1704"/>
                  </a:lnTo>
                  <a:lnTo>
                    <a:pt x="256" y="1664"/>
                  </a:lnTo>
                  <a:lnTo>
                    <a:pt x="224" y="1622"/>
                  </a:lnTo>
                  <a:lnTo>
                    <a:pt x="192" y="1578"/>
                  </a:lnTo>
                  <a:lnTo>
                    <a:pt x="162" y="1532"/>
                  </a:lnTo>
                  <a:lnTo>
                    <a:pt x="136" y="1484"/>
                  </a:lnTo>
                  <a:lnTo>
                    <a:pt x="110" y="1436"/>
                  </a:lnTo>
                  <a:lnTo>
                    <a:pt x="88" y="1386"/>
                  </a:lnTo>
                  <a:lnTo>
                    <a:pt x="68" y="1336"/>
                  </a:lnTo>
                  <a:lnTo>
                    <a:pt x="50" y="1284"/>
                  </a:lnTo>
                  <a:lnTo>
                    <a:pt x="36" y="1230"/>
                  </a:lnTo>
                  <a:lnTo>
                    <a:pt x="22" y="1176"/>
                  </a:lnTo>
                  <a:lnTo>
                    <a:pt x="12" y="1120"/>
                  </a:lnTo>
                  <a:lnTo>
                    <a:pt x="6" y="1064"/>
                  </a:lnTo>
                  <a:lnTo>
                    <a:pt x="2" y="1006"/>
                  </a:lnTo>
                  <a:lnTo>
                    <a:pt x="0" y="950"/>
                  </a:lnTo>
                  <a:lnTo>
                    <a:pt x="0" y="912"/>
                  </a:lnTo>
                  <a:lnTo>
                    <a:pt x="2" y="874"/>
                  </a:lnTo>
                  <a:lnTo>
                    <a:pt x="10" y="802"/>
                  </a:lnTo>
                  <a:lnTo>
                    <a:pt x="20" y="730"/>
                  </a:lnTo>
                  <a:lnTo>
                    <a:pt x="38" y="660"/>
                  </a:lnTo>
                  <a:lnTo>
                    <a:pt x="58" y="592"/>
                  </a:lnTo>
                  <a:lnTo>
                    <a:pt x="82" y="526"/>
                  </a:lnTo>
                  <a:lnTo>
                    <a:pt x="110" y="462"/>
                  </a:lnTo>
                  <a:lnTo>
                    <a:pt x="144" y="400"/>
                  </a:lnTo>
                  <a:lnTo>
                    <a:pt x="180" y="340"/>
                  </a:lnTo>
                  <a:lnTo>
                    <a:pt x="218" y="282"/>
                  </a:lnTo>
                  <a:lnTo>
                    <a:pt x="262" y="228"/>
                  </a:lnTo>
                  <a:lnTo>
                    <a:pt x="308" y="176"/>
                  </a:lnTo>
                  <a:lnTo>
                    <a:pt x="358" y="128"/>
                  </a:lnTo>
                  <a:lnTo>
                    <a:pt x="410" y="82"/>
                  </a:lnTo>
                  <a:lnTo>
                    <a:pt x="464" y="38"/>
                  </a:lnTo>
                  <a:lnTo>
                    <a:pt x="522" y="0"/>
                  </a:lnTo>
                  <a:lnTo>
                    <a:pt x="522" y="8"/>
                  </a:lnTo>
                  <a:lnTo>
                    <a:pt x="472" y="42"/>
                  </a:lnTo>
                  <a:lnTo>
                    <a:pt x="424" y="80"/>
                  </a:lnTo>
                  <a:lnTo>
                    <a:pt x="378" y="118"/>
                  </a:lnTo>
                  <a:lnTo>
                    <a:pt x="334" y="160"/>
                  </a:lnTo>
                  <a:lnTo>
                    <a:pt x="298" y="198"/>
                  </a:lnTo>
                  <a:lnTo>
                    <a:pt x="262" y="240"/>
                  </a:lnTo>
                  <a:lnTo>
                    <a:pt x="230" y="282"/>
                  </a:lnTo>
                  <a:lnTo>
                    <a:pt x="198" y="326"/>
                  </a:lnTo>
                  <a:lnTo>
                    <a:pt x="170" y="370"/>
                  </a:lnTo>
                  <a:lnTo>
                    <a:pt x="142" y="418"/>
                  </a:lnTo>
                  <a:lnTo>
                    <a:pt x="118" y="466"/>
                  </a:lnTo>
                  <a:lnTo>
                    <a:pt x="96" y="514"/>
                  </a:lnTo>
                  <a:lnTo>
                    <a:pt x="76" y="566"/>
                  </a:lnTo>
                  <a:lnTo>
                    <a:pt x="58" y="618"/>
                  </a:lnTo>
                  <a:lnTo>
                    <a:pt x="42" y="670"/>
                  </a:lnTo>
                  <a:lnTo>
                    <a:pt x="30" y="724"/>
                  </a:lnTo>
                  <a:lnTo>
                    <a:pt x="20" y="780"/>
                  </a:lnTo>
                  <a:lnTo>
                    <a:pt x="14" y="834"/>
                  </a:lnTo>
                  <a:lnTo>
                    <a:pt x="10" y="892"/>
                  </a:lnTo>
                  <a:lnTo>
                    <a:pt x="8" y="950"/>
                  </a:lnTo>
                  <a:lnTo>
                    <a:pt x="10" y="1006"/>
                  </a:lnTo>
                  <a:lnTo>
                    <a:pt x="14" y="1064"/>
                  </a:lnTo>
                  <a:lnTo>
                    <a:pt x="20" y="1118"/>
                  </a:lnTo>
                  <a:lnTo>
                    <a:pt x="30" y="1174"/>
                  </a:lnTo>
                  <a:lnTo>
                    <a:pt x="42" y="1228"/>
                  </a:lnTo>
                  <a:lnTo>
                    <a:pt x="58" y="1280"/>
                  </a:lnTo>
                  <a:lnTo>
                    <a:pt x="76" y="1332"/>
                  </a:lnTo>
                  <a:lnTo>
                    <a:pt x="96" y="1384"/>
                  </a:lnTo>
                  <a:lnTo>
                    <a:pt x="118" y="1432"/>
                  </a:lnTo>
                  <a:lnTo>
                    <a:pt x="142" y="1480"/>
                  </a:lnTo>
                  <a:lnTo>
                    <a:pt x="170" y="1528"/>
                  </a:lnTo>
                  <a:lnTo>
                    <a:pt x="198" y="1572"/>
                  </a:lnTo>
                  <a:lnTo>
                    <a:pt x="230" y="1616"/>
                  </a:lnTo>
                  <a:lnTo>
                    <a:pt x="262" y="1658"/>
                  </a:lnTo>
                  <a:lnTo>
                    <a:pt x="298" y="1700"/>
                  </a:lnTo>
                  <a:lnTo>
                    <a:pt x="334" y="1738"/>
                  </a:lnTo>
                  <a:lnTo>
                    <a:pt x="374" y="1776"/>
                  </a:lnTo>
                  <a:lnTo>
                    <a:pt x="414" y="1810"/>
                  </a:lnTo>
                  <a:lnTo>
                    <a:pt x="456" y="1844"/>
                  </a:lnTo>
                  <a:lnTo>
                    <a:pt x="500" y="1874"/>
                  </a:lnTo>
                  <a:lnTo>
                    <a:pt x="546" y="1904"/>
                  </a:lnTo>
                  <a:lnTo>
                    <a:pt x="592" y="1930"/>
                  </a:lnTo>
                  <a:lnTo>
                    <a:pt x="640" y="1954"/>
                  </a:lnTo>
                  <a:lnTo>
                    <a:pt x="690" y="1978"/>
                  </a:lnTo>
                  <a:lnTo>
                    <a:pt x="740" y="1998"/>
                  </a:lnTo>
                  <a:lnTo>
                    <a:pt x="792" y="2014"/>
                  </a:lnTo>
                  <a:lnTo>
                    <a:pt x="844" y="2030"/>
                  </a:lnTo>
                  <a:lnTo>
                    <a:pt x="898" y="2042"/>
                  </a:lnTo>
                  <a:lnTo>
                    <a:pt x="954" y="2052"/>
                  </a:lnTo>
                  <a:lnTo>
                    <a:pt x="1010" y="2060"/>
                  </a:lnTo>
                  <a:lnTo>
                    <a:pt x="1066" y="2064"/>
                  </a:lnTo>
                  <a:lnTo>
                    <a:pt x="1124" y="2066"/>
                  </a:lnTo>
                  <a:lnTo>
                    <a:pt x="1182" y="2064"/>
                  </a:lnTo>
                  <a:lnTo>
                    <a:pt x="1238" y="2060"/>
                  </a:lnTo>
                  <a:lnTo>
                    <a:pt x="1294" y="2052"/>
                  </a:lnTo>
                  <a:lnTo>
                    <a:pt x="1348" y="2042"/>
                  </a:lnTo>
                  <a:lnTo>
                    <a:pt x="1402" y="2030"/>
                  </a:lnTo>
                  <a:lnTo>
                    <a:pt x="1456" y="2014"/>
                  </a:lnTo>
                  <a:lnTo>
                    <a:pt x="1508" y="1998"/>
                  </a:lnTo>
                  <a:lnTo>
                    <a:pt x="1558" y="1978"/>
                  </a:lnTo>
                  <a:lnTo>
                    <a:pt x="1598" y="1960"/>
                  </a:lnTo>
                  <a:lnTo>
                    <a:pt x="1638" y="194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6" name="Freeform 104"/>
            <p:cNvSpPr>
              <a:spLocks/>
            </p:cNvSpPr>
            <p:nvPr/>
          </p:nvSpPr>
          <p:spPr bwMode="auto">
            <a:xfrm>
              <a:off x="1900238" y="2817813"/>
              <a:ext cx="2489200" cy="3159125"/>
            </a:xfrm>
            <a:custGeom>
              <a:avLst/>
              <a:gdLst>
                <a:gd name="T0" fmla="*/ 2147483646 w 1568"/>
                <a:gd name="T1" fmla="*/ 2147483646 h 1990"/>
                <a:gd name="T2" fmla="*/ 2147483646 w 1568"/>
                <a:gd name="T3" fmla="*/ 2147483646 h 1990"/>
                <a:gd name="T4" fmla="*/ 2147483646 w 1568"/>
                <a:gd name="T5" fmla="*/ 2147483646 h 1990"/>
                <a:gd name="T6" fmla="*/ 2147483646 w 1568"/>
                <a:gd name="T7" fmla="*/ 2147483646 h 1990"/>
                <a:gd name="T8" fmla="*/ 2147483646 w 1568"/>
                <a:gd name="T9" fmla="*/ 2147483646 h 1990"/>
                <a:gd name="T10" fmla="*/ 2046366875 w 1568"/>
                <a:gd name="T11" fmla="*/ 2147483646 h 1990"/>
                <a:gd name="T12" fmla="*/ 1668343438 w 1568"/>
                <a:gd name="T13" fmla="*/ 2147483646 h 1990"/>
                <a:gd name="T14" fmla="*/ 1315521563 w 1568"/>
                <a:gd name="T15" fmla="*/ 2147483646 h 1990"/>
                <a:gd name="T16" fmla="*/ 992941563 w 1568"/>
                <a:gd name="T17" fmla="*/ 2147483646 h 1990"/>
                <a:gd name="T18" fmla="*/ 801409688 w 1568"/>
                <a:gd name="T19" fmla="*/ 2147483646 h 1990"/>
                <a:gd name="T20" fmla="*/ 539313438 w 1568"/>
                <a:gd name="T21" fmla="*/ 2147483646 h 1990"/>
                <a:gd name="T22" fmla="*/ 327620313 w 1568"/>
                <a:gd name="T23" fmla="*/ 2147483646 h 1990"/>
                <a:gd name="T24" fmla="*/ 166330313 w 1568"/>
                <a:gd name="T25" fmla="*/ 2147483646 h 1990"/>
                <a:gd name="T26" fmla="*/ 55443438 w 1568"/>
                <a:gd name="T27" fmla="*/ 2147483646 h 1990"/>
                <a:gd name="T28" fmla="*/ 5040313 w 1568"/>
                <a:gd name="T29" fmla="*/ 2147483646 h 1990"/>
                <a:gd name="T30" fmla="*/ 5040313 w 1568"/>
                <a:gd name="T31" fmla="*/ 2101810313 h 1990"/>
                <a:gd name="T32" fmla="*/ 85685313 w 1568"/>
                <a:gd name="T33" fmla="*/ 1592738750 h 1990"/>
                <a:gd name="T34" fmla="*/ 257055938 w 1568"/>
                <a:gd name="T35" fmla="*/ 1113909063 h 1990"/>
                <a:gd name="T36" fmla="*/ 514111875 w 1568"/>
                <a:gd name="T37" fmla="*/ 685482500 h 1990"/>
                <a:gd name="T38" fmla="*/ 836691875 w 1568"/>
                <a:gd name="T39" fmla="*/ 312499375 h 1990"/>
                <a:gd name="T40" fmla="*/ 1224795938 w 1568"/>
                <a:gd name="T41" fmla="*/ 0 h 1990"/>
                <a:gd name="T42" fmla="*/ 1224795938 w 1568"/>
                <a:gd name="T43" fmla="*/ 25201563 h 1990"/>
                <a:gd name="T44" fmla="*/ 912296563 w 1568"/>
                <a:gd name="T45" fmla="*/ 272176875 h 1990"/>
                <a:gd name="T46" fmla="*/ 725805000 w 1568"/>
                <a:gd name="T47" fmla="*/ 458668438 h 1990"/>
                <a:gd name="T48" fmla="*/ 483870000 w 1568"/>
                <a:gd name="T49" fmla="*/ 766127500 h 1990"/>
                <a:gd name="T50" fmla="*/ 287297813 w 1568"/>
                <a:gd name="T51" fmla="*/ 1103828438 h 1990"/>
                <a:gd name="T52" fmla="*/ 141128750 w 1568"/>
                <a:gd name="T53" fmla="*/ 1476811563 h 1990"/>
                <a:gd name="T54" fmla="*/ 50403125 w 1568"/>
                <a:gd name="T55" fmla="*/ 1869955938 h 1990"/>
                <a:gd name="T56" fmla="*/ 20161250 w 1568"/>
                <a:gd name="T57" fmla="*/ 2147483646 h 1990"/>
                <a:gd name="T58" fmla="*/ 35282188 w 1568"/>
                <a:gd name="T59" fmla="*/ 2147483646 h 1990"/>
                <a:gd name="T60" fmla="*/ 105846563 w 1568"/>
                <a:gd name="T61" fmla="*/ 2147483646 h 1990"/>
                <a:gd name="T62" fmla="*/ 231854375 w 1568"/>
                <a:gd name="T63" fmla="*/ 2147483646 h 1990"/>
                <a:gd name="T64" fmla="*/ 347781563 w 1568"/>
                <a:gd name="T65" fmla="*/ 2147483646 h 1990"/>
                <a:gd name="T66" fmla="*/ 559474688 w 1568"/>
                <a:gd name="T67" fmla="*/ 2147483646 h 1990"/>
                <a:gd name="T68" fmla="*/ 811490313 w 1568"/>
                <a:gd name="T69" fmla="*/ 2147483646 h 1990"/>
                <a:gd name="T70" fmla="*/ 1008062500 w 1568"/>
                <a:gd name="T71" fmla="*/ 2147483646 h 1990"/>
                <a:gd name="T72" fmla="*/ 1325602188 w 1568"/>
                <a:gd name="T73" fmla="*/ 2147483646 h 1990"/>
                <a:gd name="T74" fmla="*/ 1673383750 w 1568"/>
                <a:gd name="T75" fmla="*/ 2147483646 h 1990"/>
                <a:gd name="T76" fmla="*/ 1925399375 w 1568"/>
                <a:gd name="T77" fmla="*/ 2147483646 h 1990"/>
                <a:gd name="T78" fmla="*/ 2147483646 w 1568"/>
                <a:gd name="T79" fmla="*/ 2147483646 h 1990"/>
                <a:gd name="T80" fmla="*/ 2147483646 w 1568"/>
                <a:gd name="T81" fmla="*/ 2147483646 h 1990"/>
                <a:gd name="T82" fmla="*/ 2147483646 w 1568"/>
                <a:gd name="T83" fmla="*/ 2147483646 h 1990"/>
                <a:gd name="T84" fmla="*/ 2147483646 w 1568"/>
                <a:gd name="T85" fmla="*/ 2147483646 h 1990"/>
                <a:gd name="T86" fmla="*/ 2147483646 w 1568"/>
                <a:gd name="T87" fmla="*/ 2147483646 h 1990"/>
                <a:gd name="T88" fmla="*/ 2147483646 w 1568"/>
                <a:gd name="T89" fmla="*/ 2147483646 h 199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68" h="1990">
                  <a:moveTo>
                    <a:pt x="1562" y="1870"/>
                  </a:moveTo>
                  <a:lnTo>
                    <a:pt x="1562" y="1870"/>
                  </a:lnTo>
                  <a:lnTo>
                    <a:pt x="1568" y="1874"/>
                  </a:lnTo>
                  <a:lnTo>
                    <a:pt x="1514" y="1900"/>
                  </a:lnTo>
                  <a:lnTo>
                    <a:pt x="1456" y="1924"/>
                  </a:lnTo>
                  <a:lnTo>
                    <a:pt x="1398" y="1944"/>
                  </a:lnTo>
                  <a:lnTo>
                    <a:pt x="1336" y="1960"/>
                  </a:lnTo>
                  <a:lnTo>
                    <a:pt x="1276" y="1972"/>
                  </a:lnTo>
                  <a:lnTo>
                    <a:pt x="1212" y="1982"/>
                  </a:lnTo>
                  <a:lnTo>
                    <a:pt x="1148" y="1988"/>
                  </a:lnTo>
                  <a:lnTo>
                    <a:pt x="1084" y="1990"/>
                  </a:lnTo>
                  <a:lnTo>
                    <a:pt x="1028" y="1988"/>
                  </a:lnTo>
                  <a:lnTo>
                    <a:pt x="972" y="1984"/>
                  </a:lnTo>
                  <a:lnTo>
                    <a:pt x="918" y="1976"/>
                  </a:lnTo>
                  <a:lnTo>
                    <a:pt x="866" y="1968"/>
                  </a:lnTo>
                  <a:lnTo>
                    <a:pt x="812" y="1954"/>
                  </a:lnTo>
                  <a:lnTo>
                    <a:pt x="762" y="1940"/>
                  </a:lnTo>
                  <a:lnTo>
                    <a:pt x="710" y="1924"/>
                  </a:lnTo>
                  <a:lnTo>
                    <a:pt x="662" y="1904"/>
                  </a:lnTo>
                  <a:lnTo>
                    <a:pt x="614" y="1882"/>
                  </a:lnTo>
                  <a:lnTo>
                    <a:pt x="566" y="1858"/>
                  </a:lnTo>
                  <a:lnTo>
                    <a:pt x="522" y="1832"/>
                  </a:lnTo>
                  <a:lnTo>
                    <a:pt x="478" y="1804"/>
                  </a:lnTo>
                  <a:lnTo>
                    <a:pt x="436" y="1774"/>
                  </a:lnTo>
                  <a:lnTo>
                    <a:pt x="394" y="1742"/>
                  </a:lnTo>
                  <a:lnTo>
                    <a:pt x="354" y="1708"/>
                  </a:lnTo>
                  <a:lnTo>
                    <a:pt x="318" y="1672"/>
                  </a:lnTo>
                  <a:lnTo>
                    <a:pt x="282" y="1634"/>
                  </a:lnTo>
                  <a:lnTo>
                    <a:pt x="248" y="1594"/>
                  </a:lnTo>
                  <a:lnTo>
                    <a:pt x="214" y="1554"/>
                  </a:lnTo>
                  <a:lnTo>
                    <a:pt x="184" y="1512"/>
                  </a:lnTo>
                  <a:lnTo>
                    <a:pt x="156" y="1468"/>
                  </a:lnTo>
                  <a:lnTo>
                    <a:pt x="130" y="1422"/>
                  </a:lnTo>
                  <a:lnTo>
                    <a:pt x="106" y="1374"/>
                  </a:lnTo>
                  <a:lnTo>
                    <a:pt x="84" y="1326"/>
                  </a:lnTo>
                  <a:lnTo>
                    <a:pt x="66" y="1278"/>
                  </a:lnTo>
                  <a:lnTo>
                    <a:pt x="48" y="1228"/>
                  </a:lnTo>
                  <a:lnTo>
                    <a:pt x="34" y="1176"/>
                  </a:lnTo>
                  <a:lnTo>
                    <a:pt x="22" y="1124"/>
                  </a:lnTo>
                  <a:lnTo>
                    <a:pt x="12" y="1070"/>
                  </a:lnTo>
                  <a:lnTo>
                    <a:pt x="6" y="1016"/>
                  </a:lnTo>
                  <a:lnTo>
                    <a:pt x="2" y="960"/>
                  </a:lnTo>
                  <a:lnTo>
                    <a:pt x="0" y="906"/>
                  </a:lnTo>
                  <a:lnTo>
                    <a:pt x="2" y="834"/>
                  </a:lnTo>
                  <a:lnTo>
                    <a:pt x="8" y="766"/>
                  </a:lnTo>
                  <a:lnTo>
                    <a:pt x="20" y="698"/>
                  </a:lnTo>
                  <a:lnTo>
                    <a:pt x="34" y="632"/>
                  </a:lnTo>
                  <a:lnTo>
                    <a:pt x="54" y="566"/>
                  </a:lnTo>
                  <a:lnTo>
                    <a:pt x="76" y="504"/>
                  </a:lnTo>
                  <a:lnTo>
                    <a:pt x="102" y="442"/>
                  </a:lnTo>
                  <a:lnTo>
                    <a:pt x="132" y="384"/>
                  </a:lnTo>
                  <a:lnTo>
                    <a:pt x="166" y="328"/>
                  </a:lnTo>
                  <a:lnTo>
                    <a:pt x="204" y="272"/>
                  </a:lnTo>
                  <a:lnTo>
                    <a:pt x="244" y="220"/>
                  </a:lnTo>
                  <a:lnTo>
                    <a:pt x="286" y="170"/>
                  </a:lnTo>
                  <a:lnTo>
                    <a:pt x="332" y="124"/>
                  </a:lnTo>
                  <a:lnTo>
                    <a:pt x="380" y="80"/>
                  </a:lnTo>
                  <a:lnTo>
                    <a:pt x="432" y="38"/>
                  </a:lnTo>
                  <a:lnTo>
                    <a:pt x="486" y="0"/>
                  </a:lnTo>
                  <a:lnTo>
                    <a:pt x="486" y="10"/>
                  </a:lnTo>
                  <a:lnTo>
                    <a:pt x="444" y="40"/>
                  </a:lnTo>
                  <a:lnTo>
                    <a:pt x="402" y="72"/>
                  </a:lnTo>
                  <a:lnTo>
                    <a:pt x="362" y="108"/>
                  </a:lnTo>
                  <a:lnTo>
                    <a:pt x="322" y="144"/>
                  </a:lnTo>
                  <a:lnTo>
                    <a:pt x="288" y="182"/>
                  </a:lnTo>
                  <a:lnTo>
                    <a:pt x="254" y="220"/>
                  </a:lnTo>
                  <a:lnTo>
                    <a:pt x="222" y="262"/>
                  </a:lnTo>
                  <a:lnTo>
                    <a:pt x="192" y="304"/>
                  </a:lnTo>
                  <a:lnTo>
                    <a:pt x="164" y="348"/>
                  </a:lnTo>
                  <a:lnTo>
                    <a:pt x="138" y="392"/>
                  </a:lnTo>
                  <a:lnTo>
                    <a:pt x="114" y="438"/>
                  </a:lnTo>
                  <a:lnTo>
                    <a:pt x="92" y="486"/>
                  </a:lnTo>
                  <a:lnTo>
                    <a:pt x="72" y="536"/>
                  </a:lnTo>
                  <a:lnTo>
                    <a:pt x="56" y="586"/>
                  </a:lnTo>
                  <a:lnTo>
                    <a:pt x="42" y="636"/>
                  </a:lnTo>
                  <a:lnTo>
                    <a:pt x="30" y="688"/>
                  </a:lnTo>
                  <a:lnTo>
                    <a:pt x="20" y="742"/>
                  </a:lnTo>
                  <a:lnTo>
                    <a:pt x="14" y="796"/>
                  </a:lnTo>
                  <a:lnTo>
                    <a:pt x="10" y="850"/>
                  </a:lnTo>
                  <a:lnTo>
                    <a:pt x="8" y="906"/>
                  </a:lnTo>
                  <a:lnTo>
                    <a:pt x="10" y="960"/>
                  </a:lnTo>
                  <a:lnTo>
                    <a:pt x="14" y="1016"/>
                  </a:lnTo>
                  <a:lnTo>
                    <a:pt x="20" y="1068"/>
                  </a:lnTo>
                  <a:lnTo>
                    <a:pt x="30" y="1122"/>
                  </a:lnTo>
                  <a:lnTo>
                    <a:pt x="42" y="1174"/>
                  </a:lnTo>
                  <a:lnTo>
                    <a:pt x="56" y="1224"/>
                  </a:lnTo>
                  <a:lnTo>
                    <a:pt x="72" y="1274"/>
                  </a:lnTo>
                  <a:lnTo>
                    <a:pt x="92" y="1324"/>
                  </a:lnTo>
                  <a:lnTo>
                    <a:pt x="114" y="1372"/>
                  </a:lnTo>
                  <a:lnTo>
                    <a:pt x="138" y="1418"/>
                  </a:lnTo>
                  <a:lnTo>
                    <a:pt x="164" y="1462"/>
                  </a:lnTo>
                  <a:lnTo>
                    <a:pt x="192" y="1506"/>
                  </a:lnTo>
                  <a:lnTo>
                    <a:pt x="222" y="1548"/>
                  </a:lnTo>
                  <a:lnTo>
                    <a:pt x="254" y="1590"/>
                  </a:lnTo>
                  <a:lnTo>
                    <a:pt x="288" y="1628"/>
                  </a:lnTo>
                  <a:lnTo>
                    <a:pt x="322" y="1666"/>
                  </a:lnTo>
                  <a:lnTo>
                    <a:pt x="360" y="1702"/>
                  </a:lnTo>
                  <a:lnTo>
                    <a:pt x="400" y="1736"/>
                  </a:lnTo>
                  <a:lnTo>
                    <a:pt x="440" y="1768"/>
                  </a:lnTo>
                  <a:lnTo>
                    <a:pt x="482" y="1798"/>
                  </a:lnTo>
                  <a:lnTo>
                    <a:pt x="526" y="1826"/>
                  </a:lnTo>
                  <a:lnTo>
                    <a:pt x="570" y="1852"/>
                  </a:lnTo>
                  <a:lnTo>
                    <a:pt x="618" y="1874"/>
                  </a:lnTo>
                  <a:lnTo>
                    <a:pt x="664" y="1896"/>
                  </a:lnTo>
                  <a:lnTo>
                    <a:pt x="714" y="1916"/>
                  </a:lnTo>
                  <a:lnTo>
                    <a:pt x="764" y="1932"/>
                  </a:lnTo>
                  <a:lnTo>
                    <a:pt x="814" y="1948"/>
                  </a:lnTo>
                  <a:lnTo>
                    <a:pt x="866" y="1960"/>
                  </a:lnTo>
                  <a:lnTo>
                    <a:pt x="920" y="1968"/>
                  </a:lnTo>
                  <a:lnTo>
                    <a:pt x="974" y="1976"/>
                  </a:lnTo>
                  <a:lnTo>
                    <a:pt x="1028" y="1980"/>
                  </a:lnTo>
                  <a:lnTo>
                    <a:pt x="1084" y="1982"/>
                  </a:lnTo>
                  <a:lnTo>
                    <a:pt x="1138" y="1980"/>
                  </a:lnTo>
                  <a:lnTo>
                    <a:pt x="1194" y="1976"/>
                  </a:lnTo>
                  <a:lnTo>
                    <a:pt x="1248" y="1968"/>
                  </a:lnTo>
                  <a:lnTo>
                    <a:pt x="1300" y="1960"/>
                  </a:lnTo>
                  <a:lnTo>
                    <a:pt x="1352" y="1948"/>
                  </a:lnTo>
                  <a:lnTo>
                    <a:pt x="1404" y="1932"/>
                  </a:lnTo>
                  <a:lnTo>
                    <a:pt x="1454" y="1916"/>
                  </a:lnTo>
                  <a:lnTo>
                    <a:pt x="1502" y="1896"/>
                  </a:lnTo>
                  <a:lnTo>
                    <a:pt x="1562" y="187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7" name="Freeform 105"/>
            <p:cNvSpPr>
              <a:spLocks/>
            </p:cNvSpPr>
            <p:nvPr/>
          </p:nvSpPr>
          <p:spPr bwMode="auto">
            <a:xfrm>
              <a:off x="1963738" y="2890838"/>
              <a:ext cx="2371725" cy="3022600"/>
            </a:xfrm>
            <a:custGeom>
              <a:avLst/>
              <a:gdLst>
                <a:gd name="T0" fmla="*/ 2147483646 w 1494"/>
                <a:gd name="T1" fmla="*/ 2147483646 h 1904"/>
                <a:gd name="T2" fmla="*/ 2147483646 w 1494"/>
                <a:gd name="T3" fmla="*/ 2147483646 h 1904"/>
                <a:gd name="T4" fmla="*/ 2147483646 w 1494"/>
                <a:gd name="T5" fmla="*/ 2147483646 h 1904"/>
                <a:gd name="T6" fmla="*/ 2147483646 w 1494"/>
                <a:gd name="T7" fmla="*/ 2147483646 h 1904"/>
                <a:gd name="T8" fmla="*/ 2147483646 w 1494"/>
                <a:gd name="T9" fmla="*/ 2147483646 h 1904"/>
                <a:gd name="T10" fmla="*/ 1970762188 w 1494"/>
                <a:gd name="T11" fmla="*/ 2147483646 h 1904"/>
                <a:gd name="T12" fmla="*/ 1607859688 w 1494"/>
                <a:gd name="T13" fmla="*/ 2147483646 h 1904"/>
                <a:gd name="T14" fmla="*/ 1265118438 w 1494"/>
                <a:gd name="T15" fmla="*/ 2147483646 h 1904"/>
                <a:gd name="T16" fmla="*/ 957659375 w 1494"/>
                <a:gd name="T17" fmla="*/ 2147483646 h 1904"/>
                <a:gd name="T18" fmla="*/ 771167813 w 1494"/>
                <a:gd name="T19" fmla="*/ 2147483646 h 1904"/>
                <a:gd name="T20" fmla="*/ 524192500 w 1494"/>
                <a:gd name="T21" fmla="*/ 2147483646 h 1904"/>
                <a:gd name="T22" fmla="*/ 317539688 w 1494"/>
                <a:gd name="T23" fmla="*/ 2147483646 h 1904"/>
                <a:gd name="T24" fmla="*/ 161290000 w 1494"/>
                <a:gd name="T25" fmla="*/ 2147483646 h 1904"/>
                <a:gd name="T26" fmla="*/ 50403125 w 1494"/>
                <a:gd name="T27" fmla="*/ 2147483646 h 1904"/>
                <a:gd name="T28" fmla="*/ 5040313 w 1494"/>
                <a:gd name="T29" fmla="*/ 2147483646 h 1904"/>
                <a:gd name="T30" fmla="*/ 5040313 w 1494"/>
                <a:gd name="T31" fmla="*/ 1995963750 h 1904"/>
                <a:gd name="T32" fmla="*/ 80645000 w 1494"/>
                <a:gd name="T33" fmla="*/ 1512093750 h 1904"/>
                <a:gd name="T34" fmla="*/ 241935000 w 1494"/>
                <a:gd name="T35" fmla="*/ 1063505938 h 1904"/>
                <a:gd name="T36" fmla="*/ 473789375 w 1494"/>
                <a:gd name="T37" fmla="*/ 655240625 h 1904"/>
                <a:gd name="T38" fmla="*/ 776208125 w 1494"/>
                <a:gd name="T39" fmla="*/ 297378438 h 1904"/>
                <a:gd name="T40" fmla="*/ 1139110625 w 1494"/>
                <a:gd name="T41" fmla="*/ 0 h 1904"/>
                <a:gd name="T42" fmla="*/ 1144150938 w 1494"/>
                <a:gd name="T43" fmla="*/ 20161250 h 1904"/>
                <a:gd name="T44" fmla="*/ 866933750 w 1494"/>
                <a:gd name="T45" fmla="*/ 236894688 h 1904"/>
                <a:gd name="T46" fmla="*/ 695563125 w 1494"/>
                <a:gd name="T47" fmla="*/ 408265313 h 1904"/>
                <a:gd name="T48" fmla="*/ 463708750 w 1494"/>
                <a:gd name="T49" fmla="*/ 705643750 h 1904"/>
                <a:gd name="T50" fmla="*/ 277217188 w 1494"/>
                <a:gd name="T51" fmla="*/ 1033264063 h 1904"/>
                <a:gd name="T52" fmla="*/ 136088438 w 1494"/>
                <a:gd name="T53" fmla="*/ 1386085938 h 1904"/>
                <a:gd name="T54" fmla="*/ 50403125 w 1494"/>
                <a:gd name="T55" fmla="*/ 1769149688 h 1904"/>
                <a:gd name="T56" fmla="*/ 20161250 w 1494"/>
                <a:gd name="T57" fmla="*/ 2147483646 h 1904"/>
                <a:gd name="T58" fmla="*/ 35282188 w 1494"/>
                <a:gd name="T59" fmla="*/ 2147483646 h 1904"/>
                <a:gd name="T60" fmla="*/ 100806250 w 1494"/>
                <a:gd name="T61" fmla="*/ 2147483646 h 1904"/>
                <a:gd name="T62" fmla="*/ 226814063 w 1494"/>
                <a:gd name="T63" fmla="*/ 2147483646 h 1904"/>
                <a:gd name="T64" fmla="*/ 332660625 w 1494"/>
                <a:gd name="T65" fmla="*/ 2147483646 h 1904"/>
                <a:gd name="T66" fmla="*/ 539313438 w 1494"/>
                <a:gd name="T67" fmla="*/ 2147483646 h 1904"/>
                <a:gd name="T68" fmla="*/ 786288750 w 1494"/>
                <a:gd name="T69" fmla="*/ 2147483646 h 1904"/>
                <a:gd name="T70" fmla="*/ 967740000 w 1494"/>
                <a:gd name="T71" fmla="*/ 2147483646 h 1904"/>
                <a:gd name="T72" fmla="*/ 1275199063 w 1494"/>
                <a:gd name="T73" fmla="*/ 2147483646 h 1904"/>
                <a:gd name="T74" fmla="*/ 1612900000 w 1494"/>
                <a:gd name="T75" fmla="*/ 2147483646 h 1904"/>
                <a:gd name="T76" fmla="*/ 1854835000 w 1494"/>
                <a:gd name="T77" fmla="*/ 2147483646 h 1904"/>
                <a:gd name="T78" fmla="*/ 2147483646 w 1494"/>
                <a:gd name="T79" fmla="*/ 2147483646 h 1904"/>
                <a:gd name="T80" fmla="*/ 2147483646 w 1494"/>
                <a:gd name="T81" fmla="*/ 2147483646 h 1904"/>
                <a:gd name="T82" fmla="*/ 2147483646 w 1494"/>
                <a:gd name="T83" fmla="*/ 2147483646 h 1904"/>
                <a:gd name="T84" fmla="*/ 2147483646 w 1494"/>
                <a:gd name="T85" fmla="*/ 2147483646 h 1904"/>
                <a:gd name="T86" fmla="*/ 2147483646 w 1494"/>
                <a:gd name="T87" fmla="*/ 2147483646 h 1904"/>
                <a:gd name="T88" fmla="*/ 2147483646 w 1494"/>
                <a:gd name="T89" fmla="*/ 2147483646 h 190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494" h="1904">
                  <a:moveTo>
                    <a:pt x="1486" y="1796"/>
                  </a:moveTo>
                  <a:lnTo>
                    <a:pt x="1486" y="1796"/>
                  </a:lnTo>
                  <a:lnTo>
                    <a:pt x="1494" y="1802"/>
                  </a:lnTo>
                  <a:lnTo>
                    <a:pt x="1442" y="1824"/>
                  </a:lnTo>
                  <a:lnTo>
                    <a:pt x="1388" y="1844"/>
                  </a:lnTo>
                  <a:lnTo>
                    <a:pt x="1334" y="1862"/>
                  </a:lnTo>
                  <a:lnTo>
                    <a:pt x="1278" y="1876"/>
                  </a:lnTo>
                  <a:lnTo>
                    <a:pt x="1220" y="1888"/>
                  </a:lnTo>
                  <a:lnTo>
                    <a:pt x="1162" y="1896"/>
                  </a:lnTo>
                  <a:lnTo>
                    <a:pt x="1104" y="1902"/>
                  </a:lnTo>
                  <a:lnTo>
                    <a:pt x="1044" y="1904"/>
                  </a:lnTo>
                  <a:lnTo>
                    <a:pt x="990" y="1902"/>
                  </a:lnTo>
                  <a:lnTo>
                    <a:pt x="938" y="1898"/>
                  </a:lnTo>
                  <a:lnTo>
                    <a:pt x="884" y="1890"/>
                  </a:lnTo>
                  <a:lnTo>
                    <a:pt x="834" y="1882"/>
                  </a:lnTo>
                  <a:lnTo>
                    <a:pt x="782" y="1870"/>
                  </a:lnTo>
                  <a:lnTo>
                    <a:pt x="734" y="1856"/>
                  </a:lnTo>
                  <a:lnTo>
                    <a:pt x="684" y="1840"/>
                  </a:lnTo>
                  <a:lnTo>
                    <a:pt x="638" y="1820"/>
                  </a:lnTo>
                  <a:lnTo>
                    <a:pt x="592" y="1800"/>
                  </a:lnTo>
                  <a:lnTo>
                    <a:pt x="546" y="1776"/>
                  </a:lnTo>
                  <a:lnTo>
                    <a:pt x="502" y="1752"/>
                  </a:lnTo>
                  <a:lnTo>
                    <a:pt x="460" y="1724"/>
                  </a:lnTo>
                  <a:lnTo>
                    <a:pt x="420" y="1696"/>
                  </a:lnTo>
                  <a:lnTo>
                    <a:pt x="380" y="1664"/>
                  </a:lnTo>
                  <a:lnTo>
                    <a:pt x="342" y="1632"/>
                  </a:lnTo>
                  <a:lnTo>
                    <a:pt x="306" y="1598"/>
                  </a:lnTo>
                  <a:lnTo>
                    <a:pt x="272" y="1560"/>
                  </a:lnTo>
                  <a:lnTo>
                    <a:pt x="238" y="1524"/>
                  </a:lnTo>
                  <a:lnTo>
                    <a:pt x="208" y="1484"/>
                  </a:lnTo>
                  <a:lnTo>
                    <a:pt x="178" y="1442"/>
                  </a:lnTo>
                  <a:lnTo>
                    <a:pt x="150" y="1400"/>
                  </a:lnTo>
                  <a:lnTo>
                    <a:pt x="126" y="1356"/>
                  </a:lnTo>
                  <a:lnTo>
                    <a:pt x="102" y="1312"/>
                  </a:lnTo>
                  <a:lnTo>
                    <a:pt x="82" y="1266"/>
                  </a:lnTo>
                  <a:lnTo>
                    <a:pt x="64" y="1218"/>
                  </a:lnTo>
                  <a:lnTo>
                    <a:pt x="46" y="1170"/>
                  </a:lnTo>
                  <a:lnTo>
                    <a:pt x="32" y="1120"/>
                  </a:lnTo>
                  <a:lnTo>
                    <a:pt x="20" y="1070"/>
                  </a:lnTo>
                  <a:lnTo>
                    <a:pt x="12" y="1018"/>
                  </a:lnTo>
                  <a:lnTo>
                    <a:pt x="6" y="966"/>
                  </a:lnTo>
                  <a:lnTo>
                    <a:pt x="2" y="912"/>
                  </a:lnTo>
                  <a:lnTo>
                    <a:pt x="0" y="860"/>
                  </a:lnTo>
                  <a:lnTo>
                    <a:pt x="2" y="792"/>
                  </a:lnTo>
                  <a:lnTo>
                    <a:pt x="8" y="728"/>
                  </a:lnTo>
                  <a:lnTo>
                    <a:pt x="18" y="664"/>
                  </a:lnTo>
                  <a:lnTo>
                    <a:pt x="32" y="600"/>
                  </a:lnTo>
                  <a:lnTo>
                    <a:pt x="50" y="540"/>
                  </a:lnTo>
                  <a:lnTo>
                    <a:pt x="70" y="480"/>
                  </a:lnTo>
                  <a:lnTo>
                    <a:pt x="96" y="422"/>
                  </a:lnTo>
                  <a:lnTo>
                    <a:pt x="124" y="366"/>
                  </a:lnTo>
                  <a:lnTo>
                    <a:pt x="154" y="312"/>
                  </a:lnTo>
                  <a:lnTo>
                    <a:pt x="188" y="260"/>
                  </a:lnTo>
                  <a:lnTo>
                    <a:pt x="226" y="210"/>
                  </a:lnTo>
                  <a:lnTo>
                    <a:pt x="266" y="162"/>
                  </a:lnTo>
                  <a:lnTo>
                    <a:pt x="308" y="118"/>
                  </a:lnTo>
                  <a:lnTo>
                    <a:pt x="354" y="76"/>
                  </a:lnTo>
                  <a:lnTo>
                    <a:pt x="402" y="36"/>
                  </a:lnTo>
                  <a:lnTo>
                    <a:pt x="452" y="0"/>
                  </a:lnTo>
                  <a:lnTo>
                    <a:pt x="454" y="8"/>
                  </a:lnTo>
                  <a:lnTo>
                    <a:pt x="416" y="36"/>
                  </a:lnTo>
                  <a:lnTo>
                    <a:pt x="380" y="64"/>
                  </a:lnTo>
                  <a:lnTo>
                    <a:pt x="344" y="94"/>
                  </a:lnTo>
                  <a:lnTo>
                    <a:pt x="312" y="126"/>
                  </a:lnTo>
                  <a:lnTo>
                    <a:pt x="276" y="162"/>
                  </a:lnTo>
                  <a:lnTo>
                    <a:pt x="244" y="200"/>
                  </a:lnTo>
                  <a:lnTo>
                    <a:pt x="214" y="240"/>
                  </a:lnTo>
                  <a:lnTo>
                    <a:pt x="184" y="280"/>
                  </a:lnTo>
                  <a:lnTo>
                    <a:pt x="158" y="322"/>
                  </a:lnTo>
                  <a:lnTo>
                    <a:pt x="132" y="366"/>
                  </a:lnTo>
                  <a:lnTo>
                    <a:pt x="110" y="410"/>
                  </a:lnTo>
                  <a:lnTo>
                    <a:pt x="90" y="456"/>
                  </a:lnTo>
                  <a:lnTo>
                    <a:pt x="70" y="502"/>
                  </a:lnTo>
                  <a:lnTo>
                    <a:pt x="54" y="550"/>
                  </a:lnTo>
                  <a:lnTo>
                    <a:pt x="40" y="600"/>
                  </a:lnTo>
                  <a:lnTo>
                    <a:pt x="28" y="650"/>
                  </a:lnTo>
                  <a:lnTo>
                    <a:pt x="20" y="702"/>
                  </a:lnTo>
                  <a:lnTo>
                    <a:pt x="14" y="754"/>
                  </a:lnTo>
                  <a:lnTo>
                    <a:pt x="10" y="806"/>
                  </a:lnTo>
                  <a:lnTo>
                    <a:pt x="8" y="860"/>
                  </a:lnTo>
                  <a:lnTo>
                    <a:pt x="10" y="912"/>
                  </a:lnTo>
                  <a:lnTo>
                    <a:pt x="14" y="964"/>
                  </a:lnTo>
                  <a:lnTo>
                    <a:pt x="20" y="1016"/>
                  </a:lnTo>
                  <a:lnTo>
                    <a:pt x="28" y="1068"/>
                  </a:lnTo>
                  <a:lnTo>
                    <a:pt x="40" y="1118"/>
                  </a:lnTo>
                  <a:lnTo>
                    <a:pt x="54" y="1168"/>
                  </a:lnTo>
                  <a:lnTo>
                    <a:pt x="70" y="1216"/>
                  </a:lnTo>
                  <a:lnTo>
                    <a:pt x="90" y="1262"/>
                  </a:lnTo>
                  <a:lnTo>
                    <a:pt x="110" y="1308"/>
                  </a:lnTo>
                  <a:lnTo>
                    <a:pt x="132" y="1352"/>
                  </a:lnTo>
                  <a:lnTo>
                    <a:pt x="158" y="1396"/>
                  </a:lnTo>
                  <a:lnTo>
                    <a:pt x="184" y="1438"/>
                  </a:lnTo>
                  <a:lnTo>
                    <a:pt x="214" y="1478"/>
                  </a:lnTo>
                  <a:lnTo>
                    <a:pt x="244" y="1518"/>
                  </a:lnTo>
                  <a:lnTo>
                    <a:pt x="276" y="1556"/>
                  </a:lnTo>
                  <a:lnTo>
                    <a:pt x="312" y="1592"/>
                  </a:lnTo>
                  <a:lnTo>
                    <a:pt x="348" y="1626"/>
                  </a:lnTo>
                  <a:lnTo>
                    <a:pt x="384" y="1658"/>
                  </a:lnTo>
                  <a:lnTo>
                    <a:pt x="424" y="1690"/>
                  </a:lnTo>
                  <a:lnTo>
                    <a:pt x="464" y="1718"/>
                  </a:lnTo>
                  <a:lnTo>
                    <a:pt x="506" y="1746"/>
                  </a:lnTo>
                  <a:lnTo>
                    <a:pt x="550" y="1770"/>
                  </a:lnTo>
                  <a:lnTo>
                    <a:pt x="594" y="1792"/>
                  </a:lnTo>
                  <a:lnTo>
                    <a:pt x="640" y="1814"/>
                  </a:lnTo>
                  <a:lnTo>
                    <a:pt x="688" y="1832"/>
                  </a:lnTo>
                  <a:lnTo>
                    <a:pt x="736" y="1848"/>
                  </a:lnTo>
                  <a:lnTo>
                    <a:pt x="784" y="1862"/>
                  </a:lnTo>
                  <a:lnTo>
                    <a:pt x="836" y="1874"/>
                  </a:lnTo>
                  <a:lnTo>
                    <a:pt x="886" y="1884"/>
                  </a:lnTo>
                  <a:lnTo>
                    <a:pt x="938" y="1890"/>
                  </a:lnTo>
                  <a:lnTo>
                    <a:pt x="990" y="1894"/>
                  </a:lnTo>
                  <a:lnTo>
                    <a:pt x="1044" y="1896"/>
                  </a:lnTo>
                  <a:lnTo>
                    <a:pt x="1098" y="1894"/>
                  </a:lnTo>
                  <a:lnTo>
                    <a:pt x="1150" y="1890"/>
                  </a:lnTo>
                  <a:lnTo>
                    <a:pt x="1202" y="1884"/>
                  </a:lnTo>
                  <a:lnTo>
                    <a:pt x="1252" y="1874"/>
                  </a:lnTo>
                  <a:lnTo>
                    <a:pt x="1302" y="1862"/>
                  </a:lnTo>
                  <a:lnTo>
                    <a:pt x="1352" y="1848"/>
                  </a:lnTo>
                  <a:lnTo>
                    <a:pt x="1400" y="1832"/>
                  </a:lnTo>
                  <a:lnTo>
                    <a:pt x="1448" y="1814"/>
                  </a:lnTo>
                  <a:lnTo>
                    <a:pt x="1486" y="179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8" name="Freeform 106"/>
            <p:cNvSpPr>
              <a:spLocks/>
            </p:cNvSpPr>
            <p:nvPr/>
          </p:nvSpPr>
          <p:spPr bwMode="auto">
            <a:xfrm>
              <a:off x="2027238" y="2957513"/>
              <a:ext cx="2254250" cy="2892425"/>
            </a:xfrm>
            <a:custGeom>
              <a:avLst/>
              <a:gdLst>
                <a:gd name="T0" fmla="*/ 2147483646 w 1420"/>
                <a:gd name="T1" fmla="*/ 2147483646 h 1822"/>
                <a:gd name="T2" fmla="*/ 2147483646 w 1420"/>
                <a:gd name="T3" fmla="*/ 2147483646 h 1822"/>
                <a:gd name="T4" fmla="*/ 2147483646 w 1420"/>
                <a:gd name="T5" fmla="*/ 2147483646 h 1822"/>
                <a:gd name="T6" fmla="*/ 2147483646 w 1420"/>
                <a:gd name="T7" fmla="*/ 2147483646 h 1822"/>
                <a:gd name="T8" fmla="*/ 2147483646 w 1420"/>
                <a:gd name="T9" fmla="*/ 2147483646 h 1822"/>
                <a:gd name="T10" fmla="*/ 1895157500 w 1420"/>
                <a:gd name="T11" fmla="*/ 2147483646 h 1822"/>
                <a:gd name="T12" fmla="*/ 1542335625 w 1420"/>
                <a:gd name="T13" fmla="*/ 2147483646 h 1822"/>
                <a:gd name="T14" fmla="*/ 1219755625 w 1420"/>
                <a:gd name="T15" fmla="*/ 2147483646 h 1822"/>
                <a:gd name="T16" fmla="*/ 917336875 w 1420"/>
                <a:gd name="T17" fmla="*/ 2147483646 h 1822"/>
                <a:gd name="T18" fmla="*/ 740925938 w 1420"/>
                <a:gd name="T19" fmla="*/ 2147483646 h 1822"/>
                <a:gd name="T20" fmla="*/ 504031250 w 1420"/>
                <a:gd name="T21" fmla="*/ 2147483646 h 1822"/>
                <a:gd name="T22" fmla="*/ 302418750 w 1420"/>
                <a:gd name="T23" fmla="*/ 2147483646 h 1822"/>
                <a:gd name="T24" fmla="*/ 151209375 w 1420"/>
                <a:gd name="T25" fmla="*/ 2147483646 h 1822"/>
                <a:gd name="T26" fmla="*/ 50403125 w 1420"/>
                <a:gd name="T27" fmla="*/ 2147483646 h 1822"/>
                <a:gd name="T28" fmla="*/ 0 w 1420"/>
                <a:gd name="T29" fmla="*/ 2147483646 h 1822"/>
                <a:gd name="T30" fmla="*/ 5040313 w 1420"/>
                <a:gd name="T31" fmla="*/ 1900197813 h 1822"/>
                <a:gd name="T32" fmla="*/ 75604688 w 1420"/>
                <a:gd name="T33" fmla="*/ 1446569688 h 1822"/>
                <a:gd name="T34" fmla="*/ 221773750 w 1420"/>
                <a:gd name="T35" fmla="*/ 1018143125 h 1822"/>
                <a:gd name="T36" fmla="*/ 438507188 w 1420"/>
                <a:gd name="T37" fmla="*/ 630039063 h 1822"/>
                <a:gd name="T38" fmla="*/ 720764688 w 1420"/>
                <a:gd name="T39" fmla="*/ 287297813 h 1822"/>
                <a:gd name="T40" fmla="*/ 1058465625 w 1420"/>
                <a:gd name="T41" fmla="*/ 0 h 1822"/>
                <a:gd name="T42" fmla="*/ 1058465625 w 1420"/>
                <a:gd name="T43" fmla="*/ 25201563 h 1822"/>
                <a:gd name="T44" fmla="*/ 826611250 w 1420"/>
                <a:gd name="T45" fmla="*/ 216733438 h 1822"/>
                <a:gd name="T46" fmla="*/ 670361563 w 1420"/>
                <a:gd name="T47" fmla="*/ 372983125 h 1822"/>
                <a:gd name="T48" fmla="*/ 448587813 w 1420"/>
                <a:gd name="T49" fmla="*/ 655240625 h 1822"/>
                <a:gd name="T50" fmla="*/ 267136563 w 1420"/>
                <a:gd name="T51" fmla="*/ 972780313 h 1822"/>
                <a:gd name="T52" fmla="*/ 131048125 w 1420"/>
                <a:gd name="T53" fmla="*/ 1310481250 h 1822"/>
                <a:gd name="T54" fmla="*/ 50403125 w 1420"/>
                <a:gd name="T55" fmla="*/ 1678424063 h 1822"/>
                <a:gd name="T56" fmla="*/ 20161250 w 1420"/>
                <a:gd name="T57" fmla="*/ 2061487813 h 1822"/>
                <a:gd name="T58" fmla="*/ 30241875 w 1420"/>
                <a:gd name="T59" fmla="*/ 2147483646 h 1822"/>
                <a:gd name="T60" fmla="*/ 100806250 w 1420"/>
                <a:gd name="T61" fmla="*/ 2147483646 h 1822"/>
                <a:gd name="T62" fmla="*/ 216733438 w 1420"/>
                <a:gd name="T63" fmla="*/ 2147483646 h 1822"/>
                <a:gd name="T64" fmla="*/ 322580000 w 1420"/>
                <a:gd name="T65" fmla="*/ 2147483646 h 1822"/>
                <a:gd name="T66" fmla="*/ 519152188 w 1420"/>
                <a:gd name="T67" fmla="*/ 2147483646 h 1822"/>
                <a:gd name="T68" fmla="*/ 756046875 w 1420"/>
                <a:gd name="T69" fmla="*/ 2147483646 h 1822"/>
                <a:gd name="T70" fmla="*/ 932457813 w 1420"/>
                <a:gd name="T71" fmla="*/ 2147483646 h 1822"/>
                <a:gd name="T72" fmla="*/ 1229836250 w 1420"/>
                <a:gd name="T73" fmla="*/ 2147483646 h 1822"/>
                <a:gd name="T74" fmla="*/ 1552416250 w 1420"/>
                <a:gd name="T75" fmla="*/ 2147483646 h 1822"/>
                <a:gd name="T76" fmla="*/ 1784270625 w 1420"/>
                <a:gd name="T77" fmla="*/ 2147483646 h 1822"/>
                <a:gd name="T78" fmla="*/ 2147173125 w 1420"/>
                <a:gd name="T79" fmla="*/ 2147483646 h 1822"/>
                <a:gd name="T80" fmla="*/ 2147483646 w 1420"/>
                <a:gd name="T81" fmla="*/ 2147483646 h 1822"/>
                <a:gd name="T82" fmla="*/ 2147483646 w 1420"/>
                <a:gd name="T83" fmla="*/ 2147483646 h 1822"/>
                <a:gd name="T84" fmla="*/ 2147483646 w 1420"/>
                <a:gd name="T85" fmla="*/ 2147483646 h 1822"/>
                <a:gd name="T86" fmla="*/ 2147483646 w 1420"/>
                <a:gd name="T87" fmla="*/ 2147483646 h 1822"/>
                <a:gd name="T88" fmla="*/ 2147483646 w 1420"/>
                <a:gd name="T89" fmla="*/ 2147483646 h 182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420" h="1822">
                  <a:moveTo>
                    <a:pt x="1412" y="1726"/>
                  </a:moveTo>
                  <a:lnTo>
                    <a:pt x="1412" y="1726"/>
                  </a:lnTo>
                  <a:lnTo>
                    <a:pt x="1420" y="1732"/>
                  </a:lnTo>
                  <a:lnTo>
                    <a:pt x="1370" y="1752"/>
                  </a:lnTo>
                  <a:lnTo>
                    <a:pt x="1322" y="1770"/>
                  </a:lnTo>
                  <a:lnTo>
                    <a:pt x="1272" y="1786"/>
                  </a:lnTo>
                  <a:lnTo>
                    <a:pt x="1220" y="1798"/>
                  </a:lnTo>
                  <a:lnTo>
                    <a:pt x="1166" y="1808"/>
                  </a:lnTo>
                  <a:lnTo>
                    <a:pt x="1114" y="1816"/>
                  </a:lnTo>
                  <a:lnTo>
                    <a:pt x="1058" y="1820"/>
                  </a:lnTo>
                  <a:lnTo>
                    <a:pt x="1004" y="1822"/>
                  </a:lnTo>
                  <a:lnTo>
                    <a:pt x="952" y="1820"/>
                  </a:lnTo>
                  <a:lnTo>
                    <a:pt x="900" y="1816"/>
                  </a:lnTo>
                  <a:lnTo>
                    <a:pt x="850" y="1810"/>
                  </a:lnTo>
                  <a:lnTo>
                    <a:pt x="802" y="1800"/>
                  </a:lnTo>
                  <a:lnTo>
                    <a:pt x="752" y="1790"/>
                  </a:lnTo>
                  <a:lnTo>
                    <a:pt x="706" y="1776"/>
                  </a:lnTo>
                  <a:lnTo>
                    <a:pt x="658" y="1760"/>
                  </a:lnTo>
                  <a:lnTo>
                    <a:pt x="612" y="1742"/>
                  </a:lnTo>
                  <a:lnTo>
                    <a:pt x="568" y="1722"/>
                  </a:lnTo>
                  <a:lnTo>
                    <a:pt x="526" y="1700"/>
                  </a:lnTo>
                  <a:lnTo>
                    <a:pt x="484" y="1676"/>
                  </a:lnTo>
                  <a:lnTo>
                    <a:pt x="442" y="1650"/>
                  </a:lnTo>
                  <a:lnTo>
                    <a:pt x="402" y="1622"/>
                  </a:lnTo>
                  <a:lnTo>
                    <a:pt x="364" y="1592"/>
                  </a:lnTo>
                  <a:lnTo>
                    <a:pt x="328" y="1560"/>
                  </a:lnTo>
                  <a:lnTo>
                    <a:pt x="294" y="1526"/>
                  </a:lnTo>
                  <a:lnTo>
                    <a:pt x="260" y="1492"/>
                  </a:lnTo>
                  <a:lnTo>
                    <a:pt x="228" y="1456"/>
                  </a:lnTo>
                  <a:lnTo>
                    <a:pt x="200" y="1418"/>
                  </a:lnTo>
                  <a:lnTo>
                    <a:pt x="172" y="1378"/>
                  </a:lnTo>
                  <a:lnTo>
                    <a:pt x="144" y="1338"/>
                  </a:lnTo>
                  <a:lnTo>
                    <a:pt x="120" y="1296"/>
                  </a:lnTo>
                  <a:lnTo>
                    <a:pt x="98" y="1252"/>
                  </a:lnTo>
                  <a:lnTo>
                    <a:pt x="78" y="1208"/>
                  </a:lnTo>
                  <a:lnTo>
                    <a:pt x="60" y="1162"/>
                  </a:lnTo>
                  <a:lnTo>
                    <a:pt x="44" y="1116"/>
                  </a:lnTo>
                  <a:lnTo>
                    <a:pt x="32" y="1068"/>
                  </a:lnTo>
                  <a:lnTo>
                    <a:pt x="20" y="1020"/>
                  </a:lnTo>
                  <a:lnTo>
                    <a:pt x="12" y="970"/>
                  </a:lnTo>
                  <a:lnTo>
                    <a:pt x="4" y="920"/>
                  </a:lnTo>
                  <a:lnTo>
                    <a:pt x="0" y="868"/>
                  </a:lnTo>
                  <a:lnTo>
                    <a:pt x="0" y="818"/>
                  </a:lnTo>
                  <a:lnTo>
                    <a:pt x="2" y="754"/>
                  </a:lnTo>
                  <a:lnTo>
                    <a:pt x="8" y="692"/>
                  </a:lnTo>
                  <a:lnTo>
                    <a:pt x="16" y="632"/>
                  </a:lnTo>
                  <a:lnTo>
                    <a:pt x="30" y="574"/>
                  </a:lnTo>
                  <a:lnTo>
                    <a:pt x="46" y="516"/>
                  </a:lnTo>
                  <a:lnTo>
                    <a:pt x="66" y="458"/>
                  </a:lnTo>
                  <a:lnTo>
                    <a:pt x="88" y="404"/>
                  </a:lnTo>
                  <a:lnTo>
                    <a:pt x="114" y="352"/>
                  </a:lnTo>
                  <a:lnTo>
                    <a:pt x="142" y="300"/>
                  </a:lnTo>
                  <a:lnTo>
                    <a:pt x="174" y="250"/>
                  </a:lnTo>
                  <a:lnTo>
                    <a:pt x="210" y="204"/>
                  </a:lnTo>
                  <a:lnTo>
                    <a:pt x="246" y="158"/>
                  </a:lnTo>
                  <a:lnTo>
                    <a:pt x="286" y="114"/>
                  </a:lnTo>
                  <a:lnTo>
                    <a:pt x="328" y="74"/>
                  </a:lnTo>
                  <a:lnTo>
                    <a:pt x="372" y="36"/>
                  </a:lnTo>
                  <a:lnTo>
                    <a:pt x="420" y="0"/>
                  </a:lnTo>
                  <a:lnTo>
                    <a:pt x="420" y="10"/>
                  </a:lnTo>
                  <a:lnTo>
                    <a:pt x="388" y="34"/>
                  </a:lnTo>
                  <a:lnTo>
                    <a:pt x="358" y="58"/>
                  </a:lnTo>
                  <a:lnTo>
                    <a:pt x="328" y="86"/>
                  </a:lnTo>
                  <a:lnTo>
                    <a:pt x="300" y="112"/>
                  </a:lnTo>
                  <a:lnTo>
                    <a:pt x="266" y="148"/>
                  </a:lnTo>
                  <a:lnTo>
                    <a:pt x="236" y="184"/>
                  </a:lnTo>
                  <a:lnTo>
                    <a:pt x="206" y="222"/>
                  </a:lnTo>
                  <a:lnTo>
                    <a:pt x="178" y="260"/>
                  </a:lnTo>
                  <a:lnTo>
                    <a:pt x="152" y="300"/>
                  </a:lnTo>
                  <a:lnTo>
                    <a:pt x="128" y="342"/>
                  </a:lnTo>
                  <a:lnTo>
                    <a:pt x="106" y="386"/>
                  </a:lnTo>
                  <a:lnTo>
                    <a:pt x="86" y="430"/>
                  </a:lnTo>
                  <a:lnTo>
                    <a:pt x="68" y="474"/>
                  </a:lnTo>
                  <a:lnTo>
                    <a:pt x="52" y="520"/>
                  </a:lnTo>
                  <a:lnTo>
                    <a:pt x="38" y="568"/>
                  </a:lnTo>
                  <a:lnTo>
                    <a:pt x="28" y="616"/>
                  </a:lnTo>
                  <a:lnTo>
                    <a:pt x="20" y="666"/>
                  </a:lnTo>
                  <a:lnTo>
                    <a:pt x="12" y="716"/>
                  </a:lnTo>
                  <a:lnTo>
                    <a:pt x="8" y="766"/>
                  </a:lnTo>
                  <a:lnTo>
                    <a:pt x="8" y="818"/>
                  </a:lnTo>
                  <a:lnTo>
                    <a:pt x="8" y="868"/>
                  </a:lnTo>
                  <a:lnTo>
                    <a:pt x="12" y="918"/>
                  </a:lnTo>
                  <a:lnTo>
                    <a:pt x="20" y="968"/>
                  </a:lnTo>
                  <a:lnTo>
                    <a:pt x="28" y="1018"/>
                  </a:lnTo>
                  <a:lnTo>
                    <a:pt x="40" y="1066"/>
                  </a:lnTo>
                  <a:lnTo>
                    <a:pt x="52" y="1114"/>
                  </a:lnTo>
                  <a:lnTo>
                    <a:pt x="68" y="1160"/>
                  </a:lnTo>
                  <a:lnTo>
                    <a:pt x="86" y="1204"/>
                  </a:lnTo>
                  <a:lnTo>
                    <a:pt x="106" y="1248"/>
                  </a:lnTo>
                  <a:lnTo>
                    <a:pt x="128" y="1292"/>
                  </a:lnTo>
                  <a:lnTo>
                    <a:pt x="152" y="1334"/>
                  </a:lnTo>
                  <a:lnTo>
                    <a:pt x="178" y="1374"/>
                  </a:lnTo>
                  <a:lnTo>
                    <a:pt x="206" y="1412"/>
                  </a:lnTo>
                  <a:lnTo>
                    <a:pt x="236" y="1450"/>
                  </a:lnTo>
                  <a:lnTo>
                    <a:pt x="266" y="1486"/>
                  </a:lnTo>
                  <a:lnTo>
                    <a:pt x="300" y="1522"/>
                  </a:lnTo>
                  <a:lnTo>
                    <a:pt x="334" y="1554"/>
                  </a:lnTo>
                  <a:lnTo>
                    <a:pt x="370" y="1586"/>
                  </a:lnTo>
                  <a:lnTo>
                    <a:pt x="408" y="1616"/>
                  </a:lnTo>
                  <a:lnTo>
                    <a:pt x="446" y="1642"/>
                  </a:lnTo>
                  <a:lnTo>
                    <a:pt x="488" y="1668"/>
                  </a:lnTo>
                  <a:lnTo>
                    <a:pt x="528" y="1692"/>
                  </a:lnTo>
                  <a:lnTo>
                    <a:pt x="572" y="1714"/>
                  </a:lnTo>
                  <a:lnTo>
                    <a:pt x="616" y="1734"/>
                  </a:lnTo>
                  <a:lnTo>
                    <a:pt x="662" y="1752"/>
                  </a:lnTo>
                  <a:lnTo>
                    <a:pt x="708" y="1768"/>
                  </a:lnTo>
                  <a:lnTo>
                    <a:pt x="754" y="1782"/>
                  </a:lnTo>
                  <a:lnTo>
                    <a:pt x="802" y="1792"/>
                  </a:lnTo>
                  <a:lnTo>
                    <a:pt x="852" y="1802"/>
                  </a:lnTo>
                  <a:lnTo>
                    <a:pt x="902" y="1808"/>
                  </a:lnTo>
                  <a:lnTo>
                    <a:pt x="952" y="1812"/>
                  </a:lnTo>
                  <a:lnTo>
                    <a:pt x="1004" y="1814"/>
                  </a:lnTo>
                  <a:lnTo>
                    <a:pt x="1054" y="1812"/>
                  </a:lnTo>
                  <a:lnTo>
                    <a:pt x="1106" y="1808"/>
                  </a:lnTo>
                  <a:lnTo>
                    <a:pt x="1156" y="1802"/>
                  </a:lnTo>
                  <a:lnTo>
                    <a:pt x="1204" y="1792"/>
                  </a:lnTo>
                  <a:lnTo>
                    <a:pt x="1252" y="1782"/>
                  </a:lnTo>
                  <a:lnTo>
                    <a:pt x="1300" y="1768"/>
                  </a:lnTo>
                  <a:lnTo>
                    <a:pt x="1346" y="1752"/>
                  </a:lnTo>
                  <a:lnTo>
                    <a:pt x="1392" y="1734"/>
                  </a:lnTo>
                  <a:lnTo>
                    <a:pt x="1412" y="172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49" name="Freeform 107"/>
            <p:cNvSpPr>
              <a:spLocks/>
            </p:cNvSpPr>
            <p:nvPr/>
          </p:nvSpPr>
          <p:spPr bwMode="auto">
            <a:xfrm>
              <a:off x="2090738" y="3027363"/>
              <a:ext cx="2136775" cy="2759075"/>
            </a:xfrm>
            <a:custGeom>
              <a:avLst/>
              <a:gdLst>
                <a:gd name="T0" fmla="*/ 2147483646 w 1346"/>
                <a:gd name="T1" fmla="*/ 2147483646 h 1738"/>
                <a:gd name="T2" fmla="*/ 2147483646 w 1346"/>
                <a:gd name="T3" fmla="*/ 2147483646 h 1738"/>
                <a:gd name="T4" fmla="*/ 2147483646 w 1346"/>
                <a:gd name="T5" fmla="*/ 2147483646 h 1738"/>
                <a:gd name="T6" fmla="*/ 2147483646 w 1346"/>
                <a:gd name="T7" fmla="*/ 2147483646 h 1738"/>
                <a:gd name="T8" fmla="*/ 2147483646 w 1346"/>
                <a:gd name="T9" fmla="*/ 2147483646 h 1738"/>
                <a:gd name="T10" fmla="*/ 1819552813 w 1346"/>
                <a:gd name="T11" fmla="*/ 2147483646 h 1738"/>
                <a:gd name="T12" fmla="*/ 1481851875 w 1346"/>
                <a:gd name="T13" fmla="*/ 2147483646 h 1738"/>
                <a:gd name="T14" fmla="*/ 1169352500 w 1346"/>
                <a:gd name="T15" fmla="*/ 2147483646 h 1738"/>
                <a:gd name="T16" fmla="*/ 882054688 w 1346"/>
                <a:gd name="T17" fmla="*/ 2147483646 h 1738"/>
                <a:gd name="T18" fmla="*/ 710684063 w 1346"/>
                <a:gd name="T19" fmla="*/ 2147483646 h 1738"/>
                <a:gd name="T20" fmla="*/ 483870000 w 1346"/>
                <a:gd name="T21" fmla="*/ 2147483646 h 1738"/>
                <a:gd name="T22" fmla="*/ 292338125 w 1346"/>
                <a:gd name="T23" fmla="*/ 2147483646 h 1738"/>
                <a:gd name="T24" fmla="*/ 146169063 w 1346"/>
                <a:gd name="T25" fmla="*/ 2147483646 h 1738"/>
                <a:gd name="T26" fmla="*/ 50403125 w 1346"/>
                <a:gd name="T27" fmla="*/ 2147483646 h 1738"/>
                <a:gd name="T28" fmla="*/ 0 w 1346"/>
                <a:gd name="T29" fmla="*/ 2071568438 h 1738"/>
                <a:gd name="T30" fmla="*/ 5040313 w 1346"/>
                <a:gd name="T31" fmla="*/ 1799391563 h 1738"/>
                <a:gd name="T32" fmla="*/ 70564375 w 1346"/>
                <a:gd name="T33" fmla="*/ 1370965000 h 1738"/>
                <a:gd name="T34" fmla="*/ 206652813 w 1346"/>
                <a:gd name="T35" fmla="*/ 967740000 h 1738"/>
                <a:gd name="T36" fmla="*/ 408265313 w 1346"/>
                <a:gd name="T37" fmla="*/ 599797188 h 1738"/>
                <a:gd name="T38" fmla="*/ 665321250 w 1346"/>
                <a:gd name="T39" fmla="*/ 277217188 h 1738"/>
                <a:gd name="T40" fmla="*/ 977820625 w 1346"/>
                <a:gd name="T41" fmla="*/ 0 h 1738"/>
                <a:gd name="T42" fmla="*/ 982860938 w 1346"/>
                <a:gd name="T43" fmla="*/ 20161250 h 1738"/>
                <a:gd name="T44" fmla="*/ 725805000 w 1346"/>
                <a:gd name="T45" fmla="*/ 246975313 h 1738"/>
                <a:gd name="T46" fmla="*/ 569555313 w 1346"/>
                <a:gd name="T47" fmla="*/ 413305625 h 1738"/>
                <a:gd name="T48" fmla="*/ 367942813 w 1346"/>
                <a:gd name="T49" fmla="*/ 700603438 h 1738"/>
                <a:gd name="T50" fmla="*/ 206652813 w 1346"/>
                <a:gd name="T51" fmla="*/ 1008062500 h 1738"/>
                <a:gd name="T52" fmla="*/ 95765938 w 1346"/>
                <a:gd name="T53" fmla="*/ 1345763438 h 1738"/>
                <a:gd name="T54" fmla="*/ 30241875 w 1346"/>
                <a:gd name="T55" fmla="*/ 1703625625 h 1738"/>
                <a:gd name="T56" fmla="*/ 20161250 w 1346"/>
                <a:gd name="T57" fmla="*/ 1950600938 h 1738"/>
                <a:gd name="T58" fmla="*/ 45362813 w 1346"/>
                <a:gd name="T59" fmla="*/ 2147483646 h 1738"/>
                <a:gd name="T60" fmla="*/ 126007813 w 1346"/>
                <a:gd name="T61" fmla="*/ 2147483646 h 1738"/>
                <a:gd name="T62" fmla="*/ 206652813 w 1346"/>
                <a:gd name="T63" fmla="*/ 2147483646 h 1738"/>
                <a:gd name="T64" fmla="*/ 367942813 w 1346"/>
                <a:gd name="T65" fmla="*/ 2147483646 h 1738"/>
                <a:gd name="T66" fmla="*/ 569555313 w 1346"/>
                <a:gd name="T67" fmla="*/ 2147483646 h 1738"/>
                <a:gd name="T68" fmla="*/ 725805000 w 1346"/>
                <a:gd name="T69" fmla="*/ 2147483646 h 1738"/>
                <a:gd name="T70" fmla="*/ 987901250 w 1346"/>
                <a:gd name="T71" fmla="*/ 2147483646 h 1738"/>
                <a:gd name="T72" fmla="*/ 1280239375 w 1346"/>
                <a:gd name="T73" fmla="*/ 2147483646 h 1738"/>
                <a:gd name="T74" fmla="*/ 1491932500 w 1346"/>
                <a:gd name="T75" fmla="*/ 2147483646 h 1738"/>
                <a:gd name="T76" fmla="*/ 1824593125 w 1346"/>
                <a:gd name="T77" fmla="*/ 2147483646 h 1738"/>
                <a:gd name="T78" fmla="*/ 2147483646 w 1346"/>
                <a:gd name="T79" fmla="*/ 2147483646 h 1738"/>
                <a:gd name="T80" fmla="*/ 2147483646 w 1346"/>
                <a:gd name="T81" fmla="*/ 2147483646 h 1738"/>
                <a:gd name="T82" fmla="*/ 2147483646 w 1346"/>
                <a:gd name="T83" fmla="*/ 2147483646 h 1738"/>
                <a:gd name="T84" fmla="*/ 2147483646 w 1346"/>
                <a:gd name="T85" fmla="*/ 2147483646 h 1738"/>
                <a:gd name="T86" fmla="*/ 2147483646 w 1346"/>
                <a:gd name="T87" fmla="*/ 2147483646 h 173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346" h="1738">
                  <a:moveTo>
                    <a:pt x="1340" y="1652"/>
                  </a:moveTo>
                  <a:lnTo>
                    <a:pt x="1340" y="1652"/>
                  </a:lnTo>
                  <a:lnTo>
                    <a:pt x="1346" y="1658"/>
                  </a:lnTo>
                  <a:lnTo>
                    <a:pt x="1302" y="1676"/>
                  </a:lnTo>
                  <a:lnTo>
                    <a:pt x="1256" y="1692"/>
                  </a:lnTo>
                  <a:lnTo>
                    <a:pt x="1210" y="1706"/>
                  </a:lnTo>
                  <a:lnTo>
                    <a:pt x="1162" y="1716"/>
                  </a:lnTo>
                  <a:lnTo>
                    <a:pt x="1114" y="1726"/>
                  </a:lnTo>
                  <a:lnTo>
                    <a:pt x="1064" y="1732"/>
                  </a:lnTo>
                  <a:lnTo>
                    <a:pt x="1014" y="1736"/>
                  </a:lnTo>
                  <a:lnTo>
                    <a:pt x="964" y="1738"/>
                  </a:lnTo>
                  <a:lnTo>
                    <a:pt x="914" y="1736"/>
                  </a:lnTo>
                  <a:lnTo>
                    <a:pt x="866" y="1732"/>
                  </a:lnTo>
                  <a:lnTo>
                    <a:pt x="816" y="1726"/>
                  </a:lnTo>
                  <a:lnTo>
                    <a:pt x="770" y="1718"/>
                  </a:lnTo>
                  <a:lnTo>
                    <a:pt x="722" y="1706"/>
                  </a:lnTo>
                  <a:lnTo>
                    <a:pt x="678" y="1694"/>
                  </a:lnTo>
                  <a:lnTo>
                    <a:pt x="632" y="1678"/>
                  </a:lnTo>
                  <a:lnTo>
                    <a:pt x="588" y="1662"/>
                  </a:lnTo>
                  <a:lnTo>
                    <a:pt x="546" y="1642"/>
                  </a:lnTo>
                  <a:lnTo>
                    <a:pt x="504" y="1620"/>
                  </a:lnTo>
                  <a:lnTo>
                    <a:pt x="464" y="1598"/>
                  </a:lnTo>
                  <a:lnTo>
                    <a:pt x="424" y="1572"/>
                  </a:lnTo>
                  <a:lnTo>
                    <a:pt x="386" y="1546"/>
                  </a:lnTo>
                  <a:lnTo>
                    <a:pt x="350" y="1516"/>
                  </a:lnTo>
                  <a:lnTo>
                    <a:pt x="316" y="1486"/>
                  </a:lnTo>
                  <a:lnTo>
                    <a:pt x="282" y="1454"/>
                  </a:lnTo>
                  <a:lnTo>
                    <a:pt x="250" y="1422"/>
                  </a:lnTo>
                  <a:lnTo>
                    <a:pt x="220" y="1386"/>
                  </a:lnTo>
                  <a:lnTo>
                    <a:pt x="192" y="1350"/>
                  </a:lnTo>
                  <a:lnTo>
                    <a:pt x="164" y="1312"/>
                  </a:lnTo>
                  <a:lnTo>
                    <a:pt x="140" y="1272"/>
                  </a:lnTo>
                  <a:lnTo>
                    <a:pt x="116" y="1232"/>
                  </a:lnTo>
                  <a:lnTo>
                    <a:pt x="94" y="1190"/>
                  </a:lnTo>
                  <a:lnTo>
                    <a:pt x="76" y="1148"/>
                  </a:lnTo>
                  <a:lnTo>
                    <a:pt x="58" y="1104"/>
                  </a:lnTo>
                  <a:lnTo>
                    <a:pt x="44" y="1060"/>
                  </a:lnTo>
                  <a:lnTo>
                    <a:pt x="30" y="1014"/>
                  </a:lnTo>
                  <a:lnTo>
                    <a:pt x="20" y="968"/>
                  </a:lnTo>
                  <a:lnTo>
                    <a:pt x="10" y="920"/>
                  </a:lnTo>
                  <a:lnTo>
                    <a:pt x="4" y="872"/>
                  </a:lnTo>
                  <a:lnTo>
                    <a:pt x="0" y="822"/>
                  </a:lnTo>
                  <a:lnTo>
                    <a:pt x="0" y="774"/>
                  </a:lnTo>
                  <a:lnTo>
                    <a:pt x="2" y="714"/>
                  </a:lnTo>
                  <a:lnTo>
                    <a:pt x="6" y="656"/>
                  </a:lnTo>
                  <a:lnTo>
                    <a:pt x="16" y="600"/>
                  </a:lnTo>
                  <a:lnTo>
                    <a:pt x="28" y="544"/>
                  </a:lnTo>
                  <a:lnTo>
                    <a:pt x="42" y="488"/>
                  </a:lnTo>
                  <a:lnTo>
                    <a:pt x="60" y="436"/>
                  </a:lnTo>
                  <a:lnTo>
                    <a:pt x="82" y="384"/>
                  </a:lnTo>
                  <a:lnTo>
                    <a:pt x="106" y="334"/>
                  </a:lnTo>
                  <a:lnTo>
                    <a:pt x="132" y="286"/>
                  </a:lnTo>
                  <a:lnTo>
                    <a:pt x="162" y="238"/>
                  </a:lnTo>
                  <a:lnTo>
                    <a:pt x="194" y="194"/>
                  </a:lnTo>
                  <a:lnTo>
                    <a:pt x="228" y="150"/>
                  </a:lnTo>
                  <a:lnTo>
                    <a:pt x="264" y="110"/>
                  </a:lnTo>
                  <a:lnTo>
                    <a:pt x="304" y="70"/>
                  </a:lnTo>
                  <a:lnTo>
                    <a:pt x="344" y="34"/>
                  </a:lnTo>
                  <a:lnTo>
                    <a:pt x="388" y="0"/>
                  </a:lnTo>
                  <a:lnTo>
                    <a:pt x="390" y="8"/>
                  </a:lnTo>
                  <a:lnTo>
                    <a:pt x="364" y="30"/>
                  </a:lnTo>
                  <a:lnTo>
                    <a:pt x="338" y="50"/>
                  </a:lnTo>
                  <a:lnTo>
                    <a:pt x="288" y="98"/>
                  </a:lnTo>
                  <a:lnTo>
                    <a:pt x="256" y="130"/>
                  </a:lnTo>
                  <a:lnTo>
                    <a:pt x="226" y="164"/>
                  </a:lnTo>
                  <a:lnTo>
                    <a:pt x="198" y="202"/>
                  </a:lnTo>
                  <a:lnTo>
                    <a:pt x="170" y="238"/>
                  </a:lnTo>
                  <a:lnTo>
                    <a:pt x="146" y="278"/>
                  </a:lnTo>
                  <a:lnTo>
                    <a:pt x="124" y="318"/>
                  </a:lnTo>
                  <a:lnTo>
                    <a:pt x="102" y="358"/>
                  </a:lnTo>
                  <a:lnTo>
                    <a:pt x="82" y="400"/>
                  </a:lnTo>
                  <a:lnTo>
                    <a:pt x="66" y="444"/>
                  </a:lnTo>
                  <a:lnTo>
                    <a:pt x="50" y="488"/>
                  </a:lnTo>
                  <a:lnTo>
                    <a:pt x="38" y="534"/>
                  </a:lnTo>
                  <a:lnTo>
                    <a:pt x="28" y="580"/>
                  </a:lnTo>
                  <a:lnTo>
                    <a:pt x="18" y="628"/>
                  </a:lnTo>
                  <a:lnTo>
                    <a:pt x="12" y="676"/>
                  </a:lnTo>
                  <a:lnTo>
                    <a:pt x="8" y="724"/>
                  </a:lnTo>
                  <a:lnTo>
                    <a:pt x="8" y="774"/>
                  </a:lnTo>
                  <a:lnTo>
                    <a:pt x="8" y="822"/>
                  </a:lnTo>
                  <a:lnTo>
                    <a:pt x="12" y="870"/>
                  </a:lnTo>
                  <a:lnTo>
                    <a:pt x="18" y="918"/>
                  </a:lnTo>
                  <a:lnTo>
                    <a:pt x="28" y="966"/>
                  </a:lnTo>
                  <a:lnTo>
                    <a:pt x="38" y="1012"/>
                  </a:lnTo>
                  <a:lnTo>
                    <a:pt x="50" y="1058"/>
                  </a:lnTo>
                  <a:lnTo>
                    <a:pt x="66" y="1102"/>
                  </a:lnTo>
                  <a:lnTo>
                    <a:pt x="82" y="1146"/>
                  </a:lnTo>
                  <a:lnTo>
                    <a:pt x="102" y="1188"/>
                  </a:lnTo>
                  <a:lnTo>
                    <a:pt x="124" y="1228"/>
                  </a:lnTo>
                  <a:lnTo>
                    <a:pt x="146" y="1268"/>
                  </a:lnTo>
                  <a:lnTo>
                    <a:pt x="170" y="1308"/>
                  </a:lnTo>
                  <a:lnTo>
                    <a:pt x="198" y="1346"/>
                  </a:lnTo>
                  <a:lnTo>
                    <a:pt x="226" y="1382"/>
                  </a:lnTo>
                  <a:lnTo>
                    <a:pt x="256" y="1416"/>
                  </a:lnTo>
                  <a:lnTo>
                    <a:pt x="288" y="1450"/>
                  </a:lnTo>
                  <a:lnTo>
                    <a:pt x="320" y="1480"/>
                  </a:lnTo>
                  <a:lnTo>
                    <a:pt x="356" y="1510"/>
                  </a:lnTo>
                  <a:lnTo>
                    <a:pt x="392" y="1540"/>
                  </a:lnTo>
                  <a:lnTo>
                    <a:pt x="430" y="1566"/>
                  </a:lnTo>
                  <a:lnTo>
                    <a:pt x="468" y="1590"/>
                  </a:lnTo>
                  <a:lnTo>
                    <a:pt x="508" y="1614"/>
                  </a:lnTo>
                  <a:lnTo>
                    <a:pt x="550" y="1634"/>
                  </a:lnTo>
                  <a:lnTo>
                    <a:pt x="592" y="1654"/>
                  </a:lnTo>
                  <a:lnTo>
                    <a:pt x="636" y="1672"/>
                  </a:lnTo>
                  <a:lnTo>
                    <a:pt x="680" y="1686"/>
                  </a:lnTo>
                  <a:lnTo>
                    <a:pt x="724" y="1700"/>
                  </a:lnTo>
                  <a:lnTo>
                    <a:pt x="772" y="1710"/>
                  </a:lnTo>
                  <a:lnTo>
                    <a:pt x="818" y="1718"/>
                  </a:lnTo>
                  <a:lnTo>
                    <a:pt x="866" y="1724"/>
                  </a:lnTo>
                  <a:lnTo>
                    <a:pt x="914" y="1728"/>
                  </a:lnTo>
                  <a:lnTo>
                    <a:pt x="964" y="1730"/>
                  </a:lnTo>
                  <a:lnTo>
                    <a:pt x="1012" y="1728"/>
                  </a:lnTo>
                  <a:lnTo>
                    <a:pt x="1062" y="1724"/>
                  </a:lnTo>
                  <a:lnTo>
                    <a:pt x="1110" y="1718"/>
                  </a:lnTo>
                  <a:lnTo>
                    <a:pt x="1156" y="1710"/>
                  </a:lnTo>
                  <a:lnTo>
                    <a:pt x="1202" y="1700"/>
                  </a:lnTo>
                  <a:lnTo>
                    <a:pt x="1248" y="1686"/>
                  </a:lnTo>
                  <a:lnTo>
                    <a:pt x="1292" y="1672"/>
                  </a:lnTo>
                  <a:lnTo>
                    <a:pt x="1336" y="1654"/>
                  </a:lnTo>
                  <a:lnTo>
                    <a:pt x="1340" y="165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0" name="Freeform 108"/>
            <p:cNvSpPr>
              <a:spLocks/>
            </p:cNvSpPr>
            <p:nvPr/>
          </p:nvSpPr>
          <p:spPr bwMode="auto">
            <a:xfrm>
              <a:off x="2154238" y="3094038"/>
              <a:ext cx="2022475" cy="2628900"/>
            </a:xfrm>
            <a:custGeom>
              <a:avLst/>
              <a:gdLst>
                <a:gd name="T0" fmla="*/ 2147483646 w 1274"/>
                <a:gd name="T1" fmla="*/ 2147483646 h 1656"/>
                <a:gd name="T2" fmla="*/ 2147483646 w 1274"/>
                <a:gd name="T3" fmla="*/ 2147483646 h 1656"/>
                <a:gd name="T4" fmla="*/ 2147483646 w 1274"/>
                <a:gd name="T5" fmla="*/ 2147483646 h 1656"/>
                <a:gd name="T6" fmla="*/ 2147483646 w 1274"/>
                <a:gd name="T7" fmla="*/ 2147483646 h 1656"/>
                <a:gd name="T8" fmla="*/ 2091729688 w 1274"/>
                <a:gd name="T9" fmla="*/ 2147483646 h 1656"/>
                <a:gd name="T10" fmla="*/ 1743948125 w 1274"/>
                <a:gd name="T11" fmla="*/ 2147483646 h 1656"/>
                <a:gd name="T12" fmla="*/ 1421368125 w 1274"/>
                <a:gd name="T13" fmla="*/ 2147483646 h 1656"/>
                <a:gd name="T14" fmla="*/ 1118949375 w 1274"/>
                <a:gd name="T15" fmla="*/ 2147483646 h 1656"/>
                <a:gd name="T16" fmla="*/ 846772500 w 1274"/>
                <a:gd name="T17" fmla="*/ 2147483646 h 1656"/>
                <a:gd name="T18" fmla="*/ 680442188 w 1274"/>
                <a:gd name="T19" fmla="*/ 2147483646 h 1656"/>
                <a:gd name="T20" fmla="*/ 463708750 w 1274"/>
                <a:gd name="T21" fmla="*/ 2147483646 h 1656"/>
                <a:gd name="T22" fmla="*/ 282257500 w 1274"/>
                <a:gd name="T23" fmla="*/ 2147483646 h 1656"/>
                <a:gd name="T24" fmla="*/ 141128750 w 1274"/>
                <a:gd name="T25" fmla="*/ 2147483646 h 1656"/>
                <a:gd name="T26" fmla="*/ 45362813 w 1274"/>
                <a:gd name="T27" fmla="*/ 2147483646 h 1656"/>
                <a:gd name="T28" fmla="*/ 0 w 1274"/>
                <a:gd name="T29" fmla="*/ 1960681563 h 1656"/>
                <a:gd name="T30" fmla="*/ 5040313 w 1274"/>
                <a:gd name="T31" fmla="*/ 1703625625 h 1656"/>
                <a:gd name="T32" fmla="*/ 60483750 w 1274"/>
                <a:gd name="T33" fmla="*/ 1300400625 h 1656"/>
                <a:gd name="T34" fmla="*/ 186491563 w 1274"/>
                <a:gd name="T35" fmla="*/ 917336875 h 1656"/>
                <a:gd name="T36" fmla="*/ 372983125 w 1274"/>
                <a:gd name="T37" fmla="*/ 574595625 h 1656"/>
                <a:gd name="T38" fmla="*/ 614918125 w 1274"/>
                <a:gd name="T39" fmla="*/ 267136563 h 1656"/>
                <a:gd name="T40" fmla="*/ 902215938 w 1274"/>
                <a:gd name="T41" fmla="*/ 0 h 1656"/>
                <a:gd name="T42" fmla="*/ 907256250 w 1274"/>
                <a:gd name="T43" fmla="*/ 20161250 h 1656"/>
                <a:gd name="T44" fmla="*/ 695563125 w 1274"/>
                <a:gd name="T45" fmla="*/ 211693125 h 1656"/>
                <a:gd name="T46" fmla="*/ 478829688 w 1274"/>
                <a:gd name="T47" fmla="*/ 458668438 h 1656"/>
                <a:gd name="T48" fmla="*/ 297378438 w 1274"/>
                <a:gd name="T49" fmla="*/ 740925938 h 1656"/>
                <a:gd name="T50" fmla="*/ 161290000 w 1274"/>
                <a:gd name="T51" fmla="*/ 1048385000 h 1656"/>
                <a:gd name="T52" fmla="*/ 65524063 w 1274"/>
                <a:gd name="T53" fmla="*/ 1376005313 h 1656"/>
                <a:gd name="T54" fmla="*/ 20161250 w 1274"/>
                <a:gd name="T55" fmla="*/ 1723786875 h 1656"/>
                <a:gd name="T56" fmla="*/ 20161250 w 1274"/>
                <a:gd name="T57" fmla="*/ 1960681563 h 1656"/>
                <a:gd name="T58" fmla="*/ 65524063 w 1274"/>
                <a:gd name="T59" fmla="*/ 2147483646 h 1656"/>
                <a:gd name="T60" fmla="*/ 161290000 w 1274"/>
                <a:gd name="T61" fmla="*/ 2147483646 h 1656"/>
                <a:gd name="T62" fmla="*/ 246975313 w 1274"/>
                <a:gd name="T63" fmla="*/ 2147483646 h 1656"/>
                <a:gd name="T64" fmla="*/ 413305625 w 1274"/>
                <a:gd name="T65" fmla="*/ 2147483646 h 1656"/>
                <a:gd name="T66" fmla="*/ 619958438 w 1274"/>
                <a:gd name="T67" fmla="*/ 2147483646 h 1656"/>
                <a:gd name="T68" fmla="*/ 776208125 w 1274"/>
                <a:gd name="T69" fmla="*/ 2147483646 h 1656"/>
                <a:gd name="T70" fmla="*/ 1038304375 w 1274"/>
                <a:gd name="T71" fmla="*/ 2147483646 h 1656"/>
                <a:gd name="T72" fmla="*/ 1325602188 w 1274"/>
                <a:gd name="T73" fmla="*/ 2147483646 h 1656"/>
                <a:gd name="T74" fmla="*/ 1532255000 w 1274"/>
                <a:gd name="T75" fmla="*/ 2147483646 h 1656"/>
                <a:gd name="T76" fmla="*/ 1864915625 w 1274"/>
                <a:gd name="T77" fmla="*/ 2147483646 h 1656"/>
                <a:gd name="T78" fmla="*/ 2147483646 w 1274"/>
                <a:gd name="T79" fmla="*/ 2147483646 h 1656"/>
                <a:gd name="T80" fmla="*/ 2147483646 w 1274"/>
                <a:gd name="T81" fmla="*/ 2147483646 h 1656"/>
                <a:gd name="T82" fmla="*/ 2147483646 w 1274"/>
                <a:gd name="T83" fmla="*/ 2147483646 h 1656"/>
                <a:gd name="T84" fmla="*/ 2147483646 w 1274"/>
                <a:gd name="T85" fmla="*/ 2147483646 h 16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74" h="1656">
                  <a:moveTo>
                    <a:pt x="1268" y="1580"/>
                  </a:moveTo>
                  <a:lnTo>
                    <a:pt x="1268" y="1580"/>
                  </a:lnTo>
                  <a:lnTo>
                    <a:pt x="1274" y="1586"/>
                  </a:lnTo>
                  <a:lnTo>
                    <a:pt x="1234" y="1602"/>
                  </a:lnTo>
                  <a:lnTo>
                    <a:pt x="1192" y="1616"/>
                  </a:lnTo>
                  <a:lnTo>
                    <a:pt x="1148" y="1628"/>
                  </a:lnTo>
                  <a:lnTo>
                    <a:pt x="1106" y="1638"/>
                  </a:lnTo>
                  <a:lnTo>
                    <a:pt x="1060" y="1644"/>
                  </a:lnTo>
                  <a:lnTo>
                    <a:pt x="1016" y="1650"/>
                  </a:lnTo>
                  <a:lnTo>
                    <a:pt x="970" y="1654"/>
                  </a:lnTo>
                  <a:lnTo>
                    <a:pt x="924" y="1656"/>
                  </a:lnTo>
                  <a:lnTo>
                    <a:pt x="876" y="1654"/>
                  </a:lnTo>
                  <a:lnTo>
                    <a:pt x="830" y="1650"/>
                  </a:lnTo>
                  <a:lnTo>
                    <a:pt x="782" y="1644"/>
                  </a:lnTo>
                  <a:lnTo>
                    <a:pt x="738" y="1636"/>
                  </a:lnTo>
                  <a:lnTo>
                    <a:pt x="692" y="1626"/>
                  </a:lnTo>
                  <a:lnTo>
                    <a:pt x="648" y="1614"/>
                  </a:lnTo>
                  <a:lnTo>
                    <a:pt x="606" y="1598"/>
                  </a:lnTo>
                  <a:lnTo>
                    <a:pt x="564" y="1582"/>
                  </a:lnTo>
                  <a:lnTo>
                    <a:pt x="524" y="1564"/>
                  </a:lnTo>
                  <a:lnTo>
                    <a:pt x="484" y="1544"/>
                  </a:lnTo>
                  <a:lnTo>
                    <a:pt x="444" y="1522"/>
                  </a:lnTo>
                  <a:lnTo>
                    <a:pt x="408" y="1498"/>
                  </a:lnTo>
                  <a:lnTo>
                    <a:pt x="370" y="1472"/>
                  </a:lnTo>
                  <a:lnTo>
                    <a:pt x="336" y="1444"/>
                  </a:lnTo>
                  <a:lnTo>
                    <a:pt x="302" y="1414"/>
                  </a:lnTo>
                  <a:lnTo>
                    <a:pt x="270" y="1384"/>
                  </a:lnTo>
                  <a:lnTo>
                    <a:pt x="240" y="1352"/>
                  </a:lnTo>
                  <a:lnTo>
                    <a:pt x="210" y="1318"/>
                  </a:lnTo>
                  <a:lnTo>
                    <a:pt x="184" y="1284"/>
                  </a:lnTo>
                  <a:lnTo>
                    <a:pt x="158" y="1248"/>
                  </a:lnTo>
                  <a:lnTo>
                    <a:pt x="134" y="1210"/>
                  </a:lnTo>
                  <a:lnTo>
                    <a:pt x="112" y="1172"/>
                  </a:lnTo>
                  <a:lnTo>
                    <a:pt x="90" y="1132"/>
                  </a:lnTo>
                  <a:lnTo>
                    <a:pt x="72" y="1090"/>
                  </a:lnTo>
                  <a:lnTo>
                    <a:pt x="56" y="1048"/>
                  </a:lnTo>
                  <a:lnTo>
                    <a:pt x="42" y="1006"/>
                  </a:lnTo>
                  <a:lnTo>
                    <a:pt x="28" y="962"/>
                  </a:lnTo>
                  <a:lnTo>
                    <a:pt x="18" y="918"/>
                  </a:lnTo>
                  <a:lnTo>
                    <a:pt x="10" y="872"/>
                  </a:lnTo>
                  <a:lnTo>
                    <a:pt x="4" y="826"/>
                  </a:lnTo>
                  <a:lnTo>
                    <a:pt x="0" y="778"/>
                  </a:lnTo>
                  <a:lnTo>
                    <a:pt x="0" y="732"/>
                  </a:lnTo>
                  <a:lnTo>
                    <a:pt x="2" y="676"/>
                  </a:lnTo>
                  <a:lnTo>
                    <a:pt x="6" y="622"/>
                  </a:lnTo>
                  <a:lnTo>
                    <a:pt x="14" y="568"/>
                  </a:lnTo>
                  <a:lnTo>
                    <a:pt x="24" y="516"/>
                  </a:lnTo>
                  <a:lnTo>
                    <a:pt x="38" y="464"/>
                  </a:lnTo>
                  <a:lnTo>
                    <a:pt x="56" y="414"/>
                  </a:lnTo>
                  <a:lnTo>
                    <a:pt x="74" y="364"/>
                  </a:lnTo>
                  <a:lnTo>
                    <a:pt x="98" y="318"/>
                  </a:lnTo>
                  <a:lnTo>
                    <a:pt x="122" y="272"/>
                  </a:lnTo>
                  <a:lnTo>
                    <a:pt x="148" y="228"/>
                  </a:lnTo>
                  <a:lnTo>
                    <a:pt x="178" y="184"/>
                  </a:lnTo>
                  <a:lnTo>
                    <a:pt x="210" y="144"/>
                  </a:lnTo>
                  <a:lnTo>
                    <a:pt x="244" y="106"/>
                  </a:lnTo>
                  <a:lnTo>
                    <a:pt x="280" y="68"/>
                  </a:lnTo>
                  <a:lnTo>
                    <a:pt x="318" y="34"/>
                  </a:lnTo>
                  <a:lnTo>
                    <a:pt x="358" y="0"/>
                  </a:lnTo>
                  <a:lnTo>
                    <a:pt x="360" y="8"/>
                  </a:lnTo>
                  <a:lnTo>
                    <a:pt x="316" y="44"/>
                  </a:lnTo>
                  <a:lnTo>
                    <a:pt x="276" y="84"/>
                  </a:lnTo>
                  <a:lnTo>
                    <a:pt x="246" y="116"/>
                  </a:lnTo>
                  <a:lnTo>
                    <a:pt x="216" y="148"/>
                  </a:lnTo>
                  <a:lnTo>
                    <a:pt x="190" y="182"/>
                  </a:lnTo>
                  <a:lnTo>
                    <a:pt x="164" y="218"/>
                  </a:lnTo>
                  <a:lnTo>
                    <a:pt x="140" y="256"/>
                  </a:lnTo>
                  <a:lnTo>
                    <a:pt x="118" y="294"/>
                  </a:lnTo>
                  <a:lnTo>
                    <a:pt x="98" y="334"/>
                  </a:lnTo>
                  <a:lnTo>
                    <a:pt x="80" y="374"/>
                  </a:lnTo>
                  <a:lnTo>
                    <a:pt x="64" y="416"/>
                  </a:lnTo>
                  <a:lnTo>
                    <a:pt x="48" y="458"/>
                  </a:lnTo>
                  <a:lnTo>
                    <a:pt x="36" y="502"/>
                  </a:lnTo>
                  <a:lnTo>
                    <a:pt x="26" y="546"/>
                  </a:lnTo>
                  <a:lnTo>
                    <a:pt x="18" y="592"/>
                  </a:lnTo>
                  <a:lnTo>
                    <a:pt x="12" y="638"/>
                  </a:lnTo>
                  <a:lnTo>
                    <a:pt x="8" y="684"/>
                  </a:lnTo>
                  <a:lnTo>
                    <a:pt x="8" y="732"/>
                  </a:lnTo>
                  <a:lnTo>
                    <a:pt x="8" y="778"/>
                  </a:lnTo>
                  <a:lnTo>
                    <a:pt x="12" y="824"/>
                  </a:lnTo>
                  <a:lnTo>
                    <a:pt x="18" y="870"/>
                  </a:lnTo>
                  <a:lnTo>
                    <a:pt x="26" y="916"/>
                  </a:lnTo>
                  <a:lnTo>
                    <a:pt x="36" y="960"/>
                  </a:lnTo>
                  <a:lnTo>
                    <a:pt x="48" y="1004"/>
                  </a:lnTo>
                  <a:lnTo>
                    <a:pt x="64" y="1046"/>
                  </a:lnTo>
                  <a:lnTo>
                    <a:pt x="80" y="1088"/>
                  </a:lnTo>
                  <a:lnTo>
                    <a:pt x="98" y="1128"/>
                  </a:lnTo>
                  <a:lnTo>
                    <a:pt x="118" y="1168"/>
                  </a:lnTo>
                  <a:lnTo>
                    <a:pt x="140" y="1206"/>
                  </a:lnTo>
                  <a:lnTo>
                    <a:pt x="164" y="1244"/>
                  </a:lnTo>
                  <a:lnTo>
                    <a:pt x="190" y="1280"/>
                  </a:lnTo>
                  <a:lnTo>
                    <a:pt x="216" y="1314"/>
                  </a:lnTo>
                  <a:lnTo>
                    <a:pt x="246" y="1346"/>
                  </a:lnTo>
                  <a:lnTo>
                    <a:pt x="276" y="1378"/>
                  </a:lnTo>
                  <a:lnTo>
                    <a:pt x="308" y="1410"/>
                  </a:lnTo>
                  <a:lnTo>
                    <a:pt x="342" y="1438"/>
                  </a:lnTo>
                  <a:lnTo>
                    <a:pt x="376" y="1466"/>
                  </a:lnTo>
                  <a:lnTo>
                    <a:pt x="412" y="1490"/>
                  </a:lnTo>
                  <a:lnTo>
                    <a:pt x="448" y="1514"/>
                  </a:lnTo>
                  <a:lnTo>
                    <a:pt x="488" y="1536"/>
                  </a:lnTo>
                  <a:lnTo>
                    <a:pt x="526" y="1556"/>
                  </a:lnTo>
                  <a:lnTo>
                    <a:pt x="568" y="1576"/>
                  </a:lnTo>
                  <a:lnTo>
                    <a:pt x="608" y="1592"/>
                  </a:lnTo>
                  <a:lnTo>
                    <a:pt x="652" y="1606"/>
                  </a:lnTo>
                  <a:lnTo>
                    <a:pt x="694" y="1618"/>
                  </a:lnTo>
                  <a:lnTo>
                    <a:pt x="740" y="1628"/>
                  </a:lnTo>
                  <a:lnTo>
                    <a:pt x="784" y="1636"/>
                  </a:lnTo>
                  <a:lnTo>
                    <a:pt x="830" y="1642"/>
                  </a:lnTo>
                  <a:lnTo>
                    <a:pt x="876" y="1646"/>
                  </a:lnTo>
                  <a:lnTo>
                    <a:pt x="924" y="1648"/>
                  </a:lnTo>
                  <a:lnTo>
                    <a:pt x="970" y="1646"/>
                  </a:lnTo>
                  <a:lnTo>
                    <a:pt x="1014" y="1642"/>
                  </a:lnTo>
                  <a:lnTo>
                    <a:pt x="1058" y="1638"/>
                  </a:lnTo>
                  <a:lnTo>
                    <a:pt x="1102" y="1630"/>
                  </a:lnTo>
                  <a:lnTo>
                    <a:pt x="1144" y="1620"/>
                  </a:lnTo>
                  <a:lnTo>
                    <a:pt x="1188" y="1608"/>
                  </a:lnTo>
                  <a:lnTo>
                    <a:pt x="1228" y="1596"/>
                  </a:lnTo>
                  <a:lnTo>
                    <a:pt x="1268" y="158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1" name="Freeform 109"/>
            <p:cNvSpPr>
              <a:spLocks/>
            </p:cNvSpPr>
            <p:nvPr/>
          </p:nvSpPr>
          <p:spPr bwMode="auto">
            <a:xfrm>
              <a:off x="2217738" y="3160713"/>
              <a:ext cx="1911350" cy="2498725"/>
            </a:xfrm>
            <a:custGeom>
              <a:avLst/>
              <a:gdLst>
                <a:gd name="T0" fmla="*/ 2147483646 w 1204"/>
                <a:gd name="T1" fmla="*/ 2147483646 h 1574"/>
                <a:gd name="T2" fmla="*/ 2147483646 w 1204"/>
                <a:gd name="T3" fmla="*/ 2147483646 h 1574"/>
                <a:gd name="T4" fmla="*/ 2147483646 w 1204"/>
                <a:gd name="T5" fmla="*/ 2147483646 h 1574"/>
                <a:gd name="T6" fmla="*/ 2147483646 w 1204"/>
                <a:gd name="T7" fmla="*/ 2147483646 h 1574"/>
                <a:gd name="T8" fmla="*/ 2001004063 w 1204"/>
                <a:gd name="T9" fmla="*/ 2147483646 h 1574"/>
                <a:gd name="T10" fmla="*/ 1668343438 w 1204"/>
                <a:gd name="T11" fmla="*/ 2147483646 h 1574"/>
                <a:gd name="T12" fmla="*/ 1360884375 w 1204"/>
                <a:gd name="T13" fmla="*/ 2147483646 h 1574"/>
                <a:gd name="T14" fmla="*/ 1073586563 w 1204"/>
                <a:gd name="T15" fmla="*/ 2147483646 h 1574"/>
                <a:gd name="T16" fmla="*/ 811490313 w 1204"/>
                <a:gd name="T17" fmla="*/ 2147483646 h 1574"/>
                <a:gd name="T18" fmla="*/ 650200313 w 1204"/>
                <a:gd name="T19" fmla="*/ 2147483646 h 1574"/>
                <a:gd name="T20" fmla="*/ 443547500 w 1204"/>
                <a:gd name="T21" fmla="*/ 2147483646 h 1574"/>
                <a:gd name="T22" fmla="*/ 267136563 w 1204"/>
                <a:gd name="T23" fmla="*/ 2147483646 h 1574"/>
                <a:gd name="T24" fmla="*/ 136088438 w 1204"/>
                <a:gd name="T25" fmla="*/ 2147483646 h 1574"/>
                <a:gd name="T26" fmla="*/ 45362813 w 1204"/>
                <a:gd name="T27" fmla="*/ 2147483646 h 1574"/>
                <a:gd name="T28" fmla="*/ 0 w 1204"/>
                <a:gd name="T29" fmla="*/ 1849794688 h 1574"/>
                <a:gd name="T30" fmla="*/ 5040313 w 1204"/>
                <a:gd name="T31" fmla="*/ 1607859688 h 1574"/>
                <a:gd name="T32" fmla="*/ 60483750 w 1204"/>
                <a:gd name="T33" fmla="*/ 1224795938 h 1574"/>
                <a:gd name="T34" fmla="*/ 176410938 w 1204"/>
                <a:gd name="T35" fmla="*/ 871974063 h 1574"/>
                <a:gd name="T36" fmla="*/ 347781563 w 1204"/>
                <a:gd name="T37" fmla="*/ 544353750 h 1574"/>
                <a:gd name="T38" fmla="*/ 564515000 w 1204"/>
                <a:gd name="T39" fmla="*/ 252015625 h 1574"/>
                <a:gd name="T40" fmla="*/ 831651563 w 1204"/>
                <a:gd name="T41" fmla="*/ 0 h 1574"/>
                <a:gd name="T42" fmla="*/ 836691875 w 1204"/>
                <a:gd name="T43" fmla="*/ 20161250 h 1574"/>
                <a:gd name="T44" fmla="*/ 665321250 w 1204"/>
                <a:gd name="T45" fmla="*/ 176410938 h 1574"/>
                <a:gd name="T46" fmla="*/ 458668438 w 1204"/>
                <a:gd name="T47" fmla="*/ 413305625 h 1574"/>
                <a:gd name="T48" fmla="*/ 287297813 w 1204"/>
                <a:gd name="T49" fmla="*/ 685482500 h 1574"/>
                <a:gd name="T50" fmla="*/ 151209375 w 1204"/>
                <a:gd name="T51" fmla="*/ 977820625 h 1574"/>
                <a:gd name="T52" fmla="*/ 65524063 w 1204"/>
                <a:gd name="T53" fmla="*/ 1290320000 h 1574"/>
                <a:gd name="T54" fmla="*/ 20161250 w 1204"/>
                <a:gd name="T55" fmla="*/ 1622980625 h 1574"/>
                <a:gd name="T56" fmla="*/ 20161250 w 1204"/>
                <a:gd name="T57" fmla="*/ 1849794688 h 1574"/>
                <a:gd name="T58" fmla="*/ 65524063 w 1204"/>
                <a:gd name="T59" fmla="*/ 2147483646 h 1574"/>
                <a:gd name="T60" fmla="*/ 151209375 w 1204"/>
                <a:gd name="T61" fmla="*/ 2147483646 h 1574"/>
                <a:gd name="T62" fmla="*/ 236894688 w 1204"/>
                <a:gd name="T63" fmla="*/ 2147483646 h 1574"/>
                <a:gd name="T64" fmla="*/ 398184688 w 1204"/>
                <a:gd name="T65" fmla="*/ 2147483646 h 1574"/>
                <a:gd name="T66" fmla="*/ 594756875 w 1204"/>
                <a:gd name="T67" fmla="*/ 2147483646 h 1574"/>
                <a:gd name="T68" fmla="*/ 740925938 w 1204"/>
                <a:gd name="T69" fmla="*/ 2147483646 h 1574"/>
                <a:gd name="T70" fmla="*/ 992941563 w 1204"/>
                <a:gd name="T71" fmla="*/ 2147483646 h 1574"/>
                <a:gd name="T72" fmla="*/ 1270158750 w 1204"/>
                <a:gd name="T73" fmla="*/ 2147483646 h 1574"/>
                <a:gd name="T74" fmla="*/ 1466730938 w 1204"/>
                <a:gd name="T75" fmla="*/ 2147483646 h 1574"/>
                <a:gd name="T76" fmla="*/ 1784270625 w 1204"/>
                <a:gd name="T77" fmla="*/ 2147483646 h 1574"/>
                <a:gd name="T78" fmla="*/ 2111890938 w 1204"/>
                <a:gd name="T79" fmla="*/ 2147483646 h 1574"/>
                <a:gd name="T80" fmla="*/ 2147483646 w 1204"/>
                <a:gd name="T81" fmla="*/ 2147483646 h 1574"/>
                <a:gd name="T82" fmla="*/ 2147483646 w 1204"/>
                <a:gd name="T83" fmla="*/ 2147483646 h 1574"/>
                <a:gd name="T84" fmla="*/ 2147483646 w 1204"/>
                <a:gd name="T85" fmla="*/ 2147483646 h 157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04" h="1574">
                  <a:moveTo>
                    <a:pt x="1198" y="1506"/>
                  </a:moveTo>
                  <a:lnTo>
                    <a:pt x="1198" y="1506"/>
                  </a:lnTo>
                  <a:lnTo>
                    <a:pt x="1204" y="1512"/>
                  </a:lnTo>
                  <a:lnTo>
                    <a:pt x="1168" y="1526"/>
                  </a:lnTo>
                  <a:lnTo>
                    <a:pt x="1128" y="1538"/>
                  </a:lnTo>
                  <a:lnTo>
                    <a:pt x="1090" y="1548"/>
                  </a:lnTo>
                  <a:lnTo>
                    <a:pt x="1050" y="1558"/>
                  </a:lnTo>
                  <a:lnTo>
                    <a:pt x="1008" y="1564"/>
                  </a:lnTo>
                  <a:lnTo>
                    <a:pt x="968" y="1570"/>
                  </a:lnTo>
                  <a:lnTo>
                    <a:pt x="926" y="1572"/>
                  </a:lnTo>
                  <a:lnTo>
                    <a:pt x="884" y="1574"/>
                  </a:lnTo>
                  <a:lnTo>
                    <a:pt x="838" y="1572"/>
                  </a:lnTo>
                  <a:lnTo>
                    <a:pt x="794" y="1568"/>
                  </a:lnTo>
                  <a:lnTo>
                    <a:pt x="750" y="1562"/>
                  </a:lnTo>
                  <a:lnTo>
                    <a:pt x="706" y="1556"/>
                  </a:lnTo>
                  <a:lnTo>
                    <a:pt x="662" y="1546"/>
                  </a:lnTo>
                  <a:lnTo>
                    <a:pt x="620" y="1534"/>
                  </a:lnTo>
                  <a:lnTo>
                    <a:pt x="580" y="1520"/>
                  </a:lnTo>
                  <a:lnTo>
                    <a:pt x="540" y="1504"/>
                  </a:lnTo>
                  <a:lnTo>
                    <a:pt x="500" y="1486"/>
                  </a:lnTo>
                  <a:lnTo>
                    <a:pt x="462" y="1466"/>
                  </a:lnTo>
                  <a:lnTo>
                    <a:pt x="426" y="1446"/>
                  </a:lnTo>
                  <a:lnTo>
                    <a:pt x="390" y="1422"/>
                  </a:lnTo>
                  <a:lnTo>
                    <a:pt x="354" y="1398"/>
                  </a:lnTo>
                  <a:lnTo>
                    <a:pt x="322" y="1372"/>
                  </a:lnTo>
                  <a:lnTo>
                    <a:pt x="290" y="1344"/>
                  </a:lnTo>
                  <a:lnTo>
                    <a:pt x="258" y="1314"/>
                  </a:lnTo>
                  <a:lnTo>
                    <a:pt x="230" y="1284"/>
                  </a:lnTo>
                  <a:lnTo>
                    <a:pt x="202" y="1252"/>
                  </a:lnTo>
                  <a:lnTo>
                    <a:pt x="176" y="1218"/>
                  </a:lnTo>
                  <a:lnTo>
                    <a:pt x="150" y="1184"/>
                  </a:lnTo>
                  <a:lnTo>
                    <a:pt x="128" y="1148"/>
                  </a:lnTo>
                  <a:lnTo>
                    <a:pt x="106" y="1110"/>
                  </a:lnTo>
                  <a:lnTo>
                    <a:pt x="86" y="1072"/>
                  </a:lnTo>
                  <a:lnTo>
                    <a:pt x="70" y="1034"/>
                  </a:lnTo>
                  <a:lnTo>
                    <a:pt x="54" y="992"/>
                  </a:lnTo>
                  <a:lnTo>
                    <a:pt x="40" y="952"/>
                  </a:lnTo>
                  <a:lnTo>
                    <a:pt x="28" y="910"/>
                  </a:lnTo>
                  <a:lnTo>
                    <a:pt x="18" y="868"/>
                  </a:lnTo>
                  <a:lnTo>
                    <a:pt x="10" y="824"/>
                  </a:lnTo>
                  <a:lnTo>
                    <a:pt x="4" y="780"/>
                  </a:lnTo>
                  <a:lnTo>
                    <a:pt x="0" y="734"/>
                  </a:lnTo>
                  <a:lnTo>
                    <a:pt x="0" y="690"/>
                  </a:lnTo>
                  <a:lnTo>
                    <a:pt x="2" y="638"/>
                  </a:lnTo>
                  <a:lnTo>
                    <a:pt x="6" y="586"/>
                  </a:lnTo>
                  <a:lnTo>
                    <a:pt x="12" y="536"/>
                  </a:lnTo>
                  <a:lnTo>
                    <a:pt x="24" y="486"/>
                  </a:lnTo>
                  <a:lnTo>
                    <a:pt x="36" y="438"/>
                  </a:lnTo>
                  <a:lnTo>
                    <a:pt x="52" y="392"/>
                  </a:lnTo>
                  <a:lnTo>
                    <a:pt x="70" y="346"/>
                  </a:lnTo>
                  <a:lnTo>
                    <a:pt x="90" y="300"/>
                  </a:lnTo>
                  <a:lnTo>
                    <a:pt x="112" y="258"/>
                  </a:lnTo>
                  <a:lnTo>
                    <a:pt x="138" y="216"/>
                  </a:lnTo>
                  <a:lnTo>
                    <a:pt x="164" y="176"/>
                  </a:lnTo>
                  <a:lnTo>
                    <a:pt x="194" y="136"/>
                  </a:lnTo>
                  <a:lnTo>
                    <a:pt x="224" y="100"/>
                  </a:lnTo>
                  <a:lnTo>
                    <a:pt x="258" y="64"/>
                  </a:lnTo>
                  <a:lnTo>
                    <a:pt x="294" y="32"/>
                  </a:lnTo>
                  <a:lnTo>
                    <a:pt x="330" y="0"/>
                  </a:lnTo>
                  <a:lnTo>
                    <a:pt x="332" y="8"/>
                  </a:lnTo>
                  <a:lnTo>
                    <a:pt x="298" y="38"/>
                  </a:lnTo>
                  <a:lnTo>
                    <a:pt x="264" y="70"/>
                  </a:lnTo>
                  <a:lnTo>
                    <a:pt x="236" y="100"/>
                  </a:lnTo>
                  <a:lnTo>
                    <a:pt x="208" y="132"/>
                  </a:lnTo>
                  <a:lnTo>
                    <a:pt x="182" y="164"/>
                  </a:lnTo>
                  <a:lnTo>
                    <a:pt x="158" y="200"/>
                  </a:lnTo>
                  <a:lnTo>
                    <a:pt x="134" y="234"/>
                  </a:lnTo>
                  <a:lnTo>
                    <a:pt x="114" y="272"/>
                  </a:lnTo>
                  <a:lnTo>
                    <a:pt x="94" y="310"/>
                  </a:lnTo>
                  <a:lnTo>
                    <a:pt x="76" y="348"/>
                  </a:lnTo>
                  <a:lnTo>
                    <a:pt x="60" y="388"/>
                  </a:lnTo>
                  <a:lnTo>
                    <a:pt x="48" y="428"/>
                  </a:lnTo>
                  <a:lnTo>
                    <a:pt x="36" y="470"/>
                  </a:lnTo>
                  <a:lnTo>
                    <a:pt x="26" y="512"/>
                  </a:lnTo>
                  <a:lnTo>
                    <a:pt x="18" y="556"/>
                  </a:lnTo>
                  <a:lnTo>
                    <a:pt x="12" y="600"/>
                  </a:lnTo>
                  <a:lnTo>
                    <a:pt x="8" y="644"/>
                  </a:lnTo>
                  <a:lnTo>
                    <a:pt x="8" y="690"/>
                  </a:lnTo>
                  <a:lnTo>
                    <a:pt x="8" y="734"/>
                  </a:lnTo>
                  <a:lnTo>
                    <a:pt x="12" y="778"/>
                  </a:lnTo>
                  <a:lnTo>
                    <a:pt x="18" y="822"/>
                  </a:lnTo>
                  <a:lnTo>
                    <a:pt x="26" y="866"/>
                  </a:lnTo>
                  <a:lnTo>
                    <a:pt x="36" y="908"/>
                  </a:lnTo>
                  <a:lnTo>
                    <a:pt x="48" y="950"/>
                  </a:lnTo>
                  <a:lnTo>
                    <a:pt x="60" y="990"/>
                  </a:lnTo>
                  <a:lnTo>
                    <a:pt x="76" y="1030"/>
                  </a:lnTo>
                  <a:lnTo>
                    <a:pt x="94" y="1068"/>
                  </a:lnTo>
                  <a:lnTo>
                    <a:pt x="114" y="1106"/>
                  </a:lnTo>
                  <a:lnTo>
                    <a:pt x="134" y="1144"/>
                  </a:lnTo>
                  <a:lnTo>
                    <a:pt x="158" y="1178"/>
                  </a:lnTo>
                  <a:lnTo>
                    <a:pt x="182" y="1214"/>
                  </a:lnTo>
                  <a:lnTo>
                    <a:pt x="208" y="1246"/>
                  </a:lnTo>
                  <a:lnTo>
                    <a:pt x="236" y="1278"/>
                  </a:lnTo>
                  <a:lnTo>
                    <a:pt x="264" y="1308"/>
                  </a:lnTo>
                  <a:lnTo>
                    <a:pt x="294" y="1338"/>
                  </a:lnTo>
                  <a:lnTo>
                    <a:pt x="326" y="1364"/>
                  </a:lnTo>
                  <a:lnTo>
                    <a:pt x="360" y="1390"/>
                  </a:lnTo>
                  <a:lnTo>
                    <a:pt x="394" y="1416"/>
                  </a:lnTo>
                  <a:lnTo>
                    <a:pt x="430" y="1438"/>
                  </a:lnTo>
                  <a:lnTo>
                    <a:pt x="466" y="1460"/>
                  </a:lnTo>
                  <a:lnTo>
                    <a:pt x="504" y="1478"/>
                  </a:lnTo>
                  <a:lnTo>
                    <a:pt x="542" y="1496"/>
                  </a:lnTo>
                  <a:lnTo>
                    <a:pt x="582" y="1512"/>
                  </a:lnTo>
                  <a:lnTo>
                    <a:pt x="624" y="1526"/>
                  </a:lnTo>
                  <a:lnTo>
                    <a:pt x="664" y="1538"/>
                  </a:lnTo>
                  <a:lnTo>
                    <a:pt x="708" y="1548"/>
                  </a:lnTo>
                  <a:lnTo>
                    <a:pt x="750" y="1554"/>
                  </a:lnTo>
                  <a:lnTo>
                    <a:pt x="794" y="1560"/>
                  </a:lnTo>
                  <a:lnTo>
                    <a:pt x="838" y="1564"/>
                  </a:lnTo>
                  <a:lnTo>
                    <a:pt x="884" y="1566"/>
                  </a:lnTo>
                  <a:lnTo>
                    <a:pt x="926" y="1564"/>
                  </a:lnTo>
                  <a:lnTo>
                    <a:pt x="966" y="1562"/>
                  </a:lnTo>
                  <a:lnTo>
                    <a:pt x="1006" y="1556"/>
                  </a:lnTo>
                  <a:lnTo>
                    <a:pt x="1046" y="1550"/>
                  </a:lnTo>
                  <a:lnTo>
                    <a:pt x="1086" y="1542"/>
                  </a:lnTo>
                  <a:lnTo>
                    <a:pt x="1124" y="1532"/>
                  </a:lnTo>
                  <a:lnTo>
                    <a:pt x="1162" y="1520"/>
                  </a:lnTo>
                  <a:lnTo>
                    <a:pt x="1198" y="150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2" name="Freeform 110"/>
            <p:cNvSpPr>
              <a:spLocks/>
            </p:cNvSpPr>
            <p:nvPr/>
          </p:nvSpPr>
          <p:spPr bwMode="auto">
            <a:xfrm>
              <a:off x="2281238" y="3227388"/>
              <a:ext cx="1803400" cy="2368550"/>
            </a:xfrm>
            <a:custGeom>
              <a:avLst/>
              <a:gdLst>
                <a:gd name="T0" fmla="*/ 2147483646 w 1136"/>
                <a:gd name="T1" fmla="*/ 2147483646 h 1492"/>
                <a:gd name="T2" fmla="*/ 2147483646 w 1136"/>
                <a:gd name="T3" fmla="*/ 2147483646 h 1492"/>
                <a:gd name="T4" fmla="*/ 2147483646 w 1136"/>
                <a:gd name="T5" fmla="*/ 2147483646 h 1492"/>
                <a:gd name="T6" fmla="*/ 2127011875 w 1136"/>
                <a:gd name="T7" fmla="*/ 2147483646 h 1492"/>
                <a:gd name="T8" fmla="*/ 1910278438 w 1136"/>
                <a:gd name="T9" fmla="*/ 2147483646 h 1492"/>
                <a:gd name="T10" fmla="*/ 1592738750 w 1136"/>
                <a:gd name="T11" fmla="*/ 2147483646 h 1492"/>
                <a:gd name="T12" fmla="*/ 1300400625 w 1136"/>
                <a:gd name="T13" fmla="*/ 2147483646 h 1492"/>
                <a:gd name="T14" fmla="*/ 1023183438 w 1136"/>
                <a:gd name="T15" fmla="*/ 2147483646 h 1492"/>
                <a:gd name="T16" fmla="*/ 771167813 w 1136"/>
                <a:gd name="T17" fmla="*/ 2147483646 h 1492"/>
                <a:gd name="T18" fmla="*/ 624998750 w 1136"/>
                <a:gd name="T19" fmla="*/ 2147483646 h 1492"/>
                <a:gd name="T20" fmla="*/ 423386250 w 1136"/>
                <a:gd name="T21" fmla="*/ 2147483646 h 1492"/>
                <a:gd name="T22" fmla="*/ 257055938 w 1136"/>
                <a:gd name="T23" fmla="*/ 2147483646 h 1492"/>
                <a:gd name="T24" fmla="*/ 126007813 w 1136"/>
                <a:gd name="T25" fmla="*/ 2147483646 h 1492"/>
                <a:gd name="T26" fmla="*/ 40322500 w 1136"/>
                <a:gd name="T27" fmla="*/ 2061487813 h 1492"/>
                <a:gd name="T28" fmla="*/ 0 w 1136"/>
                <a:gd name="T29" fmla="*/ 1738907813 h 1492"/>
                <a:gd name="T30" fmla="*/ 5040313 w 1136"/>
                <a:gd name="T31" fmla="*/ 1507053438 h 1492"/>
                <a:gd name="T32" fmla="*/ 55443438 w 1136"/>
                <a:gd name="T33" fmla="*/ 1154231563 h 1492"/>
                <a:gd name="T34" fmla="*/ 161290000 w 1136"/>
                <a:gd name="T35" fmla="*/ 821570938 h 1492"/>
                <a:gd name="T36" fmla="*/ 317539688 w 1136"/>
                <a:gd name="T37" fmla="*/ 514111875 h 1492"/>
                <a:gd name="T38" fmla="*/ 519152188 w 1136"/>
                <a:gd name="T39" fmla="*/ 236894688 h 1492"/>
                <a:gd name="T40" fmla="*/ 766127500 w 1136"/>
                <a:gd name="T41" fmla="*/ 0 h 1492"/>
                <a:gd name="T42" fmla="*/ 771167813 w 1136"/>
                <a:gd name="T43" fmla="*/ 20161250 h 1492"/>
                <a:gd name="T44" fmla="*/ 635079375 w 1136"/>
                <a:gd name="T45" fmla="*/ 141128750 h 1492"/>
                <a:gd name="T46" fmla="*/ 438507188 w 1136"/>
                <a:gd name="T47" fmla="*/ 367942813 h 1492"/>
                <a:gd name="T48" fmla="*/ 272176875 w 1136"/>
                <a:gd name="T49" fmla="*/ 624998750 h 1492"/>
                <a:gd name="T50" fmla="*/ 146169063 w 1136"/>
                <a:gd name="T51" fmla="*/ 907256250 h 1492"/>
                <a:gd name="T52" fmla="*/ 60483750 w 1136"/>
                <a:gd name="T53" fmla="*/ 1204634688 h 1492"/>
                <a:gd name="T54" fmla="*/ 20161250 w 1136"/>
                <a:gd name="T55" fmla="*/ 1522174375 h 1492"/>
                <a:gd name="T56" fmla="*/ 20161250 w 1136"/>
                <a:gd name="T57" fmla="*/ 1738907813 h 1492"/>
                <a:gd name="T58" fmla="*/ 60483750 w 1136"/>
                <a:gd name="T59" fmla="*/ 2056447500 h 1492"/>
                <a:gd name="T60" fmla="*/ 146169063 w 1136"/>
                <a:gd name="T61" fmla="*/ 2147483646 h 1492"/>
                <a:gd name="T62" fmla="*/ 226814063 w 1136"/>
                <a:gd name="T63" fmla="*/ 2147483646 h 1492"/>
                <a:gd name="T64" fmla="*/ 378023438 w 1136"/>
                <a:gd name="T65" fmla="*/ 2147483646 h 1492"/>
                <a:gd name="T66" fmla="*/ 569555313 w 1136"/>
                <a:gd name="T67" fmla="*/ 2147483646 h 1492"/>
                <a:gd name="T68" fmla="*/ 710684063 w 1136"/>
                <a:gd name="T69" fmla="*/ 2147483646 h 1492"/>
                <a:gd name="T70" fmla="*/ 947578750 w 1136"/>
                <a:gd name="T71" fmla="*/ 2147483646 h 1492"/>
                <a:gd name="T72" fmla="*/ 1214715313 w 1136"/>
                <a:gd name="T73" fmla="*/ 2147483646 h 1492"/>
                <a:gd name="T74" fmla="*/ 1401206875 w 1136"/>
                <a:gd name="T75" fmla="*/ 2147483646 h 1492"/>
                <a:gd name="T76" fmla="*/ 1703625625 w 1136"/>
                <a:gd name="T77" fmla="*/ 2147483646 h 1492"/>
                <a:gd name="T78" fmla="*/ 2016125000 w 1136"/>
                <a:gd name="T79" fmla="*/ 2147483646 h 1492"/>
                <a:gd name="T80" fmla="*/ 2147483646 w 1136"/>
                <a:gd name="T81" fmla="*/ 2147483646 h 1492"/>
                <a:gd name="T82" fmla="*/ 2147483646 w 1136"/>
                <a:gd name="T83" fmla="*/ 2147483646 h 1492"/>
                <a:gd name="T84" fmla="*/ 2147483646 w 1136"/>
                <a:gd name="T85" fmla="*/ 2147483646 h 14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36" h="1492">
                  <a:moveTo>
                    <a:pt x="1130" y="1432"/>
                  </a:moveTo>
                  <a:lnTo>
                    <a:pt x="1130" y="1432"/>
                  </a:lnTo>
                  <a:lnTo>
                    <a:pt x="1136" y="1440"/>
                  </a:lnTo>
                  <a:lnTo>
                    <a:pt x="1102" y="1450"/>
                  </a:lnTo>
                  <a:lnTo>
                    <a:pt x="1066" y="1462"/>
                  </a:lnTo>
                  <a:lnTo>
                    <a:pt x="1030" y="1470"/>
                  </a:lnTo>
                  <a:lnTo>
                    <a:pt x="994" y="1478"/>
                  </a:lnTo>
                  <a:lnTo>
                    <a:pt x="958" y="1484"/>
                  </a:lnTo>
                  <a:lnTo>
                    <a:pt x="920" y="1488"/>
                  </a:lnTo>
                  <a:lnTo>
                    <a:pt x="882" y="1490"/>
                  </a:lnTo>
                  <a:lnTo>
                    <a:pt x="844" y="1492"/>
                  </a:lnTo>
                  <a:lnTo>
                    <a:pt x="800" y="1490"/>
                  </a:lnTo>
                  <a:lnTo>
                    <a:pt x="758" y="1486"/>
                  </a:lnTo>
                  <a:lnTo>
                    <a:pt x="716" y="1482"/>
                  </a:lnTo>
                  <a:lnTo>
                    <a:pt x="674" y="1474"/>
                  </a:lnTo>
                  <a:lnTo>
                    <a:pt x="632" y="1464"/>
                  </a:lnTo>
                  <a:lnTo>
                    <a:pt x="592" y="1454"/>
                  </a:lnTo>
                  <a:lnTo>
                    <a:pt x="554" y="1440"/>
                  </a:lnTo>
                  <a:lnTo>
                    <a:pt x="516" y="1424"/>
                  </a:lnTo>
                  <a:lnTo>
                    <a:pt x="478" y="1408"/>
                  </a:lnTo>
                  <a:lnTo>
                    <a:pt x="442" y="1390"/>
                  </a:lnTo>
                  <a:lnTo>
                    <a:pt x="406" y="1368"/>
                  </a:lnTo>
                  <a:lnTo>
                    <a:pt x="372" y="1346"/>
                  </a:lnTo>
                  <a:lnTo>
                    <a:pt x="338" y="1324"/>
                  </a:lnTo>
                  <a:lnTo>
                    <a:pt x="306" y="1298"/>
                  </a:lnTo>
                  <a:lnTo>
                    <a:pt x="276" y="1272"/>
                  </a:lnTo>
                  <a:lnTo>
                    <a:pt x="248" y="1244"/>
                  </a:lnTo>
                  <a:lnTo>
                    <a:pt x="220" y="1214"/>
                  </a:lnTo>
                  <a:lnTo>
                    <a:pt x="192" y="1184"/>
                  </a:lnTo>
                  <a:lnTo>
                    <a:pt x="168" y="1152"/>
                  </a:lnTo>
                  <a:lnTo>
                    <a:pt x="144" y="1118"/>
                  </a:lnTo>
                  <a:lnTo>
                    <a:pt x="122" y="1084"/>
                  </a:lnTo>
                  <a:lnTo>
                    <a:pt x="102" y="1050"/>
                  </a:lnTo>
                  <a:lnTo>
                    <a:pt x="84" y="1012"/>
                  </a:lnTo>
                  <a:lnTo>
                    <a:pt x="66" y="976"/>
                  </a:lnTo>
                  <a:lnTo>
                    <a:pt x="50" y="938"/>
                  </a:lnTo>
                  <a:lnTo>
                    <a:pt x="38" y="898"/>
                  </a:lnTo>
                  <a:lnTo>
                    <a:pt x="26" y="858"/>
                  </a:lnTo>
                  <a:lnTo>
                    <a:pt x="16" y="818"/>
                  </a:lnTo>
                  <a:lnTo>
                    <a:pt x="10" y="776"/>
                  </a:lnTo>
                  <a:lnTo>
                    <a:pt x="4" y="734"/>
                  </a:lnTo>
                  <a:lnTo>
                    <a:pt x="0" y="690"/>
                  </a:lnTo>
                  <a:lnTo>
                    <a:pt x="0" y="648"/>
                  </a:lnTo>
                  <a:lnTo>
                    <a:pt x="2" y="598"/>
                  </a:lnTo>
                  <a:lnTo>
                    <a:pt x="6" y="550"/>
                  </a:lnTo>
                  <a:lnTo>
                    <a:pt x="12" y="504"/>
                  </a:lnTo>
                  <a:lnTo>
                    <a:pt x="22" y="458"/>
                  </a:lnTo>
                  <a:lnTo>
                    <a:pt x="32" y="412"/>
                  </a:lnTo>
                  <a:lnTo>
                    <a:pt x="46" y="368"/>
                  </a:lnTo>
                  <a:lnTo>
                    <a:pt x="64" y="326"/>
                  </a:lnTo>
                  <a:lnTo>
                    <a:pt x="82" y="284"/>
                  </a:lnTo>
                  <a:lnTo>
                    <a:pt x="102" y="242"/>
                  </a:lnTo>
                  <a:lnTo>
                    <a:pt x="126" y="204"/>
                  </a:lnTo>
                  <a:lnTo>
                    <a:pt x="150" y="166"/>
                  </a:lnTo>
                  <a:lnTo>
                    <a:pt x="178" y="128"/>
                  </a:lnTo>
                  <a:lnTo>
                    <a:pt x="206" y="94"/>
                  </a:lnTo>
                  <a:lnTo>
                    <a:pt x="236" y="60"/>
                  </a:lnTo>
                  <a:lnTo>
                    <a:pt x="270" y="30"/>
                  </a:lnTo>
                  <a:lnTo>
                    <a:pt x="304" y="0"/>
                  </a:lnTo>
                  <a:lnTo>
                    <a:pt x="306" y="8"/>
                  </a:lnTo>
                  <a:lnTo>
                    <a:pt x="278" y="30"/>
                  </a:lnTo>
                  <a:lnTo>
                    <a:pt x="252" y="56"/>
                  </a:lnTo>
                  <a:lnTo>
                    <a:pt x="226" y="84"/>
                  </a:lnTo>
                  <a:lnTo>
                    <a:pt x="198" y="116"/>
                  </a:lnTo>
                  <a:lnTo>
                    <a:pt x="174" y="146"/>
                  </a:lnTo>
                  <a:lnTo>
                    <a:pt x="150" y="180"/>
                  </a:lnTo>
                  <a:lnTo>
                    <a:pt x="128" y="214"/>
                  </a:lnTo>
                  <a:lnTo>
                    <a:pt x="108" y="248"/>
                  </a:lnTo>
                  <a:lnTo>
                    <a:pt x="90" y="284"/>
                  </a:lnTo>
                  <a:lnTo>
                    <a:pt x="74" y="322"/>
                  </a:lnTo>
                  <a:lnTo>
                    <a:pt x="58" y="360"/>
                  </a:lnTo>
                  <a:lnTo>
                    <a:pt x="46" y="398"/>
                  </a:lnTo>
                  <a:lnTo>
                    <a:pt x="34" y="438"/>
                  </a:lnTo>
                  <a:lnTo>
                    <a:pt x="24" y="478"/>
                  </a:lnTo>
                  <a:lnTo>
                    <a:pt x="18" y="520"/>
                  </a:lnTo>
                  <a:lnTo>
                    <a:pt x="12" y="562"/>
                  </a:lnTo>
                  <a:lnTo>
                    <a:pt x="8" y="604"/>
                  </a:lnTo>
                  <a:lnTo>
                    <a:pt x="8" y="648"/>
                  </a:lnTo>
                  <a:lnTo>
                    <a:pt x="8" y="690"/>
                  </a:lnTo>
                  <a:lnTo>
                    <a:pt x="12" y="732"/>
                  </a:lnTo>
                  <a:lnTo>
                    <a:pt x="18" y="774"/>
                  </a:lnTo>
                  <a:lnTo>
                    <a:pt x="24" y="816"/>
                  </a:lnTo>
                  <a:lnTo>
                    <a:pt x="34" y="856"/>
                  </a:lnTo>
                  <a:lnTo>
                    <a:pt x="46" y="896"/>
                  </a:lnTo>
                  <a:lnTo>
                    <a:pt x="58" y="934"/>
                  </a:lnTo>
                  <a:lnTo>
                    <a:pt x="74" y="972"/>
                  </a:lnTo>
                  <a:lnTo>
                    <a:pt x="90" y="1010"/>
                  </a:lnTo>
                  <a:lnTo>
                    <a:pt x="108" y="1046"/>
                  </a:lnTo>
                  <a:lnTo>
                    <a:pt x="128" y="1080"/>
                  </a:lnTo>
                  <a:lnTo>
                    <a:pt x="150" y="1114"/>
                  </a:lnTo>
                  <a:lnTo>
                    <a:pt x="174" y="1148"/>
                  </a:lnTo>
                  <a:lnTo>
                    <a:pt x="198" y="1178"/>
                  </a:lnTo>
                  <a:lnTo>
                    <a:pt x="226" y="1210"/>
                  </a:lnTo>
                  <a:lnTo>
                    <a:pt x="252" y="1238"/>
                  </a:lnTo>
                  <a:lnTo>
                    <a:pt x="282" y="1266"/>
                  </a:lnTo>
                  <a:lnTo>
                    <a:pt x="312" y="1292"/>
                  </a:lnTo>
                  <a:lnTo>
                    <a:pt x="344" y="1316"/>
                  </a:lnTo>
                  <a:lnTo>
                    <a:pt x="376" y="1340"/>
                  </a:lnTo>
                  <a:lnTo>
                    <a:pt x="410" y="1362"/>
                  </a:lnTo>
                  <a:lnTo>
                    <a:pt x="446" y="1382"/>
                  </a:lnTo>
                  <a:lnTo>
                    <a:pt x="482" y="1400"/>
                  </a:lnTo>
                  <a:lnTo>
                    <a:pt x="518" y="1418"/>
                  </a:lnTo>
                  <a:lnTo>
                    <a:pt x="556" y="1432"/>
                  </a:lnTo>
                  <a:lnTo>
                    <a:pt x="596" y="1446"/>
                  </a:lnTo>
                  <a:lnTo>
                    <a:pt x="634" y="1456"/>
                  </a:lnTo>
                  <a:lnTo>
                    <a:pt x="676" y="1466"/>
                  </a:lnTo>
                  <a:lnTo>
                    <a:pt x="716" y="1474"/>
                  </a:lnTo>
                  <a:lnTo>
                    <a:pt x="758" y="1478"/>
                  </a:lnTo>
                  <a:lnTo>
                    <a:pt x="800" y="1482"/>
                  </a:lnTo>
                  <a:lnTo>
                    <a:pt x="844" y="1484"/>
                  </a:lnTo>
                  <a:lnTo>
                    <a:pt x="882" y="1482"/>
                  </a:lnTo>
                  <a:lnTo>
                    <a:pt x="918" y="1480"/>
                  </a:lnTo>
                  <a:lnTo>
                    <a:pt x="956" y="1476"/>
                  </a:lnTo>
                  <a:lnTo>
                    <a:pt x="992" y="1470"/>
                  </a:lnTo>
                  <a:lnTo>
                    <a:pt x="1026" y="1462"/>
                  </a:lnTo>
                  <a:lnTo>
                    <a:pt x="1062" y="1454"/>
                  </a:lnTo>
                  <a:lnTo>
                    <a:pt x="1096" y="1444"/>
                  </a:lnTo>
                  <a:lnTo>
                    <a:pt x="1130" y="143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3" name="Freeform 111"/>
            <p:cNvSpPr>
              <a:spLocks/>
            </p:cNvSpPr>
            <p:nvPr/>
          </p:nvSpPr>
          <p:spPr bwMode="auto">
            <a:xfrm>
              <a:off x="2344738" y="3290888"/>
              <a:ext cx="1695450" cy="2241550"/>
            </a:xfrm>
            <a:custGeom>
              <a:avLst/>
              <a:gdLst>
                <a:gd name="T0" fmla="*/ 2147483646 w 1068"/>
                <a:gd name="T1" fmla="*/ 2147483646 h 1412"/>
                <a:gd name="T2" fmla="*/ 2147483646 w 1068"/>
                <a:gd name="T3" fmla="*/ 2147483646 h 1412"/>
                <a:gd name="T4" fmla="*/ 2147483646 w 1068"/>
                <a:gd name="T5" fmla="*/ 2147483646 h 1412"/>
                <a:gd name="T6" fmla="*/ 2026205625 w 1068"/>
                <a:gd name="T7" fmla="*/ 2147483646 h 1412"/>
                <a:gd name="T8" fmla="*/ 1819552813 w 1068"/>
                <a:gd name="T9" fmla="*/ 2147483646 h 1412"/>
                <a:gd name="T10" fmla="*/ 1517134063 w 1068"/>
                <a:gd name="T11" fmla="*/ 2147483646 h 1412"/>
                <a:gd name="T12" fmla="*/ 1234876563 w 1068"/>
                <a:gd name="T13" fmla="*/ 2147483646 h 1412"/>
                <a:gd name="T14" fmla="*/ 972780313 w 1068"/>
                <a:gd name="T15" fmla="*/ 2147483646 h 1412"/>
                <a:gd name="T16" fmla="*/ 735885625 w 1068"/>
                <a:gd name="T17" fmla="*/ 2147483646 h 1412"/>
                <a:gd name="T18" fmla="*/ 594756875 w 1068"/>
                <a:gd name="T19" fmla="*/ 2147483646 h 1412"/>
                <a:gd name="T20" fmla="*/ 403225000 w 1068"/>
                <a:gd name="T21" fmla="*/ 2147483646 h 1412"/>
                <a:gd name="T22" fmla="*/ 241935000 w 1068"/>
                <a:gd name="T23" fmla="*/ 2147483646 h 1412"/>
                <a:gd name="T24" fmla="*/ 120967500 w 1068"/>
                <a:gd name="T25" fmla="*/ 2147483646 h 1412"/>
                <a:gd name="T26" fmla="*/ 40322500 w 1068"/>
                <a:gd name="T27" fmla="*/ 1940520313 h 1412"/>
                <a:gd name="T28" fmla="*/ 0 w 1068"/>
                <a:gd name="T29" fmla="*/ 1633061250 h 1412"/>
                <a:gd name="T30" fmla="*/ 0 w 1068"/>
                <a:gd name="T31" fmla="*/ 1416327813 h 1412"/>
                <a:gd name="T32" fmla="*/ 50403125 w 1068"/>
                <a:gd name="T33" fmla="*/ 1083667188 h 1412"/>
                <a:gd name="T34" fmla="*/ 146169063 w 1068"/>
                <a:gd name="T35" fmla="*/ 771167813 h 1412"/>
                <a:gd name="T36" fmla="*/ 287297813 w 1068"/>
                <a:gd name="T37" fmla="*/ 483870000 h 1412"/>
                <a:gd name="T38" fmla="*/ 473789375 w 1068"/>
                <a:gd name="T39" fmla="*/ 226814063 h 1412"/>
                <a:gd name="T40" fmla="*/ 700603438 w 1068"/>
                <a:gd name="T41" fmla="*/ 0 h 1412"/>
                <a:gd name="T42" fmla="*/ 705643750 w 1068"/>
                <a:gd name="T43" fmla="*/ 20161250 h 1412"/>
                <a:gd name="T44" fmla="*/ 539313438 w 1068"/>
                <a:gd name="T45" fmla="*/ 181451250 h 1412"/>
                <a:gd name="T46" fmla="*/ 362902500 w 1068"/>
                <a:gd name="T47" fmla="*/ 408265313 h 1412"/>
                <a:gd name="T48" fmla="*/ 216733438 w 1068"/>
                <a:gd name="T49" fmla="*/ 660280938 h 1412"/>
                <a:gd name="T50" fmla="*/ 110886875 w 1068"/>
                <a:gd name="T51" fmla="*/ 932457813 h 1412"/>
                <a:gd name="T52" fmla="*/ 40322500 w 1068"/>
                <a:gd name="T53" fmla="*/ 1224795938 h 1412"/>
                <a:gd name="T54" fmla="*/ 20161250 w 1068"/>
                <a:gd name="T55" fmla="*/ 1532255000 h 1412"/>
                <a:gd name="T56" fmla="*/ 30241875 w 1068"/>
                <a:gd name="T57" fmla="*/ 1733867500 h 1412"/>
                <a:gd name="T58" fmla="*/ 80645000 w 1068"/>
                <a:gd name="T59" fmla="*/ 2031245938 h 1412"/>
                <a:gd name="T60" fmla="*/ 176410938 w 1068"/>
                <a:gd name="T61" fmla="*/ 2147483646 h 1412"/>
                <a:gd name="T62" fmla="*/ 262096250 w 1068"/>
                <a:gd name="T63" fmla="*/ 2147483646 h 1412"/>
                <a:gd name="T64" fmla="*/ 418345938 w 1068"/>
                <a:gd name="T65" fmla="*/ 2147483646 h 1412"/>
                <a:gd name="T66" fmla="*/ 604837500 w 1068"/>
                <a:gd name="T67" fmla="*/ 2147483646 h 1412"/>
                <a:gd name="T68" fmla="*/ 751006563 w 1068"/>
                <a:gd name="T69" fmla="*/ 2147483646 h 1412"/>
                <a:gd name="T70" fmla="*/ 987901250 w 1068"/>
                <a:gd name="T71" fmla="*/ 2147483646 h 1412"/>
                <a:gd name="T72" fmla="*/ 1244957188 w 1068"/>
                <a:gd name="T73" fmla="*/ 2147483646 h 1412"/>
                <a:gd name="T74" fmla="*/ 1431448750 w 1068"/>
                <a:gd name="T75" fmla="*/ 2147483646 h 1412"/>
                <a:gd name="T76" fmla="*/ 1718746563 w 1068"/>
                <a:gd name="T77" fmla="*/ 2147483646 h 1412"/>
                <a:gd name="T78" fmla="*/ 2026205625 w 1068"/>
                <a:gd name="T79" fmla="*/ 2147483646 h 1412"/>
                <a:gd name="T80" fmla="*/ 2147483646 w 1068"/>
                <a:gd name="T81" fmla="*/ 2147483646 h 1412"/>
                <a:gd name="T82" fmla="*/ 2147483646 w 1068"/>
                <a:gd name="T83" fmla="*/ 2147483646 h 1412"/>
                <a:gd name="T84" fmla="*/ 2147483646 w 1068"/>
                <a:gd name="T85" fmla="*/ 2147483646 h 14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68" h="1412">
                  <a:moveTo>
                    <a:pt x="1064" y="1360"/>
                  </a:moveTo>
                  <a:lnTo>
                    <a:pt x="1064" y="1360"/>
                  </a:lnTo>
                  <a:lnTo>
                    <a:pt x="1068" y="1366"/>
                  </a:lnTo>
                  <a:lnTo>
                    <a:pt x="1038" y="1376"/>
                  </a:lnTo>
                  <a:lnTo>
                    <a:pt x="1006" y="1386"/>
                  </a:lnTo>
                  <a:lnTo>
                    <a:pt x="972" y="1394"/>
                  </a:lnTo>
                  <a:lnTo>
                    <a:pt x="940" y="1400"/>
                  </a:lnTo>
                  <a:lnTo>
                    <a:pt x="906" y="1404"/>
                  </a:lnTo>
                  <a:lnTo>
                    <a:pt x="872" y="1408"/>
                  </a:lnTo>
                  <a:lnTo>
                    <a:pt x="838" y="1410"/>
                  </a:lnTo>
                  <a:lnTo>
                    <a:pt x="804" y="1412"/>
                  </a:lnTo>
                  <a:lnTo>
                    <a:pt x="762" y="1410"/>
                  </a:lnTo>
                  <a:lnTo>
                    <a:pt x="722" y="1406"/>
                  </a:lnTo>
                  <a:lnTo>
                    <a:pt x="682" y="1402"/>
                  </a:lnTo>
                  <a:lnTo>
                    <a:pt x="642" y="1394"/>
                  </a:lnTo>
                  <a:lnTo>
                    <a:pt x="602" y="1386"/>
                  </a:lnTo>
                  <a:lnTo>
                    <a:pt x="564" y="1374"/>
                  </a:lnTo>
                  <a:lnTo>
                    <a:pt x="528" y="1362"/>
                  </a:lnTo>
                  <a:lnTo>
                    <a:pt x="490" y="1348"/>
                  </a:lnTo>
                  <a:lnTo>
                    <a:pt x="456" y="1332"/>
                  </a:lnTo>
                  <a:lnTo>
                    <a:pt x="420" y="1314"/>
                  </a:lnTo>
                  <a:lnTo>
                    <a:pt x="386" y="1294"/>
                  </a:lnTo>
                  <a:lnTo>
                    <a:pt x="354" y="1274"/>
                  </a:lnTo>
                  <a:lnTo>
                    <a:pt x="322" y="1252"/>
                  </a:lnTo>
                  <a:lnTo>
                    <a:pt x="292" y="1228"/>
                  </a:lnTo>
                  <a:lnTo>
                    <a:pt x="264" y="1202"/>
                  </a:lnTo>
                  <a:lnTo>
                    <a:pt x="236" y="1176"/>
                  </a:lnTo>
                  <a:lnTo>
                    <a:pt x="208" y="1148"/>
                  </a:lnTo>
                  <a:lnTo>
                    <a:pt x="184" y="1118"/>
                  </a:lnTo>
                  <a:lnTo>
                    <a:pt x="160" y="1088"/>
                  </a:lnTo>
                  <a:lnTo>
                    <a:pt x="138" y="1056"/>
                  </a:lnTo>
                  <a:lnTo>
                    <a:pt x="116" y="1024"/>
                  </a:lnTo>
                  <a:lnTo>
                    <a:pt x="96" y="990"/>
                  </a:lnTo>
                  <a:lnTo>
                    <a:pt x="80" y="956"/>
                  </a:lnTo>
                  <a:lnTo>
                    <a:pt x="62" y="920"/>
                  </a:lnTo>
                  <a:lnTo>
                    <a:pt x="48" y="884"/>
                  </a:lnTo>
                  <a:lnTo>
                    <a:pt x="36" y="846"/>
                  </a:lnTo>
                  <a:lnTo>
                    <a:pt x="26" y="808"/>
                  </a:lnTo>
                  <a:lnTo>
                    <a:pt x="16" y="770"/>
                  </a:lnTo>
                  <a:lnTo>
                    <a:pt x="8" y="730"/>
                  </a:lnTo>
                  <a:lnTo>
                    <a:pt x="4" y="690"/>
                  </a:lnTo>
                  <a:lnTo>
                    <a:pt x="0" y="648"/>
                  </a:lnTo>
                  <a:lnTo>
                    <a:pt x="0" y="608"/>
                  </a:lnTo>
                  <a:lnTo>
                    <a:pt x="0" y="562"/>
                  </a:lnTo>
                  <a:lnTo>
                    <a:pt x="4" y="518"/>
                  </a:lnTo>
                  <a:lnTo>
                    <a:pt x="10" y="474"/>
                  </a:lnTo>
                  <a:lnTo>
                    <a:pt x="20" y="430"/>
                  </a:lnTo>
                  <a:lnTo>
                    <a:pt x="30" y="388"/>
                  </a:lnTo>
                  <a:lnTo>
                    <a:pt x="42" y="346"/>
                  </a:lnTo>
                  <a:lnTo>
                    <a:pt x="58" y="306"/>
                  </a:lnTo>
                  <a:lnTo>
                    <a:pt x="74" y="268"/>
                  </a:lnTo>
                  <a:lnTo>
                    <a:pt x="94" y="230"/>
                  </a:lnTo>
                  <a:lnTo>
                    <a:pt x="114" y="192"/>
                  </a:lnTo>
                  <a:lnTo>
                    <a:pt x="138" y="156"/>
                  </a:lnTo>
                  <a:lnTo>
                    <a:pt x="162" y="122"/>
                  </a:lnTo>
                  <a:lnTo>
                    <a:pt x="188" y="90"/>
                  </a:lnTo>
                  <a:lnTo>
                    <a:pt x="216" y="58"/>
                  </a:lnTo>
                  <a:lnTo>
                    <a:pt x="246" y="28"/>
                  </a:lnTo>
                  <a:lnTo>
                    <a:pt x="278" y="0"/>
                  </a:lnTo>
                  <a:lnTo>
                    <a:pt x="280" y="8"/>
                  </a:lnTo>
                  <a:lnTo>
                    <a:pt x="240" y="44"/>
                  </a:lnTo>
                  <a:lnTo>
                    <a:pt x="214" y="72"/>
                  </a:lnTo>
                  <a:lnTo>
                    <a:pt x="190" y="100"/>
                  </a:lnTo>
                  <a:lnTo>
                    <a:pt x="166" y="130"/>
                  </a:lnTo>
                  <a:lnTo>
                    <a:pt x="144" y="162"/>
                  </a:lnTo>
                  <a:lnTo>
                    <a:pt x="122" y="194"/>
                  </a:lnTo>
                  <a:lnTo>
                    <a:pt x="104" y="228"/>
                  </a:lnTo>
                  <a:lnTo>
                    <a:pt x="86" y="262"/>
                  </a:lnTo>
                  <a:lnTo>
                    <a:pt x="70" y="298"/>
                  </a:lnTo>
                  <a:lnTo>
                    <a:pt x="56" y="334"/>
                  </a:lnTo>
                  <a:lnTo>
                    <a:pt x="44" y="370"/>
                  </a:lnTo>
                  <a:lnTo>
                    <a:pt x="32" y="408"/>
                  </a:lnTo>
                  <a:lnTo>
                    <a:pt x="24" y="446"/>
                  </a:lnTo>
                  <a:lnTo>
                    <a:pt x="16" y="486"/>
                  </a:lnTo>
                  <a:lnTo>
                    <a:pt x="12" y="526"/>
                  </a:lnTo>
                  <a:lnTo>
                    <a:pt x="8" y="566"/>
                  </a:lnTo>
                  <a:lnTo>
                    <a:pt x="8" y="608"/>
                  </a:lnTo>
                  <a:lnTo>
                    <a:pt x="8" y="648"/>
                  </a:lnTo>
                  <a:lnTo>
                    <a:pt x="12" y="688"/>
                  </a:lnTo>
                  <a:lnTo>
                    <a:pt x="16" y="728"/>
                  </a:lnTo>
                  <a:lnTo>
                    <a:pt x="24" y="768"/>
                  </a:lnTo>
                  <a:lnTo>
                    <a:pt x="32" y="806"/>
                  </a:lnTo>
                  <a:lnTo>
                    <a:pt x="44" y="844"/>
                  </a:lnTo>
                  <a:lnTo>
                    <a:pt x="56" y="880"/>
                  </a:lnTo>
                  <a:lnTo>
                    <a:pt x="70" y="916"/>
                  </a:lnTo>
                  <a:lnTo>
                    <a:pt x="86" y="952"/>
                  </a:lnTo>
                  <a:lnTo>
                    <a:pt x="104" y="986"/>
                  </a:lnTo>
                  <a:lnTo>
                    <a:pt x="122" y="1020"/>
                  </a:lnTo>
                  <a:lnTo>
                    <a:pt x="144" y="1052"/>
                  </a:lnTo>
                  <a:lnTo>
                    <a:pt x="166" y="1084"/>
                  </a:lnTo>
                  <a:lnTo>
                    <a:pt x="190" y="1114"/>
                  </a:lnTo>
                  <a:lnTo>
                    <a:pt x="214" y="1142"/>
                  </a:lnTo>
                  <a:lnTo>
                    <a:pt x="240" y="1170"/>
                  </a:lnTo>
                  <a:lnTo>
                    <a:pt x="268" y="1196"/>
                  </a:lnTo>
                  <a:lnTo>
                    <a:pt x="298" y="1222"/>
                  </a:lnTo>
                  <a:lnTo>
                    <a:pt x="328" y="1244"/>
                  </a:lnTo>
                  <a:lnTo>
                    <a:pt x="358" y="1268"/>
                  </a:lnTo>
                  <a:lnTo>
                    <a:pt x="392" y="1288"/>
                  </a:lnTo>
                  <a:lnTo>
                    <a:pt x="424" y="1306"/>
                  </a:lnTo>
                  <a:lnTo>
                    <a:pt x="458" y="1324"/>
                  </a:lnTo>
                  <a:lnTo>
                    <a:pt x="494" y="1340"/>
                  </a:lnTo>
                  <a:lnTo>
                    <a:pt x="530" y="1354"/>
                  </a:lnTo>
                  <a:lnTo>
                    <a:pt x="568" y="1368"/>
                  </a:lnTo>
                  <a:lnTo>
                    <a:pt x="604" y="1378"/>
                  </a:lnTo>
                  <a:lnTo>
                    <a:pt x="644" y="1386"/>
                  </a:lnTo>
                  <a:lnTo>
                    <a:pt x="682" y="1394"/>
                  </a:lnTo>
                  <a:lnTo>
                    <a:pt x="722" y="1398"/>
                  </a:lnTo>
                  <a:lnTo>
                    <a:pt x="762" y="1402"/>
                  </a:lnTo>
                  <a:lnTo>
                    <a:pt x="804" y="1404"/>
                  </a:lnTo>
                  <a:lnTo>
                    <a:pt x="838" y="1402"/>
                  </a:lnTo>
                  <a:lnTo>
                    <a:pt x="872" y="1400"/>
                  </a:lnTo>
                  <a:lnTo>
                    <a:pt x="904" y="1396"/>
                  </a:lnTo>
                  <a:lnTo>
                    <a:pt x="938" y="1392"/>
                  </a:lnTo>
                  <a:lnTo>
                    <a:pt x="970" y="1386"/>
                  </a:lnTo>
                  <a:lnTo>
                    <a:pt x="1002" y="1378"/>
                  </a:lnTo>
                  <a:lnTo>
                    <a:pt x="1032" y="1370"/>
                  </a:lnTo>
                  <a:lnTo>
                    <a:pt x="1064" y="136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4" name="Freeform 112"/>
            <p:cNvSpPr>
              <a:spLocks/>
            </p:cNvSpPr>
            <p:nvPr/>
          </p:nvSpPr>
          <p:spPr bwMode="auto">
            <a:xfrm>
              <a:off x="2408238" y="3351213"/>
              <a:ext cx="1590675" cy="2117725"/>
            </a:xfrm>
            <a:custGeom>
              <a:avLst/>
              <a:gdLst>
                <a:gd name="T0" fmla="*/ 2147483646 w 1002"/>
                <a:gd name="T1" fmla="*/ 2147483646 h 1334"/>
                <a:gd name="T2" fmla="*/ 2147483646 w 1002"/>
                <a:gd name="T3" fmla="*/ 2147483646 h 1334"/>
                <a:gd name="T4" fmla="*/ 2147483646 w 1002"/>
                <a:gd name="T5" fmla="*/ 2147483646 h 1334"/>
                <a:gd name="T6" fmla="*/ 2081649063 w 1002"/>
                <a:gd name="T7" fmla="*/ 2147483646 h 1334"/>
                <a:gd name="T8" fmla="*/ 1925399375 w 1002"/>
                <a:gd name="T9" fmla="*/ 2147483646 h 1334"/>
                <a:gd name="T10" fmla="*/ 1824593125 w 1002"/>
                <a:gd name="T11" fmla="*/ 2147483646 h 1334"/>
                <a:gd name="T12" fmla="*/ 1633061250 w 1002"/>
                <a:gd name="T13" fmla="*/ 2147483646 h 1334"/>
                <a:gd name="T14" fmla="*/ 1441529375 w 1002"/>
                <a:gd name="T15" fmla="*/ 2147483646 h 1334"/>
                <a:gd name="T16" fmla="*/ 1265118438 w 1002"/>
                <a:gd name="T17" fmla="*/ 2147483646 h 1334"/>
                <a:gd name="T18" fmla="*/ 1088707500 w 1002"/>
                <a:gd name="T19" fmla="*/ 2147483646 h 1334"/>
                <a:gd name="T20" fmla="*/ 927417500 w 1002"/>
                <a:gd name="T21" fmla="*/ 2147483646 h 1334"/>
                <a:gd name="T22" fmla="*/ 771167813 w 1002"/>
                <a:gd name="T23" fmla="*/ 2147483646 h 1334"/>
                <a:gd name="T24" fmla="*/ 630039063 w 1002"/>
                <a:gd name="T25" fmla="*/ 2147483646 h 1334"/>
                <a:gd name="T26" fmla="*/ 564515000 w 1002"/>
                <a:gd name="T27" fmla="*/ 2147483646 h 1334"/>
                <a:gd name="T28" fmla="*/ 438507188 w 1002"/>
                <a:gd name="T29" fmla="*/ 2147483646 h 1334"/>
                <a:gd name="T30" fmla="*/ 327620313 w 1002"/>
                <a:gd name="T31" fmla="*/ 2147483646 h 1334"/>
                <a:gd name="T32" fmla="*/ 231854375 w 1002"/>
                <a:gd name="T33" fmla="*/ 2147483646 h 1334"/>
                <a:gd name="T34" fmla="*/ 151209375 w 1002"/>
                <a:gd name="T35" fmla="*/ 2147483646 h 1334"/>
                <a:gd name="T36" fmla="*/ 85685313 w 1002"/>
                <a:gd name="T37" fmla="*/ 2006044375 h 1334"/>
                <a:gd name="T38" fmla="*/ 40322500 w 1002"/>
                <a:gd name="T39" fmla="*/ 1824593125 h 1334"/>
                <a:gd name="T40" fmla="*/ 10080625 w 1002"/>
                <a:gd name="T41" fmla="*/ 1633061250 h 1334"/>
                <a:gd name="T42" fmla="*/ 0 w 1002"/>
                <a:gd name="T43" fmla="*/ 1436489063 h 1334"/>
                <a:gd name="T44" fmla="*/ 0 w 1002"/>
                <a:gd name="T45" fmla="*/ 1330642500 h 1334"/>
                <a:gd name="T46" fmla="*/ 25201563 w 1002"/>
                <a:gd name="T47" fmla="*/ 1118949375 h 1334"/>
                <a:gd name="T48" fmla="*/ 70564375 w 1002"/>
                <a:gd name="T49" fmla="*/ 922377188 h 1334"/>
                <a:gd name="T50" fmla="*/ 131048125 w 1002"/>
                <a:gd name="T51" fmla="*/ 730845313 h 1334"/>
                <a:gd name="T52" fmla="*/ 216733438 w 1002"/>
                <a:gd name="T53" fmla="*/ 544353750 h 1334"/>
                <a:gd name="T54" fmla="*/ 317539688 w 1002"/>
                <a:gd name="T55" fmla="*/ 372983125 h 1334"/>
                <a:gd name="T56" fmla="*/ 433466875 w 1002"/>
                <a:gd name="T57" fmla="*/ 216733438 h 1334"/>
                <a:gd name="T58" fmla="*/ 564515000 w 1002"/>
                <a:gd name="T59" fmla="*/ 70564375 h 1334"/>
                <a:gd name="T60" fmla="*/ 640119688 w 1002"/>
                <a:gd name="T61" fmla="*/ 0 h 1334"/>
                <a:gd name="T62" fmla="*/ 645160000 w 1002"/>
                <a:gd name="T63" fmla="*/ 20161250 h 1334"/>
                <a:gd name="T64" fmla="*/ 579635938 w 1002"/>
                <a:gd name="T65" fmla="*/ 85685313 h 1334"/>
                <a:gd name="T66" fmla="*/ 453628125 w 1002"/>
                <a:gd name="T67" fmla="*/ 221773750 h 1334"/>
                <a:gd name="T68" fmla="*/ 342741250 w 1002"/>
                <a:gd name="T69" fmla="*/ 367942813 h 1334"/>
                <a:gd name="T70" fmla="*/ 246975313 w 1002"/>
                <a:gd name="T71" fmla="*/ 524192500 h 1334"/>
                <a:gd name="T72" fmla="*/ 171370625 w 1002"/>
                <a:gd name="T73" fmla="*/ 690522813 h 1334"/>
                <a:gd name="T74" fmla="*/ 105846563 w 1002"/>
                <a:gd name="T75" fmla="*/ 866933750 h 1334"/>
                <a:gd name="T76" fmla="*/ 60483750 w 1002"/>
                <a:gd name="T77" fmla="*/ 1048385000 h 1334"/>
                <a:gd name="T78" fmla="*/ 30241875 w 1002"/>
                <a:gd name="T79" fmla="*/ 1239916875 h 1334"/>
                <a:gd name="T80" fmla="*/ 20161250 w 1002"/>
                <a:gd name="T81" fmla="*/ 1436489063 h 1334"/>
                <a:gd name="T82" fmla="*/ 20161250 w 1002"/>
                <a:gd name="T83" fmla="*/ 1532255000 h 1334"/>
                <a:gd name="T84" fmla="*/ 40322500 w 1002"/>
                <a:gd name="T85" fmla="*/ 1723786875 h 1334"/>
                <a:gd name="T86" fmla="*/ 80645000 w 1002"/>
                <a:gd name="T87" fmla="*/ 1910278438 h 1334"/>
                <a:gd name="T88" fmla="*/ 136088438 w 1002"/>
                <a:gd name="T89" fmla="*/ 2086689375 h 1334"/>
                <a:gd name="T90" fmla="*/ 171370625 w 1002"/>
                <a:gd name="T91" fmla="*/ 2147483646 h 1334"/>
                <a:gd name="T92" fmla="*/ 246975313 w 1002"/>
                <a:gd name="T93" fmla="*/ 2147483646 h 1334"/>
                <a:gd name="T94" fmla="*/ 342741250 w 1002"/>
                <a:gd name="T95" fmla="*/ 2147483646 h 1334"/>
                <a:gd name="T96" fmla="*/ 453628125 w 1002"/>
                <a:gd name="T97" fmla="*/ 2147483646 h 1334"/>
                <a:gd name="T98" fmla="*/ 579635938 w 1002"/>
                <a:gd name="T99" fmla="*/ 2147483646 h 1334"/>
                <a:gd name="T100" fmla="*/ 645160000 w 1002"/>
                <a:gd name="T101" fmla="*/ 2147483646 h 1334"/>
                <a:gd name="T102" fmla="*/ 786288750 w 1002"/>
                <a:gd name="T103" fmla="*/ 2147483646 h 1334"/>
                <a:gd name="T104" fmla="*/ 937498125 w 1002"/>
                <a:gd name="T105" fmla="*/ 2147483646 h 1334"/>
                <a:gd name="T106" fmla="*/ 1098788125 w 1002"/>
                <a:gd name="T107" fmla="*/ 2147483646 h 1334"/>
                <a:gd name="T108" fmla="*/ 1184473438 w 1002"/>
                <a:gd name="T109" fmla="*/ 2147483646 h 1334"/>
                <a:gd name="T110" fmla="*/ 1355844063 w 1002"/>
                <a:gd name="T111" fmla="*/ 2147483646 h 1334"/>
                <a:gd name="T112" fmla="*/ 1542335625 w 1002"/>
                <a:gd name="T113" fmla="*/ 2147483646 h 1334"/>
                <a:gd name="T114" fmla="*/ 1728827188 w 1002"/>
                <a:gd name="T115" fmla="*/ 2147483646 h 1334"/>
                <a:gd name="T116" fmla="*/ 1925399375 w 1002"/>
                <a:gd name="T117" fmla="*/ 2147483646 h 1334"/>
                <a:gd name="T118" fmla="*/ 2001004063 w 1002"/>
                <a:gd name="T119" fmla="*/ 2147483646 h 1334"/>
                <a:gd name="T120" fmla="*/ 2147483646 w 1002"/>
                <a:gd name="T121" fmla="*/ 2147483646 h 1334"/>
                <a:gd name="T122" fmla="*/ 2147483646 w 1002"/>
                <a:gd name="T123" fmla="*/ 2147483646 h 133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002" h="1334">
                  <a:moveTo>
                    <a:pt x="998" y="1288"/>
                  </a:moveTo>
                  <a:lnTo>
                    <a:pt x="998" y="1288"/>
                  </a:lnTo>
                  <a:lnTo>
                    <a:pt x="1002" y="1294"/>
                  </a:lnTo>
                  <a:lnTo>
                    <a:pt x="946" y="1312"/>
                  </a:lnTo>
                  <a:lnTo>
                    <a:pt x="886" y="1324"/>
                  </a:lnTo>
                  <a:lnTo>
                    <a:pt x="856" y="1328"/>
                  </a:lnTo>
                  <a:lnTo>
                    <a:pt x="826" y="1330"/>
                  </a:lnTo>
                  <a:lnTo>
                    <a:pt x="794" y="1332"/>
                  </a:lnTo>
                  <a:lnTo>
                    <a:pt x="764" y="1334"/>
                  </a:lnTo>
                  <a:lnTo>
                    <a:pt x="724" y="1332"/>
                  </a:lnTo>
                  <a:lnTo>
                    <a:pt x="686" y="1330"/>
                  </a:lnTo>
                  <a:lnTo>
                    <a:pt x="648" y="1324"/>
                  </a:lnTo>
                  <a:lnTo>
                    <a:pt x="610" y="1318"/>
                  </a:lnTo>
                  <a:lnTo>
                    <a:pt x="572" y="1308"/>
                  </a:lnTo>
                  <a:lnTo>
                    <a:pt x="536" y="1298"/>
                  </a:lnTo>
                  <a:lnTo>
                    <a:pt x="502" y="1286"/>
                  </a:lnTo>
                  <a:lnTo>
                    <a:pt x="466" y="1272"/>
                  </a:lnTo>
                  <a:lnTo>
                    <a:pt x="432" y="1258"/>
                  </a:lnTo>
                  <a:lnTo>
                    <a:pt x="400" y="1240"/>
                  </a:lnTo>
                  <a:lnTo>
                    <a:pt x="368" y="1222"/>
                  </a:lnTo>
                  <a:lnTo>
                    <a:pt x="336" y="1202"/>
                  </a:lnTo>
                  <a:lnTo>
                    <a:pt x="306" y="1182"/>
                  </a:lnTo>
                  <a:lnTo>
                    <a:pt x="278" y="1158"/>
                  </a:lnTo>
                  <a:lnTo>
                    <a:pt x="250" y="1134"/>
                  </a:lnTo>
                  <a:lnTo>
                    <a:pt x="224" y="1110"/>
                  </a:lnTo>
                  <a:lnTo>
                    <a:pt x="198" y="1082"/>
                  </a:lnTo>
                  <a:lnTo>
                    <a:pt x="174" y="1056"/>
                  </a:lnTo>
                  <a:lnTo>
                    <a:pt x="152" y="1026"/>
                  </a:lnTo>
                  <a:lnTo>
                    <a:pt x="130" y="996"/>
                  </a:lnTo>
                  <a:lnTo>
                    <a:pt x="110" y="966"/>
                  </a:lnTo>
                  <a:lnTo>
                    <a:pt x="92" y="934"/>
                  </a:lnTo>
                  <a:lnTo>
                    <a:pt x="76" y="900"/>
                  </a:lnTo>
                  <a:lnTo>
                    <a:pt x="60" y="866"/>
                  </a:lnTo>
                  <a:lnTo>
                    <a:pt x="46" y="832"/>
                  </a:lnTo>
                  <a:lnTo>
                    <a:pt x="34" y="796"/>
                  </a:lnTo>
                  <a:lnTo>
                    <a:pt x="24" y="760"/>
                  </a:lnTo>
                  <a:lnTo>
                    <a:pt x="16" y="724"/>
                  </a:lnTo>
                  <a:lnTo>
                    <a:pt x="8" y="686"/>
                  </a:lnTo>
                  <a:lnTo>
                    <a:pt x="4" y="648"/>
                  </a:lnTo>
                  <a:lnTo>
                    <a:pt x="0" y="608"/>
                  </a:lnTo>
                  <a:lnTo>
                    <a:pt x="0" y="570"/>
                  </a:lnTo>
                  <a:lnTo>
                    <a:pt x="0" y="528"/>
                  </a:lnTo>
                  <a:lnTo>
                    <a:pt x="4" y="486"/>
                  </a:lnTo>
                  <a:lnTo>
                    <a:pt x="10" y="444"/>
                  </a:lnTo>
                  <a:lnTo>
                    <a:pt x="18" y="404"/>
                  </a:lnTo>
                  <a:lnTo>
                    <a:pt x="28" y="366"/>
                  </a:lnTo>
                  <a:lnTo>
                    <a:pt x="38" y="326"/>
                  </a:lnTo>
                  <a:lnTo>
                    <a:pt x="52" y="290"/>
                  </a:lnTo>
                  <a:lnTo>
                    <a:pt x="68" y="252"/>
                  </a:lnTo>
                  <a:lnTo>
                    <a:pt x="86" y="216"/>
                  </a:lnTo>
                  <a:lnTo>
                    <a:pt x="104" y="182"/>
                  </a:lnTo>
                  <a:lnTo>
                    <a:pt x="126" y="148"/>
                  </a:lnTo>
                  <a:lnTo>
                    <a:pt x="148" y="116"/>
                  </a:lnTo>
                  <a:lnTo>
                    <a:pt x="172" y="86"/>
                  </a:lnTo>
                  <a:lnTo>
                    <a:pt x="198" y="56"/>
                  </a:lnTo>
                  <a:lnTo>
                    <a:pt x="224" y="28"/>
                  </a:lnTo>
                  <a:lnTo>
                    <a:pt x="254" y="0"/>
                  </a:lnTo>
                  <a:lnTo>
                    <a:pt x="256" y="8"/>
                  </a:lnTo>
                  <a:lnTo>
                    <a:pt x="230" y="34"/>
                  </a:lnTo>
                  <a:lnTo>
                    <a:pt x="204" y="60"/>
                  </a:lnTo>
                  <a:lnTo>
                    <a:pt x="180" y="88"/>
                  </a:lnTo>
                  <a:lnTo>
                    <a:pt x="158" y="116"/>
                  </a:lnTo>
                  <a:lnTo>
                    <a:pt x="136" y="146"/>
                  </a:lnTo>
                  <a:lnTo>
                    <a:pt x="118" y="178"/>
                  </a:lnTo>
                  <a:lnTo>
                    <a:pt x="98" y="208"/>
                  </a:lnTo>
                  <a:lnTo>
                    <a:pt x="82" y="242"/>
                  </a:lnTo>
                  <a:lnTo>
                    <a:pt x="68" y="274"/>
                  </a:lnTo>
                  <a:lnTo>
                    <a:pt x="54" y="310"/>
                  </a:lnTo>
                  <a:lnTo>
                    <a:pt x="42" y="344"/>
                  </a:lnTo>
                  <a:lnTo>
                    <a:pt x="32" y="380"/>
                  </a:lnTo>
                  <a:lnTo>
                    <a:pt x="24" y="416"/>
                  </a:lnTo>
                  <a:lnTo>
                    <a:pt x="16" y="454"/>
                  </a:lnTo>
                  <a:lnTo>
                    <a:pt x="12" y="492"/>
                  </a:lnTo>
                  <a:lnTo>
                    <a:pt x="8" y="530"/>
                  </a:lnTo>
                  <a:lnTo>
                    <a:pt x="8" y="570"/>
                  </a:lnTo>
                  <a:lnTo>
                    <a:pt x="8" y="608"/>
                  </a:lnTo>
                  <a:lnTo>
                    <a:pt x="12" y="646"/>
                  </a:lnTo>
                  <a:lnTo>
                    <a:pt x="16" y="684"/>
                  </a:lnTo>
                  <a:lnTo>
                    <a:pt x="24" y="722"/>
                  </a:lnTo>
                  <a:lnTo>
                    <a:pt x="32" y="758"/>
                  </a:lnTo>
                  <a:lnTo>
                    <a:pt x="42" y="794"/>
                  </a:lnTo>
                  <a:lnTo>
                    <a:pt x="54" y="828"/>
                  </a:lnTo>
                  <a:lnTo>
                    <a:pt x="68" y="864"/>
                  </a:lnTo>
                  <a:lnTo>
                    <a:pt x="82" y="896"/>
                  </a:lnTo>
                  <a:lnTo>
                    <a:pt x="98" y="930"/>
                  </a:lnTo>
                  <a:lnTo>
                    <a:pt x="118" y="962"/>
                  </a:lnTo>
                  <a:lnTo>
                    <a:pt x="136" y="992"/>
                  </a:lnTo>
                  <a:lnTo>
                    <a:pt x="158" y="1022"/>
                  </a:lnTo>
                  <a:lnTo>
                    <a:pt x="180" y="1050"/>
                  </a:lnTo>
                  <a:lnTo>
                    <a:pt x="204" y="1078"/>
                  </a:lnTo>
                  <a:lnTo>
                    <a:pt x="230" y="1104"/>
                  </a:lnTo>
                  <a:lnTo>
                    <a:pt x="256" y="1128"/>
                  </a:lnTo>
                  <a:lnTo>
                    <a:pt x="282" y="1152"/>
                  </a:lnTo>
                  <a:lnTo>
                    <a:pt x="312" y="1174"/>
                  </a:lnTo>
                  <a:lnTo>
                    <a:pt x="342" y="1196"/>
                  </a:lnTo>
                  <a:lnTo>
                    <a:pt x="372" y="1216"/>
                  </a:lnTo>
                  <a:lnTo>
                    <a:pt x="404" y="1234"/>
                  </a:lnTo>
                  <a:lnTo>
                    <a:pt x="436" y="1250"/>
                  </a:lnTo>
                  <a:lnTo>
                    <a:pt x="470" y="1266"/>
                  </a:lnTo>
                  <a:lnTo>
                    <a:pt x="504" y="1280"/>
                  </a:lnTo>
                  <a:lnTo>
                    <a:pt x="538" y="1292"/>
                  </a:lnTo>
                  <a:lnTo>
                    <a:pt x="574" y="1302"/>
                  </a:lnTo>
                  <a:lnTo>
                    <a:pt x="612" y="1310"/>
                  </a:lnTo>
                  <a:lnTo>
                    <a:pt x="648" y="1316"/>
                  </a:lnTo>
                  <a:lnTo>
                    <a:pt x="686" y="1322"/>
                  </a:lnTo>
                  <a:lnTo>
                    <a:pt x="724" y="1324"/>
                  </a:lnTo>
                  <a:lnTo>
                    <a:pt x="764" y="1326"/>
                  </a:lnTo>
                  <a:lnTo>
                    <a:pt x="794" y="1324"/>
                  </a:lnTo>
                  <a:lnTo>
                    <a:pt x="824" y="1322"/>
                  </a:lnTo>
                  <a:lnTo>
                    <a:pt x="884" y="1316"/>
                  </a:lnTo>
                  <a:lnTo>
                    <a:pt x="942" y="1304"/>
                  </a:lnTo>
                  <a:lnTo>
                    <a:pt x="998" y="128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5" name="Freeform 113"/>
            <p:cNvSpPr>
              <a:spLocks/>
            </p:cNvSpPr>
            <p:nvPr/>
          </p:nvSpPr>
          <p:spPr bwMode="auto">
            <a:xfrm>
              <a:off x="2471738" y="3414713"/>
              <a:ext cx="1489075" cy="1990725"/>
            </a:xfrm>
            <a:custGeom>
              <a:avLst/>
              <a:gdLst>
                <a:gd name="T0" fmla="*/ 2147483646 w 938"/>
                <a:gd name="T1" fmla="*/ 2147483646 h 1254"/>
                <a:gd name="T2" fmla="*/ 2147483646 w 938"/>
                <a:gd name="T3" fmla="*/ 2147483646 h 1254"/>
                <a:gd name="T4" fmla="*/ 2101810313 w 938"/>
                <a:gd name="T5" fmla="*/ 2147483646 h 1254"/>
                <a:gd name="T6" fmla="*/ 1824593125 w 938"/>
                <a:gd name="T7" fmla="*/ 2147483646 h 1254"/>
                <a:gd name="T8" fmla="*/ 1728827188 w 938"/>
                <a:gd name="T9" fmla="*/ 2147483646 h 1254"/>
                <a:gd name="T10" fmla="*/ 1547375938 w 938"/>
                <a:gd name="T11" fmla="*/ 2147483646 h 1254"/>
                <a:gd name="T12" fmla="*/ 1365924688 w 938"/>
                <a:gd name="T13" fmla="*/ 2147483646 h 1254"/>
                <a:gd name="T14" fmla="*/ 1194554063 w 938"/>
                <a:gd name="T15" fmla="*/ 2147483646 h 1254"/>
                <a:gd name="T16" fmla="*/ 1033264063 w 938"/>
                <a:gd name="T17" fmla="*/ 2147483646 h 1254"/>
                <a:gd name="T18" fmla="*/ 877014375 w 938"/>
                <a:gd name="T19" fmla="*/ 2147483646 h 1254"/>
                <a:gd name="T20" fmla="*/ 730845313 w 938"/>
                <a:gd name="T21" fmla="*/ 2147483646 h 1254"/>
                <a:gd name="T22" fmla="*/ 594756875 w 938"/>
                <a:gd name="T23" fmla="*/ 2147483646 h 1254"/>
                <a:gd name="T24" fmla="*/ 534273125 w 938"/>
                <a:gd name="T25" fmla="*/ 2147483646 h 1254"/>
                <a:gd name="T26" fmla="*/ 418345938 w 938"/>
                <a:gd name="T27" fmla="*/ 2147483646 h 1254"/>
                <a:gd name="T28" fmla="*/ 312499375 w 938"/>
                <a:gd name="T29" fmla="*/ 2147483646 h 1254"/>
                <a:gd name="T30" fmla="*/ 221773750 w 938"/>
                <a:gd name="T31" fmla="*/ 2147483646 h 1254"/>
                <a:gd name="T32" fmla="*/ 141128750 w 938"/>
                <a:gd name="T33" fmla="*/ 2041326563 h 1254"/>
                <a:gd name="T34" fmla="*/ 80645000 w 938"/>
                <a:gd name="T35" fmla="*/ 1874996250 h 1254"/>
                <a:gd name="T36" fmla="*/ 35282188 w 938"/>
                <a:gd name="T37" fmla="*/ 1698585313 h 1254"/>
                <a:gd name="T38" fmla="*/ 10080625 w 938"/>
                <a:gd name="T39" fmla="*/ 1522174375 h 1254"/>
                <a:gd name="T40" fmla="*/ 0 w 938"/>
                <a:gd name="T41" fmla="*/ 1335682813 h 1254"/>
                <a:gd name="T42" fmla="*/ 0 w 938"/>
                <a:gd name="T43" fmla="*/ 1234876563 h 1254"/>
                <a:gd name="T44" fmla="*/ 20161250 w 938"/>
                <a:gd name="T45" fmla="*/ 1043344688 h 1254"/>
                <a:gd name="T46" fmla="*/ 60483750 w 938"/>
                <a:gd name="T47" fmla="*/ 856853125 h 1254"/>
                <a:gd name="T48" fmla="*/ 120967500 w 938"/>
                <a:gd name="T49" fmla="*/ 680442188 h 1254"/>
                <a:gd name="T50" fmla="*/ 196572188 w 938"/>
                <a:gd name="T51" fmla="*/ 509071563 h 1254"/>
                <a:gd name="T52" fmla="*/ 287297813 w 938"/>
                <a:gd name="T53" fmla="*/ 347781563 h 1254"/>
                <a:gd name="T54" fmla="*/ 393144375 w 938"/>
                <a:gd name="T55" fmla="*/ 201612500 h 1254"/>
                <a:gd name="T56" fmla="*/ 514111875 w 938"/>
                <a:gd name="T57" fmla="*/ 60483750 h 1254"/>
                <a:gd name="T58" fmla="*/ 579635938 w 938"/>
                <a:gd name="T59" fmla="*/ 0 h 1254"/>
                <a:gd name="T60" fmla="*/ 589716563 w 938"/>
                <a:gd name="T61" fmla="*/ 15120938 h 1254"/>
                <a:gd name="T62" fmla="*/ 549394063 w 938"/>
                <a:gd name="T63" fmla="*/ 55443438 h 1254"/>
                <a:gd name="T64" fmla="*/ 433466875 w 938"/>
                <a:gd name="T65" fmla="*/ 186491563 h 1254"/>
                <a:gd name="T66" fmla="*/ 327620313 w 938"/>
                <a:gd name="T67" fmla="*/ 322580000 h 1254"/>
                <a:gd name="T68" fmla="*/ 236894688 w 938"/>
                <a:gd name="T69" fmla="*/ 473789375 h 1254"/>
                <a:gd name="T70" fmla="*/ 161290000 w 938"/>
                <a:gd name="T71" fmla="*/ 630039063 h 1254"/>
                <a:gd name="T72" fmla="*/ 100806250 w 938"/>
                <a:gd name="T73" fmla="*/ 796369375 h 1254"/>
                <a:gd name="T74" fmla="*/ 55443438 w 938"/>
                <a:gd name="T75" fmla="*/ 967740000 h 1254"/>
                <a:gd name="T76" fmla="*/ 30241875 w 938"/>
                <a:gd name="T77" fmla="*/ 1149191250 h 1254"/>
                <a:gd name="T78" fmla="*/ 20161250 w 938"/>
                <a:gd name="T79" fmla="*/ 1335682813 h 1254"/>
                <a:gd name="T80" fmla="*/ 20161250 w 938"/>
                <a:gd name="T81" fmla="*/ 1426408438 h 1254"/>
                <a:gd name="T82" fmla="*/ 40322500 w 938"/>
                <a:gd name="T83" fmla="*/ 1607859688 h 1254"/>
                <a:gd name="T84" fmla="*/ 75604688 w 938"/>
                <a:gd name="T85" fmla="*/ 1784270625 h 1254"/>
                <a:gd name="T86" fmla="*/ 131048125 w 938"/>
                <a:gd name="T87" fmla="*/ 1955641250 h 1254"/>
                <a:gd name="T88" fmla="*/ 161290000 w 938"/>
                <a:gd name="T89" fmla="*/ 2036286250 h 1254"/>
                <a:gd name="T90" fmla="*/ 236894688 w 938"/>
                <a:gd name="T91" fmla="*/ 2147483646 h 1254"/>
                <a:gd name="T92" fmla="*/ 327620313 w 938"/>
                <a:gd name="T93" fmla="*/ 2147483646 h 1254"/>
                <a:gd name="T94" fmla="*/ 433466875 w 938"/>
                <a:gd name="T95" fmla="*/ 2147483646 h 1254"/>
                <a:gd name="T96" fmla="*/ 549394063 w 938"/>
                <a:gd name="T97" fmla="*/ 2147483646 h 1254"/>
                <a:gd name="T98" fmla="*/ 609877813 w 938"/>
                <a:gd name="T99" fmla="*/ 2147483646 h 1254"/>
                <a:gd name="T100" fmla="*/ 745966250 w 938"/>
                <a:gd name="T101" fmla="*/ 2147483646 h 1254"/>
                <a:gd name="T102" fmla="*/ 887095000 w 938"/>
                <a:gd name="T103" fmla="*/ 2147483646 h 1254"/>
                <a:gd name="T104" fmla="*/ 1043344688 w 938"/>
                <a:gd name="T105" fmla="*/ 2147483646 h 1254"/>
                <a:gd name="T106" fmla="*/ 1123989688 w 938"/>
                <a:gd name="T107" fmla="*/ 2147483646 h 1254"/>
                <a:gd name="T108" fmla="*/ 1285279688 w 938"/>
                <a:gd name="T109" fmla="*/ 2147483646 h 1254"/>
                <a:gd name="T110" fmla="*/ 1461690625 w 938"/>
                <a:gd name="T111" fmla="*/ 2147483646 h 1254"/>
                <a:gd name="T112" fmla="*/ 1638101563 w 938"/>
                <a:gd name="T113" fmla="*/ 2147483646 h 1254"/>
                <a:gd name="T114" fmla="*/ 1824593125 w 938"/>
                <a:gd name="T115" fmla="*/ 2147483646 h 1254"/>
                <a:gd name="T116" fmla="*/ 1960681563 w 938"/>
                <a:gd name="T117" fmla="*/ 2147483646 h 1254"/>
                <a:gd name="T118" fmla="*/ 2147483646 w 938"/>
                <a:gd name="T119" fmla="*/ 2147483646 h 1254"/>
                <a:gd name="T120" fmla="*/ 2147483646 w 938"/>
                <a:gd name="T121" fmla="*/ 2147483646 h 125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938" h="1254">
                  <a:moveTo>
                    <a:pt x="932" y="1214"/>
                  </a:moveTo>
                  <a:lnTo>
                    <a:pt x="932" y="1214"/>
                  </a:lnTo>
                  <a:lnTo>
                    <a:pt x="938" y="1220"/>
                  </a:lnTo>
                  <a:lnTo>
                    <a:pt x="886" y="1234"/>
                  </a:lnTo>
                  <a:lnTo>
                    <a:pt x="834" y="1244"/>
                  </a:lnTo>
                  <a:lnTo>
                    <a:pt x="780" y="1250"/>
                  </a:lnTo>
                  <a:lnTo>
                    <a:pt x="724" y="1254"/>
                  </a:lnTo>
                  <a:lnTo>
                    <a:pt x="686" y="1252"/>
                  </a:lnTo>
                  <a:lnTo>
                    <a:pt x="650" y="1250"/>
                  </a:lnTo>
                  <a:lnTo>
                    <a:pt x="614" y="1244"/>
                  </a:lnTo>
                  <a:lnTo>
                    <a:pt x="578" y="1238"/>
                  </a:lnTo>
                  <a:lnTo>
                    <a:pt x="542" y="1230"/>
                  </a:lnTo>
                  <a:lnTo>
                    <a:pt x="508" y="1220"/>
                  </a:lnTo>
                  <a:lnTo>
                    <a:pt x="474" y="1210"/>
                  </a:lnTo>
                  <a:lnTo>
                    <a:pt x="442" y="1196"/>
                  </a:lnTo>
                  <a:lnTo>
                    <a:pt x="410" y="1182"/>
                  </a:lnTo>
                  <a:lnTo>
                    <a:pt x="378" y="1166"/>
                  </a:lnTo>
                  <a:lnTo>
                    <a:pt x="348" y="1148"/>
                  </a:lnTo>
                  <a:lnTo>
                    <a:pt x="320" y="1130"/>
                  </a:lnTo>
                  <a:lnTo>
                    <a:pt x="290" y="1110"/>
                  </a:lnTo>
                  <a:lnTo>
                    <a:pt x="264" y="1088"/>
                  </a:lnTo>
                  <a:lnTo>
                    <a:pt x="236" y="1064"/>
                  </a:lnTo>
                  <a:lnTo>
                    <a:pt x="212" y="1040"/>
                  </a:lnTo>
                  <a:lnTo>
                    <a:pt x="188" y="1016"/>
                  </a:lnTo>
                  <a:lnTo>
                    <a:pt x="166" y="990"/>
                  </a:lnTo>
                  <a:lnTo>
                    <a:pt x="144" y="962"/>
                  </a:lnTo>
                  <a:lnTo>
                    <a:pt x="124" y="934"/>
                  </a:lnTo>
                  <a:lnTo>
                    <a:pt x="104" y="904"/>
                  </a:lnTo>
                  <a:lnTo>
                    <a:pt x="88" y="874"/>
                  </a:lnTo>
                  <a:lnTo>
                    <a:pt x="72" y="842"/>
                  </a:lnTo>
                  <a:lnTo>
                    <a:pt x="56" y="810"/>
                  </a:lnTo>
                  <a:lnTo>
                    <a:pt x="44" y="778"/>
                  </a:lnTo>
                  <a:lnTo>
                    <a:pt x="32" y="744"/>
                  </a:lnTo>
                  <a:lnTo>
                    <a:pt x="22" y="710"/>
                  </a:lnTo>
                  <a:lnTo>
                    <a:pt x="14" y="674"/>
                  </a:lnTo>
                  <a:lnTo>
                    <a:pt x="8" y="640"/>
                  </a:lnTo>
                  <a:lnTo>
                    <a:pt x="4" y="604"/>
                  </a:lnTo>
                  <a:lnTo>
                    <a:pt x="0" y="566"/>
                  </a:lnTo>
                  <a:lnTo>
                    <a:pt x="0" y="530"/>
                  </a:lnTo>
                  <a:lnTo>
                    <a:pt x="0" y="490"/>
                  </a:lnTo>
                  <a:lnTo>
                    <a:pt x="4" y="452"/>
                  </a:lnTo>
                  <a:lnTo>
                    <a:pt x="8" y="414"/>
                  </a:lnTo>
                  <a:lnTo>
                    <a:pt x="16" y="376"/>
                  </a:lnTo>
                  <a:lnTo>
                    <a:pt x="24" y="340"/>
                  </a:lnTo>
                  <a:lnTo>
                    <a:pt x="36" y="304"/>
                  </a:lnTo>
                  <a:lnTo>
                    <a:pt x="48" y="270"/>
                  </a:lnTo>
                  <a:lnTo>
                    <a:pt x="62" y="236"/>
                  </a:lnTo>
                  <a:lnTo>
                    <a:pt x="78" y="202"/>
                  </a:lnTo>
                  <a:lnTo>
                    <a:pt x="96" y="170"/>
                  </a:lnTo>
                  <a:lnTo>
                    <a:pt x="114" y="138"/>
                  </a:lnTo>
                  <a:lnTo>
                    <a:pt x="134" y="108"/>
                  </a:lnTo>
                  <a:lnTo>
                    <a:pt x="156" y="80"/>
                  </a:lnTo>
                  <a:lnTo>
                    <a:pt x="180" y="52"/>
                  </a:lnTo>
                  <a:lnTo>
                    <a:pt x="204" y="24"/>
                  </a:lnTo>
                  <a:lnTo>
                    <a:pt x="230" y="0"/>
                  </a:lnTo>
                  <a:lnTo>
                    <a:pt x="234" y="6"/>
                  </a:lnTo>
                  <a:lnTo>
                    <a:pt x="218" y="22"/>
                  </a:lnTo>
                  <a:lnTo>
                    <a:pt x="194" y="48"/>
                  </a:lnTo>
                  <a:lnTo>
                    <a:pt x="172" y="74"/>
                  </a:lnTo>
                  <a:lnTo>
                    <a:pt x="150" y="100"/>
                  </a:lnTo>
                  <a:lnTo>
                    <a:pt x="130" y="128"/>
                  </a:lnTo>
                  <a:lnTo>
                    <a:pt x="112" y="158"/>
                  </a:lnTo>
                  <a:lnTo>
                    <a:pt x="94" y="188"/>
                  </a:lnTo>
                  <a:lnTo>
                    <a:pt x="78" y="218"/>
                  </a:lnTo>
                  <a:lnTo>
                    <a:pt x="64" y="250"/>
                  </a:lnTo>
                  <a:lnTo>
                    <a:pt x="52" y="282"/>
                  </a:lnTo>
                  <a:lnTo>
                    <a:pt x="40" y="316"/>
                  </a:lnTo>
                  <a:lnTo>
                    <a:pt x="30" y="350"/>
                  </a:lnTo>
                  <a:lnTo>
                    <a:pt x="22" y="384"/>
                  </a:lnTo>
                  <a:lnTo>
                    <a:pt x="16" y="420"/>
                  </a:lnTo>
                  <a:lnTo>
                    <a:pt x="12" y="456"/>
                  </a:lnTo>
                  <a:lnTo>
                    <a:pt x="8" y="492"/>
                  </a:lnTo>
                  <a:lnTo>
                    <a:pt x="8" y="530"/>
                  </a:lnTo>
                  <a:lnTo>
                    <a:pt x="8" y="566"/>
                  </a:lnTo>
                  <a:lnTo>
                    <a:pt x="12" y="602"/>
                  </a:lnTo>
                  <a:lnTo>
                    <a:pt x="16" y="638"/>
                  </a:lnTo>
                  <a:lnTo>
                    <a:pt x="22" y="674"/>
                  </a:lnTo>
                  <a:lnTo>
                    <a:pt x="30" y="708"/>
                  </a:lnTo>
                  <a:lnTo>
                    <a:pt x="40" y="742"/>
                  </a:lnTo>
                  <a:lnTo>
                    <a:pt x="52" y="776"/>
                  </a:lnTo>
                  <a:lnTo>
                    <a:pt x="64" y="808"/>
                  </a:lnTo>
                  <a:lnTo>
                    <a:pt x="78" y="840"/>
                  </a:lnTo>
                  <a:lnTo>
                    <a:pt x="94" y="870"/>
                  </a:lnTo>
                  <a:lnTo>
                    <a:pt x="112" y="900"/>
                  </a:lnTo>
                  <a:lnTo>
                    <a:pt x="130" y="930"/>
                  </a:lnTo>
                  <a:lnTo>
                    <a:pt x="150" y="958"/>
                  </a:lnTo>
                  <a:lnTo>
                    <a:pt x="172" y="984"/>
                  </a:lnTo>
                  <a:lnTo>
                    <a:pt x="194" y="1010"/>
                  </a:lnTo>
                  <a:lnTo>
                    <a:pt x="218" y="1036"/>
                  </a:lnTo>
                  <a:lnTo>
                    <a:pt x="242" y="1058"/>
                  </a:lnTo>
                  <a:lnTo>
                    <a:pt x="268" y="1082"/>
                  </a:lnTo>
                  <a:lnTo>
                    <a:pt x="296" y="1102"/>
                  </a:lnTo>
                  <a:lnTo>
                    <a:pt x="324" y="1122"/>
                  </a:lnTo>
                  <a:lnTo>
                    <a:pt x="352" y="1142"/>
                  </a:lnTo>
                  <a:lnTo>
                    <a:pt x="382" y="1158"/>
                  </a:lnTo>
                  <a:lnTo>
                    <a:pt x="414" y="1174"/>
                  </a:lnTo>
                  <a:lnTo>
                    <a:pt x="446" y="1188"/>
                  </a:lnTo>
                  <a:lnTo>
                    <a:pt x="478" y="1202"/>
                  </a:lnTo>
                  <a:lnTo>
                    <a:pt x="510" y="1212"/>
                  </a:lnTo>
                  <a:lnTo>
                    <a:pt x="544" y="1222"/>
                  </a:lnTo>
                  <a:lnTo>
                    <a:pt x="580" y="1230"/>
                  </a:lnTo>
                  <a:lnTo>
                    <a:pt x="614" y="1236"/>
                  </a:lnTo>
                  <a:lnTo>
                    <a:pt x="650" y="1242"/>
                  </a:lnTo>
                  <a:lnTo>
                    <a:pt x="686" y="1244"/>
                  </a:lnTo>
                  <a:lnTo>
                    <a:pt x="724" y="1246"/>
                  </a:lnTo>
                  <a:lnTo>
                    <a:pt x="778" y="1244"/>
                  </a:lnTo>
                  <a:lnTo>
                    <a:pt x="830" y="1238"/>
                  </a:lnTo>
                  <a:lnTo>
                    <a:pt x="882" y="1228"/>
                  </a:lnTo>
                  <a:lnTo>
                    <a:pt x="932" y="121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6" name="Freeform 114"/>
            <p:cNvSpPr>
              <a:spLocks/>
            </p:cNvSpPr>
            <p:nvPr/>
          </p:nvSpPr>
          <p:spPr bwMode="auto">
            <a:xfrm>
              <a:off x="2535238" y="3471863"/>
              <a:ext cx="1387475" cy="1870075"/>
            </a:xfrm>
            <a:custGeom>
              <a:avLst/>
              <a:gdLst>
                <a:gd name="T0" fmla="*/ 2147483646 w 874"/>
                <a:gd name="T1" fmla="*/ 2147483646 h 1178"/>
                <a:gd name="T2" fmla="*/ 2147483646 w 874"/>
                <a:gd name="T3" fmla="*/ 2147483646 h 1178"/>
                <a:gd name="T4" fmla="*/ 1970762188 w 874"/>
                <a:gd name="T5" fmla="*/ 2147483646 h 1178"/>
                <a:gd name="T6" fmla="*/ 1723786875 w 874"/>
                <a:gd name="T7" fmla="*/ 2147483646 h 1178"/>
                <a:gd name="T8" fmla="*/ 1633061250 w 874"/>
                <a:gd name="T9" fmla="*/ 2147483646 h 1178"/>
                <a:gd name="T10" fmla="*/ 1461690625 w 874"/>
                <a:gd name="T11" fmla="*/ 2147483646 h 1178"/>
                <a:gd name="T12" fmla="*/ 1290320000 w 874"/>
                <a:gd name="T13" fmla="*/ 2147483646 h 1178"/>
                <a:gd name="T14" fmla="*/ 1129030000 w 874"/>
                <a:gd name="T15" fmla="*/ 2147483646 h 1178"/>
                <a:gd name="T16" fmla="*/ 977820625 w 874"/>
                <a:gd name="T17" fmla="*/ 2147483646 h 1178"/>
                <a:gd name="T18" fmla="*/ 831651563 w 874"/>
                <a:gd name="T19" fmla="*/ 2147483646 h 1178"/>
                <a:gd name="T20" fmla="*/ 690522813 w 874"/>
                <a:gd name="T21" fmla="*/ 2147483646 h 1178"/>
                <a:gd name="T22" fmla="*/ 564515000 w 874"/>
                <a:gd name="T23" fmla="*/ 2147483646 h 1178"/>
                <a:gd name="T24" fmla="*/ 504031250 w 874"/>
                <a:gd name="T25" fmla="*/ 2147483646 h 1178"/>
                <a:gd name="T26" fmla="*/ 393144375 w 874"/>
                <a:gd name="T27" fmla="*/ 2147483646 h 1178"/>
                <a:gd name="T28" fmla="*/ 292338125 w 874"/>
                <a:gd name="T29" fmla="*/ 2147483646 h 1178"/>
                <a:gd name="T30" fmla="*/ 206652813 w 874"/>
                <a:gd name="T31" fmla="*/ 2066528125 h 1178"/>
                <a:gd name="T32" fmla="*/ 136088438 w 874"/>
                <a:gd name="T33" fmla="*/ 1915318750 h 1178"/>
                <a:gd name="T34" fmla="*/ 75604688 w 874"/>
                <a:gd name="T35" fmla="*/ 1754028750 h 1178"/>
                <a:gd name="T36" fmla="*/ 35282188 w 874"/>
                <a:gd name="T37" fmla="*/ 1587698438 h 1178"/>
                <a:gd name="T38" fmla="*/ 10080625 w 874"/>
                <a:gd name="T39" fmla="*/ 1416327813 h 1178"/>
                <a:gd name="T40" fmla="*/ 0 w 874"/>
                <a:gd name="T41" fmla="*/ 1244957188 h 1178"/>
                <a:gd name="T42" fmla="*/ 0 w 874"/>
                <a:gd name="T43" fmla="*/ 1154231563 h 1178"/>
                <a:gd name="T44" fmla="*/ 20161250 w 874"/>
                <a:gd name="T45" fmla="*/ 972780313 h 1178"/>
                <a:gd name="T46" fmla="*/ 55443438 w 874"/>
                <a:gd name="T47" fmla="*/ 801409688 h 1178"/>
                <a:gd name="T48" fmla="*/ 110886875 w 874"/>
                <a:gd name="T49" fmla="*/ 635079375 h 1178"/>
                <a:gd name="T50" fmla="*/ 176410938 w 874"/>
                <a:gd name="T51" fmla="*/ 478829688 h 1178"/>
                <a:gd name="T52" fmla="*/ 262096250 w 874"/>
                <a:gd name="T53" fmla="*/ 332660625 h 1178"/>
                <a:gd name="T54" fmla="*/ 357862188 w 874"/>
                <a:gd name="T55" fmla="*/ 191531875 h 1178"/>
                <a:gd name="T56" fmla="*/ 468749063 w 874"/>
                <a:gd name="T57" fmla="*/ 60483750 h 1178"/>
                <a:gd name="T58" fmla="*/ 524192500 w 874"/>
                <a:gd name="T59" fmla="*/ 0 h 1178"/>
                <a:gd name="T60" fmla="*/ 534273125 w 874"/>
                <a:gd name="T61" fmla="*/ 20161250 h 1178"/>
                <a:gd name="T62" fmla="*/ 519152188 w 874"/>
                <a:gd name="T63" fmla="*/ 40322500 h 1178"/>
                <a:gd name="T64" fmla="*/ 408265313 w 874"/>
                <a:gd name="T65" fmla="*/ 161290000 h 1178"/>
                <a:gd name="T66" fmla="*/ 312499375 w 874"/>
                <a:gd name="T67" fmla="*/ 292338125 h 1178"/>
                <a:gd name="T68" fmla="*/ 226814063 w 874"/>
                <a:gd name="T69" fmla="*/ 428426563 h 1178"/>
                <a:gd name="T70" fmla="*/ 151209375 w 874"/>
                <a:gd name="T71" fmla="*/ 579635938 h 1178"/>
                <a:gd name="T72" fmla="*/ 95765938 w 874"/>
                <a:gd name="T73" fmla="*/ 735885625 h 1178"/>
                <a:gd name="T74" fmla="*/ 55443438 w 874"/>
                <a:gd name="T75" fmla="*/ 897175625 h 1178"/>
                <a:gd name="T76" fmla="*/ 30241875 w 874"/>
                <a:gd name="T77" fmla="*/ 1068546250 h 1178"/>
                <a:gd name="T78" fmla="*/ 20161250 w 874"/>
                <a:gd name="T79" fmla="*/ 1244957188 h 1178"/>
                <a:gd name="T80" fmla="*/ 20161250 w 874"/>
                <a:gd name="T81" fmla="*/ 1330642500 h 1178"/>
                <a:gd name="T82" fmla="*/ 40322500 w 874"/>
                <a:gd name="T83" fmla="*/ 1502013125 h 1178"/>
                <a:gd name="T84" fmla="*/ 75604688 w 874"/>
                <a:gd name="T85" fmla="*/ 1668343438 h 1178"/>
                <a:gd name="T86" fmla="*/ 120967500 w 874"/>
                <a:gd name="T87" fmla="*/ 1829633438 h 1178"/>
                <a:gd name="T88" fmla="*/ 151209375 w 874"/>
                <a:gd name="T89" fmla="*/ 1905238125 h 1178"/>
                <a:gd name="T90" fmla="*/ 226814063 w 874"/>
                <a:gd name="T91" fmla="*/ 2056447500 h 1178"/>
                <a:gd name="T92" fmla="*/ 312499375 w 874"/>
                <a:gd name="T93" fmla="*/ 2147483646 h 1178"/>
                <a:gd name="T94" fmla="*/ 408265313 w 874"/>
                <a:gd name="T95" fmla="*/ 2147483646 h 1178"/>
                <a:gd name="T96" fmla="*/ 519152188 w 874"/>
                <a:gd name="T97" fmla="*/ 2147483646 h 1178"/>
                <a:gd name="T98" fmla="*/ 579635938 w 874"/>
                <a:gd name="T99" fmla="*/ 2147483646 h 1178"/>
                <a:gd name="T100" fmla="*/ 705643750 w 874"/>
                <a:gd name="T101" fmla="*/ 2147483646 h 1178"/>
                <a:gd name="T102" fmla="*/ 841732188 w 874"/>
                <a:gd name="T103" fmla="*/ 2147483646 h 1178"/>
                <a:gd name="T104" fmla="*/ 982860938 w 874"/>
                <a:gd name="T105" fmla="*/ 2147483646 h 1178"/>
                <a:gd name="T106" fmla="*/ 1058465625 w 874"/>
                <a:gd name="T107" fmla="*/ 2147483646 h 1178"/>
                <a:gd name="T108" fmla="*/ 1214715313 w 874"/>
                <a:gd name="T109" fmla="*/ 2147483646 h 1178"/>
                <a:gd name="T110" fmla="*/ 1381045625 w 874"/>
                <a:gd name="T111" fmla="*/ 2147483646 h 1178"/>
                <a:gd name="T112" fmla="*/ 1547375938 w 874"/>
                <a:gd name="T113" fmla="*/ 2147483646 h 1178"/>
                <a:gd name="T114" fmla="*/ 1723786875 w 874"/>
                <a:gd name="T115" fmla="*/ 2147483646 h 1178"/>
                <a:gd name="T116" fmla="*/ 1844754375 w 874"/>
                <a:gd name="T117" fmla="*/ 2147483646 h 1178"/>
                <a:gd name="T118" fmla="*/ 2076608750 w 874"/>
                <a:gd name="T119" fmla="*/ 2147483646 h 1178"/>
                <a:gd name="T120" fmla="*/ 2147483646 w 874"/>
                <a:gd name="T121" fmla="*/ 2147483646 h 117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74" h="1178">
                  <a:moveTo>
                    <a:pt x="870" y="1144"/>
                  </a:moveTo>
                  <a:lnTo>
                    <a:pt x="870" y="1144"/>
                  </a:lnTo>
                  <a:lnTo>
                    <a:pt x="874" y="1150"/>
                  </a:lnTo>
                  <a:lnTo>
                    <a:pt x="828" y="1162"/>
                  </a:lnTo>
                  <a:lnTo>
                    <a:pt x="782" y="1170"/>
                  </a:lnTo>
                  <a:lnTo>
                    <a:pt x="732" y="1176"/>
                  </a:lnTo>
                  <a:lnTo>
                    <a:pt x="684" y="1178"/>
                  </a:lnTo>
                  <a:lnTo>
                    <a:pt x="648" y="1176"/>
                  </a:lnTo>
                  <a:lnTo>
                    <a:pt x="614" y="1174"/>
                  </a:lnTo>
                  <a:lnTo>
                    <a:pt x="580" y="1170"/>
                  </a:lnTo>
                  <a:lnTo>
                    <a:pt x="546" y="1164"/>
                  </a:lnTo>
                  <a:lnTo>
                    <a:pt x="512" y="1156"/>
                  </a:lnTo>
                  <a:lnTo>
                    <a:pt x="480" y="1146"/>
                  </a:lnTo>
                  <a:lnTo>
                    <a:pt x="448" y="1136"/>
                  </a:lnTo>
                  <a:lnTo>
                    <a:pt x="418" y="1124"/>
                  </a:lnTo>
                  <a:lnTo>
                    <a:pt x="388" y="1110"/>
                  </a:lnTo>
                  <a:lnTo>
                    <a:pt x="358" y="1094"/>
                  </a:lnTo>
                  <a:lnTo>
                    <a:pt x="330" y="1078"/>
                  </a:lnTo>
                  <a:lnTo>
                    <a:pt x="302" y="1060"/>
                  </a:lnTo>
                  <a:lnTo>
                    <a:pt x="274" y="1042"/>
                  </a:lnTo>
                  <a:lnTo>
                    <a:pt x="248" y="1020"/>
                  </a:lnTo>
                  <a:lnTo>
                    <a:pt x="224" y="1000"/>
                  </a:lnTo>
                  <a:lnTo>
                    <a:pt x="200" y="976"/>
                  </a:lnTo>
                  <a:lnTo>
                    <a:pt x="178" y="952"/>
                  </a:lnTo>
                  <a:lnTo>
                    <a:pt x="156" y="928"/>
                  </a:lnTo>
                  <a:lnTo>
                    <a:pt x="136" y="902"/>
                  </a:lnTo>
                  <a:lnTo>
                    <a:pt x="116" y="876"/>
                  </a:lnTo>
                  <a:lnTo>
                    <a:pt x="98" y="848"/>
                  </a:lnTo>
                  <a:lnTo>
                    <a:pt x="82" y="820"/>
                  </a:lnTo>
                  <a:lnTo>
                    <a:pt x="68" y="790"/>
                  </a:lnTo>
                  <a:lnTo>
                    <a:pt x="54" y="760"/>
                  </a:lnTo>
                  <a:lnTo>
                    <a:pt x="42" y="728"/>
                  </a:lnTo>
                  <a:lnTo>
                    <a:pt x="30" y="696"/>
                  </a:lnTo>
                  <a:lnTo>
                    <a:pt x="22" y="664"/>
                  </a:lnTo>
                  <a:lnTo>
                    <a:pt x="14" y="630"/>
                  </a:lnTo>
                  <a:lnTo>
                    <a:pt x="8" y="598"/>
                  </a:lnTo>
                  <a:lnTo>
                    <a:pt x="4" y="562"/>
                  </a:lnTo>
                  <a:lnTo>
                    <a:pt x="0" y="528"/>
                  </a:lnTo>
                  <a:lnTo>
                    <a:pt x="0" y="494"/>
                  </a:lnTo>
                  <a:lnTo>
                    <a:pt x="0" y="458"/>
                  </a:lnTo>
                  <a:lnTo>
                    <a:pt x="4" y="422"/>
                  </a:lnTo>
                  <a:lnTo>
                    <a:pt x="8" y="386"/>
                  </a:lnTo>
                  <a:lnTo>
                    <a:pt x="14" y="352"/>
                  </a:lnTo>
                  <a:lnTo>
                    <a:pt x="22" y="318"/>
                  </a:lnTo>
                  <a:lnTo>
                    <a:pt x="32" y="286"/>
                  </a:lnTo>
                  <a:lnTo>
                    <a:pt x="44" y="252"/>
                  </a:lnTo>
                  <a:lnTo>
                    <a:pt x="56" y="222"/>
                  </a:lnTo>
                  <a:lnTo>
                    <a:pt x="70" y="190"/>
                  </a:lnTo>
                  <a:lnTo>
                    <a:pt x="86" y="160"/>
                  </a:lnTo>
                  <a:lnTo>
                    <a:pt x="104" y="132"/>
                  </a:lnTo>
                  <a:lnTo>
                    <a:pt x="122" y="104"/>
                  </a:lnTo>
                  <a:lnTo>
                    <a:pt x="142" y="76"/>
                  </a:lnTo>
                  <a:lnTo>
                    <a:pt x="162" y="50"/>
                  </a:lnTo>
                  <a:lnTo>
                    <a:pt x="186" y="24"/>
                  </a:lnTo>
                  <a:lnTo>
                    <a:pt x="208" y="0"/>
                  </a:lnTo>
                  <a:lnTo>
                    <a:pt x="212" y="8"/>
                  </a:lnTo>
                  <a:lnTo>
                    <a:pt x="206" y="16"/>
                  </a:lnTo>
                  <a:lnTo>
                    <a:pt x="184" y="38"/>
                  </a:lnTo>
                  <a:lnTo>
                    <a:pt x="162" y="64"/>
                  </a:lnTo>
                  <a:lnTo>
                    <a:pt x="142" y="88"/>
                  </a:lnTo>
                  <a:lnTo>
                    <a:pt x="124" y="116"/>
                  </a:lnTo>
                  <a:lnTo>
                    <a:pt x="106" y="142"/>
                  </a:lnTo>
                  <a:lnTo>
                    <a:pt x="90" y="170"/>
                  </a:lnTo>
                  <a:lnTo>
                    <a:pt x="74" y="200"/>
                  </a:lnTo>
                  <a:lnTo>
                    <a:pt x="60" y="230"/>
                  </a:lnTo>
                  <a:lnTo>
                    <a:pt x="48" y="260"/>
                  </a:lnTo>
                  <a:lnTo>
                    <a:pt x="38" y="292"/>
                  </a:lnTo>
                  <a:lnTo>
                    <a:pt x="30" y="324"/>
                  </a:lnTo>
                  <a:lnTo>
                    <a:pt x="22" y="356"/>
                  </a:lnTo>
                  <a:lnTo>
                    <a:pt x="16" y="390"/>
                  </a:lnTo>
                  <a:lnTo>
                    <a:pt x="12" y="424"/>
                  </a:lnTo>
                  <a:lnTo>
                    <a:pt x="8" y="458"/>
                  </a:lnTo>
                  <a:lnTo>
                    <a:pt x="8" y="494"/>
                  </a:lnTo>
                  <a:lnTo>
                    <a:pt x="8" y="528"/>
                  </a:lnTo>
                  <a:lnTo>
                    <a:pt x="12" y="562"/>
                  </a:lnTo>
                  <a:lnTo>
                    <a:pt x="16" y="596"/>
                  </a:lnTo>
                  <a:lnTo>
                    <a:pt x="22" y="630"/>
                  </a:lnTo>
                  <a:lnTo>
                    <a:pt x="30" y="662"/>
                  </a:lnTo>
                  <a:lnTo>
                    <a:pt x="38" y="694"/>
                  </a:lnTo>
                  <a:lnTo>
                    <a:pt x="48" y="726"/>
                  </a:lnTo>
                  <a:lnTo>
                    <a:pt x="60" y="756"/>
                  </a:lnTo>
                  <a:lnTo>
                    <a:pt x="74" y="786"/>
                  </a:lnTo>
                  <a:lnTo>
                    <a:pt x="90" y="816"/>
                  </a:lnTo>
                  <a:lnTo>
                    <a:pt x="106" y="844"/>
                  </a:lnTo>
                  <a:lnTo>
                    <a:pt x="124" y="870"/>
                  </a:lnTo>
                  <a:lnTo>
                    <a:pt x="142" y="898"/>
                  </a:lnTo>
                  <a:lnTo>
                    <a:pt x="162" y="922"/>
                  </a:lnTo>
                  <a:lnTo>
                    <a:pt x="184" y="948"/>
                  </a:lnTo>
                  <a:lnTo>
                    <a:pt x="206" y="972"/>
                  </a:lnTo>
                  <a:lnTo>
                    <a:pt x="230" y="994"/>
                  </a:lnTo>
                  <a:lnTo>
                    <a:pt x="254" y="1014"/>
                  </a:lnTo>
                  <a:lnTo>
                    <a:pt x="280" y="1034"/>
                  </a:lnTo>
                  <a:lnTo>
                    <a:pt x="306" y="1054"/>
                  </a:lnTo>
                  <a:lnTo>
                    <a:pt x="334" y="1072"/>
                  </a:lnTo>
                  <a:lnTo>
                    <a:pt x="362" y="1088"/>
                  </a:lnTo>
                  <a:lnTo>
                    <a:pt x="390" y="1102"/>
                  </a:lnTo>
                  <a:lnTo>
                    <a:pt x="420" y="1116"/>
                  </a:lnTo>
                  <a:lnTo>
                    <a:pt x="452" y="1128"/>
                  </a:lnTo>
                  <a:lnTo>
                    <a:pt x="482" y="1138"/>
                  </a:lnTo>
                  <a:lnTo>
                    <a:pt x="514" y="1148"/>
                  </a:lnTo>
                  <a:lnTo>
                    <a:pt x="548" y="1156"/>
                  </a:lnTo>
                  <a:lnTo>
                    <a:pt x="580" y="1162"/>
                  </a:lnTo>
                  <a:lnTo>
                    <a:pt x="614" y="1166"/>
                  </a:lnTo>
                  <a:lnTo>
                    <a:pt x="648" y="1168"/>
                  </a:lnTo>
                  <a:lnTo>
                    <a:pt x="684" y="1170"/>
                  </a:lnTo>
                  <a:lnTo>
                    <a:pt x="732" y="1168"/>
                  </a:lnTo>
                  <a:lnTo>
                    <a:pt x="778" y="1162"/>
                  </a:lnTo>
                  <a:lnTo>
                    <a:pt x="824" y="1154"/>
                  </a:lnTo>
                  <a:lnTo>
                    <a:pt x="870" y="114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7" name="Freeform 115"/>
            <p:cNvSpPr>
              <a:spLocks/>
            </p:cNvSpPr>
            <p:nvPr/>
          </p:nvSpPr>
          <p:spPr bwMode="auto">
            <a:xfrm>
              <a:off x="2598738" y="3532188"/>
              <a:ext cx="1289050" cy="1746250"/>
            </a:xfrm>
            <a:custGeom>
              <a:avLst/>
              <a:gdLst>
                <a:gd name="T0" fmla="*/ 2036286250 w 812"/>
                <a:gd name="T1" fmla="*/ 2147483646 h 1100"/>
                <a:gd name="T2" fmla="*/ 2046366875 w 812"/>
                <a:gd name="T3" fmla="*/ 2147483646 h 1100"/>
                <a:gd name="T4" fmla="*/ 1839714063 w 812"/>
                <a:gd name="T5" fmla="*/ 2147483646 h 1100"/>
                <a:gd name="T6" fmla="*/ 1622980625 w 812"/>
                <a:gd name="T7" fmla="*/ 2147483646 h 1100"/>
                <a:gd name="T8" fmla="*/ 1537295313 w 812"/>
                <a:gd name="T9" fmla="*/ 2147483646 h 1100"/>
                <a:gd name="T10" fmla="*/ 1376005313 w 812"/>
                <a:gd name="T11" fmla="*/ 2147483646 h 1100"/>
                <a:gd name="T12" fmla="*/ 1214715313 w 812"/>
                <a:gd name="T13" fmla="*/ 2147483646 h 1100"/>
                <a:gd name="T14" fmla="*/ 1063505938 w 812"/>
                <a:gd name="T15" fmla="*/ 2147483646 h 1100"/>
                <a:gd name="T16" fmla="*/ 917336875 w 812"/>
                <a:gd name="T17" fmla="*/ 2147483646 h 1100"/>
                <a:gd name="T18" fmla="*/ 781248438 w 812"/>
                <a:gd name="T19" fmla="*/ 2147483646 h 1100"/>
                <a:gd name="T20" fmla="*/ 650200313 w 812"/>
                <a:gd name="T21" fmla="*/ 2147483646 h 1100"/>
                <a:gd name="T22" fmla="*/ 529232813 w 812"/>
                <a:gd name="T23" fmla="*/ 2147483646 h 1100"/>
                <a:gd name="T24" fmla="*/ 473789375 w 812"/>
                <a:gd name="T25" fmla="*/ 2147483646 h 1100"/>
                <a:gd name="T26" fmla="*/ 367942813 w 812"/>
                <a:gd name="T27" fmla="*/ 2147483646 h 1100"/>
                <a:gd name="T28" fmla="*/ 277217188 w 812"/>
                <a:gd name="T29" fmla="*/ 2056447500 h 1100"/>
                <a:gd name="T30" fmla="*/ 196572188 w 812"/>
                <a:gd name="T31" fmla="*/ 1920359063 h 1100"/>
                <a:gd name="T32" fmla="*/ 126007813 w 812"/>
                <a:gd name="T33" fmla="*/ 1779230313 h 1100"/>
                <a:gd name="T34" fmla="*/ 70564375 w 812"/>
                <a:gd name="T35" fmla="*/ 1628020938 h 1100"/>
                <a:gd name="T36" fmla="*/ 30241875 w 812"/>
                <a:gd name="T37" fmla="*/ 1471771250 h 1100"/>
                <a:gd name="T38" fmla="*/ 10080625 w 812"/>
                <a:gd name="T39" fmla="*/ 1310481250 h 1100"/>
                <a:gd name="T40" fmla="*/ 0 w 812"/>
                <a:gd name="T41" fmla="*/ 1149191250 h 1100"/>
                <a:gd name="T42" fmla="*/ 0 w 812"/>
                <a:gd name="T43" fmla="*/ 1063505938 h 1100"/>
                <a:gd name="T44" fmla="*/ 20161250 w 812"/>
                <a:gd name="T45" fmla="*/ 897175625 h 1100"/>
                <a:gd name="T46" fmla="*/ 50403125 w 812"/>
                <a:gd name="T47" fmla="*/ 740925938 h 1100"/>
                <a:gd name="T48" fmla="*/ 95765938 w 812"/>
                <a:gd name="T49" fmla="*/ 589716563 h 1100"/>
                <a:gd name="T50" fmla="*/ 161290000 w 812"/>
                <a:gd name="T51" fmla="*/ 443547500 h 1100"/>
                <a:gd name="T52" fmla="*/ 231854375 w 812"/>
                <a:gd name="T53" fmla="*/ 307459063 h 1100"/>
                <a:gd name="T54" fmla="*/ 322580000 w 812"/>
                <a:gd name="T55" fmla="*/ 176410938 h 1100"/>
                <a:gd name="T56" fmla="*/ 423386250 w 812"/>
                <a:gd name="T57" fmla="*/ 55443438 h 1100"/>
                <a:gd name="T58" fmla="*/ 473789375 w 812"/>
                <a:gd name="T59" fmla="*/ 0 h 1100"/>
                <a:gd name="T60" fmla="*/ 483870000 w 812"/>
                <a:gd name="T61" fmla="*/ 15120938 h 1100"/>
                <a:gd name="T62" fmla="*/ 383063750 w 812"/>
                <a:gd name="T63" fmla="*/ 131048125 h 1100"/>
                <a:gd name="T64" fmla="*/ 292338125 w 812"/>
                <a:gd name="T65" fmla="*/ 252015625 h 1100"/>
                <a:gd name="T66" fmla="*/ 211693125 w 812"/>
                <a:gd name="T67" fmla="*/ 388104063 h 1100"/>
                <a:gd name="T68" fmla="*/ 146169063 w 812"/>
                <a:gd name="T69" fmla="*/ 524192500 h 1100"/>
                <a:gd name="T70" fmla="*/ 90725625 w 812"/>
                <a:gd name="T71" fmla="*/ 670361563 h 1100"/>
                <a:gd name="T72" fmla="*/ 50403125 w 812"/>
                <a:gd name="T73" fmla="*/ 826611250 h 1100"/>
                <a:gd name="T74" fmla="*/ 25201563 w 812"/>
                <a:gd name="T75" fmla="*/ 982860938 h 1100"/>
                <a:gd name="T76" fmla="*/ 20161250 w 812"/>
                <a:gd name="T77" fmla="*/ 1149191250 h 1100"/>
                <a:gd name="T78" fmla="*/ 20161250 w 812"/>
                <a:gd name="T79" fmla="*/ 1229836250 h 1100"/>
                <a:gd name="T80" fmla="*/ 40322500 w 812"/>
                <a:gd name="T81" fmla="*/ 1391126250 h 1100"/>
                <a:gd name="T82" fmla="*/ 70564375 w 812"/>
                <a:gd name="T83" fmla="*/ 1547375938 h 1100"/>
                <a:gd name="T84" fmla="*/ 115927188 w 812"/>
                <a:gd name="T85" fmla="*/ 1698585313 h 1100"/>
                <a:gd name="T86" fmla="*/ 146169063 w 812"/>
                <a:gd name="T87" fmla="*/ 1769149688 h 1100"/>
                <a:gd name="T88" fmla="*/ 211693125 w 812"/>
                <a:gd name="T89" fmla="*/ 1910278438 h 1100"/>
                <a:gd name="T90" fmla="*/ 292338125 w 812"/>
                <a:gd name="T91" fmla="*/ 2041326563 h 1100"/>
                <a:gd name="T92" fmla="*/ 383063750 w 812"/>
                <a:gd name="T93" fmla="*/ 2147483646 h 1100"/>
                <a:gd name="T94" fmla="*/ 488910313 w 812"/>
                <a:gd name="T95" fmla="*/ 2147483646 h 1100"/>
                <a:gd name="T96" fmla="*/ 544353750 w 812"/>
                <a:gd name="T97" fmla="*/ 2147483646 h 1100"/>
                <a:gd name="T98" fmla="*/ 665321250 w 812"/>
                <a:gd name="T99" fmla="*/ 2147483646 h 1100"/>
                <a:gd name="T100" fmla="*/ 791329063 w 812"/>
                <a:gd name="T101" fmla="*/ 2147483646 h 1100"/>
                <a:gd name="T102" fmla="*/ 927417500 w 812"/>
                <a:gd name="T103" fmla="*/ 2147483646 h 1100"/>
                <a:gd name="T104" fmla="*/ 997981875 w 812"/>
                <a:gd name="T105" fmla="*/ 2147483646 h 1100"/>
                <a:gd name="T106" fmla="*/ 1144150938 w 812"/>
                <a:gd name="T107" fmla="*/ 2147483646 h 1100"/>
                <a:gd name="T108" fmla="*/ 1300400625 w 812"/>
                <a:gd name="T109" fmla="*/ 2147483646 h 1100"/>
                <a:gd name="T110" fmla="*/ 1456650313 w 812"/>
                <a:gd name="T111" fmla="*/ 2147483646 h 1100"/>
                <a:gd name="T112" fmla="*/ 1622980625 w 812"/>
                <a:gd name="T113" fmla="*/ 2147483646 h 1100"/>
                <a:gd name="T114" fmla="*/ 1728827188 w 812"/>
                <a:gd name="T115" fmla="*/ 2147483646 h 1100"/>
                <a:gd name="T116" fmla="*/ 1935480000 w 812"/>
                <a:gd name="T117" fmla="*/ 2147483646 h 1100"/>
                <a:gd name="T118" fmla="*/ 2036286250 w 812"/>
                <a:gd name="T119" fmla="*/ 2147483646 h 11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12" h="1100">
                  <a:moveTo>
                    <a:pt x="808" y="1070"/>
                  </a:moveTo>
                  <a:lnTo>
                    <a:pt x="808" y="1070"/>
                  </a:lnTo>
                  <a:lnTo>
                    <a:pt x="812" y="1076"/>
                  </a:lnTo>
                  <a:lnTo>
                    <a:pt x="772" y="1086"/>
                  </a:lnTo>
                  <a:lnTo>
                    <a:pt x="730" y="1094"/>
                  </a:lnTo>
                  <a:lnTo>
                    <a:pt x="688" y="1098"/>
                  </a:lnTo>
                  <a:lnTo>
                    <a:pt x="644" y="1100"/>
                  </a:lnTo>
                  <a:lnTo>
                    <a:pt x="610" y="1098"/>
                  </a:lnTo>
                  <a:lnTo>
                    <a:pt x="578" y="1096"/>
                  </a:lnTo>
                  <a:lnTo>
                    <a:pt x="546" y="1092"/>
                  </a:lnTo>
                  <a:lnTo>
                    <a:pt x="514" y="1086"/>
                  </a:lnTo>
                  <a:lnTo>
                    <a:pt x="482" y="1078"/>
                  </a:lnTo>
                  <a:lnTo>
                    <a:pt x="452" y="1070"/>
                  </a:lnTo>
                  <a:lnTo>
                    <a:pt x="422" y="1060"/>
                  </a:lnTo>
                  <a:lnTo>
                    <a:pt x="394" y="1048"/>
                  </a:lnTo>
                  <a:lnTo>
                    <a:pt x="364" y="1036"/>
                  </a:lnTo>
                  <a:lnTo>
                    <a:pt x="336" y="1022"/>
                  </a:lnTo>
                  <a:lnTo>
                    <a:pt x="310" y="1006"/>
                  </a:lnTo>
                  <a:lnTo>
                    <a:pt x="284" y="990"/>
                  </a:lnTo>
                  <a:lnTo>
                    <a:pt x="258" y="972"/>
                  </a:lnTo>
                  <a:lnTo>
                    <a:pt x="234" y="952"/>
                  </a:lnTo>
                  <a:lnTo>
                    <a:pt x="210" y="932"/>
                  </a:lnTo>
                  <a:lnTo>
                    <a:pt x="188" y="910"/>
                  </a:lnTo>
                  <a:lnTo>
                    <a:pt x="168" y="888"/>
                  </a:lnTo>
                  <a:lnTo>
                    <a:pt x="146" y="864"/>
                  </a:lnTo>
                  <a:lnTo>
                    <a:pt x="128" y="840"/>
                  </a:lnTo>
                  <a:lnTo>
                    <a:pt x="110" y="816"/>
                  </a:lnTo>
                  <a:lnTo>
                    <a:pt x="94" y="788"/>
                  </a:lnTo>
                  <a:lnTo>
                    <a:pt x="78" y="762"/>
                  </a:lnTo>
                  <a:lnTo>
                    <a:pt x="64" y="734"/>
                  </a:lnTo>
                  <a:lnTo>
                    <a:pt x="50" y="706"/>
                  </a:lnTo>
                  <a:lnTo>
                    <a:pt x="38" y="676"/>
                  </a:lnTo>
                  <a:lnTo>
                    <a:pt x="28" y="646"/>
                  </a:lnTo>
                  <a:lnTo>
                    <a:pt x="20" y="616"/>
                  </a:lnTo>
                  <a:lnTo>
                    <a:pt x="12" y="584"/>
                  </a:lnTo>
                  <a:lnTo>
                    <a:pt x="8" y="554"/>
                  </a:lnTo>
                  <a:lnTo>
                    <a:pt x="4" y="520"/>
                  </a:lnTo>
                  <a:lnTo>
                    <a:pt x="0" y="488"/>
                  </a:lnTo>
                  <a:lnTo>
                    <a:pt x="0" y="456"/>
                  </a:lnTo>
                  <a:lnTo>
                    <a:pt x="0" y="422"/>
                  </a:lnTo>
                  <a:lnTo>
                    <a:pt x="4" y="390"/>
                  </a:lnTo>
                  <a:lnTo>
                    <a:pt x="8" y="356"/>
                  </a:lnTo>
                  <a:lnTo>
                    <a:pt x="12" y="326"/>
                  </a:lnTo>
                  <a:lnTo>
                    <a:pt x="20" y="294"/>
                  </a:lnTo>
                  <a:lnTo>
                    <a:pt x="28" y="264"/>
                  </a:lnTo>
                  <a:lnTo>
                    <a:pt x="38" y="234"/>
                  </a:lnTo>
                  <a:lnTo>
                    <a:pt x="50" y="204"/>
                  </a:lnTo>
                  <a:lnTo>
                    <a:pt x="64" y="176"/>
                  </a:lnTo>
                  <a:lnTo>
                    <a:pt x="78" y="148"/>
                  </a:lnTo>
                  <a:lnTo>
                    <a:pt x="92" y="122"/>
                  </a:lnTo>
                  <a:lnTo>
                    <a:pt x="110" y="96"/>
                  </a:lnTo>
                  <a:lnTo>
                    <a:pt x="128" y="70"/>
                  </a:lnTo>
                  <a:lnTo>
                    <a:pt x="146" y="46"/>
                  </a:lnTo>
                  <a:lnTo>
                    <a:pt x="168" y="22"/>
                  </a:lnTo>
                  <a:lnTo>
                    <a:pt x="188" y="0"/>
                  </a:lnTo>
                  <a:lnTo>
                    <a:pt x="192" y="6"/>
                  </a:lnTo>
                  <a:lnTo>
                    <a:pt x="172" y="30"/>
                  </a:lnTo>
                  <a:lnTo>
                    <a:pt x="152" y="52"/>
                  </a:lnTo>
                  <a:lnTo>
                    <a:pt x="132" y="76"/>
                  </a:lnTo>
                  <a:lnTo>
                    <a:pt x="116" y="100"/>
                  </a:lnTo>
                  <a:lnTo>
                    <a:pt x="98" y="126"/>
                  </a:lnTo>
                  <a:lnTo>
                    <a:pt x="84" y="154"/>
                  </a:lnTo>
                  <a:lnTo>
                    <a:pt x="70" y="180"/>
                  </a:lnTo>
                  <a:lnTo>
                    <a:pt x="58" y="208"/>
                  </a:lnTo>
                  <a:lnTo>
                    <a:pt x="46" y="238"/>
                  </a:lnTo>
                  <a:lnTo>
                    <a:pt x="36" y="266"/>
                  </a:lnTo>
                  <a:lnTo>
                    <a:pt x="28" y="296"/>
                  </a:lnTo>
                  <a:lnTo>
                    <a:pt x="20" y="328"/>
                  </a:lnTo>
                  <a:lnTo>
                    <a:pt x="14" y="358"/>
                  </a:lnTo>
                  <a:lnTo>
                    <a:pt x="10" y="390"/>
                  </a:lnTo>
                  <a:lnTo>
                    <a:pt x="8" y="422"/>
                  </a:lnTo>
                  <a:lnTo>
                    <a:pt x="8" y="456"/>
                  </a:lnTo>
                  <a:lnTo>
                    <a:pt x="8" y="488"/>
                  </a:lnTo>
                  <a:lnTo>
                    <a:pt x="10" y="520"/>
                  </a:lnTo>
                  <a:lnTo>
                    <a:pt x="16" y="552"/>
                  </a:lnTo>
                  <a:lnTo>
                    <a:pt x="20" y="584"/>
                  </a:lnTo>
                  <a:lnTo>
                    <a:pt x="28" y="614"/>
                  </a:lnTo>
                  <a:lnTo>
                    <a:pt x="36" y="644"/>
                  </a:lnTo>
                  <a:lnTo>
                    <a:pt x="46" y="674"/>
                  </a:lnTo>
                  <a:lnTo>
                    <a:pt x="58" y="702"/>
                  </a:lnTo>
                  <a:lnTo>
                    <a:pt x="70" y="730"/>
                  </a:lnTo>
                  <a:lnTo>
                    <a:pt x="84" y="758"/>
                  </a:lnTo>
                  <a:lnTo>
                    <a:pt x="100" y="784"/>
                  </a:lnTo>
                  <a:lnTo>
                    <a:pt x="116" y="810"/>
                  </a:lnTo>
                  <a:lnTo>
                    <a:pt x="134" y="836"/>
                  </a:lnTo>
                  <a:lnTo>
                    <a:pt x="152" y="860"/>
                  </a:lnTo>
                  <a:lnTo>
                    <a:pt x="172" y="882"/>
                  </a:lnTo>
                  <a:lnTo>
                    <a:pt x="194" y="904"/>
                  </a:lnTo>
                  <a:lnTo>
                    <a:pt x="216" y="926"/>
                  </a:lnTo>
                  <a:lnTo>
                    <a:pt x="240" y="946"/>
                  </a:lnTo>
                  <a:lnTo>
                    <a:pt x="264" y="964"/>
                  </a:lnTo>
                  <a:lnTo>
                    <a:pt x="288" y="982"/>
                  </a:lnTo>
                  <a:lnTo>
                    <a:pt x="314" y="998"/>
                  </a:lnTo>
                  <a:lnTo>
                    <a:pt x="340" y="1014"/>
                  </a:lnTo>
                  <a:lnTo>
                    <a:pt x="368" y="1028"/>
                  </a:lnTo>
                  <a:lnTo>
                    <a:pt x="396" y="1042"/>
                  </a:lnTo>
                  <a:lnTo>
                    <a:pt x="426" y="1052"/>
                  </a:lnTo>
                  <a:lnTo>
                    <a:pt x="454" y="1062"/>
                  </a:lnTo>
                  <a:lnTo>
                    <a:pt x="484" y="1070"/>
                  </a:lnTo>
                  <a:lnTo>
                    <a:pt x="516" y="1078"/>
                  </a:lnTo>
                  <a:lnTo>
                    <a:pt x="546" y="1084"/>
                  </a:lnTo>
                  <a:lnTo>
                    <a:pt x="578" y="1088"/>
                  </a:lnTo>
                  <a:lnTo>
                    <a:pt x="612" y="1090"/>
                  </a:lnTo>
                  <a:lnTo>
                    <a:pt x="644" y="1092"/>
                  </a:lnTo>
                  <a:lnTo>
                    <a:pt x="686" y="1090"/>
                  </a:lnTo>
                  <a:lnTo>
                    <a:pt x="728" y="1086"/>
                  </a:lnTo>
                  <a:lnTo>
                    <a:pt x="768" y="1078"/>
                  </a:lnTo>
                  <a:lnTo>
                    <a:pt x="808" y="107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8" name="Freeform 116"/>
            <p:cNvSpPr>
              <a:spLocks/>
            </p:cNvSpPr>
            <p:nvPr/>
          </p:nvSpPr>
          <p:spPr bwMode="auto">
            <a:xfrm>
              <a:off x="2662238" y="3589338"/>
              <a:ext cx="1193800" cy="1625600"/>
            </a:xfrm>
            <a:custGeom>
              <a:avLst/>
              <a:gdLst>
                <a:gd name="T0" fmla="*/ 1885076875 w 752"/>
                <a:gd name="T1" fmla="*/ 2147483646 h 1024"/>
                <a:gd name="T2" fmla="*/ 1895157500 w 752"/>
                <a:gd name="T3" fmla="*/ 2147483646 h 1024"/>
                <a:gd name="T4" fmla="*/ 1708665938 w 752"/>
                <a:gd name="T5" fmla="*/ 2147483646 h 1024"/>
                <a:gd name="T6" fmla="*/ 1522174375 w 752"/>
                <a:gd name="T7" fmla="*/ 2147483646 h 1024"/>
                <a:gd name="T8" fmla="*/ 1441529375 w 752"/>
                <a:gd name="T9" fmla="*/ 2147483646 h 1024"/>
                <a:gd name="T10" fmla="*/ 1290320000 w 752"/>
                <a:gd name="T11" fmla="*/ 2147483646 h 1024"/>
                <a:gd name="T12" fmla="*/ 1139110625 w 752"/>
                <a:gd name="T13" fmla="*/ 2147483646 h 1024"/>
                <a:gd name="T14" fmla="*/ 997981875 w 752"/>
                <a:gd name="T15" fmla="*/ 2147483646 h 1024"/>
                <a:gd name="T16" fmla="*/ 861893438 w 752"/>
                <a:gd name="T17" fmla="*/ 2147483646 h 1024"/>
                <a:gd name="T18" fmla="*/ 730845313 w 752"/>
                <a:gd name="T19" fmla="*/ 2147483646 h 1024"/>
                <a:gd name="T20" fmla="*/ 609877813 w 752"/>
                <a:gd name="T21" fmla="*/ 2147483646 h 1024"/>
                <a:gd name="T22" fmla="*/ 498990938 w 752"/>
                <a:gd name="T23" fmla="*/ 2147483646 h 1024"/>
                <a:gd name="T24" fmla="*/ 443547500 w 752"/>
                <a:gd name="T25" fmla="*/ 2132052188 h 1024"/>
                <a:gd name="T26" fmla="*/ 347781563 w 752"/>
                <a:gd name="T27" fmla="*/ 2026205625 h 1024"/>
                <a:gd name="T28" fmla="*/ 257055938 w 752"/>
                <a:gd name="T29" fmla="*/ 1905238125 h 1024"/>
                <a:gd name="T30" fmla="*/ 181451250 w 752"/>
                <a:gd name="T31" fmla="*/ 1779230313 h 1024"/>
                <a:gd name="T32" fmla="*/ 120967500 w 752"/>
                <a:gd name="T33" fmla="*/ 1648182188 h 1024"/>
                <a:gd name="T34" fmla="*/ 65524063 w 752"/>
                <a:gd name="T35" fmla="*/ 1507053438 h 1024"/>
                <a:gd name="T36" fmla="*/ 30241875 w 752"/>
                <a:gd name="T37" fmla="*/ 1360884375 h 1024"/>
                <a:gd name="T38" fmla="*/ 5040313 w 752"/>
                <a:gd name="T39" fmla="*/ 1209675000 h 1024"/>
                <a:gd name="T40" fmla="*/ 0 w 752"/>
                <a:gd name="T41" fmla="*/ 1058465625 h 1024"/>
                <a:gd name="T42" fmla="*/ 0 w 752"/>
                <a:gd name="T43" fmla="*/ 977820625 h 1024"/>
                <a:gd name="T44" fmla="*/ 15120938 w 752"/>
                <a:gd name="T45" fmla="*/ 831651563 h 1024"/>
                <a:gd name="T46" fmla="*/ 45362813 w 752"/>
                <a:gd name="T47" fmla="*/ 685482500 h 1024"/>
                <a:gd name="T48" fmla="*/ 85685313 w 752"/>
                <a:gd name="T49" fmla="*/ 544353750 h 1024"/>
                <a:gd name="T50" fmla="*/ 141128750 w 752"/>
                <a:gd name="T51" fmla="*/ 408265313 h 1024"/>
                <a:gd name="T52" fmla="*/ 211693125 w 752"/>
                <a:gd name="T53" fmla="*/ 282257500 h 1024"/>
                <a:gd name="T54" fmla="*/ 287297813 w 752"/>
                <a:gd name="T55" fmla="*/ 161290000 h 1024"/>
                <a:gd name="T56" fmla="*/ 378023438 w 752"/>
                <a:gd name="T57" fmla="*/ 50403125 h 1024"/>
                <a:gd name="T58" fmla="*/ 428426563 w 752"/>
                <a:gd name="T59" fmla="*/ 0 h 1024"/>
                <a:gd name="T60" fmla="*/ 438507188 w 752"/>
                <a:gd name="T61" fmla="*/ 15120938 h 1024"/>
                <a:gd name="T62" fmla="*/ 342741250 w 752"/>
                <a:gd name="T63" fmla="*/ 120967500 h 1024"/>
                <a:gd name="T64" fmla="*/ 262096250 w 752"/>
                <a:gd name="T65" fmla="*/ 236894688 h 1024"/>
                <a:gd name="T66" fmla="*/ 191531875 w 752"/>
                <a:gd name="T67" fmla="*/ 357862188 h 1024"/>
                <a:gd name="T68" fmla="*/ 131048125 w 752"/>
                <a:gd name="T69" fmla="*/ 488910313 h 1024"/>
                <a:gd name="T70" fmla="*/ 85685313 w 752"/>
                <a:gd name="T71" fmla="*/ 619958438 h 1024"/>
                <a:gd name="T72" fmla="*/ 50403125 w 752"/>
                <a:gd name="T73" fmla="*/ 761087188 h 1024"/>
                <a:gd name="T74" fmla="*/ 25201563 w 752"/>
                <a:gd name="T75" fmla="*/ 907256250 h 1024"/>
                <a:gd name="T76" fmla="*/ 20161250 w 752"/>
                <a:gd name="T77" fmla="*/ 1058465625 h 1024"/>
                <a:gd name="T78" fmla="*/ 20161250 w 752"/>
                <a:gd name="T79" fmla="*/ 1134070313 h 1024"/>
                <a:gd name="T80" fmla="*/ 35282188 w 752"/>
                <a:gd name="T81" fmla="*/ 1285279688 h 1024"/>
                <a:gd name="T82" fmla="*/ 65524063 w 752"/>
                <a:gd name="T83" fmla="*/ 1431448750 h 1024"/>
                <a:gd name="T84" fmla="*/ 110886875 w 752"/>
                <a:gd name="T85" fmla="*/ 1572577500 h 1024"/>
                <a:gd name="T86" fmla="*/ 136088438 w 752"/>
                <a:gd name="T87" fmla="*/ 1643141875 h 1024"/>
                <a:gd name="T88" fmla="*/ 201612500 w 752"/>
                <a:gd name="T89" fmla="*/ 1774190000 h 1024"/>
                <a:gd name="T90" fmla="*/ 277217188 w 752"/>
                <a:gd name="T91" fmla="*/ 1895157500 h 1024"/>
                <a:gd name="T92" fmla="*/ 362902500 w 752"/>
                <a:gd name="T93" fmla="*/ 2011084688 h 1024"/>
                <a:gd name="T94" fmla="*/ 458668438 w 752"/>
                <a:gd name="T95" fmla="*/ 2116931250 h 1024"/>
                <a:gd name="T96" fmla="*/ 514111875 w 752"/>
                <a:gd name="T97" fmla="*/ 2147483646 h 1024"/>
                <a:gd name="T98" fmla="*/ 624998750 w 752"/>
                <a:gd name="T99" fmla="*/ 2147483646 h 1024"/>
                <a:gd name="T100" fmla="*/ 740925938 w 752"/>
                <a:gd name="T101" fmla="*/ 2147483646 h 1024"/>
                <a:gd name="T102" fmla="*/ 871974063 w 752"/>
                <a:gd name="T103" fmla="*/ 2147483646 h 1024"/>
                <a:gd name="T104" fmla="*/ 937498125 w 752"/>
                <a:gd name="T105" fmla="*/ 2147483646 h 1024"/>
                <a:gd name="T106" fmla="*/ 1073586563 w 752"/>
                <a:gd name="T107" fmla="*/ 2147483646 h 1024"/>
                <a:gd name="T108" fmla="*/ 1219755625 w 752"/>
                <a:gd name="T109" fmla="*/ 2147483646 h 1024"/>
                <a:gd name="T110" fmla="*/ 1365924688 w 752"/>
                <a:gd name="T111" fmla="*/ 2147483646 h 1024"/>
                <a:gd name="T112" fmla="*/ 1522174375 w 752"/>
                <a:gd name="T113" fmla="*/ 2147483646 h 1024"/>
                <a:gd name="T114" fmla="*/ 1612900000 w 752"/>
                <a:gd name="T115" fmla="*/ 2147483646 h 1024"/>
                <a:gd name="T116" fmla="*/ 1794351250 w 752"/>
                <a:gd name="T117" fmla="*/ 2147483646 h 1024"/>
                <a:gd name="T118" fmla="*/ 1885076875 w 752"/>
                <a:gd name="T119" fmla="*/ 2147483646 h 102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52" h="1024">
                  <a:moveTo>
                    <a:pt x="748" y="998"/>
                  </a:moveTo>
                  <a:lnTo>
                    <a:pt x="748" y="998"/>
                  </a:lnTo>
                  <a:lnTo>
                    <a:pt x="752" y="1004"/>
                  </a:lnTo>
                  <a:lnTo>
                    <a:pt x="716" y="1012"/>
                  </a:lnTo>
                  <a:lnTo>
                    <a:pt x="678" y="1018"/>
                  </a:lnTo>
                  <a:lnTo>
                    <a:pt x="642" y="1022"/>
                  </a:lnTo>
                  <a:lnTo>
                    <a:pt x="604" y="1024"/>
                  </a:lnTo>
                  <a:lnTo>
                    <a:pt x="572" y="1022"/>
                  </a:lnTo>
                  <a:lnTo>
                    <a:pt x="542" y="1020"/>
                  </a:lnTo>
                  <a:lnTo>
                    <a:pt x="512" y="1016"/>
                  </a:lnTo>
                  <a:lnTo>
                    <a:pt x="482" y="1010"/>
                  </a:lnTo>
                  <a:lnTo>
                    <a:pt x="452" y="1004"/>
                  </a:lnTo>
                  <a:lnTo>
                    <a:pt x="424" y="996"/>
                  </a:lnTo>
                  <a:lnTo>
                    <a:pt x="396" y="986"/>
                  </a:lnTo>
                  <a:lnTo>
                    <a:pt x="368" y="976"/>
                  </a:lnTo>
                  <a:lnTo>
                    <a:pt x="342" y="964"/>
                  </a:lnTo>
                  <a:lnTo>
                    <a:pt x="316" y="950"/>
                  </a:lnTo>
                  <a:lnTo>
                    <a:pt x="290" y="936"/>
                  </a:lnTo>
                  <a:lnTo>
                    <a:pt x="266" y="920"/>
                  </a:lnTo>
                  <a:lnTo>
                    <a:pt x="242" y="904"/>
                  </a:lnTo>
                  <a:lnTo>
                    <a:pt x="220" y="886"/>
                  </a:lnTo>
                  <a:lnTo>
                    <a:pt x="198" y="866"/>
                  </a:lnTo>
                  <a:lnTo>
                    <a:pt x="176" y="846"/>
                  </a:lnTo>
                  <a:lnTo>
                    <a:pt x="156" y="826"/>
                  </a:lnTo>
                  <a:lnTo>
                    <a:pt x="138" y="804"/>
                  </a:lnTo>
                  <a:lnTo>
                    <a:pt x="120" y="780"/>
                  </a:lnTo>
                  <a:lnTo>
                    <a:pt x="102" y="756"/>
                  </a:lnTo>
                  <a:lnTo>
                    <a:pt x="88" y="732"/>
                  </a:lnTo>
                  <a:lnTo>
                    <a:pt x="72" y="706"/>
                  </a:lnTo>
                  <a:lnTo>
                    <a:pt x="60" y="680"/>
                  </a:lnTo>
                  <a:lnTo>
                    <a:pt x="48" y="654"/>
                  </a:lnTo>
                  <a:lnTo>
                    <a:pt x="36" y="626"/>
                  </a:lnTo>
                  <a:lnTo>
                    <a:pt x="26" y="598"/>
                  </a:lnTo>
                  <a:lnTo>
                    <a:pt x="18" y="570"/>
                  </a:lnTo>
                  <a:lnTo>
                    <a:pt x="12" y="540"/>
                  </a:lnTo>
                  <a:lnTo>
                    <a:pt x="6" y="512"/>
                  </a:lnTo>
                  <a:lnTo>
                    <a:pt x="2" y="480"/>
                  </a:lnTo>
                  <a:lnTo>
                    <a:pt x="0" y="450"/>
                  </a:lnTo>
                  <a:lnTo>
                    <a:pt x="0" y="420"/>
                  </a:lnTo>
                  <a:lnTo>
                    <a:pt x="0" y="388"/>
                  </a:lnTo>
                  <a:lnTo>
                    <a:pt x="2" y="358"/>
                  </a:lnTo>
                  <a:lnTo>
                    <a:pt x="6" y="330"/>
                  </a:lnTo>
                  <a:lnTo>
                    <a:pt x="12" y="300"/>
                  </a:lnTo>
                  <a:lnTo>
                    <a:pt x="18" y="272"/>
                  </a:lnTo>
                  <a:lnTo>
                    <a:pt x="26" y="244"/>
                  </a:lnTo>
                  <a:lnTo>
                    <a:pt x="34" y="216"/>
                  </a:lnTo>
                  <a:lnTo>
                    <a:pt x="46" y="190"/>
                  </a:lnTo>
                  <a:lnTo>
                    <a:pt x="56" y="162"/>
                  </a:lnTo>
                  <a:lnTo>
                    <a:pt x="70" y="138"/>
                  </a:lnTo>
                  <a:lnTo>
                    <a:pt x="84" y="112"/>
                  </a:lnTo>
                  <a:lnTo>
                    <a:pt x="98" y="88"/>
                  </a:lnTo>
                  <a:lnTo>
                    <a:pt x="114" y="64"/>
                  </a:lnTo>
                  <a:lnTo>
                    <a:pt x="132" y="42"/>
                  </a:lnTo>
                  <a:lnTo>
                    <a:pt x="150" y="20"/>
                  </a:lnTo>
                  <a:lnTo>
                    <a:pt x="170" y="0"/>
                  </a:lnTo>
                  <a:lnTo>
                    <a:pt x="174" y="6"/>
                  </a:lnTo>
                  <a:lnTo>
                    <a:pt x="154" y="28"/>
                  </a:lnTo>
                  <a:lnTo>
                    <a:pt x="136" y="48"/>
                  </a:lnTo>
                  <a:lnTo>
                    <a:pt x="120" y="70"/>
                  </a:lnTo>
                  <a:lnTo>
                    <a:pt x="104" y="94"/>
                  </a:lnTo>
                  <a:lnTo>
                    <a:pt x="90" y="118"/>
                  </a:lnTo>
                  <a:lnTo>
                    <a:pt x="76" y="142"/>
                  </a:lnTo>
                  <a:lnTo>
                    <a:pt x="64" y="168"/>
                  </a:lnTo>
                  <a:lnTo>
                    <a:pt x="52" y="194"/>
                  </a:lnTo>
                  <a:lnTo>
                    <a:pt x="42" y="220"/>
                  </a:lnTo>
                  <a:lnTo>
                    <a:pt x="34" y="246"/>
                  </a:lnTo>
                  <a:lnTo>
                    <a:pt x="26" y="274"/>
                  </a:lnTo>
                  <a:lnTo>
                    <a:pt x="20" y="302"/>
                  </a:lnTo>
                  <a:lnTo>
                    <a:pt x="14" y="330"/>
                  </a:lnTo>
                  <a:lnTo>
                    <a:pt x="10" y="360"/>
                  </a:lnTo>
                  <a:lnTo>
                    <a:pt x="8" y="390"/>
                  </a:lnTo>
                  <a:lnTo>
                    <a:pt x="8" y="420"/>
                  </a:lnTo>
                  <a:lnTo>
                    <a:pt x="8" y="450"/>
                  </a:lnTo>
                  <a:lnTo>
                    <a:pt x="10" y="480"/>
                  </a:lnTo>
                  <a:lnTo>
                    <a:pt x="14" y="510"/>
                  </a:lnTo>
                  <a:lnTo>
                    <a:pt x="20" y="540"/>
                  </a:lnTo>
                  <a:lnTo>
                    <a:pt x="26" y="568"/>
                  </a:lnTo>
                  <a:lnTo>
                    <a:pt x="34" y="596"/>
                  </a:lnTo>
                  <a:lnTo>
                    <a:pt x="44" y="624"/>
                  </a:lnTo>
                  <a:lnTo>
                    <a:pt x="54" y="652"/>
                  </a:lnTo>
                  <a:lnTo>
                    <a:pt x="66" y="678"/>
                  </a:lnTo>
                  <a:lnTo>
                    <a:pt x="80" y="704"/>
                  </a:lnTo>
                  <a:lnTo>
                    <a:pt x="94" y="728"/>
                  </a:lnTo>
                  <a:lnTo>
                    <a:pt x="110" y="752"/>
                  </a:lnTo>
                  <a:lnTo>
                    <a:pt x="126" y="776"/>
                  </a:lnTo>
                  <a:lnTo>
                    <a:pt x="144" y="798"/>
                  </a:lnTo>
                  <a:lnTo>
                    <a:pt x="162" y="820"/>
                  </a:lnTo>
                  <a:lnTo>
                    <a:pt x="182" y="840"/>
                  </a:lnTo>
                  <a:lnTo>
                    <a:pt x="204" y="860"/>
                  </a:lnTo>
                  <a:lnTo>
                    <a:pt x="224" y="878"/>
                  </a:lnTo>
                  <a:lnTo>
                    <a:pt x="248" y="896"/>
                  </a:lnTo>
                  <a:lnTo>
                    <a:pt x="270" y="914"/>
                  </a:lnTo>
                  <a:lnTo>
                    <a:pt x="294" y="928"/>
                  </a:lnTo>
                  <a:lnTo>
                    <a:pt x="320" y="944"/>
                  </a:lnTo>
                  <a:lnTo>
                    <a:pt x="346" y="956"/>
                  </a:lnTo>
                  <a:lnTo>
                    <a:pt x="372" y="968"/>
                  </a:lnTo>
                  <a:lnTo>
                    <a:pt x="398" y="978"/>
                  </a:lnTo>
                  <a:lnTo>
                    <a:pt x="426" y="988"/>
                  </a:lnTo>
                  <a:lnTo>
                    <a:pt x="454" y="996"/>
                  </a:lnTo>
                  <a:lnTo>
                    <a:pt x="484" y="1002"/>
                  </a:lnTo>
                  <a:lnTo>
                    <a:pt x="512" y="1008"/>
                  </a:lnTo>
                  <a:lnTo>
                    <a:pt x="542" y="1012"/>
                  </a:lnTo>
                  <a:lnTo>
                    <a:pt x="574" y="1014"/>
                  </a:lnTo>
                  <a:lnTo>
                    <a:pt x="604" y="1016"/>
                  </a:lnTo>
                  <a:lnTo>
                    <a:pt x="640" y="1014"/>
                  </a:lnTo>
                  <a:lnTo>
                    <a:pt x="676" y="1010"/>
                  </a:lnTo>
                  <a:lnTo>
                    <a:pt x="712" y="1006"/>
                  </a:lnTo>
                  <a:lnTo>
                    <a:pt x="748" y="99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59" name="Freeform 117"/>
            <p:cNvSpPr>
              <a:spLocks/>
            </p:cNvSpPr>
            <p:nvPr/>
          </p:nvSpPr>
          <p:spPr bwMode="auto">
            <a:xfrm>
              <a:off x="2725738" y="3643313"/>
              <a:ext cx="1098550" cy="1508125"/>
            </a:xfrm>
            <a:custGeom>
              <a:avLst/>
              <a:gdLst>
                <a:gd name="T0" fmla="*/ 1733867500 w 692"/>
                <a:gd name="T1" fmla="*/ 2147483646 h 950"/>
                <a:gd name="T2" fmla="*/ 1743948125 w 692"/>
                <a:gd name="T3" fmla="*/ 2147483646 h 950"/>
                <a:gd name="T4" fmla="*/ 1582658125 w 692"/>
                <a:gd name="T5" fmla="*/ 2147483646 h 950"/>
                <a:gd name="T6" fmla="*/ 1421368125 w 692"/>
                <a:gd name="T7" fmla="*/ 2147483646 h 950"/>
                <a:gd name="T8" fmla="*/ 1345763438 w 692"/>
                <a:gd name="T9" fmla="*/ 2147483646 h 950"/>
                <a:gd name="T10" fmla="*/ 1204634688 w 692"/>
                <a:gd name="T11" fmla="*/ 2147483646 h 950"/>
                <a:gd name="T12" fmla="*/ 1063505938 w 692"/>
                <a:gd name="T13" fmla="*/ 2147483646 h 950"/>
                <a:gd name="T14" fmla="*/ 932457813 w 692"/>
                <a:gd name="T15" fmla="*/ 2147483646 h 950"/>
                <a:gd name="T16" fmla="*/ 806450000 w 692"/>
                <a:gd name="T17" fmla="*/ 2147483646 h 950"/>
                <a:gd name="T18" fmla="*/ 685482500 w 692"/>
                <a:gd name="T19" fmla="*/ 2147483646 h 950"/>
                <a:gd name="T20" fmla="*/ 569555313 w 692"/>
                <a:gd name="T21" fmla="*/ 2106850625 h 950"/>
                <a:gd name="T22" fmla="*/ 463708750 w 692"/>
                <a:gd name="T23" fmla="*/ 2021165313 h 950"/>
                <a:gd name="T24" fmla="*/ 413305625 w 692"/>
                <a:gd name="T25" fmla="*/ 1975802500 h 950"/>
                <a:gd name="T26" fmla="*/ 322580000 w 692"/>
                <a:gd name="T27" fmla="*/ 1874996250 h 950"/>
                <a:gd name="T28" fmla="*/ 241935000 w 692"/>
                <a:gd name="T29" fmla="*/ 1764109375 h 950"/>
                <a:gd name="T30" fmla="*/ 171370625 w 692"/>
                <a:gd name="T31" fmla="*/ 1648182188 h 950"/>
                <a:gd name="T32" fmla="*/ 110886875 w 692"/>
                <a:gd name="T33" fmla="*/ 1522174375 h 950"/>
                <a:gd name="T34" fmla="*/ 65524063 w 692"/>
                <a:gd name="T35" fmla="*/ 1391126250 h 950"/>
                <a:gd name="T36" fmla="*/ 30241875 w 692"/>
                <a:gd name="T37" fmla="*/ 1255037813 h 950"/>
                <a:gd name="T38" fmla="*/ 5040313 w 692"/>
                <a:gd name="T39" fmla="*/ 1113909063 h 950"/>
                <a:gd name="T40" fmla="*/ 0 w 692"/>
                <a:gd name="T41" fmla="*/ 972780313 h 950"/>
                <a:gd name="T42" fmla="*/ 0 w 692"/>
                <a:gd name="T43" fmla="*/ 902215938 h 950"/>
                <a:gd name="T44" fmla="*/ 15120938 w 692"/>
                <a:gd name="T45" fmla="*/ 766127500 h 950"/>
                <a:gd name="T46" fmla="*/ 40322500 w 692"/>
                <a:gd name="T47" fmla="*/ 630039063 h 950"/>
                <a:gd name="T48" fmla="*/ 75604688 w 692"/>
                <a:gd name="T49" fmla="*/ 504031250 h 950"/>
                <a:gd name="T50" fmla="*/ 126007813 w 692"/>
                <a:gd name="T51" fmla="*/ 378023438 h 950"/>
                <a:gd name="T52" fmla="*/ 186491563 w 692"/>
                <a:gd name="T53" fmla="*/ 262096250 h 950"/>
                <a:gd name="T54" fmla="*/ 297378438 w 692"/>
                <a:gd name="T55" fmla="*/ 100806250 h 950"/>
                <a:gd name="T56" fmla="*/ 378023438 w 692"/>
                <a:gd name="T57" fmla="*/ 0 h 950"/>
                <a:gd name="T58" fmla="*/ 393144375 w 692"/>
                <a:gd name="T59" fmla="*/ 20161250 h 950"/>
                <a:gd name="T60" fmla="*/ 236894688 w 692"/>
                <a:gd name="T61" fmla="*/ 221773750 h 950"/>
                <a:gd name="T62" fmla="*/ 120967500 w 692"/>
                <a:gd name="T63" fmla="*/ 448587813 h 950"/>
                <a:gd name="T64" fmla="*/ 75604688 w 692"/>
                <a:gd name="T65" fmla="*/ 574595625 h 950"/>
                <a:gd name="T66" fmla="*/ 45362813 w 692"/>
                <a:gd name="T67" fmla="*/ 700603438 h 950"/>
                <a:gd name="T68" fmla="*/ 25201563 w 692"/>
                <a:gd name="T69" fmla="*/ 836691875 h 950"/>
                <a:gd name="T70" fmla="*/ 20161250 w 692"/>
                <a:gd name="T71" fmla="*/ 972780313 h 950"/>
                <a:gd name="T72" fmla="*/ 20161250 w 692"/>
                <a:gd name="T73" fmla="*/ 1043344688 h 950"/>
                <a:gd name="T74" fmla="*/ 35282188 w 692"/>
                <a:gd name="T75" fmla="*/ 1184473438 h 950"/>
                <a:gd name="T76" fmla="*/ 65524063 w 692"/>
                <a:gd name="T77" fmla="*/ 1320561875 h 950"/>
                <a:gd name="T78" fmla="*/ 105846563 w 692"/>
                <a:gd name="T79" fmla="*/ 1451610000 h 950"/>
                <a:gd name="T80" fmla="*/ 131048125 w 692"/>
                <a:gd name="T81" fmla="*/ 1517134063 h 950"/>
                <a:gd name="T82" fmla="*/ 186491563 w 692"/>
                <a:gd name="T83" fmla="*/ 1638101563 h 950"/>
                <a:gd name="T84" fmla="*/ 257055938 w 692"/>
                <a:gd name="T85" fmla="*/ 1754028750 h 950"/>
                <a:gd name="T86" fmla="*/ 337700938 w 692"/>
                <a:gd name="T87" fmla="*/ 1859875313 h 950"/>
                <a:gd name="T88" fmla="*/ 428426563 w 692"/>
                <a:gd name="T89" fmla="*/ 1960681563 h 950"/>
                <a:gd name="T90" fmla="*/ 478829688 w 692"/>
                <a:gd name="T91" fmla="*/ 2006044375 h 950"/>
                <a:gd name="T92" fmla="*/ 584676250 w 692"/>
                <a:gd name="T93" fmla="*/ 2091729688 h 950"/>
                <a:gd name="T94" fmla="*/ 695563125 w 692"/>
                <a:gd name="T95" fmla="*/ 2147483646 h 950"/>
                <a:gd name="T96" fmla="*/ 811490313 w 692"/>
                <a:gd name="T97" fmla="*/ 2147483646 h 950"/>
                <a:gd name="T98" fmla="*/ 877014375 w 692"/>
                <a:gd name="T99" fmla="*/ 2147483646 h 950"/>
                <a:gd name="T100" fmla="*/ 1003022188 w 692"/>
                <a:gd name="T101" fmla="*/ 2147483646 h 950"/>
                <a:gd name="T102" fmla="*/ 1139110625 w 692"/>
                <a:gd name="T103" fmla="*/ 2147483646 h 950"/>
                <a:gd name="T104" fmla="*/ 1275199063 w 692"/>
                <a:gd name="T105" fmla="*/ 2147483646 h 950"/>
                <a:gd name="T106" fmla="*/ 1421368125 w 692"/>
                <a:gd name="T107" fmla="*/ 2147483646 h 950"/>
                <a:gd name="T108" fmla="*/ 1502013125 w 692"/>
                <a:gd name="T109" fmla="*/ 2147483646 h 950"/>
                <a:gd name="T110" fmla="*/ 1658262813 w 692"/>
                <a:gd name="T111" fmla="*/ 2147483646 h 950"/>
                <a:gd name="T112" fmla="*/ 1733867500 w 692"/>
                <a:gd name="T113" fmla="*/ 2147483646 h 95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92" h="950">
                  <a:moveTo>
                    <a:pt x="688" y="928"/>
                  </a:moveTo>
                  <a:lnTo>
                    <a:pt x="688" y="928"/>
                  </a:lnTo>
                  <a:lnTo>
                    <a:pt x="692" y="934"/>
                  </a:lnTo>
                  <a:lnTo>
                    <a:pt x="660" y="940"/>
                  </a:lnTo>
                  <a:lnTo>
                    <a:pt x="628" y="946"/>
                  </a:lnTo>
                  <a:lnTo>
                    <a:pt x="596" y="948"/>
                  </a:lnTo>
                  <a:lnTo>
                    <a:pt x="564" y="950"/>
                  </a:lnTo>
                  <a:lnTo>
                    <a:pt x="534" y="948"/>
                  </a:lnTo>
                  <a:lnTo>
                    <a:pt x="506" y="946"/>
                  </a:lnTo>
                  <a:lnTo>
                    <a:pt x="478" y="942"/>
                  </a:lnTo>
                  <a:lnTo>
                    <a:pt x="450" y="938"/>
                  </a:lnTo>
                  <a:lnTo>
                    <a:pt x="422" y="932"/>
                  </a:lnTo>
                  <a:lnTo>
                    <a:pt x="396" y="924"/>
                  </a:lnTo>
                  <a:lnTo>
                    <a:pt x="370" y="914"/>
                  </a:lnTo>
                  <a:lnTo>
                    <a:pt x="344" y="904"/>
                  </a:lnTo>
                  <a:lnTo>
                    <a:pt x="320" y="894"/>
                  </a:lnTo>
                  <a:lnTo>
                    <a:pt x="294" y="880"/>
                  </a:lnTo>
                  <a:lnTo>
                    <a:pt x="272" y="868"/>
                  </a:lnTo>
                  <a:lnTo>
                    <a:pt x="248" y="852"/>
                  </a:lnTo>
                  <a:lnTo>
                    <a:pt x="226" y="836"/>
                  </a:lnTo>
                  <a:lnTo>
                    <a:pt x="206" y="820"/>
                  </a:lnTo>
                  <a:lnTo>
                    <a:pt x="184" y="802"/>
                  </a:lnTo>
                  <a:lnTo>
                    <a:pt x="164" y="784"/>
                  </a:lnTo>
                  <a:lnTo>
                    <a:pt x="146" y="764"/>
                  </a:lnTo>
                  <a:lnTo>
                    <a:pt x="128" y="744"/>
                  </a:lnTo>
                  <a:lnTo>
                    <a:pt x="112" y="722"/>
                  </a:lnTo>
                  <a:lnTo>
                    <a:pt x="96" y="700"/>
                  </a:lnTo>
                  <a:lnTo>
                    <a:pt x="82" y="678"/>
                  </a:lnTo>
                  <a:lnTo>
                    <a:pt x="68" y="654"/>
                  </a:lnTo>
                  <a:lnTo>
                    <a:pt x="56" y="630"/>
                  </a:lnTo>
                  <a:lnTo>
                    <a:pt x="44" y="604"/>
                  </a:lnTo>
                  <a:lnTo>
                    <a:pt x="34" y="578"/>
                  </a:lnTo>
                  <a:lnTo>
                    <a:pt x="26" y="552"/>
                  </a:lnTo>
                  <a:lnTo>
                    <a:pt x="18" y="526"/>
                  </a:lnTo>
                  <a:lnTo>
                    <a:pt x="12" y="498"/>
                  </a:lnTo>
                  <a:lnTo>
                    <a:pt x="6" y="470"/>
                  </a:lnTo>
                  <a:lnTo>
                    <a:pt x="2" y="442"/>
                  </a:lnTo>
                  <a:lnTo>
                    <a:pt x="0" y="414"/>
                  </a:lnTo>
                  <a:lnTo>
                    <a:pt x="0" y="386"/>
                  </a:lnTo>
                  <a:lnTo>
                    <a:pt x="0" y="358"/>
                  </a:lnTo>
                  <a:lnTo>
                    <a:pt x="2" y="330"/>
                  </a:lnTo>
                  <a:lnTo>
                    <a:pt x="6" y="304"/>
                  </a:lnTo>
                  <a:lnTo>
                    <a:pt x="10" y="276"/>
                  </a:lnTo>
                  <a:lnTo>
                    <a:pt x="16" y="250"/>
                  </a:lnTo>
                  <a:lnTo>
                    <a:pt x="22" y="224"/>
                  </a:lnTo>
                  <a:lnTo>
                    <a:pt x="30" y="200"/>
                  </a:lnTo>
                  <a:lnTo>
                    <a:pt x="40" y="176"/>
                  </a:lnTo>
                  <a:lnTo>
                    <a:pt x="50" y="150"/>
                  </a:lnTo>
                  <a:lnTo>
                    <a:pt x="62" y="128"/>
                  </a:lnTo>
                  <a:lnTo>
                    <a:pt x="74" y="104"/>
                  </a:lnTo>
                  <a:lnTo>
                    <a:pt x="88" y="82"/>
                  </a:lnTo>
                  <a:lnTo>
                    <a:pt x="118" y="40"/>
                  </a:lnTo>
                  <a:lnTo>
                    <a:pt x="150" y="0"/>
                  </a:lnTo>
                  <a:lnTo>
                    <a:pt x="156" y="8"/>
                  </a:lnTo>
                  <a:lnTo>
                    <a:pt x="122" y="46"/>
                  </a:lnTo>
                  <a:lnTo>
                    <a:pt x="94" y="88"/>
                  </a:lnTo>
                  <a:lnTo>
                    <a:pt x="68" y="132"/>
                  </a:lnTo>
                  <a:lnTo>
                    <a:pt x="48" y="178"/>
                  </a:lnTo>
                  <a:lnTo>
                    <a:pt x="38" y="204"/>
                  </a:lnTo>
                  <a:lnTo>
                    <a:pt x="30" y="228"/>
                  </a:lnTo>
                  <a:lnTo>
                    <a:pt x="24" y="252"/>
                  </a:lnTo>
                  <a:lnTo>
                    <a:pt x="18" y="278"/>
                  </a:lnTo>
                  <a:lnTo>
                    <a:pt x="14" y="304"/>
                  </a:lnTo>
                  <a:lnTo>
                    <a:pt x="10" y="332"/>
                  </a:lnTo>
                  <a:lnTo>
                    <a:pt x="8" y="358"/>
                  </a:lnTo>
                  <a:lnTo>
                    <a:pt x="8" y="386"/>
                  </a:lnTo>
                  <a:lnTo>
                    <a:pt x="8" y="414"/>
                  </a:lnTo>
                  <a:lnTo>
                    <a:pt x="10" y="442"/>
                  </a:lnTo>
                  <a:lnTo>
                    <a:pt x="14" y="470"/>
                  </a:lnTo>
                  <a:lnTo>
                    <a:pt x="18" y="498"/>
                  </a:lnTo>
                  <a:lnTo>
                    <a:pt x="26" y="524"/>
                  </a:lnTo>
                  <a:lnTo>
                    <a:pt x="32" y="550"/>
                  </a:lnTo>
                  <a:lnTo>
                    <a:pt x="42" y="576"/>
                  </a:lnTo>
                  <a:lnTo>
                    <a:pt x="52" y="602"/>
                  </a:lnTo>
                  <a:lnTo>
                    <a:pt x="62" y="626"/>
                  </a:lnTo>
                  <a:lnTo>
                    <a:pt x="74" y="650"/>
                  </a:lnTo>
                  <a:lnTo>
                    <a:pt x="88" y="674"/>
                  </a:lnTo>
                  <a:lnTo>
                    <a:pt x="102" y="696"/>
                  </a:lnTo>
                  <a:lnTo>
                    <a:pt x="118" y="718"/>
                  </a:lnTo>
                  <a:lnTo>
                    <a:pt x="134" y="738"/>
                  </a:lnTo>
                  <a:lnTo>
                    <a:pt x="152" y="758"/>
                  </a:lnTo>
                  <a:lnTo>
                    <a:pt x="170" y="778"/>
                  </a:lnTo>
                  <a:lnTo>
                    <a:pt x="190" y="796"/>
                  </a:lnTo>
                  <a:lnTo>
                    <a:pt x="210" y="814"/>
                  </a:lnTo>
                  <a:lnTo>
                    <a:pt x="232" y="830"/>
                  </a:lnTo>
                  <a:lnTo>
                    <a:pt x="252" y="846"/>
                  </a:lnTo>
                  <a:lnTo>
                    <a:pt x="276" y="860"/>
                  </a:lnTo>
                  <a:lnTo>
                    <a:pt x="298" y="874"/>
                  </a:lnTo>
                  <a:lnTo>
                    <a:pt x="322" y="886"/>
                  </a:lnTo>
                  <a:lnTo>
                    <a:pt x="348" y="898"/>
                  </a:lnTo>
                  <a:lnTo>
                    <a:pt x="372" y="908"/>
                  </a:lnTo>
                  <a:lnTo>
                    <a:pt x="398" y="916"/>
                  </a:lnTo>
                  <a:lnTo>
                    <a:pt x="424" y="924"/>
                  </a:lnTo>
                  <a:lnTo>
                    <a:pt x="452" y="930"/>
                  </a:lnTo>
                  <a:lnTo>
                    <a:pt x="480" y="934"/>
                  </a:lnTo>
                  <a:lnTo>
                    <a:pt x="506" y="938"/>
                  </a:lnTo>
                  <a:lnTo>
                    <a:pt x="536" y="940"/>
                  </a:lnTo>
                  <a:lnTo>
                    <a:pt x="564" y="942"/>
                  </a:lnTo>
                  <a:lnTo>
                    <a:pt x="596" y="940"/>
                  </a:lnTo>
                  <a:lnTo>
                    <a:pt x="626" y="938"/>
                  </a:lnTo>
                  <a:lnTo>
                    <a:pt x="658" y="934"/>
                  </a:lnTo>
                  <a:lnTo>
                    <a:pt x="688" y="92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0" name="Freeform 118"/>
            <p:cNvSpPr>
              <a:spLocks/>
            </p:cNvSpPr>
            <p:nvPr/>
          </p:nvSpPr>
          <p:spPr bwMode="auto">
            <a:xfrm>
              <a:off x="2789238" y="3697288"/>
              <a:ext cx="1006475" cy="1390650"/>
            </a:xfrm>
            <a:custGeom>
              <a:avLst/>
              <a:gdLst>
                <a:gd name="T0" fmla="*/ 1587698438 w 634"/>
                <a:gd name="T1" fmla="*/ 2147483646 h 876"/>
                <a:gd name="T2" fmla="*/ 1597779063 w 634"/>
                <a:gd name="T3" fmla="*/ 2147483646 h 876"/>
                <a:gd name="T4" fmla="*/ 1461690625 w 634"/>
                <a:gd name="T5" fmla="*/ 2147483646 h 876"/>
                <a:gd name="T6" fmla="*/ 1320561875 w 634"/>
                <a:gd name="T7" fmla="*/ 2147483646 h 876"/>
                <a:gd name="T8" fmla="*/ 1249997500 w 634"/>
                <a:gd name="T9" fmla="*/ 2147483646 h 876"/>
                <a:gd name="T10" fmla="*/ 1118949375 w 634"/>
                <a:gd name="T11" fmla="*/ 2147483646 h 876"/>
                <a:gd name="T12" fmla="*/ 987901250 w 634"/>
                <a:gd name="T13" fmla="*/ 2147483646 h 876"/>
                <a:gd name="T14" fmla="*/ 866933750 w 634"/>
                <a:gd name="T15" fmla="*/ 2127011875 h 876"/>
                <a:gd name="T16" fmla="*/ 745966250 w 634"/>
                <a:gd name="T17" fmla="*/ 2076608750 h 876"/>
                <a:gd name="T18" fmla="*/ 635079375 w 634"/>
                <a:gd name="T19" fmla="*/ 2016125000 h 876"/>
                <a:gd name="T20" fmla="*/ 529232813 w 634"/>
                <a:gd name="T21" fmla="*/ 1940520313 h 876"/>
                <a:gd name="T22" fmla="*/ 433466875 w 634"/>
                <a:gd name="T23" fmla="*/ 1859875313 h 876"/>
                <a:gd name="T24" fmla="*/ 388104063 w 634"/>
                <a:gd name="T25" fmla="*/ 1819552813 h 876"/>
                <a:gd name="T26" fmla="*/ 262096250 w 634"/>
                <a:gd name="T27" fmla="*/ 1673383750 h 876"/>
                <a:gd name="T28" fmla="*/ 191531875 w 634"/>
                <a:gd name="T29" fmla="*/ 1567537188 h 876"/>
                <a:gd name="T30" fmla="*/ 131048125 w 634"/>
                <a:gd name="T31" fmla="*/ 1456650313 h 876"/>
                <a:gd name="T32" fmla="*/ 80645000 w 634"/>
                <a:gd name="T33" fmla="*/ 1340723125 h 876"/>
                <a:gd name="T34" fmla="*/ 40322500 w 634"/>
                <a:gd name="T35" fmla="*/ 1214715313 h 876"/>
                <a:gd name="T36" fmla="*/ 15120938 w 634"/>
                <a:gd name="T37" fmla="*/ 1083667188 h 876"/>
                <a:gd name="T38" fmla="*/ 0 w 634"/>
                <a:gd name="T39" fmla="*/ 952619063 h 876"/>
                <a:gd name="T40" fmla="*/ 0 w 634"/>
                <a:gd name="T41" fmla="*/ 887095000 h 876"/>
                <a:gd name="T42" fmla="*/ 20161250 w 634"/>
                <a:gd name="T43" fmla="*/ 635079375 h 876"/>
                <a:gd name="T44" fmla="*/ 90725625 w 634"/>
                <a:gd name="T45" fmla="*/ 403225000 h 876"/>
                <a:gd name="T46" fmla="*/ 196572188 w 634"/>
                <a:gd name="T47" fmla="*/ 191531875 h 876"/>
                <a:gd name="T48" fmla="*/ 337700938 w 634"/>
                <a:gd name="T49" fmla="*/ 0 h 876"/>
                <a:gd name="T50" fmla="*/ 347781563 w 634"/>
                <a:gd name="T51" fmla="*/ 20161250 h 876"/>
                <a:gd name="T52" fmla="*/ 277217188 w 634"/>
                <a:gd name="T53" fmla="*/ 110886875 h 876"/>
                <a:gd name="T54" fmla="*/ 156249688 w 634"/>
                <a:gd name="T55" fmla="*/ 307459063 h 876"/>
                <a:gd name="T56" fmla="*/ 70564375 w 634"/>
                <a:gd name="T57" fmla="*/ 524192500 h 876"/>
                <a:gd name="T58" fmla="*/ 25201563 w 634"/>
                <a:gd name="T59" fmla="*/ 761087188 h 876"/>
                <a:gd name="T60" fmla="*/ 20161250 w 634"/>
                <a:gd name="T61" fmla="*/ 887095000 h 876"/>
                <a:gd name="T62" fmla="*/ 25201563 w 634"/>
                <a:gd name="T63" fmla="*/ 1018143125 h 876"/>
                <a:gd name="T64" fmla="*/ 45362813 w 634"/>
                <a:gd name="T65" fmla="*/ 1149191250 h 876"/>
                <a:gd name="T66" fmla="*/ 75604688 w 634"/>
                <a:gd name="T67" fmla="*/ 1270158750 h 876"/>
                <a:gd name="T68" fmla="*/ 120967500 w 634"/>
                <a:gd name="T69" fmla="*/ 1391126250 h 876"/>
                <a:gd name="T70" fmla="*/ 146169063 w 634"/>
                <a:gd name="T71" fmla="*/ 1446569688 h 876"/>
                <a:gd name="T72" fmla="*/ 206652813 w 634"/>
                <a:gd name="T73" fmla="*/ 1557456563 h 876"/>
                <a:gd name="T74" fmla="*/ 317539688 w 634"/>
                <a:gd name="T75" fmla="*/ 1713706250 h 876"/>
                <a:gd name="T76" fmla="*/ 398184688 w 634"/>
                <a:gd name="T77" fmla="*/ 1804431875 h 876"/>
                <a:gd name="T78" fmla="*/ 594756875 w 634"/>
                <a:gd name="T79" fmla="*/ 1960681563 h 876"/>
                <a:gd name="T80" fmla="*/ 700603438 w 634"/>
                <a:gd name="T81" fmla="*/ 2026205625 h 876"/>
                <a:gd name="T82" fmla="*/ 811490313 w 634"/>
                <a:gd name="T83" fmla="*/ 2081649063 h 876"/>
                <a:gd name="T84" fmla="*/ 871974063 w 634"/>
                <a:gd name="T85" fmla="*/ 2106850625 h 876"/>
                <a:gd name="T86" fmla="*/ 992941563 w 634"/>
                <a:gd name="T87" fmla="*/ 2142132813 h 876"/>
                <a:gd name="T88" fmla="*/ 1123989688 w 634"/>
                <a:gd name="T89" fmla="*/ 2147483646 h 876"/>
                <a:gd name="T90" fmla="*/ 1255037813 w 634"/>
                <a:gd name="T91" fmla="*/ 2147483646 h 876"/>
                <a:gd name="T92" fmla="*/ 1320561875 w 634"/>
                <a:gd name="T93" fmla="*/ 2147483646 h 876"/>
                <a:gd name="T94" fmla="*/ 1456650313 w 634"/>
                <a:gd name="T95" fmla="*/ 2147483646 h 876"/>
                <a:gd name="T96" fmla="*/ 1587698438 w 634"/>
                <a:gd name="T97" fmla="*/ 2147483646 h 87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34" h="876">
                  <a:moveTo>
                    <a:pt x="630" y="856"/>
                  </a:moveTo>
                  <a:lnTo>
                    <a:pt x="630" y="856"/>
                  </a:lnTo>
                  <a:lnTo>
                    <a:pt x="634" y="864"/>
                  </a:lnTo>
                  <a:lnTo>
                    <a:pt x="606" y="868"/>
                  </a:lnTo>
                  <a:lnTo>
                    <a:pt x="580" y="872"/>
                  </a:lnTo>
                  <a:lnTo>
                    <a:pt x="552" y="874"/>
                  </a:lnTo>
                  <a:lnTo>
                    <a:pt x="524" y="876"/>
                  </a:lnTo>
                  <a:lnTo>
                    <a:pt x="496" y="874"/>
                  </a:lnTo>
                  <a:lnTo>
                    <a:pt x="470" y="872"/>
                  </a:lnTo>
                  <a:lnTo>
                    <a:pt x="444" y="868"/>
                  </a:lnTo>
                  <a:lnTo>
                    <a:pt x="418" y="864"/>
                  </a:lnTo>
                  <a:lnTo>
                    <a:pt x="392" y="858"/>
                  </a:lnTo>
                  <a:lnTo>
                    <a:pt x="368" y="852"/>
                  </a:lnTo>
                  <a:lnTo>
                    <a:pt x="344" y="844"/>
                  </a:lnTo>
                  <a:lnTo>
                    <a:pt x="320" y="834"/>
                  </a:lnTo>
                  <a:lnTo>
                    <a:pt x="296" y="824"/>
                  </a:lnTo>
                  <a:lnTo>
                    <a:pt x="274" y="812"/>
                  </a:lnTo>
                  <a:lnTo>
                    <a:pt x="252" y="800"/>
                  </a:lnTo>
                  <a:lnTo>
                    <a:pt x="230" y="786"/>
                  </a:lnTo>
                  <a:lnTo>
                    <a:pt x="210" y="770"/>
                  </a:lnTo>
                  <a:lnTo>
                    <a:pt x="190" y="756"/>
                  </a:lnTo>
                  <a:lnTo>
                    <a:pt x="172" y="738"/>
                  </a:lnTo>
                  <a:lnTo>
                    <a:pt x="154" y="722"/>
                  </a:lnTo>
                  <a:lnTo>
                    <a:pt x="120" y="684"/>
                  </a:lnTo>
                  <a:lnTo>
                    <a:pt x="104" y="664"/>
                  </a:lnTo>
                  <a:lnTo>
                    <a:pt x="90" y="644"/>
                  </a:lnTo>
                  <a:lnTo>
                    <a:pt x="76" y="622"/>
                  </a:lnTo>
                  <a:lnTo>
                    <a:pt x="62" y="600"/>
                  </a:lnTo>
                  <a:lnTo>
                    <a:pt x="52" y="578"/>
                  </a:lnTo>
                  <a:lnTo>
                    <a:pt x="40" y="554"/>
                  </a:lnTo>
                  <a:lnTo>
                    <a:pt x="32" y="532"/>
                  </a:lnTo>
                  <a:lnTo>
                    <a:pt x="24" y="506"/>
                  </a:lnTo>
                  <a:lnTo>
                    <a:pt x="16" y="482"/>
                  </a:lnTo>
                  <a:lnTo>
                    <a:pt x="10" y="456"/>
                  </a:lnTo>
                  <a:lnTo>
                    <a:pt x="6" y="430"/>
                  </a:lnTo>
                  <a:lnTo>
                    <a:pt x="2" y="404"/>
                  </a:lnTo>
                  <a:lnTo>
                    <a:pt x="0" y="378"/>
                  </a:lnTo>
                  <a:lnTo>
                    <a:pt x="0" y="352"/>
                  </a:lnTo>
                  <a:lnTo>
                    <a:pt x="2" y="302"/>
                  </a:lnTo>
                  <a:lnTo>
                    <a:pt x="8" y="252"/>
                  </a:lnTo>
                  <a:lnTo>
                    <a:pt x="20" y="206"/>
                  </a:lnTo>
                  <a:lnTo>
                    <a:pt x="36" y="160"/>
                  </a:lnTo>
                  <a:lnTo>
                    <a:pt x="54" y="118"/>
                  </a:lnTo>
                  <a:lnTo>
                    <a:pt x="78" y="76"/>
                  </a:lnTo>
                  <a:lnTo>
                    <a:pt x="104" y="38"/>
                  </a:lnTo>
                  <a:lnTo>
                    <a:pt x="134" y="0"/>
                  </a:lnTo>
                  <a:lnTo>
                    <a:pt x="138" y="8"/>
                  </a:lnTo>
                  <a:lnTo>
                    <a:pt x="110" y="44"/>
                  </a:lnTo>
                  <a:lnTo>
                    <a:pt x="84" y="82"/>
                  </a:lnTo>
                  <a:lnTo>
                    <a:pt x="62" y="122"/>
                  </a:lnTo>
                  <a:lnTo>
                    <a:pt x="42" y="164"/>
                  </a:lnTo>
                  <a:lnTo>
                    <a:pt x="28" y="208"/>
                  </a:lnTo>
                  <a:lnTo>
                    <a:pt x="16" y="254"/>
                  </a:lnTo>
                  <a:lnTo>
                    <a:pt x="10" y="302"/>
                  </a:lnTo>
                  <a:lnTo>
                    <a:pt x="8" y="352"/>
                  </a:lnTo>
                  <a:lnTo>
                    <a:pt x="8" y="378"/>
                  </a:lnTo>
                  <a:lnTo>
                    <a:pt x="10" y="404"/>
                  </a:lnTo>
                  <a:lnTo>
                    <a:pt x="14" y="430"/>
                  </a:lnTo>
                  <a:lnTo>
                    <a:pt x="18" y="456"/>
                  </a:lnTo>
                  <a:lnTo>
                    <a:pt x="24" y="480"/>
                  </a:lnTo>
                  <a:lnTo>
                    <a:pt x="30" y="504"/>
                  </a:lnTo>
                  <a:lnTo>
                    <a:pt x="40" y="528"/>
                  </a:lnTo>
                  <a:lnTo>
                    <a:pt x="48" y="552"/>
                  </a:lnTo>
                  <a:lnTo>
                    <a:pt x="58" y="574"/>
                  </a:lnTo>
                  <a:lnTo>
                    <a:pt x="70" y="596"/>
                  </a:lnTo>
                  <a:lnTo>
                    <a:pt x="82" y="618"/>
                  </a:lnTo>
                  <a:lnTo>
                    <a:pt x="96" y="640"/>
                  </a:lnTo>
                  <a:lnTo>
                    <a:pt x="126" y="680"/>
                  </a:lnTo>
                  <a:lnTo>
                    <a:pt x="158" y="716"/>
                  </a:lnTo>
                  <a:lnTo>
                    <a:pt x="196" y="750"/>
                  </a:lnTo>
                  <a:lnTo>
                    <a:pt x="236" y="778"/>
                  </a:lnTo>
                  <a:lnTo>
                    <a:pt x="256" y="792"/>
                  </a:lnTo>
                  <a:lnTo>
                    <a:pt x="278" y="804"/>
                  </a:lnTo>
                  <a:lnTo>
                    <a:pt x="300" y="816"/>
                  </a:lnTo>
                  <a:lnTo>
                    <a:pt x="322" y="826"/>
                  </a:lnTo>
                  <a:lnTo>
                    <a:pt x="346" y="836"/>
                  </a:lnTo>
                  <a:lnTo>
                    <a:pt x="370" y="844"/>
                  </a:lnTo>
                  <a:lnTo>
                    <a:pt x="394" y="850"/>
                  </a:lnTo>
                  <a:lnTo>
                    <a:pt x="420" y="856"/>
                  </a:lnTo>
                  <a:lnTo>
                    <a:pt x="446" y="862"/>
                  </a:lnTo>
                  <a:lnTo>
                    <a:pt x="470" y="864"/>
                  </a:lnTo>
                  <a:lnTo>
                    <a:pt x="498" y="866"/>
                  </a:lnTo>
                  <a:lnTo>
                    <a:pt x="524" y="868"/>
                  </a:lnTo>
                  <a:lnTo>
                    <a:pt x="550" y="866"/>
                  </a:lnTo>
                  <a:lnTo>
                    <a:pt x="578" y="864"/>
                  </a:lnTo>
                  <a:lnTo>
                    <a:pt x="604" y="860"/>
                  </a:lnTo>
                  <a:lnTo>
                    <a:pt x="630" y="85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1" name="Freeform 119"/>
            <p:cNvSpPr>
              <a:spLocks/>
            </p:cNvSpPr>
            <p:nvPr/>
          </p:nvSpPr>
          <p:spPr bwMode="auto">
            <a:xfrm>
              <a:off x="2852738" y="3751263"/>
              <a:ext cx="914400" cy="1273175"/>
            </a:xfrm>
            <a:custGeom>
              <a:avLst/>
              <a:gdLst>
                <a:gd name="T0" fmla="*/ 1446569688 w 576"/>
                <a:gd name="T1" fmla="*/ 1975802500 h 802"/>
                <a:gd name="T2" fmla="*/ 1451610000 w 576"/>
                <a:gd name="T3" fmla="*/ 1995963750 h 802"/>
                <a:gd name="T4" fmla="*/ 1219755625 w 576"/>
                <a:gd name="T5" fmla="*/ 2021165313 h 802"/>
                <a:gd name="T6" fmla="*/ 1154231563 w 576"/>
                <a:gd name="T7" fmla="*/ 2016125000 h 802"/>
                <a:gd name="T8" fmla="*/ 1033264063 w 576"/>
                <a:gd name="T9" fmla="*/ 2006044375 h 802"/>
                <a:gd name="T10" fmla="*/ 912296563 w 576"/>
                <a:gd name="T11" fmla="*/ 1980842813 h 802"/>
                <a:gd name="T12" fmla="*/ 745966250 w 576"/>
                <a:gd name="T13" fmla="*/ 1920359063 h 802"/>
                <a:gd name="T14" fmla="*/ 539313438 w 576"/>
                <a:gd name="T15" fmla="*/ 1809472188 h 802"/>
                <a:gd name="T16" fmla="*/ 357862188 w 576"/>
                <a:gd name="T17" fmla="*/ 1663303125 h 802"/>
                <a:gd name="T18" fmla="*/ 277217188 w 576"/>
                <a:gd name="T19" fmla="*/ 1572577500 h 802"/>
                <a:gd name="T20" fmla="*/ 146169063 w 576"/>
                <a:gd name="T21" fmla="*/ 1381045625 h 802"/>
                <a:gd name="T22" fmla="*/ 55443438 w 576"/>
                <a:gd name="T23" fmla="*/ 1159271875 h 802"/>
                <a:gd name="T24" fmla="*/ 25201563 w 576"/>
                <a:gd name="T25" fmla="*/ 1043344688 h 802"/>
                <a:gd name="T26" fmla="*/ 5040313 w 576"/>
                <a:gd name="T27" fmla="*/ 922377188 h 802"/>
                <a:gd name="T28" fmla="*/ 0 w 576"/>
                <a:gd name="T29" fmla="*/ 801409688 h 802"/>
                <a:gd name="T30" fmla="*/ 5040313 w 576"/>
                <a:gd name="T31" fmla="*/ 685482500 h 802"/>
                <a:gd name="T32" fmla="*/ 45362813 w 576"/>
                <a:gd name="T33" fmla="*/ 468749063 h 802"/>
                <a:gd name="T34" fmla="*/ 120967500 w 576"/>
                <a:gd name="T35" fmla="*/ 267136563 h 802"/>
                <a:gd name="T36" fmla="*/ 231854375 w 576"/>
                <a:gd name="T37" fmla="*/ 85685313 h 802"/>
                <a:gd name="T38" fmla="*/ 297378438 w 576"/>
                <a:gd name="T39" fmla="*/ 0 h 802"/>
                <a:gd name="T40" fmla="*/ 307459063 w 576"/>
                <a:gd name="T41" fmla="*/ 15120938 h 802"/>
                <a:gd name="T42" fmla="*/ 186491563 w 576"/>
                <a:gd name="T43" fmla="*/ 186491563 h 802"/>
                <a:gd name="T44" fmla="*/ 95765938 w 576"/>
                <a:gd name="T45" fmla="*/ 372983125 h 802"/>
                <a:gd name="T46" fmla="*/ 40322500 w 576"/>
                <a:gd name="T47" fmla="*/ 579635938 h 802"/>
                <a:gd name="T48" fmla="*/ 20161250 w 576"/>
                <a:gd name="T49" fmla="*/ 801409688 h 802"/>
                <a:gd name="T50" fmla="*/ 20161250 w 576"/>
                <a:gd name="T51" fmla="*/ 861893438 h 802"/>
                <a:gd name="T52" fmla="*/ 35282188 w 576"/>
                <a:gd name="T53" fmla="*/ 982860938 h 802"/>
                <a:gd name="T54" fmla="*/ 75604688 w 576"/>
                <a:gd name="T55" fmla="*/ 1154231563 h 802"/>
                <a:gd name="T56" fmla="*/ 115927188 w 576"/>
                <a:gd name="T57" fmla="*/ 1265118438 h 802"/>
                <a:gd name="T58" fmla="*/ 226814063 w 576"/>
                <a:gd name="T59" fmla="*/ 1471771250 h 802"/>
                <a:gd name="T60" fmla="*/ 372983125 w 576"/>
                <a:gd name="T61" fmla="*/ 1648182188 h 802"/>
                <a:gd name="T62" fmla="*/ 453628125 w 576"/>
                <a:gd name="T63" fmla="*/ 1723786875 h 802"/>
                <a:gd name="T64" fmla="*/ 645160000 w 576"/>
                <a:gd name="T65" fmla="*/ 1854835000 h 802"/>
                <a:gd name="T66" fmla="*/ 751006563 w 576"/>
                <a:gd name="T67" fmla="*/ 1905238125 h 802"/>
                <a:gd name="T68" fmla="*/ 977820625 w 576"/>
                <a:gd name="T69" fmla="*/ 1975802500 h 802"/>
                <a:gd name="T70" fmla="*/ 1098788125 w 576"/>
                <a:gd name="T71" fmla="*/ 1990923438 h 802"/>
                <a:gd name="T72" fmla="*/ 1219755625 w 576"/>
                <a:gd name="T73" fmla="*/ 2001004063 h 802"/>
                <a:gd name="T74" fmla="*/ 1335682813 w 576"/>
                <a:gd name="T75" fmla="*/ 1990923438 h 802"/>
                <a:gd name="T76" fmla="*/ 1446569688 w 576"/>
                <a:gd name="T77" fmla="*/ 1975802500 h 80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76" h="802">
                  <a:moveTo>
                    <a:pt x="574" y="784"/>
                  </a:moveTo>
                  <a:lnTo>
                    <a:pt x="574" y="784"/>
                  </a:lnTo>
                  <a:lnTo>
                    <a:pt x="576" y="792"/>
                  </a:lnTo>
                  <a:lnTo>
                    <a:pt x="530" y="798"/>
                  </a:lnTo>
                  <a:lnTo>
                    <a:pt x="484" y="802"/>
                  </a:lnTo>
                  <a:lnTo>
                    <a:pt x="458" y="800"/>
                  </a:lnTo>
                  <a:lnTo>
                    <a:pt x="434" y="798"/>
                  </a:lnTo>
                  <a:lnTo>
                    <a:pt x="410" y="796"/>
                  </a:lnTo>
                  <a:lnTo>
                    <a:pt x="386" y="792"/>
                  </a:lnTo>
                  <a:lnTo>
                    <a:pt x="362" y="786"/>
                  </a:lnTo>
                  <a:lnTo>
                    <a:pt x="340" y="780"/>
                  </a:lnTo>
                  <a:lnTo>
                    <a:pt x="296" y="762"/>
                  </a:lnTo>
                  <a:lnTo>
                    <a:pt x="254" y="742"/>
                  </a:lnTo>
                  <a:lnTo>
                    <a:pt x="214" y="718"/>
                  </a:lnTo>
                  <a:lnTo>
                    <a:pt x="176" y="690"/>
                  </a:lnTo>
                  <a:lnTo>
                    <a:pt x="142" y="660"/>
                  </a:lnTo>
                  <a:lnTo>
                    <a:pt x="110" y="624"/>
                  </a:lnTo>
                  <a:lnTo>
                    <a:pt x="82" y="588"/>
                  </a:lnTo>
                  <a:lnTo>
                    <a:pt x="58" y="548"/>
                  </a:lnTo>
                  <a:lnTo>
                    <a:pt x="38" y="506"/>
                  </a:lnTo>
                  <a:lnTo>
                    <a:pt x="22" y="460"/>
                  </a:lnTo>
                  <a:lnTo>
                    <a:pt x="14" y="438"/>
                  </a:lnTo>
                  <a:lnTo>
                    <a:pt x="10" y="414"/>
                  </a:lnTo>
                  <a:lnTo>
                    <a:pt x="6" y="390"/>
                  </a:lnTo>
                  <a:lnTo>
                    <a:pt x="2" y="366"/>
                  </a:lnTo>
                  <a:lnTo>
                    <a:pt x="0" y="342"/>
                  </a:lnTo>
                  <a:lnTo>
                    <a:pt x="0" y="318"/>
                  </a:lnTo>
                  <a:lnTo>
                    <a:pt x="2" y="272"/>
                  </a:lnTo>
                  <a:lnTo>
                    <a:pt x="8" y="228"/>
                  </a:lnTo>
                  <a:lnTo>
                    <a:pt x="18" y="186"/>
                  </a:lnTo>
                  <a:lnTo>
                    <a:pt x="32" y="146"/>
                  </a:lnTo>
                  <a:lnTo>
                    <a:pt x="48" y="106"/>
                  </a:lnTo>
                  <a:lnTo>
                    <a:pt x="68" y="68"/>
                  </a:lnTo>
                  <a:lnTo>
                    <a:pt x="92" y="34"/>
                  </a:lnTo>
                  <a:lnTo>
                    <a:pt x="118" y="0"/>
                  </a:lnTo>
                  <a:lnTo>
                    <a:pt x="122" y="6"/>
                  </a:lnTo>
                  <a:lnTo>
                    <a:pt x="98" y="40"/>
                  </a:lnTo>
                  <a:lnTo>
                    <a:pt x="74" y="74"/>
                  </a:lnTo>
                  <a:lnTo>
                    <a:pt x="54" y="110"/>
                  </a:lnTo>
                  <a:lnTo>
                    <a:pt x="38" y="148"/>
                  </a:lnTo>
                  <a:lnTo>
                    <a:pt x="26" y="188"/>
                  </a:lnTo>
                  <a:lnTo>
                    <a:pt x="16" y="230"/>
                  </a:lnTo>
                  <a:lnTo>
                    <a:pt x="10" y="274"/>
                  </a:lnTo>
                  <a:lnTo>
                    <a:pt x="8" y="318"/>
                  </a:lnTo>
                  <a:lnTo>
                    <a:pt x="8" y="342"/>
                  </a:lnTo>
                  <a:lnTo>
                    <a:pt x="10" y="366"/>
                  </a:lnTo>
                  <a:lnTo>
                    <a:pt x="14" y="390"/>
                  </a:lnTo>
                  <a:lnTo>
                    <a:pt x="18" y="412"/>
                  </a:lnTo>
                  <a:lnTo>
                    <a:pt x="30" y="458"/>
                  </a:lnTo>
                  <a:lnTo>
                    <a:pt x="46" y="502"/>
                  </a:lnTo>
                  <a:lnTo>
                    <a:pt x="66" y="544"/>
                  </a:lnTo>
                  <a:lnTo>
                    <a:pt x="90" y="584"/>
                  </a:lnTo>
                  <a:lnTo>
                    <a:pt x="116" y="620"/>
                  </a:lnTo>
                  <a:lnTo>
                    <a:pt x="148" y="654"/>
                  </a:lnTo>
                  <a:lnTo>
                    <a:pt x="180" y="684"/>
                  </a:lnTo>
                  <a:lnTo>
                    <a:pt x="218" y="712"/>
                  </a:lnTo>
                  <a:lnTo>
                    <a:pt x="256" y="736"/>
                  </a:lnTo>
                  <a:lnTo>
                    <a:pt x="298" y="756"/>
                  </a:lnTo>
                  <a:lnTo>
                    <a:pt x="342" y="772"/>
                  </a:lnTo>
                  <a:lnTo>
                    <a:pt x="388" y="784"/>
                  </a:lnTo>
                  <a:lnTo>
                    <a:pt x="412" y="788"/>
                  </a:lnTo>
                  <a:lnTo>
                    <a:pt x="436" y="790"/>
                  </a:lnTo>
                  <a:lnTo>
                    <a:pt x="460" y="792"/>
                  </a:lnTo>
                  <a:lnTo>
                    <a:pt x="484" y="794"/>
                  </a:lnTo>
                  <a:lnTo>
                    <a:pt x="530" y="790"/>
                  </a:lnTo>
                  <a:lnTo>
                    <a:pt x="574" y="78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2" name="Freeform 120"/>
            <p:cNvSpPr>
              <a:spLocks/>
            </p:cNvSpPr>
            <p:nvPr/>
          </p:nvSpPr>
          <p:spPr bwMode="auto">
            <a:xfrm>
              <a:off x="2916238" y="3802063"/>
              <a:ext cx="828675" cy="1158875"/>
            </a:xfrm>
            <a:custGeom>
              <a:avLst/>
              <a:gdLst>
                <a:gd name="T0" fmla="*/ 1305440938 w 522"/>
                <a:gd name="T1" fmla="*/ 1799391563 h 730"/>
                <a:gd name="T2" fmla="*/ 1315521563 w 522"/>
                <a:gd name="T3" fmla="*/ 1819552813 h 730"/>
                <a:gd name="T4" fmla="*/ 1118949375 w 522"/>
                <a:gd name="T5" fmla="*/ 1839714063 h 730"/>
                <a:gd name="T6" fmla="*/ 1003022188 w 522"/>
                <a:gd name="T7" fmla="*/ 1829633438 h 730"/>
                <a:gd name="T8" fmla="*/ 786288750 w 522"/>
                <a:gd name="T9" fmla="*/ 1789310938 h 730"/>
                <a:gd name="T10" fmla="*/ 584676250 w 522"/>
                <a:gd name="T11" fmla="*/ 1703625625 h 730"/>
                <a:gd name="T12" fmla="*/ 408265313 w 522"/>
                <a:gd name="T13" fmla="*/ 1582658125 h 730"/>
                <a:gd name="T14" fmla="*/ 327620313 w 522"/>
                <a:gd name="T15" fmla="*/ 1507053438 h 730"/>
                <a:gd name="T16" fmla="*/ 191531875 w 522"/>
                <a:gd name="T17" fmla="*/ 1345763438 h 730"/>
                <a:gd name="T18" fmla="*/ 85685313 w 522"/>
                <a:gd name="T19" fmla="*/ 1154231563 h 730"/>
                <a:gd name="T20" fmla="*/ 20161250 w 522"/>
                <a:gd name="T21" fmla="*/ 942538438 h 730"/>
                <a:gd name="T22" fmla="*/ 0 w 522"/>
                <a:gd name="T23" fmla="*/ 720764688 h 730"/>
                <a:gd name="T24" fmla="*/ 5040313 w 522"/>
                <a:gd name="T25" fmla="*/ 614918125 h 730"/>
                <a:gd name="T26" fmla="*/ 40322500 w 522"/>
                <a:gd name="T27" fmla="*/ 423386250 h 730"/>
                <a:gd name="T28" fmla="*/ 105846563 w 522"/>
                <a:gd name="T29" fmla="*/ 241935000 h 730"/>
                <a:gd name="T30" fmla="*/ 201612500 w 522"/>
                <a:gd name="T31" fmla="*/ 75604688 h 730"/>
                <a:gd name="T32" fmla="*/ 257055938 w 522"/>
                <a:gd name="T33" fmla="*/ 0 h 730"/>
                <a:gd name="T34" fmla="*/ 272176875 w 522"/>
                <a:gd name="T35" fmla="*/ 15120938 h 730"/>
                <a:gd name="T36" fmla="*/ 166330313 w 522"/>
                <a:gd name="T37" fmla="*/ 171370625 h 730"/>
                <a:gd name="T38" fmla="*/ 85685313 w 522"/>
                <a:gd name="T39" fmla="*/ 337700938 h 730"/>
                <a:gd name="T40" fmla="*/ 35282188 w 522"/>
                <a:gd name="T41" fmla="*/ 524192500 h 730"/>
                <a:gd name="T42" fmla="*/ 20161250 w 522"/>
                <a:gd name="T43" fmla="*/ 720764688 h 730"/>
                <a:gd name="T44" fmla="*/ 25201563 w 522"/>
                <a:gd name="T45" fmla="*/ 831651563 h 730"/>
                <a:gd name="T46" fmla="*/ 70564375 w 522"/>
                <a:gd name="T47" fmla="*/ 1043344688 h 730"/>
                <a:gd name="T48" fmla="*/ 105846563 w 522"/>
                <a:gd name="T49" fmla="*/ 1144150938 h 730"/>
                <a:gd name="T50" fmla="*/ 206652813 w 522"/>
                <a:gd name="T51" fmla="*/ 1330642500 h 730"/>
                <a:gd name="T52" fmla="*/ 342741250 w 522"/>
                <a:gd name="T53" fmla="*/ 1496972813 h 730"/>
                <a:gd name="T54" fmla="*/ 418345938 w 522"/>
                <a:gd name="T55" fmla="*/ 1567537188 h 730"/>
                <a:gd name="T56" fmla="*/ 594756875 w 522"/>
                <a:gd name="T57" fmla="*/ 1683464375 h 730"/>
                <a:gd name="T58" fmla="*/ 690522813 w 522"/>
                <a:gd name="T59" fmla="*/ 1728827188 h 730"/>
                <a:gd name="T60" fmla="*/ 897175625 w 522"/>
                <a:gd name="T61" fmla="*/ 1794351250 h 730"/>
                <a:gd name="T62" fmla="*/ 1118949375 w 522"/>
                <a:gd name="T63" fmla="*/ 1819552813 h 730"/>
                <a:gd name="T64" fmla="*/ 1214715313 w 522"/>
                <a:gd name="T65" fmla="*/ 1814512500 h 730"/>
                <a:gd name="T66" fmla="*/ 1305440938 w 522"/>
                <a:gd name="T67" fmla="*/ 1799391563 h 7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22" h="730">
                  <a:moveTo>
                    <a:pt x="518" y="714"/>
                  </a:moveTo>
                  <a:lnTo>
                    <a:pt x="518" y="714"/>
                  </a:lnTo>
                  <a:lnTo>
                    <a:pt x="522" y="722"/>
                  </a:lnTo>
                  <a:lnTo>
                    <a:pt x="484" y="728"/>
                  </a:lnTo>
                  <a:lnTo>
                    <a:pt x="444" y="730"/>
                  </a:lnTo>
                  <a:lnTo>
                    <a:pt x="398" y="726"/>
                  </a:lnTo>
                  <a:lnTo>
                    <a:pt x="354" y="720"/>
                  </a:lnTo>
                  <a:lnTo>
                    <a:pt x="312" y="710"/>
                  </a:lnTo>
                  <a:lnTo>
                    <a:pt x="270" y="694"/>
                  </a:lnTo>
                  <a:lnTo>
                    <a:pt x="232" y="676"/>
                  </a:lnTo>
                  <a:lnTo>
                    <a:pt x="196" y="654"/>
                  </a:lnTo>
                  <a:lnTo>
                    <a:pt x="162" y="628"/>
                  </a:lnTo>
                  <a:lnTo>
                    <a:pt x="130" y="598"/>
                  </a:lnTo>
                  <a:lnTo>
                    <a:pt x="102" y="568"/>
                  </a:lnTo>
                  <a:lnTo>
                    <a:pt x="76" y="534"/>
                  </a:lnTo>
                  <a:lnTo>
                    <a:pt x="54" y="496"/>
                  </a:lnTo>
                  <a:lnTo>
                    <a:pt x="34" y="458"/>
                  </a:lnTo>
                  <a:lnTo>
                    <a:pt x="20" y="418"/>
                  </a:lnTo>
                  <a:lnTo>
                    <a:pt x="8" y="374"/>
                  </a:lnTo>
                  <a:lnTo>
                    <a:pt x="2" y="330"/>
                  </a:lnTo>
                  <a:lnTo>
                    <a:pt x="0" y="286"/>
                  </a:lnTo>
                  <a:lnTo>
                    <a:pt x="2" y="244"/>
                  </a:lnTo>
                  <a:lnTo>
                    <a:pt x="6" y="206"/>
                  </a:lnTo>
                  <a:lnTo>
                    <a:pt x="16" y="168"/>
                  </a:lnTo>
                  <a:lnTo>
                    <a:pt x="28" y="132"/>
                  </a:lnTo>
                  <a:lnTo>
                    <a:pt x="42" y="96"/>
                  </a:lnTo>
                  <a:lnTo>
                    <a:pt x="60" y="62"/>
                  </a:lnTo>
                  <a:lnTo>
                    <a:pt x="80" y="30"/>
                  </a:lnTo>
                  <a:lnTo>
                    <a:pt x="102" y="0"/>
                  </a:lnTo>
                  <a:lnTo>
                    <a:pt x="108" y="6"/>
                  </a:lnTo>
                  <a:lnTo>
                    <a:pt x="86" y="36"/>
                  </a:lnTo>
                  <a:lnTo>
                    <a:pt x="66" y="68"/>
                  </a:lnTo>
                  <a:lnTo>
                    <a:pt x="48" y="100"/>
                  </a:lnTo>
                  <a:lnTo>
                    <a:pt x="34" y="134"/>
                  </a:lnTo>
                  <a:lnTo>
                    <a:pt x="22" y="170"/>
                  </a:lnTo>
                  <a:lnTo>
                    <a:pt x="14" y="208"/>
                  </a:lnTo>
                  <a:lnTo>
                    <a:pt x="10" y="246"/>
                  </a:lnTo>
                  <a:lnTo>
                    <a:pt x="8" y="286"/>
                  </a:lnTo>
                  <a:lnTo>
                    <a:pt x="10" y="330"/>
                  </a:lnTo>
                  <a:lnTo>
                    <a:pt x="16" y="372"/>
                  </a:lnTo>
                  <a:lnTo>
                    <a:pt x="28" y="414"/>
                  </a:lnTo>
                  <a:lnTo>
                    <a:pt x="42" y="454"/>
                  </a:lnTo>
                  <a:lnTo>
                    <a:pt x="60" y="492"/>
                  </a:lnTo>
                  <a:lnTo>
                    <a:pt x="82" y="528"/>
                  </a:lnTo>
                  <a:lnTo>
                    <a:pt x="108" y="562"/>
                  </a:lnTo>
                  <a:lnTo>
                    <a:pt x="136" y="594"/>
                  </a:lnTo>
                  <a:lnTo>
                    <a:pt x="166" y="622"/>
                  </a:lnTo>
                  <a:lnTo>
                    <a:pt x="200" y="646"/>
                  </a:lnTo>
                  <a:lnTo>
                    <a:pt x="236" y="668"/>
                  </a:lnTo>
                  <a:lnTo>
                    <a:pt x="274" y="686"/>
                  </a:lnTo>
                  <a:lnTo>
                    <a:pt x="314" y="702"/>
                  </a:lnTo>
                  <a:lnTo>
                    <a:pt x="356" y="712"/>
                  </a:lnTo>
                  <a:lnTo>
                    <a:pt x="400" y="718"/>
                  </a:lnTo>
                  <a:lnTo>
                    <a:pt x="444" y="722"/>
                  </a:lnTo>
                  <a:lnTo>
                    <a:pt x="482" y="720"/>
                  </a:lnTo>
                  <a:lnTo>
                    <a:pt x="518" y="71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3" name="Freeform 121"/>
            <p:cNvSpPr>
              <a:spLocks/>
            </p:cNvSpPr>
            <p:nvPr/>
          </p:nvSpPr>
          <p:spPr bwMode="auto">
            <a:xfrm>
              <a:off x="2979738" y="3852863"/>
              <a:ext cx="742950" cy="1044575"/>
            </a:xfrm>
            <a:custGeom>
              <a:avLst/>
              <a:gdLst>
                <a:gd name="T0" fmla="*/ 1169352500 w 468"/>
                <a:gd name="T1" fmla="*/ 1622980625 h 658"/>
                <a:gd name="T2" fmla="*/ 1179433125 w 468"/>
                <a:gd name="T3" fmla="*/ 1643141875 h 658"/>
                <a:gd name="T4" fmla="*/ 1018143125 w 468"/>
                <a:gd name="T5" fmla="*/ 1658262813 h 658"/>
                <a:gd name="T6" fmla="*/ 912296563 w 468"/>
                <a:gd name="T7" fmla="*/ 1648182188 h 658"/>
                <a:gd name="T8" fmla="*/ 715724375 w 468"/>
                <a:gd name="T9" fmla="*/ 1607859688 h 658"/>
                <a:gd name="T10" fmla="*/ 534273125 w 468"/>
                <a:gd name="T11" fmla="*/ 1532255000 h 658"/>
                <a:gd name="T12" fmla="*/ 367942813 w 468"/>
                <a:gd name="T13" fmla="*/ 1421368125 h 658"/>
                <a:gd name="T14" fmla="*/ 297378438 w 468"/>
                <a:gd name="T15" fmla="*/ 1355844063 h 658"/>
                <a:gd name="T16" fmla="*/ 171370625 w 468"/>
                <a:gd name="T17" fmla="*/ 1204634688 h 658"/>
                <a:gd name="T18" fmla="*/ 80645000 w 468"/>
                <a:gd name="T19" fmla="*/ 1033264063 h 658"/>
                <a:gd name="T20" fmla="*/ 20161250 w 468"/>
                <a:gd name="T21" fmla="*/ 841732188 h 658"/>
                <a:gd name="T22" fmla="*/ 0 w 468"/>
                <a:gd name="T23" fmla="*/ 640119688 h 658"/>
                <a:gd name="T24" fmla="*/ 5040313 w 468"/>
                <a:gd name="T25" fmla="*/ 549394063 h 658"/>
                <a:gd name="T26" fmla="*/ 35282188 w 468"/>
                <a:gd name="T27" fmla="*/ 378023438 h 658"/>
                <a:gd name="T28" fmla="*/ 90725625 w 468"/>
                <a:gd name="T29" fmla="*/ 216733438 h 658"/>
                <a:gd name="T30" fmla="*/ 176410938 w 468"/>
                <a:gd name="T31" fmla="*/ 65524063 h 658"/>
                <a:gd name="T32" fmla="*/ 221773750 w 468"/>
                <a:gd name="T33" fmla="*/ 0 h 658"/>
                <a:gd name="T34" fmla="*/ 236894688 w 468"/>
                <a:gd name="T35" fmla="*/ 15120938 h 658"/>
                <a:gd name="T36" fmla="*/ 146169063 w 468"/>
                <a:gd name="T37" fmla="*/ 151209375 h 658"/>
                <a:gd name="T38" fmla="*/ 75604688 w 468"/>
                <a:gd name="T39" fmla="*/ 302418750 h 658"/>
                <a:gd name="T40" fmla="*/ 35282188 w 468"/>
                <a:gd name="T41" fmla="*/ 463708750 h 658"/>
                <a:gd name="T42" fmla="*/ 20161250 w 468"/>
                <a:gd name="T43" fmla="*/ 640119688 h 658"/>
                <a:gd name="T44" fmla="*/ 25201563 w 468"/>
                <a:gd name="T45" fmla="*/ 740925938 h 658"/>
                <a:gd name="T46" fmla="*/ 65524063 w 468"/>
                <a:gd name="T47" fmla="*/ 932457813 h 658"/>
                <a:gd name="T48" fmla="*/ 95765938 w 468"/>
                <a:gd name="T49" fmla="*/ 1028223750 h 658"/>
                <a:gd name="T50" fmla="*/ 191531875 w 468"/>
                <a:gd name="T51" fmla="*/ 1194554063 h 658"/>
                <a:gd name="T52" fmla="*/ 312499375 w 468"/>
                <a:gd name="T53" fmla="*/ 1345763438 h 658"/>
                <a:gd name="T54" fmla="*/ 383063750 w 468"/>
                <a:gd name="T55" fmla="*/ 1406247188 h 658"/>
                <a:gd name="T56" fmla="*/ 544353750 w 468"/>
                <a:gd name="T57" fmla="*/ 1517134063 h 658"/>
                <a:gd name="T58" fmla="*/ 630039063 w 468"/>
                <a:gd name="T59" fmla="*/ 1557456563 h 658"/>
                <a:gd name="T60" fmla="*/ 816530625 w 468"/>
                <a:gd name="T61" fmla="*/ 1612900000 h 658"/>
                <a:gd name="T62" fmla="*/ 1018143125 w 468"/>
                <a:gd name="T63" fmla="*/ 1638101563 h 658"/>
                <a:gd name="T64" fmla="*/ 1093747813 w 468"/>
                <a:gd name="T65" fmla="*/ 1633061250 h 658"/>
                <a:gd name="T66" fmla="*/ 1169352500 w 468"/>
                <a:gd name="T67" fmla="*/ 1622980625 h 6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68" h="658">
                  <a:moveTo>
                    <a:pt x="464" y="644"/>
                  </a:moveTo>
                  <a:lnTo>
                    <a:pt x="464" y="644"/>
                  </a:lnTo>
                  <a:lnTo>
                    <a:pt x="468" y="652"/>
                  </a:lnTo>
                  <a:lnTo>
                    <a:pt x="436" y="656"/>
                  </a:lnTo>
                  <a:lnTo>
                    <a:pt x="404" y="658"/>
                  </a:lnTo>
                  <a:lnTo>
                    <a:pt x="362" y="654"/>
                  </a:lnTo>
                  <a:lnTo>
                    <a:pt x="322" y="648"/>
                  </a:lnTo>
                  <a:lnTo>
                    <a:pt x="284" y="638"/>
                  </a:lnTo>
                  <a:lnTo>
                    <a:pt x="246" y="626"/>
                  </a:lnTo>
                  <a:lnTo>
                    <a:pt x="212" y="608"/>
                  </a:lnTo>
                  <a:lnTo>
                    <a:pt x="178" y="588"/>
                  </a:lnTo>
                  <a:lnTo>
                    <a:pt x="146" y="564"/>
                  </a:lnTo>
                  <a:lnTo>
                    <a:pt x="118" y="538"/>
                  </a:lnTo>
                  <a:lnTo>
                    <a:pt x="92" y="510"/>
                  </a:lnTo>
                  <a:lnTo>
                    <a:pt x="68" y="478"/>
                  </a:lnTo>
                  <a:lnTo>
                    <a:pt x="48" y="446"/>
                  </a:lnTo>
                  <a:lnTo>
                    <a:pt x="32" y="410"/>
                  </a:lnTo>
                  <a:lnTo>
                    <a:pt x="18" y="374"/>
                  </a:lnTo>
                  <a:lnTo>
                    <a:pt x="8" y="334"/>
                  </a:lnTo>
                  <a:lnTo>
                    <a:pt x="2" y="294"/>
                  </a:lnTo>
                  <a:lnTo>
                    <a:pt x="0" y="254"/>
                  </a:lnTo>
                  <a:lnTo>
                    <a:pt x="2" y="218"/>
                  </a:lnTo>
                  <a:lnTo>
                    <a:pt x="6" y="182"/>
                  </a:lnTo>
                  <a:lnTo>
                    <a:pt x="14" y="150"/>
                  </a:lnTo>
                  <a:lnTo>
                    <a:pt x="24" y="116"/>
                  </a:lnTo>
                  <a:lnTo>
                    <a:pt x="36" y="86"/>
                  </a:lnTo>
                  <a:lnTo>
                    <a:pt x="52" y="56"/>
                  </a:lnTo>
                  <a:lnTo>
                    <a:pt x="70" y="26"/>
                  </a:lnTo>
                  <a:lnTo>
                    <a:pt x="88" y="0"/>
                  </a:lnTo>
                  <a:lnTo>
                    <a:pt x="94" y="6"/>
                  </a:lnTo>
                  <a:lnTo>
                    <a:pt x="74" y="32"/>
                  </a:lnTo>
                  <a:lnTo>
                    <a:pt x="58" y="60"/>
                  </a:lnTo>
                  <a:lnTo>
                    <a:pt x="44" y="90"/>
                  </a:lnTo>
                  <a:lnTo>
                    <a:pt x="30" y="120"/>
                  </a:lnTo>
                  <a:lnTo>
                    <a:pt x="20" y="152"/>
                  </a:lnTo>
                  <a:lnTo>
                    <a:pt x="14" y="184"/>
                  </a:lnTo>
                  <a:lnTo>
                    <a:pt x="10" y="218"/>
                  </a:lnTo>
                  <a:lnTo>
                    <a:pt x="8" y="254"/>
                  </a:lnTo>
                  <a:lnTo>
                    <a:pt x="10" y="294"/>
                  </a:lnTo>
                  <a:lnTo>
                    <a:pt x="16" y="332"/>
                  </a:lnTo>
                  <a:lnTo>
                    <a:pt x="26" y="370"/>
                  </a:lnTo>
                  <a:lnTo>
                    <a:pt x="38" y="408"/>
                  </a:lnTo>
                  <a:lnTo>
                    <a:pt x="56" y="442"/>
                  </a:lnTo>
                  <a:lnTo>
                    <a:pt x="76" y="474"/>
                  </a:lnTo>
                  <a:lnTo>
                    <a:pt x="98" y="504"/>
                  </a:lnTo>
                  <a:lnTo>
                    <a:pt x="124" y="534"/>
                  </a:lnTo>
                  <a:lnTo>
                    <a:pt x="152" y="558"/>
                  </a:lnTo>
                  <a:lnTo>
                    <a:pt x="182" y="582"/>
                  </a:lnTo>
                  <a:lnTo>
                    <a:pt x="216" y="602"/>
                  </a:lnTo>
                  <a:lnTo>
                    <a:pt x="250" y="618"/>
                  </a:lnTo>
                  <a:lnTo>
                    <a:pt x="286" y="632"/>
                  </a:lnTo>
                  <a:lnTo>
                    <a:pt x="324" y="640"/>
                  </a:lnTo>
                  <a:lnTo>
                    <a:pt x="364" y="646"/>
                  </a:lnTo>
                  <a:lnTo>
                    <a:pt x="404" y="650"/>
                  </a:lnTo>
                  <a:lnTo>
                    <a:pt x="434" y="648"/>
                  </a:lnTo>
                  <a:lnTo>
                    <a:pt x="464" y="64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4" name="Freeform 122"/>
            <p:cNvSpPr>
              <a:spLocks/>
            </p:cNvSpPr>
            <p:nvPr/>
          </p:nvSpPr>
          <p:spPr bwMode="auto">
            <a:xfrm>
              <a:off x="3043238" y="3900488"/>
              <a:ext cx="657225" cy="933450"/>
            </a:xfrm>
            <a:custGeom>
              <a:avLst/>
              <a:gdLst>
                <a:gd name="T0" fmla="*/ 1038304375 w 414"/>
                <a:gd name="T1" fmla="*/ 1451610000 h 588"/>
                <a:gd name="T2" fmla="*/ 1043344688 w 414"/>
                <a:gd name="T3" fmla="*/ 1471771250 h 588"/>
                <a:gd name="T4" fmla="*/ 917336875 w 414"/>
                <a:gd name="T5" fmla="*/ 1481851875 h 588"/>
                <a:gd name="T6" fmla="*/ 821570938 w 414"/>
                <a:gd name="T7" fmla="*/ 1476811563 h 588"/>
                <a:gd name="T8" fmla="*/ 645160000 w 414"/>
                <a:gd name="T9" fmla="*/ 1436489063 h 588"/>
                <a:gd name="T10" fmla="*/ 478829688 w 414"/>
                <a:gd name="T11" fmla="*/ 1370965000 h 588"/>
                <a:gd name="T12" fmla="*/ 332660625 w 414"/>
                <a:gd name="T13" fmla="*/ 1270158750 h 588"/>
                <a:gd name="T14" fmla="*/ 267136563 w 414"/>
                <a:gd name="T15" fmla="*/ 1209675000 h 588"/>
                <a:gd name="T16" fmla="*/ 156249688 w 414"/>
                <a:gd name="T17" fmla="*/ 1073586563 h 588"/>
                <a:gd name="T18" fmla="*/ 70564375 w 414"/>
                <a:gd name="T19" fmla="*/ 917336875 h 588"/>
                <a:gd name="T20" fmla="*/ 20161250 w 414"/>
                <a:gd name="T21" fmla="*/ 745966250 h 588"/>
                <a:gd name="T22" fmla="*/ 0 w 414"/>
                <a:gd name="T23" fmla="*/ 564515000 h 588"/>
                <a:gd name="T24" fmla="*/ 5040313 w 414"/>
                <a:gd name="T25" fmla="*/ 483870000 h 588"/>
                <a:gd name="T26" fmla="*/ 30241875 w 414"/>
                <a:gd name="T27" fmla="*/ 332660625 h 588"/>
                <a:gd name="T28" fmla="*/ 75604688 w 414"/>
                <a:gd name="T29" fmla="*/ 191531875 h 588"/>
                <a:gd name="T30" fmla="*/ 146169063 w 414"/>
                <a:gd name="T31" fmla="*/ 60483750 h 588"/>
                <a:gd name="T32" fmla="*/ 191531875 w 414"/>
                <a:gd name="T33" fmla="*/ 0 h 588"/>
                <a:gd name="T34" fmla="*/ 206652813 w 414"/>
                <a:gd name="T35" fmla="*/ 15120938 h 588"/>
                <a:gd name="T36" fmla="*/ 126007813 w 414"/>
                <a:gd name="T37" fmla="*/ 136088438 h 588"/>
                <a:gd name="T38" fmla="*/ 70564375 w 414"/>
                <a:gd name="T39" fmla="*/ 267136563 h 588"/>
                <a:gd name="T40" fmla="*/ 30241875 w 414"/>
                <a:gd name="T41" fmla="*/ 413305625 h 588"/>
                <a:gd name="T42" fmla="*/ 20161250 w 414"/>
                <a:gd name="T43" fmla="*/ 564515000 h 588"/>
                <a:gd name="T44" fmla="*/ 25201563 w 414"/>
                <a:gd name="T45" fmla="*/ 655240625 h 588"/>
                <a:gd name="T46" fmla="*/ 60483750 w 414"/>
                <a:gd name="T47" fmla="*/ 826611250 h 588"/>
                <a:gd name="T48" fmla="*/ 90725625 w 414"/>
                <a:gd name="T49" fmla="*/ 912296563 h 588"/>
                <a:gd name="T50" fmla="*/ 171370625 w 414"/>
                <a:gd name="T51" fmla="*/ 1063505938 h 588"/>
                <a:gd name="T52" fmla="*/ 282257500 w 414"/>
                <a:gd name="T53" fmla="*/ 1194554063 h 588"/>
                <a:gd name="T54" fmla="*/ 347781563 w 414"/>
                <a:gd name="T55" fmla="*/ 1255037813 h 588"/>
                <a:gd name="T56" fmla="*/ 488910313 w 414"/>
                <a:gd name="T57" fmla="*/ 1350803750 h 588"/>
                <a:gd name="T58" fmla="*/ 569555313 w 414"/>
                <a:gd name="T59" fmla="*/ 1391126250 h 588"/>
                <a:gd name="T60" fmla="*/ 735885625 w 414"/>
                <a:gd name="T61" fmla="*/ 1441529375 h 588"/>
                <a:gd name="T62" fmla="*/ 917336875 w 414"/>
                <a:gd name="T63" fmla="*/ 1461690625 h 588"/>
                <a:gd name="T64" fmla="*/ 977820625 w 414"/>
                <a:gd name="T65" fmla="*/ 1456650313 h 588"/>
                <a:gd name="T66" fmla="*/ 1038304375 w 414"/>
                <a:gd name="T67" fmla="*/ 1451610000 h 5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14" h="588">
                  <a:moveTo>
                    <a:pt x="412" y="576"/>
                  </a:moveTo>
                  <a:lnTo>
                    <a:pt x="412" y="576"/>
                  </a:lnTo>
                  <a:lnTo>
                    <a:pt x="414" y="584"/>
                  </a:lnTo>
                  <a:lnTo>
                    <a:pt x="390" y="586"/>
                  </a:lnTo>
                  <a:lnTo>
                    <a:pt x="364" y="588"/>
                  </a:lnTo>
                  <a:lnTo>
                    <a:pt x="326" y="586"/>
                  </a:lnTo>
                  <a:lnTo>
                    <a:pt x="290" y="580"/>
                  </a:lnTo>
                  <a:lnTo>
                    <a:pt x="256" y="570"/>
                  </a:lnTo>
                  <a:lnTo>
                    <a:pt x="222" y="558"/>
                  </a:lnTo>
                  <a:lnTo>
                    <a:pt x="190" y="544"/>
                  </a:lnTo>
                  <a:lnTo>
                    <a:pt x="160" y="524"/>
                  </a:lnTo>
                  <a:lnTo>
                    <a:pt x="132" y="504"/>
                  </a:lnTo>
                  <a:lnTo>
                    <a:pt x="106" y="480"/>
                  </a:lnTo>
                  <a:lnTo>
                    <a:pt x="82" y="454"/>
                  </a:lnTo>
                  <a:lnTo>
                    <a:pt x="62" y="426"/>
                  </a:lnTo>
                  <a:lnTo>
                    <a:pt x="44" y="396"/>
                  </a:lnTo>
                  <a:lnTo>
                    <a:pt x="28" y="364"/>
                  </a:lnTo>
                  <a:lnTo>
                    <a:pt x="16" y="332"/>
                  </a:lnTo>
                  <a:lnTo>
                    <a:pt x="8" y="296"/>
                  </a:lnTo>
                  <a:lnTo>
                    <a:pt x="2" y="260"/>
                  </a:lnTo>
                  <a:lnTo>
                    <a:pt x="0" y="224"/>
                  </a:lnTo>
                  <a:lnTo>
                    <a:pt x="2" y="192"/>
                  </a:lnTo>
                  <a:lnTo>
                    <a:pt x="4" y="162"/>
                  </a:lnTo>
                  <a:lnTo>
                    <a:pt x="12" y="132"/>
                  </a:lnTo>
                  <a:lnTo>
                    <a:pt x="20" y="104"/>
                  </a:lnTo>
                  <a:lnTo>
                    <a:pt x="30" y="76"/>
                  </a:lnTo>
                  <a:lnTo>
                    <a:pt x="44" y="50"/>
                  </a:lnTo>
                  <a:lnTo>
                    <a:pt x="58" y="24"/>
                  </a:lnTo>
                  <a:lnTo>
                    <a:pt x="76" y="0"/>
                  </a:lnTo>
                  <a:lnTo>
                    <a:pt x="82" y="6"/>
                  </a:lnTo>
                  <a:lnTo>
                    <a:pt x="66" y="30"/>
                  </a:lnTo>
                  <a:lnTo>
                    <a:pt x="50" y="54"/>
                  </a:lnTo>
                  <a:lnTo>
                    <a:pt x="38" y="80"/>
                  </a:lnTo>
                  <a:lnTo>
                    <a:pt x="28" y="106"/>
                  </a:lnTo>
                  <a:lnTo>
                    <a:pt x="18" y="134"/>
                  </a:lnTo>
                  <a:lnTo>
                    <a:pt x="12" y="164"/>
                  </a:lnTo>
                  <a:lnTo>
                    <a:pt x="8" y="192"/>
                  </a:lnTo>
                  <a:lnTo>
                    <a:pt x="8" y="224"/>
                  </a:lnTo>
                  <a:lnTo>
                    <a:pt x="10" y="260"/>
                  </a:lnTo>
                  <a:lnTo>
                    <a:pt x="14" y="294"/>
                  </a:lnTo>
                  <a:lnTo>
                    <a:pt x="24" y="328"/>
                  </a:lnTo>
                  <a:lnTo>
                    <a:pt x="36" y="362"/>
                  </a:lnTo>
                  <a:lnTo>
                    <a:pt x="50" y="392"/>
                  </a:lnTo>
                  <a:lnTo>
                    <a:pt x="68" y="422"/>
                  </a:lnTo>
                  <a:lnTo>
                    <a:pt x="90" y="450"/>
                  </a:lnTo>
                  <a:lnTo>
                    <a:pt x="112" y="474"/>
                  </a:lnTo>
                  <a:lnTo>
                    <a:pt x="138" y="498"/>
                  </a:lnTo>
                  <a:lnTo>
                    <a:pt x="164" y="518"/>
                  </a:lnTo>
                  <a:lnTo>
                    <a:pt x="194" y="536"/>
                  </a:lnTo>
                  <a:lnTo>
                    <a:pt x="226" y="552"/>
                  </a:lnTo>
                  <a:lnTo>
                    <a:pt x="258" y="562"/>
                  </a:lnTo>
                  <a:lnTo>
                    <a:pt x="292" y="572"/>
                  </a:lnTo>
                  <a:lnTo>
                    <a:pt x="328" y="578"/>
                  </a:lnTo>
                  <a:lnTo>
                    <a:pt x="364" y="580"/>
                  </a:lnTo>
                  <a:lnTo>
                    <a:pt x="388" y="578"/>
                  </a:lnTo>
                  <a:lnTo>
                    <a:pt x="412" y="57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5" name="Freeform 123"/>
            <p:cNvSpPr>
              <a:spLocks/>
            </p:cNvSpPr>
            <p:nvPr/>
          </p:nvSpPr>
          <p:spPr bwMode="auto">
            <a:xfrm>
              <a:off x="3106738" y="3948113"/>
              <a:ext cx="577850" cy="822325"/>
            </a:xfrm>
            <a:custGeom>
              <a:avLst/>
              <a:gdLst>
                <a:gd name="T0" fmla="*/ 912296563 w 364"/>
                <a:gd name="T1" fmla="*/ 1275199063 h 518"/>
                <a:gd name="T2" fmla="*/ 917336875 w 364"/>
                <a:gd name="T3" fmla="*/ 1295360313 h 518"/>
                <a:gd name="T4" fmla="*/ 816530625 w 364"/>
                <a:gd name="T5" fmla="*/ 1305440938 h 518"/>
                <a:gd name="T6" fmla="*/ 730845313 w 364"/>
                <a:gd name="T7" fmla="*/ 1300400625 h 518"/>
                <a:gd name="T8" fmla="*/ 574595625 w 364"/>
                <a:gd name="T9" fmla="*/ 1265118438 h 518"/>
                <a:gd name="T10" fmla="*/ 428426563 w 364"/>
                <a:gd name="T11" fmla="*/ 1204634688 h 518"/>
                <a:gd name="T12" fmla="*/ 297378438 w 364"/>
                <a:gd name="T13" fmla="*/ 1118949375 h 518"/>
                <a:gd name="T14" fmla="*/ 236894688 w 364"/>
                <a:gd name="T15" fmla="*/ 1063505938 h 518"/>
                <a:gd name="T16" fmla="*/ 141128750 w 364"/>
                <a:gd name="T17" fmla="*/ 942538438 h 518"/>
                <a:gd name="T18" fmla="*/ 65524063 w 364"/>
                <a:gd name="T19" fmla="*/ 806450000 h 518"/>
                <a:gd name="T20" fmla="*/ 15120938 w 364"/>
                <a:gd name="T21" fmla="*/ 650200313 h 518"/>
                <a:gd name="T22" fmla="*/ 0 w 364"/>
                <a:gd name="T23" fmla="*/ 488910313 h 518"/>
                <a:gd name="T24" fmla="*/ 0 w 364"/>
                <a:gd name="T25" fmla="*/ 418345938 h 518"/>
                <a:gd name="T26" fmla="*/ 25201563 w 364"/>
                <a:gd name="T27" fmla="*/ 287297813 h 518"/>
                <a:gd name="T28" fmla="*/ 65524063 w 364"/>
                <a:gd name="T29" fmla="*/ 166330313 h 518"/>
                <a:gd name="T30" fmla="*/ 126007813 w 364"/>
                <a:gd name="T31" fmla="*/ 50403125 h 518"/>
                <a:gd name="T32" fmla="*/ 161290000 w 364"/>
                <a:gd name="T33" fmla="*/ 0 h 518"/>
                <a:gd name="T34" fmla="*/ 176410938 w 364"/>
                <a:gd name="T35" fmla="*/ 15120938 h 518"/>
                <a:gd name="T36" fmla="*/ 110886875 w 364"/>
                <a:gd name="T37" fmla="*/ 115927188 h 518"/>
                <a:gd name="T38" fmla="*/ 60483750 w 364"/>
                <a:gd name="T39" fmla="*/ 231854375 h 518"/>
                <a:gd name="T40" fmla="*/ 30241875 w 364"/>
                <a:gd name="T41" fmla="*/ 357862188 h 518"/>
                <a:gd name="T42" fmla="*/ 20161250 w 364"/>
                <a:gd name="T43" fmla="*/ 488910313 h 518"/>
                <a:gd name="T44" fmla="*/ 25201563 w 364"/>
                <a:gd name="T45" fmla="*/ 569555313 h 518"/>
                <a:gd name="T46" fmla="*/ 55443438 w 364"/>
                <a:gd name="T47" fmla="*/ 720764688 h 518"/>
                <a:gd name="T48" fmla="*/ 80645000 w 364"/>
                <a:gd name="T49" fmla="*/ 796369375 h 518"/>
                <a:gd name="T50" fmla="*/ 156249688 w 364"/>
                <a:gd name="T51" fmla="*/ 932457813 h 518"/>
                <a:gd name="T52" fmla="*/ 252015625 w 364"/>
                <a:gd name="T53" fmla="*/ 1048385000 h 518"/>
                <a:gd name="T54" fmla="*/ 307459063 w 364"/>
                <a:gd name="T55" fmla="*/ 1098788125 h 518"/>
                <a:gd name="T56" fmla="*/ 438507188 w 364"/>
                <a:gd name="T57" fmla="*/ 1184473438 h 518"/>
                <a:gd name="T58" fmla="*/ 504031250 w 364"/>
                <a:gd name="T59" fmla="*/ 1219755625 h 518"/>
                <a:gd name="T60" fmla="*/ 655240625 w 364"/>
                <a:gd name="T61" fmla="*/ 1265118438 h 518"/>
                <a:gd name="T62" fmla="*/ 816530625 w 364"/>
                <a:gd name="T63" fmla="*/ 1285279688 h 518"/>
                <a:gd name="T64" fmla="*/ 912296563 w 364"/>
                <a:gd name="T65" fmla="*/ 1275199063 h 5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64" h="518">
                  <a:moveTo>
                    <a:pt x="362" y="506"/>
                  </a:moveTo>
                  <a:lnTo>
                    <a:pt x="362" y="506"/>
                  </a:lnTo>
                  <a:lnTo>
                    <a:pt x="364" y="514"/>
                  </a:lnTo>
                  <a:lnTo>
                    <a:pt x="344" y="516"/>
                  </a:lnTo>
                  <a:lnTo>
                    <a:pt x="324" y="518"/>
                  </a:lnTo>
                  <a:lnTo>
                    <a:pt x="290" y="516"/>
                  </a:lnTo>
                  <a:lnTo>
                    <a:pt x="258" y="510"/>
                  </a:lnTo>
                  <a:lnTo>
                    <a:pt x="228" y="502"/>
                  </a:lnTo>
                  <a:lnTo>
                    <a:pt x="198" y="492"/>
                  </a:lnTo>
                  <a:lnTo>
                    <a:pt x="170" y="478"/>
                  </a:lnTo>
                  <a:lnTo>
                    <a:pt x="142" y="462"/>
                  </a:lnTo>
                  <a:lnTo>
                    <a:pt x="118" y="444"/>
                  </a:lnTo>
                  <a:lnTo>
                    <a:pt x="94" y="422"/>
                  </a:lnTo>
                  <a:lnTo>
                    <a:pt x="74" y="400"/>
                  </a:lnTo>
                  <a:lnTo>
                    <a:pt x="56" y="374"/>
                  </a:lnTo>
                  <a:lnTo>
                    <a:pt x="38" y="348"/>
                  </a:lnTo>
                  <a:lnTo>
                    <a:pt x="26" y="320"/>
                  </a:lnTo>
                  <a:lnTo>
                    <a:pt x="14" y="290"/>
                  </a:lnTo>
                  <a:lnTo>
                    <a:pt x="6" y="258"/>
                  </a:lnTo>
                  <a:lnTo>
                    <a:pt x="2" y="226"/>
                  </a:lnTo>
                  <a:lnTo>
                    <a:pt x="0" y="194"/>
                  </a:lnTo>
                  <a:lnTo>
                    <a:pt x="0" y="166"/>
                  </a:lnTo>
                  <a:lnTo>
                    <a:pt x="4" y="140"/>
                  </a:lnTo>
                  <a:lnTo>
                    <a:pt x="10" y="114"/>
                  </a:lnTo>
                  <a:lnTo>
                    <a:pt x="16" y="90"/>
                  </a:lnTo>
                  <a:lnTo>
                    <a:pt x="26" y="66"/>
                  </a:lnTo>
                  <a:lnTo>
                    <a:pt x="36" y="42"/>
                  </a:lnTo>
                  <a:lnTo>
                    <a:pt x="50" y="20"/>
                  </a:lnTo>
                  <a:lnTo>
                    <a:pt x="64" y="0"/>
                  </a:lnTo>
                  <a:lnTo>
                    <a:pt x="70" y="6"/>
                  </a:lnTo>
                  <a:lnTo>
                    <a:pt x="56" y="26"/>
                  </a:lnTo>
                  <a:lnTo>
                    <a:pt x="44" y="46"/>
                  </a:lnTo>
                  <a:lnTo>
                    <a:pt x="32" y="70"/>
                  </a:lnTo>
                  <a:lnTo>
                    <a:pt x="24" y="92"/>
                  </a:lnTo>
                  <a:lnTo>
                    <a:pt x="18" y="116"/>
                  </a:lnTo>
                  <a:lnTo>
                    <a:pt x="12" y="142"/>
                  </a:lnTo>
                  <a:lnTo>
                    <a:pt x="8" y="166"/>
                  </a:lnTo>
                  <a:lnTo>
                    <a:pt x="8" y="194"/>
                  </a:lnTo>
                  <a:lnTo>
                    <a:pt x="10" y="226"/>
                  </a:lnTo>
                  <a:lnTo>
                    <a:pt x="14" y="256"/>
                  </a:lnTo>
                  <a:lnTo>
                    <a:pt x="22" y="286"/>
                  </a:lnTo>
                  <a:lnTo>
                    <a:pt x="32" y="316"/>
                  </a:lnTo>
                  <a:lnTo>
                    <a:pt x="46" y="344"/>
                  </a:lnTo>
                  <a:lnTo>
                    <a:pt x="62" y="370"/>
                  </a:lnTo>
                  <a:lnTo>
                    <a:pt x="80" y="394"/>
                  </a:lnTo>
                  <a:lnTo>
                    <a:pt x="100" y="416"/>
                  </a:lnTo>
                  <a:lnTo>
                    <a:pt x="122" y="436"/>
                  </a:lnTo>
                  <a:lnTo>
                    <a:pt x="148" y="456"/>
                  </a:lnTo>
                  <a:lnTo>
                    <a:pt x="174" y="470"/>
                  </a:lnTo>
                  <a:lnTo>
                    <a:pt x="200" y="484"/>
                  </a:lnTo>
                  <a:lnTo>
                    <a:pt x="230" y="494"/>
                  </a:lnTo>
                  <a:lnTo>
                    <a:pt x="260" y="502"/>
                  </a:lnTo>
                  <a:lnTo>
                    <a:pt x="292" y="508"/>
                  </a:lnTo>
                  <a:lnTo>
                    <a:pt x="324" y="510"/>
                  </a:lnTo>
                  <a:lnTo>
                    <a:pt x="362" y="50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6" name="Freeform 124"/>
            <p:cNvSpPr>
              <a:spLocks/>
            </p:cNvSpPr>
            <p:nvPr/>
          </p:nvSpPr>
          <p:spPr bwMode="auto">
            <a:xfrm>
              <a:off x="3170238" y="3992563"/>
              <a:ext cx="498475" cy="714375"/>
            </a:xfrm>
            <a:custGeom>
              <a:avLst/>
              <a:gdLst>
                <a:gd name="T0" fmla="*/ 786288750 w 314"/>
                <a:gd name="T1" fmla="*/ 1108868750 h 450"/>
                <a:gd name="T2" fmla="*/ 791329063 w 314"/>
                <a:gd name="T3" fmla="*/ 1129030000 h 450"/>
                <a:gd name="T4" fmla="*/ 715724375 w 314"/>
                <a:gd name="T5" fmla="*/ 1134070313 h 450"/>
                <a:gd name="T6" fmla="*/ 569555313 w 314"/>
                <a:gd name="T7" fmla="*/ 1118949375 h 450"/>
                <a:gd name="T8" fmla="*/ 438507188 w 314"/>
                <a:gd name="T9" fmla="*/ 1073586563 h 450"/>
                <a:gd name="T10" fmla="*/ 312499375 w 314"/>
                <a:gd name="T11" fmla="*/ 1008062500 h 450"/>
                <a:gd name="T12" fmla="*/ 206652813 w 314"/>
                <a:gd name="T13" fmla="*/ 922377188 h 450"/>
                <a:gd name="T14" fmla="*/ 161290000 w 314"/>
                <a:gd name="T15" fmla="*/ 871974063 h 450"/>
                <a:gd name="T16" fmla="*/ 85685313 w 314"/>
                <a:gd name="T17" fmla="*/ 756046875 h 450"/>
                <a:gd name="T18" fmla="*/ 30241875 w 314"/>
                <a:gd name="T19" fmla="*/ 630039063 h 450"/>
                <a:gd name="T20" fmla="*/ 5040313 w 314"/>
                <a:gd name="T21" fmla="*/ 488910313 h 450"/>
                <a:gd name="T22" fmla="*/ 0 w 314"/>
                <a:gd name="T23" fmla="*/ 418345938 h 450"/>
                <a:gd name="T24" fmla="*/ 10080625 w 314"/>
                <a:gd name="T25" fmla="*/ 302418750 h 450"/>
                <a:gd name="T26" fmla="*/ 35282188 w 314"/>
                <a:gd name="T27" fmla="*/ 191531875 h 450"/>
                <a:gd name="T28" fmla="*/ 75604688 w 314"/>
                <a:gd name="T29" fmla="*/ 90725625 h 450"/>
                <a:gd name="T30" fmla="*/ 131048125 w 314"/>
                <a:gd name="T31" fmla="*/ 0 h 450"/>
                <a:gd name="T32" fmla="*/ 146169063 w 314"/>
                <a:gd name="T33" fmla="*/ 15120938 h 450"/>
                <a:gd name="T34" fmla="*/ 120967500 w 314"/>
                <a:gd name="T35" fmla="*/ 55443438 h 450"/>
                <a:gd name="T36" fmla="*/ 70564375 w 314"/>
                <a:gd name="T37" fmla="*/ 151209375 h 450"/>
                <a:gd name="T38" fmla="*/ 40322500 w 314"/>
                <a:gd name="T39" fmla="*/ 252015625 h 450"/>
                <a:gd name="T40" fmla="*/ 20161250 w 314"/>
                <a:gd name="T41" fmla="*/ 357862188 h 450"/>
                <a:gd name="T42" fmla="*/ 20161250 w 314"/>
                <a:gd name="T43" fmla="*/ 418345938 h 450"/>
                <a:gd name="T44" fmla="*/ 35282188 w 314"/>
                <a:gd name="T45" fmla="*/ 554434375 h 450"/>
                <a:gd name="T46" fmla="*/ 75604688 w 314"/>
                <a:gd name="T47" fmla="*/ 685482500 h 450"/>
                <a:gd name="T48" fmla="*/ 105846563 w 314"/>
                <a:gd name="T49" fmla="*/ 745966250 h 450"/>
                <a:gd name="T50" fmla="*/ 176410938 w 314"/>
                <a:gd name="T51" fmla="*/ 856853125 h 450"/>
                <a:gd name="T52" fmla="*/ 221773750 w 314"/>
                <a:gd name="T53" fmla="*/ 907256250 h 450"/>
                <a:gd name="T54" fmla="*/ 327620313 w 314"/>
                <a:gd name="T55" fmla="*/ 992941563 h 450"/>
                <a:gd name="T56" fmla="*/ 443547500 w 314"/>
                <a:gd name="T57" fmla="*/ 1058465625 h 450"/>
                <a:gd name="T58" fmla="*/ 509071563 w 314"/>
                <a:gd name="T59" fmla="*/ 1078626875 h 450"/>
                <a:gd name="T60" fmla="*/ 645160000 w 314"/>
                <a:gd name="T61" fmla="*/ 1108868750 h 450"/>
                <a:gd name="T62" fmla="*/ 715724375 w 314"/>
                <a:gd name="T63" fmla="*/ 1113909063 h 450"/>
                <a:gd name="T64" fmla="*/ 786288750 w 314"/>
                <a:gd name="T65" fmla="*/ 1108868750 h 45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14" h="450">
                  <a:moveTo>
                    <a:pt x="312" y="440"/>
                  </a:moveTo>
                  <a:lnTo>
                    <a:pt x="312" y="440"/>
                  </a:lnTo>
                  <a:lnTo>
                    <a:pt x="314" y="448"/>
                  </a:lnTo>
                  <a:lnTo>
                    <a:pt x="284" y="450"/>
                  </a:lnTo>
                  <a:lnTo>
                    <a:pt x="254" y="448"/>
                  </a:lnTo>
                  <a:lnTo>
                    <a:pt x="226" y="444"/>
                  </a:lnTo>
                  <a:lnTo>
                    <a:pt x="200" y="436"/>
                  </a:lnTo>
                  <a:lnTo>
                    <a:pt x="174" y="426"/>
                  </a:lnTo>
                  <a:lnTo>
                    <a:pt x="148" y="414"/>
                  </a:lnTo>
                  <a:lnTo>
                    <a:pt x="124" y="400"/>
                  </a:lnTo>
                  <a:lnTo>
                    <a:pt x="104" y="384"/>
                  </a:lnTo>
                  <a:lnTo>
                    <a:pt x="82" y="366"/>
                  </a:lnTo>
                  <a:lnTo>
                    <a:pt x="64" y="346"/>
                  </a:lnTo>
                  <a:lnTo>
                    <a:pt x="48" y="324"/>
                  </a:lnTo>
                  <a:lnTo>
                    <a:pt x="34" y="300"/>
                  </a:lnTo>
                  <a:lnTo>
                    <a:pt x="22" y="276"/>
                  </a:lnTo>
                  <a:lnTo>
                    <a:pt x="12" y="250"/>
                  </a:lnTo>
                  <a:lnTo>
                    <a:pt x="6" y="222"/>
                  </a:lnTo>
                  <a:lnTo>
                    <a:pt x="2" y="194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4" y="120"/>
                  </a:lnTo>
                  <a:lnTo>
                    <a:pt x="8" y="98"/>
                  </a:lnTo>
                  <a:lnTo>
                    <a:pt x="14" y="76"/>
                  </a:lnTo>
                  <a:lnTo>
                    <a:pt x="22" y="56"/>
                  </a:lnTo>
                  <a:lnTo>
                    <a:pt x="30" y="36"/>
                  </a:lnTo>
                  <a:lnTo>
                    <a:pt x="40" y="18"/>
                  </a:lnTo>
                  <a:lnTo>
                    <a:pt x="52" y="0"/>
                  </a:lnTo>
                  <a:lnTo>
                    <a:pt x="58" y="6"/>
                  </a:lnTo>
                  <a:lnTo>
                    <a:pt x="48" y="22"/>
                  </a:lnTo>
                  <a:lnTo>
                    <a:pt x="38" y="42"/>
                  </a:lnTo>
                  <a:lnTo>
                    <a:pt x="28" y="60"/>
                  </a:lnTo>
                  <a:lnTo>
                    <a:pt x="22" y="80"/>
                  </a:lnTo>
                  <a:lnTo>
                    <a:pt x="16" y="100"/>
                  </a:lnTo>
                  <a:lnTo>
                    <a:pt x="12" y="122"/>
                  </a:lnTo>
                  <a:lnTo>
                    <a:pt x="8" y="142"/>
                  </a:lnTo>
                  <a:lnTo>
                    <a:pt x="8" y="166"/>
                  </a:lnTo>
                  <a:lnTo>
                    <a:pt x="10" y="194"/>
                  </a:lnTo>
                  <a:lnTo>
                    <a:pt x="14" y="220"/>
                  </a:lnTo>
                  <a:lnTo>
                    <a:pt x="20" y="248"/>
                  </a:lnTo>
                  <a:lnTo>
                    <a:pt x="30" y="272"/>
                  </a:lnTo>
                  <a:lnTo>
                    <a:pt x="42" y="296"/>
                  </a:lnTo>
                  <a:lnTo>
                    <a:pt x="54" y="320"/>
                  </a:lnTo>
                  <a:lnTo>
                    <a:pt x="70" y="340"/>
                  </a:lnTo>
                  <a:lnTo>
                    <a:pt x="88" y="360"/>
                  </a:lnTo>
                  <a:lnTo>
                    <a:pt x="108" y="378"/>
                  </a:lnTo>
                  <a:lnTo>
                    <a:pt x="130" y="394"/>
                  </a:lnTo>
                  <a:lnTo>
                    <a:pt x="152" y="408"/>
                  </a:lnTo>
                  <a:lnTo>
                    <a:pt x="176" y="420"/>
                  </a:lnTo>
                  <a:lnTo>
                    <a:pt x="202" y="428"/>
                  </a:lnTo>
                  <a:lnTo>
                    <a:pt x="228" y="436"/>
                  </a:lnTo>
                  <a:lnTo>
                    <a:pt x="256" y="440"/>
                  </a:lnTo>
                  <a:lnTo>
                    <a:pt x="284" y="442"/>
                  </a:lnTo>
                  <a:lnTo>
                    <a:pt x="312" y="44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7" name="Freeform 125"/>
            <p:cNvSpPr>
              <a:spLocks/>
            </p:cNvSpPr>
            <p:nvPr/>
          </p:nvSpPr>
          <p:spPr bwMode="auto">
            <a:xfrm>
              <a:off x="3233738" y="4037013"/>
              <a:ext cx="419100" cy="606425"/>
            </a:xfrm>
            <a:custGeom>
              <a:avLst/>
              <a:gdLst>
                <a:gd name="T0" fmla="*/ 665321250 w 264"/>
                <a:gd name="T1" fmla="*/ 937498125 h 382"/>
                <a:gd name="T2" fmla="*/ 665321250 w 264"/>
                <a:gd name="T3" fmla="*/ 937498125 h 382"/>
                <a:gd name="T4" fmla="*/ 665321250 w 264"/>
                <a:gd name="T5" fmla="*/ 957659375 h 382"/>
                <a:gd name="T6" fmla="*/ 665321250 w 264"/>
                <a:gd name="T7" fmla="*/ 957659375 h 382"/>
                <a:gd name="T8" fmla="*/ 614918125 w 264"/>
                <a:gd name="T9" fmla="*/ 962699688 h 382"/>
                <a:gd name="T10" fmla="*/ 614918125 w 264"/>
                <a:gd name="T11" fmla="*/ 962699688 h 382"/>
                <a:gd name="T12" fmla="*/ 549394063 w 264"/>
                <a:gd name="T13" fmla="*/ 957659375 h 382"/>
                <a:gd name="T14" fmla="*/ 488910313 w 264"/>
                <a:gd name="T15" fmla="*/ 947578750 h 382"/>
                <a:gd name="T16" fmla="*/ 433466875 w 264"/>
                <a:gd name="T17" fmla="*/ 932457813 h 382"/>
                <a:gd name="T18" fmla="*/ 372983125 w 264"/>
                <a:gd name="T19" fmla="*/ 912296563 h 382"/>
                <a:gd name="T20" fmla="*/ 322580000 w 264"/>
                <a:gd name="T21" fmla="*/ 887095000 h 382"/>
                <a:gd name="T22" fmla="*/ 272176875 w 264"/>
                <a:gd name="T23" fmla="*/ 856853125 h 382"/>
                <a:gd name="T24" fmla="*/ 221773750 w 264"/>
                <a:gd name="T25" fmla="*/ 821570938 h 382"/>
                <a:gd name="T26" fmla="*/ 181451250 w 264"/>
                <a:gd name="T27" fmla="*/ 781248438 h 382"/>
                <a:gd name="T28" fmla="*/ 181451250 w 264"/>
                <a:gd name="T29" fmla="*/ 781248438 h 382"/>
                <a:gd name="T30" fmla="*/ 141128750 w 264"/>
                <a:gd name="T31" fmla="*/ 735885625 h 382"/>
                <a:gd name="T32" fmla="*/ 105846563 w 264"/>
                <a:gd name="T33" fmla="*/ 690522813 h 382"/>
                <a:gd name="T34" fmla="*/ 75604688 w 264"/>
                <a:gd name="T35" fmla="*/ 640119688 h 382"/>
                <a:gd name="T36" fmla="*/ 45362813 w 264"/>
                <a:gd name="T37" fmla="*/ 584676250 h 382"/>
                <a:gd name="T38" fmla="*/ 25201563 w 264"/>
                <a:gd name="T39" fmla="*/ 529232813 h 382"/>
                <a:gd name="T40" fmla="*/ 10080625 w 264"/>
                <a:gd name="T41" fmla="*/ 468749063 h 382"/>
                <a:gd name="T42" fmla="*/ 0 w 264"/>
                <a:gd name="T43" fmla="*/ 408265313 h 382"/>
                <a:gd name="T44" fmla="*/ 0 w 264"/>
                <a:gd name="T45" fmla="*/ 347781563 h 382"/>
                <a:gd name="T46" fmla="*/ 0 w 264"/>
                <a:gd name="T47" fmla="*/ 347781563 h 382"/>
                <a:gd name="T48" fmla="*/ 0 w 264"/>
                <a:gd name="T49" fmla="*/ 297378438 h 382"/>
                <a:gd name="T50" fmla="*/ 5040313 w 264"/>
                <a:gd name="T51" fmla="*/ 252015625 h 382"/>
                <a:gd name="T52" fmla="*/ 15120938 w 264"/>
                <a:gd name="T53" fmla="*/ 206652813 h 382"/>
                <a:gd name="T54" fmla="*/ 25201563 w 264"/>
                <a:gd name="T55" fmla="*/ 161290000 h 382"/>
                <a:gd name="T56" fmla="*/ 45362813 w 264"/>
                <a:gd name="T57" fmla="*/ 115927188 h 382"/>
                <a:gd name="T58" fmla="*/ 60483750 w 264"/>
                <a:gd name="T59" fmla="*/ 75604688 h 382"/>
                <a:gd name="T60" fmla="*/ 80645000 w 264"/>
                <a:gd name="T61" fmla="*/ 35282188 h 382"/>
                <a:gd name="T62" fmla="*/ 105846563 w 264"/>
                <a:gd name="T63" fmla="*/ 0 h 382"/>
                <a:gd name="T64" fmla="*/ 105846563 w 264"/>
                <a:gd name="T65" fmla="*/ 0 h 382"/>
                <a:gd name="T66" fmla="*/ 120967500 w 264"/>
                <a:gd name="T67" fmla="*/ 10080625 h 382"/>
                <a:gd name="T68" fmla="*/ 120967500 w 264"/>
                <a:gd name="T69" fmla="*/ 10080625 h 382"/>
                <a:gd name="T70" fmla="*/ 100806250 w 264"/>
                <a:gd name="T71" fmla="*/ 50403125 h 382"/>
                <a:gd name="T72" fmla="*/ 80645000 w 264"/>
                <a:gd name="T73" fmla="*/ 85685313 h 382"/>
                <a:gd name="T74" fmla="*/ 60483750 w 264"/>
                <a:gd name="T75" fmla="*/ 126007813 h 382"/>
                <a:gd name="T76" fmla="*/ 45362813 w 264"/>
                <a:gd name="T77" fmla="*/ 166330313 h 382"/>
                <a:gd name="T78" fmla="*/ 35282188 w 264"/>
                <a:gd name="T79" fmla="*/ 211693125 h 382"/>
                <a:gd name="T80" fmla="*/ 25201563 w 264"/>
                <a:gd name="T81" fmla="*/ 252015625 h 382"/>
                <a:gd name="T82" fmla="*/ 20161250 w 264"/>
                <a:gd name="T83" fmla="*/ 297378438 h 382"/>
                <a:gd name="T84" fmla="*/ 20161250 w 264"/>
                <a:gd name="T85" fmla="*/ 347781563 h 382"/>
                <a:gd name="T86" fmla="*/ 20161250 w 264"/>
                <a:gd name="T87" fmla="*/ 347781563 h 382"/>
                <a:gd name="T88" fmla="*/ 20161250 w 264"/>
                <a:gd name="T89" fmla="*/ 408265313 h 382"/>
                <a:gd name="T90" fmla="*/ 30241875 w 264"/>
                <a:gd name="T91" fmla="*/ 463708750 h 382"/>
                <a:gd name="T92" fmla="*/ 45362813 w 264"/>
                <a:gd name="T93" fmla="*/ 524192500 h 382"/>
                <a:gd name="T94" fmla="*/ 65524063 w 264"/>
                <a:gd name="T95" fmla="*/ 574595625 h 382"/>
                <a:gd name="T96" fmla="*/ 90725625 w 264"/>
                <a:gd name="T97" fmla="*/ 630039063 h 382"/>
                <a:gd name="T98" fmla="*/ 120967500 w 264"/>
                <a:gd name="T99" fmla="*/ 675401875 h 382"/>
                <a:gd name="T100" fmla="*/ 156249688 w 264"/>
                <a:gd name="T101" fmla="*/ 725805000 h 382"/>
                <a:gd name="T102" fmla="*/ 191531875 w 264"/>
                <a:gd name="T103" fmla="*/ 766127500 h 382"/>
                <a:gd name="T104" fmla="*/ 236894688 w 264"/>
                <a:gd name="T105" fmla="*/ 806450000 h 382"/>
                <a:gd name="T106" fmla="*/ 282257500 w 264"/>
                <a:gd name="T107" fmla="*/ 836691875 h 382"/>
                <a:gd name="T108" fmla="*/ 332660625 w 264"/>
                <a:gd name="T109" fmla="*/ 866933750 h 382"/>
                <a:gd name="T110" fmla="*/ 383063750 w 264"/>
                <a:gd name="T111" fmla="*/ 892135313 h 382"/>
                <a:gd name="T112" fmla="*/ 438507188 w 264"/>
                <a:gd name="T113" fmla="*/ 912296563 h 382"/>
                <a:gd name="T114" fmla="*/ 493950625 w 264"/>
                <a:gd name="T115" fmla="*/ 927417500 h 382"/>
                <a:gd name="T116" fmla="*/ 554434375 w 264"/>
                <a:gd name="T117" fmla="*/ 937498125 h 382"/>
                <a:gd name="T118" fmla="*/ 614918125 w 264"/>
                <a:gd name="T119" fmla="*/ 942538438 h 382"/>
                <a:gd name="T120" fmla="*/ 614918125 w 264"/>
                <a:gd name="T121" fmla="*/ 942538438 h 382"/>
                <a:gd name="T122" fmla="*/ 665321250 w 264"/>
                <a:gd name="T123" fmla="*/ 937498125 h 382"/>
                <a:gd name="T124" fmla="*/ 665321250 w 264"/>
                <a:gd name="T125" fmla="*/ 937498125 h 38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64" h="382">
                  <a:moveTo>
                    <a:pt x="264" y="372"/>
                  </a:moveTo>
                  <a:lnTo>
                    <a:pt x="264" y="372"/>
                  </a:lnTo>
                  <a:lnTo>
                    <a:pt x="264" y="380"/>
                  </a:lnTo>
                  <a:lnTo>
                    <a:pt x="244" y="382"/>
                  </a:lnTo>
                  <a:lnTo>
                    <a:pt x="218" y="380"/>
                  </a:lnTo>
                  <a:lnTo>
                    <a:pt x="194" y="376"/>
                  </a:lnTo>
                  <a:lnTo>
                    <a:pt x="172" y="370"/>
                  </a:lnTo>
                  <a:lnTo>
                    <a:pt x="148" y="362"/>
                  </a:lnTo>
                  <a:lnTo>
                    <a:pt x="128" y="352"/>
                  </a:lnTo>
                  <a:lnTo>
                    <a:pt x="108" y="340"/>
                  </a:lnTo>
                  <a:lnTo>
                    <a:pt x="88" y="326"/>
                  </a:lnTo>
                  <a:lnTo>
                    <a:pt x="72" y="310"/>
                  </a:lnTo>
                  <a:lnTo>
                    <a:pt x="56" y="292"/>
                  </a:lnTo>
                  <a:lnTo>
                    <a:pt x="42" y="274"/>
                  </a:lnTo>
                  <a:lnTo>
                    <a:pt x="30" y="254"/>
                  </a:lnTo>
                  <a:lnTo>
                    <a:pt x="18" y="232"/>
                  </a:lnTo>
                  <a:lnTo>
                    <a:pt x="10" y="210"/>
                  </a:lnTo>
                  <a:lnTo>
                    <a:pt x="4" y="186"/>
                  </a:lnTo>
                  <a:lnTo>
                    <a:pt x="0" y="162"/>
                  </a:lnTo>
                  <a:lnTo>
                    <a:pt x="0" y="138"/>
                  </a:lnTo>
                  <a:lnTo>
                    <a:pt x="0" y="118"/>
                  </a:lnTo>
                  <a:lnTo>
                    <a:pt x="2" y="100"/>
                  </a:lnTo>
                  <a:lnTo>
                    <a:pt x="6" y="82"/>
                  </a:lnTo>
                  <a:lnTo>
                    <a:pt x="10" y="64"/>
                  </a:lnTo>
                  <a:lnTo>
                    <a:pt x="18" y="46"/>
                  </a:lnTo>
                  <a:lnTo>
                    <a:pt x="24" y="30"/>
                  </a:lnTo>
                  <a:lnTo>
                    <a:pt x="32" y="14"/>
                  </a:lnTo>
                  <a:lnTo>
                    <a:pt x="42" y="0"/>
                  </a:lnTo>
                  <a:lnTo>
                    <a:pt x="48" y="4"/>
                  </a:lnTo>
                  <a:lnTo>
                    <a:pt x="40" y="20"/>
                  </a:lnTo>
                  <a:lnTo>
                    <a:pt x="32" y="34"/>
                  </a:lnTo>
                  <a:lnTo>
                    <a:pt x="24" y="50"/>
                  </a:lnTo>
                  <a:lnTo>
                    <a:pt x="18" y="66"/>
                  </a:lnTo>
                  <a:lnTo>
                    <a:pt x="14" y="84"/>
                  </a:lnTo>
                  <a:lnTo>
                    <a:pt x="10" y="100"/>
                  </a:lnTo>
                  <a:lnTo>
                    <a:pt x="8" y="118"/>
                  </a:lnTo>
                  <a:lnTo>
                    <a:pt x="8" y="138"/>
                  </a:lnTo>
                  <a:lnTo>
                    <a:pt x="8" y="162"/>
                  </a:lnTo>
                  <a:lnTo>
                    <a:pt x="12" y="184"/>
                  </a:lnTo>
                  <a:lnTo>
                    <a:pt x="18" y="208"/>
                  </a:lnTo>
                  <a:lnTo>
                    <a:pt x="26" y="228"/>
                  </a:lnTo>
                  <a:lnTo>
                    <a:pt x="36" y="250"/>
                  </a:lnTo>
                  <a:lnTo>
                    <a:pt x="48" y="268"/>
                  </a:lnTo>
                  <a:lnTo>
                    <a:pt x="62" y="288"/>
                  </a:lnTo>
                  <a:lnTo>
                    <a:pt x="76" y="304"/>
                  </a:lnTo>
                  <a:lnTo>
                    <a:pt x="94" y="320"/>
                  </a:lnTo>
                  <a:lnTo>
                    <a:pt x="112" y="332"/>
                  </a:lnTo>
                  <a:lnTo>
                    <a:pt x="132" y="344"/>
                  </a:lnTo>
                  <a:lnTo>
                    <a:pt x="152" y="354"/>
                  </a:lnTo>
                  <a:lnTo>
                    <a:pt x="174" y="362"/>
                  </a:lnTo>
                  <a:lnTo>
                    <a:pt x="196" y="368"/>
                  </a:lnTo>
                  <a:lnTo>
                    <a:pt x="220" y="372"/>
                  </a:lnTo>
                  <a:lnTo>
                    <a:pt x="244" y="374"/>
                  </a:lnTo>
                  <a:lnTo>
                    <a:pt x="264" y="37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8" name="Freeform 126"/>
            <p:cNvSpPr>
              <a:spLocks/>
            </p:cNvSpPr>
            <p:nvPr/>
          </p:nvSpPr>
          <p:spPr bwMode="auto">
            <a:xfrm>
              <a:off x="1757363" y="4684713"/>
              <a:ext cx="2476500" cy="1482725"/>
            </a:xfrm>
            <a:custGeom>
              <a:avLst/>
              <a:gdLst>
                <a:gd name="T0" fmla="*/ 2147483646 w 1560"/>
                <a:gd name="T1" fmla="*/ 2147483646 h 934"/>
                <a:gd name="T2" fmla="*/ 2147483646 w 1560"/>
                <a:gd name="T3" fmla="*/ 2147483646 h 934"/>
                <a:gd name="T4" fmla="*/ 2147483646 w 1560"/>
                <a:gd name="T5" fmla="*/ 2147483646 h 934"/>
                <a:gd name="T6" fmla="*/ 2147483646 w 1560"/>
                <a:gd name="T7" fmla="*/ 2147483646 h 934"/>
                <a:gd name="T8" fmla="*/ 2147483646 w 1560"/>
                <a:gd name="T9" fmla="*/ 2147483646 h 934"/>
                <a:gd name="T10" fmla="*/ 2147483646 w 1560"/>
                <a:gd name="T11" fmla="*/ 2147483646 h 934"/>
                <a:gd name="T12" fmla="*/ 2147483646 w 1560"/>
                <a:gd name="T13" fmla="*/ 2147483646 h 934"/>
                <a:gd name="T14" fmla="*/ 2147483646 w 1560"/>
                <a:gd name="T15" fmla="*/ 2147483646 h 934"/>
                <a:gd name="T16" fmla="*/ 2147483646 w 1560"/>
                <a:gd name="T17" fmla="*/ 2147483646 h 934"/>
                <a:gd name="T18" fmla="*/ 2147483646 w 1560"/>
                <a:gd name="T19" fmla="*/ 2147483646 h 934"/>
                <a:gd name="T20" fmla="*/ 2147483646 w 1560"/>
                <a:gd name="T21" fmla="*/ 2147483646 h 934"/>
                <a:gd name="T22" fmla="*/ 2147483646 w 1560"/>
                <a:gd name="T23" fmla="*/ 2147483646 h 934"/>
                <a:gd name="T24" fmla="*/ 2147483646 w 1560"/>
                <a:gd name="T25" fmla="*/ 2147483646 h 934"/>
                <a:gd name="T26" fmla="*/ 1925399375 w 1560"/>
                <a:gd name="T27" fmla="*/ 2147483646 h 934"/>
                <a:gd name="T28" fmla="*/ 1688504688 w 1560"/>
                <a:gd name="T29" fmla="*/ 2081649063 h 934"/>
                <a:gd name="T30" fmla="*/ 1466730938 w 1560"/>
                <a:gd name="T31" fmla="*/ 1965721875 h 934"/>
                <a:gd name="T32" fmla="*/ 1249997500 w 1560"/>
                <a:gd name="T33" fmla="*/ 1834673750 h 934"/>
                <a:gd name="T34" fmla="*/ 1053425313 w 1560"/>
                <a:gd name="T35" fmla="*/ 1683464375 h 934"/>
                <a:gd name="T36" fmla="*/ 861893438 w 1560"/>
                <a:gd name="T37" fmla="*/ 1517134063 h 934"/>
                <a:gd name="T38" fmla="*/ 690522813 w 1560"/>
                <a:gd name="T39" fmla="*/ 1340723125 h 934"/>
                <a:gd name="T40" fmla="*/ 529232813 w 1560"/>
                <a:gd name="T41" fmla="*/ 1144150938 h 934"/>
                <a:gd name="T42" fmla="*/ 388104063 w 1560"/>
                <a:gd name="T43" fmla="*/ 937498125 h 934"/>
                <a:gd name="T44" fmla="*/ 262096250 w 1560"/>
                <a:gd name="T45" fmla="*/ 720764688 h 934"/>
                <a:gd name="T46" fmla="*/ 156249688 w 1560"/>
                <a:gd name="T47" fmla="*/ 488910313 h 934"/>
                <a:gd name="T48" fmla="*/ 70564375 w 1560"/>
                <a:gd name="T49" fmla="*/ 252015625 h 934"/>
                <a:gd name="T50" fmla="*/ 0 w 1560"/>
                <a:gd name="T51" fmla="*/ 0 h 934"/>
                <a:gd name="T52" fmla="*/ 25201563 w 1560"/>
                <a:gd name="T53" fmla="*/ 105846563 h 934"/>
                <a:gd name="T54" fmla="*/ 90725625 w 1560"/>
                <a:gd name="T55" fmla="*/ 312499375 h 934"/>
                <a:gd name="T56" fmla="*/ 166330313 w 1560"/>
                <a:gd name="T57" fmla="*/ 509071563 h 934"/>
                <a:gd name="T58" fmla="*/ 257055938 w 1560"/>
                <a:gd name="T59" fmla="*/ 700603438 h 934"/>
                <a:gd name="T60" fmla="*/ 362902500 w 1560"/>
                <a:gd name="T61" fmla="*/ 887095000 h 934"/>
                <a:gd name="T62" fmla="*/ 473789375 w 1560"/>
                <a:gd name="T63" fmla="*/ 1063505938 h 934"/>
                <a:gd name="T64" fmla="*/ 604837500 w 1560"/>
                <a:gd name="T65" fmla="*/ 1229836250 h 934"/>
                <a:gd name="T66" fmla="*/ 740925938 w 1560"/>
                <a:gd name="T67" fmla="*/ 1386085938 h 934"/>
                <a:gd name="T68" fmla="*/ 811490313 w 1560"/>
                <a:gd name="T69" fmla="*/ 1461690625 h 934"/>
                <a:gd name="T70" fmla="*/ 1028223750 w 1560"/>
                <a:gd name="T71" fmla="*/ 1658262813 h 934"/>
                <a:gd name="T72" fmla="*/ 1260078125 w 1560"/>
                <a:gd name="T73" fmla="*/ 1834673750 h 934"/>
                <a:gd name="T74" fmla="*/ 1512093750 w 1560"/>
                <a:gd name="T75" fmla="*/ 1985883125 h 934"/>
                <a:gd name="T76" fmla="*/ 1779230313 w 1560"/>
                <a:gd name="T77" fmla="*/ 2111890938 h 934"/>
                <a:gd name="T78" fmla="*/ 2056447500 w 1560"/>
                <a:gd name="T79" fmla="*/ 2147483646 h 934"/>
                <a:gd name="T80" fmla="*/ 2147483646 w 1560"/>
                <a:gd name="T81" fmla="*/ 2147483646 h 934"/>
                <a:gd name="T82" fmla="*/ 2147483646 w 1560"/>
                <a:gd name="T83" fmla="*/ 2147483646 h 934"/>
                <a:gd name="T84" fmla="*/ 2147483646 w 1560"/>
                <a:gd name="T85" fmla="*/ 2147483646 h 93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560" h="934">
                  <a:moveTo>
                    <a:pt x="1174" y="934"/>
                  </a:moveTo>
                  <a:lnTo>
                    <a:pt x="1174" y="934"/>
                  </a:lnTo>
                  <a:lnTo>
                    <a:pt x="1224" y="932"/>
                  </a:lnTo>
                  <a:lnTo>
                    <a:pt x="1274" y="928"/>
                  </a:lnTo>
                  <a:lnTo>
                    <a:pt x="1324" y="924"/>
                  </a:lnTo>
                  <a:lnTo>
                    <a:pt x="1372" y="916"/>
                  </a:lnTo>
                  <a:lnTo>
                    <a:pt x="1420" y="908"/>
                  </a:lnTo>
                  <a:lnTo>
                    <a:pt x="1468" y="898"/>
                  </a:lnTo>
                  <a:lnTo>
                    <a:pt x="1514" y="884"/>
                  </a:lnTo>
                  <a:lnTo>
                    <a:pt x="1560" y="870"/>
                  </a:lnTo>
                  <a:lnTo>
                    <a:pt x="1514" y="884"/>
                  </a:lnTo>
                  <a:lnTo>
                    <a:pt x="1466" y="898"/>
                  </a:lnTo>
                  <a:lnTo>
                    <a:pt x="1420" y="908"/>
                  </a:lnTo>
                  <a:lnTo>
                    <a:pt x="1370" y="918"/>
                  </a:lnTo>
                  <a:lnTo>
                    <a:pt x="1322" y="924"/>
                  </a:lnTo>
                  <a:lnTo>
                    <a:pt x="1272" y="930"/>
                  </a:lnTo>
                  <a:lnTo>
                    <a:pt x="1222" y="934"/>
                  </a:lnTo>
                  <a:lnTo>
                    <a:pt x="1170" y="934"/>
                  </a:lnTo>
                  <a:lnTo>
                    <a:pt x="1118" y="934"/>
                  </a:lnTo>
                  <a:lnTo>
                    <a:pt x="1064" y="930"/>
                  </a:lnTo>
                  <a:lnTo>
                    <a:pt x="1012" y="924"/>
                  </a:lnTo>
                  <a:lnTo>
                    <a:pt x="962" y="916"/>
                  </a:lnTo>
                  <a:lnTo>
                    <a:pt x="910" y="906"/>
                  </a:lnTo>
                  <a:lnTo>
                    <a:pt x="862" y="894"/>
                  </a:lnTo>
                  <a:lnTo>
                    <a:pt x="812" y="880"/>
                  </a:lnTo>
                  <a:lnTo>
                    <a:pt x="764" y="864"/>
                  </a:lnTo>
                  <a:lnTo>
                    <a:pt x="716" y="846"/>
                  </a:lnTo>
                  <a:lnTo>
                    <a:pt x="670" y="826"/>
                  </a:lnTo>
                  <a:lnTo>
                    <a:pt x="626" y="804"/>
                  </a:lnTo>
                  <a:lnTo>
                    <a:pt x="582" y="780"/>
                  </a:lnTo>
                  <a:lnTo>
                    <a:pt x="538" y="754"/>
                  </a:lnTo>
                  <a:lnTo>
                    <a:pt x="496" y="728"/>
                  </a:lnTo>
                  <a:lnTo>
                    <a:pt x="456" y="698"/>
                  </a:lnTo>
                  <a:lnTo>
                    <a:pt x="418" y="668"/>
                  </a:lnTo>
                  <a:lnTo>
                    <a:pt x="380" y="636"/>
                  </a:lnTo>
                  <a:lnTo>
                    <a:pt x="342" y="602"/>
                  </a:lnTo>
                  <a:lnTo>
                    <a:pt x="308" y="568"/>
                  </a:lnTo>
                  <a:lnTo>
                    <a:pt x="274" y="532"/>
                  </a:lnTo>
                  <a:lnTo>
                    <a:pt x="242" y="494"/>
                  </a:lnTo>
                  <a:lnTo>
                    <a:pt x="210" y="454"/>
                  </a:lnTo>
                  <a:lnTo>
                    <a:pt x="182" y="414"/>
                  </a:lnTo>
                  <a:lnTo>
                    <a:pt x="154" y="372"/>
                  </a:lnTo>
                  <a:lnTo>
                    <a:pt x="128" y="330"/>
                  </a:lnTo>
                  <a:lnTo>
                    <a:pt x="104" y="286"/>
                  </a:lnTo>
                  <a:lnTo>
                    <a:pt x="82" y="240"/>
                  </a:lnTo>
                  <a:lnTo>
                    <a:pt x="62" y="194"/>
                  </a:lnTo>
                  <a:lnTo>
                    <a:pt x="44" y="148"/>
                  </a:lnTo>
                  <a:lnTo>
                    <a:pt x="28" y="100"/>
                  </a:lnTo>
                  <a:lnTo>
                    <a:pt x="12" y="50"/>
                  </a:lnTo>
                  <a:lnTo>
                    <a:pt x="0" y="0"/>
                  </a:lnTo>
                  <a:lnTo>
                    <a:pt x="10" y="42"/>
                  </a:lnTo>
                  <a:lnTo>
                    <a:pt x="22" y="84"/>
                  </a:lnTo>
                  <a:lnTo>
                    <a:pt x="36" y="124"/>
                  </a:lnTo>
                  <a:lnTo>
                    <a:pt x="50" y="164"/>
                  </a:lnTo>
                  <a:lnTo>
                    <a:pt x="66" y="202"/>
                  </a:lnTo>
                  <a:lnTo>
                    <a:pt x="84" y="242"/>
                  </a:lnTo>
                  <a:lnTo>
                    <a:pt x="102" y="278"/>
                  </a:lnTo>
                  <a:lnTo>
                    <a:pt x="122" y="316"/>
                  </a:lnTo>
                  <a:lnTo>
                    <a:pt x="144" y="352"/>
                  </a:lnTo>
                  <a:lnTo>
                    <a:pt x="166" y="388"/>
                  </a:lnTo>
                  <a:lnTo>
                    <a:pt x="188" y="422"/>
                  </a:lnTo>
                  <a:lnTo>
                    <a:pt x="214" y="456"/>
                  </a:lnTo>
                  <a:lnTo>
                    <a:pt x="240" y="488"/>
                  </a:lnTo>
                  <a:lnTo>
                    <a:pt x="266" y="520"/>
                  </a:lnTo>
                  <a:lnTo>
                    <a:pt x="294" y="550"/>
                  </a:lnTo>
                  <a:lnTo>
                    <a:pt x="322" y="580"/>
                  </a:lnTo>
                  <a:lnTo>
                    <a:pt x="364" y="620"/>
                  </a:lnTo>
                  <a:lnTo>
                    <a:pt x="408" y="658"/>
                  </a:lnTo>
                  <a:lnTo>
                    <a:pt x="454" y="694"/>
                  </a:lnTo>
                  <a:lnTo>
                    <a:pt x="500" y="728"/>
                  </a:lnTo>
                  <a:lnTo>
                    <a:pt x="550" y="758"/>
                  </a:lnTo>
                  <a:lnTo>
                    <a:pt x="600" y="788"/>
                  </a:lnTo>
                  <a:lnTo>
                    <a:pt x="652" y="814"/>
                  </a:lnTo>
                  <a:lnTo>
                    <a:pt x="706" y="838"/>
                  </a:lnTo>
                  <a:lnTo>
                    <a:pt x="760" y="860"/>
                  </a:lnTo>
                  <a:lnTo>
                    <a:pt x="816" y="878"/>
                  </a:lnTo>
                  <a:lnTo>
                    <a:pt x="872" y="896"/>
                  </a:lnTo>
                  <a:lnTo>
                    <a:pt x="932" y="908"/>
                  </a:lnTo>
                  <a:lnTo>
                    <a:pt x="990" y="920"/>
                  </a:lnTo>
                  <a:lnTo>
                    <a:pt x="1050" y="926"/>
                  </a:lnTo>
                  <a:lnTo>
                    <a:pt x="1112" y="932"/>
                  </a:lnTo>
                  <a:lnTo>
                    <a:pt x="1174" y="93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69" name="Freeform 127"/>
            <p:cNvSpPr>
              <a:spLocks/>
            </p:cNvSpPr>
            <p:nvPr/>
          </p:nvSpPr>
          <p:spPr bwMode="auto">
            <a:xfrm>
              <a:off x="3297238" y="4078288"/>
              <a:ext cx="346075" cy="501650"/>
            </a:xfrm>
            <a:custGeom>
              <a:avLst/>
              <a:gdLst>
                <a:gd name="T0" fmla="*/ 544353750 w 218"/>
                <a:gd name="T1" fmla="*/ 771167813 h 316"/>
                <a:gd name="T2" fmla="*/ 544353750 w 218"/>
                <a:gd name="T3" fmla="*/ 771167813 h 316"/>
                <a:gd name="T4" fmla="*/ 549394063 w 218"/>
                <a:gd name="T5" fmla="*/ 791329063 h 316"/>
                <a:gd name="T6" fmla="*/ 549394063 w 218"/>
                <a:gd name="T7" fmla="*/ 791329063 h 316"/>
                <a:gd name="T8" fmla="*/ 514111875 w 218"/>
                <a:gd name="T9" fmla="*/ 796369375 h 316"/>
                <a:gd name="T10" fmla="*/ 514111875 w 218"/>
                <a:gd name="T11" fmla="*/ 796369375 h 316"/>
                <a:gd name="T12" fmla="*/ 458668438 w 218"/>
                <a:gd name="T13" fmla="*/ 791329063 h 316"/>
                <a:gd name="T14" fmla="*/ 408265313 w 218"/>
                <a:gd name="T15" fmla="*/ 781248438 h 316"/>
                <a:gd name="T16" fmla="*/ 362902500 w 218"/>
                <a:gd name="T17" fmla="*/ 771167813 h 316"/>
                <a:gd name="T18" fmla="*/ 312499375 w 218"/>
                <a:gd name="T19" fmla="*/ 756046875 h 316"/>
                <a:gd name="T20" fmla="*/ 267136563 w 218"/>
                <a:gd name="T21" fmla="*/ 730845313 h 316"/>
                <a:gd name="T22" fmla="*/ 226814063 w 218"/>
                <a:gd name="T23" fmla="*/ 705643750 h 316"/>
                <a:gd name="T24" fmla="*/ 186491563 w 218"/>
                <a:gd name="T25" fmla="*/ 675401875 h 316"/>
                <a:gd name="T26" fmla="*/ 151209375 w 218"/>
                <a:gd name="T27" fmla="*/ 645160000 h 316"/>
                <a:gd name="T28" fmla="*/ 151209375 w 218"/>
                <a:gd name="T29" fmla="*/ 645160000 h 316"/>
                <a:gd name="T30" fmla="*/ 115927188 w 218"/>
                <a:gd name="T31" fmla="*/ 604837500 h 316"/>
                <a:gd name="T32" fmla="*/ 85685313 w 218"/>
                <a:gd name="T33" fmla="*/ 569555313 h 316"/>
                <a:gd name="T34" fmla="*/ 60483750 w 218"/>
                <a:gd name="T35" fmla="*/ 524192500 h 316"/>
                <a:gd name="T36" fmla="*/ 40322500 w 218"/>
                <a:gd name="T37" fmla="*/ 478829688 h 316"/>
                <a:gd name="T38" fmla="*/ 20161250 w 218"/>
                <a:gd name="T39" fmla="*/ 433466875 h 316"/>
                <a:gd name="T40" fmla="*/ 10080625 w 218"/>
                <a:gd name="T41" fmla="*/ 383063750 h 316"/>
                <a:gd name="T42" fmla="*/ 0 w 218"/>
                <a:gd name="T43" fmla="*/ 332660625 h 316"/>
                <a:gd name="T44" fmla="*/ 0 w 218"/>
                <a:gd name="T45" fmla="*/ 282257500 h 316"/>
                <a:gd name="T46" fmla="*/ 0 w 218"/>
                <a:gd name="T47" fmla="*/ 282257500 h 316"/>
                <a:gd name="T48" fmla="*/ 5040313 w 218"/>
                <a:gd name="T49" fmla="*/ 201612500 h 316"/>
                <a:gd name="T50" fmla="*/ 20161250 w 218"/>
                <a:gd name="T51" fmla="*/ 131048125 h 316"/>
                <a:gd name="T52" fmla="*/ 45362813 w 218"/>
                <a:gd name="T53" fmla="*/ 60483750 h 316"/>
                <a:gd name="T54" fmla="*/ 80645000 w 218"/>
                <a:gd name="T55" fmla="*/ 0 h 316"/>
                <a:gd name="T56" fmla="*/ 80645000 w 218"/>
                <a:gd name="T57" fmla="*/ 0 h 316"/>
                <a:gd name="T58" fmla="*/ 100806250 w 218"/>
                <a:gd name="T59" fmla="*/ 10080625 h 316"/>
                <a:gd name="T60" fmla="*/ 100806250 w 218"/>
                <a:gd name="T61" fmla="*/ 10080625 h 316"/>
                <a:gd name="T62" fmla="*/ 65524063 w 218"/>
                <a:gd name="T63" fmla="*/ 70564375 h 316"/>
                <a:gd name="T64" fmla="*/ 40322500 w 218"/>
                <a:gd name="T65" fmla="*/ 136088438 h 316"/>
                <a:gd name="T66" fmla="*/ 25201563 w 218"/>
                <a:gd name="T67" fmla="*/ 206652813 h 316"/>
                <a:gd name="T68" fmla="*/ 20161250 w 218"/>
                <a:gd name="T69" fmla="*/ 282257500 h 316"/>
                <a:gd name="T70" fmla="*/ 20161250 w 218"/>
                <a:gd name="T71" fmla="*/ 282257500 h 316"/>
                <a:gd name="T72" fmla="*/ 20161250 w 218"/>
                <a:gd name="T73" fmla="*/ 332660625 h 316"/>
                <a:gd name="T74" fmla="*/ 30241875 w 218"/>
                <a:gd name="T75" fmla="*/ 378023438 h 316"/>
                <a:gd name="T76" fmla="*/ 40322500 w 218"/>
                <a:gd name="T77" fmla="*/ 428426563 h 316"/>
                <a:gd name="T78" fmla="*/ 60483750 w 218"/>
                <a:gd name="T79" fmla="*/ 473789375 h 316"/>
                <a:gd name="T80" fmla="*/ 80645000 w 218"/>
                <a:gd name="T81" fmla="*/ 514111875 h 316"/>
                <a:gd name="T82" fmla="*/ 105846563 w 218"/>
                <a:gd name="T83" fmla="*/ 554434375 h 316"/>
                <a:gd name="T84" fmla="*/ 131048125 w 218"/>
                <a:gd name="T85" fmla="*/ 594756875 h 316"/>
                <a:gd name="T86" fmla="*/ 166330313 w 218"/>
                <a:gd name="T87" fmla="*/ 630039063 h 316"/>
                <a:gd name="T88" fmla="*/ 201612500 w 218"/>
                <a:gd name="T89" fmla="*/ 660280938 h 316"/>
                <a:gd name="T90" fmla="*/ 236894688 w 218"/>
                <a:gd name="T91" fmla="*/ 690522813 h 316"/>
                <a:gd name="T92" fmla="*/ 277217188 w 218"/>
                <a:gd name="T93" fmla="*/ 715724375 h 316"/>
                <a:gd name="T94" fmla="*/ 322580000 w 218"/>
                <a:gd name="T95" fmla="*/ 735885625 h 316"/>
                <a:gd name="T96" fmla="*/ 367942813 w 218"/>
                <a:gd name="T97" fmla="*/ 751006563 h 316"/>
                <a:gd name="T98" fmla="*/ 413305625 w 218"/>
                <a:gd name="T99" fmla="*/ 761087188 h 316"/>
                <a:gd name="T100" fmla="*/ 463708750 w 218"/>
                <a:gd name="T101" fmla="*/ 771167813 h 316"/>
                <a:gd name="T102" fmla="*/ 514111875 w 218"/>
                <a:gd name="T103" fmla="*/ 776208125 h 316"/>
                <a:gd name="T104" fmla="*/ 514111875 w 218"/>
                <a:gd name="T105" fmla="*/ 776208125 h 316"/>
                <a:gd name="T106" fmla="*/ 544353750 w 218"/>
                <a:gd name="T107" fmla="*/ 771167813 h 316"/>
                <a:gd name="T108" fmla="*/ 544353750 w 218"/>
                <a:gd name="T109" fmla="*/ 771167813 h 31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8" h="316">
                  <a:moveTo>
                    <a:pt x="216" y="306"/>
                  </a:moveTo>
                  <a:lnTo>
                    <a:pt x="216" y="306"/>
                  </a:lnTo>
                  <a:lnTo>
                    <a:pt x="218" y="314"/>
                  </a:lnTo>
                  <a:lnTo>
                    <a:pt x="204" y="316"/>
                  </a:lnTo>
                  <a:lnTo>
                    <a:pt x="182" y="314"/>
                  </a:lnTo>
                  <a:lnTo>
                    <a:pt x="162" y="310"/>
                  </a:lnTo>
                  <a:lnTo>
                    <a:pt x="144" y="306"/>
                  </a:lnTo>
                  <a:lnTo>
                    <a:pt x="124" y="300"/>
                  </a:lnTo>
                  <a:lnTo>
                    <a:pt x="106" y="290"/>
                  </a:lnTo>
                  <a:lnTo>
                    <a:pt x="90" y="280"/>
                  </a:lnTo>
                  <a:lnTo>
                    <a:pt x="74" y="268"/>
                  </a:lnTo>
                  <a:lnTo>
                    <a:pt x="60" y="256"/>
                  </a:lnTo>
                  <a:lnTo>
                    <a:pt x="46" y="240"/>
                  </a:lnTo>
                  <a:lnTo>
                    <a:pt x="34" y="226"/>
                  </a:lnTo>
                  <a:lnTo>
                    <a:pt x="24" y="208"/>
                  </a:lnTo>
                  <a:lnTo>
                    <a:pt x="16" y="190"/>
                  </a:lnTo>
                  <a:lnTo>
                    <a:pt x="8" y="172"/>
                  </a:lnTo>
                  <a:lnTo>
                    <a:pt x="4" y="152"/>
                  </a:lnTo>
                  <a:lnTo>
                    <a:pt x="0" y="132"/>
                  </a:lnTo>
                  <a:lnTo>
                    <a:pt x="0" y="112"/>
                  </a:lnTo>
                  <a:lnTo>
                    <a:pt x="2" y="80"/>
                  </a:lnTo>
                  <a:lnTo>
                    <a:pt x="8" y="52"/>
                  </a:lnTo>
                  <a:lnTo>
                    <a:pt x="18" y="24"/>
                  </a:lnTo>
                  <a:lnTo>
                    <a:pt x="32" y="0"/>
                  </a:lnTo>
                  <a:lnTo>
                    <a:pt x="40" y="4"/>
                  </a:lnTo>
                  <a:lnTo>
                    <a:pt x="26" y="28"/>
                  </a:lnTo>
                  <a:lnTo>
                    <a:pt x="16" y="54"/>
                  </a:lnTo>
                  <a:lnTo>
                    <a:pt x="10" y="82"/>
                  </a:lnTo>
                  <a:lnTo>
                    <a:pt x="8" y="112"/>
                  </a:lnTo>
                  <a:lnTo>
                    <a:pt x="8" y="132"/>
                  </a:lnTo>
                  <a:lnTo>
                    <a:pt x="12" y="150"/>
                  </a:lnTo>
                  <a:lnTo>
                    <a:pt x="16" y="170"/>
                  </a:lnTo>
                  <a:lnTo>
                    <a:pt x="24" y="188"/>
                  </a:lnTo>
                  <a:lnTo>
                    <a:pt x="32" y="204"/>
                  </a:lnTo>
                  <a:lnTo>
                    <a:pt x="42" y="220"/>
                  </a:lnTo>
                  <a:lnTo>
                    <a:pt x="52" y="236"/>
                  </a:lnTo>
                  <a:lnTo>
                    <a:pt x="66" y="250"/>
                  </a:lnTo>
                  <a:lnTo>
                    <a:pt x="80" y="262"/>
                  </a:lnTo>
                  <a:lnTo>
                    <a:pt x="94" y="274"/>
                  </a:lnTo>
                  <a:lnTo>
                    <a:pt x="110" y="284"/>
                  </a:lnTo>
                  <a:lnTo>
                    <a:pt x="128" y="292"/>
                  </a:lnTo>
                  <a:lnTo>
                    <a:pt x="146" y="298"/>
                  </a:lnTo>
                  <a:lnTo>
                    <a:pt x="164" y="302"/>
                  </a:lnTo>
                  <a:lnTo>
                    <a:pt x="184" y="306"/>
                  </a:lnTo>
                  <a:lnTo>
                    <a:pt x="204" y="308"/>
                  </a:lnTo>
                  <a:lnTo>
                    <a:pt x="216" y="30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0" name="Freeform 128"/>
            <p:cNvSpPr>
              <a:spLocks/>
            </p:cNvSpPr>
            <p:nvPr/>
          </p:nvSpPr>
          <p:spPr bwMode="auto">
            <a:xfrm>
              <a:off x="3360738" y="4116388"/>
              <a:ext cx="273050" cy="400050"/>
            </a:xfrm>
            <a:custGeom>
              <a:avLst/>
              <a:gdLst>
                <a:gd name="T0" fmla="*/ 428426563 w 172"/>
                <a:gd name="T1" fmla="*/ 609877813 h 252"/>
                <a:gd name="T2" fmla="*/ 428426563 w 172"/>
                <a:gd name="T3" fmla="*/ 609877813 h 252"/>
                <a:gd name="T4" fmla="*/ 433466875 w 172"/>
                <a:gd name="T5" fmla="*/ 630039063 h 252"/>
                <a:gd name="T6" fmla="*/ 433466875 w 172"/>
                <a:gd name="T7" fmla="*/ 630039063 h 252"/>
                <a:gd name="T8" fmla="*/ 413305625 w 172"/>
                <a:gd name="T9" fmla="*/ 635079375 h 252"/>
                <a:gd name="T10" fmla="*/ 413305625 w 172"/>
                <a:gd name="T11" fmla="*/ 635079375 h 252"/>
                <a:gd name="T12" fmla="*/ 372983125 w 172"/>
                <a:gd name="T13" fmla="*/ 630039063 h 252"/>
                <a:gd name="T14" fmla="*/ 327620313 w 172"/>
                <a:gd name="T15" fmla="*/ 624998750 h 252"/>
                <a:gd name="T16" fmla="*/ 287297813 w 172"/>
                <a:gd name="T17" fmla="*/ 614918125 h 252"/>
                <a:gd name="T18" fmla="*/ 252015625 w 172"/>
                <a:gd name="T19" fmla="*/ 599797188 h 252"/>
                <a:gd name="T20" fmla="*/ 216733438 w 172"/>
                <a:gd name="T21" fmla="*/ 584676250 h 252"/>
                <a:gd name="T22" fmla="*/ 181451250 w 172"/>
                <a:gd name="T23" fmla="*/ 564515000 h 252"/>
                <a:gd name="T24" fmla="*/ 151209375 w 172"/>
                <a:gd name="T25" fmla="*/ 539313438 h 252"/>
                <a:gd name="T26" fmla="*/ 120967500 w 172"/>
                <a:gd name="T27" fmla="*/ 509071563 h 252"/>
                <a:gd name="T28" fmla="*/ 120967500 w 172"/>
                <a:gd name="T29" fmla="*/ 509071563 h 252"/>
                <a:gd name="T30" fmla="*/ 95765938 w 172"/>
                <a:gd name="T31" fmla="*/ 483870000 h 252"/>
                <a:gd name="T32" fmla="*/ 70564375 w 172"/>
                <a:gd name="T33" fmla="*/ 448587813 h 252"/>
                <a:gd name="T34" fmla="*/ 50403125 w 172"/>
                <a:gd name="T35" fmla="*/ 418345938 h 252"/>
                <a:gd name="T36" fmla="*/ 30241875 w 172"/>
                <a:gd name="T37" fmla="*/ 378023438 h 252"/>
                <a:gd name="T38" fmla="*/ 20161250 w 172"/>
                <a:gd name="T39" fmla="*/ 342741250 h 252"/>
                <a:gd name="T40" fmla="*/ 10080625 w 172"/>
                <a:gd name="T41" fmla="*/ 302418750 h 252"/>
                <a:gd name="T42" fmla="*/ 0 w 172"/>
                <a:gd name="T43" fmla="*/ 262096250 h 252"/>
                <a:gd name="T44" fmla="*/ 0 w 172"/>
                <a:gd name="T45" fmla="*/ 221773750 h 252"/>
                <a:gd name="T46" fmla="*/ 0 w 172"/>
                <a:gd name="T47" fmla="*/ 221773750 h 252"/>
                <a:gd name="T48" fmla="*/ 5040313 w 172"/>
                <a:gd name="T49" fmla="*/ 161290000 h 252"/>
                <a:gd name="T50" fmla="*/ 15120938 w 172"/>
                <a:gd name="T51" fmla="*/ 105846563 h 252"/>
                <a:gd name="T52" fmla="*/ 35282188 w 172"/>
                <a:gd name="T53" fmla="*/ 50403125 h 252"/>
                <a:gd name="T54" fmla="*/ 60483750 w 172"/>
                <a:gd name="T55" fmla="*/ 0 h 252"/>
                <a:gd name="T56" fmla="*/ 60483750 w 172"/>
                <a:gd name="T57" fmla="*/ 0 h 252"/>
                <a:gd name="T58" fmla="*/ 75604688 w 172"/>
                <a:gd name="T59" fmla="*/ 15120938 h 252"/>
                <a:gd name="T60" fmla="*/ 75604688 w 172"/>
                <a:gd name="T61" fmla="*/ 15120938 h 252"/>
                <a:gd name="T62" fmla="*/ 55443438 w 172"/>
                <a:gd name="T63" fmla="*/ 60483750 h 252"/>
                <a:gd name="T64" fmla="*/ 35282188 w 172"/>
                <a:gd name="T65" fmla="*/ 110886875 h 252"/>
                <a:gd name="T66" fmla="*/ 25201563 w 172"/>
                <a:gd name="T67" fmla="*/ 166330313 h 252"/>
                <a:gd name="T68" fmla="*/ 20161250 w 172"/>
                <a:gd name="T69" fmla="*/ 221773750 h 252"/>
                <a:gd name="T70" fmla="*/ 20161250 w 172"/>
                <a:gd name="T71" fmla="*/ 221773750 h 252"/>
                <a:gd name="T72" fmla="*/ 20161250 w 172"/>
                <a:gd name="T73" fmla="*/ 257055938 h 252"/>
                <a:gd name="T74" fmla="*/ 25201563 w 172"/>
                <a:gd name="T75" fmla="*/ 297378438 h 252"/>
                <a:gd name="T76" fmla="*/ 35282188 w 172"/>
                <a:gd name="T77" fmla="*/ 337700938 h 252"/>
                <a:gd name="T78" fmla="*/ 50403125 w 172"/>
                <a:gd name="T79" fmla="*/ 372983125 h 252"/>
                <a:gd name="T80" fmla="*/ 65524063 w 172"/>
                <a:gd name="T81" fmla="*/ 408265313 h 252"/>
                <a:gd name="T82" fmla="*/ 85685313 w 172"/>
                <a:gd name="T83" fmla="*/ 438507188 h 252"/>
                <a:gd name="T84" fmla="*/ 110886875 w 172"/>
                <a:gd name="T85" fmla="*/ 468749063 h 252"/>
                <a:gd name="T86" fmla="*/ 136088438 w 172"/>
                <a:gd name="T87" fmla="*/ 498990938 h 252"/>
                <a:gd name="T88" fmla="*/ 161290000 w 172"/>
                <a:gd name="T89" fmla="*/ 524192500 h 252"/>
                <a:gd name="T90" fmla="*/ 191531875 w 172"/>
                <a:gd name="T91" fmla="*/ 544353750 h 252"/>
                <a:gd name="T92" fmla="*/ 226814063 w 172"/>
                <a:gd name="T93" fmla="*/ 564515000 h 252"/>
                <a:gd name="T94" fmla="*/ 262096250 w 172"/>
                <a:gd name="T95" fmla="*/ 579635938 h 252"/>
                <a:gd name="T96" fmla="*/ 297378438 w 172"/>
                <a:gd name="T97" fmla="*/ 594756875 h 252"/>
                <a:gd name="T98" fmla="*/ 332660625 w 172"/>
                <a:gd name="T99" fmla="*/ 604837500 h 252"/>
                <a:gd name="T100" fmla="*/ 372983125 w 172"/>
                <a:gd name="T101" fmla="*/ 609877813 h 252"/>
                <a:gd name="T102" fmla="*/ 413305625 w 172"/>
                <a:gd name="T103" fmla="*/ 614918125 h 252"/>
                <a:gd name="T104" fmla="*/ 413305625 w 172"/>
                <a:gd name="T105" fmla="*/ 614918125 h 252"/>
                <a:gd name="T106" fmla="*/ 428426563 w 172"/>
                <a:gd name="T107" fmla="*/ 609877813 h 252"/>
                <a:gd name="T108" fmla="*/ 428426563 w 172"/>
                <a:gd name="T109" fmla="*/ 609877813 h 2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72" h="252">
                  <a:moveTo>
                    <a:pt x="170" y="242"/>
                  </a:moveTo>
                  <a:lnTo>
                    <a:pt x="170" y="242"/>
                  </a:lnTo>
                  <a:lnTo>
                    <a:pt x="172" y="250"/>
                  </a:lnTo>
                  <a:lnTo>
                    <a:pt x="164" y="252"/>
                  </a:lnTo>
                  <a:lnTo>
                    <a:pt x="148" y="250"/>
                  </a:lnTo>
                  <a:lnTo>
                    <a:pt x="130" y="248"/>
                  </a:lnTo>
                  <a:lnTo>
                    <a:pt x="114" y="244"/>
                  </a:lnTo>
                  <a:lnTo>
                    <a:pt x="100" y="238"/>
                  </a:lnTo>
                  <a:lnTo>
                    <a:pt x="86" y="232"/>
                  </a:lnTo>
                  <a:lnTo>
                    <a:pt x="72" y="224"/>
                  </a:lnTo>
                  <a:lnTo>
                    <a:pt x="60" y="214"/>
                  </a:lnTo>
                  <a:lnTo>
                    <a:pt x="48" y="202"/>
                  </a:lnTo>
                  <a:lnTo>
                    <a:pt x="38" y="192"/>
                  </a:lnTo>
                  <a:lnTo>
                    <a:pt x="28" y="178"/>
                  </a:lnTo>
                  <a:lnTo>
                    <a:pt x="20" y="166"/>
                  </a:lnTo>
                  <a:lnTo>
                    <a:pt x="12" y="150"/>
                  </a:lnTo>
                  <a:lnTo>
                    <a:pt x="8" y="136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88"/>
                  </a:lnTo>
                  <a:lnTo>
                    <a:pt x="2" y="64"/>
                  </a:lnTo>
                  <a:lnTo>
                    <a:pt x="6" y="42"/>
                  </a:lnTo>
                  <a:lnTo>
                    <a:pt x="14" y="2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22" y="24"/>
                  </a:lnTo>
                  <a:lnTo>
                    <a:pt x="14" y="44"/>
                  </a:lnTo>
                  <a:lnTo>
                    <a:pt x="10" y="66"/>
                  </a:lnTo>
                  <a:lnTo>
                    <a:pt x="8" y="88"/>
                  </a:lnTo>
                  <a:lnTo>
                    <a:pt x="8" y="102"/>
                  </a:lnTo>
                  <a:lnTo>
                    <a:pt x="10" y="118"/>
                  </a:lnTo>
                  <a:lnTo>
                    <a:pt x="14" y="134"/>
                  </a:lnTo>
                  <a:lnTo>
                    <a:pt x="20" y="148"/>
                  </a:lnTo>
                  <a:lnTo>
                    <a:pt x="26" y="162"/>
                  </a:lnTo>
                  <a:lnTo>
                    <a:pt x="34" y="174"/>
                  </a:lnTo>
                  <a:lnTo>
                    <a:pt x="44" y="186"/>
                  </a:lnTo>
                  <a:lnTo>
                    <a:pt x="54" y="198"/>
                  </a:lnTo>
                  <a:lnTo>
                    <a:pt x="64" y="208"/>
                  </a:lnTo>
                  <a:lnTo>
                    <a:pt x="76" y="216"/>
                  </a:lnTo>
                  <a:lnTo>
                    <a:pt x="90" y="224"/>
                  </a:lnTo>
                  <a:lnTo>
                    <a:pt x="104" y="230"/>
                  </a:lnTo>
                  <a:lnTo>
                    <a:pt x="118" y="236"/>
                  </a:lnTo>
                  <a:lnTo>
                    <a:pt x="132" y="240"/>
                  </a:lnTo>
                  <a:lnTo>
                    <a:pt x="148" y="242"/>
                  </a:lnTo>
                  <a:lnTo>
                    <a:pt x="164" y="244"/>
                  </a:lnTo>
                  <a:lnTo>
                    <a:pt x="170" y="24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1" name="Freeform 129"/>
            <p:cNvSpPr>
              <a:spLocks/>
            </p:cNvSpPr>
            <p:nvPr/>
          </p:nvSpPr>
          <p:spPr bwMode="auto">
            <a:xfrm>
              <a:off x="3424238" y="4154488"/>
              <a:ext cx="200025" cy="298450"/>
            </a:xfrm>
            <a:custGeom>
              <a:avLst/>
              <a:gdLst>
                <a:gd name="T0" fmla="*/ 317539688 w 126"/>
                <a:gd name="T1" fmla="*/ 468749063 h 188"/>
                <a:gd name="T2" fmla="*/ 317539688 w 126"/>
                <a:gd name="T3" fmla="*/ 468749063 h 188"/>
                <a:gd name="T4" fmla="*/ 312499375 w 126"/>
                <a:gd name="T5" fmla="*/ 473789375 h 188"/>
                <a:gd name="T6" fmla="*/ 312499375 w 126"/>
                <a:gd name="T7" fmla="*/ 473789375 h 188"/>
                <a:gd name="T8" fmla="*/ 282257500 w 126"/>
                <a:gd name="T9" fmla="*/ 468749063 h 188"/>
                <a:gd name="T10" fmla="*/ 246975313 w 126"/>
                <a:gd name="T11" fmla="*/ 463708750 h 188"/>
                <a:gd name="T12" fmla="*/ 216733438 w 126"/>
                <a:gd name="T13" fmla="*/ 458668438 h 188"/>
                <a:gd name="T14" fmla="*/ 191531875 w 126"/>
                <a:gd name="T15" fmla="*/ 448587813 h 188"/>
                <a:gd name="T16" fmla="*/ 136088438 w 126"/>
                <a:gd name="T17" fmla="*/ 418345938 h 188"/>
                <a:gd name="T18" fmla="*/ 90725625 w 126"/>
                <a:gd name="T19" fmla="*/ 378023438 h 188"/>
                <a:gd name="T20" fmla="*/ 90725625 w 126"/>
                <a:gd name="T21" fmla="*/ 378023438 h 188"/>
                <a:gd name="T22" fmla="*/ 50403125 w 126"/>
                <a:gd name="T23" fmla="*/ 332660625 h 188"/>
                <a:gd name="T24" fmla="*/ 25201563 w 126"/>
                <a:gd name="T25" fmla="*/ 282257500 h 188"/>
                <a:gd name="T26" fmla="*/ 15120938 w 126"/>
                <a:gd name="T27" fmla="*/ 252015625 h 188"/>
                <a:gd name="T28" fmla="*/ 5040313 w 126"/>
                <a:gd name="T29" fmla="*/ 221773750 h 188"/>
                <a:gd name="T30" fmla="*/ 0 w 126"/>
                <a:gd name="T31" fmla="*/ 191531875 h 188"/>
                <a:gd name="T32" fmla="*/ 0 w 126"/>
                <a:gd name="T33" fmla="*/ 161290000 h 188"/>
                <a:gd name="T34" fmla="*/ 0 w 126"/>
                <a:gd name="T35" fmla="*/ 161290000 h 188"/>
                <a:gd name="T36" fmla="*/ 0 w 126"/>
                <a:gd name="T37" fmla="*/ 115927188 h 188"/>
                <a:gd name="T38" fmla="*/ 10080625 w 126"/>
                <a:gd name="T39" fmla="*/ 75604688 h 188"/>
                <a:gd name="T40" fmla="*/ 25201563 w 126"/>
                <a:gd name="T41" fmla="*/ 40322500 h 188"/>
                <a:gd name="T42" fmla="*/ 40322500 w 126"/>
                <a:gd name="T43" fmla="*/ 0 h 188"/>
                <a:gd name="T44" fmla="*/ 40322500 w 126"/>
                <a:gd name="T45" fmla="*/ 0 h 188"/>
                <a:gd name="T46" fmla="*/ 60483750 w 126"/>
                <a:gd name="T47" fmla="*/ 15120938 h 188"/>
                <a:gd name="T48" fmla="*/ 60483750 w 126"/>
                <a:gd name="T49" fmla="*/ 15120938 h 188"/>
                <a:gd name="T50" fmla="*/ 40322500 w 126"/>
                <a:gd name="T51" fmla="*/ 45362813 h 188"/>
                <a:gd name="T52" fmla="*/ 30241875 w 126"/>
                <a:gd name="T53" fmla="*/ 80645000 h 188"/>
                <a:gd name="T54" fmla="*/ 20161250 w 126"/>
                <a:gd name="T55" fmla="*/ 120967500 h 188"/>
                <a:gd name="T56" fmla="*/ 20161250 w 126"/>
                <a:gd name="T57" fmla="*/ 161290000 h 188"/>
                <a:gd name="T58" fmla="*/ 20161250 w 126"/>
                <a:gd name="T59" fmla="*/ 161290000 h 188"/>
                <a:gd name="T60" fmla="*/ 25201563 w 126"/>
                <a:gd name="T61" fmla="*/ 216733438 h 188"/>
                <a:gd name="T62" fmla="*/ 40322500 w 126"/>
                <a:gd name="T63" fmla="*/ 272176875 h 188"/>
                <a:gd name="T64" fmla="*/ 70564375 w 126"/>
                <a:gd name="T65" fmla="*/ 322580000 h 188"/>
                <a:gd name="T66" fmla="*/ 105846563 w 126"/>
                <a:gd name="T67" fmla="*/ 367942813 h 188"/>
                <a:gd name="T68" fmla="*/ 146169063 w 126"/>
                <a:gd name="T69" fmla="*/ 403225000 h 188"/>
                <a:gd name="T70" fmla="*/ 196572188 w 126"/>
                <a:gd name="T71" fmla="*/ 428426563 h 188"/>
                <a:gd name="T72" fmla="*/ 252015625 w 126"/>
                <a:gd name="T73" fmla="*/ 443547500 h 188"/>
                <a:gd name="T74" fmla="*/ 282257500 w 126"/>
                <a:gd name="T75" fmla="*/ 448587813 h 188"/>
                <a:gd name="T76" fmla="*/ 312499375 w 126"/>
                <a:gd name="T77" fmla="*/ 453628125 h 188"/>
                <a:gd name="T78" fmla="*/ 317539688 w 126"/>
                <a:gd name="T79" fmla="*/ 448587813 h 188"/>
                <a:gd name="T80" fmla="*/ 317539688 w 126"/>
                <a:gd name="T81" fmla="*/ 448587813 h 188"/>
                <a:gd name="T82" fmla="*/ 317539688 w 126"/>
                <a:gd name="T83" fmla="*/ 468749063 h 188"/>
                <a:gd name="T84" fmla="*/ 317539688 w 126"/>
                <a:gd name="T85" fmla="*/ 468749063 h 1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6" h="188">
                  <a:moveTo>
                    <a:pt x="126" y="186"/>
                  </a:moveTo>
                  <a:lnTo>
                    <a:pt x="126" y="186"/>
                  </a:lnTo>
                  <a:lnTo>
                    <a:pt x="124" y="188"/>
                  </a:lnTo>
                  <a:lnTo>
                    <a:pt x="112" y="186"/>
                  </a:lnTo>
                  <a:lnTo>
                    <a:pt x="98" y="184"/>
                  </a:lnTo>
                  <a:lnTo>
                    <a:pt x="86" y="182"/>
                  </a:lnTo>
                  <a:lnTo>
                    <a:pt x="76" y="178"/>
                  </a:lnTo>
                  <a:lnTo>
                    <a:pt x="54" y="166"/>
                  </a:lnTo>
                  <a:lnTo>
                    <a:pt x="36" y="150"/>
                  </a:lnTo>
                  <a:lnTo>
                    <a:pt x="20" y="132"/>
                  </a:lnTo>
                  <a:lnTo>
                    <a:pt x="10" y="112"/>
                  </a:lnTo>
                  <a:lnTo>
                    <a:pt x="6" y="100"/>
                  </a:lnTo>
                  <a:lnTo>
                    <a:pt x="2" y="88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0" y="46"/>
                  </a:lnTo>
                  <a:lnTo>
                    <a:pt x="4" y="30"/>
                  </a:lnTo>
                  <a:lnTo>
                    <a:pt x="10" y="16"/>
                  </a:lnTo>
                  <a:lnTo>
                    <a:pt x="16" y="0"/>
                  </a:lnTo>
                  <a:lnTo>
                    <a:pt x="24" y="6"/>
                  </a:lnTo>
                  <a:lnTo>
                    <a:pt x="16" y="18"/>
                  </a:lnTo>
                  <a:lnTo>
                    <a:pt x="12" y="32"/>
                  </a:lnTo>
                  <a:lnTo>
                    <a:pt x="8" y="48"/>
                  </a:lnTo>
                  <a:lnTo>
                    <a:pt x="8" y="64"/>
                  </a:lnTo>
                  <a:lnTo>
                    <a:pt x="10" y="86"/>
                  </a:lnTo>
                  <a:lnTo>
                    <a:pt x="16" y="108"/>
                  </a:lnTo>
                  <a:lnTo>
                    <a:pt x="28" y="128"/>
                  </a:lnTo>
                  <a:lnTo>
                    <a:pt x="42" y="146"/>
                  </a:lnTo>
                  <a:lnTo>
                    <a:pt x="58" y="160"/>
                  </a:lnTo>
                  <a:lnTo>
                    <a:pt x="78" y="170"/>
                  </a:lnTo>
                  <a:lnTo>
                    <a:pt x="100" y="176"/>
                  </a:lnTo>
                  <a:lnTo>
                    <a:pt x="112" y="178"/>
                  </a:lnTo>
                  <a:lnTo>
                    <a:pt x="124" y="180"/>
                  </a:lnTo>
                  <a:lnTo>
                    <a:pt x="126" y="178"/>
                  </a:lnTo>
                  <a:lnTo>
                    <a:pt x="126" y="18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2" name="Freeform 130"/>
            <p:cNvSpPr>
              <a:spLocks/>
            </p:cNvSpPr>
            <p:nvPr/>
          </p:nvSpPr>
          <p:spPr bwMode="auto">
            <a:xfrm>
              <a:off x="3487738" y="4192588"/>
              <a:ext cx="130175" cy="196850"/>
            </a:xfrm>
            <a:custGeom>
              <a:avLst/>
              <a:gdLst>
                <a:gd name="T0" fmla="*/ 206652813 w 82"/>
                <a:gd name="T1" fmla="*/ 292338125 h 124"/>
                <a:gd name="T2" fmla="*/ 206652813 w 82"/>
                <a:gd name="T3" fmla="*/ 292338125 h 124"/>
                <a:gd name="T4" fmla="*/ 206652813 w 82"/>
                <a:gd name="T5" fmla="*/ 312499375 h 124"/>
                <a:gd name="T6" fmla="*/ 206652813 w 82"/>
                <a:gd name="T7" fmla="*/ 312499375 h 124"/>
                <a:gd name="T8" fmla="*/ 166330313 w 82"/>
                <a:gd name="T9" fmla="*/ 307459063 h 124"/>
                <a:gd name="T10" fmla="*/ 126007813 w 82"/>
                <a:gd name="T11" fmla="*/ 292338125 h 124"/>
                <a:gd name="T12" fmla="*/ 90725625 w 82"/>
                <a:gd name="T13" fmla="*/ 272176875 h 124"/>
                <a:gd name="T14" fmla="*/ 60483750 w 82"/>
                <a:gd name="T15" fmla="*/ 246975313 h 124"/>
                <a:gd name="T16" fmla="*/ 60483750 w 82"/>
                <a:gd name="T17" fmla="*/ 246975313 h 124"/>
                <a:gd name="T18" fmla="*/ 35282188 w 82"/>
                <a:gd name="T19" fmla="*/ 216733438 h 124"/>
                <a:gd name="T20" fmla="*/ 15120938 w 82"/>
                <a:gd name="T21" fmla="*/ 181451250 h 124"/>
                <a:gd name="T22" fmla="*/ 5040313 w 82"/>
                <a:gd name="T23" fmla="*/ 141128750 h 124"/>
                <a:gd name="T24" fmla="*/ 0 w 82"/>
                <a:gd name="T25" fmla="*/ 100806250 h 124"/>
                <a:gd name="T26" fmla="*/ 0 w 82"/>
                <a:gd name="T27" fmla="*/ 100806250 h 124"/>
                <a:gd name="T28" fmla="*/ 0 w 82"/>
                <a:gd name="T29" fmla="*/ 70564375 h 124"/>
                <a:gd name="T30" fmla="*/ 5040313 w 82"/>
                <a:gd name="T31" fmla="*/ 45362813 h 124"/>
                <a:gd name="T32" fmla="*/ 15120938 w 82"/>
                <a:gd name="T33" fmla="*/ 20161250 h 124"/>
                <a:gd name="T34" fmla="*/ 25201563 w 82"/>
                <a:gd name="T35" fmla="*/ 0 h 124"/>
                <a:gd name="T36" fmla="*/ 25201563 w 82"/>
                <a:gd name="T37" fmla="*/ 0 h 124"/>
                <a:gd name="T38" fmla="*/ 40322500 w 82"/>
                <a:gd name="T39" fmla="*/ 10080625 h 124"/>
                <a:gd name="T40" fmla="*/ 40322500 w 82"/>
                <a:gd name="T41" fmla="*/ 10080625 h 124"/>
                <a:gd name="T42" fmla="*/ 25201563 w 82"/>
                <a:gd name="T43" fmla="*/ 50403125 h 124"/>
                <a:gd name="T44" fmla="*/ 20161250 w 82"/>
                <a:gd name="T45" fmla="*/ 100806250 h 124"/>
                <a:gd name="T46" fmla="*/ 20161250 w 82"/>
                <a:gd name="T47" fmla="*/ 100806250 h 124"/>
                <a:gd name="T48" fmla="*/ 25201563 w 82"/>
                <a:gd name="T49" fmla="*/ 136088438 h 124"/>
                <a:gd name="T50" fmla="*/ 35282188 w 82"/>
                <a:gd name="T51" fmla="*/ 171370625 h 124"/>
                <a:gd name="T52" fmla="*/ 50403125 w 82"/>
                <a:gd name="T53" fmla="*/ 206652813 h 124"/>
                <a:gd name="T54" fmla="*/ 75604688 w 82"/>
                <a:gd name="T55" fmla="*/ 231854375 h 124"/>
                <a:gd name="T56" fmla="*/ 100806250 w 82"/>
                <a:gd name="T57" fmla="*/ 257055938 h 124"/>
                <a:gd name="T58" fmla="*/ 136088438 w 82"/>
                <a:gd name="T59" fmla="*/ 272176875 h 124"/>
                <a:gd name="T60" fmla="*/ 171370625 w 82"/>
                <a:gd name="T61" fmla="*/ 287297813 h 124"/>
                <a:gd name="T62" fmla="*/ 206652813 w 82"/>
                <a:gd name="T63" fmla="*/ 292338125 h 124"/>
                <a:gd name="T64" fmla="*/ 206652813 w 82"/>
                <a:gd name="T65" fmla="*/ 292338125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2" h="124">
                  <a:moveTo>
                    <a:pt x="82" y="116"/>
                  </a:moveTo>
                  <a:lnTo>
                    <a:pt x="82" y="116"/>
                  </a:lnTo>
                  <a:lnTo>
                    <a:pt x="82" y="124"/>
                  </a:lnTo>
                  <a:lnTo>
                    <a:pt x="66" y="122"/>
                  </a:lnTo>
                  <a:lnTo>
                    <a:pt x="50" y="116"/>
                  </a:lnTo>
                  <a:lnTo>
                    <a:pt x="36" y="108"/>
                  </a:lnTo>
                  <a:lnTo>
                    <a:pt x="24" y="98"/>
                  </a:lnTo>
                  <a:lnTo>
                    <a:pt x="14" y="86"/>
                  </a:lnTo>
                  <a:lnTo>
                    <a:pt x="6" y="72"/>
                  </a:lnTo>
                  <a:lnTo>
                    <a:pt x="2" y="56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6" y="8"/>
                  </a:lnTo>
                  <a:lnTo>
                    <a:pt x="10" y="0"/>
                  </a:lnTo>
                  <a:lnTo>
                    <a:pt x="16" y="4"/>
                  </a:lnTo>
                  <a:lnTo>
                    <a:pt x="10" y="20"/>
                  </a:lnTo>
                  <a:lnTo>
                    <a:pt x="8" y="40"/>
                  </a:lnTo>
                  <a:lnTo>
                    <a:pt x="10" y="54"/>
                  </a:lnTo>
                  <a:lnTo>
                    <a:pt x="14" y="68"/>
                  </a:lnTo>
                  <a:lnTo>
                    <a:pt x="20" y="82"/>
                  </a:lnTo>
                  <a:lnTo>
                    <a:pt x="30" y="92"/>
                  </a:lnTo>
                  <a:lnTo>
                    <a:pt x="40" y="102"/>
                  </a:lnTo>
                  <a:lnTo>
                    <a:pt x="54" y="108"/>
                  </a:lnTo>
                  <a:lnTo>
                    <a:pt x="68" y="114"/>
                  </a:lnTo>
                  <a:lnTo>
                    <a:pt x="82" y="11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3" name="Freeform 131"/>
            <p:cNvSpPr>
              <a:spLocks/>
            </p:cNvSpPr>
            <p:nvPr/>
          </p:nvSpPr>
          <p:spPr bwMode="auto">
            <a:xfrm>
              <a:off x="3551238" y="4227513"/>
              <a:ext cx="63500" cy="95250"/>
            </a:xfrm>
            <a:custGeom>
              <a:avLst/>
              <a:gdLst>
                <a:gd name="T0" fmla="*/ 100806250 w 40"/>
                <a:gd name="T1" fmla="*/ 131048125 h 60"/>
                <a:gd name="T2" fmla="*/ 100806250 w 40"/>
                <a:gd name="T3" fmla="*/ 131048125 h 60"/>
                <a:gd name="T4" fmla="*/ 100806250 w 40"/>
                <a:gd name="T5" fmla="*/ 151209375 h 60"/>
                <a:gd name="T6" fmla="*/ 100806250 w 40"/>
                <a:gd name="T7" fmla="*/ 151209375 h 60"/>
                <a:gd name="T8" fmla="*/ 80645000 w 40"/>
                <a:gd name="T9" fmla="*/ 151209375 h 60"/>
                <a:gd name="T10" fmla="*/ 65524063 w 40"/>
                <a:gd name="T11" fmla="*/ 141128750 h 60"/>
                <a:gd name="T12" fmla="*/ 45362813 w 40"/>
                <a:gd name="T13" fmla="*/ 136088438 h 60"/>
                <a:gd name="T14" fmla="*/ 30241875 w 40"/>
                <a:gd name="T15" fmla="*/ 120967500 h 60"/>
                <a:gd name="T16" fmla="*/ 30241875 w 40"/>
                <a:gd name="T17" fmla="*/ 120967500 h 60"/>
                <a:gd name="T18" fmla="*/ 20161250 w 40"/>
                <a:gd name="T19" fmla="*/ 105846563 h 60"/>
                <a:gd name="T20" fmla="*/ 10080625 w 40"/>
                <a:gd name="T21" fmla="*/ 85685313 h 60"/>
                <a:gd name="T22" fmla="*/ 0 w 40"/>
                <a:gd name="T23" fmla="*/ 65524063 h 60"/>
                <a:gd name="T24" fmla="*/ 0 w 40"/>
                <a:gd name="T25" fmla="*/ 45362813 h 60"/>
                <a:gd name="T26" fmla="*/ 0 w 40"/>
                <a:gd name="T27" fmla="*/ 45362813 h 60"/>
                <a:gd name="T28" fmla="*/ 0 w 40"/>
                <a:gd name="T29" fmla="*/ 20161250 h 60"/>
                <a:gd name="T30" fmla="*/ 10080625 w 40"/>
                <a:gd name="T31" fmla="*/ 0 h 60"/>
                <a:gd name="T32" fmla="*/ 10080625 w 40"/>
                <a:gd name="T33" fmla="*/ 0 h 60"/>
                <a:gd name="T34" fmla="*/ 25201563 w 40"/>
                <a:gd name="T35" fmla="*/ 10080625 h 60"/>
                <a:gd name="T36" fmla="*/ 25201563 w 40"/>
                <a:gd name="T37" fmla="*/ 10080625 h 60"/>
                <a:gd name="T38" fmla="*/ 20161250 w 40"/>
                <a:gd name="T39" fmla="*/ 25201563 h 60"/>
                <a:gd name="T40" fmla="*/ 20161250 w 40"/>
                <a:gd name="T41" fmla="*/ 45362813 h 60"/>
                <a:gd name="T42" fmla="*/ 20161250 w 40"/>
                <a:gd name="T43" fmla="*/ 45362813 h 60"/>
                <a:gd name="T44" fmla="*/ 20161250 w 40"/>
                <a:gd name="T45" fmla="*/ 60483750 h 60"/>
                <a:gd name="T46" fmla="*/ 25201563 w 40"/>
                <a:gd name="T47" fmla="*/ 75604688 h 60"/>
                <a:gd name="T48" fmla="*/ 35282188 w 40"/>
                <a:gd name="T49" fmla="*/ 90725625 h 60"/>
                <a:gd name="T50" fmla="*/ 45362813 w 40"/>
                <a:gd name="T51" fmla="*/ 105846563 h 60"/>
                <a:gd name="T52" fmla="*/ 70564375 w 40"/>
                <a:gd name="T53" fmla="*/ 126007813 h 60"/>
                <a:gd name="T54" fmla="*/ 85685313 w 40"/>
                <a:gd name="T55" fmla="*/ 131048125 h 60"/>
                <a:gd name="T56" fmla="*/ 100806250 w 40"/>
                <a:gd name="T57" fmla="*/ 131048125 h 60"/>
                <a:gd name="T58" fmla="*/ 100806250 w 40"/>
                <a:gd name="T59" fmla="*/ 131048125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0">
                  <a:moveTo>
                    <a:pt x="40" y="52"/>
                  </a:moveTo>
                  <a:lnTo>
                    <a:pt x="40" y="52"/>
                  </a:lnTo>
                  <a:lnTo>
                    <a:pt x="40" y="60"/>
                  </a:lnTo>
                  <a:lnTo>
                    <a:pt x="32" y="60"/>
                  </a:lnTo>
                  <a:lnTo>
                    <a:pt x="26" y="56"/>
                  </a:lnTo>
                  <a:lnTo>
                    <a:pt x="18" y="54"/>
                  </a:lnTo>
                  <a:lnTo>
                    <a:pt x="12" y="48"/>
                  </a:lnTo>
                  <a:lnTo>
                    <a:pt x="8" y="42"/>
                  </a:lnTo>
                  <a:lnTo>
                    <a:pt x="4" y="34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8"/>
                  </a:lnTo>
                  <a:lnTo>
                    <a:pt x="4" y="0"/>
                  </a:lnTo>
                  <a:lnTo>
                    <a:pt x="10" y="4"/>
                  </a:lnTo>
                  <a:lnTo>
                    <a:pt x="8" y="10"/>
                  </a:lnTo>
                  <a:lnTo>
                    <a:pt x="8" y="18"/>
                  </a:lnTo>
                  <a:lnTo>
                    <a:pt x="8" y="24"/>
                  </a:lnTo>
                  <a:lnTo>
                    <a:pt x="10" y="30"/>
                  </a:lnTo>
                  <a:lnTo>
                    <a:pt x="14" y="36"/>
                  </a:lnTo>
                  <a:lnTo>
                    <a:pt x="18" y="42"/>
                  </a:lnTo>
                  <a:lnTo>
                    <a:pt x="28" y="50"/>
                  </a:lnTo>
                  <a:lnTo>
                    <a:pt x="34" y="52"/>
                  </a:lnTo>
                  <a:lnTo>
                    <a:pt x="40" y="5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4" name="Freeform 132"/>
            <p:cNvSpPr>
              <a:spLocks/>
            </p:cNvSpPr>
            <p:nvPr/>
          </p:nvSpPr>
          <p:spPr bwMode="auto">
            <a:xfrm>
              <a:off x="1709738" y="2601913"/>
              <a:ext cx="949325" cy="2044700"/>
            </a:xfrm>
            <a:custGeom>
              <a:avLst/>
              <a:gdLst>
                <a:gd name="T0" fmla="*/ 1507053438 w 598"/>
                <a:gd name="T1" fmla="*/ 0 h 1288"/>
                <a:gd name="T2" fmla="*/ 1507053438 w 598"/>
                <a:gd name="T3" fmla="*/ 20161250 h 1288"/>
                <a:gd name="T4" fmla="*/ 1340723125 w 598"/>
                <a:gd name="T5" fmla="*/ 126007813 h 1288"/>
                <a:gd name="T6" fmla="*/ 1184473438 w 598"/>
                <a:gd name="T7" fmla="*/ 236894688 h 1288"/>
                <a:gd name="T8" fmla="*/ 1033264063 w 598"/>
                <a:gd name="T9" fmla="*/ 362902500 h 1288"/>
                <a:gd name="T10" fmla="*/ 892135313 w 598"/>
                <a:gd name="T11" fmla="*/ 493950625 h 1288"/>
                <a:gd name="T12" fmla="*/ 761087188 w 598"/>
                <a:gd name="T13" fmla="*/ 635079375 h 1288"/>
                <a:gd name="T14" fmla="*/ 635079375 w 598"/>
                <a:gd name="T15" fmla="*/ 786288750 h 1288"/>
                <a:gd name="T16" fmla="*/ 519152188 w 598"/>
                <a:gd name="T17" fmla="*/ 942538438 h 1288"/>
                <a:gd name="T18" fmla="*/ 418345938 w 598"/>
                <a:gd name="T19" fmla="*/ 1108868750 h 1288"/>
                <a:gd name="T20" fmla="*/ 322580000 w 598"/>
                <a:gd name="T21" fmla="*/ 1280239375 h 1288"/>
                <a:gd name="T22" fmla="*/ 241935000 w 598"/>
                <a:gd name="T23" fmla="*/ 1456650313 h 1288"/>
                <a:gd name="T24" fmla="*/ 171370625 w 598"/>
                <a:gd name="T25" fmla="*/ 1643141875 h 1288"/>
                <a:gd name="T26" fmla="*/ 110886875 w 598"/>
                <a:gd name="T27" fmla="*/ 1829633438 h 1288"/>
                <a:gd name="T28" fmla="*/ 65524063 w 598"/>
                <a:gd name="T29" fmla="*/ 2026205625 h 1288"/>
                <a:gd name="T30" fmla="*/ 30241875 w 598"/>
                <a:gd name="T31" fmla="*/ 2147483646 h 1288"/>
                <a:gd name="T32" fmla="*/ 10080625 w 598"/>
                <a:gd name="T33" fmla="*/ 2147483646 h 1288"/>
                <a:gd name="T34" fmla="*/ 0 w 598"/>
                <a:gd name="T35" fmla="*/ 2147483646 h 1288"/>
                <a:gd name="T36" fmla="*/ 5040313 w 598"/>
                <a:gd name="T37" fmla="*/ 2147483646 h 1288"/>
                <a:gd name="T38" fmla="*/ 35282188 w 598"/>
                <a:gd name="T39" fmla="*/ 2147483646 h 1288"/>
                <a:gd name="T40" fmla="*/ 65524063 w 598"/>
                <a:gd name="T41" fmla="*/ 2147483646 h 1288"/>
                <a:gd name="T42" fmla="*/ 15120938 w 598"/>
                <a:gd name="T43" fmla="*/ 2147483646 h 1288"/>
                <a:gd name="T44" fmla="*/ 0 w 598"/>
                <a:gd name="T45" fmla="*/ 2147483646 h 1288"/>
                <a:gd name="T46" fmla="*/ 0 w 598"/>
                <a:gd name="T47" fmla="*/ 2147483646 h 1288"/>
                <a:gd name="T48" fmla="*/ 15120938 w 598"/>
                <a:gd name="T49" fmla="*/ 2147483646 h 1288"/>
                <a:gd name="T50" fmla="*/ 40322500 w 598"/>
                <a:gd name="T51" fmla="*/ 2111890938 h 1288"/>
                <a:gd name="T52" fmla="*/ 85685313 w 598"/>
                <a:gd name="T53" fmla="*/ 1910278438 h 1288"/>
                <a:gd name="T54" fmla="*/ 136088438 w 598"/>
                <a:gd name="T55" fmla="*/ 1718746563 h 1288"/>
                <a:gd name="T56" fmla="*/ 201612500 w 598"/>
                <a:gd name="T57" fmla="*/ 1532255000 h 1288"/>
                <a:gd name="T58" fmla="*/ 277217188 w 598"/>
                <a:gd name="T59" fmla="*/ 1350803750 h 1288"/>
                <a:gd name="T60" fmla="*/ 367942813 w 598"/>
                <a:gd name="T61" fmla="*/ 1174392813 h 1288"/>
                <a:gd name="T62" fmla="*/ 463708750 w 598"/>
                <a:gd name="T63" fmla="*/ 1008062500 h 1288"/>
                <a:gd name="T64" fmla="*/ 574595625 w 598"/>
                <a:gd name="T65" fmla="*/ 846772500 h 1288"/>
                <a:gd name="T66" fmla="*/ 695563125 w 598"/>
                <a:gd name="T67" fmla="*/ 690522813 h 1288"/>
                <a:gd name="T68" fmla="*/ 821570938 w 598"/>
                <a:gd name="T69" fmla="*/ 544353750 h 1288"/>
                <a:gd name="T70" fmla="*/ 962699688 w 598"/>
                <a:gd name="T71" fmla="*/ 408265313 h 1288"/>
                <a:gd name="T72" fmla="*/ 1108868750 w 598"/>
                <a:gd name="T73" fmla="*/ 277217188 h 1288"/>
                <a:gd name="T74" fmla="*/ 1260078125 w 598"/>
                <a:gd name="T75" fmla="*/ 161290000 h 1288"/>
                <a:gd name="T76" fmla="*/ 1426408438 w 598"/>
                <a:gd name="T77" fmla="*/ 50403125 h 1288"/>
                <a:gd name="T78" fmla="*/ 1507053438 w 598"/>
                <a:gd name="T79" fmla="*/ 0 h 128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8" h="1288">
                  <a:moveTo>
                    <a:pt x="598" y="0"/>
                  </a:moveTo>
                  <a:lnTo>
                    <a:pt x="598" y="0"/>
                  </a:lnTo>
                  <a:lnTo>
                    <a:pt x="598" y="8"/>
                  </a:lnTo>
                  <a:lnTo>
                    <a:pt x="566" y="28"/>
                  </a:lnTo>
                  <a:lnTo>
                    <a:pt x="532" y="50"/>
                  </a:lnTo>
                  <a:lnTo>
                    <a:pt x="500" y="72"/>
                  </a:lnTo>
                  <a:lnTo>
                    <a:pt x="470" y="94"/>
                  </a:lnTo>
                  <a:lnTo>
                    <a:pt x="440" y="118"/>
                  </a:lnTo>
                  <a:lnTo>
                    <a:pt x="410" y="144"/>
                  </a:lnTo>
                  <a:lnTo>
                    <a:pt x="382" y="170"/>
                  </a:lnTo>
                  <a:lnTo>
                    <a:pt x="354" y="196"/>
                  </a:lnTo>
                  <a:lnTo>
                    <a:pt x="328" y="224"/>
                  </a:lnTo>
                  <a:lnTo>
                    <a:pt x="302" y="252"/>
                  </a:lnTo>
                  <a:lnTo>
                    <a:pt x="276" y="282"/>
                  </a:lnTo>
                  <a:lnTo>
                    <a:pt x="252" y="312"/>
                  </a:lnTo>
                  <a:lnTo>
                    <a:pt x="230" y="342"/>
                  </a:lnTo>
                  <a:lnTo>
                    <a:pt x="206" y="374"/>
                  </a:lnTo>
                  <a:lnTo>
                    <a:pt x="186" y="406"/>
                  </a:lnTo>
                  <a:lnTo>
                    <a:pt x="166" y="440"/>
                  </a:lnTo>
                  <a:lnTo>
                    <a:pt x="146" y="472"/>
                  </a:lnTo>
                  <a:lnTo>
                    <a:pt x="128" y="508"/>
                  </a:lnTo>
                  <a:lnTo>
                    <a:pt x="112" y="542"/>
                  </a:lnTo>
                  <a:lnTo>
                    <a:pt x="96" y="578"/>
                  </a:lnTo>
                  <a:lnTo>
                    <a:pt x="80" y="614"/>
                  </a:lnTo>
                  <a:lnTo>
                    <a:pt x="68" y="652"/>
                  </a:lnTo>
                  <a:lnTo>
                    <a:pt x="56" y="688"/>
                  </a:lnTo>
                  <a:lnTo>
                    <a:pt x="44" y="726"/>
                  </a:lnTo>
                  <a:lnTo>
                    <a:pt x="34" y="764"/>
                  </a:lnTo>
                  <a:lnTo>
                    <a:pt x="26" y="804"/>
                  </a:lnTo>
                  <a:lnTo>
                    <a:pt x="18" y="844"/>
                  </a:lnTo>
                  <a:lnTo>
                    <a:pt x="12" y="884"/>
                  </a:lnTo>
                  <a:lnTo>
                    <a:pt x="8" y="924"/>
                  </a:lnTo>
                  <a:lnTo>
                    <a:pt x="4" y="964"/>
                  </a:lnTo>
                  <a:lnTo>
                    <a:pt x="2" y="1006"/>
                  </a:lnTo>
                  <a:lnTo>
                    <a:pt x="0" y="1046"/>
                  </a:lnTo>
                  <a:lnTo>
                    <a:pt x="2" y="1108"/>
                  </a:lnTo>
                  <a:lnTo>
                    <a:pt x="8" y="1170"/>
                  </a:lnTo>
                  <a:lnTo>
                    <a:pt x="14" y="1230"/>
                  </a:lnTo>
                  <a:lnTo>
                    <a:pt x="26" y="1288"/>
                  </a:lnTo>
                  <a:lnTo>
                    <a:pt x="14" y="1228"/>
                  </a:lnTo>
                  <a:lnTo>
                    <a:pt x="6" y="1166"/>
                  </a:lnTo>
                  <a:lnTo>
                    <a:pt x="2" y="1104"/>
                  </a:lnTo>
                  <a:lnTo>
                    <a:pt x="0" y="1042"/>
                  </a:lnTo>
                  <a:lnTo>
                    <a:pt x="0" y="1000"/>
                  </a:lnTo>
                  <a:lnTo>
                    <a:pt x="2" y="958"/>
                  </a:lnTo>
                  <a:lnTo>
                    <a:pt x="6" y="918"/>
                  </a:lnTo>
                  <a:lnTo>
                    <a:pt x="10" y="878"/>
                  </a:lnTo>
                  <a:lnTo>
                    <a:pt x="16" y="838"/>
                  </a:lnTo>
                  <a:lnTo>
                    <a:pt x="24" y="798"/>
                  </a:lnTo>
                  <a:lnTo>
                    <a:pt x="34" y="758"/>
                  </a:lnTo>
                  <a:lnTo>
                    <a:pt x="42" y="720"/>
                  </a:lnTo>
                  <a:lnTo>
                    <a:pt x="54" y="682"/>
                  </a:lnTo>
                  <a:lnTo>
                    <a:pt x="66" y="644"/>
                  </a:lnTo>
                  <a:lnTo>
                    <a:pt x="80" y="608"/>
                  </a:lnTo>
                  <a:lnTo>
                    <a:pt x="94" y="572"/>
                  </a:lnTo>
                  <a:lnTo>
                    <a:pt x="110" y="536"/>
                  </a:lnTo>
                  <a:lnTo>
                    <a:pt x="128" y="500"/>
                  </a:lnTo>
                  <a:lnTo>
                    <a:pt x="146" y="466"/>
                  </a:lnTo>
                  <a:lnTo>
                    <a:pt x="164" y="432"/>
                  </a:lnTo>
                  <a:lnTo>
                    <a:pt x="184" y="400"/>
                  </a:lnTo>
                  <a:lnTo>
                    <a:pt x="206" y="366"/>
                  </a:lnTo>
                  <a:lnTo>
                    <a:pt x="228" y="336"/>
                  </a:lnTo>
                  <a:lnTo>
                    <a:pt x="252" y="304"/>
                  </a:lnTo>
                  <a:lnTo>
                    <a:pt x="276" y="274"/>
                  </a:lnTo>
                  <a:lnTo>
                    <a:pt x="300" y="244"/>
                  </a:lnTo>
                  <a:lnTo>
                    <a:pt x="326" y="216"/>
                  </a:lnTo>
                  <a:lnTo>
                    <a:pt x="354" y="188"/>
                  </a:lnTo>
                  <a:lnTo>
                    <a:pt x="382" y="162"/>
                  </a:lnTo>
                  <a:lnTo>
                    <a:pt x="410" y="136"/>
                  </a:lnTo>
                  <a:lnTo>
                    <a:pt x="440" y="110"/>
                  </a:lnTo>
                  <a:lnTo>
                    <a:pt x="470" y="86"/>
                  </a:lnTo>
                  <a:lnTo>
                    <a:pt x="500" y="64"/>
                  </a:lnTo>
                  <a:lnTo>
                    <a:pt x="532" y="42"/>
                  </a:lnTo>
                  <a:lnTo>
                    <a:pt x="566" y="20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5" name="Freeform 133"/>
            <p:cNvSpPr>
              <a:spLocks/>
            </p:cNvSpPr>
            <p:nvPr/>
          </p:nvSpPr>
          <p:spPr bwMode="auto">
            <a:xfrm>
              <a:off x="5526088" y="4183063"/>
              <a:ext cx="53975" cy="38100"/>
            </a:xfrm>
            <a:custGeom>
              <a:avLst/>
              <a:gdLst>
                <a:gd name="T0" fmla="*/ 0 w 34"/>
                <a:gd name="T1" fmla="*/ 0 h 24"/>
                <a:gd name="T2" fmla="*/ 0 w 34"/>
                <a:gd name="T3" fmla="*/ 0 h 24"/>
                <a:gd name="T4" fmla="*/ 0 w 34"/>
                <a:gd name="T5" fmla="*/ 20161250 h 24"/>
                <a:gd name="T6" fmla="*/ 0 w 34"/>
                <a:gd name="T7" fmla="*/ 20161250 h 24"/>
                <a:gd name="T8" fmla="*/ 30241875 w 34"/>
                <a:gd name="T9" fmla="*/ 25201563 h 24"/>
                <a:gd name="T10" fmla="*/ 55443438 w 34"/>
                <a:gd name="T11" fmla="*/ 45362813 h 24"/>
                <a:gd name="T12" fmla="*/ 55443438 w 34"/>
                <a:gd name="T13" fmla="*/ 45362813 h 24"/>
                <a:gd name="T14" fmla="*/ 70564375 w 34"/>
                <a:gd name="T15" fmla="*/ 60483750 h 24"/>
                <a:gd name="T16" fmla="*/ 70564375 w 34"/>
                <a:gd name="T17" fmla="*/ 60483750 h 24"/>
                <a:gd name="T18" fmla="*/ 85685313 w 34"/>
                <a:gd name="T19" fmla="*/ 50403125 h 24"/>
                <a:gd name="T20" fmla="*/ 85685313 w 34"/>
                <a:gd name="T21" fmla="*/ 50403125 h 24"/>
                <a:gd name="T22" fmla="*/ 70564375 w 34"/>
                <a:gd name="T23" fmla="*/ 30241875 h 24"/>
                <a:gd name="T24" fmla="*/ 50403125 w 34"/>
                <a:gd name="T25" fmla="*/ 15120938 h 24"/>
                <a:gd name="T26" fmla="*/ 25201563 w 34"/>
                <a:gd name="T27" fmla="*/ 5040313 h 24"/>
                <a:gd name="T28" fmla="*/ 0 w 34"/>
                <a:gd name="T29" fmla="*/ 0 h 24"/>
                <a:gd name="T30" fmla="*/ 0 w 34"/>
                <a:gd name="T31" fmla="*/ 0 h 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4" h="24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2" y="10"/>
                  </a:lnTo>
                  <a:lnTo>
                    <a:pt x="22" y="18"/>
                  </a:lnTo>
                  <a:lnTo>
                    <a:pt x="28" y="24"/>
                  </a:lnTo>
                  <a:lnTo>
                    <a:pt x="34" y="20"/>
                  </a:lnTo>
                  <a:lnTo>
                    <a:pt x="28" y="12"/>
                  </a:lnTo>
                  <a:lnTo>
                    <a:pt x="20" y="6"/>
                  </a:lnTo>
                  <a:lnTo>
                    <a:pt x="1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6" name="Freeform 134"/>
            <p:cNvSpPr>
              <a:spLocks/>
            </p:cNvSpPr>
            <p:nvPr/>
          </p:nvSpPr>
          <p:spPr bwMode="auto">
            <a:xfrm>
              <a:off x="5522913" y="4119563"/>
              <a:ext cx="111125" cy="66675"/>
            </a:xfrm>
            <a:custGeom>
              <a:avLst/>
              <a:gdLst>
                <a:gd name="T0" fmla="*/ 0 w 70"/>
                <a:gd name="T1" fmla="*/ 0 h 42"/>
                <a:gd name="T2" fmla="*/ 0 w 70"/>
                <a:gd name="T3" fmla="*/ 0 h 42"/>
                <a:gd name="T4" fmla="*/ 0 w 70"/>
                <a:gd name="T5" fmla="*/ 20161250 h 42"/>
                <a:gd name="T6" fmla="*/ 0 w 70"/>
                <a:gd name="T7" fmla="*/ 20161250 h 42"/>
                <a:gd name="T8" fmla="*/ 40322500 w 70"/>
                <a:gd name="T9" fmla="*/ 20161250 h 42"/>
                <a:gd name="T10" fmla="*/ 75604688 w 70"/>
                <a:gd name="T11" fmla="*/ 35282188 h 42"/>
                <a:gd name="T12" fmla="*/ 105846563 w 70"/>
                <a:gd name="T13" fmla="*/ 50403125 h 42"/>
                <a:gd name="T14" fmla="*/ 131048125 w 70"/>
                <a:gd name="T15" fmla="*/ 75604688 h 42"/>
                <a:gd name="T16" fmla="*/ 131048125 w 70"/>
                <a:gd name="T17" fmla="*/ 75604688 h 42"/>
                <a:gd name="T18" fmla="*/ 156249688 w 70"/>
                <a:gd name="T19" fmla="*/ 105846563 h 42"/>
                <a:gd name="T20" fmla="*/ 156249688 w 70"/>
                <a:gd name="T21" fmla="*/ 105846563 h 42"/>
                <a:gd name="T22" fmla="*/ 176410938 w 70"/>
                <a:gd name="T23" fmla="*/ 95765938 h 42"/>
                <a:gd name="T24" fmla="*/ 176410938 w 70"/>
                <a:gd name="T25" fmla="*/ 95765938 h 42"/>
                <a:gd name="T26" fmla="*/ 161290000 w 70"/>
                <a:gd name="T27" fmla="*/ 75604688 h 42"/>
                <a:gd name="T28" fmla="*/ 141128750 w 70"/>
                <a:gd name="T29" fmla="*/ 55443438 h 42"/>
                <a:gd name="T30" fmla="*/ 120967500 w 70"/>
                <a:gd name="T31" fmla="*/ 40322500 h 42"/>
                <a:gd name="T32" fmla="*/ 100806250 w 70"/>
                <a:gd name="T33" fmla="*/ 25201563 h 42"/>
                <a:gd name="T34" fmla="*/ 80645000 w 70"/>
                <a:gd name="T35" fmla="*/ 15120938 h 42"/>
                <a:gd name="T36" fmla="*/ 55443438 w 70"/>
                <a:gd name="T37" fmla="*/ 5040313 h 42"/>
                <a:gd name="T38" fmla="*/ 25201563 w 70"/>
                <a:gd name="T39" fmla="*/ 0 h 42"/>
                <a:gd name="T40" fmla="*/ 0 w 70"/>
                <a:gd name="T41" fmla="*/ 0 h 42"/>
                <a:gd name="T42" fmla="*/ 0 w 70"/>
                <a:gd name="T43" fmla="*/ 0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0" h="42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6" y="8"/>
                  </a:lnTo>
                  <a:lnTo>
                    <a:pt x="30" y="14"/>
                  </a:lnTo>
                  <a:lnTo>
                    <a:pt x="42" y="20"/>
                  </a:lnTo>
                  <a:lnTo>
                    <a:pt x="52" y="30"/>
                  </a:lnTo>
                  <a:lnTo>
                    <a:pt x="62" y="42"/>
                  </a:lnTo>
                  <a:lnTo>
                    <a:pt x="70" y="38"/>
                  </a:lnTo>
                  <a:lnTo>
                    <a:pt x="64" y="30"/>
                  </a:lnTo>
                  <a:lnTo>
                    <a:pt x="56" y="22"/>
                  </a:lnTo>
                  <a:lnTo>
                    <a:pt x="48" y="16"/>
                  </a:lnTo>
                  <a:lnTo>
                    <a:pt x="40" y="10"/>
                  </a:lnTo>
                  <a:lnTo>
                    <a:pt x="32" y="6"/>
                  </a:lnTo>
                  <a:lnTo>
                    <a:pt x="22" y="2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7" name="Freeform 135"/>
            <p:cNvSpPr>
              <a:spLocks/>
            </p:cNvSpPr>
            <p:nvPr/>
          </p:nvSpPr>
          <p:spPr bwMode="auto">
            <a:xfrm>
              <a:off x="5516563" y="4056063"/>
              <a:ext cx="168275" cy="95250"/>
            </a:xfrm>
            <a:custGeom>
              <a:avLst/>
              <a:gdLst>
                <a:gd name="T0" fmla="*/ 0 w 106"/>
                <a:gd name="T1" fmla="*/ 0 h 60"/>
                <a:gd name="T2" fmla="*/ 0 w 106"/>
                <a:gd name="T3" fmla="*/ 0 h 60"/>
                <a:gd name="T4" fmla="*/ 5040313 w 106"/>
                <a:gd name="T5" fmla="*/ 20161250 h 60"/>
                <a:gd name="T6" fmla="*/ 5040313 w 106"/>
                <a:gd name="T7" fmla="*/ 20161250 h 60"/>
                <a:gd name="T8" fmla="*/ 5040313 w 106"/>
                <a:gd name="T9" fmla="*/ 20161250 h 60"/>
                <a:gd name="T10" fmla="*/ 65524063 w 106"/>
                <a:gd name="T11" fmla="*/ 25201563 h 60"/>
                <a:gd name="T12" fmla="*/ 120967500 w 106"/>
                <a:gd name="T13" fmla="*/ 40322500 h 60"/>
                <a:gd name="T14" fmla="*/ 171370625 w 106"/>
                <a:gd name="T15" fmla="*/ 70564375 h 60"/>
                <a:gd name="T16" fmla="*/ 211693125 w 106"/>
                <a:gd name="T17" fmla="*/ 105846563 h 60"/>
                <a:gd name="T18" fmla="*/ 211693125 w 106"/>
                <a:gd name="T19" fmla="*/ 105846563 h 60"/>
                <a:gd name="T20" fmla="*/ 231854375 w 106"/>
                <a:gd name="T21" fmla="*/ 126007813 h 60"/>
                <a:gd name="T22" fmla="*/ 252015625 w 106"/>
                <a:gd name="T23" fmla="*/ 151209375 h 60"/>
                <a:gd name="T24" fmla="*/ 252015625 w 106"/>
                <a:gd name="T25" fmla="*/ 151209375 h 60"/>
                <a:gd name="T26" fmla="*/ 267136563 w 106"/>
                <a:gd name="T27" fmla="*/ 141128750 h 60"/>
                <a:gd name="T28" fmla="*/ 267136563 w 106"/>
                <a:gd name="T29" fmla="*/ 141128750 h 60"/>
                <a:gd name="T30" fmla="*/ 246975313 w 106"/>
                <a:gd name="T31" fmla="*/ 110886875 h 60"/>
                <a:gd name="T32" fmla="*/ 221773750 w 106"/>
                <a:gd name="T33" fmla="*/ 80645000 h 60"/>
                <a:gd name="T34" fmla="*/ 191531875 w 106"/>
                <a:gd name="T35" fmla="*/ 55443438 h 60"/>
                <a:gd name="T36" fmla="*/ 156249688 w 106"/>
                <a:gd name="T37" fmla="*/ 35282188 h 60"/>
                <a:gd name="T38" fmla="*/ 120967500 w 106"/>
                <a:gd name="T39" fmla="*/ 20161250 h 60"/>
                <a:gd name="T40" fmla="*/ 85685313 w 106"/>
                <a:gd name="T41" fmla="*/ 10080625 h 60"/>
                <a:gd name="T42" fmla="*/ 45362813 w 106"/>
                <a:gd name="T43" fmla="*/ 0 h 60"/>
                <a:gd name="T44" fmla="*/ 5040313 w 106"/>
                <a:gd name="T45" fmla="*/ 0 h 60"/>
                <a:gd name="T46" fmla="*/ 5040313 w 106"/>
                <a:gd name="T47" fmla="*/ 0 h 60"/>
                <a:gd name="T48" fmla="*/ 0 w 106"/>
                <a:gd name="T49" fmla="*/ 0 h 60"/>
                <a:gd name="T50" fmla="*/ 0 w 106"/>
                <a:gd name="T51" fmla="*/ 0 h 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6" h="60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6" y="10"/>
                  </a:lnTo>
                  <a:lnTo>
                    <a:pt x="48" y="16"/>
                  </a:lnTo>
                  <a:lnTo>
                    <a:pt x="68" y="28"/>
                  </a:lnTo>
                  <a:lnTo>
                    <a:pt x="84" y="42"/>
                  </a:lnTo>
                  <a:lnTo>
                    <a:pt x="92" y="50"/>
                  </a:lnTo>
                  <a:lnTo>
                    <a:pt x="100" y="60"/>
                  </a:lnTo>
                  <a:lnTo>
                    <a:pt x="106" y="56"/>
                  </a:lnTo>
                  <a:lnTo>
                    <a:pt x="98" y="44"/>
                  </a:lnTo>
                  <a:lnTo>
                    <a:pt x="88" y="32"/>
                  </a:lnTo>
                  <a:lnTo>
                    <a:pt x="76" y="22"/>
                  </a:lnTo>
                  <a:lnTo>
                    <a:pt x="62" y="14"/>
                  </a:lnTo>
                  <a:lnTo>
                    <a:pt x="48" y="8"/>
                  </a:lnTo>
                  <a:lnTo>
                    <a:pt x="34" y="4"/>
                  </a:lnTo>
                  <a:lnTo>
                    <a:pt x="18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8" name="Freeform 136"/>
            <p:cNvSpPr>
              <a:spLocks/>
            </p:cNvSpPr>
            <p:nvPr/>
          </p:nvSpPr>
          <p:spPr bwMode="auto">
            <a:xfrm>
              <a:off x="5510213" y="3992563"/>
              <a:ext cx="225425" cy="120650"/>
            </a:xfrm>
            <a:custGeom>
              <a:avLst/>
              <a:gdLst>
                <a:gd name="T0" fmla="*/ 0 w 142"/>
                <a:gd name="T1" fmla="*/ 0 h 76"/>
                <a:gd name="T2" fmla="*/ 0 w 142"/>
                <a:gd name="T3" fmla="*/ 0 h 76"/>
                <a:gd name="T4" fmla="*/ 0 w 142"/>
                <a:gd name="T5" fmla="*/ 20161250 h 76"/>
                <a:gd name="T6" fmla="*/ 0 w 142"/>
                <a:gd name="T7" fmla="*/ 20161250 h 76"/>
                <a:gd name="T8" fmla="*/ 15120938 w 142"/>
                <a:gd name="T9" fmla="*/ 20161250 h 76"/>
                <a:gd name="T10" fmla="*/ 15120938 w 142"/>
                <a:gd name="T11" fmla="*/ 20161250 h 76"/>
                <a:gd name="T12" fmla="*/ 55443438 w 142"/>
                <a:gd name="T13" fmla="*/ 20161250 h 76"/>
                <a:gd name="T14" fmla="*/ 95765938 w 142"/>
                <a:gd name="T15" fmla="*/ 25201563 h 76"/>
                <a:gd name="T16" fmla="*/ 136088438 w 142"/>
                <a:gd name="T17" fmla="*/ 35282188 h 76"/>
                <a:gd name="T18" fmla="*/ 171370625 w 142"/>
                <a:gd name="T19" fmla="*/ 50403125 h 76"/>
                <a:gd name="T20" fmla="*/ 206652813 w 142"/>
                <a:gd name="T21" fmla="*/ 65524063 h 76"/>
                <a:gd name="T22" fmla="*/ 236894688 w 142"/>
                <a:gd name="T23" fmla="*/ 85685313 h 76"/>
                <a:gd name="T24" fmla="*/ 267136563 w 142"/>
                <a:gd name="T25" fmla="*/ 105846563 h 76"/>
                <a:gd name="T26" fmla="*/ 297378438 w 142"/>
                <a:gd name="T27" fmla="*/ 131048125 h 76"/>
                <a:gd name="T28" fmla="*/ 297378438 w 142"/>
                <a:gd name="T29" fmla="*/ 131048125 h 76"/>
                <a:gd name="T30" fmla="*/ 322580000 w 142"/>
                <a:gd name="T31" fmla="*/ 161290000 h 76"/>
                <a:gd name="T32" fmla="*/ 342741250 w 142"/>
                <a:gd name="T33" fmla="*/ 191531875 h 76"/>
                <a:gd name="T34" fmla="*/ 342741250 w 142"/>
                <a:gd name="T35" fmla="*/ 191531875 h 76"/>
                <a:gd name="T36" fmla="*/ 357862188 w 142"/>
                <a:gd name="T37" fmla="*/ 181451250 h 76"/>
                <a:gd name="T38" fmla="*/ 357862188 w 142"/>
                <a:gd name="T39" fmla="*/ 181451250 h 76"/>
                <a:gd name="T40" fmla="*/ 327620313 w 142"/>
                <a:gd name="T41" fmla="*/ 141128750 h 76"/>
                <a:gd name="T42" fmla="*/ 292338125 w 142"/>
                <a:gd name="T43" fmla="*/ 105846563 h 76"/>
                <a:gd name="T44" fmla="*/ 257055938 w 142"/>
                <a:gd name="T45" fmla="*/ 75604688 h 76"/>
                <a:gd name="T46" fmla="*/ 211693125 w 142"/>
                <a:gd name="T47" fmla="*/ 45362813 h 76"/>
                <a:gd name="T48" fmla="*/ 166330313 w 142"/>
                <a:gd name="T49" fmla="*/ 25201563 h 76"/>
                <a:gd name="T50" fmla="*/ 120967500 w 142"/>
                <a:gd name="T51" fmla="*/ 10080625 h 76"/>
                <a:gd name="T52" fmla="*/ 70564375 w 142"/>
                <a:gd name="T53" fmla="*/ 0 h 76"/>
                <a:gd name="T54" fmla="*/ 15120938 w 142"/>
                <a:gd name="T55" fmla="*/ 0 h 76"/>
                <a:gd name="T56" fmla="*/ 15120938 w 142"/>
                <a:gd name="T57" fmla="*/ 0 h 76"/>
                <a:gd name="T58" fmla="*/ 0 w 142"/>
                <a:gd name="T59" fmla="*/ 0 h 76"/>
                <a:gd name="T60" fmla="*/ 0 w 142"/>
                <a:gd name="T61" fmla="*/ 0 h 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42" h="76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6" y="8"/>
                  </a:lnTo>
                  <a:lnTo>
                    <a:pt x="22" y="8"/>
                  </a:lnTo>
                  <a:lnTo>
                    <a:pt x="38" y="10"/>
                  </a:lnTo>
                  <a:lnTo>
                    <a:pt x="54" y="14"/>
                  </a:lnTo>
                  <a:lnTo>
                    <a:pt x="68" y="20"/>
                  </a:lnTo>
                  <a:lnTo>
                    <a:pt x="82" y="26"/>
                  </a:lnTo>
                  <a:lnTo>
                    <a:pt x="94" y="34"/>
                  </a:lnTo>
                  <a:lnTo>
                    <a:pt x="106" y="42"/>
                  </a:lnTo>
                  <a:lnTo>
                    <a:pt x="118" y="52"/>
                  </a:lnTo>
                  <a:lnTo>
                    <a:pt x="128" y="64"/>
                  </a:lnTo>
                  <a:lnTo>
                    <a:pt x="136" y="76"/>
                  </a:lnTo>
                  <a:lnTo>
                    <a:pt x="142" y="72"/>
                  </a:lnTo>
                  <a:lnTo>
                    <a:pt x="130" y="56"/>
                  </a:lnTo>
                  <a:lnTo>
                    <a:pt x="116" y="42"/>
                  </a:lnTo>
                  <a:lnTo>
                    <a:pt x="102" y="30"/>
                  </a:lnTo>
                  <a:lnTo>
                    <a:pt x="84" y="18"/>
                  </a:lnTo>
                  <a:lnTo>
                    <a:pt x="66" y="10"/>
                  </a:lnTo>
                  <a:lnTo>
                    <a:pt x="48" y="4"/>
                  </a:lnTo>
                  <a:lnTo>
                    <a:pt x="28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79" name="Freeform 137"/>
            <p:cNvSpPr>
              <a:spLocks/>
            </p:cNvSpPr>
            <p:nvPr/>
          </p:nvSpPr>
          <p:spPr bwMode="auto">
            <a:xfrm>
              <a:off x="5500688" y="3929063"/>
              <a:ext cx="285750" cy="146050"/>
            </a:xfrm>
            <a:custGeom>
              <a:avLst/>
              <a:gdLst>
                <a:gd name="T0" fmla="*/ 0 w 180"/>
                <a:gd name="T1" fmla="*/ 0 h 92"/>
                <a:gd name="T2" fmla="*/ 0 w 180"/>
                <a:gd name="T3" fmla="*/ 0 h 92"/>
                <a:gd name="T4" fmla="*/ 5040313 w 180"/>
                <a:gd name="T5" fmla="*/ 20161250 h 92"/>
                <a:gd name="T6" fmla="*/ 5040313 w 180"/>
                <a:gd name="T7" fmla="*/ 20161250 h 92"/>
                <a:gd name="T8" fmla="*/ 30241875 w 180"/>
                <a:gd name="T9" fmla="*/ 20161250 h 92"/>
                <a:gd name="T10" fmla="*/ 30241875 w 180"/>
                <a:gd name="T11" fmla="*/ 20161250 h 92"/>
                <a:gd name="T12" fmla="*/ 80645000 w 180"/>
                <a:gd name="T13" fmla="*/ 20161250 h 92"/>
                <a:gd name="T14" fmla="*/ 131048125 w 180"/>
                <a:gd name="T15" fmla="*/ 30241875 h 92"/>
                <a:gd name="T16" fmla="*/ 181451250 w 180"/>
                <a:gd name="T17" fmla="*/ 40322500 h 92"/>
                <a:gd name="T18" fmla="*/ 226814063 w 180"/>
                <a:gd name="T19" fmla="*/ 55443438 h 92"/>
                <a:gd name="T20" fmla="*/ 267136563 w 180"/>
                <a:gd name="T21" fmla="*/ 75604688 h 92"/>
                <a:gd name="T22" fmla="*/ 307459063 w 180"/>
                <a:gd name="T23" fmla="*/ 100806250 h 92"/>
                <a:gd name="T24" fmla="*/ 347781563 w 180"/>
                <a:gd name="T25" fmla="*/ 131048125 h 92"/>
                <a:gd name="T26" fmla="*/ 383063750 w 180"/>
                <a:gd name="T27" fmla="*/ 161290000 h 92"/>
                <a:gd name="T28" fmla="*/ 383063750 w 180"/>
                <a:gd name="T29" fmla="*/ 161290000 h 92"/>
                <a:gd name="T30" fmla="*/ 413305625 w 180"/>
                <a:gd name="T31" fmla="*/ 196572188 h 92"/>
                <a:gd name="T32" fmla="*/ 438507188 w 180"/>
                <a:gd name="T33" fmla="*/ 231854375 h 92"/>
                <a:gd name="T34" fmla="*/ 438507188 w 180"/>
                <a:gd name="T35" fmla="*/ 231854375 h 92"/>
                <a:gd name="T36" fmla="*/ 453628125 w 180"/>
                <a:gd name="T37" fmla="*/ 216733438 h 92"/>
                <a:gd name="T38" fmla="*/ 453628125 w 180"/>
                <a:gd name="T39" fmla="*/ 216733438 h 92"/>
                <a:gd name="T40" fmla="*/ 418345938 w 180"/>
                <a:gd name="T41" fmla="*/ 171370625 h 92"/>
                <a:gd name="T42" fmla="*/ 372983125 w 180"/>
                <a:gd name="T43" fmla="*/ 126007813 h 92"/>
                <a:gd name="T44" fmla="*/ 327620313 w 180"/>
                <a:gd name="T45" fmla="*/ 90725625 h 92"/>
                <a:gd name="T46" fmla="*/ 272176875 w 180"/>
                <a:gd name="T47" fmla="*/ 60483750 h 92"/>
                <a:gd name="T48" fmla="*/ 216733438 w 180"/>
                <a:gd name="T49" fmla="*/ 30241875 h 92"/>
                <a:gd name="T50" fmla="*/ 156249688 w 180"/>
                <a:gd name="T51" fmla="*/ 15120938 h 92"/>
                <a:gd name="T52" fmla="*/ 95765938 w 180"/>
                <a:gd name="T53" fmla="*/ 0 h 92"/>
                <a:gd name="T54" fmla="*/ 30241875 w 180"/>
                <a:gd name="T55" fmla="*/ 0 h 92"/>
                <a:gd name="T56" fmla="*/ 30241875 w 180"/>
                <a:gd name="T57" fmla="*/ 0 h 92"/>
                <a:gd name="T58" fmla="*/ 0 w 180"/>
                <a:gd name="T59" fmla="*/ 0 h 92"/>
                <a:gd name="T60" fmla="*/ 0 w 180"/>
                <a:gd name="T61" fmla="*/ 0 h 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80" h="92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12" y="8"/>
                  </a:lnTo>
                  <a:lnTo>
                    <a:pt x="32" y="8"/>
                  </a:lnTo>
                  <a:lnTo>
                    <a:pt x="52" y="12"/>
                  </a:lnTo>
                  <a:lnTo>
                    <a:pt x="72" y="16"/>
                  </a:lnTo>
                  <a:lnTo>
                    <a:pt x="90" y="22"/>
                  </a:lnTo>
                  <a:lnTo>
                    <a:pt x="106" y="30"/>
                  </a:lnTo>
                  <a:lnTo>
                    <a:pt x="122" y="40"/>
                  </a:lnTo>
                  <a:lnTo>
                    <a:pt x="138" y="52"/>
                  </a:lnTo>
                  <a:lnTo>
                    <a:pt x="152" y="64"/>
                  </a:lnTo>
                  <a:lnTo>
                    <a:pt x="164" y="78"/>
                  </a:lnTo>
                  <a:lnTo>
                    <a:pt x="174" y="92"/>
                  </a:lnTo>
                  <a:lnTo>
                    <a:pt x="180" y="86"/>
                  </a:lnTo>
                  <a:lnTo>
                    <a:pt x="166" y="68"/>
                  </a:lnTo>
                  <a:lnTo>
                    <a:pt x="148" y="50"/>
                  </a:lnTo>
                  <a:lnTo>
                    <a:pt x="130" y="36"/>
                  </a:lnTo>
                  <a:lnTo>
                    <a:pt x="108" y="24"/>
                  </a:lnTo>
                  <a:lnTo>
                    <a:pt x="86" y="12"/>
                  </a:lnTo>
                  <a:lnTo>
                    <a:pt x="62" y="6"/>
                  </a:lnTo>
                  <a:lnTo>
                    <a:pt x="38" y="0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0" name="Freeform 138"/>
            <p:cNvSpPr>
              <a:spLocks/>
            </p:cNvSpPr>
            <p:nvPr/>
          </p:nvSpPr>
          <p:spPr bwMode="auto">
            <a:xfrm>
              <a:off x="5487988" y="3865563"/>
              <a:ext cx="346075" cy="168275"/>
            </a:xfrm>
            <a:custGeom>
              <a:avLst/>
              <a:gdLst>
                <a:gd name="T0" fmla="*/ 0 w 218"/>
                <a:gd name="T1" fmla="*/ 0 h 106"/>
                <a:gd name="T2" fmla="*/ 0 w 218"/>
                <a:gd name="T3" fmla="*/ 0 h 106"/>
                <a:gd name="T4" fmla="*/ 5040313 w 218"/>
                <a:gd name="T5" fmla="*/ 20161250 h 106"/>
                <a:gd name="T6" fmla="*/ 5040313 w 218"/>
                <a:gd name="T7" fmla="*/ 20161250 h 106"/>
                <a:gd name="T8" fmla="*/ 50403125 w 218"/>
                <a:gd name="T9" fmla="*/ 20161250 h 106"/>
                <a:gd name="T10" fmla="*/ 50403125 w 218"/>
                <a:gd name="T11" fmla="*/ 20161250 h 106"/>
                <a:gd name="T12" fmla="*/ 110886875 w 218"/>
                <a:gd name="T13" fmla="*/ 20161250 h 106"/>
                <a:gd name="T14" fmla="*/ 171370625 w 218"/>
                <a:gd name="T15" fmla="*/ 30241875 h 106"/>
                <a:gd name="T16" fmla="*/ 226814063 w 218"/>
                <a:gd name="T17" fmla="*/ 45362813 h 106"/>
                <a:gd name="T18" fmla="*/ 282257500 w 218"/>
                <a:gd name="T19" fmla="*/ 65524063 h 106"/>
                <a:gd name="T20" fmla="*/ 337700938 w 218"/>
                <a:gd name="T21" fmla="*/ 90725625 h 106"/>
                <a:gd name="T22" fmla="*/ 383063750 w 218"/>
                <a:gd name="T23" fmla="*/ 120967500 h 106"/>
                <a:gd name="T24" fmla="*/ 428426563 w 218"/>
                <a:gd name="T25" fmla="*/ 156249688 h 106"/>
                <a:gd name="T26" fmla="*/ 473789375 w 218"/>
                <a:gd name="T27" fmla="*/ 191531875 h 106"/>
                <a:gd name="T28" fmla="*/ 473789375 w 218"/>
                <a:gd name="T29" fmla="*/ 191531875 h 106"/>
                <a:gd name="T30" fmla="*/ 504031250 w 218"/>
                <a:gd name="T31" fmla="*/ 226814063 h 106"/>
                <a:gd name="T32" fmla="*/ 534273125 w 218"/>
                <a:gd name="T33" fmla="*/ 267136563 h 106"/>
                <a:gd name="T34" fmla="*/ 534273125 w 218"/>
                <a:gd name="T35" fmla="*/ 267136563 h 106"/>
                <a:gd name="T36" fmla="*/ 549394063 w 218"/>
                <a:gd name="T37" fmla="*/ 252015625 h 106"/>
                <a:gd name="T38" fmla="*/ 549394063 w 218"/>
                <a:gd name="T39" fmla="*/ 252015625 h 106"/>
                <a:gd name="T40" fmla="*/ 504031250 w 218"/>
                <a:gd name="T41" fmla="*/ 196572188 h 106"/>
                <a:gd name="T42" fmla="*/ 453628125 w 218"/>
                <a:gd name="T43" fmla="*/ 146169063 h 106"/>
                <a:gd name="T44" fmla="*/ 398184688 w 218"/>
                <a:gd name="T45" fmla="*/ 105846563 h 106"/>
                <a:gd name="T46" fmla="*/ 337700938 w 218"/>
                <a:gd name="T47" fmla="*/ 65524063 h 106"/>
                <a:gd name="T48" fmla="*/ 272176875 w 218"/>
                <a:gd name="T49" fmla="*/ 40322500 h 106"/>
                <a:gd name="T50" fmla="*/ 201612500 w 218"/>
                <a:gd name="T51" fmla="*/ 15120938 h 106"/>
                <a:gd name="T52" fmla="*/ 126007813 w 218"/>
                <a:gd name="T53" fmla="*/ 0 h 106"/>
                <a:gd name="T54" fmla="*/ 50403125 w 218"/>
                <a:gd name="T55" fmla="*/ 0 h 106"/>
                <a:gd name="T56" fmla="*/ 50403125 w 218"/>
                <a:gd name="T57" fmla="*/ 0 h 106"/>
                <a:gd name="T58" fmla="*/ 0 w 218"/>
                <a:gd name="T59" fmla="*/ 0 h 106"/>
                <a:gd name="T60" fmla="*/ 0 w 218"/>
                <a:gd name="T61" fmla="*/ 0 h 10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18" h="106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0" y="8"/>
                  </a:lnTo>
                  <a:lnTo>
                    <a:pt x="44" y="8"/>
                  </a:lnTo>
                  <a:lnTo>
                    <a:pt x="68" y="12"/>
                  </a:lnTo>
                  <a:lnTo>
                    <a:pt x="90" y="18"/>
                  </a:lnTo>
                  <a:lnTo>
                    <a:pt x="112" y="26"/>
                  </a:lnTo>
                  <a:lnTo>
                    <a:pt x="134" y="36"/>
                  </a:lnTo>
                  <a:lnTo>
                    <a:pt x="152" y="48"/>
                  </a:lnTo>
                  <a:lnTo>
                    <a:pt x="170" y="62"/>
                  </a:lnTo>
                  <a:lnTo>
                    <a:pt x="188" y="76"/>
                  </a:lnTo>
                  <a:lnTo>
                    <a:pt x="200" y="90"/>
                  </a:lnTo>
                  <a:lnTo>
                    <a:pt x="212" y="106"/>
                  </a:lnTo>
                  <a:lnTo>
                    <a:pt x="218" y="100"/>
                  </a:lnTo>
                  <a:lnTo>
                    <a:pt x="200" y="78"/>
                  </a:lnTo>
                  <a:lnTo>
                    <a:pt x="180" y="58"/>
                  </a:lnTo>
                  <a:lnTo>
                    <a:pt x="158" y="42"/>
                  </a:lnTo>
                  <a:lnTo>
                    <a:pt x="134" y="26"/>
                  </a:lnTo>
                  <a:lnTo>
                    <a:pt x="108" y="16"/>
                  </a:lnTo>
                  <a:lnTo>
                    <a:pt x="80" y="6"/>
                  </a:lnTo>
                  <a:lnTo>
                    <a:pt x="5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1" name="Freeform 139"/>
            <p:cNvSpPr>
              <a:spLocks/>
            </p:cNvSpPr>
            <p:nvPr/>
          </p:nvSpPr>
          <p:spPr bwMode="auto">
            <a:xfrm>
              <a:off x="5475288" y="3802063"/>
              <a:ext cx="406400" cy="187325"/>
            </a:xfrm>
            <a:custGeom>
              <a:avLst/>
              <a:gdLst>
                <a:gd name="T0" fmla="*/ 0 w 256"/>
                <a:gd name="T1" fmla="*/ 0 h 118"/>
                <a:gd name="T2" fmla="*/ 0 w 256"/>
                <a:gd name="T3" fmla="*/ 0 h 118"/>
                <a:gd name="T4" fmla="*/ 5040313 w 256"/>
                <a:gd name="T5" fmla="*/ 20161250 h 118"/>
                <a:gd name="T6" fmla="*/ 5040313 w 256"/>
                <a:gd name="T7" fmla="*/ 20161250 h 118"/>
                <a:gd name="T8" fmla="*/ 70564375 w 256"/>
                <a:gd name="T9" fmla="*/ 20161250 h 118"/>
                <a:gd name="T10" fmla="*/ 70564375 w 256"/>
                <a:gd name="T11" fmla="*/ 20161250 h 118"/>
                <a:gd name="T12" fmla="*/ 141128750 w 256"/>
                <a:gd name="T13" fmla="*/ 20161250 h 118"/>
                <a:gd name="T14" fmla="*/ 211693125 w 256"/>
                <a:gd name="T15" fmla="*/ 30241875 h 118"/>
                <a:gd name="T16" fmla="*/ 277217188 w 256"/>
                <a:gd name="T17" fmla="*/ 50403125 h 118"/>
                <a:gd name="T18" fmla="*/ 342741250 w 256"/>
                <a:gd name="T19" fmla="*/ 70564375 h 118"/>
                <a:gd name="T20" fmla="*/ 342741250 w 256"/>
                <a:gd name="T21" fmla="*/ 70564375 h 118"/>
                <a:gd name="T22" fmla="*/ 403225000 w 256"/>
                <a:gd name="T23" fmla="*/ 100806250 h 118"/>
                <a:gd name="T24" fmla="*/ 463708750 w 256"/>
                <a:gd name="T25" fmla="*/ 136088438 h 118"/>
                <a:gd name="T26" fmla="*/ 514111875 w 256"/>
                <a:gd name="T27" fmla="*/ 176410938 h 118"/>
                <a:gd name="T28" fmla="*/ 564515000 w 256"/>
                <a:gd name="T29" fmla="*/ 221773750 h 118"/>
                <a:gd name="T30" fmla="*/ 564515000 w 256"/>
                <a:gd name="T31" fmla="*/ 221773750 h 118"/>
                <a:gd name="T32" fmla="*/ 599797188 w 256"/>
                <a:gd name="T33" fmla="*/ 257055938 h 118"/>
                <a:gd name="T34" fmla="*/ 630039063 w 256"/>
                <a:gd name="T35" fmla="*/ 297378438 h 118"/>
                <a:gd name="T36" fmla="*/ 630039063 w 256"/>
                <a:gd name="T37" fmla="*/ 297378438 h 118"/>
                <a:gd name="T38" fmla="*/ 645160000 w 256"/>
                <a:gd name="T39" fmla="*/ 287297813 h 118"/>
                <a:gd name="T40" fmla="*/ 645160000 w 256"/>
                <a:gd name="T41" fmla="*/ 287297813 h 118"/>
                <a:gd name="T42" fmla="*/ 594756875 w 256"/>
                <a:gd name="T43" fmla="*/ 221773750 h 118"/>
                <a:gd name="T44" fmla="*/ 534273125 w 256"/>
                <a:gd name="T45" fmla="*/ 166330313 h 118"/>
                <a:gd name="T46" fmla="*/ 468749063 w 256"/>
                <a:gd name="T47" fmla="*/ 115927188 h 118"/>
                <a:gd name="T48" fmla="*/ 398184688 w 256"/>
                <a:gd name="T49" fmla="*/ 75604688 h 118"/>
                <a:gd name="T50" fmla="*/ 322580000 w 256"/>
                <a:gd name="T51" fmla="*/ 40322500 h 118"/>
                <a:gd name="T52" fmla="*/ 241935000 w 256"/>
                <a:gd name="T53" fmla="*/ 20161250 h 118"/>
                <a:gd name="T54" fmla="*/ 161290000 w 256"/>
                <a:gd name="T55" fmla="*/ 5040313 h 118"/>
                <a:gd name="T56" fmla="*/ 70564375 w 256"/>
                <a:gd name="T57" fmla="*/ 0 h 118"/>
                <a:gd name="T58" fmla="*/ 70564375 w 256"/>
                <a:gd name="T59" fmla="*/ 0 h 118"/>
                <a:gd name="T60" fmla="*/ 0 w 256"/>
                <a:gd name="T61" fmla="*/ 0 h 118"/>
                <a:gd name="T62" fmla="*/ 0 w 256"/>
                <a:gd name="T63" fmla="*/ 0 h 11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6" h="118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8" y="8"/>
                  </a:lnTo>
                  <a:lnTo>
                    <a:pt x="56" y="8"/>
                  </a:lnTo>
                  <a:lnTo>
                    <a:pt x="84" y="12"/>
                  </a:lnTo>
                  <a:lnTo>
                    <a:pt x="110" y="20"/>
                  </a:lnTo>
                  <a:lnTo>
                    <a:pt x="136" y="28"/>
                  </a:lnTo>
                  <a:lnTo>
                    <a:pt x="160" y="40"/>
                  </a:lnTo>
                  <a:lnTo>
                    <a:pt x="184" y="54"/>
                  </a:lnTo>
                  <a:lnTo>
                    <a:pt x="204" y="70"/>
                  </a:lnTo>
                  <a:lnTo>
                    <a:pt x="224" y="88"/>
                  </a:lnTo>
                  <a:lnTo>
                    <a:pt x="238" y="102"/>
                  </a:lnTo>
                  <a:lnTo>
                    <a:pt x="250" y="118"/>
                  </a:lnTo>
                  <a:lnTo>
                    <a:pt x="256" y="114"/>
                  </a:lnTo>
                  <a:lnTo>
                    <a:pt x="236" y="88"/>
                  </a:lnTo>
                  <a:lnTo>
                    <a:pt x="212" y="66"/>
                  </a:lnTo>
                  <a:lnTo>
                    <a:pt x="186" y="46"/>
                  </a:lnTo>
                  <a:lnTo>
                    <a:pt x="158" y="30"/>
                  </a:lnTo>
                  <a:lnTo>
                    <a:pt x="128" y="16"/>
                  </a:lnTo>
                  <a:lnTo>
                    <a:pt x="96" y="8"/>
                  </a:lnTo>
                  <a:lnTo>
                    <a:pt x="64" y="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2" name="Freeform 140"/>
            <p:cNvSpPr>
              <a:spLocks/>
            </p:cNvSpPr>
            <p:nvPr/>
          </p:nvSpPr>
          <p:spPr bwMode="auto">
            <a:xfrm>
              <a:off x="5459413" y="3738563"/>
              <a:ext cx="469900" cy="206375"/>
            </a:xfrm>
            <a:custGeom>
              <a:avLst/>
              <a:gdLst>
                <a:gd name="T0" fmla="*/ 0 w 296"/>
                <a:gd name="T1" fmla="*/ 5040313 h 130"/>
                <a:gd name="T2" fmla="*/ 0 w 296"/>
                <a:gd name="T3" fmla="*/ 5040313 h 130"/>
                <a:gd name="T4" fmla="*/ 5040313 w 296"/>
                <a:gd name="T5" fmla="*/ 25201563 h 130"/>
                <a:gd name="T6" fmla="*/ 5040313 w 296"/>
                <a:gd name="T7" fmla="*/ 25201563 h 130"/>
                <a:gd name="T8" fmla="*/ 95765938 w 296"/>
                <a:gd name="T9" fmla="*/ 20161250 h 130"/>
                <a:gd name="T10" fmla="*/ 95765938 w 296"/>
                <a:gd name="T11" fmla="*/ 20161250 h 130"/>
                <a:gd name="T12" fmla="*/ 181451250 w 296"/>
                <a:gd name="T13" fmla="*/ 20161250 h 130"/>
                <a:gd name="T14" fmla="*/ 257055938 w 296"/>
                <a:gd name="T15" fmla="*/ 35282188 h 130"/>
                <a:gd name="T16" fmla="*/ 332660625 w 296"/>
                <a:gd name="T17" fmla="*/ 55443438 h 130"/>
                <a:gd name="T18" fmla="*/ 408265313 w 296"/>
                <a:gd name="T19" fmla="*/ 80645000 h 130"/>
                <a:gd name="T20" fmla="*/ 408265313 w 296"/>
                <a:gd name="T21" fmla="*/ 80645000 h 130"/>
                <a:gd name="T22" fmla="*/ 478829688 w 296"/>
                <a:gd name="T23" fmla="*/ 115927188 h 130"/>
                <a:gd name="T24" fmla="*/ 544353750 w 296"/>
                <a:gd name="T25" fmla="*/ 156249688 h 130"/>
                <a:gd name="T26" fmla="*/ 604837500 w 296"/>
                <a:gd name="T27" fmla="*/ 201612500 h 130"/>
                <a:gd name="T28" fmla="*/ 660280938 w 296"/>
                <a:gd name="T29" fmla="*/ 252015625 h 130"/>
                <a:gd name="T30" fmla="*/ 660280938 w 296"/>
                <a:gd name="T31" fmla="*/ 252015625 h 130"/>
                <a:gd name="T32" fmla="*/ 695563125 w 296"/>
                <a:gd name="T33" fmla="*/ 287297813 h 130"/>
                <a:gd name="T34" fmla="*/ 730845313 w 296"/>
                <a:gd name="T35" fmla="*/ 327620313 h 130"/>
                <a:gd name="T36" fmla="*/ 730845313 w 296"/>
                <a:gd name="T37" fmla="*/ 327620313 h 130"/>
                <a:gd name="T38" fmla="*/ 745966250 w 296"/>
                <a:gd name="T39" fmla="*/ 317539688 h 130"/>
                <a:gd name="T40" fmla="*/ 745966250 w 296"/>
                <a:gd name="T41" fmla="*/ 317539688 h 130"/>
                <a:gd name="T42" fmla="*/ 685482500 w 296"/>
                <a:gd name="T43" fmla="*/ 246975313 h 130"/>
                <a:gd name="T44" fmla="*/ 614918125 w 296"/>
                <a:gd name="T45" fmla="*/ 186491563 h 130"/>
                <a:gd name="T46" fmla="*/ 544353750 w 296"/>
                <a:gd name="T47" fmla="*/ 131048125 h 130"/>
                <a:gd name="T48" fmla="*/ 463708750 w 296"/>
                <a:gd name="T49" fmla="*/ 85685313 h 130"/>
                <a:gd name="T50" fmla="*/ 378023438 w 296"/>
                <a:gd name="T51" fmla="*/ 45362813 h 130"/>
                <a:gd name="T52" fmla="*/ 287297813 w 296"/>
                <a:gd name="T53" fmla="*/ 20161250 h 130"/>
                <a:gd name="T54" fmla="*/ 196572188 w 296"/>
                <a:gd name="T55" fmla="*/ 5040313 h 130"/>
                <a:gd name="T56" fmla="*/ 95765938 w 296"/>
                <a:gd name="T57" fmla="*/ 0 h 130"/>
                <a:gd name="T58" fmla="*/ 95765938 w 296"/>
                <a:gd name="T59" fmla="*/ 0 h 130"/>
                <a:gd name="T60" fmla="*/ 50403125 w 296"/>
                <a:gd name="T61" fmla="*/ 0 h 130"/>
                <a:gd name="T62" fmla="*/ 0 w 296"/>
                <a:gd name="T63" fmla="*/ 5040313 h 130"/>
                <a:gd name="T64" fmla="*/ 0 w 296"/>
                <a:gd name="T65" fmla="*/ 5040313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6" h="130">
                  <a:moveTo>
                    <a:pt x="0" y="2"/>
                  </a:moveTo>
                  <a:lnTo>
                    <a:pt x="0" y="2"/>
                  </a:lnTo>
                  <a:lnTo>
                    <a:pt x="2" y="10"/>
                  </a:lnTo>
                  <a:lnTo>
                    <a:pt x="38" y="8"/>
                  </a:lnTo>
                  <a:lnTo>
                    <a:pt x="72" y="8"/>
                  </a:lnTo>
                  <a:lnTo>
                    <a:pt x="102" y="14"/>
                  </a:lnTo>
                  <a:lnTo>
                    <a:pt x="132" y="22"/>
                  </a:lnTo>
                  <a:lnTo>
                    <a:pt x="162" y="32"/>
                  </a:lnTo>
                  <a:lnTo>
                    <a:pt x="190" y="46"/>
                  </a:lnTo>
                  <a:lnTo>
                    <a:pt x="216" y="62"/>
                  </a:lnTo>
                  <a:lnTo>
                    <a:pt x="240" y="80"/>
                  </a:lnTo>
                  <a:lnTo>
                    <a:pt x="262" y="100"/>
                  </a:lnTo>
                  <a:lnTo>
                    <a:pt x="276" y="114"/>
                  </a:lnTo>
                  <a:lnTo>
                    <a:pt x="290" y="130"/>
                  </a:lnTo>
                  <a:lnTo>
                    <a:pt x="296" y="126"/>
                  </a:lnTo>
                  <a:lnTo>
                    <a:pt x="272" y="98"/>
                  </a:lnTo>
                  <a:lnTo>
                    <a:pt x="244" y="74"/>
                  </a:lnTo>
                  <a:lnTo>
                    <a:pt x="216" y="52"/>
                  </a:lnTo>
                  <a:lnTo>
                    <a:pt x="184" y="34"/>
                  </a:lnTo>
                  <a:lnTo>
                    <a:pt x="150" y="18"/>
                  </a:lnTo>
                  <a:lnTo>
                    <a:pt x="114" y="8"/>
                  </a:lnTo>
                  <a:lnTo>
                    <a:pt x="78" y="2"/>
                  </a:lnTo>
                  <a:lnTo>
                    <a:pt x="38" y="0"/>
                  </a:lnTo>
                  <a:lnTo>
                    <a:pt x="2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3" name="Freeform 141"/>
            <p:cNvSpPr>
              <a:spLocks/>
            </p:cNvSpPr>
            <p:nvPr/>
          </p:nvSpPr>
          <p:spPr bwMode="auto">
            <a:xfrm>
              <a:off x="5440363" y="3675063"/>
              <a:ext cx="533400" cy="225425"/>
            </a:xfrm>
            <a:custGeom>
              <a:avLst/>
              <a:gdLst>
                <a:gd name="T0" fmla="*/ 0 w 336"/>
                <a:gd name="T1" fmla="*/ 5040313 h 142"/>
                <a:gd name="T2" fmla="*/ 0 w 336"/>
                <a:gd name="T3" fmla="*/ 5040313 h 142"/>
                <a:gd name="T4" fmla="*/ 5040313 w 336"/>
                <a:gd name="T5" fmla="*/ 25201563 h 142"/>
                <a:gd name="T6" fmla="*/ 5040313 w 336"/>
                <a:gd name="T7" fmla="*/ 25201563 h 142"/>
                <a:gd name="T8" fmla="*/ 65524063 w 336"/>
                <a:gd name="T9" fmla="*/ 20161250 h 142"/>
                <a:gd name="T10" fmla="*/ 126007813 w 336"/>
                <a:gd name="T11" fmla="*/ 20161250 h 142"/>
                <a:gd name="T12" fmla="*/ 126007813 w 336"/>
                <a:gd name="T13" fmla="*/ 20161250 h 142"/>
                <a:gd name="T14" fmla="*/ 221773750 w 336"/>
                <a:gd name="T15" fmla="*/ 20161250 h 142"/>
                <a:gd name="T16" fmla="*/ 307459063 w 336"/>
                <a:gd name="T17" fmla="*/ 35282188 h 142"/>
                <a:gd name="T18" fmla="*/ 393144375 w 336"/>
                <a:gd name="T19" fmla="*/ 60483750 h 142"/>
                <a:gd name="T20" fmla="*/ 478829688 w 336"/>
                <a:gd name="T21" fmla="*/ 90725625 h 142"/>
                <a:gd name="T22" fmla="*/ 478829688 w 336"/>
                <a:gd name="T23" fmla="*/ 90725625 h 142"/>
                <a:gd name="T24" fmla="*/ 554434375 w 336"/>
                <a:gd name="T25" fmla="*/ 126007813 h 142"/>
                <a:gd name="T26" fmla="*/ 630039063 w 336"/>
                <a:gd name="T27" fmla="*/ 171370625 h 142"/>
                <a:gd name="T28" fmla="*/ 700603438 w 336"/>
                <a:gd name="T29" fmla="*/ 221773750 h 142"/>
                <a:gd name="T30" fmla="*/ 761087188 w 336"/>
                <a:gd name="T31" fmla="*/ 282257500 h 142"/>
                <a:gd name="T32" fmla="*/ 761087188 w 336"/>
                <a:gd name="T33" fmla="*/ 282257500 h 142"/>
                <a:gd name="T34" fmla="*/ 831651563 w 336"/>
                <a:gd name="T35" fmla="*/ 357862188 h 142"/>
                <a:gd name="T36" fmla="*/ 831651563 w 336"/>
                <a:gd name="T37" fmla="*/ 357862188 h 142"/>
                <a:gd name="T38" fmla="*/ 846772500 w 336"/>
                <a:gd name="T39" fmla="*/ 342741250 h 142"/>
                <a:gd name="T40" fmla="*/ 846772500 w 336"/>
                <a:gd name="T41" fmla="*/ 342741250 h 142"/>
                <a:gd name="T42" fmla="*/ 776208125 w 336"/>
                <a:gd name="T43" fmla="*/ 267136563 h 142"/>
                <a:gd name="T44" fmla="*/ 700603438 w 336"/>
                <a:gd name="T45" fmla="*/ 201612500 h 142"/>
                <a:gd name="T46" fmla="*/ 619958438 w 336"/>
                <a:gd name="T47" fmla="*/ 141128750 h 142"/>
                <a:gd name="T48" fmla="*/ 534273125 w 336"/>
                <a:gd name="T49" fmla="*/ 90725625 h 142"/>
                <a:gd name="T50" fmla="*/ 438507188 w 336"/>
                <a:gd name="T51" fmla="*/ 50403125 h 142"/>
                <a:gd name="T52" fmla="*/ 337700938 w 336"/>
                <a:gd name="T53" fmla="*/ 20161250 h 142"/>
                <a:gd name="T54" fmla="*/ 287297813 w 336"/>
                <a:gd name="T55" fmla="*/ 10080625 h 142"/>
                <a:gd name="T56" fmla="*/ 236894688 w 336"/>
                <a:gd name="T57" fmla="*/ 5040313 h 142"/>
                <a:gd name="T58" fmla="*/ 181451250 w 336"/>
                <a:gd name="T59" fmla="*/ 0 h 142"/>
                <a:gd name="T60" fmla="*/ 126007813 w 336"/>
                <a:gd name="T61" fmla="*/ 0 h 142"/>
                <a:gd name="T62" fmla="*/ 126007813 w 336"/>
                <a:gd name="T63" fmla="*/ 0 h 142"/>
                <a:gd name="T64" fmla="*/ 65524063 w 336"/>
                <a:gd name="T65" fmla="*/ 0 h 142"/>
                <a:gd name="T66" fmla="*/ 0 w 336"/>
                <a:gd name="T67" fmla="*/ 5040313 h 142"/>
                <a:gd name="T68" fmla="*/ 0 w 336"/>
                <a:gd name="T69" fmla="*/ 5040313 h 14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36" h="142">
                  <a:moveTo>
                    <a:pt x="0" y="2"/>
                  </a:moveTo>
                  <a:lnTo>
                    <a:pt x="0" y="2"/>
                  </a:lnTo>
                  <a:lnTo>
                    <a:pt x="2" y="10"/>
                  </a:lnTo>
                  <a:lnTo>
                    <a:pt x="26" y="8"/>
                  </a:lnTo>
                  <a:lnTo>
                    <a:pt x="50" y="8"/>
                  </a:lnTo>
                  <a:lnTo>
                    <a:pt x="88" y="8"/>
                  </a:lnTo>
                  <a:lnTo>
                    <a:pt x="122" y="14"/>
                  </a:lnTo>
                  <a:lnTo>
                    <a:pt x="156" y="24"/>
                  </a:lnTo>
                  <a:lnTo>
                    <a:pt x="190" y="36"/>
                  </a:lnTo>
                  <a:lnTo>
                    <a:pt x="220" y="50"/>
                  </a:lnTo>
                  <a:lnTo>
                    <a:pt x="250" y="68"/>
                  </a:lnTo>
                  <a:lnTo>
                    <a:pt x="278" y="88"/>
                  </a:lnTo>
                  <a:lnTo>
                    <a:pt x="302" y="112"/>
                  </a:lnTo>
                  <a:lnTo>
                    <a:pt x="330" y="142"/>
                  </a:lnTo>
                  <a:lnTo>
                    <a:pt x="336" y="136"/>
                  </a:lnTo>
                  <a:lnTo>
                    <a:pt x="308" y="106"/>
                  </a:lnTo>
                  <a:lnTo>
                    <a:pt x="278" y="80"/>
                  </a:lnTo>
                  <a:lnTo>
                    <a:pt x="246" y="56"/>
                  </a:lnTo>
                  <a:lnTo>
                    <a:pt x="212" y="36"/>
                  </a:lnTo>
                  <a:lnTo>
                    <a:pt x="174" y="20"/>
                  </a:lnTo>
                  <a:lnTo>
                    <a:pt x="134" y="8"/>
                  </a:lnTo>
                  <a:lnTo>
                    <a:pt x="114" y="4"/>
                  </a:lnTo>
                  <a:lnTo>
                    <a:pt x="94" y="2"/>
                  </a:lnTo>
                  <a:lnTo>
                    <a:pt x="72" y="0"/>
                  </a:lnTo>
                  <a:lnTo>
                    <a:pt x="50" y="0"/>
                  </a:lnTo>
                  <a:lnTo>
                    <a:pt x="2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4" name="Freeform 142"/>
            <p:cNvSpPr>
              <a:spLocks/>
            </p:cNvSpPr>
            <p:nvPr/>
          </p:nvSpPr>
          <p:spPr bwMode="auto">
            <a:xfrm>
              <a:off x="5421313" y="3611563"/>
              <a:ext cx="593725" cy="241300"/>
            </a:xfrm>
            <a:custGeom>
              <a:avLst/>
              <a:gdLst>
                <a:gd name="T0" fmla="*/ 0 w 374"/>
                <a:gd name="T1" fmla="*/ 10080625 h 152"/>
                <a:gd name="T2" fmla="*/ 0 w 374"/>
                <a:gd name="T3" fmla="*/ 10080625 h 152"/>
                <a:gd name="T4" fmla="*/ 5040313 w 374"/>
                <a:gd name="T5" fmla="*/ 30241875 h 152"/>
                <a:gd name="T6" fmla="*/ 5040313 w 374"/>
                <a:gd name="T7" fmla="*/ 30241875 h 152"/>
                <a:gd name="T8" fmla="*/ 80645000 w 374"/>
                <a:gd name="T9" fmla="*/ 20161250 h 152"/>
                <a:gd name="T10" fmla="*/ 156249688 w 374"/>
                <a:gd name="T11" fmla="*/ 20161250 h 152"/>
                <a:gd name="T12" fmla="*/ 156249688 w 374"/>
                <a:gd name="T13" fmla="*/ 20161250 h 152"/>
                <a:gd name="T14" fmla="*/ 262096250 w 374"/>
                <a:gd name="T15" fmla="*/ 25201563 h 152"/>
                <a:gd name="T16" fmla="*/ 357862188 w 374"/>
                <a:gd name="T17" fmla="*/ 40322500 h 152"/>
                <a:gd name="T18" fmla="*/ 453628125 w 374"/>
                <a:gd name="T19" fmla="*/ 60483750 h 152"/>
                <a:gd name="T20" fmla="*/ 544353750 w 374"/>
                <a:gd name="T21" fmla="*/ 95765938 h 152"/>
                <a:gd name="T22" fmla="*/ 544353750 w 374"/>
                <a:gd name="T23" fmla="*/ 95765938 h 152"/>
                <a:gd name="T24" fmla="*/ 635079375 w 374"/>
                <a:gd name="T25" fmla="*/ 136088438 h 152"/>
                <a:gd name="T26" fmla="*/ 715724375 w 374"/>
                <a:gd name="T27" fmla="*/ 186491563 h 152"/>
                <a:gd name="T28" fmla="*/ 791329063 w 374"/>
                <a:gd name="T29" fmla="*/ 246975313 h 152"/>
                <a:gd name="T30" fmla="*/ 861893438 w 374"/>
                <a:gd name="T31" fmla="*/ 312499375 h 152"/>
                <a:gd name="T32" fmla="*/ 861893438 w 374"/>
                <a:gd name="T33" fmla="*/ 312499375 h 152"/>
                <a:gd name="T34" fmla="*/ 927417500 w 374"/>
                <a:gd name="T35" fmla="*/ 383063750 h 152"/>
                <a:gd name="T36" fmla="*/ 927417500 w 374"/>
                <a:gd name="T37" fmla="*/ 383063750 h 152"/>
                <a:gd name="T38" fmla="*/ 942538438 w 374"/>
                <a:gd name="T39" fmla="*/ 367942813 h 152"/>
                <a:gd name="T40" fmla="*/ 942538438 w 374"/>
                <a:gd name="T41" fmla="*/ 367942813 h 152"/>
                <a:gd name="T42" fmla="*/ 866933750 w 374"/>
                <a:gd name="T43" fmla="*/ 287297813 h 152"/>
                <a:gd name="T44" fmla="*/ 786288750 w 374"/>
                <a:gd name="T45" fmla="*/ 216733438 h 152"/>
                <a:gd name="T46" fmla="*/ 695563125 w 374"/>
                <a:gd name="T47" fmla="*/ 151209375 h 152"/>
                <a:gd name="T48" fmla="*/ 650200313 w 374"/>
                <a:gd name="T49" fmla="*/ 126007813 h 152"/>
                <a:gd name="T50" fmla="*/ 599797188 w 374"/>
                <a:gd name="T51" fmla="*/ 95765938 h 152"/>
                <a:gd name="T52" fmla="*/ 549394063 w 374"/>
                <a:gd name="T53" fmla="*/ 75604688 h 152"/>
                <a:gd name="T54" fmla="*/ 493950625 w 374"/>
                <a:gd name="T55" fmla="*/ 55443438 h 152"/>
                <a:gd name="T56" fmla="*/ 443547500 w 374"/>
                <a:gd name="T57" fmla="*/ 40322500 h 152"/>
                <a:gd name="T58" fmla="*/ 388104063 w 374"/>
                <a:gd name="T59" fmla="*/ 25201563 h 152"/>
                <a:gd name="T60" fmla="*/ 332660625 w 374"/>
                <a:gd name="T61" fmla="*/ 15120938 h 152"/>
                <a:gd name="T62" fmla="*/ 277217188 w 374"/>
                <a:gd name="T63" fmla="*/ 5040313 h 152"/>
                <a:gd name="T64" fmla="*/ 216733438 w 374"/>
                <a:gd name="T65" fmla="*/ 0 h 152"/>
                <a:gd name="T66" fmla="*/ 156249688 w 374"/>
                <a:gd name="T67" fmla="*/ 0 h 152"/>
                <a:gd name="T68" fmla="*/ 156249688 w 374"/>
                <a:gd name="T69" fmla="*/ 0 h 152"/>
                <a:gd name="T70" fmla="*/ 75604688 w 374"/>
                <a:gd name="T71" fmla="*/ 0 h 152"/>
                <a:gd name="T72" fmla="*/ 0 w 374"/>
                <a:gd name="T73" fmla="*/ 10080625 h 152"/>
                <a:gd name="T74" fmla="*/ 0 w 374"/>
                <a:gd name="T75" fmla="*/ 10080625 h 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74" h="152">
                  <a:moveTo>
                    <a:pt x="0" y="4"/>
                  </a:moveTo>
                  <a:lnTo>
                    <a:pt x="0" y="4"/>
                  </a:lnTo>
                  <a:lnTo>
                    <a:pt x="2" y="12"/>
                  </a:lnTo>
                  <a:lnTo>
                    <a:pt x="32" y="8"/>
                  </a:lnTo>
                  <a:lnTo>
                    <a:pt x="62" y="8"/>
                  </a:lnTo>
                  <a:lnTo>
                    <a:pt x="104" y="10"/>
                  </a:lnTo>
                  <a:lnTo>
                    <a:pt x="142" y="16"/>
                  </a:lnTo>
                  <a:lnTo>
                    <a:pt x="180" y="24"/>
                  </a:lnTo>
                  <a:lnTo>
                    <a:pt x="216" y="38"/>
                  </a:lnTo>
                  <a:lnTo>
                    <a:pt x="252" y="54"/>
                  </a:lnTo>
                  <a:lnTo>
                    <a:pt x="284" y="74"/>
                  </a:lnTo>
                  <a:lnTo>
                    <a:pt x="314" y="98"/>
                  </a:lnTo>
                  <a:lnTo>
                    <a:pt x="342" y="124"/>
                  </a:lnTo>
                  <a:lnTo>
                    <a:pt x="368" y="152"/>
                  </a:lnTo>
                  <a:lnTo>
                    <a:pt x="374" y="146"/>
                  </a:lnTo>
                  <a:lnTo>
                    <a:pt x="344" y="114"/>
                  </a:lnTo>
                  <a:lnTo>
                    <a:pt x="312" y="86"/>
                  </a:lnTo>
                  <a:lnTo>
                    <a:pt x="276" y="60"/>
                  </a:lnTo>
                  <a:lnTo>
                    <a:pt x="258" y="50"/>
                  </a:lnTo>
                  <a:lnTo>
                    <a:pt x="238" y="38"/>
                  </a:lnTo>
                  <a:lnTo>
                    <a:pt x="218" y="30"/>
                  </a:lnTo>
                  <a:lnTo>
                    <a:pt x="196" y="22"/>
                  </a:lnTo>
                  <a:lnTo>
                    <a:pt x="176" y="16"/>
                  </a:lnTo>
                  <a:lnTo>
                    <a:pt x="154" y="10"/>
                  </a:lnTo>
                  <a:lnTo>
                    <a:pt x="132" y="6"/>
                  </a:lnTo>
                  <a:lnTo>
                    <a:pt x="110" y="2"/>
                  </a:lnTo>
                  <a:lnTo>
                    <a:pt x="86" y="0"/>
                  </a:lnTo>
                  <a:lnTo>
                    <a:pt x="62" y="0"/>
                  </a:lnTo>
                  <a:lnTo>
                    <a:pt x="3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5" name="Freeform 143"/>
            <p:cNvSpPr>
              <a:spLocks/>
            </p:cNvSpPr>
            <p:nvPr/>
          </p:nvSpPr>
          <p:spPr bwMode="auto">
            <a:xfrm>
              <a:off x="5399088" y="3548063"/>
              <a:ext cx="657225" cy="257175"/>
            </a:xfrm>
            <a:custGeom>
              <a:avLst/>
              <a:gdLst>
                <a:gd name="T0" fmla="*/ 0 w 414"/>
                <a:gd name="T1" fmla="*/ 15120938 h 162"/>
                <a:gd name="T2" fmla="*/ 0 w 414"/>
                <a:gd name="T3" fmla="*/ 15120938 h 162"/>
                <a:gd name="T4" fmla="*/ 5040313 w 414"/>
                <a:gd name="T5" fmla="*/ 35282188 h 162"/>
                <a:gd name="T6" fmla="*/ 5040313 w 414"/>
                <a:gd name="T7" fmla="*/ 35282188 h 162"/>
                <a:gd name="T8" fmla="*/ 100806250 w 414"/>
                <a:gd name="T9" fmla="*/ 20161250 h 162"/>
                <a:gd name="T10" fmla="*/ 191531875 w 414"/>
                <a:gd name="T11" fmla="*/ 20161250 h 162"/>
                <a:gd name="T12" fmla="*/ 191531875 w 414"/>
                <a:gd name="T13" fmla="*/ 20161250 h 162"/>
                <a:gd name="T14" fmla="*/ 307459063 w 414"/>
                <a:gd name="T15" fmla="*/ 25201563 h 162"/>
                <a:gd name="T16" fmla="*/ 413305625 w 414"/>
                <a:gd name="T17" fmla="*/ 40322500 h 162"/>
                <a:gd name="T18" fmla="*/ 519152188 w 414"/>
                <a:gd name="T19" fmla="*/ 65524063 h 162"/>
                <a:gd name="T20" fmla="*/ 619958438 w 414"/>
                <a:gd name="T21" fmla="*/ 105846563 h 162"/>
                <a:gd name="T22" fmla="*/ 619958438 w 414"/>
                <a:gd name="T23" fmla="*/ 105846563 h 162"/>
                <a:gd name="T24" fmla="*/ 715724375 w 414"/>
                <a:gd name="T25" fmla="*/ 151209375 h 162"/>
                <a:gd name="T26" fmla="*/ 806450000 w 414"/>
                <a:gd name="T27" fmla="*/ 206652813 h 162"/>
                <a:gd name="T28" fmla="*/ 892135313 w 414"/>
                <a:gd name="T29" fmla="*/ 267136563 h 162"/>
                <a:gd name="T30" fmla="*/ 972780313 w 414"/>
                <a:gd name="T31" fmla="*/ 337700938 h 162"/>
                <a:gd name="T32" fmla="*/ 972780313 w 414"/>
                <a:gd name="T33" fmla="*/ 337700938 h 162"/>
                <a:gd name="T34" fmla="*/ 1033264063 w 414"/>
                <a:gd name="T35" fmla="*/ 408265313 h 162"/>
                <a:gd name="T36" fmla="*/ 1033264063 w 414"/>
                <a:gd name="T37" fmla="*/ 408265313 h 162"/>
                <a:gd name="T38" fmla="*/ 1043344688 w 414"/>
                <a:gd name="T39" fmla="*/ 388104063 h 162"/>
                <a:gd name="T40" fmla="*/ 1043344688 w 414"/>
                <a:gd name="T41" fmla="*/ 388104063 h 162"/>
                <a:gd name="T42" fmla="*/ 1003022188 w 414"/>
                <a:gd name="T43" fmla="*/ 347781563 h 162"/>
                <a:gd name="T44" fmla="*/ 962699688 w 414"/>
                <a:gd name="T45" fmla="*/ 302418750 h 162"/>
                <a:gd name="T46" fmla="*/ 917336875 w 414"/>
                <a:gd name="T47" fmla="*/ 267136563 h 162"/>
                <a:gd name="T48" fmla="*/ 871974063 w 414"/>
                <a:gd name="T49" fmla="*/ 226814063 h 162"/>
                <a:gd name="T50" fmla="*/ 826611250 w 414"/>
                <a:gd name="T51" fmla="*/ 191531875 h 162"/>
                <a:gd name="T52" fmla="*/ 776208125 w 414"/>
                <a:gd name="T53" fmla="*/ 161290000 h 162"/>
                <a:gd name="T54" fmla="*/ 720764688 w 414"/>
                <a:gd name="T55" fmla="*/ 131048125 h 162"/>
                <a:gd name="T56" fmla="*/ 670361563 w 414"/>
                <a:gd name="T57" fmla="*/ 105846563 h 162"/>
                <a:gd name="T58" fmla="*/ 614918125 w 414"/>
                <a:gd name="T59" fmla="*/ 80645000 h 162"/>
                <a:gd name="T60" fmla="*/ 559474688 w 414"/>
                <a:gd name="T61" fmla="*/ 60483750 h 162"/>
                <a:gd name="T62" fmla="*/ 498990938 w 414"/>
                <a:gd name="T63" fmla="*/ 40322500 h 162"/>
                <a:gd name="T64" fmla="*/ 438507188 w 414"/>
                <a:gd name="T65" fmla="*/ 25201563 h 162"/>
                <a:gd name="T66" fmla="*/ 383063750 w 414"/>
                <a:gd name="T67" fmla="*/ 15120938 h 162"/>
                <a:gd name="T68" fmla="*/ 317539688 w 414"/>
                <a:gd name="T69" fmla="*/ 5040313 h 162"/>
                <a:gd name="T70" fmla="*/ 257055938 w 414"/>
                <a:gd name="T71" fmla="*/ 0 h 162"/>
                <a:gd name="T72" fmla="*/ 191531875 w 414"/>
                <a:gd name="T73" fmla="*/ 0 h 162"/>
                <a:gd name="T74" fmla="*/ 191531875 w 414"/>
                <a:gd name="T75" fmla="*/ 0 h 162"/>
                <a:gd name="T76" fmla="*/ 95765938 w 414"/>
                <a:gd name="T77" fmla="*/ 0 h 162"/>
                <a:gd name="T78" fmla="*/ 0 w 414"/>
                <a:gd name="T79" fmla="*/ 15120938 h 162"/>
                <a:gd name="T80" fmla="*/ 0 w 414"/>
                <a:gd name="T81" fmla="*/ 15120938 h 1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14" h="162">
                  <a:moveTo>
                    <a:pt x="0" y="6"/>
                  </a:moveTo>
                  <a:lnTo>
                    <a:pt x="0" y="6"/>
                  </a:lnTo>
                  <a:lnTo>
                    <a:pt x="2" y="14"/>
                  </a:lnTo>
                  <a:lnTo>
                    <a:pt x="40" y="8"/>
                  </a:lnTo>
                  <a:lnTo>
                    <a:pt x="76" y="8"/>
                  </a:lnTo>
                  <a:lnTo>
                    <a:pt x="122" y="10"/>
                  </a:lnTo>
                  <a:lnTo>
                    <a:pt x="164" y="16"/>
                  </a:lnTo>
                  <a:lnTo>
                    <a:pt x="206" y="26"/>
                  </a:lnTo>
                  <a:lnTo>
                    <a:pt x="246" y="42"/>
                  </a:lnTo>
                  <a:lnTo>
                    <a:pt x="284" y="60"/>
                  </a:lnTo>
                  <a:lnTo>
                    <a:pt x="320" y="82"/>
                  </a:lnTo>
                  <a:lnTo>
                    <a:pt x="354" y="106"/>
                  </a:lnTo>
                  <a:lnTo>
                    <a:pt x="386" y="134"/>
                  </a:lnTo>
                  <a:lnTo>
                    <a:pt x="410" y="162"/>
                  </a:lnTo>
                  <a:lnTo>
                    <a:pt x="414" y="154"/>
                  </a:lnTo>
                  <a:lnTo>
                    <a:pt x="398" y="138"/>
                  </a:lnTo>
                  <a:lnTo>
                    <a:pt x="382" y="120"/>
                  </a:lnTo>
                  <a:lnTo>
                    <a:pt x="364" y="106"/>
                  </a:lnTo>
                  <a:lnTo>
                    <a:pt x="346" y="90"/>
                  </a:lnTo>
                  <a:lnTo>
                    <a:pt x="328" y="76"/>
                  </a:lnTo>
                  <a:lnTo>
                    <a:pt x="308" y="64"/>
                  </a:lnTo>
                  <a:lnTo>
                    <a:pt x="286" y="52"/>
                  </a:lnTo>
                  <a:lnTo>
                    <a:pt x="266" y="42"/>
                  </a:lnTo>
                  <a:lnTo>
                    <a:pt x="244" y="32"/>
                  </a:lnTo>
                  <a:lnTo>
                    <a:pt x="222" y="24"/>
                  </a:lnTo>
                  <a:lnTo>
                    <a:pt x="198" y="16"/>
                  </a:lnTo>
                  <a:lnTo>
                    <a:pt x="174" y="10"/>
                  </a:lnTo>
                  <a:lnTo>
                    <a:pt x="152" y="6"/>
                  </a:lnTo>
                  <a:lnTo>
                    <a:pt x="126" y="2"/>
                  </a:lnTo>
                  <a:lnTo>
                    <a:pt x="102" y="0"/>
                  </a:lnTo>
                  <a:lnTo>
                    <a:pt x="76" y="0"/>
                  </a:lnTo>
                  <a:lnTo>
                    <a:pt x="38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6" name="Freeform 144"/>
            <p:cNvSpPr>
              <a:spLocks/>
            </p:cNvSpPr>
            <p:nvPr/>
          </p:nvSpPr>
          <p:spPr bwMode="auto">
            <a:xfrm>
              <a:off x="5373688" y="3484563"/>
              <a:ext cx="723900" cy="269875"/>
            </a:xfrm>
            <a:custGeom>
              <a:avLst/>
              <a:gdLst>
                <a:gd name="T0" fmla="*/ 0 w 456"/>
                <a:gd name="T1" fmla="*/ 20161250 h 170"/>
                <a:gd name="T2" fmla="*/ 0 w 456"/>
                <a:gd name="T3" fmla="*/ 20161250 h 170"/>
                <a:gd name="T4" fmla="*/ 10080625 w 456"/>
                <a:gd name="T5" fmla="*/ 40322500 h 170"/>
                <a:gd name="T6" fmla="*/ 10080625 w 456"/>
                <a:gd name="T7" fmla="*/ 40322500 h 170"/>
                <a:gd name="T8" fmla="*/ 120967500 w 456"/>
                <a:gd name="T9" fmla="*/ 25201563 h 170"/>
                <a:gd name="T10" fmla="*/ 231854375 w 456"/>
                <a:gd name="T11" fmla="*/ 20161250 h 170"/>
                <a:gd name="T12" fmla="*/ 231854375 w 456"/>
                <a:gd name="T13" fmla="*/ 20161250 h 170"/>
                <a:gd name="T14" fmla="*/ 297378438 w 456"/>
                <a:gd name="T15" fmla="*/ 20161250 h 170"/>
                <a:gd name="T16" fmla="*/ 357862188 w 456"/>
                <a:gd name="T17" fmla="*/ 25201563 h 170"/>
                <a:gd name="T18" fmla="*/ 418345938 w 456"/>
                <a:gd name="T19" fmla="*/ 30241875 h 170"/>
                <a:gd name="T20" fmla="*/ 473789375 w 456"/>
                <a:gd name="T21" fmla="*/ 40322500 h 170"/>
                <a:gd name="T22" fmla="*/ 589716563 w 456"/>
                <a:gd name="T23" fmla="*/ 70564375 h 170"/>
                <a:gd name="T24" fmla="*/ 700603438 w 456"/>
                <a:gd name="T25" fmla="*/ 110886875 h 170"/>
                <a:gd name="T26" fmla="*/ 700603438 w 456"/>
                <a:gd name="T27" fmla="*/ 110886875 h 170"/>
                <a:gd name="T28" fmla="*/ 806450000 w 456"/>
                <a:gd name="T29" fmla="*/ 161290000 h 170"/>
                <a:gd name="T30" fmla="*/ 902215938 w 456"/>
                <a:gd name="T31" fmla="*/ 221773750 h 170"/>
                <a:gd name="T32" fmla="*/ 997981875 w 456"/>
                <a:gd name="T33" fmla="*/ 292338125 h 170"/>
                <a:gd name="T34" fmla="*/ 1083667188 w 456"/>
                <a:gd name="T35" fmla="*/ 367942813 h 170"/>
                <a:gd name="T36" fmla="*/ 1083667188 w 456"/>
                <a:gd name="T37" fmla="*/ 367942813 h 170"/>
                <a:gd name="T38" fmla="*/ 1134070313 w 456"/>
                <a:gd name="T39" fmla="*/ 428426563 h 170"/>
                <a:gd name="T40" fmla="*/ 1134070313 w 456"/>
                <a:gd name="T41" fmla="*/ 428426563 h 170"/>
                <a:gd name="T42" fmla="*/ 1149191250 w 456"/>
                <a:gd name="T43" fmla="*/ 408265313 h 170"/>
                <a:gd name="T44" fmla="*/ 1149191250 w 456"/>
                <a:gd name="T45" fmla="*/ 408265313 h 170"/>
                <a:gd name="T46" fmla="*/ 1103828438 w 456"/>
                <a:gd name="T47" fmla="*/ 362902500 h 170"/>
                <a:gd name="T48" fmla="*/ 1058465625 w 456"/>
                <a:gd name="T49" fmla="*/ 317539688 h 170"/>
                <a:gd name="T50" fmla="*/ 1013102813 w 456"/>
                <a:gd name="T51" fmla="*/ 277217188 h 170"/>
                <a:gd name="T52" fmla="*/ 962699688 w 456"/>
                <a:gd name="T53" fmla="*/ 236894688 h 170"/>
                <a:gd name="T54" fmla="*/ 912296563 w 456"/>
                <a:gd name="T55" fmla="*/ 201612500 h 170"/>
                <a:gd name="T56" fmla="*/ 856853125 w 456"/>
                <a:gd name="T57" fmla="*/ 166330313 h 170"/>
                <a:gd name="T58" fmla="*/ 801409688 w 456"/>
                <a:gd name="T59" fmla="*/ 136088438 h 170"/>
                <a:gd name="T60" fmla="*/ 740925938 w 456"/>
                <a:gd name="T61" fmla="*/ 110886875 h 170"/>
                <a:gd name="T62" fmla="*/ 685482500 w 456"/>
                <a:gd name="T63" fmla="*/ 85685313 h 170"/>
                <a:gd name="T64" fmla="*/ 624998750 w 456"/>
                <a:gd name="T65" fmla="*/ 60483750 h 170"/>
                <a:gd name="T66" fmla="*/ 559474688 w 456"/>
                <a:gd name="T67" fmla="*/ 40322500 h 170"/>
                <a:gd name="T68" fmla="*/ 498990938 w 456"/>
                <a:gd name="T69" fmla="*/ 25201563 h 170"/>
                <a:gd name="T70" fmla="*/ 433466875 w 456"/>
                <a:gd name="T71" fmla="*/ 15120938 h 170"/>
                <a:gd name="T72" fmla="*/ 367942813 w 456"/>
                <a:gd name="T73" fmla="*/ 5040313 h 170"/>
                <a:gd name="T74" fmla="*/ 302418750 w 456"/>
                <a:gd name="T75" fmla="*/ 0 h 170"/>
                <a:gd name="T76" fmla="*/ 231854375 w 456"/>
                <a:gd name="T77" fmla="*/ 0 h 170"/>
                <a:gd name="T78" fmla="*/ 231854375 w 456"/>
                <a:gd name="T79" fmla="*/ 0 h 170"/>
                <a:gd name="T80" fmla="*/ 115927188 w 456"/>
                <a:gd name="T81" fmla="*/ 5040313 h 170"/>
                <a:gd name="T82" fmla="*/ 0 w 456"/>
                <a:gd name="T83" fmla="*/ 20161250 h 170"/>
                <a:gd name="T84" fmla="*/ 0 w 456"/>
                <a:gd name="T85" fmla="*/ 20161250 h 1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56" h="170">
                  <a:moveTo>
                    <a:pt x="0" y="8"/>
                  </a:moveTo>
                  <a:lnTo>
                    <a:pt x="0" y="8"/>
                  </a:lnTo>
                  <a:lnTo>
                    <a:pt x="4" y="16"/>
                  </a:lnTo>
                  <a:lnTo>
                    <a:pt x="48" y="10"/>
                  </a:lnTo>
                  <a:lnTo>
                    <a:pt x="92" y="8"/>
                  </a:lnTo>
                  <a:lnTo>
                    <a:pt x="118" y="8"/>
                  </a:lnTo>
                  <a:lnTo>
                    <a:pt x="142" y="10"/>
                  </a:lnTo>
                  <a:lnTo>
                    <a:pt x="166" y="12"/>
                  </a:lnTo>
                  <a:lnTo>
                    <a:pt x="188" y="16"/>
                  </a:lnTo>
                  <a:lnTo>
                    <a:pt x="234" y="28"/>
                  </a:lnTo>
                  <a:lnTo>
                    <a:pt x="278" y="44"/>
                  </a:lnTo>
                  <a:lnTo>
                    <a:pt x="320" y="64"/>
                  </a:lnTo>
                  <a:lnTo>
                    <a:pt x="358" y="88"/>
                  </a:lnTo>
                  <a:lnTo>
                    <a:pt x="396" y="116"/>
                  </a:lnTo>
                  <a:lnTo>
                    <a:pt x="430" y="146"/>
                  </a:lnTo>
                  <a:lnTo>
                    <a:pt x="450" y="170"/>
                  </a:lnTo>
                  <a:lnTo>
                    <a:pt x="456" y="162"/>
                  </a:lnTo>
                  <a:lnTo>
                    <a:pt x="438" y="144"/>
                  </a:lnTo>
                  <a:lnTo>
                    <a:pt x="420" y="126"/>
                  </a:lnTo>
                  <a:lnTo>
                    <a:pt x="402" y="110"/>
                  </a:lnTo>
                  <a:lnTo>
                    <a:pt x="382" y="94"/>
                  </a:lnTo>
                  <a:lnTo>
                    <a:pt x="362" y="80"/>
                  </a:lnTo>
                  <a:lnTo>
                    <a:pt x="340" y="66"/>
                  </a:lnTo>
                  <a:lnTo>
                    <a:pt x="318" y="54"/>
                  </a:lnTo>
                  <a:lnTo>
                    <a:pt x="294" y="44"/>
                  </a:lnTo>
                  <a:lnTo>
                    <a:pt x="272" y="34"/>
                  </a:lnTo>
                  <a:lnTo>
                    <a:pt x="248" y="24"/>
                  </a:lnTo>
                  <a:lnTo>
                    <a:pt x="222" y="16"/>
                  </a:lnTo>
                  <a:lnTo>
                    <a:pt x="198" y="10"/>
                  </a:lnTo>
                  <a:lnTo>
                    <a:pt x="172" y="6"/>
                  </a:lnTo>
                  <a:lnTo>
                    <a:pt x="146" y="2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46" y="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7" name="Freeform 145"/>
            <p:cNvSpPr>
              <a:spLocks/>
            </p:cNvSpPr>
            <p:nvPr/>
          </p:nvSpPr>
          <p:spPr bwMode="auto">
            <a:xfrm>
              <a:off x="5348288" y="3421063"/>
              <a:ext cx="787400" cy="279400"/>
            </a:xfrm>
            <a:custGeom>
              <a:avLst/>
              <a:gdLst>
                <a:gd name="T0" fmla="*/ 0 w 496"/>
                <a:gd name="T1" fmla="*/ 25201563 h 176"/>
                <a:gd name="T2" fmla="*/ 0 w 496"/>
                <a:gd name="T3" fmla="*/ 25201563 h 176"/>
                <a:gd name="T4" fmla="*/ 5040313 w 496"/>
                <a:gd name="T5" fmla="*/ 45362813 h 176"/>
                <a:gd name="T6" fmla="*/ 5040313 w 496"/>
                <a:gd name="T7" fmla="*/ 45362813 h 176"/>
                <a:gd name="T8" fmla="*/ 70564375 w 496"/>
                <a:gd name="T9" fmla="*/ 35282188 h 176"/>
                <a:gd name="T10" fmla="*/ 136088438 w 496"/>
                <a:gd name="T11" fmla="*/ 25201563 h 176"/>
                <a:gd name="T12" fmla="*/ 206652813 w 496"/>
                <a:gd name="T13" fmla="*/ 20161250 h 176"/>
                <a:gd name="T14" fmla="*/ 272176875 w 496"/>
                <a:gd name="T15" fmla="*/ 20161250 h 176"/>
                <a:gd name="T16" fmla="*/ 272176875 w 496"/>
                <a:gd name="T17" fmla="*/ 20161250 h 176"/>
                <a:gd name="T18" fmla="*/ 342741250 w 496"/>
                <a:gd name="T19" fmla="*/ 20161250 h 176"/>
                <a:gd name="T20" fmla="*/ 408265313 w 496"/>
                <a:gd name="T21" fmla="*/ 25201563 h 176"/>
                <a:gd name="T22" fmla="*/ 473789375 w 496"/>
                <a:gd name="T23" fmla="*/ 35282188 h 176"/>
                <a:gd name="T24" fmla="*/ 534273125 w 496"/>
                <a:gd name="T25" fmla="*/ 45362813 h 176"/>
                <a:gd name="T26" fmla="*/ 599797188 w 496"/>
                <a:gd name="T27" fmla="*/ 60483750 h 176"/>
                <a:gd name="T28" fmla="*/ 660280938 w 496"/>
                <a:gd name="T29" fmla="*/ 75604688 h 176"/>
                <a:gd name="T30" fmla="*/ 720764688 w 496"/>
                <a:gd name="T31" fmla="*/ 95765938 h 176"/>
                <a:gd name="T32" fmla="*/ 781248438 w 496"/>
                <a:gd name="T33" fmla="*/ 120967500 h 176"/>
                <a:gd name="T34" fmla="*/ 781248438 w 496"/>
                <a:gd name="T35" fmla="*/ 120967500 h 176"/>
                <a:gd name="T36" fmla="*/ 836691875 w 496"/>
                <a:gd name="T37" fmla="*/ 146169063 h 176"/>
                <a:gd name="T38" fmla="*/ 892135313 w 496"/>
                <a:gd name="T39" fmla="*/ 176410938 h 176"/>
                <a:gd name="T40" fmla="*/ 947578750 w 496"/>
                <a:gd name="T41" fmla="*/ 206652813 h 176"/>
                <a:gd name="T42" fmla="*/ 1003022188 w 496"/>
                <a:gd name="T43" fmla="*/ 241935000 h 176"/>
                <a:gd name="T44" fmla="*/ 1098788125 w 496"/>
                <a:gd name="T45" fmla="*/ 312499375 h 176"/>
                <a:gd name="T46" fmla="*/ 1194554063 w 496"/>
                <a:gd name="T47" fmla="*/ 398184688 h 176"/>
                <a:gd name="T48" fmla="*/ 1194554063 w 496"/>
                <a:gd name="T49" fmla="*/ 398184688 h 176"/>
                <a:gd name="T50" fmla="*/ 1234876563 w 496"/>
                <a:gd name="T51" fmla="*/ 443547500 h 176"/>
                <a:gd name="T52" fmla="*/ 1234876563 w 496"/>
                <a:gd name="T53" fmla="*/ 443547500 h 176"/>
                <a:gd name="T54" fmla="*/ 1249997500 w 496"/>
                <a:gd name="T55" fmla="*/ 428426563 h 176"/>
                <a:gd name="T56" fmla="*/ 1249997500 w 496"/>
                <a:gd name="T57" fmla="*/ 428426563 h 176"/>
                <a:gd name="T58" fmla="*/ 1204634688 w 496"/>
                <a:gd name="T59" fmla="*/ 378023438 h 176"/>
                <a:gd name="T60" fmla="*/ 1154231563 w 496"/>
                <a:gd name="T61" fmla="*/ 332660625 h 176"/>
                <a:gd name="T62" fmla="*/ 1103828438 w 496"/>
                <a:gd name="T63" fmla="*/ 287297813 h 176"/>
                <a:gd name="T64" fmla="*/ 1048385000 w 496"/>
                <a:gd name="T65" fmla="*/ 246975313 h 176"/>
                <a:gd name="T66" fmla="*/ 992941563 w 496"/>
                <a:gd name="T67" fmla="*/ 211693125 h 176"/>
                <a:gd name="T68" fmla="*/ 937498125 w 496"/>
                <a:gd name="T69" fmla="*/ 176410938 h 176"/>
                <a:gd name="T70" fmla="*/ 877014375 w 496"/>
                <a:gd name="T71" fmla="*/ 141128750 h 176"/>
                <a:gd name="T72" fmla="*/ 816530625 w 496"/>
                <a:gd name="T73" fmla="*/ 115927188 h 176"/>
                <a:gd name="T74" fmla="*/ 751006563 w 496"/>
                <a:gd name="T75" fmla="*/ 85685313 h 176"/>
                <a:gd name="T76" fmla="*/ 690522813 w 496"/>
                <a:gd name="T77" fmla="*/ 65524063 h 176"/>
                <a:gd name="T78" fmla="*/ 619958438 w 496"/>
                <a:gd name="T79" fmla="*/ 45362813 h 176"/>
                <a:gd name="T80" fmla="*/ 554434375 w 496"/>
                <a:gd name="T81" fmla="*/ 30241875 h 176"/>
                <a:gd name="T82" fmla="*/ 488910313 w 496"/>
                <a:gd name="T83" fmla="*/ 15120938 h 176"/>
                <a:gd name="T84" fmla="*/ 418345938 w 496"/>
                <a:gd name="T85" fmla="*/ 5040313 h 176"/>
                <a:gd name="T86" fmla="*/ 347781563 w 496"/>
                <a:gd name="T87" fmla="*/ 0 h 176"/>
                <a:gd name="T88" fmla="*/ 272176875 w 496"/>
                <a:gd name="T89" fmla="*/ 0 h 176"/>
                <a:gd name="T90" fmla="*/ 272176875 w 496"/>
                <a:gd name="T91" fmla="*/ 0 h 176"/>
                <a:gd name="T92" fmla="*/ 201612500 w 496"/>
                <a:gd name="T93" fmla="*/ 0 h 176"/>
                <a:gd name="T94" fmla="*/ 136088438 w 496"/>
                <a:gd name="T95" fmla="*/ 5040313 h 176"/>
                <a:gd name="T96" fmla="*/ 65524063 w 496"/>
                <a:gd name="T97" fmla="*/ 15120938 h 176"/>
                <a:gd name="T98" fmla="*/ 0 w 496"/>
                <a:gd name="T99" fmla="*/ 25201563 h 176"/>
                <a:gd name="T100" fmla="*/ 0 w 496"/>
                <a:gd name="T101" fmla="*/ 25201563 h 1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96" h="176">
                  <a:moveTo>
                    <a:pt x="0" y="10"/>
                  </a:moveTo>
                  <a:lnTo>
                    <a:pt x="0" y="10"/>
                  </a:lnTo>
                  <a:lnTo>
                    <a:pt x="2" y="18"/>
                  </a:lnTo>
                  <a:lnTo>
                    <a:pt x="28" y="14"/>
                  </a:lnTo>
                  <a:lnTo>
                    <a:pt x="54" y="10"/>
                  </a:lnTo>
                  <a:lnTo>
                    <a:pt x="82" y="8"/>
                  </a:lnTo>
                  <a:lnTo>
                    <a:pt x="108" y="8"/>
                  </a:lnTo>
                  <a:lnTo>
                    <a:pt x="136" y="8"/>
                  </a:lnTo>
                  <a:lnTo>
                    <a:pt x="162" y="10"/>
                  </a:lnTo>
                  <a:lnTo>
                    <a:pt x="188" y="14"/>
                  </a:lnTo>
                  <a:lnTo>
                    <a:pt x="212" y="18"/>
                  </a:lnTo>
                  <a:lnTo>
                    <a:pt x="238" y="24"/>
                  </a:lnTo>
                  <a:lnTo>
                    <a:pt x="262" y="30"/>
                  </a:lnTo>
                  <a:lnTo>
                    <a:pt x="286" y="38"/>
                  </a:lnTo>
                  <a:lnTo>
                    <a:pt x="310" y="48"/>
                  </a:lnTo>
                  <a:lnTo>
                    <a:pt x="332" y="58"/>
                  </a:lnTo>
                  <a:lnTo>
                    <a:pt x="354" y="70"/>
                  </a:lnTo>
                  <a:lnTo>
                    <a:pt x="376" y="82"/>
                  </a:lnTo>
                  <a:lnTo>
                    <a:pt x="398" y="96"/>
                  </a:lnTo>
                  <a:lnTo>
                    <a:pt x="436" y="124"/>
                  </a:lnTo>
                  <a:lnTo>
                    <a:pt x="474" y="158"/>
                  </a:lnTo>
                  <a:lnTo>
                    <a:pt x="490" y="176"/>
                  </a:lnTo>
                  <a:lnTo>
                    <a:pt x="496" y="170"/>
                  </a:lnTo>
                  <a:lnTo>
                    <a:pt x="478" y="150"/>
                  </a:lnTo>
                  <a:lnTo>
                    <a:pt x="458" y="132"/>
                  </a:lnTo>
                  <a:lnTo>
                    <a:pt x="438" y="114"/>
                  </a:lnTo>
                  <a:lnTo>
                    <a:pt x="416" y="98"/>
                  </a:lnTo>
                  <a:lnTo>
                    <a:pt x="394" y="84"/>
                  </a:lnTo>
                  <a:lnTo>
                    <a:pt x="372" y="70"/>
                  </a:lnTo>
                  <a:lnTo>
                    <a:pt x="348" y="56"/>
                  </a:lnTo>
                  <a:lnTo>
                    <a:pt x="324" y="46"/>
                  </a:lnTo>
                  <a:lnTo>
                    <a:pt x="298" y="34"/>
                  </a:lnTo>
                  <a:lnTo>
                    <a:pt x="274" y="26"/>
                  </a:lnTo>
                  <a:lnTo>
                    <a:pt x="246" y="18"/>
                  </a:lnTo>
                  <a:lnTo>
                    <a:pt x="220" y="12"/>
                  </a:lnTo>
                  <a:lnTo>
                    <a:pt x="194" y="6"/>
                  </a:lnTo>
                  <a:lnTo>
                    <a:pt x="166" y="2"/>
                  </a:lnTo>
                  <a:lnTo>
                    <a:pt x="138" y="0"/>
                  </a:lnTo>
                  <a:lnTo>
                    <a:pt x="108" y="0"/>
                  </a:lnTo>
                  <a:lnTo>
                    <a:pt x="80" y="0"/>
                  </a:lnTo>
                  <a:lnTo>
                    <a:pt x="54" y="2"/>
                  </a:lnTo>
                  <a:lnTo>
                    <a:pt x="26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8" name="Freeform 146"/>
            <p:cNvSpPr>
              <a:spLocks/>
            </p:cNvSpPr>
            <p:nvPr/>
          </p:nvSpPr>
          <p:spPr bwMode="auto">
            <a:xfrm>
              <a:off x="5319713" y="3357563"/>
              <a:ext cx="850900" cy="288925"/>
            </a:xfrm>
            <a:custGeom>
              <a:avLst/>
              <a:gdLst>
                <a:gd name="T0" fmla="*/ 0 w 536"/>
                <a:gd name="T1" fmla="*/ 35282188 h 182"/>
                <a:gd name="T2" fmla="*/ 0 w 536"/>
                <a:gd name="T3" fmla="*/ 35282188 h 182"/>
                <a:gd name="T4" fmla="*/ 5040313 w 536"/>
                <a:gd name="T5" fmla="*/ 55443438 h 182"/>
                <a:gd name="T6" fmla="*/ 5040313 w 536"/>
                <a:gd name="T7" fmla="*/ 55443438 h 182"/>
                <a:gd name="T8" fmla="*/ 80645000 w 536"/>
                <a:gd name="T9" fmla="*/ 40322500 h 182"/>
                <a:gd name="T10" fmla="*/ 161290000 w 536"/>
                <a:gd name="T11" fmla="*/ 25201563 h 182"/>
                <a:gd name="T12" fmla="*/ 241935000 w 536"/>
                <a:gd name="T13" fmla="*/ 20161250 h 182"/>
                <a:gd name="T14" fmla="*/ 317539688 w 536"/>
                <a:gd name="T15" fmla="*/ 20161250 h 182"/>
                <a:gd name="T16" fmla="*/ 317539688 w 536"/>
                <a:gd name="T17" fmla="*/ 20161250 h 182"/>
                <a:gd name="T18" fmla="*/ 393144375 w 536"/>
                <a:gd name="T19" fmla="*/ 20161250 h 182"/>
                <a:gd name="T20" fmla="*/ 463708750 w 536"/>
                <a:gd name="T21" fmla="*/ 25201563 h 182"/>
                <a:gd name="T22" fmla="*/ 534273125 w 536"/>
                <a:gd name="T23" fmla="*/ 35282188 h 182"/>
                <a:gd name="T24" fmla="*/ 599797188 w 536"/>
                <a:gd name="T25" fmla="*/ 45362813 h 182"/>
                <a:gd name="T26" fmla="*/ 670361563 w 536"/>
                <a:gd name="T27" fmla="*/ 60483750 h 182"/>
                <a:gd name="T28" fmla="*/ 735885625 w 536"/>
                <a:gd name="T29" fmla="*/ 80645000 h 182"/>
                <a:gd name="T30" fmla="*/ 801409688 w 536"/>
                <a:gd name="T31" fmla="*/ 100806250 h 182"/>
                <a:gd name="T32" fmla="*/ 866933750 w 536"/>
                <a:gd name="T33" fmla="*/ 126007813 h 182"/>
                <a:gd name="T34" fmla="*/ 866933750 w 536"/>
                <a:gd name="T35" fmla="*/ 126007813 h 182"/>
                <a:gd name="T36" fmla="*/ 927417500 w 536"/>
                <a:gd name="T37" fmla="*/ 156249688 h 182"/>
                <a:gd name="T38" fmla="*/ 987901250 w 536"/>
                <a:gd name="T39" fmla="*/ 186491563 h 182"/>
                <a:gd name="T40" fmla="*/ 1048385000 w 536"/>
                <a:gd name="T41" fmla="*/ 221773750 h 182"/>
                <a:gd name="T42" fmla="*/ 1103828438 w 536"/>
                <a:gd name="T43" fmla="*/ 257055938 h 182"/>
                <a:gd name="T44" fmla="*/ 1159271875 w 536"/>
                <a:gd name="T45" fmla="*/ 297378438 h 182"/>
                <a:gd name="T46" fmla="*/ 1209675000 w 536"/>
                <a:gd name="T47" fmla="*/ 337700938 h 182"/>
                <a:gd name="T48" fmla="*/ 1260078125 w 536"/>
                <a:gd name="T49" fmla="*/ 383063750 h 182"/>
                <a:gd name="T50" fmla="*/ 1310481250 w 536"/>
                <a:gd name="T51" fmla="*/ 428426563 h 182"/>
                <a:gd name="T52" fmla="*/ 1310481250 w 536"/>
                <a:gd name="T53" fmla="*/ 428426563 h 182"/>
                <a:gd name="T54" fmla="*/ 1340723125 w 536"/>
                <a:gd name="T55" fmla="*/ 458668438 h 182"/>
                <a:gd name="T56" fmla="*/ 1340723125 w 536"/>
                <a:gd name="T57" fmla="*/ 458668438 h 182"/>
                <a:gd name="T58" fmla="*/ 1350803750 w 536"/>
                <a:gd name="T59" fmla="*/ 443547500 h 182"/>
                <a:gd name="T60" fmla="*/ 1350803750 w 536"/>
                <a:gd name="T61" fmla="*/ 443547500 h 182"/>
                <a:gd name="T62" fmla="*/ 1300400625 w 536"/>
                <a:gd name="T63" fmla="*/ 393144375 h 182"/>
                <a:gd name="T64" fmla="*/ 1249997500 w 536"/>
                <a:gd name="T65" fmla="*/ 342741250 h 182"/>
                <a:gd name="T66" fmla="*/ 1194554063 w 536"/>
                <a:gd name="T67" fmla="*/ 297378438 h 182"/>
                <a:gd name="T68" fmla="*/ 1139110625 w 536"/>
                <a:gd name="T69" fmla="*/ 257055938 h 182"/>
                <a:gd name="T70" fmla="*/ 1078626875 w 536"/>
                <a:gd name="T71" fmla="*/ 216733438 h 182"/>
                <a:gd name="T72" fmla="*/ 1018143125 w 536"/>
                <a:gd name="T73" fmla="*/ 181451250 h 182"/>
                <a:gd name="T74" fmla="*/ 957659375 w 536"/>
                <a:gd name="T75" fmla="*/ 146169063 h 182"/>
                <a:gd name="T76" fmla="*/ 892135313 w 536"/>
                <a:gd name="T77" fmla="*/ 115927188 h 182"/>
                <a:gd name="T78" fmla="*/ 826611250 w 536"/>
                <a:gd name="T79" fmla="*/ 90725625 h 182"/>
                <a:gd name="T80" fmla="*/ 756046875 w 536"/>
                <a:gd name="T81" fmla="*/ 65524063 h 182"/>
                <a:gd name="T82" fmla="*/ 685482500 w 536"/>
                <a:gd name="T83" fmla="*/ 45362813 h 182"/>
                <a:gd name="T84" fmla="*/ 614918125 w 536"/>
                <a:gd name="T85" fmla="*/ 30241875 h 182"/>
                <a:gd name="T86" fmla="*/ 544353750 w 536"/>
                <a:gd name="T87" fmla="*/ 15120938 h 182"/>
                <a:gd name="T88" fmla="*/ 468749063 w 536"/>
                <a:gd name="T89" fmla="*/ 5040313 h 182"/>
                <a:gd name="T90" fmla="*/ 393144375 w 536"/>
                <a:gd name="T91" fmla="*/ 0 h 182"/>
                <a:gd name="T92" fmla="*/ 317539688 w 536"/>
                <a:gd name="T93" fmla="*/ 0 h 182"/>
                <a:gd name="T94" fmla="*/ 317539688 w 536"/>
                <a:gd name="T95" fmla="*/ 0 h 182"/>
                <a:gd name="T96" fmla="*/ 236894688 w 536"/>
                <a:gd name="T97" fmla="*/ 0 h 182"/>
                <a:gd name="T98" fmla="*/ 156249688 w 536"/>
                <a:gd name="T99" fmla="*/ 5040313 h 182"/>
                <a:gd name="T100" fmla="*/ 75604688 w 536"/>
                <a:gd name="T101" fmla="*/ 20161250 h 182"/>
                <a:gd name="T102" fmla="*/ 0 w 536"/>
                <a:gd name="T103" fmla="*/ 35282188 h 182"/>
                <a:gd name="T104" fmla="*/ 0 w 536"/>
                <a:gd name="T105" fmla="*/ 35282188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36" h="182">
                  <a:moveTo>
                    <a:pt x="0" y="14"/>
                  </a:moveTo>
                  <a:lnTo>
                    <a:pt x="0" y="14"/>
                  </a:lnTo>
                  <a:lnTo>
                    <a:pt x="2" y="22"/>
                  </a:lnTo>
                  <a:lnTo>
                    <a:pt x="32" y="16"/>
                  </a:lnTo>
                  <a:lnTo>
                    <a:pt x="64" y="10"/>
                  </a:lnTo>
                  <a:lnTo>
                    <a:pt x="96" y="8"/>
                  </a:lnTo>
                  <a:lnTo>
                    <a:pt x="126" y="8"/>
                  </a:lnTo>
                  <a:lnTo>
                    <a:pt x="156" y="8"/>
                  </a:lnTo>
                  <a:lnTo>
                    <a:pt x="184" y="10"/>
                  </a:lnTo>
                  <a:lnTo>
                    <a:pt x="212" y="14"/>
                  </a:lnTo>
                  <a:lnTo>
                    <a:pt x="238" y="18"/>
                  </a:lnTo>
                  <a:lnTo>
                    <a:pt x="266" y="24"/>
                  </a:lnTo>
                  <a:lnTo>
                    <a:pt x="292" y="32"/>
                  </a:lnTo>
                  <a:lnTo>
                    <a:pt x="318" y="40"/>
                  </a:lnTo>
                  <a:lnTo>
                    <a:pt x="344" y="50"/>
                  </a:lnTo>
                  <a:lnTo>
                    <a:pt x="368" y="62"/>
                  </a:lnTo>
                  <a:lnTo>
                    <a:pt x="392" y="74"/>
                  </a:lnTo>
                  <a:lnTo>
                    <a:pt x="416" y="88"/>
                  </a:lnTo>
                  <a:lnTo>
                    <a:pt x="438" y="102"/>
                  </a:lnTo>
                  <a:lnTo>
                    <a:pt x="460" y="118"/>
                  </a:lnTo>
                  <a:lnTo>
                    <a:pt x="480" y="134"/>
                  </a:lnTo>
                  <a:lnTo>
                    <a:pt x="500" y="152"/>
                  </a:lnTo>
                  <a:lnTo>
                    <a:pt x="520" y="170"/>
                  </a:lnTo>
                  <a:lnTo>
                    <a:pt x="532" y="182"/>
                  </a:lnTo>
                  <a:lnTo>
                    <a:pt x="536" y="176"/>
                  </a:lnTo>
                  <a:lnTo>
                    <a:pt x="516" y="156"/>
                  </a:lnTo>
                  <a:lnTo>
                    <a:pt x="496" y="136"/>
                  </a:lnTo>
                  <a:lnTo>
                    <a:pt x="474" y="118"/>
                  </a:lnTo>
                  <a:lnTo>
                    <a:pt x="452" y="102"/>
                  </a:lnTo>
                  <a:lnTo>
                    <a:pt x="428" y="86"/>
                  </a:lnTo>
                  <a:lnTo>
                    <a:pt x="404" y="72"/>
                  </a:lnTo>
                  <a:lnTo>
                    <a:pt x="380" y="58"/>
                  </a:lnTo>
                  <a:lnTo>
                    <a:pt x="354" y="46"/>
                  </a:lnTo>
                  <a:lnTo>
                    <a:pt x="328" y="36"/>
                  </a:lnTo>
                  <a:lnTo>
                    <a:pt x="300" y="26"/>
                  </a:lnTo>
                  <a:lnTo>
                    <a:pt x="272" y="18"/>
                  </a:lnTo>
                  <a:lnTo>
                    <a:pt x="244" y="12"/>
                  </a:lnTo>
                  <a:lnTo>
                    <a:pt x="216" y="6"/>
                  </a:lnTo>
                  <a:lnTo>
                    <a:pt x="186" y="2"/>
                  </a:lnTo>
                  <a:lnTo>
                    <a:pt x="156" y="0"/>
                  </a:lnTo>
                  <a:lnTo>
                    <a:pt x="126" y="0"/>
                  </a:lnTo>
                  <a:lnTo>
                    <a:pt x="94" y="0"/>
                  </a:lnTo>
                  <a:lnTo>
                    <a:pt x="62" y="2"/>
                  </a:lnTo>
                  <a:lnTo>
                    <a:pt x="30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89" name="Freeform 147"/>
            <p:cNvSpPr>
              <a:spLocks/>
            </p:cNvSpPr>
            <p:nvPr/>
          </p:nvSpPr>
          <p:spPr bwMode="auto">
            <a:xfrm>
              <a:off x="5287963" y="3294063"/>
              <a:ext cx="917575" cy="298450"/>
            </a:xfrm>
            <a:custGeom>
              <a:avLst/>
              <a:gdLst>
                <a:gd name="T0" fmla="*/ 0 w 578"/>
                <a:gd name="T1" fmla="*/ 45362813 h 188"/>
                <a:gd name="T2" fmla="*/ 0 w 578"/>
                <a:gd name="T3" fmla="*/ 45362813 h 188"/>
                <a:gd name="T4" fmla="*/ 10080625 w 578"/>
                <a:gd name="T5" fmla="*/ 60483750 h 188"/>
                <a:gd name="T6" fmla="*/ 10080625 w 578"/>
                <a:gd name="T7" fmla="*/ 60483750 h 188"/>
                <a:gd name="T8" fmla="*/ 95765938 w 578"/>
                <a:gd name="T9" fmla="*/ 45362813 h 188"/>
                <a:gd name="T10" fmla="*/ 186491563 w 578"/>
                <a:gd name="T11" fmla="*/ 30241875 h 188"/>
                <a:gd name="T12" fmla="*/ 277217188 w 578"/>
                <a:gd name="T13" fmla="*/ 20161250 h 188"/>
                <a:gd name="T14" fmla="*/ 367942813 w 578"/>
                <a:gd name="T15" fmla="*/ 20161250 h 188"/>
                <a:gd name="T16" fmla="*/ 367942813 w 578"/>
                <a:gd name="T17" fmla="*/ 20161250 h 188"/>
                <a:gd name="T18" fmla="*/ 448587813 w 578"/>
                <a:gd name="T19" fmla="*/ 20161250 h 188"/>
                <a:gd name="T20" fmla="*/ 524192500 w 578"/>
                <a:gd name="T21" fmla="*/ 25201563 h 188"/>
                <a:gd name="T22" fmla="*/ 599797188 w 578"/>
                <a:gd name="T23" fmla="*/ 35282188 h 188"/>
                <a:gd name="T24" fmla="*/ 670361563 w 578"/>
                <a:gd name="T25" fmla="*/ 50403125 h 188"/>
                <a:gd name="T26" fmla="*/ 745966250 w 578"/>
                <a:gd name="T27" fmla="*/ 65524063 h 188"/>
                <a:gd name="T28" fmla="*/ 816530625 w 578"/>
                <a:gd name="T29" fmla="*/ 85685313 h 188"/>
                <a:gd name="T30" fmla="*/ 887095000 w 578"/>
                <a:gd name="T31" fmla="*/ 110886875 h 188"/>
                <a:gd name="T32" fmla="*/ 952619063 w 578"/>
                <a:gd name="T33" fmla="*/ 136088438 h 188"/>
                <a:gd name="T34" fmla="*/ 952619063 w 578"/>
                <a:gd name="T35" fmla="*/ 136088438 h 188"/>
                <a:gd name="T36" fmla="*/ 1023183438 w 578"/>
                <a:gd name="T37" fmla="*/ 166330313 h 188"/>
                <a:gd name="T38" fmla="*/ 1083667188 w 578"/>
                <a:gd name="T39" fmla="*/ 201612500 h 188"/>
                <a:gd name="T40" fmla="*/ 1149191250 w 578"/>
                <a:gd name="T41" fmla="*/ 236894688 h 188"/>
                <a:gd name="T42" fmla="*/ 1209675000 w 578"/>
                <a:gd name="T43" fmla="*/ 272176875 h 188"/>
                <a:gd name="T44" fmla="*/ 1270158750 w 578"/>
                <a:gd name="T45" fmla="*/ 317539688 h 188"/>
                <a:gd name="T46" fmla="*/ 1325602188 w 578"/>
                <a:gd name="T47" fmla="*/ 362902500 h 188"/>
                <a:gd name="T48" fmla="*/ 1381045625 w 578"/>
                <a:gd name="T49" fmla="*/ 408265313 h 188"/>
                <a:gd name="T50" fmla="*/ 1431448750 w 578"/>
                <a:gd name="T51" fmla="*/ 458668438 h 188"/>
                <a:gd name="T52" fmla="*/ 1431448750 w 578"/>
                <a:gd name="T53" fmla="*/ 458668438 h 188"/>
                <a:gd name="T54" fmla="*/ 1446569688 w 578"/>
                <a:gd name="T55" fmla="*/ 473789375 h 188"/>
                <a:gd name="T56" fmla="*/ 1446569688 w 578"/>
                <a:gd name="T57" fmla="*/ 473789375 h 188"/>
                <a:gd name="T58" fmla="*/ 1456650313 w 578"/>
                <a:gd name="T59" fmla="*/ 453628125 h 188"/>
                <a:gd name="T60" fmla="*/ 1456650313 w 578"/>
                <a:gd name="T61" fmla="*/ 453628125 h 188"/>
                <a:gd name="T62" fmla="*/ 1406247188 w 578"/>
                <a:gd name="T63" fmla="*/ 403225000 h 188"/>
                <a:gd name="T64" fmla="*/ 1350803750 w 578"/>
                <a:gd name="T65" fmla="*/ 352821875 h 188"/>
                <a:gd name="T66" fmla="*/ 1290320000 w 578"/>
                <a:gd name="T67" fmla="*/ 307459063 h 188"/>
                <a:gd name="T68" fmla="*/ 1229836250 w 578"/>
                <a:gd name="T69" fmla="*/ 267136563 h 188"/>
                <a:gd name="T70" fmla="*/ 1169352500 w 578"/>
                <a:gd name="T71" fmla="*/ 221773750 h 188"/>
                <a:gd name="T72" fmla="*/ 1103828438 w 578"/>
                <a:gd name="T73" fmla="*/ 186491563 h 188"/>
                <a:gd name="T74" fmla="*/ 1038304375 w 578"/>
                <a:gd name="T75" fmla="*/ 151209375 h 188"/>
                <a:gd name="T76" fmla="*/ 967740000 w 578"/>
                <a:gd name="T77" fmla="*/ 120967500 h 188"/>
                <a:gd name="T78" fmla="*/ 902215938 w 578"/>
                <a:gd name="T79" fmla="*/ 90725625 h 188"/>
                <a:gd name="T80" fmla="*/ 826611250 w 578"/>
                <a:gd name="T81" fmla="*/ 70564375 h 188"/>
                <a:gd name="T82" fmla="*/ 756046875 w 578"/>
                <a:gd name="T83" fmla="*/ 45362813 h 188"/>
                <a:gd name="T84" fmla="*/ 680442188 w 578"/>
                <a:gd name="T85" fmla="*/ 30241875 h 188"/>
                <a:gd name="T86" fmla="*/ 604837500 w 578"/>
                <a:gd name="T87" fmla="*/ 15120938 h 188"/>
                <a:gd name="T88" fmla="*/ 529232813 w 578"/>
                <a:gd name="T89" fmla="*/ 5040313 h 188"/>
                <a:gd name="T90" fmla="*/ 448587813 w 578"/>
                <a:gd name="T91" fmla="*/ 0 h 188"/>
                <a:gd name="T92" fmla="*/ 367942813 w 578"/>
                <a:gd name="T93" fmla="*/ 0 h 188"/>
                <a:gd name="T94" fmla="*/ 367942813 w 578"/>
                <a:gd name="T95" fmla="*/ 0 h 188"/>
                <a:gd name="T96" fmla="*/ 272176875 w 578"/>
                <a:gd name="T97" fmla="*/ 0 h 188"/>
                <a:gd name="T98" fmla="*/ 181451250 w 578"/>
                <a:gd name="T99" fmla="*/ 10080625 h 188"/>
                <a:gd name="T100" fmla="*/ 90725625 w 578"/>
                <a:gd name="T101" fmla="*/ 25201563 h 188"/>
                <a:gd name="T102" fmla="*/ 0 w 578"/>
                <a:gd name="T103" fmla="*/ 45362813 h 188"/>
                <a:gd name="T104" fmla="*/ 0 w 578"/>
                <a:gd name="T105" fmla="*/ 45362813 h 18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8" h="188">
                  <a:moveTo>
                    <a:pt x="0" y="18"/>
                  </a:moveTo>
                  <a:lnTo>
                    <a:pt x="0" y="18"/>
                  </a:lnTo>
                  <a:lnTo>
                    <a:pt x="4" y="24"/>
                  </a:lnTo>
                  <a:lnTo>
                    <a:pt x="38" y="18"/>
                  </a:lnTo>
                  <a:lnTo>
                    <a:pt x="74" y="12"/>
                  </a:lnTo>
                  <a:lnTo>
                    <a:pt x="110" y="8"/>
                  </a:lnTo>
                  <a:lnTo>
                    <a:pt x="146" y="8"/>
                  </a:lnTo>
                  <a:lnTo>
                    <a:pt x="178" y="8"/>
                  </a:lnTo>
                  <a:lnTo>
                    <a:pt x="208" y="10"/>
                  </a:lnTo>
                  <a:lnTo>
                    <a:pt x="238" y="14"/>
                  </a:lnTo>
                  <a:lnTo>
                    <a:pt x="266" y="20"/>
                  </a:lnTo>
                  <a:lnTo>
                    <a:pt x="296" y="26"/>
                  </a:lnTo>
                  <a:lnTo>
                    <a:pt x="324" y="34"/>
                  </a:lnTo>
                  <a:lnTo>
                    <a:pt x="352" y="44"/>
                  </a:lnTo>
                  <a:lnTo>
                    <a:pt x="378" y="54"/>
                  </a:lnTo>
                  <a:lnTo>
                    <a:pt x="406" y="66"/>
                  </a:lnTo>
                  <a:lnTo>
                    <a:pt x="430" y="80"/>
                  </a:lnTo>
                  <a:lnTo>
                    <a:pt x="456" y="94"/>
                  </a:lnTo>
                  <a:lnTo>
                    <a:pt x="480" y="108"/>
                  </a:lnTo>
                  <a:lnTo>
                    <a:pt x="504" y="126"/>
                  </a:lnTo>
                  <a:lnTo>
                    <a:pt x="526" y="144"/>
                  </a:lnTo>
                  <a:lnTo>
                    <a:pt x="548" y="162"/>
                  </a:lnTo>
                  <a:lnTo>
                    <a:pt x="568" y="182"/>
                  </a:lnTo>
                  <a:lnTo>
                    <a:pt x="574" y="188"/>
                  </a:lnTo>
                  <a:lnTo>
                    <a:pt x="578" y="180"/>
                  </a:lnTo>
                  <a:lnTo>
                    <a:pt x="558" y="160"/>
                  </a:lnTo>
                  <a:lnTo>
                    <a:pt x="536" y="140"/>
                  </a:lnTo>
                  <a:lnTo>
                    <a:pt x="512" y="122"/>
                  </a:lnTo>
                  <a:lnTo>
                    <a:pt x="488" y="106"/>
                  </a:lnTo>
                  <a:lnTo>
                    <a:pt x="464" y="88"/>
                  </a:lnTo>
                  <a:lnTo>
                    <a:pt x="438" y="74"/>
                  </a:lnTo>
                  <a:lnTo>
                    <a:pt x="412" y="60"/>
                  </a:lnTo>
                  <a:lnTo>
                    <a:pt x="384" y="48"/>
                  </a:lnTo>
                  <a:lnTo>
                    <a:pt x="358" y="36"/>
                  </a:lnTo>
                  <a:lnTo>
                    <a:pt x="328" y="28"/>
                  </a:lnTo>
                  <a:lnTo>
                    <a:pt x="300" y="18"/>
                  </a:lnTo>
                  <a:lnTo>
                    <a:pt x="270" y="12"/>
                  </a:lnTo>
                  <a:lnTo>
                    <a:pt x="240" y="6"/>
                  </a:lnTo>
                  <a:lnTo>
                    <a:pt x="210" y="2"/>
                  </a:lnTo>
                  <a:lnTo>
                    <a:pt x="178" y="0"/>
                  </a:lnTo>
                  <a:lnTo>
                    <a:pt x="146" y="0"/>
                  </a:lnTo>
                  <a:lnTo>
                    <a:pt x="108" y="0"/>
                  </a:lnTo>
                  <a:lnTo>
                    <a:pt x="72" y="4"/>
                  </a:lnTo>
                  <a:lnTo>
                    <a:pt x="36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0" name="Freeform 148"/>
            <p:cNvSpPr>
              <a:spLocks/>
            </p:cNvSpPr>
            <p:nvPr/>
          </p:nvSpPr>
          <p:spPr bwMode="auto">
            <a:xfrm>
              <a:off x="5253038" y="3230563"/>
              <a:ext cx="987425" cy="304800"/>
            </a:xfrm>
            <a:custGeom>
              <a:avLst/>
              <a:gdLst>
                <a:gd name="T0" fmla="*/ 0 w 622"/>
                <a:gd name="T1" fmla="*/ 55443438 h 192"/>
                <a:gd name="T2" fmla="*/ 0 w 622"/>
                <a:gd name="T3" fmla="*/ 55443438 h 192"/>
                <a:gd name="T4" fmla="*/ 15120938 w 622"/>
                <a:gd name="T5" fmla="*/ 70564375 h 192"/>
                <a:gd name="T6" fmla="*/ 15120938 w 622"/>
                <a:gd name="T7" fmla="*/ 70564375 h 192"/>
                <a:gd name="T8" fmla="*/ 110886875 w 622"/>
                <a:gd name="T9" fmla="*/ 50403125 h 192"/>
                <a:gd name="T10" fmla="*/ 216733438 w 622"/>
                <a:gd name="T11" fmla="*/ 30241875 h 192"/>
                <a:gd name="T12" fmla="*/ 317539688 w 622"/>
                <a:gd name="T13" fmla="*/ 20161250 h 192"/>
                <a:gd name="T14" fmla="*/ 423386250 w 622"/>
                <a:gd name="T15" fmla="*/ 20161250 h 192"/>
                <a:gd name="T16" fmla="*/ 423386250 w 622"/>
                <a:gd name="T17" fmla="*/ 20161250 h 192"/>
                <a:gd name="T18" fmla="*/ 509071563 w 622"/>
                <a:gd name="T19" fmla="*/ 20161250 h 192"/>
                <a:gd name="T20" fmla="*/ 589716563 w 622"/>
                <a:gd name="T21" fmla="*/ 25201563 h 192"/>
                <a:gd name="T22" fmla="*/ 670361563 w 622"/>
                <a:gd name="T23" fmla="*/ 35282188 h 192"/>
                <a:gd name="T24" fmla="*/ 745966250 w 622"/>
                <a:gd name="T25" fmla="*/ 50403125 h 192"/>
                <a:gd name="T26" fmla="*/ 826611250 w 622"/>
                <a:gd name="T27" fmla="*/ 70564375 h 192"/>
                <a:gd name="T28" fmla="*/ 902215938 w 622"/>
                <a:gd name="T29" fmla="*/ 90725625 h 192"/>
                <a:gd name="T30" fmla="*/ 977820625 w 622"/>
                <a:gd name="T31" fmla="*/ 115927188 h 192"/>
                <a:gd name="T32" fmla="*/ 1048385000 w 622"/>
                <a:gd name="T33" fmla="*/ 146169063 h 192"/>
                <a:gd name="T34" fmla="*/ 1048385000 w 622"/>
                <a:gd name="T35" fmla="*/ 146169063 h 192"/>
                <a:gd name="T36" fmla="*/ 1118949375 w 622"/>
                <a:gd name="T37" fmla="*/ 176410938 h 192"/>
                <a:gd name="T38" fmla="*/ 1189513750 w 622"/>
                <a:gd name="T39" fmla="*/ 211693125 h 192"/>
                <a:gd name="T40" fmla="*/ 1255037813 w 622"/>
                <a:gd name="T41" fmla="*/ 246975313 h 192"/>
                <a:gd name="T42" fmla="*/ 1320561875 w 622"/>
                <a:gd name="T43" fmla="*/ 292338125 h 192"/>
                <a:gd name="T44" fmla="*/ 1381045625 w 622"/>
                <a:gd name="T45" fmla="*/ 332660625 h 192"/>
                <a:gd name="T46" fmla="*/ 1441529375 w 622"/>
                <a:gd name="T47" fmla="*/ 383063750 h 192"/>
                <a:gd name="T48" fmla="*/ 1502013125 w 622"/>
                <a:gd name="T49" fmla="*/ 433466875 h 192"/>
                <a:gd name="T50" fmla="*/ 1557456563 w 622"/>
                <a:gd name="T51" fmla="*/ 483870000 h 192"/>
                <a:gd name="T52" fmla="*/ 1557456563 w 622"/>
                <a:gd name="T53" fmla="*/ 483870000 h 192"/>
                <a:gd name="T54" fmla="*/ 1567537188 w 622"/>
                <a:gd name="T55" fmla="*/ 463708750 h 192"/>
                <a:gd name="T56" fmla="*/ 1567537188 w 622"/>
                <a:gd name="T57" fmla="*/ 463708750 h 192"/>
                <a:gd name="T58" fmla="*/ 1507053438 w 622"/>
                <a:gd name="T59" fmla="*/ 413305625 h 192"/>
                <a:gd name="T60" fmla="*/ 1451610000 w 622"/>
                <a:gd name="T61" fmla="*/ 362902500 h 192"/>
                <a:gd name="T62" fmla="*/ 1391126250 w 622"/>
                <a:gd name="T63" fmla="*/ 317539688 h 192"/>
                <a:gd name="T64" fmla="*/ 1325602188 w 622"/>
                <a:gd name="T65" fmla="*/ 272176875 h 192"/>
                <a:gd name="T66" fmla="*/ 1260078125 w 622"/>
                <a:gd name="T67" fmla="*/ 231854375 h 192"/>
                <a:gd name="T68" fmla="*/ 1194554063 w 622"/>
                <a:gd name="T69" fmla="*/ 191531875 h 192"/>
                <a:gd name="T70" fmla="*/ 1123989688 w 622"/>
                <a:gd name="T71" fmla="*/ 156249688 h 192"/>
                <a:gd name="T72" fmla="*/ 1053425313 w 622"/>
                <a:gd name="T73" fmla="*/ 126007813 h 192"/>
                <a:gd name="T74" fmla="*/ 977820625 w 622"/>
                <a:gd name="T75" fmla="*/ 95765938 h 192"/>
                <a:gd name="T76" fmla="*/ 902215938 w 622"/>
                <a:gd name="T77" fmla="*/ 70564375 h 192"/>
                <a:gd name="T78" fmla="*/ 826611250 w 622"/>
                <a:gd name="T79" fmla="*/ 50403125 h 192"/>
                <a:gd name="T80" fmla="*/ 751006563 w 622"/>
                <a:gd name="T81" fmla="*/ 30241875 h 192"/>
                <a:gd name="T82" fmla="*/ 670361563 w 622"/>
                <a:gd name="T83" fmla="*/ 15120938 h 192"/>
                <a:gd name="T84" fmla="*/ 589716563 w 622"/>
                <a:gd name="T85" fmla="*/ 5040313 h 192"/>
                <a:gd name="T86" fmla="*/ 509071563 w 622"/>
                <a:gd name="T87" fmla="*/ 0 h 192"/>
                <a:gd name="T88" fmla="*/ 423386250 w 622"/>
                <a:gd name="T89" fmla="*/ 0 h 192"/>
                <a:gd name="T90" fmla="*/ 423386250 w 622"/>
                <a:gd name="T91" fmla="*/ 0 h 192"/>
                <a:gd name="T92" fmla="*/ 317539688 w 622"/>
                <a:gd name="T93" fmla="*/ 0 h 192"/>
                <a:gd name="T94" fmla="*/ 211693125 w 622"/>
                <a:gd name="T95" fmla="*/ 10080625 h 192"/>
                <a:gd name="T96" fmla="*/ 105846563 w 622"/>
                <a:gd name="T97" fmla="*/ 30241875 h 192"/>
                <a:gd name="T98" fmla="*/ 0 w 622"/>
                <a:gd name="T99" fmla="*/ 55443438 h 192"/>
                <a:gd name="T100" fmla="*/ 0 w 622"/>
                <a:gd name="T101" fmla="*/ 55443438 h 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22" h="192">
                  <a:moveTo>
                    <a:pt x="0" y="22"/>
                  </a:moveTo>
                  <a:lnTo>
                    <a:pt x="0" y="22"/>
                  </a:lnTo>
                  <a:lnTo>
                    <a:pt x="6" y="28"/>
                  </a:lnTo>
                  <a:lnTo>
                    <a:pt x="44" y="20"/>
                  </a:lnTo>
                  <a:lnTo>
                    <a:pt x="86" y="12"/>
                  </a:lnTo>
                  <a:lnTo>
                    <a:pt x="126" y="8"/>
                  </a:lnTo>
                  <a:lnTo>
                    <a:pt x="168" y="8"/>
                  </a:lnTo>
                  <a:lnTo>
                    <a:pt x="202" y="8"/>
                  </a:lnTo>
                  <a:lnTo>
                    <a:pt x="234" y="10"/>
                  </a:lnTo>
                  <a:lnTo>
                    <a:pt x="266" y="14"/>
                  </a:lnTo>
                  <a:lnTo>
                    <a:pt x="296" y="20"/>
                  </a:lnTo>
                  <a:lnTo>
                    <a:pt x="328" y="28"/>
                  </a:lnTo>
                  <a:lnTo>
                    <a:pt x="358" y="36"/>
                  </a:lnTo>
                  <a:lnTo>
                    <a:pt x="388" y="46"/>
                  </a:lnTo>
                  <a:lnTo>
                    <a:pt x="416" y="58"/>
                  </a:lnTo>
                  <a:lnTo>
                    <a:pt x="444" y="70"/>
                  </a:lnTo>
                  <a:lnTo>
                    <a:pt x="472" y="84"/>
                  </a:lnTo>
                  <a:lnTo>
                    <a:pt x="498" y="98"/>
                  </a:lnTo>
                  <a:lnTo>
                    <a:pt x="524" y="116"/>
                  </a:lnTo>
                  <a:lnTo>
                    <a:pt x="548" y="132"/>
                  </a:lnTo>
                  <a:lnTo>
                    <a:pt x="572" y="152"/>
                  </a:lnTo>
                  <a:lnTo>
                    <a:pt x="596" y="172"/>
                  </a:lnTo>
                  <a:lnTo>
                    <a:pt x="618" y="192"/>
                  </a:lnTo>
                  <a:lnTo>
                    <a:pt x="622" y="184"/>
                  </a:lnTo>
                  <a:lnTo>
                    <a:pt x="598" y="164"/>
                  </a:lnTo>
                  <a:lnTo>
                    <a:pt x="576" y="144"/>
                  </a:lnTo>
                  <a:lnTo>
                    <a:pt x="552" y="126"/>
                  </a:lnTo>
                  <a:lnTo>
                    <a:pt x="526" y="108"/>
                  </a:lnTo>
                  <a:lnTo>
                    <a:pt x="500" y="92"/>
                  </a:lnTo>
                  <a:lnTo>
                    <a:pt x="474" y="76"/>
                  </a:lnTo>
                  <a:lnTo>
                    <a:pt x="446" y="62"/>
                  </a:lnTo>
                  <a:lnTo>
                    <a:pt x="418" y="50"/>
                  </a:lnTo>
                  <a:lnTo>
                    <a:pt x="388" y="38"/>
                  </a:lnTo>
                  <a:lnTo>
                    <a:pt x="358" y="28"/>
                  </a:lnTo>
                  <a:lnTo>
                    <a:pt x="328" y="20"/>
                  </a:lnTo>
                  <a:lnTo>
                    <a:pt x="298" y="12"/>
                  </a:lnTo>
                  <a:lnTo>
                    <a:pt x="266" y="6"/>
                  </a:lnTo>
                  <a:lnTo>
                    <a:pt x="234" y="2"/>
                  </a:lnTo>
                  <a:lnTo>
                    <a:pt x="202" y="0"/>
                  </a:lnTo>
                  <a:lnTo>
                    <a:pt x="168" y="0"/>
                  </a:lnTo>
                  <a:lnTo>
                    <a:pt x="126" y="0"/>
                  </a:lnTo>
                  <a:lnTo>
                    <a:pt x="84" y="4"/>
                  </a:lnTo>
                  <a:lnTo>
                    <a:pt x="42" y="1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1" name="Freeform 149"/>
            <p:cNvSpPr>
              <a:spLocks/>
            </p:cNvSpPr>
            <p:nvPr/>
          </p:nvSpPr>
          <p:spPr bwMode="auto">
            <a:xfrm>
              <a:off x="5218113" y="3167063"/>
              <a:ext cx="1050925" cy="311150"/>
            </a:xfrm>
            <a:custGeom>
              <a:avLst/>
              <a:gdLst>
                <a:gd name="T0" fmla="*/ 0 w 662"/>
                <a:gd name="T1" fmla="*/ 65524063 h 196"/>
                <a:gd name="T2" fmla="*/ 0 w 662"/>
                <a:gd name="T3" fmla="*/ 65524063 h 196"/>
                <a:gd name="T4" fmla="*/ 10080625 w 662"/>
                <a:gd name="T5" fmla="*/ 80645000 h 196"/>
                <a:gd name="T6" fmla="*/ 15120938 w 662"/>
                <a:gd name="T7" fmla="*/ 80645000 h 196"/>
                <a:gd name="T8" fmla="*/ 15120938 w 662"/>
                <a:gd name="T9" fmla="*/ 80645000 h 196"/>
                <a:gd name="T10" fmla="*/ 126007813 w 662"/>
                <a:gd name="T11" fmla="*/ 55443438 h 196"/>
                <a:gd name="T12" fmla="*/ 241935000 w 662"/>
                <a:gd name="T13" fmla="*/ 35282188 h 196"/>
                <a:gd name="T14" fmla="*/ 357862188 w 662"/>
                <a:gd name="T15" fmla="*/ 20161250 h 196"/>
                <a:gd name="T16" fmla="*/ 478829688 w 662"/>
                <a:gd name="T17" fmla="*/ 20161250 h 196"/>
                <a:gd name="T18" fmla="*/ 478829688 w 662"/>
                <a:gd name="T19" fmla="*/ 20161250 h 196"/>
                <a:gd name="T20" fmla="*/ 569555313 w 662"/>
                <a:gd name="T21" fmla="*/ 20161250 h 196"/>
                <a:gd name="T22" fmla="*/ 655240625 w 662"/>
                <a:gd name="T23" fmla="*/ 25201563 h 196"/>
                <a:gd name="T24" fmla="*/ 740925938 w 662"/>
                <a:gd name="T25" fmla="*/ 35282188 h 196"/>
                <a:gd name="T26" fmla="*/ 821570938 w 662"/>
                <a:gd name="T27" fmla="*/ 50403125 h 196"/>
                <a:gd name="T28" fmla="*/ 907256250 w 662"/>
                <a:gd name="T29" fmla="*/ 70564375 h 196"/>
                <a:gd name="T30" fmla="*/ 987901250 w 662"/>
                <a:gd name="T31" fmla="*/ 95765938 h 196"/>
                <a:gd name="T32" fmla="*/ 1068546250 w 662"/>
                <a:gd name="T33" fmla="*/ 120967500 h 196"/>
                <a:gd name="T34" fmla="*/ 1144150938 w 662"/>
                <a:gd name="T35" fmla="*/ 151209375 h 196"/>
                <a:gd name="T36" fmla="*/ 1144150938 w 662"/>
                <a:gd name="T37" fmla="*/ 151209375 h 196"/>
                <a:gd name="T38" fmla="*/ 1214715313 w 662"/>
                <a:gd name="T39" fmla="*/ 186491563 h 196"/>
                <a:gd name="T40" fmla="*/ 1285279688 w 662"/>
                <a:gd name="T41" fmla="*/ 221773750 h 196"/>
                <a:gd name="T42" fmla="*/ 1350803750 w 662"/>
                <a:gd name="T43" fmla="*/ 257055938 h 196"/>
                <a:gd name="T44" fmla="*/ 1421368125 w 662"/>
                <a:gd name="T45" fmla="*/ 297378438 h 196"/>
                <a:gd name="T46" fmla="*/ 1481851875 w 662"/>
                <a:gd name="T47" fmla="*/ 342741250 h 196"/>
                <a:gd name="T48" fmla="*/ 1542335625 w 662"/>
                <a:gd name="T49" fmla="*/ 393144375 h 196"/>
                <a:gd name="T50" fmla="*/ 1602819375 w 662"/>
                <a:gd name="T51" fmla="*/ 438507188 h 196"/>
                <a:gd name="T52" fmla="*/ 1663303125 w 662"/>
                <a:gd name="T53" fmla="*/ 493950625 h 196"/>
                <a:gd name="T54" fmla="*/ 1663303125 w 662"/>
                <a:gd name="T55" fmla="*/ 493950625 h 196"/>
                <a:gd name="T56" fmla="*/ 1668343438 w 662"/>
                <a:gd name="T57" fmla="*/ 473789375 h 196"/>
                <a:gd name="T58" fmla="*/ 1668343438 w 662"/>
                <a:gd name="T59" fmla="*/ 473789375 h 196"/>
                <a:gd name="T60" fmla="*/ 1612900000 w 662"/>
                <a:gd name="T61" fmla="*/ 418345938 h 196"/>
                <a:gd name="T62" fmla="*/ 1547375938 w 662"/>
                <a:gd name="T63" fmla="*/ 367942813 h 196"/>
                <a:gd name="T64" fmla="*/ 1486892188 w 662"/>
                <a:gd name="T65" fmla="*/ 322580000 h 196"/>
                <a:gd name="T66" fmla="*/ 1421368125 w 662"/>
                <a:gd name="T67" fmla="*/ 277217188 h 196"/>
                <a:gd name="T68" fmla="*/ 1350803750 w 662"/>
                <a:gd name="T69" fmla="*/ 231854375 h 196"/>
                <a:gd name="T70" fmla="*/ 1280239375 w 662"/>
                <a:gd name="T71" fmla="*/ 191531875 h 196"/>
                <a:gd name="T72" fmla="*/ 1209675000 w 662"/>
                <a:gd name="T73" fmla="*/ 156249688 h 196"/>
                <a:gd name="T74" fmla="*/ 1134070313 w 662"/>
                <a:gd name="T75" fmla="*/ 126007813 h 196"/>
                <a:gd name="T76" fmla="*/ 1058465625 w 662"/>
                <a:gd name="T77" fmla="*/ 95765938 h 196"/>
                <a:gd name="T78" fmla="*/ 977820625 w 662"/>
                <a:gd name="T79" fmla="*/ 70564375 h 196"/>
                <a:gd name="T80" fmla="*/ 897175625 w 662"/>
                <a:gd name="T81" fmla="*/ 50403125 h 196"/>
                <a:gd name="T82" fmla="*/ 816530625 w 662"/>
                <a:gd name="T83" fmla="*/ 30241875 h 196"/>
                <a:gd name="T84" fmla="*/ 735885625 w 662"/>
                <a:gd name="T85" fmla="*/ 15120938 h 196"/>
                <a:gd name="T86" fmla="*/ 650200313 w 662"/>
                <a:gd name="T87" fmla="*/ 5040313 h 196"/>
                <a:gd name="T88" fmla="*/ 564515000 w 662"/>
                <a:gd name="T89" fmla="*/ 0 h 196"/>
                <a:gd name="T90" fmla="*/ 478829688 w 662"/>
                <a:gd name="T91" fmla="*/ 0 h 196"/>
                <a:gd name="T92" fmla="*/ 478829688 w 662"/>
                <a:gd name="T93" fmla="*/ 0 h 196"/>
                <a:gd name="T94" fmla="*/ 357862188 w 662"/>
                <a:gd name="T95" fmla="*/ 0 h 196"/>
                <a:gd name="T96" fmla="*/ 236894688 w 662"/>
                <a:gd name="T97" fmla="*/ 15120938 h 196"/>
                <a:gd name="T98" fmla="*/ 115927188 w 662"/>
                <a:gd name="T99" fmla="*/ 35282188 h 196"/>
                <a:gd name="T100" fmla="*/ 0 w 662"/>
                <a:gd name="T101" fmla="*/ 65524063 h 196"/>
                <a:gd name="T102" fmla="*/ 0 w 662"/>
                <a:gd name="T103" fmla="*/ 65524063 h 1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62" h="196">
                  <a:moveTo>
                    <a:pt x="0" y="26"/>
                  </a:moveTo>
                  <a:lnTo>
                    <a:pt x="0" y="26"/>
                  </a:lnTo>
                  <a:lnTo>
                    <a:pt x="4" y="32"/>
                  </a:lnTo>
                  <a:lnTo>
                    <a:pt x="6" y="32"/>
                  </a:lnTo>
                  <a:lnTo>
                    <a:pt x="50" y="22"/>
                  </a:lnTo>
                  <a:lnTo>
                    <a:pt x="96" y="14"/>
                  </a:lnTo>
                  <a:lnTo>
                    <a:pt x="142" y="8"/>
                  </a:lnTo>
                  <a:lnTo>
                    <a:pt x="190" y="8"/>
                  </a:lnTo>
                  <a:lnTo>
                    <a:pt x="226" y="8"/>
                  </a:lnTo>
                  <a:lnTo>
                    <a:pt x="260" y="10"/>
                  </a:lnTo>
                  <a:lnTo>
                    <a:pt x="294" y="14"/>
                  </a:lnTo>
                  <a:lnTo>
                    <a:pt x="326" y="20"/>
                  </a:lnTo>
                  <a:lnTo>
                    <a:pt x="360" y="28"/>
                  </a:lnTo>
                  <a:lnTo>
                    <a:pt x="392" y="38"/>
                  </a:lnTo>
                  <a:lnTo>
                    <a:pt x="424" y="48"/>
                  </a:lnTo>
                  <a:lnTo>
                    <a:pt x="454" y="60"/>
                  </a:lnTo>
                  <a:lnTo>
                    <a:pt x="482" y="74"/>
                  </a:lnTo>
                  <a:lnTo>
                    <a:pt x="510" y="88"/>
                  </a:lnTo>
                  <a:lnTo>
                    <a:pt x="536" y="102"/>
                  </a:lnTo>
                  <a:lnTo>
                    <a:pt x="564" y="118"/>
                  </a:lnTo>
                  <a:lnTo>
                    <a:pt x="588" y="136"/>
                  </a:lnTo>
                  <a:lnTo>
                    <a:pt x="612" y="156"/>
                  </a:lnTo>
                  <a:lnTo>
                    <a:pt x="636" y="174"/>
                  </a:lnTo>
                  <a:lnTo>
                    <a:pt x="660" y="196"/>
                  </a:lnTo>
                  <a:lnTo>
                    <a:pt x="662" y="188"/>
                  </a:lnTo>
                  <a:lnTo>
                    <a:pt x="640" y="166"/>
                  </a:lnTo>
                  <a:lnTo>
                    <a:pt x="614" y="146"/>
                  </a:lnTo>
                  <a:lnTo>
                    <a:pt x="590" y="128"/>
                  </a:lnTo>
                  <a:lnTo>
                    <a:pt x="564" y="110"/>
                  </a:lnTo>
                  <a:lnTo>
                    <a:pt x="536" y="92"/>
                  </a:lnTo>
                  <a:lnTo>
                    <a:pt x="508" y="76"/>
                  </a:lnTo>
                  <a:lnTo>
                    <a:pt x="480" y="62"/>
                  </a:lnTo>
                  <a:lnTo>
                    <a:pt x="450" y="50"/>
                  </a:lnTo>
                  <a:lnTo>
                    <a:pt x="420" y="38"/>
                  </a:lnTo>
                  <a:lnTo>
                    <a:pt x="388" y="28"/>
                  </a:lnTo>
                  <a:lnTo>
                    <a:pt x="356" y="20"/>
                  </a:lnTo>
                  <a:lnTo>
                    <a:pt x="324" y="12"/>
                  </a:lnTo>
                  <a:lnTo>
                    <a:pt x="292" y="6"/>
                  </a:lnTo>
                  <a:lnTo>
                    <a:pt x="258" y="2"/>
                  </a:lnTo>
                  <a:lnTo>
                    <a:pt x="224" y="0"/>
                  </a:lnTo>
                  <a:lnTo>
                    <a:pt x="190" y="0"/>
                  </a:lnTo>
                  <a:lnTo>
                    <a:pt x="142" y="0"/>
                  </a:lnTo>
                  <a:lnTo>
                    <a:pt x="94" y="6"/>
                  </a:lnTo>
                  <a:lnTo>
                    <a:pt x="46" y="14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2" name="Freeform 150"/>
            <p:cNvSpPr>
              <a:spLocks/>
            </p:cNvSpPr>
            <p:nvPr/>
          </p:nvSpPr>
          <p:spPr bwMode="auto">
            <a:xfrm>
              <a:off x="5183188" y="3103563"/>
              <a:ext cx="1117600" cy="314325"/>
            </a:xfrm>
            <a:custGeom>
              <a:avLst/>
              <a:gdLst>
                <a:gd name="T0" fmla="*/ 0 w 704"/>
                <a:gd name="T1" fmla="*/ 80645000 h 198"/>
                <a:gd name="T2" fmla="*/ 0 w 704"/>
                <a:gd name="T3" fmla="*/ 80645000 h 198"/>
                <a:gd name="T4" fmla="*/ 10080625 w 704"/>
                <a:gd name="T5" fmla="*/ 95765938 h 198"/>
                <a:gd name="T6" fmla="*/ 10080625 w 704"/>
                <a:gd name="T7" fmla="*/ 95765938 h 198"/>
                <a:gd name="T8" fmla="*/ 10080625 w 704"/>
                <a:gd name="T9" fmla="*/ 95765938 h 198"/>
                <a:gd name="T10" fmla="*/ 136088438 w 704"/>
                <a:gd name="T11" fmla="*/ 60483750 h 198"/>
                <a:gd name="T12" fmla="*/ 267136563 w 704"/>
                <a:gd name="T13" fmla="*/ 40322500 h 198"/>
                <a:gd name="T14" fmla="*/ 398184688 w 704"/>
                <a:gd name="T15" fmla="*/ 25201563 h 198"/>
                <a:gd name="T16" fmla="*/ 534273125 w 704"/>
                <a:gd name="T17" fmla="*/ 20161250 h 198"/>
                <a:gd name="T18" fmla="*/ 534273125 w 704"/>
                <a:gd name="T19" fmla="*/ 20161250 h 198"/>
                <a:gd name="T20" fmla="*/ 630039063 w 704"/>
                <a:gd name="T21" fmla="*/ 20161250 h 198"/>
                <a:gd name="T22" fmla="*/ 720764688 w 704"/>
                <a:gd name="T23" fmla="*/ 25201563 h 198"/>
                <a:gd name="T24" fmla="*/ 811490313 w 704"/>
                <a:gd name="T25" fmla="*/ 40322500 h 198"/>
                <a:gd name="T26" fmla="*/ 902215938 w 704"/>
                <a:gd name="T27" fmla="*/ 55443438 h 198"/>
                <a:gd name="T28" fmla="*/ 987901250 w 704"/>
                <a:gd name="T29" fmla="*/ 75604688 h 198"/>
                <a:gd name="T30" fmla="*/ 1073586563 w 704"/>
                <a:gd name="T31" fmla="*/ 100806250 h 198"/>
                <a:gd name="T32" fmla="*/ 1154231563 w 704"/>
                <a:gd name="T33" fmla="*/ 126007813 h 198"/>
                <a:gd name="T34" fmla="*/ 1239916875 w 704"/>
                <a:gd name="T35" fmla="*/ 161290000 h 198"/>
                <a:gd name="T36" fmla="*/ 1239916875 w 704"/>
                <a:gd name="T37" fmla="*/ 161290000 h 198"/>
                <a:gd name="T38" fmla="*/ 1310481250 w 704"/>
                <a:gd name="T39" fmla="*/ 191531875 h 198"/>
                <a:gd name="T40" fmla="*/ 1381045625 w 704"/>
                <a:gd name="T41" fmla="*/ 226814063 h 198"/>
                <a:gd name="T42" fmla="*/ 1451610000 w 704"/>
                <a:gd name="T43" fmla="*/ 267136563 h 198"/>
                <a:gd name="T44" fmla="*/ 1517134063 w 704"/>
                <a:gd name="T45" fmla="*/ 307459063 h 198"/>
                <a:gd name="T46" fmla="*/ 1582658125 w 704"/>
                <a:gd name="T47" fmla="*/ 352821875 h 198"/>
                <a:gd name="T48" fmla="*/ 1643141875 w 704"/>
                <a:gd name="T49" fmla="*/ 398184688 h 198"/>
                <a:gd name="T50" fmla="*/ 1703625625 w 704"/>
                <a:gd name="T51" fmla="*/ 448587813 h 198"/>
                <a:gd name="T52" fmla="*/ 1764109375 w 704"/>
                <a:gd name="T53" fmla="*/ 498990938 h 198"/>
                <a:gd name="T54" fmla="*/ 1764109375 w 704"/>
                <a:gd name="T55" fmla="*/ 498990938 h 198"/>
                <a:gd name="T56" fmla="*/ 1774190000 w 704"/>
                <a:gd name="T57" fmla="*/ 478829688 h 198"/>
                <a:gd name="T58" fmla="*/ 1774190000 w 704"/>
                <a:gd name="T59" fmla="*/ 478829688 h 198"/>
                <a:gd name="T60" fmla="*/ 1708665938 w 704"/>
                <a:gd name="T61" fmla="*/ 428426563 h 198"/>
                <a:gd name="T62" fmla="*/ 1648182188 w 704"/>
                <a:gd name="T63" fmla="*/ 372983125 h 198"/>
                <a:gd name="T64" fmla="*/ 1577617813 w 704"/>
                <a:gd name="T65" fmla="*/ 322580000 h 198"/>
                <a:gd name="T66" fmla="*/ 1507053438 w 704"/>
                <a:gd name="T67" fmla="*/ 277217188 h 198"/>
                <a:gd name="T68" fmla="*/ 1436489063 w 704"/>
                <a:gd name="T69" fmla="*/ 236894688 h 198"/>
                <a:gd name="T70" fmla="*/ 1365924688 w 704"/>
                <a:gd name="T71" fmla="*/ 196572188 h 198"/>
                <a:gd name="T72" fmla="*/ 1290320000 w 704"/>
                <a:gd name="T73" fmla="*/ 161290000 h 198"/>
                <a:gd name="T74" fmla="*/ 1209675000 w 704"/>
                <a:gd name="T75" fmla="*/ 126007813 h 198"/>
                <a:gd name="T76" fmla="*/ 1134070313 w 704"/>
                <a:gd name="T77" fmla="*/ 95765938 h 198"/>
                <a:gd name="T78" fmla="*/ 1053425313 w 704"/>
                <a:gd name="T79" fmla="*/ 70564375 h 198"/>
                <a:gd name="T80" fmla="*/ 967740000 w 704"/>
                <a:gd name="T81" fmla="*/ 50403125 h 198"/>
                <a:gd name="T82" fmla="*/ 887095000 w 704"/>
                <a:gd name="T83" fmla="*/ 30241875 h 198"/>
                <a:gd name="T84" fmla="*/ 801409688 w 704"/>
                <a:gd name="T85" fmla="*/ 15120938 h 198"/>
                <a:gd name="T86" fmla="*/ 710684063 w 704"/>
                <a:gd name="T87" fmla="*/ 5040313 h 198"/>
                <a:gd name="T88" fmla="*/ 624998750 w 704"/>
                <a:gd name="T89" fmla="*/ 0 h 198"/>
                <a:gd name="T90" fmla="*/ 534273125 w 704"/>
                <a:gd name="T91" fmla="*/ 0 h 198"/>
                <a:gd name="T92" fmla="*/ 534273125 w 704"/>
                <a:gd name="T93" fmla="*/ 0 h 198"/>
                <a:gd name="T94" fmla="*/ 398184688 w 704"/>
                <a:gd name="T95" fmla="*/ 5040313 h 198"/>
                <a:gd name="T96" fmla="*/ 262096250 w 704"/>
                <a:gd name="T97" fmla="*/ 20161250 h 198"/>
                <a:gd name="T98" fmla="*/ 126007813 w 704"/>
                <a:gd name="T99" fmla="*/ 45362813 h 198"/>
                <a:gd name="T100" fmla="*/ 0 w 704"/>
                <a:gd name="T101" fmla="*/ 80645000 h 198"/>
                <a:gd name="T102" fmla="*/ 0 w 704"/>
                <a:gd name="T103" fmla="*/ 80645000 h 19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04" h="198">
                  <a:moveTo>
                    <a:pt x="0" y="32"/>
                  </a:moveTo>
                  <a:lnTo>
                    <a:pt x="0" y="32"/>
                  </a:lnTo>
                  <a:lnTo>
                    <a:pt x="4" y="38"/>
                  </a:lnTo>
                  <a:lnTo>
                    <a:pt x="54" y="24"/>
                  </a:lnTo>
                  <a:lnTo>
                    <a:pt x="106" y="16"/>
                  </a:lnTo>
                  <a:lnTo>
                    <a:pt x="158" y="10"/>
                  </a:lnTo>
                  <a:lnTo>
                    <a:pt x="212" y="8"/>
                  </a:lnTo>
                  <a:lnTo>
                    <a:pt x="250" y="8"/>
                  </a:lnTo>
                  <a:lnTo>
                    <a:pt x="286" y="10"/>
                  </a:lnTo>
                  <a:lnTo>
                    <a:pt x="322" y="16"/>
                  </a:lnTo>
                  <a:lnTo>
                    <a:pt x="358" y="22"/>
                  </a:lnTo>
                  <a:lnTo>
                    <a:pt x="392" y="30"/>
                  </a:lnTo>
                  <a:lnTo>
                    <a:pt x="426" y="40"/>
                  </a:lnTo>
                  <a:lnTo>
                    <a:pt x="458" y="50"/>
                  </a:lnTo>
                  <a:lnTo>
                    <a:pt x="492" y="64"/>
                  </a:lnTo>
                  <a:lnTo>
                    <a:pt x="520" y="76"/>
                  </a:lnTo>
                  <a:lnTo>
                    <a:pt x="548" y="90"/>
                  </a:lnTo>
                  <a:lnTo>
                    <a:pt x="576" y="106"/>
                  </a:lnTo>
                  <a:lnTo>
                    <a:pt x="602" y="122"/>
                  </a:lnTo>
                  <a:lnTo>
                    <a:pt x="628" y="140"/>
                  </a:lnTo>
                  <a:lnTo>
                    <a:pt x="652" y="158"/>
                  </a:lnTo>
                  <a:lnTo>
                    <a:pt x="676" y="178"/>
                  </a:lnTo>
                  <a:lnTo>
                    <a:pt x="700" y="198"/>
                  </a:lnTo>
                  <a:lnTo>
                    <a:pt x="704" y="190"/>
                  </a:lnTo>
                  <a:lnTo>
                    <a:pt x="678" y="170"/>
                  </a:lnTo>
                  <a:lnTo>
                    <a:pt x="654" y="148"/>
                  </a:lnTo>
                  <a:lnTo>
                    <a:pt x="626" y="128"/>
                  </a:lnTo>
                  <a:lnTo>
                    <a:pt x="598" y="110"/>
                  </a:lnTo>
                  <a:lnTo>
                    <a:pt x="570" y="94"/>
                  </a:lnTo>
                  <a:lnTo>
                    <a:pt x="542" y="78"/>
                  </a:lnTo>
                  <a:lnTo>
                    <a:pt x="512" y="64"/>
                  </a:lnTo>
                  <a:lnTo>
                    <a:pt x="480" y="50"/>
                  </a:lnTo>
                  <a:lnTo>
                    <a:pt x="450" y="38"/>
                  </a:lnTo>
                  <a:lnTo>
                    <a:pt x="418" y="28"/>
                  </a:lnTo>
                  <a:lnTo>
                    <a:pt x="384" y="20"/>
                  </a:lnTo>
                  <a:lnTo>
                    <a:pt x="352" y="12"/>
                  </a:lnTo>
                  <a:lnTo>
                    <a:pt x="318" y="6"/>
                  </a:lnTo>
                  <a:lnTo>
                    <a:pt x="282" y="2"/>
                  </a:lnTo>
                  <a:lnTo>
                    <a:pt x="248" y="0"/>
                  </a:lnTo>
                  <a:lnTo>
                    <a:pt x="212" y="0"/>
                  </a:lnTo>
                  <a:lnTo>
                    <a:pt x="158" y="2"/>
                  </a:lnTo>
                  <a:lnTo>
                    <a:pt x="104" y="8"/>
                  </a:lnTo>
                  <a:lnTo>
                    <a:pt x="50" y="18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3" name="Freeform 151"/>
            <p:cNvSpPr>
              <a:spLocks/>
            </p:cNvSpPr>
            <p:nvPr/>
          </p:nvSpPr>
          <p:spPr bwMode="auto">
            <a:xfrm>
              <a:off x="5141913" y="3040063"/>
              <a:ext cx="1184275" cy="317500"/>
            </a:xfrm>
            <a:custGeom>
              <a:avLst/>
              <a:gdLst>
                <a:gd name="T0" fmla="*/ 0 w 746"/>
                <a:gd name="T1" fmla="*/ 95765938 h 200"/>
                <a:gd name="T2" fmla="*/ 0 w 746"/>
                <a:gd name="T3" fmla="*/ 95765938 h 200"/>
                <a:gd name="T4" fmla="*/ 10080625 w 746"/>
                <a:gd name="T5" fmla="*/ 105846563 h 200"/>
                <a:gd name="T6" fmla="*/ 10080625 w 746"/>
                <a:gd name="T7" fmla="*/ 105846563 h 200"/>
                <a:gd name="T8" fmla="*/ 15120938 w 746"/>
                <a:gd name="T9" fmla="*/ 110886875 h 200"/>
                <a:gd name="T10" fmla="*/ 15120938 w 746"/>
                <a:gd name="T11" fmla="*/ 110886875 h 200"/>
                <a:gd name="T12" fmla="*/ 156249688 w 746"/>
                <a:gd name="T13" fmla="*/ 70564375 h 200"/>
                <a:gd name="T14" fmla="*/ 302418750 w 746"/>
                <a:gd name="T15" fmla="*/ 40322500 h 200"/>
                <a:gd name="T16" fmla="*/ 448587813 w 746"/>
                <a:gd name="T17" fmla="*/ 25201563 h 200"/>
                <a:gd name="T18" fmla="*/ 524192500 w 746"/>
                <a:gd name="T19" fmla="*/ 20161250 h 200"/>
                <a:gd name="T20" fmla="*/ 599797188 w 746"/>
                <a:gd name="T21" fmla="*/ 20161250 h 200"/>
                <a:gd name="T22" fmla="*/ 599797188 w 746"/>
                <a:gd name="T23" fmla="*/ 20161250 h 200"/>
                <a:gd name="T24" fmla="*/ 700603438 w 746"/>
                <a:gd name="T25" fmla="*/ 20161250 h 200"/>
                <a:gd name="T26" fmla="*/ 796369375 w 746"/>
                <a:gd name="T27" fmla="*/ 30241875 h 200"/>
                <a:gd name="T28" fmla="*/ 892135313 w 746"/>
                <a:gd name="T29" fmla="*/ 40322500 h 200"/>
                <a:gd name="T30" fmla="*/ 987901250 w 746"/>
                <a:gd name="T31" fmla="*/ 55443438 h 200"/>
                <a:gd name="T32" fmla="*/ 1078626875 w 746"/>
                <a:gd name="T33" fmla="*/ 80645000 h 200"/>
                <a:gd name="T34" fmla="*/ 1169352500 w 746"/>
                <a:gd name="T35" fmla="*/ 105846563 h 200"/>
                <a:gd name="T36" fmla="*/ 1255037813 w 746"/>
                <a:gd name="T37" fmla="*/ 136088438 h 200"/>
                <a:gd name="T38" fmla="*/ 1345763438 w 746"/>
                <a:gd name="T39" fmla="*/ 166330313 h 200"/>
                <a:gd name="T40" fmla="*/ 1345763438 w 746"/>
                <a:gd name="T41" fmla="*/ 166330313 h 200"/>
                <a:gd name="T42" fmla="*/ 1416327813 w 746"/>
                <a:gd name="T43" fmla="*/ 201612500 h 200"/>
                <a:gd name="T44" fmla="*/ 1486892188 w 746"/>
                <a:gd name="T45" fmla="*/ 236894688 h 200"/>
                <a:gd name="T46" fmla="*/ 1557456563 w 746"/>
                <a:gd name="T47" fmla="*/ 272176875 h 200"/>
                <a:gd name="T48" fmla="*/ 1622980625 w 746"/>
                <a:gd name="T49" fmla="*/ 312499375 h 200"/>
                <a:gd name="T50" fmla="*/ 1688504688 w 746"/>
                <a:gd name="T51" fmla="*/ 357862188 h 200"/>
                <a:gd name="T52" fmla="*/ 1754028750 w 746"/>
                <a:gd name="T53" fmla="*/ 403225000 h 200"/>
                <a:gd name="T54" fmla="*/ 1814512500 w 746"/>
                <a:gd name="T55" fmla="*/ 453628125 h 200"/>
                <a:gd name="T56" fmla="*/ 1874996250 w 746"/>
                <a:gd name="T57" fmla="*/ 504031250 h 200"/>
                <a:gd name="T58" fmla="*/ 1874996250 w 746"/>
                <a:gd name="T59" fmla="*/ 504031250 h 200"/>
                <a:gd name="T60" fmla="*/ 1880036563 w 746"/>
                <a:gd name="T61" fmla="*/ 483870000 h 200"/>
                <a:gd name="T62" fmla="*/ 1880036563 w 746"/>
                <a:gd name="T63" fmla="*/ 483870000 h 200"/>
                <a:gd name="T64" fmla="*/ 1814512500 w 746"/>
                <a:gd name="T65" fmla="*/ 428426563 h 200"/>
                <a:gd name="T66" fmla="*/ 1748988438 w 746"/>
                <a:gd name="T67" fmla="*/ 378023438 h 200"/>
                <a:gd name="T68" fmla="*/ 1678424063 w 746"/>
                <a:gd name="T69" fmla="*/ 327620313 h 200"/>
                <a:gd name="T70" fmla="*/ 1607859688 w 746"/>
                <a:gd name="T71" fmla="*/ 282257500 h 200"/>
                <a:gd name="T72" fmla="*/ 1532255000 w 746"/>
                <a:gd name="T73" fmla="*/ 236894688 h 200"/>
                <a:gd name="T74" fmla="*/ 1456650313 w 746"/>
                <a:gd name="T75" fmla="*/ 196572188 h 200"/>
                <a:gd name="T76" fmla="*/ 1376005313 w 746"/>
                <a:gd name="T77" fmla="*/ 161290000 h 200"/>
                <a:gd name="T78" fmla="*/ 1300400625 w 746"/>
                <a:gd name="T79" fmla="*/ 126007813 h 200"/>
                <a:gd name="T80" fmla="*/ 1214715313 w 746"/>
                <a:gd name="T81" fmla="*/ 95765938 h 200"/>
                <a:gd name="T82" fmla="*/ 1134070313 w 746"/>
                <a:gd name="T83" fmla="*/ 70564375 h 200"/>
                <a:gd name="T84" fmla="*/ 1048385000 w 746"/>
                <a:gd name="T85" fmla="*/ 50403125 h 200"/>
                <a:gd name="T86" fmla="*/ 962699688 w 746"/>
                <a:gd name="T87" fmla="*/ 30241875 h 200"/>
                <a:gd name="T88" fmla="*/ 871974063 w 746"/>
                <a:gd name="T89" fmla="*/ 15120938 h 200"/>
                <a:gd name="T90" fmla="*/ 781248438 w 746"/>
                <a:gd name="T91" fmla="*/ 5040313 h 200"/>
                <a:gd name="T92" fmla="*/ 695563125 w 746"/>
                <a:gd name="T93" fmla="*/ 0 h 200"/>
                <a:gd name="T94" fmla="*/ 599797188 w 746"/>
                <a:gd name="T95" fmla="*/ 0 h 200"/>
                <a:gd name="T96" fmla="*/ 599797188 w 746"/>
                <a:gd name="T97" fmla="*/ 0 h 200"/>
                <a:gd name="T98" fmla="*/ 524192500 w 746"/>
                <a:gd name="T99" fmla="*/ 0 h 200"/>
                <a:gd name="T100" fmla="*/ 443547500 w 746"/>
                <a:gd name="T101" fmla="*/ 5040313 h 200"/>
                <a:gd name="T102" fmla="*/ 367942813 w 746"/>
                <a:gd name="T103" fmla="*/ 10080625 h 200"/>
                <a:gd name="T104" fmla="*/ 292338125 w 746"/>
                <a:gd name="T105" fmla="*/ 20161250 h 200"/>
                <a:gd name="T106" fmla="*/ 146169063 w 746"/>
                <a:gd name="T107" fmla="*/ 50403125 h 200"/>
                <a:gd name="T108" fmla="*/ 0 w 746"/>
                <a:gd name="T109" fmla="*/ 95765938 h 200"/>
                <a:gd name="T110" fmla="*/ 0 w 746"/>
                <a:gd name="T111" fmla="*/ 95765938 h 20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746" h="200">
                  <a:moveTo>
                    <a:pt x="0" y="38"/>
                  </a:moveTo>
                  <a:lnTo>
                    <a:pt x="0" y="38"/>
                  </a:lnTo>
                  <a:lnTo>
                    <a:pt x="4" y="42"/>
                  </a:lnTo>
                  <a:lnTo>
                    <a:pt x="6" y="44"/>
                  </a:lnTo>
                  <a:lnTo>
                    <a:pt x="62" y="28"/>
                  </a:lnTo>
                  <a:lnTo>
                    <a:pt x="120" y="16"/>
                  </a:lnTo>
                  <a:lnTo>
                    <a:pt x="178" y="10"/>
                  </a:lnTo>
                  <a:lnTo>
                    <a:pt x="208" y="8"/>
                  </a:lnTo>
                  <a:lnTo>
                    <a:pt x="238" y="8"/>
                  </a:lnTo>
                  <a:lnTo>
                    <a:pt x="278" y="8"/>
                  </a:lnTo>
                  <a:lnTo>
                    <a:pt x="316" y="12"/>
                  </a:lnTo>
                  <a:lnTo>
                    <a:pt x="354" y="16"/>
                  </a:lnTo>
                  <a:lnTo>
                    <a:pt x="392" y="22"/>
                  </a:lnTo>
                  <a:lnTo>
                    <a:pt x="428" y="32"/>
                  </a:lnTo>
                  <a:lnTo>
                    <a:pt x="464" y="42"/>
                  </a:lnTo>
                  <a:lnTo>
                    <a:pt x="498" y="54"/>
                  </a:lnTo>
                  <a:lnTo>
                    <a:pt x="534" y="66"/>
                  </a:lnTo>
                  <a:lnTo>
                    <a:pt x="562" y="80"/>
                  </a:lnTo>
                  <a:lnTo>
                    <a:pt x="590" y="94"/>
                  </a:lnTo>
                  <a:lnTo>
                    <a:pt x="618" y="108"/>
                  </a:lnTo>
                  <a:lnTo>
                    <a:pt x="644" y="124"/>
                  </a:lnTo>
                  <a:lnTo>
                    <a:pt x="670" y="142"/>
                  </a:lnTo>
                  <a:lnTo>
                    <a:pt x="696" y="160"/>
                  </a:lnTo>
                  <a:lnTo>
                    <a:pt x="720" y="180"/>
                  </a:lnTo>
                  <a:lnTo>
                    <a:pt x="744" y="200"/>
                  </a:lnTo>
                  <a:lnTo>
                    <a:pt x="746" y="192"/>
                  </a:lnTo>
                  <a:lnTo>
                    <a:pt x="720" y="170"/>
                  </a:lnTo>
                  <a:lnTo>
                    <a:pt x="694" y="150"/>
                  </a:lnTo>
                  <a:lnTo>
                    <a:pt x="666" y="130"/>
                  </a:lnTo>
                  <a:lnTo>
                    <a:pt x="638" y="112"/>
                  </a:lnTo>
                  <a:lnTo>
                    <a:pt x="608" y="94"/>
                  </a:lnTo>
                  <a:lnTo>
                    <a:pt x="578" y="78"/>
                  </a:lnTo>
                  <a:lnTo>
                    <a:pt x="546" y="64"/>
                  </a:lnTo>
                  <a:lnTo>
                    <a:pt x="516" y="50"/>
                  </a:lnTo>
                  <a:lnTo>
                    <a:pt x="482" y="38"/>
                  </a:lnTo>
                  <a:lnTo>
                    <a:pt x="450" y="28"/>
                  </a:lnTo>
                  <a:lnTo>
                    <a:pt x="416" y="20"/>
                  </a:lnTo>
                  <a:lnTo>
                    <a:pt x="382" y="12"/>
                  </a:lnTo>
                  <a:lnTo>
                    <a:pt x="346" y="6"/>
                  </a:lnTo>
                  <a:lnTo>
                    <a:pt x="310" y="2"/>
                  </a:lnTo>
                  <a:lnTo>
                    <a:pt x="276" y="0"/>
                  </a:lnTo>
                  <a:lnTo>
                    <a:pt x="238" y="0"/>
                  </a:lnTo>
                  <a:lnTo>
                    <a:pt x="208" y="0"/>
                  </a:lnTo>
                  <a:lnTo>
                    <a:pt x="176" y="2"/>
                  </a:lnTo>
                  <a:lnTo>
                    <a:pt x="146" y="4"/>
                  </a:lnTo>
                  <a:lnTo>
                    <a:pt x="116" y="8"/>
                  </a:lnTo>
                  <a:lnTo>
                    <a:pt x="58" y="2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4" name="Freeform 152"/>
            <p:cNvSpPr>
              <a:spLocks/>
            </p:cNvSpPr>
            <p:nvPr/>
          </p:nvSpPr>
          <p:spPr bwMode="auto">
            <a:xfrm>
              <a:off x="5100638" y="2976563"/>
              <a:ext cx="1250950" cy="320675"/>
            </a:xfrm>
            <a:custGeom>
              <a:avLst/>
              <a:gdLst>
                <a:gd name="T0" fmla="*/ 0 w 788"/>
                <a:gd name="T1" fmla="*/ 110886875 h 202"/>
                <a:gd name="T2" fmla="*/ 0 w 788"/>
                <a:gd name="T3" fmla="*/ 110886875 h 202"/>
                <a:gd name="T4" fmla="*/ 15120938 w 788"/>
                <a:gd name="T5" fmla="*/ 126007813 h 202"/>
                <a:gd name="T6" fmla="*/ 15120938 w 788"/>
                <a:gd name="T7" fmla="*/ 126007813 h 202"/>
                <a:gd name="T8" fmla="*/ 90725625 w 788"/>
                <a:gd name="T9" fmla="*/ 100806250 h 202"/>
                <a:gd name="T10" fmla="*/ 171370625 w 788"/>
                <a:gd name="T11" fmla="*/ 80645000 h 202"/>
                <a:gd name="T12" fmla="*/ 252015625 w 788"/>
                <a:gd name="T13" fmla="*/ 60483750 h 202"/>
                <a:gd name="T14" fmla="*/ 332660625 w 788"/>
                <a:gd name="T15" fmla="*/ 45362813 h 202"/>
                <a:gd name="T16" fmla="*/ 413305625 w 788"/>
                <a:gd name="T17" fmla="*/ 35282188 h 202"/>
                <a:gd name="T18" fmla="*/ 498990938 w 788"/>
                <a:gd name="T19" fmla="*/ 25201563 h 202"/>
                <a:gd name="T20" fmla="*/ 579635938 w 788"/>
                <a:gd name="T21" fmla="*/ 20161250 h 202"/>
                <a:gd name="T22" fmla="*/ 665321250 w 788"/>
                <a:gd name="T23" fmla="*/ 20161250 h 202"/>
                <a:gd name="T24" fmla="*/ 665321250 w 788"/>
                <a:gd name="T25" fmla="*/ 20161250 h 202"/>
                <a:gd name="T26" fmla="*/ 771167813 w 788"/>
                <a:gd name="T27" fmla="*/ 20161250 h 202"/>
                <a:gd name="T28" fmla="*/ 871974063 w 788"/>
                <a:gd name="T29" fmla="*/ 30241875 h 202"/>
                <a:gd name="T30" fmla="*/ 972780313 w 788"/>
                <a:gd name="T31" fmla="*/ 40322500 h 202"/>
                <a:gd name="T32" fmla="*/ 1073586563 w 788"/>
                <a:gd name="T33" fmla="*/ 60483750 h 202"/>
                <a:gd name="T34" fmla="*/ 1169352500 w 788"/>
                <a:gd name="T35" fmla="*/ 80645000 h 202"/>
                <a:gd name="T36" fmla="*/ 1265118438 w 788"/>
                <a:gd name="T37" fmla="*/ 105846563 h 202"/>
                <a:gd name="T38" fmla="*/ 1355844063 w 788"/>
                <a:gd name="T39" fmla="*/ 141128750 h 202"/>
                <a:gd name="T40" fmla="*/ 1446569688 w 788"/>
                <a:gd name="T41" fmla="*/ 176410938 h 202"/>
                <a:gd name="T42" fmla="*/ 1446569688 w 788"/>
                <a:gd name="T43" fmla="*/ 176410938 h 202"/>
                <a:gd name="T44" fmla="*/ 1522174375 w 788"/>
                <a:gd name="T45" fmla="*/ 206652813 h 202"/>
                <a:gd name="T46" fmla="*/ 1592738750 w 788"/>
                <a:gd name="T47" fmla="*/ 241935000 h 202"/>
                <a:gd name="T48" fmla="*/ 1658262813 w 788"/>
                <a:gd name="T49" fmla="*/ 282257500 h 202"/>
                <a:gd name="T50" fmla="*/ 1728827188 w 788"/>
                <a:gd name="T51" fmla="*/ 322580000 h 202"/>
                <a:gd name="T52" fmla="*/ 1794351250 w 788"/>
                <a:gd name="T53" fmla="*/ 362902500 h 202"/>
                <a:gd name="T54" fmla="*/ 1859875313 w 788"/>
                <a:gd name="T55" fmla="*/ 408265313 h 202"/>
                <a:gd name="T56" fmla="*/ 1920359063 w 788"/>
                <a:gd name="T57" fmla="*/ 458668438 h 202"/>
                <a:gd name="T58" fmla="*/ 1980842813 w 788"/>
                <a:gd name="T59" fmla="*/ 509071563 h 202"/>
                <a:gd name="T60" fmla="*/ 1980842813 w 788"/>
                <a:gd name="T61" fmla="*/ 509071563 h 202"/>
                <a:gd name="T62" fmla="*/ 1985883125 w 788"/>
                <a:gd name="T63" fmla="*/ 488910313 h 202"/>
                <a:gd name="T64" fmla="*/ 1985883125 w 788"/>
                <a:gd name="T65" fmla="*/ 488910313 h 202"/>
                <a:gd name="T66" fmla="*/ 1920359063 w 788"/>
                <a:gd name="T67" fmla="*/ 433466875 h 202"/>
                <a:gd name="T68" fmla="*/ 1849794688 w 788"/>
                <a:gd name="T69" fmla="*/ 378023438 h 202"/>
                <a:gd name="T70" fmla="*/ 1779230313 w 788"/>
                <a:gd name="T71" fmla="*/ 327620313 h 202"/>
                <a:gd name="T72" fmla="*/ 1703625625 w 788"/>
                <a:gd name="T73" fmla="*/ 282257500 h 202"/>
                <a:gd name="T74" fmla="*/ 1628020938 w 788"/>
                <a:gd name="T75" fmla="*/ 236894688 h 202"/>
                <a:gd name="T76" fmla="*/ 1547375938 w 788"/>
                <a:gd name="T77" fmla="*/ 196572188 h 202"/>
                <a:gd name="T78" fmla="*/ 1466730938 w 788"/>
                <a:gd name="T79" fmla="*/ 161290000 h 202"/>
                <a:gd name="T80" fmla="*/ 1381045625 w 788"/>
                <a:gd name="T81" fmla="*/ 126007813 h 202"/>
                <a:gd name="T82" fmla="*/ 1300400625 w 788"/>
                <a:gd name="T83" fmla="*/ 100806250 h 202"/>
                <a:gd name="T84" fmla="*/ 1214715313 w 788"/>
                <a:gd name="T85" fmla="*/ 70564375 h 202"/>
                <a:gd name="T86" fmla="*/ 1123989688 w 788"/>
                <a:gd name="T87" fmla="*/ 50403125 h 202"/>
                <a:gd name="T88" fmla="*/ 1038304375 w 788"/>
                <a:gd name="T89" fmla="*/ 30241875 h 202"/>
                <a:gd name="T90" fmla="*/ 947578750 w 788"/>
                <a:gd name="T91" fmla="*/ 15120938 h 202"/>
                <a:gd name="T92" fmla="*/ 851812813 w 788"/>
                <a:gd name="T93" fmla="*/ 5040313 h 202"/>
                <a:gd name="T94" fmla="*/ 761087188 w 788"/>
                <a:gd name="T95" fmla="*/ 0 h 202"/>
                <a:gd name="T96" fmla="*/ 665321250 w 788"/>
                <a:gd name="T97" fmla="*/ 0 h 202"/>
                <a:gd name="T98" fmla="*/ 665321250 w 788"/>
                <a:gd name="T99" fmla="*/ 0 h 202"/>
                <a:gd name="T100" fmla="*/ 579635938 w 788"/>
                <a:gd name="T101" fmla="*/ 0 h 202"/>
                <a:gd name="T102" fmla="*/ 493950625 w 788"/>
                <a:gd name="T103" fmla="*/ 5040313 h 202"/>
                <a:gd name="T104" fmla="*/ 408265313 w 788"/>
                <a:gd name="T105" fmla="*/ 15120938 h 202"/>
                <a:gd name="T106" fmla="*/ 322580000 w 788"/>
                <a:gd name="T107" fmla="*/ 25201563 h 202"/>
                <a:gd name="T108" fmla="*/ 241935000 w 788"/>
                <a:gd name="T109" fmla="*/ 40322500 h 202"/>
                <a:gd name="T110" fmla="*/ 161290000 w 788"/>
                <a:gd name="T111" fmla="*/ 60483750 h 202"/>
                <a:gd name="T112" fmla="*/ 80645000 w 788"/>
                <a:gd name="T113" fmla="*/ 85685313 h 202"/>
                <a:gd name="T114" fmla="*/ 0 w 788"/>
                <a:gd name="T115" fmla="*/ 110886875 h 202"/>
                <a:gd name="T116" fmla="*/ 0 w 788"/>
                <a:gd name="T117" fmla="*/ 110886875 h 2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88" h="202">
                  <a:moveTo>
                    <a:pt x="0" y="44"/>
                  </a:moveTo>
                  <a:lnTo>
                    <a:pt x="0" y="44"/>
                  </a:lnTo>
                  <a:lnTo>
                    <a:pt x="6" y="50"/>
                  </a:lnTo>
                  <a:lnTo>
                    <a:pt x="36" y="40"/>
                  </a:lnTo>
                  <a:lnTo>
                    <a:pt x="68" y="32"/>
                  </a:lnTo>
                  <a:lnTo>
                    <a:pt x="100" y="24"/>
                  </a:lnTo>
                  <a:lnTo>
                    <a:pt x="132" y="18"/>
                  </a:lnTo>
                  <a:lnTo>
                    <a:pt x="164" y="14"/>
                  </a:lnTo>
                  <a:lnTo>
                    <a:pt x="198" y="10"/>
                  </a:lnTo>
                  <a:lnTo>
                    <a:pt x="230" y="8"/>
                  </a:lnTo>
                  <a:lnTo>
                    <a:pt x="264" y="8"/>
                  </a:lnTo>
                  <a:lnTo>
                    <a:pt x="306" y="8"/>
                  </a:lnTo>
                  <a:lnTo>
                    <a:pt x="346" y="12"/>
                  </a:lnTo>
                  <a:lnTo>
                    <a:pt x="386" y="16"/>
                  </a:lnTo>
                  <a:lnTo>
                    <a:pt x="426" y="24"/>
                  </a:lnTo>
                  <a:lnTo>
                    <a:pt x="464" y="32"/>
                  </a:lnTo>
                  <a:lnTo>
                    <a:pt x="502" y="42"/>
                  </a:lnTo>
                  <a:lnTo>
                    <a:pt x="538" y="56"/>
                  </a:lnTo>
                  <a:lnTo>
                    <a:pt x="574" y="70"/>
                  </a:lnTo>
                  <a:lnTo>
                    <a:pt x="604" y="82"/>
                  </a:lnTo>
                  <a:lnTo>
                    <a:pt x="632" y="96"/>
                  </a:lnTo>
                  <a:lnTo>
                    <a:pt x="658" y="112"/>
                  </a:lnTo>
                  <a:lnTo>
                    <a:pt x="686" y="128"/>
                  </a:lnTo>
                  <a:lnTo>
                    <a:pt x="712" y="144"/>
                  </a:lnTo>
                  <a:lnTo>
                    <a:pt x="738" y="162"/>
                  </a:lnTo>
                  <a:lnTo>
                    <a:pt x="762" y="182"/>
                  </a:lnTo>
                  <a:lnTo>
                    <a:pt x="786" y="202"/>
                  </a:lnTo>
                  <a:lnTo>
                    <a:pt x="788" y="194"/>
                  </a:lnTo>
                  <a:lnTo>
                    <a:pt x="762" y="172"/>
                  </a:lnTo>
                  <a:lnTo>
                    <a:pt x="734" y="150"/>
                  </a:lnTo>
                  <a:lnTo>
                    <a:pt x="706" y="130"/>
                  </a:lnTo>
                  <a:lnTo>
                    <a:pt x="676" y="112"/>
                  </a:lnTo>
                  <a:lnTo>
                    <a:pt x="646" y="94"/>
                  </a:lnTo>
                  <a:lnTo>
                    <a:pt x="614" y="78"/>
                  </a:lnTo>
                  <a:lnTo>
                    <a:pt x="582" y="64"/>
                  </a:lnTo>
                  <a:lnTo>
                    <a:pt x="548" y="50"/>
                  </a:lnTo>
                  <a:lnTo>
                    <a:pt x="516" y="40"/>
                  </a:lnTo>
                  <a:lnTo>
                    <a:pt x="482" y="28"/>
                  </a:lnTo>
                  <a:lnTo>
                    <a:pt x="446" y="20"/>
                  </a:lnTo>
                  <a:lnTo>
                    <a:pt x="412" y="12"/>
                  </a:lnTo>
                  <a:lnTo>
                    <a:pt x="376" y="6"/>
                  </a:lnTo>
                  <a:lnTo>
                    <a:pt x="338" y="2"/>
                  </a:lnTo>
                  <a:lnTo>
                    <a:pt x="302" y="0"/>
                  </a:lnTo>
                  <a:lnTo>
                    <a:pt x="264" y="0"/>
                  </a:lnTo>
                  <a:lnTo>
                    <a:pt x="230" y="0"/>
                  </a:lnTo>
                  <a:lnTo>
                    <a:pt x="196" y="2"/>
                  </a:lnTo>
                  <a:lnTo>
                    <a:pt x="162" y="6"/>
                  </a:lnTo>
                  <a:lnTo>
                    <a:pt x="128" y="10"/>
                  </a:lnTo>
                  <a:lnTo>
                    <a:pt x="96" y="16"/>
                  </a:lnTo>
                  <a:lnTo>
                    <a:pt x="64" y="24"/>
                  </a:lnTo>
                  <a:lnTo>
                    <a:pt x="32" y="3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5" name="Freeform 153"/>
            <p:cNvSpPr>
              <a:spLocks/>
            </p:cNvSpPr>
            <p:nvPr/>
          </p:nvSpPr>
          <p:spPr bwMode="auto">
            <a:xfrm>
              <a:off x="5056188" y="2913063"/>
              <a:ext cx="1320800" cy="320675"/>
            </a:xfrm>
            <a:custGeom>
              <a:avLst/>
              <a:gdLst>
                <a:gd name="T0" fmla="*/ 0 w 832"/>
                <a:gd name="T1" fmla="*/ 131048125 h 202"/>
                <a:gd name="T2" fmla="*/ 0 w 832"/>
                <a:gd name="T3" fmla="*/ 131048125 h 202"/>
                <a:gd name="T4" fmla="*/ 15120938 w 832"/>
                <a:gd name="T5" fmla="*/ 146169063 h 202"/>
                <a:gd name="T6" fmla="*/ 15120938 w 832"/>
                <a:gd name="T7" fmla="*/ 146169063 h 202"/>
                <a:gd name="T8" fmla="*/ 100806250 w 832"/>
                <a:gd name="T9" fmla="*/ 115927188 h 202"/>
                <a:gd name="T10" fmla="*/ 186491563 w 832"/>
                <a:gd name="T11" fmla="*/ 90725625 h 202"/>
                <a:gd name="T12" fmla="*/ 277217188 w 832"/>
                <a:gd name="T13" fmla="*/ 70564375 h 202"/>
                <a:gd name="T14" fmla="*/ 367942813 w 832"/>
                <a:gd name="T15" fmla="*/ 50403125 h 202"/>
                <a:gd name="T16" fmla="*/ 458668438 w 832"/>
                <a:gd name="T17" fmla="*/ 35282188 h 202"/>
                <a:gd name="T18" fmla="*/ 549394063 w 832"/>
                <a:gd name="T19" fmla="*/ 25201563 h 202"/>
                <a:gd name="T20" fmla="*/ 645160000 w 832"/>
                <a:gd name="T21" fmla="*/ 20161250 h 202"/>
                <a:gd name="T22" fmla="*/ 735885625 w 832"/>
                <a:gd name="T23" fmla="*/ 20161250 h 202"/>
                <a:gd name="T24" fmla="*/ 735885625 w 832"/>
                <a:gd name="T25" fmla="*/ 20161250 h 202"/>
                <a:gd name="T26" fmla="*/ 846772500 w 832"/>
                <a:gd name="T27" fmla="*/ 20161250 h 202"/>
                <a:gd name="T28" fmla="*/ 952619063 w 832"/>
                <a:gd name="T29" fmla="*/ 30241875 h 202"/>
                <a:gd name="T30" fmla="*/ 1058465625 w 832"/>
                <a:gd name="T31" fmla="*/ 40322500 h 202"/>
                <a:gd name="T32" fmla="*/ 1164312188 w 832"/>
                <a:gd name="T33" fmla="*/ 60483750 h 202"/>
                <a:gd name="T34" fmla="*/ 1265118438 w 832"/>
                <a:gd name="T35" fmla="*/ 85685313 h 202"/>
                <a:gd name="T36" fmla="*/ 1365924688 w 832"/>
                <a:gd name="T37" fmla="*/ 110886875 h 202"/>
                <a:gd name="T38" fmla="*/ 1461690625 w 832"/>
                <a:gd name="T39" fmla="*/ 146169063 h 202"/>
                <a:gd name="T40" fmla="*/ 1557456563 w 832"/>
                <a:gd name="T41" fmla="*/ 181451250 h 202"/>
                <a:gd name="T42" fmla="*/ 1557456563 w 832"/>
                <a:gd name="T43" fmla="*/ 181451250 h 202"/>
                <a:gd name="T44" fmla="*/ 1698585313 w 832"/>
                <a:gd name="T45" fmla="*/ 252015625 h 202"/>
                <a:gd name="T46" fmla="*/ 1834673750 w 832"/>
                <a:gd name="T47" fmla="*/ 327620313 h 202"/>
                <a:gd name="T48" fmla="*/ 1965721875 w 832"/>
                <a:gd name="T49" fmla="*/ 413305625 h 202"/>
                <a:gd name="T50" fmla="*/ 2086689375 w 832"/>
                <a:gd name="T51" fmla="*/ 509071563 h 202"/>
                <a:gd name="T52" fmla="*/ 2086689375 w 832"/>
                <a:gd name="T53" fmla="*/ 509071563 h 202"/>
                <a:gd name="T54" fmla="*/ 2096770000 w 832"/>
                <a:gd name="T55" fmla="*/ 488910313 h 202"/>
                <a:gd name="T56" fmla="*/ 2096770000 w 832"/>
                <a:gd name="T57" fmla="*/ 488910313 h 202"/>
                <a:gd name="T58" fmla="*/ 2026205625 w 832"/>
                <a:gd name="T59" fmla="*/ 433466875 h 202"/>
                <a:gd name="T60" fmla="*/ 1950600938 w 832"/>
                <a:gd name="T61" fmla="*/ 378023438 h 202"/>
                <a:gd name="T62" fmla="*/ 1874996250 w 832"/>
                <a:gd name="T63" fmla="*/ 327620313 h 202"/>
                <a:gd name="T64" fmla="*/ 1799391563 w 832"/>
                <a:gd name="T65" fmla="*/ 282257500 h 202"/>
                <a:gd name="T66" fmla="*/ 1718746563 w 832"/>
                <a:gd name="T67" fmla="*/ 236894688 h 202"/>
                <a:gd name="T68" fmla="*/ 1638101563 w 832"/>
                <a:gd name="T69" fmla="*/ 196572188 h 202"/>
                <a:gd name="T70" fmla="*/ 1557456563 w 832"/>
                <a:gd name="T71" fmla="*/ 161290000 h 202"/>
                <a:gd name="T72" fmla="*/ 1471771250 w 832"/>
                <a:gd name="T73" fmla="*/ 126007813 h 202"/>
                <a:gd name="T74" fmla="*/ 1386085938 w 832"/>
                <a:gd name="T75" fmla="*/ 95765938 h 202"/>
                <a:gd name="T76" fmla="*/ 1295360313 w 832"/>
                <a:gd name="T77" fmla="*/ 70564375 h 202"/>
                <a:gd name="T78" fmla="*/ 1204634688 w 832"/>
                <a:gd name="T79" fmla="*/ 50403125 h 202"/>
                <a:gd name="T80" fmla="*/ 1113909063 w 832"/>
                <a:gd name="T81" fmla="*/ 30241875 h 202"/>
                <a:gd name="T82" fmla="*/ 1023183438 w 832"/>
                <a:gd name="T83" fmla="*/ 15120938 h 202"/>
                <a:gd name="T84" fmla="*/ 927417500 w 832"/>
                <a:gd name="T85" fmla="*/ 5040313 h 202"/>
                <a:gd name="T86" fmla="*/ 831651563 w 832"/>
                <a:gd name="T87" fmla="*/ 0 h 202"/>
                <a:gd name="T88" fmla="*/ 735885625 w 832"/>
                <a:gd name="T89" fmla="*/ 0 h 202"/>
                <a:gd name="T90" fmla="*/ 735885625 w 832"/>
                <a:gd name="T91" fmla="*/ 0 h 202"/>
                <a:gd name="T92" fmla="*/ 640119688 w 832"/>
                <a:gd name="T93" fmla="*/ 0 h 202"/>
                <a:gd name="T94" fmla="*/ 544353750 w 832"/>
                <a:gd name="T95" fmla="*/ 5040313 h 202"/>
                <a:gd name="T96" fmla="*/ 453628125 w 832"/>
                <a:gd name="T97" fmla="*/ 15120938 h 202"/>
                <a:gd name="T98" fmla="*/ 357862188 w 832"/>
                <a:gd name="T99" fmla="*/ 30241875 h 202"/>
                <a:gd name="T100" fmla="*/ 267136563 w 832"/>
                <a:gd name="T101" fmla="*/ 50403125 h 202"/>
                <a:gd name="T102" fmla="*/ 176410938 w 832"/>
                <a:gd name="T103" fmla="*/ 70564375 h 202"/>
                <a:gd name="T104" fmla="*/ 90725625 w 832"/>
                <a:gd name="T105" fmla="*/ 100806250 h 202"/>
                <a:gd name="T106" fmla="*/ 0 w 832"/>
                <a:gd name="T107" fmla="*/ 131048125 h 202"/>
                <a:gd name="T108" fmla="*/ 0 w 832"/>
                <a:gd name="T109" fmla="*/ 131048125 h 2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32" h="202">
                  <a:moveTo>
                    <a:pt x="0" y="52"/>
                  </a:moveTo>
                  <a:lnTo>
                    <a:pt x="0" y="52"/>
                  </a:lnTo>
                  <a:lnTo>
                    <a:pt x="6" y="58"/>
                  </a:lnTo>
                  <a:lnTo>
                    <a:pt x="40" y="46"/>
                  </a:lnTo>
                  <a:lnTo>
                    <a:pt x="74" y="36"/>
                  </a:lnTo>
                  <a:lnTo>
                    <a:pt x="110" y="28"/>
                  </a:lnTo>
                  <a:lnTo>
                    <a:pt x="146" y="20"/>
                  </a:lnTo>
                  <a:lnTo>
                    <a:pt x="182" y="14"/>
                  </a:lnTo>
                  <a:lnTo>
                    <a:pt x="218" y="10"/>
                  </a:lnTo>
                  <a:lnTo>
                    <a:pt x="256" y="8"/>
                  </a:lnTo>
                  <a:lnTo>
                    <a:pt x="292" y="8"/>
                  </a:lnTo>
                  <a:lnTo>
                    <a:pt x="336" y="8"/>
                  </a:lnTo>
                  <a:lnTo>
                    <a:pt x="378" y="12"/>
                  </a:lnTo>
                  <a:lnTo>
                    <a:pt x="420" y="16"/>
                  </a:lnTo>
                  <a:lnTo>
                    <a:pt x="462" y="24"/>
                  </a:lnTo>
                  <a:lnTo>
                    <a:pt x="502" y="34"/>
                  </a:lnTo>
                  <a:lnTo>
                    <a:pt x="542" y="44"/>
                  </a:lnTo>
                  <a:lnTo>
                    <a:pt x="580" y="58"/>
                  </a:lnTo>
                  <a:lnTo>
                    <a:pt x="618" y="72"/>
                  </a:lnTo>
                  <a:lnTo>
                    <a:pt x="674" y="100"/>
                  </a:lnTo>
                  <a:lnTo>
                    <a:pt x="728" y="130"/>
                  </a:lnTo>
                  <a:lnTo>
                    <a:pt x="780" y="164"/>
                  </a:lnTo>
                  <a:lnTo>
                    <a:pt x="828" y="202"/>
                  </a:lnTo>
                  <a:lnTo>
                    <a:pt x="832" y="194"/>
                  </a:lnTo>
                  <a:lnTo>
                    <a:pt x="804" y="172"/>
                  </a:lnTo>
                  <a:lnTo>
                    <a:pt x="774" y="150"/>
                  </a:lnTo>
                  <a:lnTo>
                    <a:pt x="744" y="130"/>
                  </a:lnTo>
                  <a:lnTo>
                    <a:pt x="714" y="112"/>
                  </a:lnTo>
                  <a:lnTo>
                    <a:pt x="682" y="94"/>
                  </a:lnTo>
                  <a:lnTo>
                    <a:pt x="650" y="78"/>
                  </a:lnTo>
                  <a:lnTo>
                    <a:pt x="618" y="64"/>
                  </a:lnTo>
                  <a:lnTo>
                    <a:pt x="584" y="50"/>
                  </a:lnTo>
                  <a:lnTo>
                    <a:pt x="550" y="38"/>
                  </a:lnTo>
                  <a:lnTo>
                    <a:pt x="514" y="28"/>
                  </a:lnTo>
                  <a:lnTo>
                    <a:pt x="478" y="20"/>
                  </a:lnTo>
                  <a:lnTo>
                    <a:pt x="442" y="12"/>
                  </a:lnTo>
                  <a:lnTo>
                    <a:pt x="406" y="6"/>
                  </a:lnTo>
                  <a:lnTo>
                    <a:pt x="368" y="2"/>
                  </a:lnTo>
                  <a:lnTo>
                    <a:pt x="330" y="0"/>
                  </a:lnTo>
                  <a:lnTo>
                    <a:pt x="292" y="0"/>
                  </a:lnTo>
                  <a:lnTo>
                    <a:pt x="254" y="0"/>
                  </a:lnTo>
                  <a:lnTo>
                    <a:pt x="216" y="2"/>
                  </a:lnTo>
                  <a:lnTo>
                    <a:pt x="180" y="6"/>
                  </a:lnTo>
                  <a:lnTo>
                    <a:pt x="142" y="12"/>
                  </a:lnTo>
                  <a:lnTo>
                    <a:pt x="106" y="20"/>
                  </a:lnTo>
                  <a:lnTo>
                    <a:pt x="70" y="28"/>
                  </a:lnTo>
                  <a:lnTo>
                    <a:pt x="36" y="4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6" name="Freeform 154"/>
            <p:cNvSpPr>
              <a:spLocks/>
            </p:cNvSpPr>
            <p:nvPr/>
          </p:nvSpPr>
          <p:spPr bwMode="auto">
            <a:xfrm>
              <a:off x="5011738" y="2849563"/>
              <a:ext cx="1384300" cy="317500"/>
            </a:xfrm>
            <a:custGeom>
              <a:avLst/>
              <a:gdLst>
                <a:gd name="T0" fmla="*/ 0 w 872"/>
                <a:gd name="T1" fmla="*/ 151209375 h 200"/>
                <a:gd name="T2" fmla="*/ 0 w 872"/>
                <a:gd name="T3" fmla="*/ 151209375 h 200"/>
                <a:gd name="T4" fmla="*/ 15120938 w 872"/>
                <a:gd name="T5" fmla="*/ 166330313 h 200"/>
                <a:gd name="T6" fmla="*/ 15120938 w 872"/>
                <a:gd name="T7" fmla="*/ 166330313 h 200"/>
                <a:gd name="T8" fmla="*/ 105846563 w 872"/>
                <a:gd name="T9" fmla="*/ 131048125 h 200"/>
                <a:gd name="T10" fmla="*/ 201612500 w 872"/>
                <a:gd name="T11" fmla="*/ 100806250 h 200"/>
                <a:gd name="T12" fmla="*/ 302418750 w 872"/>
                <a:gd name="T13" fmla="*/ 75604688 h 200"/>
                <a:gd name="T14" fmla="*/ 398184688 w 872"/>
                <a:gd name="T15" fmla="*/ 55443438 h 200"/>
                <a:gd name="T16" fmla="*/ 498990938 w 872"/>
                <a:gd name="T17" fmla="*/ 40322500 h 200"/>
                <a:gd name="T18" fmla="*/ 599797188 w 872"/>
                <a:gd name="T19" fmla="*/ 25201563 h 200"/>
                <a:gd name="T20" fmla="*/ 705643750 w 872"/>
                <a:gd name="T21" fmla="*/ 20161250 h 200"/>
                <a:gd name="T22" fmla="*/ 806450000 w 872"/>
                <a:gd name="T23" fmla="*/ 20161250 h 200"/>
                <a:gd name="T24" fmla="*/ 806450000 w 872"/>
                <a:gd name="T25" fmla="*/ 20161250 h 200"/>
                <a:gd name="T26" fmla="*/ 922377188 w 872"/>
                <a:gd name="T27" fmla="*/ 20161250 h 200"/>
                <a:gd name="T28" fmla="*/ 1033264063 w 872"/>
                <a:gd name="T29" fmla="*/ 30241875 h 200"/>
                <a:gd name="T30" fmla="*/ 1144150938 w 872"/>
                <a:gd name="T31" fmla="*/ 45362813 h 200"/>
                <a:gd name="T32" fmla="*/ 1255037813 w 872"/>
                <a:gd name="T33" fmla="*/ 60483750 h 200"/>
                <a:gd name="T34" fmla="*/ 1360884375 w 872"/>
                <a:gd name="T35" fmla="*/ 85685313 h 200"/>
                <a:gd name="T36" fmla="*/ 1466730938 w 872"/>
                <a:gd name="T37" fmla="*/ 115927188 h 200"/>
                <a:gd name="T38" fmla="*/ 1567537188 w 872"/>
                <a:gd name="T39" fmla="*/ 151209375 h 200"/>
                <a:gd name="T40" fmla="*/ 1668343438 w 872"/>
                <a:gd name="T41" fmla="*/ 191531875 h 200"/>
                <a:gd name="T42" fmla="*/ 1668343438 w 872"/>
                <a:gd name="T43" fmla="*/ 191531875 h 200"/>
                <a:gd name="T44" fmla="*/ 1809472188 w 872"/>
                <a:gd name="T45" fmla="*/ 257055938 h 200"/>
                <a:gd name="T46" fmla="*/ 1940520313 w 872"/>
                <a:gd name="T47" fmla="*/ 332660625 h 200"/>
                <a:gd name="T48" fmla="*/ 2071568438 w 872"/>
                <a:gd name="T49" fmla="*/ 413305625 h 200"/>
                <a:gd name="T50" fmla="*/ 2147483646 w 872"/>
                <a:gd name="T51" fmla="*/ 504031250 h 200"/>
                <a:gd name="T52" fmla="*/ 2147483646 w 872"/>
                <a:gd name="T53" fmla="*/ 504031250 h 200"/>
                <a:gd name="T54" fmla="*/ 2147483646 w 872"/>
                <a:gd name="T55" fmla="*/ 483870000 h 200"/>
                <a:gd name="T56" fmla="*/ 2147483646 w 872"/>
                <a:gd name="T57" fmla="*/ 483870000 h 200"/>
                <a:gd name="T58" fmla="*/ 2127011875 w 872"/>
                <a:gd name="T59" fmla="*/ 428426563 h 200"/>
                <a:gd name="T60" fmla="*/ 2051407188 w 872"/>
                <a:gd name="T61" fmla="*/ 378023438 h 200"/>
                <a:gd name="T62" fmla="*/ 1975802500 w 872"/>
                <a:gd name="T63" fmla="*/ 327620313 h 200"/>
                <a:gd name="T64" fmla="*/ 1895157500 w 872"/>
                <a:gd name="T65" fmla="*/ 282257500 h 200"/>
                <a:gd name="T66" fmla="*/ 1814512500 w 872"/>
                <a:gd name="T67" fmla="*/ 236894688 h 200"/>
                <a:gd name="T68" fmla="*/ 1728827188 w 872"/>
                <a:gd name="T69" fmla="*/ 196572188 h 200"/>
                <a:gd name="T70" fmla="*/ 1643141875 w 872"/>
                <a:gd name="T71" fmla="*/ 161290000 h 200"/>
                <a:gd name="T72" fmla="*/ 1557456563 w 872"/>
                <a:gd name="T73" fmla="*/ 126007813 h 200"/>
                <a:gd name="T74" fmla="*/ 1466730938 w 872"/>
                <a:gd name="T75" fmla="*/ 95765938 h 200"/>
                <a:gd name="T76" fmla="*/ 1381045625 w 872"/>
                <a:gd name="T77" fmla="*/ 70564375 h 200"/>
                <a:gd name="T78" fmla="*/ 1285279688 w 872"/>
                <a:gd name="T79" fmla="*/ 50403125 h 200"/>
                <a:gd name="T80" fmla="*/ 1194554063 w 872"/>
                <a:gd name="T81" fmla="*/ 30241875 h 200"/>
                <a:gd name="T82" fmla="*/ 1098788125 w 872"/>
                <a:gd name="T83" fmla="*/ 15120938 h 200"/>
                <a:gd name="T84" fmla="*/ 1003022188 w 872"/>
                <a:gd name="T85" fmla="*/ 5040313 h 200"/>
                <a:gd name="T86" fmla="*/ 907256250 w 872"/>
                <a:gd name="T87" fmla="*/ 0 h 200"/>
                <a:gd name="T88" fmla="*/ 806450000 w 872"/>
                <a:gd name="T89" fmla="*/ 0 h 200"/>
                <a:gd name="T90" fmla="*/ 806450000 w 872"/>
                <a:gd name="T91" fmla="*/ 0 h 200"/>
                <a:gd name="T92" fmla="*/ 700603438 w 872"/>
                <a:gd name="T93" fmla="*/ 0 h 200"/>
                <a:gd name="T94" fmla="*/ 594756875 w 872"/>
                <a:gd name="T95" fmla="*/ 10080625 h 200"/>
                <a:gd name="T96" fmla="*/ 493950625 w 872"/>
                <a:gd name="T97" fmla="*/ 20161250 h 200"/>
                <a:gd name="T98" fmla="*/ 393144375 w 872"/>
                <a:gd name="T99" fmla="*/ 35282188 h 200"/>
                <a:gd name="T100" fmla="*/ 292338125 w 872"/>
                <a:gd name="T101" fmla="*/ 60483750 h 200"/>
                <a:gd name="T102" fmla="*/ 191531875 w 872"/>
                <a:gd name="T103" fmla="*/ 85685313 h 200"/>
                <a:gd name="T104" fmla="*/ 95765938 w 872"/>
                <a:gd name="T105" fmla="*/ 115927188 h 200"/>
                <a:gd name="T106" fmla="*/ 0 w 872"/>
                <a:gd name="T107" fmla="*/ 151209375 h 200"/>
                <a:gd name="T108" fmla="*/ 0 w 872"/>
                <a:gd name="T109" fmla="*/ 151209375 h 20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72" h="200">
                  <a:moveTo>
                    <a:pt x="0" y="60"/>
                  </a:moveTo>
                  <a:lnTo>
                    <a:pt x="0" y="60"/>
                  </a:lnTo>
                  <a:lnTo>
                    <a:pt x="6" y="66"/>
                  </a:lnTo>
                  <a:lnTo>
                    <a:pt x="42" y="52"/>
                  </a:lnTo>
                  <a:lnTo>
                    <a:pt x="80" y="40"/>
                  </a:lnTo>
                  <a:lnTo>
                    <a:pt x="120" y="30"/>
                  </a:lnTo>
                  <a:lnTo>
                    <a:pt x="158" y="22"/>
                  </a:lnTo>
                  <a:lnTo>
                    <a:pt x="198" y="16"/>
                  </a:lnTo>
                  <a:lnTo>
                    <a:pt x="238" y="10"/>
                  </a:lnTo>
                  <a:lnTo>
                    <a:pt x="280" y="8"/>
                  </a:lnTo>
                  <a:lnTo>
                    <a:pt x="320" y="8"/>
                  </a:lnTo>
                  <a:lnTo>
                    <a:pt x="366" y="8"/>
                  </a:lnTo>
                  <a:lnTo>
                    <a:pt x="410" y="12"/>
                  </a:lnTo>
                  <a:lnTo>
                    <a:pt x="454" y="18"/>
                  </a:lnTo>
                  <a:lnTo>
                    <a:pt x="498" y="24"/>
                  </a:lnTo>
                  <a:lnTo>
                    <a:pt x="540" y="34"/>
                  </a:lnTo>
                  <a:lnTo>
                    <a:pt x="582" y="46"/>
                  </a:lnTo>
                  <a:lnTo>
                    <a:pt x="622" y="60"/>
                  </a:lnTo>
                  <a:lnTo>
                    <a:pt x="662" y="76"/>
                  </a:lnTo>
                  <a:lnTo>
                    <a:pt x="718" y="102"/>
                  </a:lnTo>
                  <a:lnTo>
                    <a:pt x="770" y="132"/>
                  </a:lnTo>
                  <a:lnTo>
                    <a:pt x="822" y="164"/>
                  </a:lnTo>
                  <a:lnTo>
                    <a:pt x="870" y="200"/>
                  </a:lnTo>
                  <a:lnTo>
                    <a:pt x="872" y="192"/>
                  </a:lnTo>
                  <a:lnTo>
                    <a:pt x="844" y="170"/>
                  </a:lnTo>
                  <a:lnTo>
                    <a:pt x="814" y="150"/>
                  </a:lnTo>
                  <a:lnTo>
                    <a:pt x="784" y="130"/>
                  </a:lnTo>
                  <a:lnTo>
                    <a:pt x="752" y="112"/>
                  </a:lnTo>
                  <a:lnTo>
                    <a:pt x="720" y="94"/>
                  </a:lnTo>
                  <a:lnTo>
                    <a:pt x="686" y="78"/>
                  </a:lnTo>
                  <a:lnTo>
                    <a:pt x="652" y="64"/>
                  </a:lnTo>
                  <a:lnTo>
                    <a:pt x="618" y="50"/>
                  </a:lnTo>
                  <a:lnTo>
                    <a:pt x="582" y="38"/>
                  </a:lnTo>
                  <a:lnTo>
                    <a:pt x="548" y="28"/>
                  </a:lnTo>
                  <a:lnTo>
                    <a:pt x="510" y="20"/>
                  </a:lnTo>
                  <a:lnTo>
                    <a:pt x="474" y="12"/>
                  </a:lnTo>
                  <a:lnTo>
                    <a:pt x="436" y="6"/>
                  </a:lnTo>
                  <a:lnTo>
                    <a:pt x="398" y="2"/>
                  </a:lnTo>
                  <a:lnTo>
                    <a:pt x="360" y="0"/>
                  </a:lnTo>
                  <a:lnTo>
                    <a:pt x="320" y="0"/>
                  </a:lnTo>
                  <a:lnTo>
                    <a:pt x="278" y="0"/>
                  </a:lnTo>
                  <a:lnTo>
                    <a:pt x="236" y="4"/>
                  </a:lnTo>
                  <a:lnTo>
                    <a:pt x="196" y="8"/>
                  </a:lnTo>
                  <a:lnTo>
                    <a:pt x="156" y="14"/>
                  </a:lnTo>
                  <a:lnTo>
                    <a:pt x="116" y="24"/>
                  </a:lnTo>
                  <a:lnTo>
                    <a:pt x="76" y="34"/>
                  </a:lnTo>
                  <a:lnTo>
                    <a:pt x="38" y="46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7" name="Freeform 155"/>
            <p:cNvSpPr>
              <a:spLocks/>
            </p:cNvSpPr>
            <p:nvPr/>
          </p:nvSpPr>
          <p:spPr bwMode="auto">
            <a:xfrm>
              <a:off x="4964113" y="2786063"/>
              <a:ext cx="1450975" cy="317500"/>
            </a:xfrm>
            <a:custGeom>
              <a:avLst/>
              <a:gdLst>
                <a:gd name="T0" fmla="*/ 0 w 914"/>
                <a:gd name="T1" fmla="*/ 171370625 h 200"/>
                <a:gd name="T2" fmla="*/ 0 w 914"/>
                <a:gd name="T3" fmla="*/ 171370625 h 200"/>
                <a:gd name="T4" fmla="*/ 15120938 w 914"/>
                <a:gd name="T5" fmla="*/ 186491563 h 200"/>
                <a:gd name="T6" fmla="*/ 15120938 w 914"/>
                <a:gd name="T7" fmla="*/ 186491563 h 200"/>
                <a:gd name="T8" fmla="*/ 115927188 w 914"/>
                <a:gd name="T9" fmla="*/ 151209375 h 200"/>
                <a:gd name="T10" fmla="*/ 221773750 w 914"/>
                <a:gd name="T11" fmla="*/ 115927188 h 200"/>
                <a:gd name="T12" fmla="*/ 327620313 w 914"/>
                <a:gd name="T13" fmla="*/ 85685313 h 200"/>
                <a:gd name="T14" fmla="*/ 433466875 w 914"/>
                <a:gd name="T15" fmla="*/ 60483750 h 200"/>
                <a:gd name="T16" fmla="*/ 544353750 w 914"/>
                <a:gd name="T17" fmla="*/ 45362813 h 200"/>
                <a:gd name="T18" fmla="*/ 655240625 w 914"/>
                <a:gd name="T19" fmla="*/ 30241875 h 200"/>
                <a:gd name="T20" fmla="*/ 771167813 w 914"/>
                <a:gd name="T21" fmla="*/ 20161250 h 200"/>
                <a:gd name="T22" fmla="*/ 882054688 w 914"/>
                <a:gd name="T23" fmla="*/ 20161250 h 200"/>
                <a:gd name="T24" fmla="*/ 882054688 w 914"/>
                <a:gd name="T25" fmla="*/ 20161250 h 200"/>
                <a:gd name="T26" fmla="*/ 1003022188 w 914"/>
                <a:gd name="T27" fmla="*/ 20161250 h 200"/>
                <a:gd name="T28" fmla="*/ 1118949375 w 914"/>
                <a:gd name="T29" fmla="*/ 30241875 h 200"/>
                <a:gd name="T30" fmla="*/ 1234876563 w 914"/>
                <a:gd name="T31" fmla="*/ 45362813 h 200"/>
                <a:gd name="T32" fmla="*/ 1350803750 w 914"/>
                <a:gd name="T33" fmla="*/ 65524063 h 200"/>
                <a:gd name="T34" fmla="*/ 1461690625 w 914"/>
                <a:gd name="T35" fmla="*/ 90725625 h 200"/>
                <a:gd name="T36" fmla="*/ 1572577500 w 914"/>
                <a:gd name="T37" fmla="*/ 120967500 h 200"/>
                <a:gd name="T38" fmla="*/ 1678424063 w 914"/>
                <a:gd name="T39" fmla="*/ 156249688 h 200"/>
                <a:gd name="T40" fmla="*/ 1784270625 w 914"/>
                <a:gd name="T41" fmla="*/ 201612500 h 200"/>
                <a:gd name="T42" fmla="*/ 1784270625 w 914"/>
                <a:gd name="T43" fmla="*/ 201612500 h 200"/>
                <a:gd name="T44" fmla="*/ 1920359063 w 914"/>
                <a:gd name="T45" fmla="*/ 262096250 h 200"/>
                <a:gd name="T46" fmla="*/ 2051407188 w 914"/>
                <a:gd name="T47" fmla="*/ 332660625 h 200"/>
                <a:gd name="T48" fmla="*/ 2147483646 w 914"/>
                <a:gd name="T49" fmla="*/ 413305625 h 200"/>
                <a:gd name="T50" fmla="*/ 2147483646 w 914"/>
                <a:gd name="T51" fmla="*/ 504031250 h 200"/>
                <a:gd name="T52" fmla="*/ 2147483646 w 914"/>
                <a:gd name="T53" fmla="*/ 504031250 h 200"/>
                <a:gd name="T54" fmla="*/ 2147483646 w 914"/>
                <a:gd name="T55" fmla="*/ 483870000 h 200"/>
                <a:gd name="T56" fmla="*/ 2147483646 w 914"/>
                <a:gd name="T57" fmla="*/ 483870000 h 200"/>
                <a:gd name="T58" fmla="*/ 2147483646 w 914"/>
                <a:gd name="T59" fmla="*/ 428426563 h 200"/>
                <a:gd name="T60" fmla="*/ 2147483646 w 914"/>
                <a:gd name="T61" fmla="*/ 372983125 h 200"/>
                <a:gd name="T62" fmla="*/ 2071568438 w 914"/>
                <a:gd name="T63" fmla="*/ 322580000 h 200"/>
                <a:gd name="T64" fmla="*/ 1990923438 w 914"/>
                <a:gd name="T65" fmla="*/ 277217188 h 200"/>
                <a:gd name="T66" fmla="*/ 1910278438 w 914"/>
                <a:gd name="T67" fmla="*/ 236894688 h 200"/>
                <a:gd name="T68" fmla="*/ 1824593125 w 914"/>
                <a:gd name="T69" fmla="*/ 196572188 h 200"/>
                <a:gd name="T70" fmla="*/ 1738907813 w 914"/>
                <a:gd name="T71" fmla="*/ 161290000 h 200"/>
                <a:gd name="T72" fmla="*/ 1648182188 w 914"/>
                <a:gd name="T73" fmla="*/ 126007813 h 200"/>
                <a:gd name="T74" fmla="*/ 1557456563 w 914"/>
                <a:gd name="T75" fmla="*/ 95765938 h 200"/>
                <a:gd name="T76" fmla="*/ 1466730938 w 914"/>
                <a:gd name="T77" fmla="*/ 70564375 h 200"/>
                <a:gd name="T78" fmla="*/ 1370965000 w 914"/>
                <a:gd name="T79" fmla="*/ 50403125 h 200"/>
                <a:gd name="T80" fmla="*/ 1275199063 w 914"/>
                <a:gd name="T81" fmla="*/ 30241875 h 200"/>
                <a:gd name="T82" fmla="*/ 1179433125 w 914"/>
                <a:gd name="T83" fmla="*/ 15120938 h 200"/>
                <a:gd name="T84" fmla="*/ 1083667188 w 914"/>
                <a:gd name="T85" fmla="*/ 5040313 h 200"/>
                <a:gd name="T86" fmla="*/ 982860938 w 914"/>
                <a:gd name="T87" fmla="*/ 0 h 200"/>
                <a:gd name="T88" fmla="*/ 882054688 w 914"/>
                <a:gd name="T89" fmla="*/ 0 h 200"/>
                <a:gd name="T90" fmla="*/ 882054688 w 914"/>
                <a:gd name="T91" fmla="*/ 0 h 200"/>
                <a:gd name="T92" fmla="*/ 766127500 w 914"/>
                <a:gd name="T93" fmla="*/ 0 h 200"/>
                <a:gd name="T94" fmla="*/ 650200313 w 914"/>
                <a:gd name="T95" fmla="*/ 10080625 h 200"/>
                <a:gd name="T96" fmla="*/ 539313438 w 914"/>
                <a:gd name="T97" fmla="*/ 25201563 h 200"/>
                <a:gd name="T98" fmla="*/ 428426563 w 914"/>
                <a:gd name="T99" fmla="*/ 40322500 h 200"/>
                <a:gd name="T100" fmla="*/ 317539688 w 914"/>
                <a:gd name="T101" fmla="*/ 65524063 h 200"/>
                <a:gd name="T102" fmla="*/ 206652813 w 914"/>
                <a:gd name="T103" fmla="*/ 95765938 h 200"/>
                <a:gd name="T104" fmla="*/ 100806250 w 914"/>
                <a:gd name="T105" fmla="*/ 131048125 h 200"/>
                <a:gd name="T106" fmla="*/ 0 w 914"/>
                <a:gd name="T107" fmla="*/ 171370625 h 200"/>
                <a:gd name="T108" fmla="*/ 0 w 914"/>
                <a:gd name="T109" fmla="*/ 171370625 h 20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14" h="200">
                  <a:moveTo>
                    <a:pt x="0" y="68"/>
                  </a:moveTo>
                  <a:lnTo>
                    <a:pt x="0" y="68"/>
                  </a:lnTo>
                  <a:lnTo>
                    <a:pt x="6" y="74"/>
                  </a:lnTo>
                  <a:lnTo>
                    <a:pt x="46" y="60"/>
                  </a:lnTo>
                  <a:lnTo>
                    <a:pt x="88" y="46"/>
                  </a:lnTo>
                  <a:lnTo>
                    <a:pt x="130" y="34"/>
                  </a:lnTo>
                  <a:lnTo>
                    <a:pt x="172" y="24"/>
                  </a:lnTo>
                  <a:lnTo>
                    <a:pt x="216" y="18"/>
                  </a:lnTo>
                  <a:lnTo>
                    <a:pt x="260" y="12"/>
                  </a:lnTo>
                  <a:lnTo>
                    <a:pt x="306" y="8"/>
                  </a:lnTo>
                  <a:lnTo>
                    <a:pt x="350" y="8"/>
                  </a:lnTo>
                  <a:lnTo>
                    <a:pt x="398" y="8"/>
                  </a:lnTo>
                  <a:lnTo>
                    <a:pt x="444" y="12"/>
                  </a:lnTo>
                  <a:lnTo>
                    <a:pt x="490" y="18"/>
                  </a:lnTo>
                  <a:lnTo>
                    <a:pt x="536" y="26"/>
                  </a:lnTo>
                  <a:lnTo>
                    <a:pt x="580" y="36"/>
                  </a:lnTo>
                  <a:lnTo>
                    <a:pt x="624" y="48"/>
                  </a:lnTo>
                  <a:lnTo>
                    <a:pt x="666" y="62"/>
                  </a:lnTo>
                  <a:lnTo>
                    <a:pt x="708" y="80"/>
                  </a:lnTo>
                  <a:lnTo>
                    <a:pt x="762" y="104"/>
                  </a:lnTo>
                  <a:lnTo>
                    <a:pt x="814" y="132"/>
                  </a:lnTo>
                  <a:lnTo>
                    <a:pt x="864" y="164"/>
                  </a:lnTo>
                  <a:lnTo>
                    <a:pt x="912" y="200"/>
                  </a:lnTo>
                  <a:lnTo>
                    <a:pt x="914" y="192"/>
                  </a:lnTo>
                  <a:lnTo>
                    <a:pt x="884" y="170"/>
                  </a:lnTo>
                  <a:lnTo>
                    <a:pt x="854" y="148"/>
                  </a:lnTo>
                  <a:lnTo>
                    <a:pt x="822" y="128"/>
                  </a:lnTo>
                  <a:lnTo>
                    <a:pt x="790" y="110"/>
                  </a:lnTo>
                  <a:lnTo>
                    <a:pt x="758" y="94"/>
                  </a:lnTo>
                  <a:lnTo>
                    <a:pt x="724" y="78"/>
                  </a:lnTo>
                  <a:lnTo>
                    <a:pt x="690" y="64"/>
                  </a:lnTo>
                  <a:lnTo>
                    <a:pt x="654" y="50"/>
                  </a:lnTo>
                  <a:lnTo>
                    <a:pt x="618" y="38"/>
                  </a:lnTo>
                  <a:lnTo>
                    <a:pt x="582" y="28"/>
                  </a:lnTo>
                  <a:lnTo>
                    <a:pt x="544" y="20"/>
                  </a:lnTo>
                  <a:lnTo>
                    <a:pt x="506" y="12"/>
                  </a:lnTo>
                  <a:lnTo>
                    <a:pt x="468" y="6"/>
                  </a:lnTo>
                  <a:lnTo>
                    <a:pt x="430" y="2"/>
                  </a:lnTo>
                  <a:lnTo>
                    <a:pt x="390" y="0"/>
                  </a:lnTo>
                  <a:lnTo>
                    <a:pt x="350" y="0"/>
                  </a:lnTo>
                  <a:lnTo>
                    <a:pt x="304" y="0"/>
                  </a:lnTo>
                  <a:lnTo>
                    <a:pt x="258" y="4"/>
                  </a:lnTo>
                  <a:lnTo>
                    <a:pt x="214" y="10"/>
                  </a:lnTo>
                  <a:lnTo>
                    <a:pt x="170" y="16"/>
                  </a:lnTo>
                  <a:lnTo>
                    <a:pt x="126" y="26"/>
                  </a:lnTo>
                  <a:lnTo>
                    <a:pt x="82" y="38"/>
                  </a:lnTo>
                  <a:lnTo>
                    <a:pt x="40" y="52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8" name="Freeform 156"/>
            <p:cNvSpPr>
              <a:spLocks/>
            </p:cNvSpPr>
            <p:nvPr/>
          </p:nvSpPr>
          <p:spPr bwMode="auto">
            <a:xfrm>
              <a:off x="4913313" y="2722563"/>
              <a:ext cx="1520825" cy="314325"/>
            </a:xfrm>
            <a:custGeom>
              <a:avLst/>
              <a:gdLst>
                <a:gd name="T0" fmla="*/ 0 w 958"/>
                <a:gd name="T1" fmla="*/ 196572188 h 198"/>
                <a:gd name="T2" fmla="*/ 0 w 958"/>
                <a:gd name="T3" fmla="*/ 196572188 h 198"/>
                <a:gd name="T4" fmla="*/ 15120938 w 958"/>
                <a:gd name="T5" fmla="*/ 211693125 h 198"/>
                <a:gd name="T6" fmla="*/ 15120938 w 958"/>
                <a:gd name="T7" fmla="*/ 211693125 h 198"/>
                <a:gd name="T8" fmla="*/ 25201563 w 958"/>
                <a:gd name="T9" fmla="*/ 206652813 h 198"/>
                <a:gd name="T10" fmla="*/ 25201563 w 958"/>
                <a:gd name="T11" fmla="*/ 206652813 h 198"/>
                <a:gd name="T12" fmla="*/ 136088438 w 958"/>
                <a:gd name="T13" fmla="*/ 166330313 h 198"/>
                <a:gd name="T14" fmla="*/ 246975313 w 958"/>
                <a:gd name="T15" fmla="*/ 126007813 h 198"/>
                <a:gd name="T16" fmla="*/ 362902500 w 958"/>
                <a:gd name="T17" fmla="*/ 95765938 h 198"/>
                <a:gd name="T18" fmla="*/ 478829688 w 958"/>
                <a:gd name="T19" fmla="*/ 65524063 h 198"/>
                <a:gd name="T20" fmla="*/ 599797188 w 958"/>
                <a:gd name="T21" fmla="*/ 45362813 h 198"/>
                <a:gd name="T22" fmla="*/ 720764688 w 958"/>
                <a:gd name="T23" fmla="*/ 30241875 h 198"/>
                <a:gd name="T24" fmla="*/ 841732188 w 958"/>
                <a:gd name="T25" fmla="*/ 20161250 h 198"/>
                <a:gd name="T26" fmla="*/ 962699688 w 958"/>
                <a:gd name="T27" fmla="*/ 20161250 h 198"/>
                <a:gd name="T28" fmla="*/ 962699688 w 958"/>
                <a:gd name="T29" fmla="*/ 20161250 h 198"/>
                <a:gd name="T30" fmla="*/ 1088707500 w 958"/>
                <a:gd name="T31" fmla="*/ 20161250 h 198"/>
                <a:gd name="T32" fmla="*/ 1209675000 w 958"/>
                <a:gd name="T33" fmla="*/ 30241875 h 198"/>
                <a:gd name="T34" fmla="*/ 1330642500 w 958"/>
                <a:gd name="T35" fmla="*/ 45362813 h 198"/>
                <a:gd name="T36" fmla="*/ 1451610000 w 958"/>
                <a:gd name="T37" fmla="*/ 65524063 h 198"/>
                <a:gd name="T38" fmla="*/ 1567537188 w 958"/>
                <a:gd name="T39" fmla="*/ 95765938 h 198"/>
                <a:gd name="T40" fmla="*/ 1683464375 w 958"/>
                <a:gd name="T41" fmla="*/ 126007813 h 198"/>
                <a:gd name="T42" fmla="*/ 1794351250 w 958"/>
                <a:gd name="T43" fmla="*/ 166330313 h 198"/>
                <a:gd name="T44" fmla="*/ 1900197813 w 958"/>
                <a:gd name="T45" fmla="*/ 206652813 h 198"/>
                <a:gd name="T46" fmla="*/ 1900197813 w 958"/>
                <a:gd name="T47" fmla="*/ 206652813 h 198"/>
                <a:gd name="T48" fmla="*/ 2036286250 w 958"/>
                <a:gd name="T49" fmla="*/ 267136563 h 198"/>
                <a:gd name="T50" fmla="*/ 2147483646 w 958"/>
                <a:gd name="T51" fmla="*/ 337700938 h 198"/>
                <a:gd name="T52" fmla="*/ 2147483646 w 958"/>
                <a:gd name="T53" fmla="*/ 413305625 h 198"/>
                <a:gd name="T54" fmla="*/ 2147483646 w 958"/>
                <a:gd name="T55" fmla="*/ 498990938 h 198"/>
                <a:gd name="T56" fmla="*/ 2147483646 w 958"/>
                <a:gd name="T57" fmla="*/ 498990938 h 198"/>
                <a:gd name="T58" fmla="*/ 2147483646 w 958"/>
                <a:gd name="T59" fmla="*/ 473789375 h 198"/>
                <a:gd name="T60" fmla="*/ 2147483646 w 958"/>
                <a:gd name="T61" fmla="*/ 473789375 h 198"/>
                <a:gd name="T62" fmla="*/ 2147483646 w 958"/>
                <a:gd name="T63" fmla="*/ 423386250 h 198"/>
                <a:gd name="T64" fmla="*/ 2147483646 w 958"/>
                <a:gd name="T65" fmla="*/ 367942813 h 198"/>
                <a:gd name="T66" fmla="*/ 2147483646 w 958"/>
                <a:gd name="T67" fmla="*/ 322580000 h 198"/>
                <a:gd name="T68" fmla="*/ 2091729688 w 958"/>
                <a:gd name="T69" fmla="*/ 272176875 h 198"/>
                <a:gd name="T70" fmla="*/ 2006044375 w 958"/>
                <a:gd name="T71" fmla="*/ 231854375 h 198"/>
                <a:gd name="T72" fmla="*/ 1920359063 w 958"/>
                <a:gd name="T73" fmla="*/ 191531875 h 198"/>
                <a:gd name="T74" fmla="*/ 1829633438 w 958"/>
                <a:gd name="T75" fmla="*/ 156249688 h 198"/>
                <a:gd name="T76" fmla="*/ 1738907813 w 958"/>
                <a:gd name="T77" fmla="*/ 126007813 h 198"/>
                <a:gd name="T78" fmla="*/ 1648182188 w 958"/>
                <a:gd name="T79" fmla="*/ 95765938 h 198"/>
                <a:gd name="T80" fmla="*/ 1552416250 w 958"/>
                <a:gd name="T81" fmla="*/ 70564375 h 198"/>
                <a:gd name="T82" fmla="*/ 1456650313 w 958"/>
                <a:gd name="T83" fmla="*/ 50403125 h 198"/>
                <a:gd name="T84" fmla="*/ 1360884375 w 958"/>
                <a:gd name="T85" fmla="*/ 30241875 h 198"/>
                <a:gd name="T86" fmla="*/ 1265118438 w 958"/>
                <a:gd name="T87" fmla="*/ 15120938 h 198"/>
                <a:gd name="T88" fmla="*/ 1164312188 w 958"/>
                <a:gd name="T89" fmla="*/ 5040313 h 198"/>
                <a:gd name="T90" fmla="*/ 1063505938 w 958"/>
                <a:gd name="T91" fmla="*/ 0 h 198"/>
                <a:gd name="T92" fmla="*/ 962699688 w 958"/>
                <a:gd name="T93" fmla="*/ 0 h 198"/>
                <a:gd name="T94" fmla="*/ 962699688 w 958"/>
                <a:gd name="T95" fmla="*/ 0 h 198"/>
                <a:gd name="T96" fmla="*/ 836691875 w 958"/>
                <a:gd name="T97" fmla="*/ 0 h 198"/>
                <a:gd name="T98" fmla="*/ 710684063 w 958"/>
                <a:gd name="T99" fmla="*/ 10080625 h 198"/>
                <a:gd name="T100" fmla="*/ 589716563 w 958"/>
                <a:gd name="T101" fmla="*/ 25201563 h 198"/>
                <a:gd name="T102" fmla="*/ 463708750 w 958"/>
                <a:gd name="T103" fmla="*/ 50403125 h 198"/>
                <a:gd name="T104" fmla="*/ 347781563 w 958"/>
                <a:gd name="T105" fmla="*/ 75604688 h 198"/>
                <a:gd name="T106" fmla="*/ 226814063 w 958"/>
                <a:gd name="T107" fmla="*/ 110886875 h 198"/>
                <a:gd name="T108" fmla="*/ 110886875 w 958"/>
                <a:gd name="T109" fmla="*/ 151209375 h 198"/>
                <a:gd name="T110" fmla="*/ 0 w 958"/>
                <a:gd name="T111" fmla="*/ 196572188 h 198"/>
                <a:gd name="T112" fmla="*/ 0 w 958"/>
                <a:gd name="T113" fmla="*/ 196572188 h 1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58" h="198">
                  <a:moveTo>
                    <a:pt x="0" y="78"/>
                  </a:moveTo>
                  <a:lnTo>
                    <a:pt x="0" y="78"/>
                  </a:lnTo>
                  <a:lnTo>
                    <a:pt x="6" y="84"/>
                  </a:lnTo>
                  <a:lnTo>
                    <a:pt x="10" y="82"/>
                  </a:lnTo>
                  <a:lnTo>
                    <a:pt x="54" y="66"/>
                  </a:lnTo>
                  <a:lnTo>
                    <a:pt x="98" y="50"/>
                  </a:lnTo>
                  <a:lnTo>
                    <a:pt x="144" y="38"/>
                  </a:lnTo>
                  <a:lnTo>
                    <a:pt x="190" y="26"/>
                  </a:lnTo>
                  <a:lnTo>
                    <a:pt x="238" y="18"/>
                  </a:lnTo>
                  <a:lnTo>
                    <a:pt x="286" y="12"/>
                  </a:lnTo>
                  <a:lnTo>
                    <a:pt x="334" y="8"/>
                  </a:lnTo>
                  <a:lnTo>
                    <a:pt x="382" y="8"/>
                  </a:lnTo>
                  <a:lnTo>
                    <a:pt x="432" y="8"/>
                  </a:lnTo>
                  <a:lnTo>
                    <a:pt x="480" y="12"/>
                  </a:lnTo>
                  <a:lnTo>
                    <a:pt x="528" y="18"/>
                  </a:lnTo>
                  <a:lnTo>
                    <a:pt x="576" y="26"/>
                  </a:lnTo>
                  <a:lnTo>
                    <a:pt x="622" y="38"/>
                  </a:lnTo>
                  <a:lnTo>
                    <a:pt x="668" y="50"/>
                  </a:lnTo>
                  <a:lnTo>
                    <a:pt x="712" y="66"/>
                  </a:lnTo>
                  <a:lnTo>
                    <a:pt x="754" y="82"/>
                  </a:lnTo>
                  <a:lnTo>
                    <a:pt x="808" y="106"/>
                  </a:lnTo>
                  <a:lnTo>
                    <a:pt x="858" y="134"/>
                  </a:lnTo>
                  <a:lnTo>
                    <a:pt x="908" y="164"/>
                  </a:lnTo>
                  <a:lnTo>
                    <a:pt x="956" y="198"/>
                  </a:lnTo>
                  <a:lnTo>
                    <a:pt x="958" y="188"/>
                  </a:lnTo>
                  <a:lnTo>
                    <a:pt x="926" y="168"/>
                  </a:lnTo>
                  <a:lnTo>
                    <a:pt x="896" y="146"/>
                  </a:lnTo>
                  <a:lnTo>
                    <a:pt x="862" y="128"/>
                  </a:lnTo>
                  <a:lnTo>
                    <a:pt x="830" y="108"/>
                  </a:lnTo>
                  <a:lnTo>
                    <a:pt x="796" y="92"/>
                  </a:lnTo>
                  <a:lnTo>
                    <a:pt x="762" y="76"/>
                  </a:lnTo>
                  <a:lnTo>
                    <a:pt x="726" y="62"/>
                  </a:lnTo>
                  <a:lnTo>
                    <a:pt x="690" y="50"/>
                  </a:lnTo>
                  <a:lnTo>
                    <a:pt x="654" y="38"/>
                  </a:lnTo>
                  <a:lnTo>
                    <a:pt x="616" y="28"/>
                  </a:lnTo>
                  <a:lnTo>
                    <a:pt x="578" y="20"/>
                  </a:lnTo>
                  <a:lnTo>
                    <a:pt x="540" y="12"/>
                  </a:lnTo>
                  <a:lnTo>
                    <a:pt x="502" y="6"/>
                  </a:lnTo>
                  <a:lnTo>
                    <a:pt x="462" y="2"/>
                  </a:lnTo>
                  <a:lnTo>
                    <a:pt x="422" y="0"/>
                  </a:lnTo>
                  <a:lnTo>
                    <a:pt x="382" y="0"/>
                  </a:lnTo>
                  <a:lnTo>
                    <a:pt x="332" y="0"/>
                  </a:lnTo>
                  <a:lnTo>
                    <a:pt x="282" y="4"/>
                  </a:lnTo>
                  <a:lnTo>
                    <a:pt x="234" y="10"/>
                  </a:lnTo>
                  <a:lnTo>
                    <a:pt x="184" y="20"/>
                  </a:lnTo>
                  <a:lnTo>
                    <a:pt x="138" y="30"/>
                  </a:lnTo>
                  <a:lnTo>
                    <a:pt x="90" y="44"/>
                  </a:lnTo>
                  <a:lnTo>
                    <a:pt x="44" y="6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299" name="Freeform 157"/>
            <p:cNvSpPr>
              <a:spLocks/>
            </p:cNvSpPr>
            <p:nvPr/>
          </p:nvSpPr>
          <p:spPr bwMode="auto">
            <a:xfrm>
              <a:off x="4862513" y="2659063"/>
              <a:ext cx="1584325" cy="307975"/>
            </a:xfrm>
            <a:custGeom>
              <a:avLst/>
              <a:gdLst>
                <a:gd name="T0" fmla="*/ 0 w 998"/>
                <a:gd name="T1" fmla="*/ 221773750 h 194"/>
                <a:gd name="T2" fmla="*/ 0 w 998"/>
                <a:gd name="T3" fmla="*/ 221773750 h 194"/>
                <a:gd name="T4" fmla="*/ 15120938 w 998"/>
                <a:gd name="T5" fmla="*/ 236894688 h 194"/>
                <a:gd name="T6" fmla="*/ 15120938 w 998"/>
                <a:gd name="T7" fmla="*/ 236894688 h 194"/>
                <a:gd name="T8" fmla="*/ 15120938 w 998"/>
                <a:gd name="T9" fmla="*/ 236894688 h 194"/>
                <a:gd name="T10" fmla="*/ 70564375 w 998"/>
                <a:gd name="T11" fmla="*/ 216733438 h 194"/>
                <a:gd name="T12" fmla="*/ 70564375 w 998"/>
                <a:gd name="T13" fmla="*/ 216733438 h 194"/>
                <a:gd name="T14" fmla="*/ 181451250 w 998"/>
                <a:gd name="T15" fmla="*/ 171370625 h 194"/>
                <a:gd name="T16" fmla="*/ 297378438 w 998"/>
                <a:gd name="T17" fmla="*/ 131048125 h 194"/>
                <a:gd name="T18" fmla="*/ 418345938 w 998"/>
                <a:gd name="T19" fmla="*/ 95765938 h 194"/>
                <a:gd name="T20" fmla="*/ 539313438 w 998"/>
                <a:gd name="T21" fmla="*/ 70564375 h 194"/>
                <a:gd name="T22" fmla="*/ 665321250 w 998"/>
                <a:gd name="T23" fmla="*/ 45362813 h 194"/>
                <a:gd name="T24" fmla="*/ 791329063 w 998"/>
                <a:gd name="T25" fmla="*/ 30241875 h 194"/>
                <a:gd name="T26" fmla="*/ 917336875 w 998"/>
                <a:gd name="T27" fmla="*/ 20161250 h 194"/>
                <a:gd name="T28" fmla="*/ 1043344688 w 998"/>
                <a:gd name="T29" fmla="*/ 20161250 h 194"/>
                <a:gd name="T30" fmla="*/ 1043344688 w 998"/>
                <a:gd name="T31" fmla="*/ 20161250 h 194"/>
                <a:gd name="T32" fmla="*/ 1174392813 w 998"/>
                <a:gd name="T33" fmla="*/ 20161250 h 194"/>
                <a:gd name="T34" fmla="*/ 1300400625 w 998"/>
                <a:gd name="T35" fmla="*/ 30241875 h 194"/>
                <a:gd name="T36" fmla="*/ 1426408438 w 998"/>
                <a:gd name="T37" fmla="*/ 45362813 h 194"/>
                <a:gd name="T38" fmla="*/ 1552416250 w 998"/>
                <a:gd name="T39" fmla="*/ 70564375 h 194"/>
                <a:gd name="T40" fmla="*/ 1673383750 w 998"/>
                <a:gd name="T41" fmla="*/ 95765938 h 194"/>
                <a:gd name="T42" fmla="*/ 1789310938 w 998"/>
                <a:gd name="T43" fmla="*/ 131048125 h 194"/>
                <a:gd name="T44" fmla="*/ 1910278438 w 998"/>
                <a:gd name="T45" fmla="*/ 171370625 h 194"/>
                <a:gd name="T46" fmla="*/ 2021165313 w 998"/>
                <a:gd name="T47" fmla="*/ 216733438 h 194"/>
                <a:gd name="T48" fmla="*/ 2021165313 w 998"/>
                <a:gd name="T49" fmla="*/ 216733438 h 194"/>
                <a:gd name="T50" fmla="*/ 2147483646 w 998"/>
                <a:gd name="T51" fmla="*/ 272176875 h 194"/>
                <a:gd name="T52" fmla="*/ 2147483646 w 998"/>
                <a:gd name="T53" fmla="*/ 337700938 h 194"/>
                <a:gd name="T54" fmla="*/ 2147483646 w 998"/>
                <a:gd name="T55" fmla="*/ 413305625 h 194"/>
                <a:gd name="T56" fmla="*/ 2147483646 w 998"/>
                <a:gd name="T57" fmla="*/ 488910313 h 194"/>
                <a:gd name="T58" fmla="*/ 2147483646 w 998"/>
                <a:gd name="T59" fmla="*/ 488910313 h 194"/>
                <a:gd name="T60" fmla="*/ 2147483646 w 998"/>
                <a:gd name="T61" fmla="*/ 468749063 h 194"/>
                <a:gd name="T62" fmla="*/ 2147483646 w 998"/>
                <a:gd name="T63" fmla="*/ 468749063 h 194"/>
                <a:gd name="T64" fmla="*/ 2147483646 w 998"/>
                <a:gd name="T65" fmla="*/ 413305625 h 194"/>
                <a:gd name="T66" fmla="*/ 2147483646 w 998"/>
                <a:gd name="T67" fmla="*/ 362902500 h 194"/>
                <a:gd name="T68" fmla="*/ 2147483646 w 998"/>
                <a:gd name="T69" fmla="*/ 317539688 h 194"/>
                <a:gd name="T70" fmla="*/ 2147483646 w 998"/>
                <a:gd name="T71" fmla="*/ 272176875 h 194"/>
                <a:gd name="T72" fmla="*/ 2101810313 w 998"/>
                <a:gd name="T73" fmla="*/ 226814063 h 194"/>
                <a:gd name="T74" fmla="*/ 2011084688 w 998"/>
                <a:gd name="T75" fmla="*/ 191531875 h 194"/>
                <a:gd name="T76" fmla="*/ 1920359063 w 998"/>
                <a:gd name="T77" fmla="*/ 156249688 h 194"/>
                <a:gd name="T78" fmla="*/ 1829633438 w 998"/>
                <a:gd name="T79" fmla="*/ 120967500 h 194"/>
                <a:gd name="T80" fmla="*/ 1738907813 w 998"/>
                <a:gd name="T81" fmla="*/ 95765938 h 194"/>
                <a:gd name="T82" fmla="*/ 1643141875 w 998"/>
                <a:gd name="T83" fmla="*/ 70564375 h 194"/>
                <a:gd name="T84" fmla="*/ 1547375938 w 998"/>
                <a:gd name="T85" fmla="*/ 45362813 h 194"/>
                <a:gd name="T86" fmla="*/ 1446569688 w 998"/>
                <a:gd name="T87" fmla="*/ 30241875 h 194"/>
                <a:gd name="T88" fmla="*/ 1350803750 w 998"/>
                <a:gd name="T89" fmla="*/ 15120938 h 194"/>
                <a:gd name="T90" fmla="*/ 1249997500 w 998"/>
                <a:gd name="T91" fmla="*/ 5040313 h 194"/>
                <a:gd name="T92" fmla="*/ 1149191250 w 998"/>
                <a:gd name="T93" fmla="*/ 0 h 194"/>
                <a:gd name="T94" fmla="*/ 1043344688 w 998"/>
                <a:gd name="T95" fmla="*/ 0 h 194"/>
                <a:gd name="T96" fmla="*/ 1043344688 w 998"/>
                <a:gd name="T97" fmla="*/ 0 h 194"/>
                <a:gd name="T98" fmla="*/ 907256250 w 998"/>
                <a:gd name="T99" fmla="*/ 0 h 194"/>
                <a:gd name="T100" fmla="*/ 771167813 w 998"/>
                <a:gd name="T101" fmla="*/ 15120938 h 194"/>
                <a:gd name="T102" fmla="*/ 635079375 w 998"/>
                <a:gd name="T103" fmla="*/ 30241875 h 194"/>
                <a:gd name="T104" fmla="*/ 504031250 w 998"/>
                <a:gd name="T105" fmla="*/ 55443438 h 194"/>
                <a:gd name="T106" fmla="*/ 372983125 w 998"/>
                <a:gd name="T107" fmla="*/ 90725625 h 194"/>
                <a:gd name="T108" fmla="*/ 246975313 w 998"/>
                <a:gd name="T109" fmla="*/ 126007813 h 194"/>
                <a:gd name="T110" fmla="*/ 120967500 w 998"/>
                <a:gd name="T111" fmla="*/ 171370625 h 194"/>
                <a:gd name="T112" fmla="*/ 0 w 998"/>
                <a:gd name="T113" fmla="*/ 221773750 h 194"/>
                <a:gd name="T114" fmla="*/ 0 w 998"/>
                <a:gd name="T115" fmla="*/ 221773750 h 19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998" h="194">
                  <a:moveTo>
                    <a:pt x="0" y="88"/>
                  </a:moveTo>
                  <a:lnTo>
                    <a:pt x="0" y="88"/>
                  </a:lnTo>
                  <a:lnTo>
                    <a:pt x="6" y="94"/>
                  </a:lnTo>
                  <a:lnTo>
                    <a:pt x="28" y="86"/>
                  </a:lnTo>
                  <a:lnTo>
                    <a:pt x="72" y="68"/>
                  </a:lnTo>
                  <a:lnTo>
                    <a:pt x="118" y="52"/>
                  </a:lnTo>
                  <a:lnTo>
                    <a:pt x="166" y="38"/>
                  </a:lnTo>
                  <a:lnTo>
                    <a:pt x="214" y="28"/>
                  </a:lnTo>
                  <a:lnTo>
                    <a:pt x="264" y="18"/>
                  </a:lnTo>
                  <a:lnTo>
                    <a:pt x="314" y="12"/>
                  </a:lnTo>
                  <a:lnTo>
                    <a:pt x="364" y="8"/>
                  </a:lnTo>
                  <a:lnTo>
                    <a:pt x="414" y="8"/>
                  </a:lnTo>
                  <a:lnTo>
                    <a:pt x="466" y="8"/>
                  </a:lnTo>
                  <a:lnTo>
                    <a:pt x="516" y="12"/>
                  </a:lnTo>
                  <a:lnTo>
                    <a:pt x="566" y="18"/>
                  </a:lnTo>
                  <a:lnTo>
                    <a:pt x="616" y="28"/>
                  </a:lnTo>
                  <a:lnTo>
                    <a:pt x="664" y="38"/>
                  </a:lnTo>
                  <a:lnTo>
                    <a:pt x="710" y="52"/>
                  </a:lnTo>
                  <a:lnTo>
                    <a:pt x="758" y="68"/>
                  </a:lnTo>
                  <a:lnTo>
                    <a:pt x="802" y="86"/>
                  </a:lnTo>
                  <a:lnTo>
                    <a:pt x="854" y="108"/>
                  </a:lnTo>
                  <a:lnTo>
                    <a:pt x="902" y="134"/>
                  </a:lnTo>
                  <a:lnTo>
                    <a:pt x="950" y="164"/>
                  </a:lnTo>
                  <a:lnTo>
                    <a:pt x="996" y="194"/>
                  </a:lnTo>
                  <a:lnTo>
                    <a:pt x="998" y="186"/>
                  </a:lnTo>
                  <a:lnTo>
                    <a:pt x="966" y="164"/>
                  </a:lnTo>
                  <a:lnTo>
                    <a:pt x="934" y="144"/>
                  </a:lnTo>
                  <a:lnTo>
                    <a:pt x="902" y="126"/>
                  </a:lnTo>
                  <a:lnTo>
                    <a:pt x="868" y="108"/>
                  </a:lnTo>
                  <a:lnTo>
                    <a:pt x="834" y="90"/>
                  </a:lnTo>
                  <a:lnTo>
                    <a:pt x="798" y="76"/>
                  </a:lnTo>
                  <a:lnTo>
                    <a:pt x="762" y="62"/>
                  </a:lnTo>
                  <a:lnTo>
                    <a:pt x="726" y="48"/>
                  </a:lnTo>
                  <a:lnTo>
                    <a:pt x="690" y="38"/>
                  </a:lnTo>
                  <a:lnTo>
                    <a:pt x="652" y="28"/>
                  </a:lnTo>
                  <a:lnTo>
                    <a:pt x="614" y="18"/>
                  </a:lnTo>
                  <a:lnTo>
                    <a:pt x="574" y="12"/>
                  </a:lnTo>
                  <a:lnTo>
                    <a:pt x="536" y="6"/>
                  </a:lnTo>
                  <a:lnTo>
                    <a:pt x="496" y="2"/>
                  </a:lnTo>
                  <a:lnTo>
                    <a:pt x="456" y="0"/>
                  </a:lnTo>
                  <a:lnTo>
                    <a:pt x="414" y="0"/>
                  </a:lnTo>
                  <a:lnTo>
                    <a:pt x="360" y="0"/>
                  </a:lnTo>
                  <a:lnTo>
                    <a:pt x="306" y="6"/>
                  </a:lnTo>
                  <a:lnTo>
                    <a:pt x="252" y="12"/>
                  </a:lnTo>
                  <a:lnTo>
                    <a:pt x="200" y="22"/>
                  </a:lnTo>
                  <a:lnTo>
                    <a:pt x="148" y="36"/>
                  </a:lnTo>
                  <a:lnTo>
                    <a:pt x="98" y="50"/>
                  </a:lnTo>
                  <a:lnTo>
                    <a:pt x="48" y="6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0" name="Freeform 158"/>
            <p:cNvSpPr>
              <a:spLocks/>
            </p:cNvSpPr>
            <p:nvPr/>
          </p:nvSpPr>
          <p:spPr bwMode="auto">
            <a:xfrm>
              <a:off x="4808538" y="2595563"/>
              <a:ext cx="1651000" cy="304800"/>
            </a:xfrm>
            <a:custGeom>
              <a:avLst/>
              <a:gdLst>
                <a:gd name="T0" fmla="*/ 0 w 1040"/>
                <a:gd name="T1" fmla="*/ 252015625 h 192"/>
                <a:gd name="T2" fmla="*/ 0 w 1040"/>
                <a:gd name="T3" fmla="*/ 252015625 h 192"/>
                <a:gd name="T4" fmla="*/ 0 w 1040"/>
                <a:gd name="T5" fmla="*/ 252015625 h 192"/>
                <a:gd name="T6" fmla="*/ 15120938 w 1040"/>
                <a:gd name="T7" fmla="*/ 267136563 h 192"/>
                <a:gd name="T8" fmla="*/ 15120938 w 1040"/>
                <a:gd name="T9" fmla="*/ 267136563 h 192"/>
                <a:gd name="T10" fmla="*/ 115927188 w 1040"/>
                <a:gd name="T11" fmla="*/ 221773750 h 192"/>
                <a:gd name="T12" fmla="*/ 115927188 w 1040"/>
                <a:gd name="T13" fmla="*/ 221773750 h 192"/>
                <a:gd name="T14" fmla="*/ 231854375 w 1040"/>
                <a:gd name="T15" fmla="*/ 176410938 h 192"/>
                <a:gd name="T16" fmla="*/ 352821875 w 1040"/>
                <a:gd name="T17" fmla="*/ 136088438 h 192"/>
                <a:gd name="T18" fmla="*/ 478829688 w 1040"/>
                <a:gd name="T19" fmla="*/ 100806250 h 192"/>
                <a:gd name="T20" fmla="*/ 604837500 w 1040"/>
                <a:gd name="T21" fmla="*/ 70564375 h 192"/>
                <a:gd name="T22" fmla="*/ 730845313 w 1040"/>
                <a:gd name="T23" fmla="*/ 50403125 h 192"/>
                <a:gd name="T24" fmla="*/ 861893438 w 1040"/>
                <a:gd name="T25" fmla="*/ 30241875 h 192"/>
                <a:gd name="T26" fmla="*/ 997981875 w 1040"/>
                <a:gd name="T27" fmla="*/ 20161250 h 192"/>
                <a:gd name="T28" fmla="*/ 1129030000 w 1040"/>
                <a:gd name="T29" fmla="*/ 20161250 h 192"/>
                <a:gd name="T30" fmla="*/ 1129030000 w 1040"/>
                <a:gd name="T31" fmla="*/ 20161250 h 192"/>
                <a:gd name="T32" fmla="*/ 1265118438 w 1040"/>
                <a:gd name="T33" fmla="*/ 20161250 h 192"/>
                <a:gd name="T34" fmla="*/ 1396166563 w 1040"/>
                <a:gd name="T35" fmla="*/ 30241875 h 192"/>
                <a:gd name="T36" fmla="*/ 1527214688 w 1040"/>
                <a:gd name="T37" fmla="*/ 50403125 h 192"/>
                <a:gd name="T38" fmla="*/ 1658262813 w 1040"/>
                <a:gd name="T39" fmla="*/ 70564375 h 192"/>
                <a:gd name="T40" fmla="*/ 1784270625 w 1040"/>
                <a:gd name="T41" fmla="*/ 100806250 h 192"/>
                <a:gd name="T42" fmla="*/ 1905238125 w 1040"/>
                <a:gd name="T43" fmla="*/ 136088438 h 192"/>
                <a:gd name="T44" fmla="*/ 2026205625 w 1040"/>
                <a:gd name="T45" fmla="*/ 176410938 h 192"/>
                <a:gd name="T46" fmla="*/ 2147173125 w 1040"/>
                <a:gd name="T47" fmla="*/ 221773750 h 192"/>
                <a:gd name="T48" fmla="*/ 2147173125 w 1040"/>
                <a:gd name="T49" fmla="*/ 221773750 h 192"/>
                <a:gd name="T50" fmla="*/ 2147483646 w 1040"/>
                <a:gd name="T51" fmla="*/ 277217188 h 192"/>
                <a:gd name="T52" fmla="*/ 2147483646 w 1040"/>
                <a:gd name="T53" fmla="*/ 342741250 h 192"/>
                <a:gd name="T54" fmla="*/ 2147483646 w 1040"/>
                <a:gd name="T55" fmla="*/ 408265313 h 192"/>
                <a:gd name="T56" fmla="*/ 2147483646 w 1040"/>
                <a:gd name="T57" fmla="*/ 483870000 h 192"/>
                <a:gd name="T58" fmla="*/ 2147483646 w 1040"/>
                <a:gd name="T59" fmla="*/ 483870000 h 192"/>
                <a:gd name="T60" fmla="*/ 2147483646 w 1040"/>
                <a:gd name="T61" fmla="*/ 458668438 h 192"/>
                <a:gd name="T62" fmla="*/ 2147483646 w 1040"/>
                <a:gd name="T63" fmla="*/ 458668438 h 192"/>
                <a:gd name="T64" fmla="*/ 2147483646 w 1040"/>
                <a:gd name="T65" fmla="*/ 408265313 h 192"/>
                <a:gd name="T66" fmla="*/ 2147483646 w 1040"/>
                <a:gd name="T67" fmla="*/ 357862188 h 192"/>
                <a:gd name="T68" fmla="*/ 2147483646 w 1040"/>
                <a:gd name="T69" fmla="*/ 307459063 h 192"/>
                <a:gd name="T70" fmla="*/ 2147483646 w 1040"/>
                <a:gd name="T71" fmla="*/ 262096250 h 192"/>
                <a:gd name="T72" fmla="*/ 2147483646 w 1040"/>
                <a:gd name="T73" fmla="*/ 221773750 h 192"/>
                <a:gd name="T74" fmla="*/ 2106850625 w 1040"/>
                <a:gd name="T75" fmla="*/ 186491563 h 192"/>
                <a:gd name="T76" fmla="*/ 2016125000 w 1040"/>
                <a:gd name="T77" fmla="*/ 151209375 h 192"/>
                <a:gd name="T78" fmla="*/ 1925399375 w 1040"/>
                <a:gd name="T79" fmla="*/ 120967500 h 192"/>
                <a:gd name="T80" fmla="*/ 1829633438 w 1040"/>
                <a:gd name="T81" fmla="*/ 90725625 h 192"/>
                <a:gd name="T82" fmla="*/ 1733867500 w 1040"/>
                <a:gd name="T83" fmla="*/ 65524063 h 192"/>
                <a:gd name="T84" fmla="*/ 1638101563 w 1040"/>
                <a:gd name="T85" fmla="*/ 45362813 h 192"/>
                <a:gd name="T86" fmla="*/ 1537295313 w 1040"/>
                <a:gd name="T87" fmla="*/ 30241875 h 192"/>
                <a:gd name="T88" fmla="*/ 1436489063 w 1040"/>
                <a:gd name="T89" fmla="*/ 15120938 h 192"/>
                <a:gd name="T90" fmla="*/ 1335682813 w 1040"/>
                <a:gd name="T91" fmla="*/ 5040313 h 192"/>
                <a:gd name="T92" fmla="*/ 1234876563 w 1040"/>
                <a:gd name="T93" fmla="*/ 0 h 192"/>
                <a:gd name="T94" fmla="*/ 1129030000 w 1040"/>
                <a:gd name="T95" fmla="*/ 0 h 192"/>
                <a:gd name="T96" fmla="*/ 1129030000 w 1040"/>
                <a:gd name="T97" fmla="*/ 0 h 192"/>
                <a:gd name="T98" fmla="*/ 977820625 w 1040"/>
                <a:gd name="T99" fmla="*/ 0 h 192"/>
                <a:gd name="T100" fmla="*/ 831651563 w 1040"/>
                <a:gd name="T101" fmla="*/ 15120938 h 192"/>
                <a:gd name="T102" fmla="*/ 685482500 w 1040"/>
                <a:gd name="T103" fmla="*/ 35282188 h 192"/>
                <a:gd name="T104" fmla="*/ 539313438 w 1040"/>
                <a:gd name="T105" fmla="*/ 65524063 h 192"/>
                <a:gd name="T106" fmla="*/ 398184688 w 1040"/>
                <a:gd name="T107" fmla="*/ 100806250 h 192"/>
                <a:gd name="T108" fmla="*/ 262096250 w 1040"/>
                <a:gd name="T109" fmla="*/ 146169063 h 192"/>
                <a:gd name="T110" fmla="*/ 131048125 w 1040"/>
                <a:gd name="T111" fmla="*/ 196572188 h 192"/>
                <a:gd name="T112" fmla="*/ 0 w 1040"/>
                <a:gd name="T113" fmla="*/ 252015625 h 192"/>
                <a:gd name="T114" fmla="*/ 0 w 1040"/>
                <a:gd name="T115" fmla="*/ 252015625 h 1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40" h="192">
                  <a:moveTo>
                    <a:pt x="0" y="100"/>
                  </a:moveTo>
                  <a:lnTo>
                    <a:pt x="0" y="100"/>
                  </a:lnTo>
                  <a:lnTo>
                    <a:pt x="6" y="106"/>
                  </a:lnTo>
                  <a:lnTo>
                    <a:pt x="46" y="88"/>
                  </a:lnTo>
                  <a:lnTo>
                    <a:pt x="92" y="70"/>
                  </a:lnTo>
                  <a:lnTo>
                    <a:pt x="140" y="54"/>
                  </a:lnTo>
                  <a:lnTo>
                    <a:pt x="190" y="40"/>
                  </a:lnTo>
                  <a:lnTo>
                    <a:pt x="240" y="28"/>
                  </a:lnTo>
                  <a:lnTo>
                    <a:pt x="290" y="20"/>
                  </a:lnTo>
                  <a:lnTo>
                    <a:pt x="342" y="12"/>
                  </a:lnTo>
                  <a:lnTo>
                    <a:pt x="396" y="8"/>
                  </a:lnTo>
                  <a:lnTo>
                    <a:pt x="448" y="8"/>
                  </a:lnTo>
                  <a:lnTo>
                    <a:pt x="502" y="8"/>
                  </a:lnTo>
                  <a:lnTo>
                    <a:pt x="554" y="12"/>
                  </a:lnTo>
                  <a:lnTo>
                    <a:pt x="606" y="20"/>
                  </a:lnTo>
                  <a:lnTo>
                    <a:pt x="658" y="28"/>
                  </a:lnTo>
                  <a:lnTo>
                    <a:pt x="708" y="40"/>
                  </a:lnTo>
                  <a:lnTo>
                    <a:pt x="756" y="54"/>
                  </a:lnTo>
                  <a:lnTo>
                    <a:pt x="804" y="70"/>
                  </a:lnTo>
                  <a:lnTo>
                    <a:pt x="852" y="88"/>
                  </a:lnTo>
                  <a:lnTo>
                    <a:pt x="900" y="110"/>
                  </a:lnTo>
                  <a:lnTo>
                    <a:pt x="948" y="136"/>
                  </a:lnTo>
                  <a:lnTo>
                    <a:pt x="994" y="162"/>
                  </a:lnTo>
                  <a:lnTo>
                    <a:pt x="1038" y="192"/>
                  </a:lnTo>
                  <a:lnTo>
                    <a:pt x="1040" y="182"/>
                  </a:lnTo>
                  <a:lnTo>
                    <a:pt x="1008" y="162"/>
                  </a:lnTo>
                  <a:lnTo>
                    <a:pt x="974" y="142"/>
                  </a:lnTo>
                  <a:lnTo>
                    <a:pt x="942" y="122"/>
                  </a:lnTo>
                  <a:lnTo>
                    <a:pt x="908" y="104"/>
                  </a:lnTo>
                  <a:lnTo>
                    <a:pt x="872" y="88"/>
                  </a:lnTo>
                  <a:lnTo>
                    <a:pt x="836" y="74"/>
                  </a:lnTo>
                  <a:lnTo>
                    <a:pt x="800" y="60"/>
                  </a:lnTo>
                  <a:lnTo>
                    <a:pt x="764" y="48"/>
                  </a:lnTo>
                  <a:lnTo>
                    <a:pt x="726" y="36"/>
                  </a:lnTo>
                  <a:lnTo>
                    <a:pt x="688" y="26"/>
                  </a:lnTo>
                  <a:lnTo>
                    <a:pt x="650" y="18"/>
                  </a:lnTo>
                  <a:lnTo>
                    <a:pt x="610" y="12"/>
                  </a:lnTo>
                  <a:lnTo>
                    <a:pt x="570" y="6"/>
                  </a:lnTo>
                  <a:lnTo>
                    <a:pt x="530" y="2"/>
                  </a:lnTo>
                  <a:lnTo>
                    <a:pt x="490" y="0"/>
                  </a:lnTo>
                  <a:lnTo>
                    <a:pt x="448" y="0"/>
                  </a:lnTo>
                  <a:lnTo>
                    <a:pt x="388" y="0"/>
                  </a:lnTo>
                  <a:lnTo>
                    <a:pt x="330" y="6"/>
                  </a:lnTo>
                  <a:lnTo>
                    <a:pt x="272" y="14"/>
                  </a:lnTo>
                  <a:lnTo>
                    <a:pt x="214" y="26"/>
                  </a:lnTo>
                  <a:lnTo>
                    <a:pt x="158" y="40"/>
                  </a:lnTo>
                  <a:lnTo>
                    <a:pt x="104" y="58"/>
                  </a:lnTo>
                  <a:lnTo>
                    <a:pt x="52" y="78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1" name="Freeform 159"/>
            <p:cNvSpPr>
              <a:spLocks/>
            </p:cNvSpPr>
            <p:nvPr/>
          </p:nvSpPr>
          <p:spPr bwMode="auto">
            <a:xfrm>
              <a:off x="4751388" y="2532063"/>
              <a:ext cx="1717675" cy="295275"/>
            </a:xfrm>
            <a:custGeom>
              <a:avLst/>
              <a:gdLst>
                <a:gd name="T0" fmla="*/ 0 w 1082"/>
                <a:gd name="T1" fmla="*/ 287297813 h 186"/>
                <a:gd name="T2" fmla="*/ 0 w 1082"/>
                <a:gd name="T3" fmla="*/ 287297813 h 186"/>
                <a:gd name="T4" fmla="*/ 20161250 w 1082"/>
                <a:gd name="T5" fmla="*/ 297378438 h 186"/>
                <a:gd name="T6" fmla="*/ 20161250 w 1082"/>
                <a:gd name="T7" fmla="*/ 297378438 h 186"/>
                <a:gd name="T8" fmla="*/ 166330313 w 1082"/>
                <a:gd name="T9" fmla="*/ 231854375 h 186"/>
                <a:gd name="T10" fmla="*/ 166330313 w 1082"/>
                <a:gd name="T11" fmla="*/ 231854375 h 186"/>
                <a:gd name="T12" fmla="*/ 287297813 w 1082"/>
                <a:gd name="T13" fmla="*/ 181451250 h 186"/>
                <a:gd name="T14" fmla="*/ 413305625 w 1082"/>
                <a:gd name="T15" fmla="*/ 141128750 h 186"/>
                <a:gd name="T16" fmla="*/ 544353750 w 1082"/>
                <a:gd name="T17" fmla="*/ 105846563 h 186"/>
                <a:gd name="T18" fmla="*/ 675401875 w 1082"/>
                <a:gd name="T19" fmla="*/ 75604688 h 186"/>
                <a:gd name="T20" fmla="*/ 806450000 w 1082"/>
                <a:gd name="T21" fmla="*/ 50403125 h 186"/>
                <a:gd name="T22" fmla="*/ 942538438 w 1082"/>
                <a:gd name="T23" fmla="*/ 30241875 h 186"/>
                <a:gd name="T24" fmla="*/ 1083667188 w 1082"/>
                <a:gd name="T25" fmla="*/ 20161250 h 186"/>
                <a:gd name="T26" fmla="*/ 1219755625 w 1082"/>
                <a:gd name="T27" fmla="*/ 20161250 h 186"/>
                <a:gd name="T28" fmla="*/ 1219755625 w 1082"/>
                <a:gd name="T29" fmla="*/ 20161250 h 186"/>
                <a:gd name="T30" fmla="*/ 1360884375 w 1082"/>
                <a:gd name="T31" fmla="*/ 20161250 h 186"/>
                <a:gd name="T32" fmla="*/ 1496972813 w 1082"/>
                <a:gd name="T33" fmla="*/ 30241875 h 186"/>
                <a:gd name="T34" fmla="*/ 1633061250 w 1082"/>
                <a:gd name="T35" fmla="*/ 50403125 h 186"/>
                <a:gd name="T36" fmla="*/ 1769149688 w 1082"/>
                <a:gd name="T37" fmla="*/ 75604688 h 186"/>
                <a:gd name="T38" fmla="*/ 1900197813 w 1082"/>
                <a:gd name="T39" fmla="*/ 105846563 h 186"/>
                <a:gd name="T40" fmla="*/ 2026205625 w 1082"/>
                <a:gd name="T41" fmla="*/ 141128750 h 186"/>
                <a:gd name="T42" fmla="*/ 2147483646 w 1082"/>
                <a:gd name="T43" fmla="*/ 181451250 h 186"/>
                <a:gd name="T44" fmla="*/ 2147483646 w 1082"/>
                <a:gd name="T45" fmla="*/ 231854375 h 186"/>
                <a:gd name="T46" fmla="*/ 2147483646 w 1082"/>
                <a:gd name="T47" fmla="*/ 231854375 h 186"/>
                <a:gd name="T48" fmla="*/ 2147483646 w 1082"/>
                <a:gd name="T49" fmla="*/ 282257500 h 186"/>
                <a:gd name="T50" fmla="*/ 2147483646 w 1082"/>
                <a:gd name="T51" fmla="*/ 342741250 h 186"/>
                <a:gd name="T52" fmla="*/ 2147483646 w 1082"/>
                <a:gd name="T53" fmla="*/ 403225000 h 186"/>
                <a:gd name="T54" fmla="*/ 2147483646 w 1082"/>
                <a:gd name="T55" fmla="*/ 468749063 h 186"/>
                <a:gd name="T56" fmla="*/ 2147483646 w 1082"/>
                <a:gd name="T57" fmla="*/ 468749063 h 186"/>
                <a:gd name="T58" fmla="*/ 2147483646 w 1082"/>
                <a:gd name="T59" fmla="*/ 448587813 h 186"/>
                <a:gd name="T60" fmla="*/ 2147483646 w 1082"/>
                <a:gd name="T61" fmla="*/ 448587813 h 186"/>
                <a:gd name="T62" fmla="*/ 2147483646 w 1082"/>
                <a:gd name="T63" fmla="*/ 398184688 h 186"/>
                <a:gd name="T64" fmla="*/ 2147483646 w 1082"/>
                <a:gd name="T65" fmla="*/ 347781563 h 186"/>
                <a:gd name="T66" fmla="*/ 2147483646 w 1082"/>
                <a:gd name="T67" fmla="*/ 302418750 h 186"/>
                <a:gd name="T68" fmla="*/ 2147483646 w 1082"/>
                <a:gd name="T69" fmla="*/ 257055938 h 186"/>
                <a:gd name="T70" fmla="*/ 2147483646 w 1082"/>
                <a:gd name="T71" fmla="*/ 216733438 h 186"/>
                <a:gd name="T72" fmla="*/ 2147483646 w 1082"/>
                <a:gd name="T73" fmla="*/ 181451250 h 186"/>
                <a:gd name="T74" fmla="*/ 2111890938 w 1082"/>
                <a:gd name="T75" fmla="*/ 146169063 h 186"/>
                <a:gd name="T76" fmla="*/ 2021165313 w 1082"/>
                <a:gd name="T77" fmla="*/ 115927188 h 186"/>
                <a:gd name="T78" fmla="*/ 1925399375 w 1082"/>
                <a:gd name="T79" fmla="*/ 90725625 h 186"/>
                <a:gd name="T80" fmla="*/ 1829633438 w 1082"/>
                <a:gd name="T81" fmla="*/ 65524063 h 186"/>
                <a:gd name="T82" fmla="*/ 1728827188 w 1082"/>
                <a:gd name="T83" fmla="*/ 45362813 h 186"/>
                <a:gd name="T84" fmla="*/ 1628020938 w 1082"/>
                <a:gd name="T85" fmla="*/ 30241875 h 186"/>
                <a:gd name="T86" fmla="*/ 1532255000 w 1082"/>
                <a:gd name="T87" fmla="*/ 15120938 h 186"/>
                <a:gd name="T88" fmla="*/ 1426408438 w 1082"/>
                <a:gd name="T89" fmla="*/ 5040313 h 186"/>
                <a:gd name="T90" fmla="*/ 1325602188 w 1082"/>
                <a:gd name="T91" fmla="*/ 0 h 186"/>
                <a:gd name="T92" fmla="*/ 1219755625 w 1082"/>
                <a:gd name="T93" fmla="*/ 0 h 186"/>
                <a:gd name="T94" fmla="*/ 1219755625 w 1082"/>
                <a:gd name="T95" fmla="*/ 0 h 186"/>
                <a:gd name="T96" fmla="*/ 1058465625 w 1082"/>
                <a:gd name="T97" fmla="*/ 5040313 h 186"/>
                <a:gd name="T98" fmla="*/ 897175625 w 1082"/>
                <a:gd name="T99" fmla="*/ 15120938 h 186"/>
                <a:gd name="T100" fmla="*/ 740925938 w 1082"/>
                <a:gd name="T101" fmla="*/ 40322500 h 186"/>
                <a:gd name="T102" fmla="*/ 584676250 w 1082"/>
                <a:gd name="T103" fmla="*/ 70564375 h 186"/>
                <a:gd name="T104" fmla="*/ 433466875 w 1082"/>
                <a:gd name="T105" fmla="*/ 115927188 h 186"/>
                <a:gd name="T106" fmla="*/ 282257500 w 1082"/>
                <a:gd name="T107" fmla="*/ 161290000 h 186"/>
                <a:gd name="T108" fmla="*/ 141128750 w 1082"/>
                <a:gd name="T109" fmla="*/ 221773750 h 186"/>
                <a:gd name="T110" fmla="*/ 0 w 1082"/>
                <a:gd name="T111" fmla="*/ 287297813 h 186"/>
                <a:gd name="T112" fmla="*/ 0 w 1082"/>
                <a:gd name="T113" fmla="*/ 287297813 h 18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82" h="186">
                  <a:moveTo>
                    <a:pt x="0" y="114"/>
                  </a:moveTo>
                  <a:lnTo>
                    <a:pt x="0" y="114"/>
                  </a:lnTo>
                  <a:lnTo>
                    <a:pt x="8" y="118"/>
                  </a:lnTo>
                  <a:lnTo>
                    <a:pt x="66" y="92"/>
                  </a:lnTo>
                  <a:lnTo>
                    <a:pt x="114" y="72"/>
                  </a:lnTo>
                  <a:lnTo>
                    <a:pt x="164" y="56"/>
                  </a:lnTo>
                  <a:lnTo>
                    <a:pt x="216" y="42"/>
                  </a:lnTo>
                  <a:lnTo>
                    <a:pt x="268" y="30"/>
                  </a:lnTo>
                  <a:lnTo>
                    <a:pt x="320" y="20"/>
                  </a:lnTo>
                  <a:lnTo>
                    <a:pt x="374" y="12"/>
                  </a:lnTo>
                  <a:lnTo>
                    <a:pt x="430" y="8"/>
                  </a:lnTo>
                  <a:lnTo>
                    <a:pt x="484" y="8"/>
                  </a:lnTo>
                  <a:lnTo>
                    <a:pt x="540" y="8"/>
                  </a:lnTo>
                  <a:lnTo>
                    <a:pt x="594" y="12"/>
                  </a:lnTo>
                  <a:lnTo>
                    <a:pt x="648" y="20"/>
                  </a:lnTo>
                  <a:lnTo>
                    <a:pt x="702" y="30"/>
                  </a:lnTo>
                  <a:lnTo>
                    <a:pt x="754" y="42"/>
                  </a:lnTo>
                  <a:lnTo>
                    <a:pt x="804" y="56"/>
                  </a:lnTo>
                  <a:lnTo>
                    <a:pt x="854" y="72"/>
                  </a:lnTo>
                  <a:lnTo>
                    <a:pt x="904" y="92"/>
                  </a:lnTo>
                  <a:lnTo>
                    <a:pt x="950" y="112"/>
                  </a:lnTo>
                  <a:lnTo>
                    <a:pt x="994" y="136"/>
                  </a:lnTo>
                  <a:lnTo>
                    <a:pt x="1038" y="160"/>
                  </a:lnTo>
                  <a:lnTo>
                    <a:pt x="1080" y="186"/>
                  </a:lnTo>
                  <a:lnTo>
                    <a:pt x="1082" y="178"/>
                  </a:lnTo>
                  <a:lnTo>
                    <a:pt x="1048" y="158"/>
                  </a:lnTo>
                  <a:lnTo>
                    <a:pt x="1016" y="138"/>
                  </a:lnTo>
                  <a:lnTo>
                    <a:pt x="982" y="120"/>
                  </a:lnTo>
                  <a:lnTo>
                    <a:pt x="948" y="102"/>
                  </a:lnTo>
                  <a:lnTo>
                    <a:pt x="912" y="86"/>
                  </a:lnTo>
                  <a:lnTo>
                    <a:pt x="876" y="72"/>
                  </a:lnTo>
                  <a:lnTo>
                    <a:pt x="838" y="58"/>
                  </a:lnTo>
                  <a:lnTo>
                    <a:pt x="802" y="46"/>
                  </a:lnTo>
                  <a:lnTo>
                    <a:pt x="764" y="36"/>
                  </a:lnTo>
                  <a:lnTo>
                    <a:pt x="726" y="26"/>
                  </a:lnTo>
                  <a:lnTo>
                    <a:pt x="686" y="18"/>
                  </a:lnTo>
                  <a:lnTo>
                    <a:pt x="646" y="12"/>
                  </a:lnTo>
                  <a:lnTo>
                    <a:pt x="608" y="6"/>
                  </a:lnTo>
                  <a:lnTo>
                    <a:pt x="566" y="2"/>
                  </a:lnTo>
                  <a:lnTo>
                    <a:pt x="526" y="0"/>
                  </a:lnTo>
                  <a:lnTo>
                    <a:pt x="484" y="0"/>
                  </a:lnTo>
                  <a:lnTo>
                    <a:pt x="420" y="2"/>
                  </a:lnTo>
                  <a:lnTo>
                    <a:pt x="356" y="6"/>
                  </a:lnTo>
                  <a:lnTo>
                    <a:pt x="294" y="16"/>
                  </a:lnTo>
                  <a:lnTo>
                    <a:pt x="232" y="28"/>
                  </a:lnTo>
                  <a:lnTo>
                    <a:pt x="172" y="46"/>
                  </a:lnTo>
                  <a:lnTo>
                    <a:pt x="112" y="64"/>
                  </a:lnTo>
                  <a:lnTo>
                    <a:pt x="56" y="88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2" name="Freeform 160"/>
            <p:cNvSpPr>
              <a:spLocks/>
            </p:cNvSpPr>
            <p:nvPr/>
          </p:nvSpPr>
          <p:spPr bwMode="auto">
            <a:xfrm>
              <a:off x="4694238" y="2468563"/>
              <a:ext cx="1781175" cy="288925"/>
            </a:xfrm>
            <a:custGeom>
              <a:avLst/>
              <a:gdLst>
                <a:gd name="T0" fmla="*/ 0 w 1122"/>
                <a:gd name="T1" fmla="*/ 322580000 h 182"/>
                <a:gd name="T2" fmla="*/ 0 w 1122"/>
                <a:gd name="T3" fmla="*/ 322580000 h 182"/>
                <a:gd name="T4" fmla="*/ 15120938 w 1122"/>
                <a:gd name="T5" fmla="*/ 332660625 h 182"/>
                <a:gd name="T6" fmla="*/ 15120938 w 1122"/>
                <a:gd name="T7" fmla="*/ 332660625 h 182"/>
                <a:gd name="T8" fmla="*/ 115927188 w 1122"/>
                <a:gd name="T9" fmla="*/ 282257500 h 182"/>
                <a:gd name="T10" fmla="*/ 216733438 w 1122"/>
                <a:gd name="T11" fmla="*/ 236894688 h 182"/>
                <a:gd name="T12" fmla="*/ 216733438 w 1122"/>
                <a:gd name="T13" fmla="*/ 236894688 h 182"/>
                <a:gd name="T14" fmla="*/ 347781563 w 1122"/>
                <a:gd name="T15" fmla="*/ 186491563 h 182"/>
                <a:gd name="T16" fmla="*/ 473789375 w 1122"/>
                <a:gd name="T17" fmla="*/ 146169063 h 182"/>
                <a:gd name="T18" fmla="*/ 609877813 w 1122"/>
                <a:gd name="T19" fmla="*/ 105846563 h 182"/>
                <a:gd name="T20" fmla="*/ 745966250 w 1122"/>
                <a:gd name="T21" fmla="*/ 75604688 h 182"/>
                <a:gd name="T22" fmla="*/ 882054688 w 1122"/>
                <a:gd name="T23" fmla="*/ 50403125 h 182"/>
                <a:gd name="T24" fmla="*/ 1023183438 w 1122"/>
                <a:gd name="T25" fmla="*/ 30241875 h 182"/>
                <a:gd name="T26" fmla="*/ 1169352500 w 1122"/>
                <a:gd name="T27" fmla="*/ 20161250 h 182"/>
                <a:gd name="T28" fmla="*/ 1310481250 w 1122"/>
                <a:gd name="T29" fmla="*/ 20161250 h 182"/>
                <a:gd name="T30" fmla="*/ 1310481250 w 1122"/>
                <a:gd name="T31" fmla="*/ 20161250 h 182"/>
                <a:gd name="T32" fmla="*/ 1456650313 w 1122"/>
                <a:gd name="T33" fmla="*/ 20161250 h 182"/>
                <a:gd name="T34" fmla="*/ 1597779063 w 1122"/>
                <a:gd name="T35" fmla="*/ 30241875 h 182"/>
                <a:gd name="T36" fmla="*/ 1738907813 w 1122"/>
                <a:gd name="T37" fmla="*/ 50403125 h 182"/>
                <a:gd name="T38" fmla="*/ 1880036563 w 1122"/>
                <a:gd name="T39" fmla="*/ 75604688 h 182"/>
                <a:gd name="T40" fmla="*/ 2016125000 w 1122"/>
                <a:gd name="T41" fmla="*/ 105846563 h 182"/>
                <a:gd name="T42" fmla="*/ 2147173125 w 1122"/>
                <a:gd name="T43" fmla="*/ 146169063 h 182"/>
                <a:gd name="T44" fmla="*/ 2147483646 w 1122"/>
                <a:gd name="T45" fmla="*/ 186491563 h 182"/>
                <a:gd name="T46" fmla="*/ 2147483646 w 1122"/>
                <a:gd name="T47" fmla="*/ 236894688 h 182"/>
                <a:gd name="T48" fmla="*/ 2147483646 w 1122"/>
                <a:gd name="T49" fmla="*/ 236894688 h 182"/>
                <a:gd name="T50" fmla="*/ 2147483646 w 1122"/>
                <a:gd name="T51" fmla="*/ 287297813 h 182"/>
                <a:gd name="T52" fmla="*/ 2147483646 w 1122"/>
                <a:gd name="T53" fmla="*/ 342741250 h 182"/>
                <a:gd name="T54" fmla="*/ 2147483646 w 1122"/>
                <a:gd name="T55" fmla="*/ 398184688 h 182"/>
                <a:gd name="T56" fmla="*/ 2147483646 w 1122"/>
                <a:gd name="T57" fmla="*/ 458668438 h 182"/>
                <a:gd name="T58" fmla="*/ 2147483646 w 1122"/>
                <a:gd name="T59" fmla="*/ 458668438 h 182"/>
                <a:gd name="T60" fmla="*/ 2147483646 w 1122"/>
                <a:gd name="T61" fmla="*/ 438507188 h 182"/>
                <a:gd name="T62" fmla="*/ 2147483646 w 1122"/>
                <a:gd name="T63" fmla="*/ 438507188 h 182"/>
                <a:gd name="T64" fmla="*/ 2147483646 w 1122"/>
                <a:gd name="T65" fmla="*/ 388104063 h 182"/>
                <a:gd name="T66" fmla="*/ 2147483646 w 1122"/>
                <a:gd name="T67" fmla="*/ 337700938 h 182"/>
                <a:gd name="T68" fmla="*/ 2147483646 w 1122"/>
                <a:gd name="T69" fmla="*/ 292338125 h 182"/>
                <a:gd name="T70" fmla="*/ 2147483646 w 1122"/>
                <a:gd name="T71" fmla="*/ 252015625 h 182"/>
                <a:gd name="T72" fmla="*/ 2147483646 w 1122"/>
                <a:gd name="T73" fmla="*/ 211693125 h 182"/>
                <a:gd name="T74" fmla="*/ 2147483646 w 1122"/>
                <a:gd name="T75" fmla="*/ 176410938 h 182"/>
                <a:gd name="T76" fmla="*/ 2147483646 w 1122"/>
                <a:gd name="T77" fmla="*/ 141128750 h 182"/>
                <a:gd name="T78" fmla="*/ 2111890938 w 1122"/>
                <a:gd name="T79" fmla="*/ 110886875 h 182"/>
                <a:gd name="T80" fmla="*/ 2016125000 w 1122"/>
                <a:gd name="T81" fmla="*/ 85685313 h 182"/>
                <a:gd name="T82" fmla="*/ 1920359063 w 1122"/>
                <a:gd name="T83" fmla="*/ 65524063 h 182"/>
                <a:gd name="T84" fmla="*/ 1824593125 w 1122"/>
                <a:gd name="T85" fmla="*/ 45362813 h 182"/>
                <a:gd name="T86" fmla="*/ 1723786875 w 1122"/>
                <a:gd name="T87" fmla="*/ 25201563 h 182"/>
                <a:gd name="T88" fmla="*/ 1622980625 w 1122"/>
                <a:gd name="T89" fmla="*/ 15120938 h 182"/>
                <a:gd name="T90" fmla="*/ 1517134063 w 1122"/>
                <a:gd name="T91" fmla="*/ 5040313 h 182"/>
                <a:gd name="T92" fmla="*/ 1416327813 w 1122"/>
                <a:gd name="T93" fmla="*/ 0 h 182"/>
                <a:gd name="T94" fmla="*/ 1310481250 w 1122"/>
                <a:gd name="T95" fmla="*/ 0 h 182"/>
                <a:gd name="T96" fmla="*/ 1310481250 w 1122"/>
                <a:gd name="T97" fmla="*/ 0 h 182"/>
                <a:gd name="T98" fmla="*/ 1134070313 w 1122"/>
                <a:gd name="T99" fmla="*/ 5040313 h 182"/>
                <a:gd name="T100" fmla="*/ 962699688 w 1122"/>
                <a:gd name="T101" fmla="*/ 20161250 h 182"/>
                <a:gd name="T102" fmla="*/ 791329063 w 1122"/>
                <a:gd name="T103" fmla="*/ 45362813 h 182"/>
                <a:gd name="T104" fmla="*/ 624998750 w 1122"/>
                <a:gd name="T105" fmla="*/ 80645000 h 182"/>
                <a:gd name="T106" fmla="*/ 463708750 w 1122"/>
                <a:gd name="T107" fmla="*/ 126007813 h 182"/>
                <a:gd name="T108" fmla="*/ 302418750 w 1122"/>
                <a:gd name="T109" fmla="*/ 181451250 h 182"/>
                <a:gd name="T110" fmla="*/ 146169063 w 1122"/>
                <a:gd name="T111" fmla="*/ 246975313 h 182"/>
                <a:gd name="T112" fmla="*/ 0 w 1122"/>
                <a:gd name="T113" fmla="*/ 322580000 h 182"/>
                <a:gd name="T114" fmla="*/ 0 w 1122"/>
                <a:gd name="T115" fmla="*/ 322580000 h 1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122" h="182">
                  <a:moveTo>
                    <a:pt x="0" y="128"/>
                  </a:moveTo>
                  <a:lnTo>
                    <a:pt x="0" y="128"/>
                  </a:lnTo>
                  <a:lnTo>
                    <a:pt x="6" y="132"/>
                  </a:lnTo>
                  <a:lnTo>
                    <a:pt x="46" y="112"/>
                  </a:lnTo>
                  <a:lnTo>
                    <a:pt x="86" y="94"/>
                  </a:lnTo>
                  <a:lnTo>
                    <a:pt x="138" y="74"/>
                  </a:lnTo>
                  <a:lnTo>
                    <a:pt x="188" y="58"/>
                  </a:lnTo>
                  <a:lnTo>
                    <a:pt x="242" y="42"/>
                  </a:lnTo>
                  <a:lnTo>
                    <a:pt x="296" y="30"/>
                  </a:lnTo>
                  <a:lnTo>
                    <a:pt x="350" y="20"/>
                  </a:lnTo>
                  <a:lnTo>
                    <a:pt x="406" y="12"/>
                  </a:lnTo>
                  <a:lnTo>
                    <a:pt x="464" y="8"/>
                  </a:lnTo>
                  <a:lnTo>
                    <a:pt x="520" y="8"/>
                  </a:lnTo>
                  <a:lnTo>
                    <a:pt x="578" y="8"/>
                  </a:lnTo>
                  <a:lnTo>
                    <a:pt x="634" y="12"/>
                  </a:lnTo>
                  <a:lnTo>
                    <a:pt x="690" y="20"/>
                  </a:lnTo>
                  <a:lnTo>
                    <a:pt x="746" y="30"/>
                  </a:lnTo>
                  <a:lnTo>
                    <a:pt x="800" y="42"/>
                  </a:lnTo>
                  <a:lnTo>
                    <a:pt x="852" y="58"/>
                  </a:lnTo>
                  <a:lnTo>
                    <a:pt x="904" y="74"/>
                  </a:lnTo>
                  <a:lnTo>
                    <a:pt x="956" y="94"/>
                  </a:lnTo>
                  <a:lnTo>
                    <a:pt x="998" y="114"/>
                  </a:lnTo>
                  <a:lnTo>
                    <a:pt x="1040" y="136"/>
                  </a:lnTo>
                  <a:lnTo>
                    <a:pt x="1082" y="158"/>
                  </a:lnTo>
                  <a:lnTo>
                    <a:pt x="1120" y="182"/>
                  </a:lnTo>
                  <a:lnTo>
                    <a:pt x="1122" y="174"/>
                  </a:lnTo>
                  <a:lnTo>
                    <a:pt x="1088" y="154"/>
                  </a:lnTo>
                  <a:lnTo>
                    <a:pt x="1056" y="134"/>
                  </a:lnTo>
                  <a:lnTo>
                    <a:pt x="1020" y="116"/>
                  </a:lnTo>
                  <a:lnTo>
                    <a:pt x="986" y="100"/>
                  </a:lnTo>
                  <a:lnTo>
                    <a:pt x="950" y="84"/>
                  </a:lnTo>
                  <a:lnTo>
                    <a:pt x="914" y="70"/>
                  </a:lnTo>
                  <a:lnTo>
                    <a:pt x="876" y="56"/>
                  </a:lnTo>
                  <a:lnTo>
                    <a:pt x="838" y="44"/>
                  </a:lnTo>
                  <a:lnTo>
                    <a:pt x="800" y="34"/>
                  </a:lnTo>
                  <a:lnTo>
                    <a:pt x="762" y="26"/>
                  </a:lnTo>
                  <a:lnTo>
                    <a:pt x="724" y="18"/>
                  </a:lnTo>
                  <a:lnTo>
                    <a:pt x="684" y="10"/>
                  </a:lnTo>
                  <a:lnTo>
                    <a:pt x="644" y="6"/>
                  </a:lnTo>
                  <a:lnTo>
                    <a:pt x="602" y="2"/>
                  </a:lnTo>
                  <a:lnTo>
                    <a:pt x="562" y="0"/>
                  </a:lnTo>
                  <a:lnTo>
                    <a:pt x="520" y="0"/>
                  </a:lnTo>
                  <a:lnTo>
                    <a:pt x="450" y="2"/>
                  </a:lnTo>
                  <a:lnTo>
                    <a:pt x="382" y="8"/>
                  </a:lnTo>
                  <a:lnTo>
                    <a:pt x="314" y="18"/>
                  </a:lnTo>
                  <a:lnTo>
                    <a:pt x="248" y="32"/>
                  </a:lnTo>
                  <a:lnTo>
                    <a:pt x="184" y="50"/>
                  </a:lnTo>
                  <a:lnTo>
                    <a:pt x="120" y="72"/>
                  </a:lnTo>
                  <a:lnTo>
                    <a:pt x="58" y="98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3" name="Freeform 161"/>
            <p:cNvSpPr>
              <a:spLocks/>
            </p:cNvSpPr>
            <p:nvPr/>
          </p:nvSpPr>
          <p:spPr bwMode="auto">
            <a:xfrm>
              <a:off x="4633913" y="2405063"/>
              <a:ext cx="1844675" cy="279400"/>
            </a:xfrm>
            <a:custGeom>
              <a:avLst/>
              <a:gdLst>
                <a:gd name="T0" fmla="*/ 0 w 1162"/>
                <a:gd name="T1" fmla="*/ 357862188 h 176"/>
                <a:gd name="T2" fmla="*/ 0 w 1162"/>
                <a:gd name="T3" fmla="*/ 357862188 h 176"/>
                <a:gd name="T4" fmla="*/ 20161250 w 1162"/>
                <a:gd name="T5" fmla="*/ 367942813 h 176"/>
                <a:gd name="T6" fmla="*/ 20161250 w 1162"/>
                <a:gd name="T7" fmla="*/ 367942813 h 176"/>
                <a:gd name="T8" fmla="*/ 146169063 w 1162"/>
                <a:gd name="T9" fmla="*/ 307459063 h 176"/>
                <a:gd name="T10" fmla="*/ 272176875 w 1162"/>
                <a:gd name="T11" fmla="*/ 246975313 h 176"/>
                <a:gd name="T12" fmla="*/ 272176875 w 1162"/>
                <a:gd name="T13" fmla="*/ 246975313 h 176"/>
                <a:gd name="T14" fmla="*/ 408265313 w 1162"/>
                <a:gd name="T15" fmla="*/ 196572188 h 176"/>
                <a:gd name="T16" fmla="*/ 539313438 w 1162"/>
                <a:gd name="T17" fmla="*/ 151209375 h 176"/>
                <a:gd name="T18" fmla="*/ 680442188 w 1162"/>
                <a:gd name="T19" fmla="*/ 110886875 h 176"/>
                <a:gd name="T20" fmla="*/ 821570938 w 1162"/>
                <a:gd name="T21" fmla="*/ 75604688 h 176"/>
                <a:gd name="T22" fmla="*/ 962699688 w 1162"/>
                <a:gd name="T23" fmla="*/ 50403125 h 176"/>
                <a:gd name="T24" fmla="*/ 1108868750 w 1162"/>
                <a:gd name="T25" fmla="*/ 35282188 h 176"/>
                <a:gd name="T26" fmla="*/ 1260078125 w 1162"/>
                <a:gd name="T27" fmla="*/ 20161250 h 176"/>
                <a:gd name="T28" fmla="*/ 1406247188 w 1162"/>
                <a:gd name="T29" fmla="*/ 20161250 h 176"/>
                <a:gd name="T30" fmla="*/ 1406247188 w 1162"/>
                <a:gd name="T31" fmla="*/ 20161250 h 176"/>
                <a:gd name="T32" fmla="*/ 1557456563 w 1162"/>
                <a:gd name="T33" fmla="*/ 20161250 h 176"/>
                <a:gd name="T34" fmla="*/ 1703625625 w 1162"/>
                <a:gd name="T35" fmla="*/ 35282188 h 176"/>
                <a:gd name="T36" fmla="*/ 1849794688 w 1162"/>
                <a:gd name="T37" fmla="*/ 50403125 h 176"/>
                <a:gd name="T38" fmla="*/ 1995963750 w 1162"/>
                <a:gd name="T39" fmla="*/ 75604688 h 176"/>
                <a:gd name="T40" fmla="*/ 2137092500 w 1162"/>
                <a:gd name="T41" fmla="*/ 110886875 h 176"/>
                <a:gd name="T42" fmla="*/ 2147483646 w 1162"/>
                <a:gd name="T43" fmla="*/ 151209375 h 176"/>
                <a:gd name="T44" fmla="*/ 2147483646 w 1162"/>
                <a:gd name="T45" fmla="*/ 196572188 h 176"/>
                <a:gd name="T46" fmla="*/ 2147483646 w 1162"/>
                <a:gd name="T47" fmla="*/ 246975313 h 176"/>
                <a:gd name="T48" fmla="*/ 2147483646 w 1162"/>
                <a:gd name="T49" fmla="*/ 246975313 h 176"/>
                <a:gd name="T50" fmla="*/ 2147483646 w 1162"/>
                <a:gd name="T51" fmla="*/ 292338125 h 176"/>
                <a:gd name="T52" fmla="*/ 2147483646 w 1162"/>
                <a:gd name="T53" fmla="*/ 337700938 h 176"/>
                <a:gd name="T54" fmla="*/ 2147483646 w 1162"/>
                <a:gd name="T55" fmla="*/ 393144375 h 176"/>
                <a:gd name="T56" fmla="*/ 2147483646 w 1162"/>
                <a:gd name="T57" fmla="*/ 443547500 h 176"/>
                <a:gd name="T58" fmla="*/ 2147483646 w 1162"/>
                <a:gd name="T59" fmla="*/ 443547500 h 176"/>
                <a:gd name="T60" fmla="*/ 2147483646 w 1162"/>
                <a:gd name="T61" fmla="*/ 423386250 h 176"/>
                <a:gd name="T62" fmla="*/ 2147483646 w 1162"/>
                <a:gd name="T63" fmla="*/ 423386250 h 176"/>
                <a:gd name="T64" fmla="*/ 2147483646 w 1162"/>
                <a:gd name="T65" fmla="*/ 372983125 h 176"/>
                <a:gd name="T66" fmla="*/ 2147483646 w 1162"/>
                <a:gd name="T67" fmla="*/ 327620313 h 176"/>
                <a:gd name="T68" fmla="*/ 2147483646 w 1162"/>
                <a:gd name="T69" fmla="*/ 282257500 h 176"/>
                <a:gd name="T70" fmla="*/ 2147483646 w 1162"/>
                <a:gd name="T71" fmla="*/ 241935000 h 176"/>
                <a:gd name="T72" fmla="*/ 2147483646 w 1162"/>
                <a:gd name="T73" fmla="*/ 206652813 h 176"/>
                <a:gd name="T74" fmla="*/ 2147483646 w 1162"/>
                <a:gd name="T75" fmla="*/ 171370625 h 176"/>
                <a:gd name="T76" fmla="*/ 2147483646 w 1162"/>
                <a:gd name="T77" fmla="*/ 136088438 h 176"/>
                <a:gd name="T78" fmla="*/ 2147483646 w 1162"/>
                <a:gd name="T79" fmla="*/ 110886875 h 176"/>
                <a:gd name="T80" fmla="*/ 2116931250 w 1162"/>
                <a:gd name="T81" fmla="*/ 85685313 h 176"/>
                <a:gd name="T82" fmla="*/ 2016125000 w 1162"/>
                <a:gd name="T83" fmla="*/ 60483750 h 176"/>
                <a:gd name="T84" fmla="*/ 1920359063 w 1162"/>
                <a:gd name="T85" fmla="*/ 40322500 h 176"/>
                <a:gd name="T86" fmla="*/ 1819552813 w 1162"/>
                <a:gd name="T87" fmla="*/ 25201563 h 176"/>
                <a:gd name="T88" fmla="*/ 1718746563 w 1162"/>
                <a:gd name="T89" fmla="*/ 15120938 h 176"/>
                <a:gd name="T90" fmla="*/ 1612900000 w 1162"/>
                <a:gd name="T91" fmla="*/ 5040313 h 176"/>
                <a:gd name="T92" fmla="*/ 1512093750 w 1162"/>
                <a:gd name="T93" fmla="*/ 0 h 176"/>
                <a:gd name="T94" fmla="*/ 1406247188 w 1162"/>
                <a:gd name="T95" fmla="*/ 0 h 176"/>
                <a:gd name="T96" fmla="*/ 1406247188 w 1162"/>
                <a:gd name="T97" fmla="*/ 0 h 176"/>
                <a:gd name="T98" fmla="*/ 1310481250 w 1162"/>
                <a:gd name="T99" fmla="*/ 0 h 176"/>
                <a:gd name="T100" fmla="*/ 1219755625 w 1162"/>
                <a:gd name="T101" fmla="*/ 5040313 h 176"/>
                <a:gd name="T102" fmla="*/ 1033264063 w 1162"/>
                <a:gd name="T103" fmla="*/ 20161250 h 176"/>
                <a:gd name="T104" fmla="*/ 846772500 w 1162"/>
                <a:gd name="T105" fmla="*/ 50403125 h 176"/>
                <a:gd name="T106" fmla="*/ 670361563 w 1162"/>
                <a:gd name="T107" fmla="*/ 90725625 h 176"/>
                <a:gd name="T108" fmla="*/ 493950625 w 1162"/>
                <a:gd name="T109" fmla="*/ 141128750 h 176"/>
                <a:gd name="T110" fmla="*/ 322580000 w 1162"/>
                <a:gd name="T111" fmla="*/ 206652813 h 176"/>
                <a:gd name="T112" fmla="*/ 156249688 w 1162"/>
                <a:gd name="T113" fmla="*/ 277217188 h 176"/>
                <a:gd name="T114" fmla="*/ 0 w 1162"/>
                <a:gd name="T115" fmla="*/ 357862188 h 176"/>
                <a:gd name="T116" fmla="*/ 0 w 1162"/>
                <a:gd name="T117" fmla="*/ 357862188 h 17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62" h="176">
                  <a:moveTo>
                    <a:pt x="0" y="142"/>
                  </a:moveTo>
                  <a:lnTo>
                    <a:pt x="0" y="142"/>
                  </a:lnTo>
                  <a:lnTo>
                    <a:pt x="8" y="146"/>
                  </a:lnTo>
                  <a:lnTo>
                    <a:pt x="58" y="122"/>
                  </a:lnTo>
                  <a:lnTo>
                    <a:pt x="108" y="98"/>
                  </a:lnTo>
                  <a:lnTo>
                    <a:pt x="162" y="78"/>
                  </a:lnTo>
                  <a:lnTo>
                    <a:pt x="214" y="60"/>
                  </a:lnTo>
                  <a:lnTo>
                    <a:pt x="270" y="44"/>
                  </a:lnTo>
                  <a:lnTo>
                    <a:pt x="326" y="30"/>
                  </a:lnTo>
                  <a:lnTo>
                    <a:pt x="382" y="20"/>
                  </a:lnTo>
                  <a:lnTo>
                    <a:pt x="440" y="14"/>
                  </a:lnTo>
                  <a:lnTo>
                    <a:pt x="500" y="8"/>
                  </a:lnTo>
                  <a:lnTo>
                    <a:pt x="558" y="8"/>
                  </a:lnTo>
                  <a:lnTo>
                    <a:pt x="618" y="8"/>
                  </a:lnTo>
                  <a:lnTo>
                    <a:pt x="676" y="14"/>
                  </a:lnTo>
                  <a:lnTo>
                    <a:pt x="734" y="20"/>
                  </a:lnTo>
                  <a:lnTo>
                    <a:pt x="792" y="30"/>
                  </a:lnTo>
                  <a:lnTo>
                    <a:pt x="848" y="44"/>
                  </a:lnTo>
                  <a:lnTo>
                    <a:pt x="902" y="60"/>
                  </a:lnTo>
                  <a:lnTo>
                    <a:pt x="956" y="78"/>
                  </a:lnTo>
                  <a:lnTo>
                    <a:pt x="1008" y="98"/>
                  </a:lnTo>
                  <a:lnTo>
                    <a:pt x="1048" y="116"/>
                  </a:lnTo>
                  <a:lnTo>
                    <a:pt x="1086" y="134"/>
                  </a:lnTo>
                  <a:lnTo>
                    <a:pt x="1124" y="156"/>
                  </a:lnTo>
                  <a:lnTo>
                    <a:pt x="1162" y="176"/>
                  </a:lnTo>
                  <a:lnTo>
                    <a:pt x="1162" y="168"/>
                  </a:lnTo>
                  <a:lnTo>
                    <a:pt x="1128" y="148"/>
                  </a:lnTo>
                  <a:lnTo>
                    <a:pt x="1094" y="130"/>
                  </a:lnTo>
                  <a:lnTo>
                    <a:pt x="1060" y="112"/>
                  </a:lnTo>
                  <a:lnTo>
                    <a:pt x="1024" y="96"/>
                  </a:lnTo>
                  <a:lnTo>
                    <a:pt x="988" y="82"/>
                  </a:lnTo>
                  <a:lnTo>
                    <a:pt x="952" y="68"/>
                  </a:lnTo>
                  <a:lnTo>
                    <a:pt x="916" y="54"/>
                  </a:lnTo>
                  <a:lnTo>
                    <a:pt x="878" y="44"/>
                  </a:lnTo>
                  <a:lnTo>
                    <a:pt x="840" y="34"/>
                  </a:lnTo>
                  <a:lnTo>
                    <a:pt x="800" y="24"/>
                  </a:lnTo>
                  <a:lnTo>
                    <a:pt x="762" y="16"/>
                  </a:lnTo>
                  <a:lnTo>
                    <a:pt x="722" y="10"/>
                  </a:lnTo>
                  <a:lnTo>
                    <a:pt x="682" y="6"/>
                  </a:lnTo>
                  <a:lnTo>
                    <a:pt x="640" y="2"/>
                  </a:lnTo>
                  <a:lnTo>
                    <a:pt x="600" y="0"/>
                  </a:lnTo>
                  <a:lnTo>
                    <a:pt x="558" y="0"/>
                  </a:lnTo>
                  <a:lnTo>
                    <a:pt x="520" y="0"/>
                  </a:lnTo>
                  <a:lnTo>
                    <a:pt x="484" y="2"/>
                  </a:lnTo>
                  <a:lnTo>
                    <a:pt x="410" y="8"/>
                  </a:lnTo>
                  <a:lnTo>
                    <a:pt x="336" y="20"/>
                  </a:lnTo>
                  <a:lnTo>
                    <a:pt x="266" y="36"/>
                  </a:lnTo>
                  <a:lnTo>
                    <a:pt x="196" y="56"/>
                  </a:lnTo>
                  <a:lnTo>
                    <a:pt x="128" y="82"/>
                  </a:lnTo>
                  <a:lnTo>
                    <a:pt x="62" y="110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4" name="Freeform 162"/>
            <p:cNvSpPr>
              <a:spLocks/>
            </p:cNvSpPr>
            <p:nvPr/>
          </p:nvSpPr>
          <p:spPr bwMode="auto">
            <a:xfrm>
              <a:off x="4570413" y="2341563"/>
              <a:ext cx="1911350" cy="257175"/>
            </a:xfrm>
            <a:custGeom>
              <a:avLst/>
              <a:gdLst>
                <a:gd name="T0" fmla="*/ 0 w 1204"/>
                <a:gd name="T1" fmla="*/ 398184688 h 162"/>
                <a:gd name="T2" fmla="*/ 10080625 w 1204"/>
                <a:gd name="T3" fmla="*/ 403225000 h 162"/>
                <a:gd name="T4" fmla="*/ 176410938 w 1204"/>
                <a:gd name="T5" fmla="*/ 312499375 h 162"/>
                <a:gd name="T6" fmla="*/ 352821875 w 1204"/>
                <a:gd name="T7" fmla="*/ 231854375 h 162"/>
                <a:gd name="T8" fmla="*/ 534273125 w 1204"/>
                <a:gd name="T9" fmla="*/ 166330313 h 162"/>
                <a:gd name="T10" fmla="*/ 720764688 w 1204"/>
                <a:gd name="T11" fmla="*/ 105846563 h 162"/>
                <a:gd name="T12" fmla="*/ 912296563 w 1204"/>
                <a:gd name="T13" fmla="*/ 60483750 h 162"/>
                <a:gd name="T14" fmla="*/ 1108868750 w 1204"/>
                <a:gd name="T15" fmla="*/ 30241875 h 162"/>
                <a:gd name="T16" fmla="*/ 1310481250 w 1204"/>
                <a:gd name="T17" fmla="*/ 10080625 h 162"/>
                <a:gd name="T18" fmla="*/ 1517134063 w 1204"/>
                <a:gd name="T19" fmla="*/ 0 h 162"/>
                <a:gd name="T20" fmla="*/ 1617940313 w 1204"/>
                <a:gd name="T21" fmla="*/ 5040313 h 162"/>
                <a:gd name="T22" fmla="*/ 1824593125 w 1204"/>
                <a:gd name="T23" fmla="*/ 15120938 h 162"/>
                <a:gd name="T24" fmla="*/ 2021165313 w 1204"/>
                <a:gd name="T25" fmla="*/ 45362813 h 162"/>
                <a:gd name="T26" fmla="*/ 2147483646 w 1204"/>
                <a:gd name="T27" fmla="*/ 85685313 h 162"/>
                <a:gd name="T28" fmla="*/ 2147483646 w 1204"/>
                <a:gd name="T29" fmla="*/ 136088438 h 162"/>
                <a:gd name="T30" fmla="*/ 2147483646 w 1204"/>
                <a:gd name="T31" fmla="*/ 201612500 h 162"/>
                <a:gd name="T32" fmla="*/ 2147483646 w 1204"/>
                <a:gd name="T33" fmla="*/ 272176875 h 162"/>
                <a:gd name="T34" fmla="*/ 2147483646 w 1204"/>
                <a:gd name="T35" fmla="*/ 362902500 h 162"/>
                <a:gd name="T36" fmla="*/ 2147483646 w 1204"/>
                <a:gd name="T37" fmla="*/ 408265313 h 162"/>
                <a:gd name="T38" fmla="*/ 2147483646 w 1204"/>
                <a:gd name="T39" fmla="*/ 362902500 h 162"/>
                <a:gd name="T40" fmla="*/ 2147483646 w 1204"/>
                <a:gd name="T41" fmla="*/ 272176875 h 162"/>
                <a:gd name="T42" fmla="*/ 2147483646 w 1204"/>
                <a:gd name="T43" fmla="*/ 196572188 h 162"/>
                <a:gd name="T44" fmla="*/ 2147483646 w 1204"/>
                <a:gd name="T45" fmla="*/ 131048125 h 162"/>
                <a:gd name="T46" fmla="*/ 2147483646 w 1204"/>
                <a:gd name="T47" fmla="*/ 80645000 h 162"/>
                <a:gd name="T48" fmla="*/ 2016125000 w 1204"/>
                <a:gd name="T49" fmla="*/ 40322500 h 162"/>
                <a:gd name="T50" fmla="*/ 1819552813 w 1204"/>
                <a:gd name="T51" fmla="*/ 15120938 h 162"/>
                <a:gd name="T52" fmla="*/ 1612900000 w 1204"/>
                <a:gd name="T53" fmla="*/ 0 h 162"/>
                <a:gd name="T54" fmla="*/ 1507053438 w 1204"/>
                <a:gd name="T55" fmla="*/ 0 h 162"/>
                <a:gd name="T56" fmla="*/ 1305440938 w 1204"/>
                <a:gd name="T57" fmla="*/ 5040313 h 162"/>
                <a:gd name="T58" fmla="*/ 1103828438 w 1204"/>
                <a:gd name="T59" fmla="*/ 25201563 h 162"/>
                <a:gd name="T60" fmla="*/ 907256250 w 1204"/>
                <a:gd name="T61" fmla="*/ 55443438 h 162"/>
                <a:gd name="T62" fmla="*/ 715724375 w 1204"/>
                <a:gd name="T63" fmla="*/ 100806250 h 162"/>
                <a:gd name="T64" fmla="*/ 529232813 w 1204"/>
                <a:gd name="T65" fmla="*/ 161290000 h 162"/>
                <a:gd name="T66" fmla="*/ 347781563 w 1204"/>
                <a:gd name="T67" fmla="*/ 226814063 h 162"/>
                <a:gd name="T68" fmla="*/ 171370625 w 1204"/>
                <a:gd name="T69" fmla="*/ 307459063 h 162"/>
                <a:gd name="T70" fmla="*/ 0 w 1204"/>
                <a:gd name="T71" fmla="*/ 398184688 h 1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04" h="162">
                  <a:moveTo>
                    <a:pt x="0" y="158"/>
                  </a:moveTo>
                  <a:lnTo>
                    <a:pt x="0" y="158"/>
                  </a:lnTo>
                  <a:lnTo>
                    <a:pt x="4" y="160"/>
                  </a:lnTo>
                  <a:lnTo>
                    <a:pt x="36" y="142"/>
                  </a:lnTo>
                  <a:lnTo>
                    <a:pt x="70" y="124"/>
                  </a:lnTo>
                  <a:lnTo>
                    <a:pt x="106" y="108"/>
                  </a:lnTo>
                  <a:lnTo>
                    <a:pt x="140" y="92"/>
                  </a:lnTo>
                  <a:lnTo>
                    <a:pt x="176" y="78"/>
                  </a:lnTo>
                  <a:lnTo>
                    <a:pt x="212" y="66"/>
                  </a:lnTo>
                  <a:lnTo>
                    <a:pt x="250" y="54"/>
                  </a:lnTo>
                  <a:lnTo>
                    <a:pt x="286" y="42"/>
                  </a:lnTo>
                  <a:lnTo>
                    <a:pt x="324" y="32"/>
                  </a:lnTo>
                  <a:lnTo>
                    <a:pt x="362" y="24"/>
                  </a:lnTo>
                  <a:lnTo>
                    <a:pt x="402" y="18"/>
                  </a:lnTo>
                  <a:lnTo>
                    <a:pt x="440" y="12"/>
                  </a:lnTo>
                  <a:lnTo>
                    <a:pt x="480" y="6"/>
                  </a:lnTo>
                  <a:lnTo>
                    <a:pt x="520" y="4"/>
                  </a:lnTo>
                  <a:lnTo>
                    <a:pt x="560" y="2"/>
                  </a:lnTo>
                  <a:lnTo>
                    <a:pt x="602" y="0"/>
                  </a:lnTo>
                  <a:lnTo>
                    <a:pt x="642" y="2"/>
                  </a:lnTo>
                  <a:lnTo>
                    <a:pt x="684" y="4"/>
                  </a:lnTo>
                  <a:lnTo>
                    <a:pt x="724" y="6"/>
                  </a:lnTo>
                  <a:lnTo>
                    <a:pt x="764" y="12"/>
                  </a:lnTo>
                  <a:lnTo>
                    <a:pt x="802" y="18"/>
                  </a:lnTo>
                  <a:lnTo>
                    <a:pt x="842" y="24"/>
                  </a:lnTo>
                  <a:lnTo>
                    <a:pt x="880" y="34"/>
                  </a:lnTo>
                  <a:lnTo>
                    <a:pt x="918" y="42"/>
                  </a:lnTo>
                  <a:lnTo>
                    <a:pt x="956" y="54"/>
                  </a:lnTo>
                  <a:lnTo>
                    <a:pt x="992" y="66"/>
                  </a:lnTo>
                  <a:lnTo>
                    <a:pt x="1030" y="80"/>
                  </a:lnTo>
                  <a:lnTo>
                    <a:pt x="1066" y="94"/>
                  </a:lnTo>
                  <a:lnTo>
                    <a:pt x="1100" y="108"/>
                  </a:lnTo>
                  <a:lnTo>
                    <a:pt x="1136" y="126"/>
                  </a:lnTo>
                  <a:lnTo>
                    <a:pt x="1170" y="144"/>
                  </a:lnTo>
                  <a:lnTo>
                    <a:pt x="1204" y="162"/>
                  </a:lnTo>
                  <a:lnTo>
                    <a:pt x="1170" y="144"/>
                  </a:lnTo>
                  <a:lnTo>
                    <a:pt x="1136" y="126"/>
                  </a:lnTo>
                  <a:lnTo>
                    <a:pt x="1100" y="108"/>
                  </a:lnTo>
                  <a:lnTo>
                    <a:pt x="1064" y="92"/>
                  </a:lnTo>
                  <a:lnTo>
                    <a:pt x="1028" y="78"/>
                  </a:lnTo>
                  <a:lnTo>
                    <a:pt x="992" y="64"/>
                  </a:lnTo>
                  <a:lnTo>
                    <a:pt x="954" y="52"/>
                  </a:lnTo>
                  <a:lnTo>
                    <a:pt x="916" y="42"/>
                  </a:lnTo>
                  <a:lnTo>
                    <a:pt x="878" y="32"/>
                  </a:lnTo>
                  <a:lnTo>
                    <a:pt x="840" y="24"/>
                  </a:lnTo>
                  <a:lnTo>
                    <a:pt x="800" y="16"/>
                  </a:lnTo>
                  <a:lnTo>
                    <a:pt x="762" y="10"/>
                  </a:lnTo>
                  <a:lnTo>
                    <a:pt x="722" y="6"/>
                  </a:lnTo>
                  <a:lnTo>
                    <a:pt x="680" y="2"/>
                  </a:lnTo>
                  <a:lnTo>
                    <a:pt x="640" y="0"/>
                  </a:lnTo>
                  <a:lnTo>
                    <a:pt x="598" y="0"/>
                  </a:lnTo>
                  <a:lnTo>
                    <a:pt x="558" y="0"/>
                  </a:lnTo>
                  <a:lnTo>
                    <a:pt x="518" y="2"/>
                  </a:lnTo>
                  <a:lnTo>
                    <a:pt x="478" y="6"/>
                  </a:lnTo>
                  <a:lnTo>
                    <a:pt x="438" y="10"/>
                  </a:lnTo>
                  <a:lnTo>
                    <a:pt x="398" y="16"/>
                  </a:lnTo>
                  <a:lnTo>
                    <a:pt x="360" y="22"/>
                  </a:lnTo>
                  <a:lnTo>
                    <a:pt x="322" y="32"/>
                  </a:lnTo>
                  <a:lnTo>
                    <a:pt x="284" y="40"/>
                  </a:lnTo>
                  <a:lnTo>
                    <a:pt x="246" y="52"/>
                  </a:lnTo>
                  <a:lnTo>
                    <a:pt x="210" y="64"/>
                  </a:lnTo>
                  <a:lnTo>
                    <a:pt x="174" y="76"/>
                  </a:lnTo>
                  <a:lnTo>
                    <a:pt x="138" y="90"/>
                  </a:lnTo>
                  <a:lnTo>
                    <a:pt x="102" y="106"/>
                  </a:lnTo>
                  <a:lnTo>
                    <a:pt x="68" y="122"/>
                  </a:lnTo>
                  <a:lnTo>
                    <a:pt x="34" y="140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5" name="Freeform 163"/>
            <p:cNvSpPr>
              <a:spLocks/>
            </p:cNvSpPr>
            <p:nvPr/>
          </p:nvSpPr>
          <p:spPr bwMode="auto">
            <a:xfrm>
              <a:off x="4576763" y="2341563"/>
              <a:ext cx="1905000" cy="273050"/>
            </a:xfrm>
            <a:custGeom>
              <a:avLst/>
              <a:gdLst>
                <a:gd name="T0" fmla="*/ 0 w 1200"/>
                <a:gd name="T1" fmla="*/ 403225000 h 172"/>
                <a:gd name="T2" fmla="*/ 10080625 w 1200"/>
                <a:gd name="T3" fmla="*/ 413305625 h 172"/>
                <a:gd name="T4" fmla="*/ 327620313 w 1200"/>
                <a:gd name="T5" fmla="*/ 257055938 h 172"/>
                <a:gd name="T6" fmla="*/ 463708750 w 1200"/>
                <a:gd name="T7" fmla="*/ 201612500 h 172"/>
                <a:gd name="T8" fmla="*/ 745966250 w 1200"/>
                <a:gd name="T9" fmla="*/ 110886875 h 172"/>
                <a:gd name="T10" fmla="*/ 1038304375 w 1200"/>
                <a:gd name="T11" fmla="*/ 55443438 h 172"/>
                <a:gd name="T12" fmla="*/ 1345763438 w 1200"/>
                <a:gd name="T13" fmla="*/ 20161250 h 172"/>
                <a:gd name="T14" fmla="*/ 1496972813 w 1200"/>
                <a:gd name="T15" fmla="*/ 20161250 h 172"/>
                <a:gd name="T16" fmla="*/ 1804431875 w 1200"/>
                <a:gd name="T17" fmla="*/ 35282188 h 172"/>
                <a:gd name="T18" fmla="*/ 2106850625 w 1200"/>
                <a:gd name="T19" fmla="*/ 80645000 h 172"/>
                <a:gd name="T20" fmla="*/ 2147483646 w 1200"/>
                <a:gd name="T21" fmla="*/ 156249688 h 172"/>
                <a:gd name="T22" fmla="*/ 2147483646 w 1200"/>
                <a:gd name="T23" fmla="*/ 257055938 h 172"/>
                <a:gd name="T24" fmla="*/ 2147483646 w 1200"/>
                <a:gd name="T25" fmla="*/ 297378438 h 172"/>
                <a:gd name="T26" fmla="*/ 2147483646 w 1200"/>
                <a:gd name="T27" fmla="*/ 383063750 h 172"/>
                <a:gd name="T28" fmla="*/ 2147483646 w 1200"/>
                <a:gd name="T29" fmla="*/ 433466875 h 172"/>
                <a:gd name="T30" fmla="*/ 2147483646 w 1200"/>
                <a:gd name="T31" fmla="*/ 408265313 h 172"/>
                <a:gd name="T32" fmla="*/ 2147483646 w 1200"/>
                <a:gd name="T33" fmla="*/ 317539688 h 172"/>
                <a:gd name="T34" fmla="*/ 2147483646 w 1200"/>
                <a:gd name="T35" fmla="*/ 236894688 h 172"/>
                <a:gd name="T36" fmla="*/ 2147483646 w 1200"/>
                <a:gd name="T37" fmla="*/ 166330313 h 172"/>
                <a:gd name="T38" fmla="*/ 2147483646 w 1200"/>
                <a:gd name="T39" fmla="*/ 105846563 h 172"/>
                <a:gd name="T40" fmla="*/ 2111890938 w 1200"/>
                <a:gd name="T41" fmla="*/ 60483750 h 172"/>
                <a:gd name="T42" fmla="*/ 1915318750 w 1200"/>
                <a:gd name="T43" fmla="*/ 30241875 h 172"/>
                <a:gd name="T44" fmla="*/ 1713706250 w 1200"/>
                <a:gd name="T45" fmla="*/ 10080625 h 172"/>
                <a:gd name="T46" fmla="*/ 1507053438 w 1200"/>
                <a:gd name="T47" fmla="*/ 0 h 172"/>
                <a:gd name="T48" fmla="*/ 1401206875 w 1200"/>
                <a:gd name="T49" fmla="*/ 5040313 h 172"/>
                <a:gd name="T50" fmla="*/ 1199594375 w 1200"/>
                <a:gd name="T51" fmla="*/ 15120938 h 172"/>
                <a:gd name="T52" fmla="*/ 1003022188 w 1200"/>
                <a:gd name="T53" fmla="*/ 45362813 h 172"/>
                <a:gd name="T54" fmla="*/ 806450000 w 1200"/>
                <a:gd name="T55" fmla="*/ 80645000 h 172"/>
                <a:gd name="T56" fmla="*/ 619958438 w 1200"/>
                <a:gd name="T57" fmla="*/ 136088438 h 172"/>
                <a:gd name="T58" fmla="*/ 433466875 w 1200"/>
                <a:gd name="T59" fmla="*/ 196572188 h 172"/>
                <a:gd name="T60" fmla="*/ 257055938 w 1200"/>
                <a:gd name="T61" fmla="*/ 272176875 h 172"/>
                <a:gd name="T62" fmla="*/ 80645000 w 1200"/>
                <a:gd name="T63" fmla="*/ 357862188 h 172"/>
                <a:gd name="T64" fmla="*/ 0 w 1200"/>
                <a:gd name="T65" fmla="*/ 403225000 h 1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00" h="172">
                  <a:moveTo>
                    <a:pt x="0" y="160"/>
                  </a:moveTo>
                  <a:lnTo>
                    <a:pt x="0" y="160"/>
                  </a:lnTo>
                  <a:lnTo>
                    <a:pt x="4" y="164"/>
                  </a:lnTo>
                  <a:lnTo>
                    <a:pt x="66" y="130"/>
                  </a:lnTo>
                  <a:lnTo>
                    <a:pt x="130" y="102"/>
                  </a:lnTo>
                  <a:lnTo>
                    <a:pt x="184" y="80"/>
                  </a:lnTo>
                  <a:lnTo>
                    <a:pt x="238" y="62"/>
                  </a:lnTo>
                  <a:lnTo>
                    <a:pt x="296" y="44"/>
                  </a:lnTo>
                  <a:lnTo>
                    <a:pt x="354" y="32"/>
                  </a:lnTo>
                  <a:lnTo>
                    <a:pt x="412" y="22"/>
                  </a:lnTo>
                  <a:lnTo>
                    <a:pt x="472" y="14"/>
                  </a:lnTo>
                  <a:lnTo>
                    <a:pt x="534" y="8"/>
                  </a:lnTo>
                  <a:lnTo>
                    <a:pt x="594" y="8"/>
                  </a:lnTo>
                  <a:lnTo>
                    <a:pt x="656" y="8"/>
                  </a:lnTo>
                  <a:lnTo>
                    <a:pt x="716" y="14"/>
                  </a:lnTo>
                  <a:lnTo>
                    <a:pt x="776" y="22"/>
                  </a:lnTo>
                  <a:lnTo>
                    <a:pt x="836" y="32"/>
                  </a:lnTo>
                  <a:lnTo>
                    <a:pt x="894" y="44"/>
                  </a:lnTo>
                  <a:lnTo>
                    <a:pt x="950" y="62"/>
                  </a:lnTo>
                  <a:lnTo>
                    <a:pt x="1006" y="80"/>
                  </a:lnTo>
                  <a:lnTo>
                    <a:pt x="1060" y="102"/>
                  </a:lnTo>
                  <a:lnTo>
                    <a:pt x="1096" y="118"/>
                  </a:lnTo>
                  <a:lnTo>
                    <a:pt x="1130" y="134"/>
                  </a:lnTo>
                  <a:lnTo>
                    <a:pt x="1166" y="152"/>
                  </a:lnTo>
                  <a:lnTo>
                    <a:pt x="1200" y="172"/>
                  </a:lnTo>
                  <a:lnTo>
                    <a:pt x="1200" y="162"/>
                  </a:lnTo>
                  <a:lnTo>
                    <a:pt x="1166" y="144"/>
                  </a:lnTo>
                  <a:lnTo>
                    <a:pt x="1132" y="126"/>
                  </a:lnTo>
                  <a:lnTo>
                    <a:pt x="1096" y="108"/>
                  </a:lnTo>
                  <a:lnTo>
                    <a:pt x="1062" y="94"/>
                  </a:lnTo>
                  <a:lnTo>
                    <a:pt x="1026" y="80"/>
                  </a:lnTo>
                  <a:lnTo>
                    <a:pt x="988" y="66"/>
                  </a:lnTo>
                  <a:lnTo>
                    <a:pt x="952" y="54"/>
                  </a:lnTo>
                  <a:lnTo>
                    <a:pt x="914" y="42"/>
                  </a:lnTo>
                  <a:lnTo>
                    <a:pt x="876" y="34"/>
                  </a:lnTo>
                  <a:lnTo>
                    <a:pt x="838" y="24"/>
                  </a:lnTo>
                  <a:lnTo>
                    <a:pt x="798" y="18"/>
                  </a:lnTo>
                  <a:lnTo>
                    <a:pt x="760" y="12"/>
                  </a:lnTo>
                  <a:lnTo>
                    <a:pt x="720" y="6"/>
                  </a:lnTo>
                  <a:lnTo>
                    <a:pt x="680" y="4"/>
                  </a:lnTo>
                  <a:lnTo>
                    <a:pt x="638" y="2"/>
                  </a:lnTo>
                  <a:lnTo>
                    <a:pt x="598" y="0"/>
                  </a:lnTo>
                  <a:lnTo>
                    <a:pt x="556" y="2"/>
                  </a:lnTo>
                  <a:lnTo>
                    <a:pt x="516" y="4"/>
                  </a:lnTo>
                  <a:lnTo>
                    <a:pt x="476" y="6"/>
                  </a:lnTo>
                  <a:lnTo>
                    <a:pt x="436" y="12"/>
                  </a:lnTo>
                  <a:lnTo>
                    <a:pt x="398" y="18"/>
                  </a:lnTo>
                  <a:lnTo>
                    <a:pt x="358" y="24"/>
                  </a:lnTo>
                  <a:lnTo>
                    <a:pt x="320" y="32"/>
                  </a:lnTo>
                  <a:lnTo>
                    <a:pt x="282" y="42"/>
                  </a:lnTo>
                  <a:lnTo>
                    <a:pt x="246" y="54"/>
                  </a:lnTo>
                  <a:lnTo>
                    <a:pt x="208" y="66"/>
                  </a:lnTo>
                  <a:lnTo>
                    <a:pt x="172" y="78"/>
                  </a:lnTo>
                  <a:lnTo>
                    <a:pt x="136" y="92"/>
                  </a:lnTo>
                  <a:lnTo>
                    <a:pt x="102" y="108"/>
                  </a:lnTo>
                  <a:lnTo>
                    <a:pt x="66" y="124"/>
                  </a:lnTo>
                  <a:lnTo>
                    <a:pt x="32" y="142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6" name="Freeform 164"/>
            <p:cNvSpPr>
              <a:spLocks/>
            </p:cNvSpPr>
            <p:nvPr/>
          </p:nvSpPr>
          <p:spPr bwMode="auto">
            <a:xfrm>
              <a:off x="4618038" y="2566988"/>
              <a:ext cx="19050" cy="53975"/>
            </a:xfrm>
            <a:custGeom>
              <a:avLst/>
              <a:gdLst>
                <a:gd name="T0" fmla="*/ 20161250 w 12"/>
                <a:gd name="T1" fmla="*/ 0 h 34"/>
                <a:gd name="T2" fmla="*/ 20161250 w 12"/>
                <a:gd name="T3" fmla="*/ 0 h 34"/>
                <a:gd name="T4" fmla="*/ 5040313 w 12"/>
                <a:gd name="T5" fmla="*/ 5040313 h 34"/>
                <a:gd name="T6" fmla="*/ 5040313 w 12"/>
                <a:gd name="T7" fmla="*/ 5040313 h 34"/>
                <a:gd name="T8" fmla="*/ 10080625 w 12"/>
                <a:gd name="T9" fmla="*/ 35282188 h 34"/>
                <a:gd name="T10" fmla="*/ 10080625 w 12"/>
                <a:gd name="T11" fmla="*/ 35282188 h 34"/>
                <a:gd name="T12" fmla="*/ 5040313 w 12"/>
                <a:gd name="T13" fmla="*/ 55443438 h 34"/>
                <a:gd name="T14" fmla="*/ 0 w 12"/>
                <a:gd name="T15" fmla="*/ 75604688 h 34"/>
                <a:gd name="T16" fmla="*/ 0 w 12"/>
                <a:gd name="T17" fmla="*/ 75604688 h 34"/>
                <a:gd name="T18" fmla="*/ 15120938 w 12"/>
                <a:gd name="T19" fmla="*/ 85685313 h 34"/>
                <a:gd name="T20" fmla="*/ 15120938 w 12"/>
                <a:gd name="T21" fmla="*/ 85685313 h 34"/>
                <a:gd name="T22" fmla="*/ 25201563 w 12"/>
                <a:gd name="T23" fmla="*/ 65524063 h 34"/>
                <a:gd name="T24" fmla="*/ 30241875 w 12"/>
                <a:gd name="T25" fmla="*/ 35282188 h 34"/>
                <a:gd name="T26" fmla="*/ 30241875 w 12"/>
                <a:gd name="T27" fmla="*/ 35282188 h 34"/>
                <a:gd name="T28" fmla="*/ 25201563 w 12"/>
                <a:gd name="T29" fmla="*/ 15120938 h 34"/>
                <a:gd name="T30" fmla="*/ 20161250 w 12"/>
                <a:gd name="T31" fmla="*/ 0 h 34"/>
                <a:gd name="T32" fmla="*/ 20161250 w 12"/>
                <a:gd name="T33" fmla="*/ 0 h 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" h="34">
                  <a:moveTo>
                    <a:pt x="8" y="0"/>
                  </a:moveTo>
                  <a:lnTo>
                    <a:pt x="8" y="0"/>
                  </a:lnTo>
                  <a:lnTo>
                    <a:pt x="2" y="2"/>
                  </a:lnTo>
                  <a:lnTo>
                    <a:pt x="4" y="14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6" y="34"/>
                  </a:lnTo>
                  <a:lnTo>
                    <a:pt x="10" y="26"/>
                  </a:lnTo>
                  <a:lnTo>
                    <a:pt x="12" y="14"/>
                  </a:lnTo>
                  <a:lnTo>
                    <a:pt x="1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7" name="Freeform 165"/>
            <p:cNvSpPr>
              <a:spLocks/>
            </p:cNvSpPr>
            <p:nvPr/>
          </p:nvSpPr>
          <p:spPr bwMode="auto">
            <a:xfrm>
              <a:off x="4672013" y="2535238"/>
              <a:ext cx="28575" cy="120650"/>
            </a:xfrm>
            <a:custGeom>
              <a:avLst/>
              <a:gdLst>
                <a:gd name="T0" fmla="*/ 25201563 w 18"/>
                <a:gd name="T1" fmla="*/ 0 h 76"/>
                <a:gd name="T2" fmla="*/ 25201563 w 18"/>
                <a:gd name="T3" fmla="*/ 0 h 76"/>
                <a:gd name="T4" fmla="*/ 10080625 w 18"/>
                <a:gd name="T5" fmla="*/ 10080625 h 76"/>
                <a:gd name="T6" fmla="*/ 10080625 w 18"/>
                <a:gd name="T7" fmla="*/ 10080625 h 76"/>
                <a:gd name="T8" fmla="*/ 20161250 w 18"/>
                <a:gd name="T9" fmla="*/ 50403125 h 76"/>
                <a:gd name="T10" fmla="*/ 25201563 w 18"/>
                <a:gd name="T11" fmla="*/ 85685313 h 76"/>
                <a:gd name="T12" fmla="*/ 25201563 w 18"/>
                <a:gd name="T13" fmla="*/ 85685313 h 76"/>
                <a:gd name="T14" fmla="*/ 20161250 w 18"/>
                <a:gd name="T15" fmla="*/ 110886875 h 76"/>
                <a:gd name="T16" fmla="*/ 15120938 w 18"/>
                <a:gd name="T17" fmla="*/ 136088438 h 76"/>
                <a:gd name="T18" fmla="*/ 10080625 w 18"/>
                <a:gd name="T19" fmla="*/ 161290000 h 76"/>
                <a:gd name="T20" fmla="*/ 0 w 18"/>
                <a:gd name="T21" fmla="*/ 181451250 h 76"/>
                <a:gd name="T22" fmla="*/ 0 w 18"/>
                <a:gd name="T23" fmla="*/ 181451250 h 76"/>
                <a:gd name="T24" fmla="*/ 15120938 w 18"/>
                <a:gd name="T25" fmla="*/ 191531875 h 76"/>
                <a:gd name="T26" fmla="*/ 15120938 w 18"/>
                <a:gd name="T27" fmla="*/ 191531875 h 76"/>
                <a:gd name="T28" fmla="*/ 30241875 w 18"/>
                <a:gd name="T29" fmla="*/ 166330313 h 76"/>
                <a:gd name="T30" fmla="*/ 35282188 w 18"/>
                <a:gd name="T31" fmla="*/ 141128750 h 76"/>
                <a:gd name="T32" fmla="*/ 40322500 w 18"/>
                <a:gd name="T33" fmla="*/ 115927188 h 76"/>
                <a:gd name="T34" fmla="*/ 45362813 w 18"/>
                <a:gd name="T35" fmla="*/ 85685313 h 76"/>
                <a:gd name="T36" fmla="*/ 45362813 w 18"/>
                <a:gd name="T37" fmla="*/ 85685313 h 76"/>
                <a:gd name="T38" fmla="*/ 40322500 w 18"/>
                <a:gd name="T39" fmla="*/ 45362813 h 76"/>
                <a:gd name="T40" fmla="*/ 25201563 w 18"/>
                <a:gd name="T41" fmla="*/ 0 h 76"/>
                <a:gd name="T42" fmla="*/ 25201563 w 18"/>
                <a:gd name="T43" fmla="*/ 0 h 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76">
                  <a:moveTo>
                    <a:pt x="10" y="0"/>
                  </a:moveTo>
                  <a:lnTo>
                    <a:pt x="10" y="0"/>
                  </a:lnTo>
                  <a:lnTo>
                    <a:pt x="4" y="4"/>
                  </a:lnTo>
                  <a:lnTo>
                    <a:pt x="8" y="20"/>
                  </a:lnTo>
                  <a:lnTo>
                    <a:pt x="10" y="34"/>
                  </a:lnTo>
                  <a:lnTo>
                    <a:pt x="8" y="44"/>
                  </a:lnTo>
                  <a:lnTo>
                    <a:pt x="6" y="54"/>
                  </a:lnTo>
                  <a:lnTo>
                    <a:pt x="4" y="64"/>
                  </a:lnTo>
                  <a:lnTo>
                    <a:pt x="0" y="72"/>
                  </a:lnTo>
                  <a:lnTo>
                    <a:pt x="6" y="76"/>
                  </a:lnTo>
                  <a:lnTo>
                    <a:pt x="12" y="66"/>
                  </a:lnTo>
                  <a:lnTo>
                    <a:pt x="14" y="56"/>
                  </a:lnTo>
                  <a:lnTo>
                    <a:pt x="16" y="46"/>
                  </a:lnTo>
                  <a:lnTo>
                    <a:pt x="18" y="34"/>
                  </a:lnTo>
                  <a:lnTo>
                    <a:pt x="16" y="1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8" name="Freeform 166"/>
            <p:cNvSpPr>
              <a:spLocks/>
            </p:cNvSpPr>
            <p:nvPr/>
          </p:nvSpPr>
          <p:spPr bwMode="auto">
            <a:xfrm>
              <a:off x="4722813" y="2509838"/>
              <a:ext cx="41275" cy="184150"/>
            </a:xfrm>
            <a:custGeom>
              <a:avLst/>
              <a:gdLst>
                <a:gd name="T0" fmla="*/ 0 w 26"/>
                <a:gd name="T1" fmla="*/ 277217188 h 116"/>
                <a:gd name="T2" fmla="*/ 0 w 26"/>
                <a:gd name="T3" fmla="*/ 277217188 h 116"/>
                <a:gd name="T4" fmla="*/ 20161250 w 26"/>
                <a:gd name="T5" fmla="*/ 292338125 h 116"/>
                <a:gd name="T6" fmla="*/ 20161250 w 26"/>
                <a:gd name="T7" fmla="*/ 292338125 h 116"/>
                <a:gd name="T8" fmla="*/ 40322500 w 26"/>
                <a:gd name="T9" fmla="*/ 252015625 h 116"/>
                <a:gd name="T10" fmla="*/ 50403125 w 26"/>
                <a:gd name="T11" fmla="*/ 216733438 h 116"/>
                <a:gd name="T12" fmla="*/ 60483750 w 26"/>
                <a:gd name="T13" fmla="*/ 171370625 h 116"/>
                <a:gd name="T14" fmla="*/ 65524063 w 26"/>
                <a:gd name="T15" fmla="*/ 126007813 h 116"/>
                <a:gd name="T16" fmla="*/ 65524063 w 26"/>
                <a:gd name="T17" fmla="*/ 126007813 h 116"/>
                <a:gd name="T18" fmla="*/ 60483750 w 26"/>
                <a:gd name="T19" fmla="*/ 95765938 h 116"/>
                <a:gd name="T20" fmla="*/ 55443438 w 26"/>
                <a:gd name="T21" fmla="*/ 60483750 h 116"/>
                <a:gd name="T22" fmla="*/ 50403125 w 26"/>
                <a:gd name="T23" fmla="*/ 30241875 h 116"/>
                <a:gd name="T24" fmla="*/ 35282188 w 26"/>
                <a:gd name="T25" fmla="*/ 0 h 116"/>
                <a:gd name="T26" fmla="*/ 35282188 w 26"/>
                <a:gd name="T27" fmla="*/ 0 h 116"/>
                <a:gd name="T28" fmla="*/ 20161250 w 26"/>
                <a:gd name="T29" fmla="*/ 10080625 h 116"/>
                <a:gd name="T30" fmla="*/ 20161250 w 26"/>
                <a:gd name="T31" fmla="*/ 10080625 h 116"/>
                <a:gd name="T32" fmla="*/ 30241875 w 26"/>
                <a:gd name="T33" fmla="*/ 35282188 h 116"/>
                <a:gd name="T34" fmla="*/ 35282188 w 26"/>
                <a:gd name="T35" fmla="*/ 65524063 h 116"/>
                <a:gd name="T36" fmla="*/ 40322500 w 26"/>
                <a:gd name="T37" fmla="*/ 95765938 h 116"/>
                <a:gd name="T38" fmla="*/ 45362813 w 26"/>
                <a:gd name="T39" fmla="*/ 126007813 h 116"/>
                <a:gd name="T40" fmla="*/ 45362813 w 26"/>
                <a:gd name="T41" fmla="*/ 126007813 h 116"/>
                <a:gd name="T42" fmla="*/ 40322500 w 26"/>
                <a:gd name="T43" fmla="*/ 171370625 h 116"/>
                <a:gd name="T44" fmla="*/ 35282188 w 26"/>
                <a:gd name="T45" fmla="*/ 206652813 h 116"/>
                <a:gd name="T46" fmla="*/ 20161250 w 26"/>
                <a:gd name="T47" fmla="*/ 246975313 h 116"/>
                <a:gd name="T48" fmla="*/ 0 w 26"/>
                <a:gd name="T49" fmla="*/ 277217188 h 116"/>
                <a:gd name="T50" fmla="*/ 0 w 26"/>
                <a:gd name="T51" fmla="*/ 277217188 h 1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116">
                  <a:moveTo>
                    <a:pt x="0" y="110"/>
                  </a:moveTo>
                  <a:lnTo>
                    <a:pt x="0" y="110"/>
                  </a:lnTo>
                  <a:lnTo>
                    <a:pt x="8" y="116"/>
                  </a:lnTo>
                  <a:lnTo>
                    <a:pt x="16" y="100"/>
                  </a:lnTo>
                  <a:lnTo>
                    <a:pt x="20" y="86"/>
                  </a:lnTo>
                  <a:lnTo>
                    <a:pt x="24" y="68"/>
                  </a:lnTo>
                  <a:lnTo>
                    <a:pt x="26" y="50"/>
                  </a:lnTo>
                  <a:lnTo>
                    <a:pt x="24" y="38"/>
                  </a:lnTo>
                  <a:lnTo>
                    <a:pt x="22" y="24"/>
                  </a:lnTo>
                  <a:lnTo>
                    <a:pt x="20" y="12"/>
                  </a:lnTo>
                  <a:lnTo>
                    <a:pt x="14" y="0"/>
                  </a:lnTo>
                  <a:lnTo>
                    <a:pt x="8" y="4"/>
                  </a:lnTo>
                  <a:lnTo>
                    <a:pt x="12" y="14"/>
                  </a:lnTo>
                  <a:lnTo>
                    <a:pt x="14" y="26"/>
                  </a:lnTo>
                  <a:lnTo>
                    <a:pt x="16" y="38"/>
                  </a:lnTo>
                  <a:lnTo>
                    <a:pt x="18" y="50"/>
                  </a:lnTo>
                  <a:lnTo>
                    <a:pt x="16" y="68"/>
                  </a:lnTo>
                  <a:lnTo>
                    <a:pt x="14" y="82"/>
                  </a:lnTo>
                  <a:lnTo>
                    <a:pt x="8" y="98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09" name="Freeform 167"/>
            <p:cNvSpPr>
              <a:spLocks/>
            </p:cNvSpPr>
            <p:nvPr/>
          </p:nvSpPr>
          <p:spPr bwMode="auto">
            <a:xfrm>
              <a:off x="4776788" y="2484438"/>
              <a:ext cx="50800" cy="247650"/>
            </a:xfrm>
            <a:custGeom>
              <a:avLst/>
              <a:gdLst>
                <a:gd name="T0" fmla="*/ 0 w 32"/>
                <a:gd name="T1" fmla="*/ 378023438 h 156"/>
                <a:gd name="T2" fmla="*/ 0 w 32"/>
                <a:gd name="T3" fmla="*/ 378023438 h 156"/>
                <a:gd name="T4" fmla="*/ 15120938 w 32"/>
                <a:gd name="T5" fmla="*/ 393144375 h 156"/>
                <a:gd name="T6" fmla="*/ 15120938 w 32"/>
                <a:gd name="T7" fmla="*/ 393144375 h 156"/>
                <a:gd name="T8" fmla="*/ 40322500 w 32"/>
                <a:gd name="T9" fmla="*/ 342741250 h 156"/>
                <a:gd name="T10" fmla="*/ 60483750 w 32"/>
                <a:gd name="T11" fmla="*/ 287297813 h 156"/>
                <a:gd name="T12" fmla="*/ 75604688 w 32"/>
                <a:gd name="T13" fmla="*/ 226814063 h 156"/>
                <a:gd name="T14" fmla="*/ 80645000 w 32"/>
                <a:gd name="T15" fmla="*/ 166330313 h 156"/>
                <a:gd name="T16" fmla="*/ 80645000 w 32"/>
                <a:gd name="T17" fmla="*/ 166330313 h 156"/>
                <a:gd name="T18" fmla="*/ 75604688 w 32"/>
                <a:gd name="T19" fmla="*/ 126007813 h 156"/>
                <a:gd name="T20" fmla="*/ 70564375 w 32"/>
                <a:gd name="T21" fmla="*/ 80645000 h 156"/>
                <a:gd name="T22" fmla="*/ 60483750 w 32"/>
                <a:gd name="T23" fmla="*/ 40322500 h 156"/>
                <a:gd name="T24" fmla="*/ 45362813 w 32"/>
                <a:gd name="T25" fmla="*/ 0 h 156"/>
                <a:gd name="T26" fmla="*/ 45362813 w 32"/>
                <a:gd name="T27" fmla="*/ 0 h 156"/>
                <a:gd name="T28" fmla="*/ 25201563 w 32"/>
                <a:gd name="T29" fmla="*/ 10080625 h 156"/>
                <a:gd name="T30" fmla="*/ 25201563 w 32"/>
                <a:gd name="T31" fmla="*/ 10080625 h 156"/>
                <a:gd name="T32" fmla="*/ 40322500 w 32"/>
                <a:gd name="T33" fmla="*/ 45362813 h 156"/>
                <a:gd name="T34" fmla="*/ 50403125 w 32"/>
                <a:gd name="T35" fmla="*/ 85685313 h 156"/>
                <a:gd name="T36" fmla="*/ 55443438 w 32"/>
                <a:gd name="T37" fmla="*/ 126007813 h 156"/>
                <a:gd name="T38" fmla="*/ 60483750 w 32"/>
                <a:gd name="T39" fmla="*/ 166330313 h 156"/>
                <a:gd name="T40" fmla="*/ 60483750 w 32"/>
                <a:gd name="T41" fmla="*/ 166330313 h 156"/>
                <a:gd name="T42" fmla="*/ 55443438 w 32"/>
                <a:gd name="T43" fmla="*/ 226814063 h 156"/>
                <a:gd name="T44" fmla="*/ 45362813 w 32"/>
                <a:gd name="T45" fmla="*/ 282257500 h 156"/>
                <a:gd name="T46" fmla="*/ 25201563 w 32"/>
                <a:gd name="T47" fmla="*/ 332660625 h 156"/>
                <a:gd name="T48" fmla="*/ 0 w 32"/>
                <a:gd name="T49" fmla="*/ 378023438 h 156"/>
                <a:gd name="T50" fmla="*/ 0 w 32"/>
                <a:gd name="T51" fmla="*/ 378023438 h 1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2" h="156">
                  <a:moveTo>
                    <a:pt x="0" y="150"/>
                  </a:moveTo>
                  <a:lnTo>
                    <a:pt x="0" y="150"/>
                  </a:lnTo>
                  <a:lnTo>
                    <a:pt x="6" y="156"/>
                  </a:lnTo>
                  <a:lnTo>
                    <a:pt x="16" y="136"/>
                  </a:lnTo>
                  <a:lnTo>
                    <a:pt x="24" y="114"/>
                  </a:lnTo>
                  <a:lnTo>
                    <a:pt x="30" y="90"/>
                  </a:lnTo>
                  <a:lnTo>
                    <a:pt x="32" y="66"/>
                  </a:lnTo>
                  <a:lnTo>
                    <a:pt x="30" y="50"/>
                  </a:lnTo>
                  <a:lnTo>
                    <a:pt x="28" y="32"/>
                  </a:lnTo>
                  <a:lnTo>
                    <a:pt x="24" y="16"/>
                  </a:lnTo>
                  <a:lnTo>
                    <a:pt x="18" y="0"/>
                  </a:lnTo>
                  <a:lnTo>
                    <a:pt x="10" y="4"/>
                  </a:lnTo>
                  <a:lnTo>
                    <a:pt x="16" y="18"/>
                  </a:lnTo>
                  <a:lnTo>
                    <a:pt x="20" y="34"/>
                  </a:lnTo>
                  <a:lnTo>
                    <a:pt x="22" y="50"/>
                  </a:lnTo>
                  <a:lnTo>
                    <a:pt x="24" y="66"/>
                  </a:lnTo>
                  <a:lnTo>
                    <a:pt x="22" y="90"/>
                  </a:lnTo>
                  <a:lnTo>
                    <a:pt x="18" y="112"/>
                  </a:lnTo>
                  <a:lnTo>
                    <a:pt x="10" y="132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0" name="Freeform 168"/>
            <p:cNvSpPr>
              <a:spLocks/>
            </p:cNvSpPr>
            <p:nvPr/>
          </p:nvSpPr>
          <p:spPr bwMode="auto">
            <a:xfrm>
              <a:off x="4824413" y="2462213"/>
              <a:ext cx="66675" cy="307975"/>
            </a:xfrm>
            <a:custGeom>
              <a:avLst/>
              <a:gdLst>
                <a:gd name="T0" fmla="*/ 0 w 42"/>
                <a:gd name="T1" fmla="*/ 478829688 h 194"/>
                <a:gd name="T2" fmla="*/ 0 w 42"/>
                <a:gd name="T3" fmla="*/ 478829688 h 194"/>
                <a:gd name="T4" fmla="*/ 15120938 w 42"/>
                <a:gd name="T5" fmla="*/ 488910313 h 194"/>
                <a:gd name="T6" fmla="*/ 15120938 w 42"/>
                <a:gd name="T7" fmla="*/ 488910313 h 194"/>
                <a:gd name="T8" fmla="*/ 55443438 w 42"/>
                <a:gd name="T9" fmla="*/ 428426563 h 194"/>
                <a:gd name="T10" fmla="*/ 80645000 w 42"/>
                <a:gd name="T11" fmla="*/ 357862188 h 194"/>
                <a:gd name="T12" fmla="*/ 100806250 w 42"/>
                <a:gd name="T13" fmla="*/ 282257500 h 194"/>
                <a:gd name="T14" fmla="*/ 105846563 w 42"/>
                <a:gd name="T15" fmla="*/ 201612500 h 194"/>
                <a:gd name="T16" fmla="*/ 105846563 w 42"/>
                <a:gd name="T17" fmla="*/ 201612500 h 194"/>
                <a:gd name="T18" fmla="*/ 100806250 w 42"/>
                <a:gd name="T19" fmla="*/ 151209375 h 194"/>
                <a:gd name="T20" fmla="*/ 95765938 w 42"/>
                <a:gd name="T21" fmla="*/ 95765938 h 194"/>
                <a:gd name="T22" fmla="*/ 80645000 w 42"/>
                <a:gd name="T23" fmla="*/ 45362813 h 194"/>
                <a:gd name="T24" fmla="*/ 60483750 w 42"/>
                <a:gd name="T25" fmla="*/ 0 h 194"/>
                <a:gd name="T26" fmla="*/ 60483750 w 42"/>
                <a:gd name="T27" fmla="*/ 0 h 194"/>
                <a:gd name="T28" fmla="*/ 45362813 w 42"/>
                <a:gd name="T29" fmla="*/ 5040313 h 194"/>
                <a:gd name="T30" fmla="*/ 45362813 w 42"/>
                <a:gd name="T31" fmla="*/ 5040313 h 194"/>
                <a:gd name="T32" fmla="*/ 60483750 w 42"/>
                <a:gd name="T33" fmla="*/ 55443438 h 194"/>
                <a:gd name="T34" fmla="*/ 75604688 w 42"/>
                <a:gd name="T35" fmla="*/ 100806250 h 194"/>
                <a:gd name="T36" fmla="*/ 80645000 w 42"/>
                <a:gd name="T37" fmla="*/ 151209375 h 194"/>
                <a:gd name="T38" fmla="*/ 85685313 w 42"/>
                <a:gd name="T39" fmla="*/ 201612500 h 194"/>
                <a:gd name="T40" fmla="*/ 85685313 w 42"/>
                <a:gd name="T41" fmla="*/ 201612500 h 194"/>
                <a:gd name="T42" fmla="*/ 80645000 w 42"/>
                <a:gd name="T43" fmla="*/ 277217188 h 194"/>
                <a:gd name="T44" fmla="*/ 60483750 w 42"/>
                <a:gd name="T45" fmla="*/ 347781563 h 194"/>
                <a:gd name="T46" fmla="*/ 35282188 w 42"/>
                <a:gd name="T47" fmla="*/ 418345938 h 194"/>
                <a:gd name="T48" fmla="*/ 0 w 42"/>
                <a:gd name="T49" fmla="*/ 478829688 h 194"/>
                <a:gd name="T50" fmla="*/ 0 w 42"/>
                <a:gd name="T51" fmla="*/ 478829688 h 19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2" h="194">
                  <a:moveTo>
                    <a:pt x="0" y="190"/>
                  </a:moveTo>
                  <a:lnTo>
                    <a:pt x="0" y="190"/>
                  </a:lnTo>
                  <a:lnTo>
                    <a:pt x="6" y="194"/>
                  </a:lnTo>
                  <a:lnTo>
                    <a:pt x="22" y="170"/>
                  </a:lnTo>
                  <a:lnTo>
                    <a:pt x="32" y="142"/>
                  </a:lnTo>
                  <a:lnTo>
                    <a:pt x="40" y="112"/>
                  </a:lnTo>
                  <a:lnTo>
                    <a:pt x="42" y="80"/>
                  </a:lnTo>
                  <a:lnTo>
                    <a:pt x="40" y="60"/>
                  </a:lnTo>
                  <a:lnTo>
                    <a:pt x="38" y="38"/>
                  </a:lnTo>
                  <a:lnTo>
                    <a:pt x="32" y="18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24" y="22"/>
                  </a:lnTo>
                  <a:lnTo>
                    <a:pt x="30" y="40"/>
                  </a:lnTo>
                  <a:lnTo>
                    <a:pt x="32" y="60"/>
                  </a:lnTo>
                  <a:lnTo>
                    <a:pt x="34" y="80"/>
                  </a:lnTo>
                  <a:lnTo>
                    <a:pt x="32" y="110"/>
                  </a:lnTo>
                  <a:lnTo>
                    <a:pt x="24" y="138"/>
                  </a:lnTo>
                  <a:lnTo>
                    <a:pt x="14" y="166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1" name="Freeform 169"/>
            <p:cNvSpPr>
              <a:spLocks/>
            </p:cNvSpPr>
            <p:nvPr/>
          </p:nvSpPr>
          <p:spPr bwMode="auto">
            <a:xfrm>
              <a:off x="4875213" y="2439988"/>
              <a:ext cx="79375" cy="374650"/>
            </a:xfrm>
            <a:custGeom>
              <a:avLst/>
              <a:gdLst>
                <a:gd name="T0" fmla="*/ 0 w 50"/>
                <a:gd name="T1" fmla="*/ 579635938 h 236"/>
                <a:gd name="T2" fmla="*/ 0 w 50"/>
                <a:gd name="T3" fmla="*/ 579635938 h 236"/>
                <a:gd name="T4" fmla="*/ 15120938 w 50"/>
                <a:gd name="T5" fmla="*/ 594756875 h 236"/>
                <a:gd name="T6" fmla="*/ 15120938 w 50"/>
                <a:gd name="T7" fmla="*/ 594756875 h 236"/>
                <a:gd name="T8" fmla="*/ 40322500 w 50"/>
                <a:gd name="T9" fmla="*/ 554434375 h 236"/>
                <a:gd name="T10" fmla="*/ 60483750 w 50"/>
                <a:gd name="T11" fmla="*/ 514111875 h 236"/>
                <a:gd name="T12" fmla="*/ 80645000 w 50"/>
                <a:gd name="T13" fmla="*/ 473789375 h 236"/>
                <a:gd name="T14" fmla="*/ 95765938 w 50"/>
                <a:gd name="T15" fmla="*/ 428426563 h 236"/>
                <a:gd name="T16" fmla="*/ 105846563 w 50"/>
                <a:gd name="T17" fmla="*/ 383063750 h 236"/>
                <a:gd name="T18" fmla="*/ 115927188 w 50"/>
                <a:gd name="T19" fmla="*/ 337700938 h 236"/>
                <a:gd name="T20" fmla="*/ 120967500 w 50"/>
                <a:gd name="T21" fmla="*/ 287297813 h 236"/>
                <a:gd name="T22" fmla="*/ 126007813 w 50"/>
                <a:gd name="T23" fmla="*/ 236894688 h 236"/>
                <a:gd name="T24" fmla="*/ 126007813 w 50"/>
                <a:gd name="T25" fmla="*/ 236894688 h 236"/>
                <a:gd name="T26" fmla="*/ 120967500 w 50"/>
                <a:gd name="T27" fmla="*/ 176410938 h 236"/>
                <a:gd name="T28" fmla="*/ 110886875 w 50"/>
                <a:gd name="T29" fmla="*/ 115927188 h 236"/>
                <a:gd name="T30" fmla="*/ 95765938 w 50"/>
                <a:gd name="T31" fmla="*/ 55443438 h 236"/>
                <a:gd name="T32" fmla="*/ 75604688 w 50"/>
                <a:gd name="T33" fmla="*/ 0 h 236"/>
                <a:gd name="T34" fmla="*/ 75604688 w 50"/>
                <a:gd name="T35" fmla="*/ 0 h 236"/>
                <a:gd name="T36" fmla="*/ 55443438 w 50"/>
                <a:gd name="T37" fmla="*/ 10080625 h 236"/>
                <a:gd name="T38" fmla="*/ 55443438 w 50"/>
                <a:gd name="T39" fmla="*/ 10080625 h 236"/>
                <a:gd name="T40" fmla="*/ 75604688 w 50"/>
                <a:gd name="T41" fmla="*/ 60483750 h 236"/>
                <a:gd name="T42" fmla="*/ 90725625 w 50"/>
                <a:gd name="T43" fmla="*/ 120967500 h 236"/>
                <a:gd name="T44" fmla="*/ 100806250 w 50"/>
                <a:gd name="T45" fmla="*/ 176410938 h 236"/>
                <a:gd name="T46" fmla="*/ 105846563 w 50"/>
                <a:gd name="T47" fmla="*/ 236894688 h 236"/>
                <a:gd name="T48" fmla="*/ 105846563 w 50"/>
                <a:gd name="T49" fmla="*/ 236894688 h 236"/>
                <a:gd name="T50" fmla="*/ 100806250 w 50"/>
                <a:gd name="T51" fmla="*/ 287297813 h 236"/>
                <a:gd name="T52" fmla="*/ 95765938 w 50"/>
                <a:gd name="T53" fmla="*/ 332660625 h 236"/>
                <a:gd name="T54" fmla="*/ 90725625 w 50"/>
                <a:gd name="T55" fmla="*/ 378023438 h 236"/>
                <a:gd name="T56" fmla="*/ 75604688 w 50"/>
                <a:gd name="T57" fmla="*/ 418345938 h 236"/>
                <a:gd name="T58" fmla="*/ 60483750 w 50"/>
                <a:gd name="T59" fmla="*/ 463708750 h 236"/>
                <a:gd name="T60" fmla="*/ 40322500 w 50"/>
                <a:gd name="T61" fmla="*/ 504031250 h 236"/>
                <a:gd name="T62" fmla="*/ 20161250 w 50"/>
                <a:gd name="T63" fmla="*/ 544353750 h 236"/>
                <a:gd name="T64" fmla="*/ 0 w 50"/>
                <a:gd name="T65" fmla="*/ 579635938 h 236"/>
                <a:gd name="T66" fmla="*/ 0 w 50"/>
                <a:gd name="T67" fmla="*/ 579635938 h 2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0" h="236">
                  <a:moveTo>
                    <a:pt x="0" y="230"/>
                  </a:moveTo>
                  <a:lnTo>
                    <a:pt x="0" y="230"/>
                  </a:lnTo>
                  <a:lnTo>
                    <a:pt x="6" y="236"/>
                  </a:lnTo>
                  <a:lnTo>
                    <a:pt x="16" y="220"/>
                  </a:lnTo>
                  <a:lnTo>
                    <a:pt x="24" y="204"/>
                  </a:lnTo>
                  <a:lnTo>
                    <a:pt x="32" y="188"/>
                  </a:lnTo>
                  <a:lnTo>
                    <a:pt x="38" y="170"/>
                  </a:lnTo>
                  <a:lnTo>
                    <a:pt x="42" y="152"/>
                  </a:lnTo>
                  <a:lnTo>
                    <a:pt x="46" y="134"/>
                  </a:lnTo>
                  <a:lnTo>
                    <a:pt x="48" y="114"/>
                  </a:lnTo>
                  <a:lnTo>
                    <a:pt x="50" y="94"/>
                  </a:lnTo>
                  <a:lnTo>
                    <a:pt x="48" y="70"/>
                  </a:lnTo>
                  <a:lnTo>
                    <a:pt x="44" y="46"/>
                  </a:lnTo>
                  <a:lnTo>
                    <a:pt x="38" y="22"/>
                  </a:lnTo>
                  <a:lnTo>
                    <a:pt x="30" y="0"/>
                  </a:lnTo>
                  <a:lnTo>
                    <a:pt x="22" y="4"/>
                  </a:lnTo>
                  <a:lnTo>
                    <a:pt x="30" y="24"/>
                  </a:lnTo>
                  <a:lnTo>
                    <a:pt x="36" y="48"/>
                  </a:lnTo>
                  <a:lnTo>
                    <a:pt x="40" y="70"/>
                  </a:lnTo>
                  <a:lnTo>
                    <a:pt x="42" y="94"/>
                  </a:lnTo>
                  <a:lnTo>
                    <a:pt x="40" y="114"/>
                  </a:lnTo>
                  <a:lnTo>
                    <a:pt x="38" y="132"/>
                  </a:lnTo>
                  <a:lnTo>
                    <a:pt x="36" y="150"/>
                  </a:lnTo>
                  <a:lnTo>
                    <a:pt x="30" y="166"/>
                  </a:lnTo>
                  <a:lnTo>
                    <a:pt x="24" y="184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2" name="Freeform 170"/>
            <p:cNvSpPr>
              <a:spLocks/>
            </p:cNvSpPr>
            <p:nvPr/>
          </p:nvSpPr>
          <p:spPr bwMode="auto">
            <a:xfrm>
              <a:off x="4919663" y="2420938"/>
              <a:ext cx="98425" cy="434975"/>
            </a:xfrm>
            <a:custGeom>
              <a:avLst/>
              <a:gdLst>
                <a:gd name="T0" fmla="*/ 0 w 62"/>
                <a:gd name="T1" fmla="*/ 675401875 h 274"/>
                <a:gd name="T2" fmla="*/ 0 w 62"/>
                <a:gd name="T3" fmla="*/ 675401875 h 274"/>
                <a:gd name="T4" fmla="*/ 15120938 w 62"/>
                <a:gd name="T5" fmla="*/ 690522813 h 274"/>
                <a:gd name="T6" fmla="*/ 15120938 w 62"/>
                <a:gd name="T7" fmla="*/ 690522813 h 274"/>
                <a:gd name="T8" fmla="*/ 50403125 w 62"/>
                <a:gd name="T9" fmla="*/ 645160000 h 274"/>
                <a:gd name="T10" fmla="*/ 75604688 w 62"/>
                <a:gd name="T11" fmla="*/ 599797188 h 274"/>
                <a:gd name="T12" fmla="*/ 100806250 w 62"/>
                <a:gd name="T13" fmla="*/ 549394063 h 274"/>
                <a:gd name="T14" fmla="*/ 120967500 w 62"/>
                <a:gd name="T15" fmla="*/ 493950625 h 274"/>
                <a:gd name="T16" fmla="*/ 136088438 w 62"/>
                <a:gd name="T17" fmla="*/ 443547500 h 274"/>
                <a:gd name="T18" fmla="*/ 146169063 w 62"/>
                <a:gd name="T19" fmla="*/ 383063750 h 274"/>
                <a:gd name="T20" fmla="*/ 151209375 w 62"/>
                <a:gd name="T21" fmla="*/ 327620313 h 274"/>
                <a:gd name="T22" fmla="*/ 156249688 w 62"/>
                <a:gd name="T23" fmla="*/ 267136563 h 274"/>
                <a:gd name="T24" fmla="*/ 156249688 w 62"/>
                <a:gd name="T25" fmla="*/ 267136563 h 274"/>
                <a:gd name="T26" fmla="*/ 151209375 w 62"/>
                <a:gd name="T27" fmla="*/ 201612500 h 274"/>
                <a:gd name="T28" fmla="*/ 141128750 w 62"/>
                <a:gd name="T29" fmla="*/ 131048125 h 274"/>
                <a:gd name="T30" fmla="*/ 126007813 w 62"/>
                <a:gd name="T31" fmla="*/ 65524063 h 274"/>
                <a:gd name="T32" fmla="*/ 105846563 w 62"/>
                <a:gd name="T33" fmla="*/ 0 h 274"/>
                <a:gd name="T34" fmla="*/ 105846563 w 62"/>
                <a:gd name="T35" fmla="*/ 0 h 274"/>
                <a:gd name="T36" fmla="*/ 85685313 w 62"/>
                <a:gd name="T37" fmla="*/ 10080625 h 274"/>
                <a:gd name="T38" fmla="*/ 85685313 w 62"/>
                <a:gd name="T39" fmla="*/ 10080625 h 274"/>
                <a:gd name="T40" fmla="*/ 105846563 w 62"/>
                <a:gd name="T41" fmla="*/ 70564375 h 274"/>
                <a:gd name="T42" fmla="*/ 120967500 w 62"/>
                <a:gd name="T43" fmla="*/ 136088438 h 274"/>
                <a:gd name="T44" fmla="*/ 131048125 w 62"/>
                <a:gd name="T45" fmla="*/ 201612500 h 274"/>
                <a:gd name="T46" fmla="*/ 136088438 w 62"/>
                <a:gd name="T47" fmla="*/ 267136563 h 274"/>
                <a:gd name="T48" fmla="*/ 136088438 w 62"/>
                <a:gd name="T49" fmla="*/ 267136563 h 274"/>
                <a:gd name="T50" fmla="*/ 131048125 w 62"/>
                <a:gd name="T51" fmla="*/ 342741250 h 274"/>
                <a:gd name="T52" fmla="*/ 120967500 w 62"/>
                <a:gd name="T53" fmla="*/ 408265313 h 274"/>
                <a:gd name="T54" fmla="*/ 105846563 w 62"/>
                <a:gd name="T55" fmla="*/ 473789375 h 274"/>
                <a:gd name="T56" fmla="*/ 80645000 w 62"/>
                <a:gd name="T57" fmla="*/ 539313438 h 274"/>
                <a:gd name="T58" fmla="*/ 80645000 w 62"/>
                <a:gd name="T59" fmla="*/ 539313438 h 274"/>
                <a:gd name="T60" fmla="*/ 45362813 w 62"/>
                <a:gd name="T61" fmla="*/ 609877813 h 274"/>
                <a:gd name="T62" fmla="*/ 0 w 62"/>
                <a:gd name="T63" fmla="*/ 675401875 h 274"/>
                <a:gd name="T64" fmla="*/ 0 w 62"/>
                <a:gd name="T65" fmla="*/ 675401875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2" h="274">
                  <a:moveTo>
                    <a:pt x="0" y="268"/>
                  </a:moveTo>
                  <a:lnTo>
                    <a:pt x="0" y="268"/>
                  </a:lnTo>
                  <a:lnTo>
                    <a:pt x="6" y="274"/>
                  </a:lnTo>
                  <a:lnTo>
                    <a:pt x="20" y="256"/>
                  </a:lnTo>
                  <a:lnTo>
                    <a:pt x="30" y="238"/>
                  </a:lnTo>
                  <a:lnTo>
                    <a:pt x="40" y="218"/>
                  </a:lnTo>
                  <a:lnTo>
                    <a:pt x="48" y="196"/>
                  </a:lnTo>
                  <a:lnTo>
                    <a:pt x="54" y="176"/>
                  </a:lnTo>
                  <a:lnTo>
                    <a:pt x="58" y="152"/>
                  </a:lnTo>
                  <a:lnTo>
                    <a:pt x="60" y="130"/>
                  </a:lnTo>
                  <a:lnTo>
                    <a:pt x="62" y="106"/>
                  </a:lnTo>
                  <a:lnTo>
                    <a:pt x="60" y="80"/>
                  </a:lnTo>
                  <a:lnTo>
                    <a:pt x="56" y="52"/>
                  </a:lnTo>
                  <a:lnTo>
                    <a:pt x="50" y="26"/>
                  </a:lnTo>
                  <a:lnTo>
                    <a:pt x="42" y="0"/>
                  </a:lnTo>
                  <a:lnTo>
                    <a:pt x="34" y="4"/>
                  </a:lnTo>
                  <a:lnTo>
                    <a:pt x="42" y="28"/>
                  </a:lnTo>
                  <a:lnTo>
                    <a:pt x="48" y="54"/>
                  </a:lnTo>
                  <a:lnTo>
                    <a:pt x="52" y="80"/>
                  </a:lnTo>
                  <a:lnTo>
                    <a:pt x="54" y="106"/>
                  </a:lnTo>
                  <a:lnTo>
                    <a:pt x="52" y="136"/>
                  </a:lnTo>
                  <a:lnTo>
                    <a:pt x="48" y="162"/>
                  </a:lnTo>
                  <a:lnTo>
                    <a:pt x="42" y="188"/>
                  </a:lnTo>
                  <a:lnTo>
                    <a:pt x="32" y="214"/>
                  </a:lnTo>
                  <a:lnTo>
                    <a:pt x="18" y="242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3" name="Freeform 171"/>
            <p:cNvSpPr>
              <a:spLocks/>
            </p:cNvSpPr>
            <p:nvPr/>
          </p:nvSpPr>
          <p:spPr bwMode="auto">
            <a:xfrm>
              <a:off x="4967288" y="2405063"/>
              <a:ext cx="114300" cy="495300"/>
            </a:xfrm>
            <a:custGeom>
              <a:avLst/>
              <a:gdLst>
                <a:gd name="T0" fmla="*/ 0 w 72"/>
                <a:gd name="T1" fmla="*/ 776208125 h 312"/>
                <a:gd name="T2" fmla="*/ 0 w 72"/>
                <a:gd name="T3" fmla="*/ 776208125 h 312"/>
                <a:gd name="T4" fmla="*/ 15120938 w 72"/>
                <a:gd name="T5" fmla="*/ 786288750 h 312"/>
                <a:gd name="T6" fmla="*/ 15120938 w 72"/>
                <a:gd name="T7" fmla="*/ 786288750 h 312"/>
                <a:gd name="T8" fmla="*/ 50403125 w 72"/>
                <a:gd name="T9" fmla="*/ 735885625 h 312"/>
                <a:gd name="T10" fmla="*/ 85685313 w 72"/>
                <a:gd name="T11" fmla="*/ 680442188 h 312"/>
                <a:gd name="T12" fmla="*/ 110886875 w 72"/>
                <a:gd name="T13" fmla="*/ 619958438 h 312"/>
                <a:gd name="T14" fmla="*/ 136088438 w 72"/>
                <a:gd name="T15" fmla="*/ 559474688 h 312"/>
                <a:gd name="T16" fmla="*/ 156249688 w 72"/>
                <a:gd name="T17" fmla="*/ 493950625 h 312"/>
                <a:gd name="T18" fmla="*/ 166330313 w 72"/>
                <a:gd name="T19" fmla="*/ 428426563 h 312"/>
                <a:gd name="T20" fmla="*/ 176410938 w 72"/>
                <a:gd name="T21" fmla="*/ 362902500 h 312"/>
                <a:gd name="T22" fmla="*/ 181451250 w 72"/>
                <a:gd name="T23" fmla="*/ 292338125 h 312"/>
                <a:gd name="T24" fmla="*/ 181451250 w 72"/>
                <a:gd name="T25" fmla="*/ 292338125 h 312"/>
                <a:gd name="T26" fmla="*/ 176410938 w 72"/>
                <a:gd name="T27" fmla="*/ 216733438 h 312"/>
                <a:gd name="T28" fmla="*/ 166330313 w 72"/>
                <a:gd name="T29" fmla="*/ 141128750 h 312"/>
                <a:gd name="T30" fmla="*/ 151209375 w 72"/>
                <a:gd name="T31" fmla="*/ 70564375 h 312"/>
                <a:gd name="T32" fmla="*/ 126007813 w 72"/>
                <a:gd name="T33" fmla="*/ 0 h 312"/>
                <a:gd name="T34" fmla="*/ 126007813 w 72"/>
                <a:gd name="T35" fmla="*/ 0 h 312"/>
                <a:gd name="T36" fmla="*/ 105846563 w 72"/>
                <a:gd name="T37" fmla="*/ 5040313 h 312"/>
                <a:gd name="T38" fmla="*/ 105846563 w 72"/>
                <a:gd name="T39" fmla="*/ 5040313 h 312"/>
                <a:gd name="T40" fmla="*/ 131048125 w 72"/>
                <a:gd name="T41" fmla="*/ 75604688 h 312"/>
                <a:gd name="T42" fmla="*/ 146169063 w 72"/>
                <a:gd name="T43" fmla="*/ 146169063 h 312"/>
                <a:gd name="T44" fmla="*/ 156249688 w 72"/>
                <a:gd name="T45" fmla="*/ 216733438 h 312"/>
                <a:gd name="T46" fmla="*/ 161290000 w 72"/>
                <a:gd name="T47" fmla="*/ 292338125 h 312"/>
                <a:gd name="T48" fmla="*/ 161290000 w 72"/>
                <a:gd name="T49" fmla="*/ 292338125 h 312"/>
                <a:gd name="T50" fmla="*/ 156249688 w 72"/>
                <a:gd name="T51" fmla="*/ 378023438 h 312"/>
                <a:gd name="T52" fmla="*/ 146169063 w 72"/>
                <a:gd name="T53" fmla="*/ 453628125 h 312"/>
                <a:gd name="T54" fmla="*/ 126007813 w 72"/>
                <a:gd name="T55" fmla="*/ 529232813 h 312"/>
                <a:gd name="T56" fmla="*/ 95765938 w 72"/>
                <a:gd name="T57" fmla="*/ 604837500 h 312"/>
                <a:gd name="T58" fmla="*/ 95765938 w 72"/>
                <a:gd name="T59" fmla="*/ 604837500 h 312"/>
                <a:gd name="T60" fmla="*/ 75604688 w 72"/>
                <a:gd name="T61" fmla="*/ 650200313 h 312"/>
                <a:gd name="T62" fmla="*/ 55443438 w 72"/>
                <a:gd name="T63" fmla="*/ 690522813 h 312"/>
                <a:gd name="T64" fmla="*/ 0 w 72"/>
                <a:gd name="T65" fmla="*/ 776208125 h 312"/>
                <a:gd name="T66" fmla="*/ 0 w 72"/>
                <a:gd name="T67" fmla="*/ 776208125 h 3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2" h="312">
                  <a:moveTo>
                    <a:pt x="0" y="308"/>
                  </a:moveTo>
                  <a:lnTo>
                    <a:pt x="0" y="308"/>
                  </a:lnTo>
                  <a:lnTo>
                    <a:pt x="6" y="312"/>
                  </a:lnTo>
                  <a:lnTo>
                    <a:pt x="20" y="292"/>
                  </a:lnTo>
                  <a:lnTo>
                    <a:pt x="34" y="270"/>
                  </a:lnTo>
                  <a:lnTo>
                    <a:pt x="44" y="246"/>
                  </a:lnTo>
                  <a:lnTo>
                    <a:pt x="54" y="222"/>
                  </a:lnTo>
                  <a:lnTo>
                    <a:pt x="62" y="196"/>
                  </a:lnTo>
                  <a:lnTo>
                    <a:pt x="66" y="170"/>
                  </a:lnTo>
                  <a:lnTo>
                    <a:pt x="70" y="144"/>
                  </a:lnTo>
                  <a:lnTo>
                    <a:pt x="72" y="116"/>
                  </a:lnTo>
                  <a:lnTo>
                    <a:pt x="70" y="86"/>
                  </a:lnTo>
                  <a:lnTo>
                    <a:pt x="66" y="56"/>
                  </a:lnTo>
                  <a:lnTo>
                    <a:pt x="60" y="28"/>
                  </a:lnTo>
                  <a:lnTo>
                    <a:pt x="50" y="0"/>
                  </a:lnTo>
                  <a:lnTo>
                    <a:pt x="42" y="2"/>
                  </a:lnTo>
                  <a:lnTo>
                    <a:pt x="52" y="30"/>
                  </a:lnTo>
                  <a:lnTo>
                    <a:pt x="58" y="58"/>
                  </a:lnTo>
                  <a:lnTo>
                    <a:pt x="62" y="86"/>
                  </a:lnTo>
                  <a:lnTo>
                    <a:pt x="64" y="116"/>
                  </a:lnTo>
                  <a:lnTo>
                    <a:pt x="62" y="150"/>
                  </a:lnTo>
                  <a:lnTo>
                    <a:pt x="58" y="180"/>
                  </a:lnTo>
                  <a:lnTo>
                    <a:pt x="50" y="210"/>
                  </a:lnTo>
                  <a:lnTo>
                    <a:pt x="38" y="240"/>
                  </a:lnTo>
                  <a:lnTo>
                    <a:pt x="30" y="258"/>
                  </a:lnTo>
                  <a:lnTo>
                    <a:pt x="22" y="274"/>
                  </a:lnTo>
                  <a:lnTo>
                    <a:pt x="0" y="30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4" name="Freeform 172"/>
            <p:cNvSpPr>
              <a:spLocks/>
            </p:cNvSpPr>
            <p:nvPr/>
          </p:nvSpPr>
          <p:spPr bwMode="auto">
            <a:xfrm>
              <a:off x="5011738" y="2389188"/>
              <a:ext cx="133350" cy="558800"/>
            </a:xfrm>
            <a:custGeom>
              <a:avLst/>
              <a:gdLst>
                <a:gd name="T0" fmla="*/ 0 w 84"/>
                <a:gd name="T1" fmla="*/ 871974063 h 352"/>
                <a:gd name="T2" fmla="*/ 0 w 84"/>
                <a:gd name="T3" fmla="*/ 871974063 h 352"/>
                <a:gd name="T4" fmla="*/ 15120938 w 84"/>
                <a:gd name="T5" fmla="*/ 887095000 h 352"/>
                <a:gd name="T6" fmla="*/ 15120938 w 84"/>
                <a:gd name="T7" fmla="*/ 887095000 h 352"/>
                <a:gd name="T8" fmla="*/ 55443438 w 84"/>
                <a:gd name="T9" fmla="*/ 826611250 h 352"/>
                <a:gd name="T10" fmla="*/ 95765938 w 84"/>
                <a:gd name="T11" fmla="*/ 761087188 h 352"/>
                <a:gd name="T12" fmla="*/ 131048125 w 84"/>
                <a:gd name="T13" fmla="*/ 695563125 h 352"/>
                <a:gd name="T14" fmla="*/ 156249688 w 84"/>
                <a:gd name="T15" fmla="*/ 624998750 h 352"/>
                <a:gd name="T16" fmla="*/ 181451250 w 84"/>
                <a:gd name="T17" fmla="*/ 554434375 h 352"/>
                <a:gd name="T18" fmla="*/ 196572188 w 84"/>
                <a:gd name="T19" fmla="*/ 478829688 h 352"/>
                <a:gd name="T20" fmla="*/ 206652813 w 84"/>
                <a:gd name="T21" fmla="*/ 398184688 h 352"/>
                <a:gd name="T22" fmla="*/ 211693125 w 84"/>
                <a:gd name="T23" fmla="*/ 317539688 h 352"/>
                <a:gd name="T24" fmla="*/ 211693125 w 84"/>
                <a:gd name="T25" fmla="*/ 317539688 h 352"/>
                <a:gd name="T26" fmla="*/ 206652813 w 84"/>
                <a:gd name="T27" fmla="*/ 236894688 h 352"/>
                <a:gd name="T28" fmla="*/ 196572188 w 84"/>
                <a:gd name="T29" fmla="*/ 156249688 h 352"/>
                <a:gd name="T30" fmla="*/ 176410938 w 84"/>
                <a:gd name="T31" fmla="*/ 75604688 h 352"/>
                <a:gd name="T32" fmla="*/ 156249688 w 84"/>
                <a:gd name="T33" fmla="*/ 0 h 352"/>
                <a:gd name="T34" fmla="*/ 156249688 w 84"/>
                <a:gd name="T35" fmla="*/ 0 h 352"/>
                <a:gd name="T36" fmla="*/ 136088438 w 84"/>
                <a:gd name="T37" fmla="*/ 5040313 h 352"/>
                <a:gd name="T38" fmla="*/ 136088438 w 84"/>
                <a:gd name="T39" fmla="*/ 5040313 h 352"/>
                <a:gd name="T40" fmla="*/ 156249688 w 84"/>
                <a:gd name="T41" fmla="*/ 80645000 h 352"/>
                <a:gd name="T42" fmla="*/ 176410938 w 84"/>
                <a:gd name="T43" fmla="*/ 156249688 h 352"/>
                <a:gd name="T44" fmla="*/ 186491563 w 84"/>
                <a:gd name="T45" fmla="*/ 236894688 h 352"/>
                <a:gd name="T46" fmla="*/ 191531875 w 84"/>
                <a:gd name="T47" fmla="*/ 317539688 h 352"/>
                <a:gd name="T48" fmla="*/ 191531875 w 84"/>
                <a:gd name="T49" fmla="*/ 317539688 h 352"/>
                <a:gd name="T50" fmla="*/ 186491563 w 84"/>
                <a:gd name="T51" fmla="*/ 413305625 h 352"/>
                <a:gd name="T52" fmla="*/ 171370625 w 84"/>
                <a:gd name="T53" fmla="*/ 498990938 h 352"/>
                <a:gd name="T54" fmla="*/ 151209375 w 84"/>
                <a:gd name="T55" fmla="*/ 584676250 h 352"/>
                <a:gd name="T56" fmla="*/ 120967500 w 84"/>
                <a:gd name="T57" fmla="*/ 670361563 h 352"/>
                <a:gd name="T58" fmla="*/ 120967500 w 84"/>
                <a:gd name="T59" fmla="*/ 670361563 h 352"/>
                <a:gd name="T60" fmla="*/ 95765938 w 84"/>
                <a:gd name="T61" fmla="*/ 720764688 h 352"/>
                <a:gd name="T62" fmla="*/ 65524063 w 84"/>
                <a:gd name="T63" fmla="*/ 776208125 h 352"/>
                <a:gd name="T64" fmla="*/ 35282188 w 84"/>
                <a:gd name="T65" fmla="*/ 826611250 h 352"/>
                <a:gd name="T66" fmla="*/ 0 w 84"/>
                <a:gd name="T67" fmla="*/ 871974063 h 352"/>
                <a:gd name="T68" fmla="*/ 0 w 84"/>
                <a:gd name="T69" fmla="*/ 871974063 h 3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4" h="352">
                  <a:moveTo>
                    <a:pt x="0" y="346"/>
                  </a:moveTo>
                  <a:lnTo>
                    <a:pt x="0" y="346"/>
                  </a:lnTo>
                  <a:lnTo>
                    <a:pt x="6" y="352"/>
                  </a:lnTo>
                  <a:lnTo>
                    <a:pt x="22" y="328"/>
                  </a:lnTo>
                  <a:lnTo>
                    <a:pt x="38" y="302"/>
                  </a:lnTo>
                  <a:lnTo>
                    <a:pt x="52" y="276"/>
                  </a:lnTo>
                  <a:lnTo>
                    <a:pt x="62" y="248"/>
                  </a:lnTo>
                  <a:lnTo>
                    <a:pt x="72" y="220"/>
                  </a:lnTo>
                  <a:lnTo>
                    <a:pt x="78" y="190"/>
                  </a:lnTo>
                  <a:lnTo>
                    <a:pt x="82" y="158"/>
                  </a:lnTo>
                  <a:lnTo>
                    <a:pt x="84" y="126"/>
                  </a:lnTo>
                  <a:lnTo>
                    <a:pt x="82" y="94"/>
                  </a:lnTo>
                  <a:lnTo>
                    <a:pt x="78" y="62"/>
                  </a:lnTo>
                  <a:lnTo>
                    <a:pt x="70" y="30"/>
                  </a:lnTo>
                  <a:lnTo>
                    <a:pt x="62" y="0"/>
                  </a:lnTo>
                  <a:lnTo>
                    <a:pt x="54" y="2"/>
                  </a:lnTo>
                  <a:lnTo>
                    <a:pt x="62" y="32"/>
                  </a:lnTo>
                  <a:lnTo>
                    <a:pt x="70" y="62"/>
                  </a:lnTo>
                  <a:lnTo>
                    <a:pt x="74" y="94"/>
                  </a:lnTo>
                  <a:lnTo>
                    <a:pt x="76" y="126"/>
                  </a:lnTo>
                  <a:lnTo>
                    <a:pt x="74" y="164"/>
                  </a:lnTo>
                  <a:lnTo>
                    <a:pt x="68" y="198"/>
                  </a:lnTo>
                  <a:lnTo>
                    <a:pt x="60" y="232"/>
                  </a:lnTo>
                  <a:lnTo>
                    <a:pt x="48" y="266"/>
                  </a:lnTo>
                  <a:lnTo>
                    <a:pt x="38" y="286"/>
                  </a:lnTo>
                  <a:lnTo>
                    <a:pt x="26" y="308"/>
                  </a:lnTo>
                  <a:lnTo>
                    <a:pt x="14" y="328"/>
                  </a:lnTo>
                  <a:lnTo>
                    <a:pt x="0" y="34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5" name="Freeform 173"/>
            <p:cNvSpPr>
              <a:spLocks/>
            </p:cNvSpPr>
            <p:nvPr/>
          </p:nvSpPr>
          <p:spPr bwMode="auto">
            <a:xfrm>
              <a:off x="5056188" y="2376488"/>
              <a:ext cx="152400" cy="619125"/>
            </a:xfrm>
            <a:custGeom>
              <a:avLst/>
              <a:gdLst>
                <a:gd name="T0" fmla="*/ 0 w 96"/>
                <a:gd name="T1" fmla="*/ 967740000 h 390"/>
                <a:gd name="T2" fmla="*/ 0 w 96"/>
                <a:gd name="T3" fmla="*/ 967740000 h 390"/>
                <a:gd name="T4" fmla="*/ 10080625 w 96"/>
                <a:gd name="T5" fmla="*/ 982860938 h 390"/>
                <a:gd name="T6" fmla="*/ 10080625 w 96"/>
                <a:gd name="T7" fmla="*/ 982860938 h 390"/>
                <a:gd name="T8" fmla="*/ 60483750 w 96"/>
                <a:gd name="T9" fmla="*/ 917336875 h 390"/>
                <a:gd name="T10" fmla="*/ 105846563 w 96"/>
                <a:gd name="T11" fmla="*/ 841732188 h 390"/>
                <a:gd name="T12" fmla="*/ 146169063 w 96"/>
                <a:gd name="T13" fmla="*/ 766127500 h 390"/>
                <a:gd name="T14" fmla="*/ 181451250 w 96"/>
                <a:gd name="T15" fmla="*/ 690522813 h 390"/>
                <a:gd name="T16" fmla="*/ 206652813 w 96"/>
                <a:gd name="T17" fmla="*/ 604837500 h 390"/>
                <a:gd name="T18" fmla="*/ 226814063 w 96"/>
                <a:gd name="T19" fmla="*/ 519152188 h 390"/>
                <a:gd name="T20" fmla="*/ 236894688 w 96"/>
                <a:gd name="T21" fmla="*/ 428426563 h 390"/>
                <a:gd name="T22" fmla="*/ 241935000 w 96"/>
                <a:gd name="T23" fmla="*/ 337700938 h 390"/>
                <a:gd name="T24" fmla="*/ 241935000 w 96"/>
                <a:gd name="T25" fmla="*/ 337700938 h 390"/>
                <a:gd name="T26" fmla="*/ 236894688 w 96"/>
                <a:gd name="T27" fmla="*/ 252015625 h 390"/>
                <a:gd name="T28" fmla="*/ 226814063 w 96"/>
                <a:gd name="T29" fmla="*/ 166330313 h 390"/>
                <a:gd name="T30" fmla="*/ 206652813 w 96"/>
                <a:gd name="T31" fmla="*/ 80645000 h 390"/>
                <a:gd name="T32" fmla="*/ 181451250 w 96"/>
                <a:gd name="T33" fmla="*/ 0 h 390"/>
                <a:gd name="T34" fmla="*/ 181451250 w 96"/>
                <a:gd name="T35" fmla="*/ 0 h 390"/>
                <a:gd name="T36" fmla="*/ 161290000 w 96"/>
                <a:gd name="T37" fmla="*/ 5040313 h 390"/>
                <a:gd name="T38" fmla="*/ 161290000 w 96"/>
                <a:gd name="T39" fmla="*/ 5040313 h 390"/>
                <a:gd name="T40" fmla="*/ 186491563 w 96"/>
                <a:gd name="T41" fmla="*/ 85685313 h 390"/>
                <a:gd name="T42" fmla="*/ 206652813 w 96"/>
                <a:gd name="T43" fmla="*/ 166330313 h 390"/>
                <a:gd name="T44" fmla="*/ 216733438 w 96"/>
                <a:gd name="T45" fmla="*/ 252015625 h 390"/>
                <a:gd name="T46" fmla="*/ 221773750 w 96"/>
                <a:gd name="T47" fmla="*/ 337700938 h 390"/>
                <a:gd name="T48" fmla="*/ 221773750 w 96"/>
                <a:gd name="T49" fmla="*/ 337700938 h 390"/>
                <a:gd name="T50" fmla="*/ 216733438 w 96"/>
                <a:gd name="T51" fmla="*/ 443547500 h 390"/>
                <a:gd name="T52" fmla="*/ 201612500 w 96"/>
                <a:gd name="T53" fmla="*/ 539313438 h 390"/>
                <a:gd name="T54" fmla="*/ 176410938 w 96"/>
                <a:gd name="T55" fmla="*/ 635079375 h 390"/>
                <a:gd name="T56" fmla="*/ 141128750 w 96"/>
                <a:gd name="T57" fmla="*/ 730845313 h 390"/>
                <a:gd name="T58" fmla="*/ 141128750 w 96"/>
                <a:gd name="T59" fmla="*/ 730845313 h 390"/>
                <a:gd name="T60" fmla="*/ 110886875 w 96"/>
                <a:gd name="T61" fmla="*/ 791329063 h 390"/>
                <a:gd name="T62" fmla="*/ 75604688 w 96"/>
                <a:gd name="T63" fmla="*/ 851812813 h 390"/>
                <a:gd name="T64" fmla="*/ 40322500 w 96"/>
                <a:gd name="T65" fmla="*/ 912296563 h 390"/>
                <a:gd name="T66" fmla="*/ 0 w 96"/>
                <a:gd name="T67" fmla="*/ 967740000 h 390"/>
                <a:gd name="T68" fmla="*/ 0 w 96"/>
                <a:gd name="T69" fmla="*/ 967740000 h 3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6" h="390">
                  <a:moveTo>
                    <a:pt x="0" y="384"/>
                  </a:moveTo>
                  <a:lnTo>
                    <a:pt x="0" y="384"/>
                  </a:lnTo>
                  <a:lnTo>
                    <a:pt x="4" y="390"/>
                  </a:lnTo>
                  <a:lnTo>
                    <a:pt x="24" y="364"/>
                  </a:lnTo>
                  <a:lnTo>
                    <a:pt x="42" y="334"/>
                  </a:lnTo>
                  <a:lnTo>
                    <a:pt x="58" y="304"/>
                  </a:lnTo>
                  <a:lnTo>
                    <a:pt x="72" y="274"/>
                  </a:lnTo>
                  <a:lnTo>
                    <a:pt x="82" y="240"/>
                  </a:lnTo>
                  <a:lnTo>
                    <a:pt x="90" y="206"/>
                  </a:lnTo>
                  <a:lnTo>
                    <a:pt x="94" y="170"/>
                  </a:lnTo>
                  <a:lnTo>
                    <a:pt x="96" y="134"/>
                  </a:lnTo>
                  <a:lnTo>
                    <a:pt x="94" y="100"/>
                  </a:lnTo>
                  <a:lnTo>
                    <a:pt x="90" y="66"/>
                  </a:lnTo>
                  <a:lnTo>
                    <a:pt x="82" y="32"/>
                  </a:lnTo>
                  <a:lnTo>
                    <a:pt x="72" y="0"/>
                  </a:lnTo>
                  <a:lnTo>
                    <a:pt x="64" y="2"/>
                  </a:lnTo>
                  <a:lnTo>
                    <a:pt x="74" y="34"/>
                  </a:lnTo>
                  <a:lnTo>
                    <a:pt x="82" y="66"/>
                  </a:lnTo>
                  <a:lnTo>
                    <a:pt x="86" y="100"/>
                  </a:lnTo>
                  <a:lnTo>
                    <a:pt x="88" y="134"/>
                  </a:lnTo>
                  <a:lnTo>
                    <a:pt x="86" y="176"/>
                  </a:lnTo>
                  <a:lnTo>
                    <a:pt x="80" y="214"/>
                  </a:lnTo>
                  <a:lnTo>
                    <a:pt x="70" y="252"/>
                  </a:lnTo>
                  <a:lnTo>
                    <a:pt x="56" y="290"/>
                  </a:lnTo>
                  <a:lnTo>
                    <a:pt x="44" y="314"/>
                  </a:lnTo>
                  <a:lnTo>
                    <a:pt x="30" y="338"/>
                  </a:lnTo>
                  <a:lnTo>
                    <a:pt x="16" y="362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6" name="Freeform 174"/>
            <p:cNvSpPr>
              <a:spLocks/>
            </p:cNvSpPr>
            <p:nvPr/>
          </p:nvSpPr>
          <p:spPr bwMode="auto">
            <a:xfrm>
              <a:off x="5097463" y="2366963"/>
              <a:ext cx="174625" cy="679450"/>
            </a:xfrm>
            <a:custGeom>
              <a:avLst/>
              <a:gdLst>
                <a:gd name="T0" fmla="*/ 0 w 110"/>
                <a:gd name="T1" fmla="*/ 1063505938 h 428"/>
                <a:gd name="T2" fmla="*/ 0 w 110"/>
                <a:gd name="T3" fmla="*/ 1063505938 h 428"/>
                <a:gd name="T4" fmla="*/ 10080625 w 110"/>
                <a:gd name="T5" fmla="*/ 1078626875 h 428"/>
                <a:gd name="T6" fmla="*/ 10080625 w 110"/>
                <a:gd name="T7" fmla="*/ 1078626875 h 428"/>
                <a:gd name="T8" fmla="*/ 70564375 w 110"/>
                <a:gd name="T9" fmla="*/ 1003022188 h 428"/>
                <a:gd name="T10" fmla="*/ 120967500 w 110"/>
                <a:gd name="T11" fmla="*/ 922377188 h 428"/>
                <a:gd name="T12" fmla="*/ 166330313 w 110"/>
                <a:gd name="T13" fmla="*/ 836691875 h 428"/>
                <a:gd name="T14" fmla="*/ 206652813 w 110"/>
                <a:gd name="T15" fmla="*/ 745966250 h 428"/>
                <a:gd name="T16" fmla="*/ 236894688 w 110"/>
                <a:gd name="T17" fmla="*/ 655240625 h 428"/>
                <a:gd name="T18" fmla="*/ 257055938 w 110"/>
                <a:gd name="T19" fmla="*/ 559474688 h 428"/>
                <a:gd name="T20" fmla="*/ 272176875 w 110"/>
                <a:gd name="T21" fmla="*/ 458668438 h 428"/>
                <a:gd name="T22" fmla="*/ 277217188 w 110"/>
                <a:gd name="T23" fmla="*/ 352821875 h 428"/>
                <a:gd name="T24" fmla="*/ 277217188 w 110"/>
                <a:gd name="T25" fmla="*/ 352821875 h 428"/>
                <a:gd name="T26" fmla="*/ 272176875 w 110"/>
                <a:gd name="T27" fmla="*/ 262096250 h 428"/>
                <a:gd name="T28" fmla="*/ 262096250 w 110"/>
                <a:gd name="T29" fmla="*/ 171370625 h 428"/>
                <a:gd name="T30" fmla="*/ 241935000 w 110"/>
                <a:gd name="T31" fmla="*/ 85685313 h 428"/>
                <a:gd name="T32" fmla="*/ 216733438 w 110"/>
                <a:gd name="T33" fmla="*/ 0 h 428"/>
                <a:gd name="T34" fmla="*/ 216733438 w 110"/>
                <a:gd name="T35" fmla="*/ 0 h 428"/>
                <a:gd name="T36" fmla="*/ 196572188 w 110"/>
                <a:gd name="T37" fmla="*/ 5040313 h 428"/>
                <a:gd name="T38" fmla="*/ 196572188 w 110"/>
                <a:gd name="T39" fmla="*/ 5040313 h 428"/>
                <a:gd name="T40" fmla="*/ 221773750 w 110"/>
                <a:gd name="T41" fmla="*/ 85685313 h 428"/>
                <a:gd name="T42" fmla="*/ 241935000 w 110"/>
                <a:gd name="T43" fmla="*/ 176410938 h 428"/>
                <a:gd name="T44" fmla="*/ 252015625 w 110"/>
                <a:gd name="T45" fmla="*/ 262096250 h 428"/>
                <a:gd name="T46" fmla="*/ 257055938 w 110"/>
                <a:gd name="T47" fmla="*/ 352821875 h 428"/>
                <a:gd name="T48" fmla="*/ 257055938 w 110"/>
                <a:gd name="T49" fmla="*/ 352821875 h 428"/>
                <a:gd name="T50" fmla="*/ 252015625 w 110"/>
                <a:gd name="T51" fmla="*/ 468749063 h 428"/>
                <a:gd name="T52" fmla="*/ 231854375 w 110"/>
                <a:gd name="T53" fmla="*/ 574595625 h 428"/>
                <a:gd name="T54" fmla="*/ 206652813 w 110"/>
                <a:gd name="T55" fmla="*/ 680442188 h 428"/>
                <a:gd name="T56" fmla="*/ 171370625 w 110"/>
                <a:gd name="T57" fmla="*/ 781248438 h 428"/>
                <a:gd name="T58" fmla="*/ 171370625 w 110"/>
                <a:gd name="T59" fmla="*/ 781248438 h 428"/>
                <a:gd name="T60" fmla="*/ 136088438 w 110"/>
                <a:gd name="T61" fmla="*/ 856853125 h 428"/>
                <a:gd name="T62" fmla="*/ 95765938 w 110"/>
                <a:gd name="T63" fmla="*/ 927417500 h 428"/>
                <a:gd name="T64" fmla="*/ 50403125 w 110"/>
                <a:gd name="T65" fmla="*/ 997981875 h 428"/>
                <a:gd name="T66" fmla="*/ 0 w 110"/>
                <a:gd name="T67" fmla="*/ 1063505938 h 428"/>
                <a:gd name="T68" fmla="*/ 0 w 110"/>
                <a:gd name="T69" fmla="*/ 1063505938 h 42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0" h="428">
                  <a:moveTo>
                    <a:pt x="0" y="422"/>
                  </a:moveTo>
                  <a:lnTo>
                    <a:pt x="0" y="422"/>
                  </a:lnTo>
                  <a:lnTo>
                    <a:pt x="4" y="428"/>
                  </a:lnTo>
                  <a:lnTo>
                    <a:pt x="28" y="398"/>
                  </a:lnTo>
                  <a:lnTo>
                    <a:pt x="48" y="366"/>
                  </a:lnTo>
                  <a:lnTo>
                    <a:pt x="66" y="332"/>
                  </a:lnTo>
                  <a:lnTo>
                    <a:pt x="82" y="296"/>
                  </a:lnTo>
                  <a:lnTo>
                    <a:pt x="94" y="260"/>
                  </a:lnTo>
                  <a:lnTo>
                    <a:pt x="102" y="222"/>
                  </a:lnTo>
                  <a:lnTo>
                    <a:pt x="108" y="182"/>
                  </a:lnTo>
                  <a:lnTo>
                    <a:pt x="110" y="140"/>
                  </a:lnTo>
                  <a:lnTo>
                    <a:pt x="108" y="104"/>
                  </a:lnTo>
                  <a:lnTo>
                    <a:pt x="104" y="68"/>
                  </a:lnTo>
                  <a:lnTo>
                    <a:pt x="96" y="34"/>
                  </a:lnTo>
                  <a:lnTo>
                    <a:pt x="86" y="0"/>
                  </a:lnTo>
                  <a:lnTo>
                    <a:pt x="78" y="2"/>
                  </a:lnTo>
                  <a:lnTo>
                    <a:pt x="88" y="34"/>
                  </a:lnTo>
                  <a:lnTo>
                    <a:pt x="96" y="70"/>
                  </a:lnTo>
                  <a:lnTo>
                    <a:pt x="100" y="104"/>
                  </a:lnTo>
                  <a:lnTo>
                    <a:pt x="102" y="140"/>
                  </a:lnTo>
                  <a:lnTo>
                    <a:pt x="100" y="186"/>
                  </a:lnTo>
                  <a:lnTo>
                    <a:pt x="92" y="228"/>
                  </a:lnTo>
                  <a:lnTo>
                    <a:pt x="82" y="270"/>
                  </a:lnTo>
                  <a:lnTo>
                    <a:pt x="68" y="310"/>
                  </a:lnTo>
                  <a:lnTo>
                    <a:pt x="54" y="340"/>
                  </a:lnTo>
                  <a:lnTo>
                    <a:pt x="38" y="368"/>
                  </a:lnTo>
                  <a:lnTo>
                    <a:pt x="20" y="396"/>
                  </a:lnTo>
                  <a:lnTo>
                    <a:pt x="0" y="42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7" name="Freeform 175"/>
            <p:cNvSpPr>
              <a:spLocks/>
            </p:cNvSpPr>
            <p:nvPr/>
          </p:nvSpPr>
          <p:spPr bwMode="auto">
            <a:xfrm>
              <a:off x="5135563" y="2357438"/>
              <a:ext cx="200025" cy="739775"/>
            </a:xfrm>
            <a:custGeom>
              <a:avLst/>
              <a:gdLst>
                <a:gd name="T0" fmla="*/ 0 w 126"/>
                <a:gd name="T1" fmla="*/ 1159271875 h 466"/>
                <a:gd name="T2" fmla="*/ 0 w 126"/>
                <a:gd name="T3" fmla="*/ 1159271875 h 466"/>
                <a:gd name="T4" fmla="*/ 15120938 w 126"/>
                <a:gd name="T5" fmla="*/ 1174392813 h 466"/>
                <a:gd name="T6" fmla="*/ 15120938 w 126"/>
                <a:gd name="T7" fmla="*/ 1174392813 h 466"/>
                <a:gd name="T8" fmla="*/ 80645000 w 126"/>
                <a:gd name="T9" fmla="*/ 1093747813 h 466"/>
                <a:gd name="T10" fmla="*/ 141128750 w 126"/>
                <a:gd name="T11" fmla="*/ 1003022188 h 466"/>
                <a:gd name="T12" fmla="*/ 191531875 w 126"/>
                <a:gd name="T13" fmla="*/ 907256250 h 466"/>
                <a:gd name="T14" fmla="*/ 236894688 w 126"/>
                <a:gd name="T15" fmla="*/ 806450000 h 466"/>
                <a:gd name="T16" fmla="*/ 272176875 w 126"/>
                <a:gd name="T17" fmla="*/ 705643750 h 466"/>
                <a:gd name="T18" fmla="*/ 297378438 w 126"/>
                <a:gd name="T19" fmla="*/ 594756875 h 466"/>
                <a:gd name="T20" fmla="*/ 312499375 w 126"/>
                <a:gd name="T21" fmla="*/ 483870000 h 466"/>
                <a:gd name="T22" fmla="*/ 317539688 w 126"/>
                <a:gd name="T23" fmla="*/ 367942813 h 466"/>
                <a:gd name="T24" fmla="*/ 317539688 w 126"/>
                <a:gd name="T25" fmla="*/ 367942813 h 466"/>
                <a:gd name="T26" fmla="*/ 312499375 w 126"/>
                <a:gd name="T27" fmla="*/ 277217188 h 466"/>
                <a:gd name="T28" fmla="*/ 302418750 w 126"/>
                <a:gd name="T29" fmla="*/ 181451250 h 466"/>
                <a:gd name="T30" fmla="*/ 282257500 w 126"/>
                <a:gd name="T31" fmla="*/ 90725625 h 466"/>
                <a:gd name="T32" fmla="*/ 262096250 w 126"/>
                <a:gd name="T33" fmla="*/ 0 h 466"/>
                <a:gd name="T34" fmla="*/ 262096250 w 126"/>
                <a:gd name="T35" fmla="*/ 0 h 466"/>
                <a:gd name="T36" fmla="*/ 236894688 w 126"/>
                <a:gd name="T37" fmla="*/ 5040313 h 466"/>
                <a:gd name="T38" fmla="*/ 236894688 w 126"/>
                <a:gd name="T39" fmla="*/ 5040313 h 466"/>
                <a:gd name="T40" fmla="*/ 262096250 w 126"/>
                <a:gd name="T41" fmla="*/ 90725625 h 466"/>
                <a:gd name="T42" fmla="*/ 282257500 w 126"/>
                <a:gd name="T43" fmla="*/ 181451250 h 466"/>
                <a:gd name="T44" fmla="*/ 292338125 w 126"/>
                <a:gd name="T45" fmla="*/ 277217188 h 466"/>
                <a:gd name="T46" fmla="*/ 297378438 w 126"/>
                <a:gd name="T47" fmla="*/ 367942813 h 466"/>
                <a:gd name="T48" fmla="*/ 297378438 w 126"/>
                <a:gd name="T49" fmla="*/ 367942813 h 466"/>
                <a:gd name="T50" fmla="*/ 292338125 w 126"/>
                <a:gd name="T51" fmla="*/ 433466875 h 466"/>
                <a:gd name="T52" fmla="*/ 292338125 w 126"/>
                <a:gd name="T53" fmla="*/ 493950625 h 466"/>
                <a:gd name="T54" fmla="*/ 282257500 w 126"/>
                <a:gd name="T55" fmla="*/ 554434375 h 466"/>
                <a:gd name="T56" fmla="*/ 272176875 w 126"/>
                <a:gd name="T57" fmla="*/ 609877813 h 466"/>
                <a:gd name="T58" fmla="*/ 241935000 w 126"/>
                <a:gd name="T59" fmla="*/ 725805000 h 466"/>
                <a:gd name="T60" fmla="*/ 201612500 w 126"/>
                <a:gd name="T61" fmla="*/ 836691875 h 466"/>
                <a:gd name="T62" fmla="*/ 201612500 w 126"/>
                <a:gd name="T63" fmla="*/ 836691875 h 466"/>
                <a:gd name="T64" fmla="*/ 161290000 w 126"/>
                <a:gd name="T65" fmla="*/ 922377188 h 466"/>
                <a:gd name="T66" fmla="*/ 115927188 w 126"/>
                <a:gd name="T67" fmla="*/ 1008062500 h 466"/>
                <a:gd name="T68" fmla="*/ 60483750 w 126"/>
                <a:gd name="T69" fmla="*/ 1083667188 h 466"/>
                <a:gd name="T70" fmla="*/ 0 w 126"/>
                <a:gd name="T71" fmla="*/ 1159271875 h 466"/>
                <a:gd name="T72" fmla="*/ 0 w 126"/>
                <a:gd name="T73" fmla="*/ 1159271875 h 4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6" h="466">
                  <a:moveTo>
                    <a:pt x="0" y="460"/>
                  </a:moveTo>
                  <a:lnTo>
                    <a:pt x="0" y="460"/>
                  </a:lnTo>
                  <a:lnTo>
                    <a:pt x="6" y="466"/>
                  </a:lnTo>
                  <a:lnTo>
                    <a:pt x="32" y="434"/>
                  </a:lnTo>
                  <a:lnTo>
                    <a:pt x="56" y="398"/>
                  </a:lnTo>
                  <a:lnTo>
                    <a:pt x="76" y="360"/>
                  </a:lnTo>
                  <a:lnTo>
                    <a:pt x="94" y="320"/>
                  </a:lnTo>
                  <a:lnTo>
                    <a:pt x="108" y="280"/>
                  </a:lnTo>
                  <a:lnTo>
                    <a:pt x="118" y="236"/>
                  </a:lnTo>
                  <a:lnTo>
                    <a:pt x="124" y="192"/>
                  </a:lnTo>
                  <a:lnTo>
                    <a:pt x="126" y="146"/>
                  </a:lnTo>
                  <a:lnTo>
                    <a:pt x="124" y="110"/>
                  </a:lnTo>
                  <a:lnTo>
                    <a:pt x="120" y="72"/>
                  </a:lnTo>
                  <a:lnTo>
                    <a:pt x="112" y="36"/>
                  </a:lnTo>
                  <a:lnTo>
                    <a:pt x="104" y="0"/>
                  </a:lnTo>
                  <a:lnTo>
                    <a:pt x="94" y="2"/>
                  </a:lnTo>
                  <a:lnTo>
                    <a:pt x="104" y="36"/>
                  </a:lnTo>
                  <a:lnTo>
                    <a:pt x="112" y="72"/>
                  </a:lnTo>
                  <a:lnTo>
                    <a:pt x="116" y="110"/>
                  </a:lnTo>
                  <a:lnTo>
                    <a:pt x="118" y="146"/>
                  </a:lnTo>
                  <a:lnTo>
                    <a:pt x="116" y="172"/>
                  </a:lnTo>
                  <a:lnTo>
                    <a:pt x="116" y="196"/>
                  </a:lnTo>
                  <a:lnTo>
                    <a:pt x="112" y="220"/>
                  </a:lnTo>
                  <a:lnTo>
                    <a:pt x="108" y="242"/>
                  </a:lnTo>
                  <a:lnTo>
                    <a:pt x="96" y="288"/>
                  </a:lnTo>
                  <a:lnTo>
                    <a:pt x="80" y="332"/>
                  </a:lnTo>
                  <a:lnTo>
                    <a:pt x="64" y="366"/>
                  </a:lnTo>
                  <a:lnTo>
                    <a:pt x="46" y="400"/>
                  </a:lnTo>
                  <a:lnTo>
                    <a:pt x="24" y="430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8" name="Freeform 176"/>
            <p:cNvSpPr>
              <a:spLocks/>
            </p:cNvSpPr>
            <p:nvPr/>
          </p:nvSpPr>
          <p:spPr bwMode="auto">
            <a:xfrm>
              <a:off x="5173663" y="2351088"/>
              <a:ext cx="225425" cy="800100"/>
            </a:xfrm>
            <a:custGeom>
              <a:avLst/>
              <a:gdLst>
                <a:gd name="T0" fmla="*/ 0 w 142"/>
                <a:gd name="T1" fmla="*/ 1249997500 h 504"/>
                <a:gd name="T2" fmla="*/ 0 w 142"/>
                <a:gd name="T3" fmla="*/ 1249997500 h 504"/>
                <a:gd name="T4" fmla="*/ 15120938 w 142"/>
                <a:gd name="T5" fmla="*/ 1270158750 h 504"/>
                <a:gd name="T6" fmla="*/ 15120938 w 142"/>
                <a:gd name="T7" fmla="*/ 1270158750 h 504"/>
                <a:gd name="T8" fmla="*/ 90725625 w 142"/>
                <a:gd name="T9" fmla="*/ 1179433125 h 504"/>
                <a:gd name="T10" fmla="*/ 156249688 w 142"/>
                <a:gd name="T11" fmla="*/ 1078626875 h 504"/>
                <a:gd name="T12" fmla="*/ 216733438 w 142"/>
                <a:gd name="T13" fmla="*/ 972780313 h 504"/>
                <a:gd name="T14" fmla="*/ 267136563 w 142"/>
                <a:gd name="T15" fmla="*/ 866933750 h 504"/>
                <a:gd name="T16" fmla="*/ 302418750 w 142"/>
                <a:gd name="T17" fmla="*/ 751006563 h 504"/>
                <a:gd name="T18" fmla="*/ 332660625 w 142"/>
                <a:gd name="T19" fmla="*/ 630039063 h 504"/>
                <a:gd name="T20" fmla="*/ 352821875 w 142"/>
                <a:gd name="T21" fmla="*/ 509071563 h 504"/>
                <a:gd name="T22" fmla="*/ 352821875 w 142"/>
                <a:gd name="T23" fmla="*/ 443547500 h 504"/>
                <a:gd name="T24" fmla="*/ 357862188 w 142"/>
                <a:gd name="T25" fmla="*/ 378023438 h 504"/>
                <a:gd name="T26" fmla="*/ 357862188 w 142"/>
                <a:gd name="T27" fmla="*/ 378023438 h 504"/>
                <a:gd name="T28" fmla="*/ 352821875 w 142"/>
                <a:gd name="T29" fmla="*/ 282257500 h 504"/>
                <a:gd name="T30" fmla="*/ 342741250 w 142"/>
                <a:gd name="T31" fmla="*/ 186491563 h 504"/>
                <a:gd name="T32" fmla="*/ 327620313 w 142"/>
                <a:gd name="T33" fmla="*/ 90725625 h 504"/>
                <a:gd name="T34" fmla="*/ 302418750 w 142"/>
                <a:gd name="T35" fmla="*/ 0 h 504"/>
                <a:gd name="T36" fmla="*/ 302418750 w 142"/>
                <a:gd name="T37" fmla="*/ 0 h 504"/>
                <a:gd name="T38" fmla="*/ 282257500 w 142"/>
                <a:gd name="T39" fmla="*/ 5040313 h 504"/>
                <a:gd name="T40" fmla="*/ 282257500 w 142"/>
                <a:gd name="T41" fmla="*/ 5040313 h 504"/>
                <a:gd name="T42" fmla="*/ 302418750 w 142"/>
                <a:gd name="T43" fmla="*/ 95765938 h 504"/>
                <a:gd name="T44" fmla="*/ 322580000 w 142"/>
                <a:gd name="T45" fmla="*/ 186491563 h 504"/>
                <a:gd name="T46" fmla="*/ 332660625 w 142"/>
                <a:gd name="T47" fmla="*/ 282257500 h 504"/>
                <a:gd name="T48" fmla="*/ 337700938 w 142"/>
                <a:gd name="T49" fmla="*/ 378023438 h 504"/>
                <a:gd name="T50" fmla="*/ 337700938 w 142"/>
                <a:gd name="T51" fmla="*/ 378023438 h 504"/>
                <a:gd name="T52" fmla="*/ 332660625 w 142"/>
                <a:gd name="T53" fmla="*/ 448587813 h 504"/>
                <a:gd name="T54" fmla="*/ 327620313 w 142"/>
                <a:gd name="T55" fmla="*/ 514111875 h 504"/>
                <a:gd name="T56" fmla="*/ 322580000 w 142"/>
                <a:gd name="T57" fmla="*/ 579635938 h 504"/>
                <a:gd name="T58" fmla="*/ 307459063 w 142"/>
                <a:gd name="T59" fmla="*/ 640119688 h 504"/>
                <a:gd name="T60" fmla="*/ 297378438 w 142"/>
                <a:gd name="T61" fmla="*/ 705643750 h 504"/>
                <a:gd name="T62" fmla="*/ 277217188 w 142"/>
                <a:gd name="T63" fmla="*/ 766127500 h 504"/>
                <a:gd name="T64" fmla="*/ 257055938 w 142"/>
                <a:gd name="T65" fmla="*/ 826611250 h 504"/>
                <a:gd name="T66" fmla="*/ 231854375 w 142"/>
                <a:gd name="T67" fmla="*/ 887095000 h 504"/>
                <a:gd name="T68" fmla="*/ 231854375 w 142"/>
                <a:gd name="T69" fmla="*/ 887095000 h 504"/>
                <a:gd name="T70" fmla="*/ 186491563 w 142"/>
                <a:gd name="T71" fmla="*/ 982860938 h 504"/>
                <a:gd name="T72" fmla="*/ 131048125 w 142"/>
                <a:gd name="T73" fmla="*/ 1078626875 h 504"/>
                <a:gd name="T74" fmla="*/ 70564375 w 142"/>
                <a:gd name="T75" fmla="*/ 1169352500 h 504"/>
                <a:gd name="T76" fmla="*/ 0 w 142"/>
                <a:gd name="T77" fmla="*/ 1249997500 h 504"/>
                <a:gd name="T78" fmla="*/ 0 w 142"/>
                <a:gd name="T79" fmla="*/ 1249997500 h 5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42" h="504">
                  <a:moveTo>
                    <a:pt x="0" y="496"/>
                  </a:moveTo>
                  <a:lnTo>
                    <a:pt x="0" y="496"/>
                  </a:lnTo>
                  <a:lnTo>
                    <a:pt x="6" y="504"/>
                  </a:lnTo>
                  <a:lnTo>
                    <a:pt x="36" y="468"/>
                  </a:lnTo>
                  <a:lnTo>
                    <a:pt x="62" y="428"/>
                  </a:lnTo>
                  <a:lnTo>
                    <a:pt x="86" y="386"/>
                  </a:lnTo>
                  <a:lnTo>
                    <a:pt x="106" y="344"/>
                  </a:lnTo>
                  <a:lnTo>
                    <a:pt x="120" y="298"/>
                  </a:lnTo>
                  <a:lnTo>
                    <a:pt x="132" y="250"/>
                  </a:lnTo>
                  <a:lnTo>
                    <a:pt x="140" y="202"/>
                  </a:lnTo>
                  <a:lnTo>
                    <a:pt x="140" y="176"/>
                  </a:lnTo>
                  <a:lnTo>
                    <a:pt x="142" y="150"/>
                  </a:lnTo>
                  <a:lnTo>
                    <a:pt x="140" y="112"/>
                  </a:lnTo>
                  <a:lnTo>
                    <a:pt x="136" y="74"/>
                  </a:lnTo>
                  <a:lnTo>
                    <a:pt x="130" y="36"/>
                  </a:lnTo>
                  <a:lnTo>
                    <a:pt x="120" y="0"/>
                  </a:lnTo>
                  <a:lnTo>
                    <a:pt x="112" y="2"/>
                  </a:lnTo>
                  <a:lnTo>
                    <a:pt x="120" y="38"/>
                  </a:lnTo>
                  <a:lnTo>
                    <a:pt x="128" y="74"/>
                  </a:lnTo>
                  <a:lnTo>
                    <a:pt x="132" y="112"/>
                  </a:lnTo>
                  <a:lnTo>
                    <a:pt x="134" y="150"/>
                  </a:lnTo>
                  <a:lnTo>
                    <a:pt x="132" y="178"/>
                  </a:lnTo>
                  <a:lnTo>
                    <a:pt x="130" y="204"/>
                  </a:lnTo>
                  <a:lnTo>
                    <a:pt x="128" y="230"/>
                  </a:lnTo>
                  <a:lnTo>
                    <a:pt x="122" y="254"/>
                  </a:lnTo>
                  <a:lnTo>
                    <a:pt x="118" y="280"/>
                  </a:lnTo>
                  <a:lnTo>
                    <a:pt x="110" y="304"/>
                  </a:lnTo>
                  <a:lnTo>
                    <a:pt x="102" y="328"/>
                  </a:lnTo>
                  <a:lnTo>
                    <a:pt x="92" y="352"/>
                  </a:lnTo>
                  <a:lnTo>
                    <a:pt x="74" y="390"/>
                  </a:lnTo>
                  <a:lnTo>
                    <a:pt x="52" y="428"/>
                  </a:lnTo>
                  <a:lnTo>
                    <a:pt x="28" y="464"/>
                  </a:lnTo>
                  <a:lnTo>
                    <a:pt x="0" y="49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19" name="Freeform 177"/>
            <p:cNvSpPr>
              <a:spLocks/>
            </p:cNvSpPr>
            <p:nvPr/>
          </p:nvSpPr>
          <p:spPr bwMode="auto">
            <a:xfrm>
              <a:off x="5211763" y="2347913"/>
              <a:ext cx="250825" cy="857250"/>
            </a:xfrm>
            <a:custGeom>
              <a:avLst/>
              <a:gdLst>
                <a:gd name="T0" fmla="*/ 0 w 158"/>
                <a:gd name="T1" fmla="*/ 1340723125 h 540"/>
                <a:gd name="T2" fmla="*/ 0 w 158"/>
                <a:gd name="T3" fmla="*/ 1340723125 h 540"/>
                <a:gd name="T4" fmla="*/ 10080625 w 158"/>
                <a:gd name="T5" fmla="*/ 1360884375 h 540"/>
                <a:gd name="T6" fmla="*/ 10080625 w 158"/>
                <a:gd name="T7" fmla="*/ 1360884375 h 540"/>
                <a:gd name="T8" fmla="*/ 95765938 w 158"/>
                <a:gd name="T9" fmla="*/ 1260078125 h 540"/>
                <a:gd name="T10" fmla="*/ 136088438 w 158"/>
                <a:gd name="T11" fmla="*/ 1209675000 h 540"/>
                <a:gd name="T12" fmla="*/ 171370625 w 158"/>
                <a:gd name="T13" fmla="*/ 1154231563 h 540"/>
                <a:gd name="T14" fmla="*/ 206652813 w 158"/>
                <a:gd name="T15" fmla="*/ 1098788125 h 540"/>
                <a:gd name="T16" fmla="*/ 236894688 w 158"/>
                <a:gd name="T17" fmla="*/ 1038304375 h 540"/>
                <a:gd name="T18" fmla="*/ 267136563 w 158"/>
                <a:gd name="T19" fmla="*/ 977820625 h 540"/>
                <a:gd name="T20" fmla="*/ 292338125 w 158"/>
                <a:gd name="T21" fmla="*/ 917336875 h 540"/>
                <a:gd name="T22" fmla="*/ 317539688 w 158"/>
                <a:gd name="T23" fmla="*/ 856853125 h 540"/>
                <a:gd name="T24" fmla="*/ 337700938 w 158"/>
                <a:gd name="T25" fmla="*/ 791329063 h 540"/>
                <a:gd name="T26" fmla="*/ 357862188 w 158"/>
                <a:gd name="T27" fmla="*/ 725805000 h 540"/>
                <a:gd name="T28" fmla="*/ 367942813 w 158"/>
                <a:gd name="T29" fmla="*/ 660280938 h 540"/>
                <a:gd name="T30" fmla="*/ 383063750 w 158"/>
                <a:gd name="T31" fmla="*/ 594756875 h 540"/>
                <a:gd name="T32" fmla="*/ 388104063 w 158"/>
                <a:gd name="T33" fmla="*/ 524192500 h 540"/>
                <a:gd name="T34" fmla="*/ 393144375 w 158"/>
                <a:gd name="T35" fmla="*/ 453628125 h 540"/>
                <a:gd name="T36" fmla="*/ 398184688 w 158"/>
                <a:gd name="T37" fmla="*/ 383063750 h 540"/>
                <a:gd name="T38" fmla="*/ 398184688 w 158"/>
                <a:gd name="T39" fmla="*/ 383063750 h 540"/>
                <a:gd name="T40" fmla="*/ 393144375 w 158"/>
                <a:gd name="T41" fmla="*/ 287297813 h 540"/>
                <a:gd name="T42" fmla="*/ 383063750 w 158"/>
                <a:gd name="T43" fmla="*/ 186491563 h 540"/>
                <a:gd name="T44" fmla="*/ 367942813 w 158"/>
                <a:gd name="T45" fmla="*/ 90725625 h 540"/>
                <a:gd name="T46" fmla="*/ 342741250 w 158"/>
                <a:gd name="T47" fmla="*/ 0 h 540"/>
                <a:gd name="T48" fmla="*/ 342741250 w 158"/>
                <a:gd name="T49" fmla="*/ 0 h 540"/>
                <a:gd name="T50" fmla="*/ 322580000 w 158"/>
                <a:gd name="T51" fmla="*/ 0 h 540"/>
                <a:gd name="T52" fmla="*/ 322580000 w 158"/>
                <a:gd name="T53" fmla="*/ 0 h 540"/>
                <a:gd name="T54" fmla="*/ 347781563 w 158"/>
                <a:gd name="T55" fmla="*/ 95765938 h 540"/>
                <a:gd name="T56" fmla="*/ 362902500 w 158"/>
                <a:gd name="T57" fmla="*/ 191531875 h 540"/>
                <a:gd name="T58" fmla="*/ 372983125 w 158"/>
                <a:gd name="T59" fmla="*/ 287297813 h 540"/>
                <a:gd name="T60" fmla="*/ 378023438 w 158"/>
                <a:gd name="T61" fmla="*/ 383063750 h 540"/>
                <a:gd name="T62" fmla="*/ 378023438 w 158"/>
                <a:gd name="T63" fmla="*/ 383063750 h 540"/>
                <a:gd name="T64" fmla="*/ 372983125 w 158"/>
                <a:gd name="T65" fmla="*/ 458668438 h 540"/>
                <a:gd name="T66" fmla="*/ 367942813 w 158"/>
                <a:gd name="T67" fmla="*/ 529232813 h 540"/>
                <a:gd name="T68" fmla="*/ 362902500 w 158"/>
                <a:gd name="T69" fmla="*/ 599797188 h 540"/>
                <a:gd name="T70" fmla="*/ 347781563 w 158"/>
                <a:gd name="T71" fmla="*/ 665321250 h 540"/>
                <a:gd name="T72" fmla="*/ 332660625 w 158"/>
                <a:gd name="T73" fmla="*/ 735885625 h 540"/>
                <a:gd name="T74" fmla="*/ 312499375 w 158"/>
                <a:gd name="T75" fmla="*/ 801409688 h 540"/>
                <a:gd name="T76" fmla="*/ 292338125 w 158"/>
                <a:gd name="T77" fmla="*/ 866933750 h 540"/>
                <a:gd name="T78" fmla="*/ 267136563 w 158"/>
                <a:gd name="T79" fmla="*/ 932457813 h 540"/>
                <a:gd name="T80" fmla="*/ 267136563 w 158"/>
                <a:gd name="T81" fmla="*/ 932457813 h 540"/>
                <a:gd name="T82" fmla="*/ 211693125 w 158"/>
                <a:gd name="T83" fmla="*/ 1043344688 h 540"/>
                <a:gd name="T84" fmla="*/ 151209375 w 158"/>
                <a:gd name="T85" fmla="*/ 1149191250 h 540"/>
                <a:gd name="T86" fmla="*/ 80645000 w 158"/>
                <a:gd name="T87" fmla="*/ 1249997500 h 540"/>
                <a:gd name="T88" fmla="*/ 0 w 158"/>
                <a:gd name="T89" fmla="*/ 1340723125 h 540"/>
                <a:gd name="T90" fmla="*/ 0 w 158"/>
                <a:gd name="T91" fmla="*/ 1340723125 h 54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58" h="540">
                  <a:moveTo>
                    <a:pt x="0" y="532"/>
                  </a:moveTo>
                  <a:lnTo>
                    <a:pt x="0" y="532"/>
                  </a:lnTo>
                  <a:lnTo>
                    <a:pt x="4" y="540"/>
                  </a:lnTo>
                  <a:lnTo>
                    <a:pt x="38" y="500"/>
                  </a:lnTo>
                  <a:lnTo>
                    <a:pt x="54" y="480"/>
                  </a:lnTo>
                  <a:lnTo>
                    <a:pt x="68" y="458"/>
                  </a:lnTo>
                  <a:lnTo>
                    <a:pt x="82" y="436"/>
                  </a:lnTo>
                  <a:lnTo>
                    <a:pt x="94" y="412"/>
                  </a:lnTo>
                  <a:lnTo>
                    <a:pt x="106" y="388"/>
                  </a:lnTo>
                  <a:lnTo>
                    <a:pt x="116" y="364"/>
                  </a:lnTo>
                  <a:lnTo>
                    <a:pt x="126" y="340"/>
                  </a:lnTo>
                  <a:lnTo>
                    <a:pt x="134" y="314"/>
                  </a:lnTo>
                  <a:lnTo>
                    <a:pt x="142" y="288"/>
                  </a:lnTo>
                  <a:lnTo>
                    <a:pt x="146" y="262"/>
                  </a:lnTo>
                  <a:lnTo>
                    <a:pt x="152" y="236"/>
                  </a:lnTo>
                  <a:lnTo>
                    <a:pt x="154" y="208"/>
                  </a:lnTo>
                  <a:lnTo>
                    <a:pt x="156" y="180"/>
                  </a:lnTo>
                  <a:lnTo>
                    <a:pt x="158" y="152"/>
                  </a:lnTo>
                  <a:lnTo>
                    <a:pt x="156" y="114"/>
                  </a:lnTo>
                  <a:lnTo>
                    <a:pt x="152" y="74"/>
                  </a:lnTo>
                  <a:lnTo>
                    <a:pt x="146" y="36"/>
                  </a:lnTo>
                  <a:lnTo>
                    <a:pt x="136" y="0"/>
                  </a:lnTo>
                  <a:lnTo>
                    <a:pt x="128" y="0"/>
                  </a:lnTo>
                  <a:lnTo>
                    <a:pt x="138" y="38"/>
                  </a:lnTo>
                  <a:lnTo>
                    <a:pt x="144" y="76"/>
                  </a:lnTo>
                  <a:lnTo>
                    <a:pt x="148" y="114"/>
                  </a:lnTo>
                  <a:lnTo>
                    <a:pt x="150" y="152"/>
                  </a:lnTo>
                  <a:lnTo>
                    <a:pt x="148" y="182"/>
                  </a:lnTo>
                  <a:lnTo>
                    <a:pt x="146" y="210"/>
                  </a:lnTo>
                  <a:lnTo>
                    <a:pt x="144" y="238"/>
                  </a:lnTo>
                  <a:lnTo>
                    <a:pt x="138" y="264"/>
                  </a:lnTo>
                  <a:lnTo>
                    <a:pt x="132" y="292"/>
                  </a:lnTo>
                  <a:lnTo>
                    <a:pt x="124" y="318"/>
                  </a:lnTo>
                  <a:lnTo>
                    <a:pt x="116" y="344"/>
                  </a:lnTo>
                  <a:lnTo>
                    <a:pt x="106" y="370"/>
                  </a:lnTo>
                  <a:lnTo>
                    <a:pt x="84" y="414"/>
                  </a:lnTo>
                  <a:lnTo>
                    <a:pt x="60" y="456"/>
                  </a:lnTo>
                  <a:lnTo>
                    <a:pt x="32" y="496"/>
                  </a:lnTo>
                  <a:lnTo>
                    <a:pt x="0" y="53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0" name="Freeform 178"/>
            <p:cNvSpPr>
              <a:spLocks/>
            </p:cNvSpPr>
            <p:nvPr/>
          </p:nvSpPr>
          <p:spPr bwMode="auto">
            <a:xfrm>
              <a:off x="5246688" y="2344738"/>
              <a:ext cx="279400" cy="914400"/>
            </a:xfrm>
            <a:custGeom>
              <a:avLst/>
              <a:gdLst>
                <a:gd name="T0" fmla="*/ 0 w 176"/>
                <a:gd name="T1" fmla="*/ 1436489063 h 576"/>
                <a:gd name="T2" fmla="*/ 0 w 176"/>
                <a:gd name="T3" fmla="*/ 1436489063 h 576"/>
                <a:gd name="T4" fmla="*/ 10080625 w 176"/>
                <a:gd name="T5" fmla="*/ 1451610000 h 576"/>
                <a:gd name="T6" fmla="*/ 10080625 w 176"/>
                <a:gd name="T7" fmla="*/ 1451610000 h 576"/>
                <a:gd name="T8" fmla="*/ 60483750 w 176"/>
                <a:gd name="T9" fmla="*/ 1401206875 h 576"/>
                <a:gd name="T10" fmla="*/ 105846563 w 176"/>
                <a:gd name="T11" fmla="*/ 1345763438 h 576"/>
                <a:gd name="T12" fmla="*/ 151209375 w 176"/>
                <a:gd name="T13" fmla="*/ 1290320000 h 576"/>
                <a:gd name="T14" fmla="*/ 191531875 w 176"/>
                <a:gd name="T15" fmla="*/ 1229836250 h 576"/>
                <a:gd name="T16" fmla="*/ 226814063 w 176"/>
                <a:gd name="T17" fmla="*/ 1169352500 h 576"/>
                <a:gd name="T18" fmla="*/ 262096250 w 176"/>
                <a:gd name="T19" fmla="*/ 1103828438 h 576"/>
                <a:gd name="T20" fmla="*/ 297378438 w 176"/>
                <a:gd name="T21" fmla="*/ 1038304375 h 576"/>
                <a:gd name="T22" fmla="*/ 327620313 w 176"/>
                <a:gd name="T23" fmla="*/ 972780313 h 576"/>
                <a:gd name="T24" fmla="*/ 352821875 w 176"/>
                <a:gd name="T25" fmla="*/ 907256250 h 576"/>
                <a:gd name="T26" fmla="*/ 378023438 w 176"/>
                <a:gd name="T27" fmla="*/ 836691875 h 576"/>
                <a:gd name="T28" fmla="*/ 398184688 w 176"/>
                <a:gd name="T29" fmla="*/ 766127500 h 576"/>
                <a:gd name="T30" fmla="*/ 413305625 w 176"/>
                <a:gd name="T31" fmla="*/ 690522813 h 576"/>
                <a:gd name="T32" fmla="*/ 423386250 w 176"/>
                <a:gd name="T33" fmla="*/ 619958438 h 576"/>
                <a:gd name="T34" fmla="*/ 433466875 w 176"/>
                <a:gd name="T35" fmla="*/ 544353750 h 576"/>
                <a:gd name="T36" fmla="*/ 438507188 w 176"/>
                <a:gd name="T37" fmla="*/ 468749063 h 576"/>
                <a:gd name="T38" fmla="*/ 443547500 w 176"/>
                <a:gd name="T39" fmla="*/ 388104063 h 576"/>
                <a:gd name="T40" fmla="*/ 443547500 w 176"/>
                <a:gd name="T41" fmla="*/ 388104063 h 576"/>
                <a:gd name="T42" fmla="*/ 438507188 w 176"/>
                <a:gd name="T43" fmla="*/ 292338125 h 576"/>
                <a:gd name="T44" fmla="*/ 428426563 w 176"/>
                <a:gd name="T45" fmla="*/ 191531875 h 576"/>
                <a:gd name="T46" fmla="*/ 413305625 w 176"/>
                <a:gd name="T47" fmla="*/ 95765938 h 576"/>
                <a:gd name="T48" fmla="*/ 393144375 w 176"/>
                <a:gd name="T49" fmla="*/ 0 h 576"/>
                <a:gd name="T50" fmla="*/ 393144375 w 176"/>
                <a:gd name="T51" fmla="*/ 0 h 576"/>
                <a:gd name="T52" fmla="*/ 372983125 w 176"/>
                <a:gd name="T53" fmla="*/ 0 h 576"/>
                <a:gd name="T54" fmla="*/ 372983125 w 176"/>
                <a:gd name="T55" fmla="*/ 0 h 576"/>
                <a:gd name="T56" fmla="*/ 393144375 w 176"/>
                <a:gd name="T57" fmla="*/ 95765938 h 576"/>
                <a:gd name="T58" fmla="*/ 408265313 w 176"/>
                <a:gd name="T59" fmla="*/ 191531875 h 576"/>
                <a:gd name="T60" fmla="*/ 418345938 w 176"/>
                <a:gd name="T61" fmla="*/ 292338125 h 576"/>
                <a:gd name="T62" fmla="*/ 423386250 w 176"/>
                <a:gd name="T63" fmla="*/ 388104063 h 576"/>
                <a:gd name="T64" fmla="*/ 423386250 w 176"/>
                <a:gd name="T65" fmla="*/ 388104063 h 576"/>
                <a:gd name="T66" fmla="*/ 418345938 w 176"/>
                <a:gd name="T67" fmla="*/ 468749063 h 576"/>
                <a:gd name="T68" fmla="*/ 413305625 w 176"/>
                <a:gd name="T69" fmla="*/ 544353750 h 576"/>
                <a:gd name="T70" fmla="*/ 403225000 w 176"/>
                <a:gd name="T71" fmla="*/ 619958438 h 576"/>
                <a:gd name="T72" fmla="*/ 393144375 w 176"/>
                <a:gd name="T73" fmla="*/ 695563125 h 576"/>
                <a:gd name="T74" fmla="*/ 372983125 w 176"/>
                <a:gd name="T75" fmla="*/ 766127500 h 576"/>
                <a:gd name="T76" fmla="*/ 352821875 w 176"/>
                <a:gd name="T77" fmla="*/ 836691875 h 576"/>
                <a:gd name="T78" fmla="*/ 332660625 w 176"/>
                <a:gd name="T79" fmla="*/ 907256250 h 576"/>
                <a:gd name="T80" fmla="*/ 302418750 w 176"/>
                <a:gd name="T81" fmla="*/ 972780313 h 576"/>
                <a:gd name="T82" fmla="*/ 302418750 w 176"/>
                <a:gd name="T83" fmla="*/ 972780313 h 576"/>
                <a:gd name="T84" fmla="*/ 277217188 w 176"/>
                <a:gd name="T85" fmla="*/ 1038304375 h 576"/>
                <a:gd name="T86" fmla="*/ 241935000 w 176"/>
                <a:gd name="T87" fmla="*/ 1098788125 h 576"/>
                <a:gd name="T88" fmla="*/ 211693125 w 176"/>
                <a:gd name="T89" fmla="*/ 1159271875 h 576"/>
                <a:gd name="T90" fmla="*/ 171370625 w 176"/>
                <a:gd name="T91" fmla="*/ 1219755625 h 576"/>
                <a:gd name="T92" fmla="*/ 131048125 w 176"/>
                <a:gd name="T93" fmla="*/ 1275199063 h 576"/>
                <a:gd name="T94" fmla="*/ 90725625 w 176"/>
                <a:gd name="T95" fmla="*/ 1330642500 h 576"/>
                <a:gd name="T96" fmla="*/ 45362813 w 176"/>
                <a:gd name="T97" fmla="*/ 1386085938 h 576"/>
                <a:gd name="T98" fmla="*/ 0 w 176"/>
                <a:gd name="T99" fmla="*/ 1436489063 h 576"/>
                <a:gd name="T100" fmla="*/ 0 w 176"/>
                <a:gd name="T101" fmla="*/ 1436489063 h 5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76" h="576">
                  <a:moveTo>
                    <a:pt x="0" y="570"/>
                  </a:moveTo>
                  <a:lnTo>
                    <a:pt x="0" y="570"/>
                  </a:lnTo>
                  <a:lnTo>
                    <a:pt x="4" y="576"/>
                  </a:lnTo>
                  <a:lnTo>
                    <a:pt x="24" y="556"/>
                  </a:lnTo>
                  <a:lnTo>
                    <a:pt x="42" y="534"/>
                  </a:lnTo>
                  <a:lnTo>
                    <a:pt x="60" y="512"/>
                  </a:lnTo>
                  <a:lnTo>
                    <a:pt x="76" y="488"/>
                  </a:lnTo>
                  <a:lnTo>
                    <a:pt x="90" y="464"/>
                  </a:lnTo>
                  <a:lnTo>
                    <a:pt x="104" y="438"/>
                  </a:lnTo>
                  <a:lnTo>
                    <a:pt x="118" y="412"/>
                  </a:lnTo>
                  <a:lnTo>
                    <a:pt x="130" y="386"/>
                  </a:lnTo>
                  <a:lnTo>
                    <a:pt x="140" y="360"/>
                  </a:lnTo>
                  <a:lnTo>
                    <a:pt x="150" y="332"/>
                  </a:lnTo>
                  <a:lnTo>
                    <a:pt x="158" y="304"/>
                  </a:lnTo>
                  <a:lnTo>
                    <a:pt x="164" y="274"/>
                  </a:lnTo>
                  <a:lnTo>
                    <a:pt x="168" y="246"/>
                  </a:lnTo>
                  <a:lnTo>
                    <a:pt x="172" y="216"/>
                  </a:lnTo>
                  <a:lnTo>
                    <a:pt x="174" y="186"/>
                  </a:lnTo>
                  <a:lnTo>
                    <a:pt x="176" y="154"/>
                  </a:lnTo>
                  <a:lnTo>
                    <a:pt x="174" y="116"/>
                  </a:lnTo>
                  <a:lnTo>
                    <a:pt x="170" y="76"/>
                  </a:lnTo>
                  <a:lnTo>
                    <a:pt x="164" y="38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56" y="38"/>
                  </a:lnTo>
                  <a:lnTo>
                    <a:pt x="162" y="76"/>
                  </a:lnTo>
                  <a:lnTo>
                    <a:pt x="166" y="116"/>
                  </a:lnTo>
                  <a:lnTo>
                    <a:pt x="168" y="154"/>
                  </a:lnTo>
                  <a:lnTo>
                    <a:pt x="166" y="186"/>
                  </a:lnTo>
                  <a:lnTo>
                    <a:pt x="164" y="216"/>
                  </a:lnTo>
                  <a:lnTo>
                    <a:pt x="160" y="246"/>
                  </a:lnTo>
                  <a:lnTo>
                    <a:pt x="156" y="276"/>
                  </a:lnTo>
                  <a:lnTo>
                    <a:pt x="148" y="304"/>
                  </a:lnTo>
                  <a:lnTo>
                    <a:pt x="140" y="332"/>
                  </a:lnTo>
                  <a:lnTo>
                    <a:pt x="132" y="360"/>
                  </a:lnTo>
                  <a:lnTo>
                    <a:pt x="120" y="386"/>
                  </a:lnTo>
                  <a:lnTo>
                    <a:pt x="110" y="412"/>
                  </a:lnTo>
                  <a:lnTo>
                    <a:pt x="96" y="436"/>
                  </a:lnTo>
                  <a:lnTo>
                    <a:pt x="84" y="460"/>
                  </a:lnTo>
                  <a:lnTo>
                    <a:pt x="68" y="484"/>
                  </a:lnTo>
                  <a:lnTo>
                    <a:pt x="52" y="506"/>
                  </a:lnTo>
                  <a:lnTo>
                    <a:pt x="36" y="528"/>
                  </a:lnTo>
                  <a:lnTo>
                    <a:pt x="18" y="550"/>
                  </a:lnTo>
                  <a:lnTo>
                    <a:pt x="0" y="57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1" name="Freeform 179"/>
            <p:cNvSpPr>
              <a:spLocks/>
            </p:cNvSpPr>
            <p:nvPr/>
          </p:nvSpPr>
          <p:spPr bwMode="auto">
            <a:xfrm>
              <a:off x="5278438" y="2344738"/>
              <a:ext cx="311150" cy="971550"/>
            </a:xfrm>
            <a:custGeom>
              <a:avLst/>
              <a:gdLst>
                <a:gd name="T0" fmla="*/ 5040313 w 196"/>
                <a:gd name="T1" fmla="*/ 1522174375 h 612"/>
                <a:gd name="T2" fmla="*/ 0 w 196"/>
                <a:gd name="T3" fmla="*/ 1527214688 h 612"/>
                <a:gd name="T4" fmla="*/ 0 w 196"/>
                <a:gd name="T5" fmla="*/ 1527214688 h 612"/>
                <a:gd name="T6" fmla="*/ 10080625 w 196"/>
                <a:gd name="T7" fmla="*/ 1542335625 h 612"/>
                <a:gd name="T8" fmla="*/ 10080625 w 196"/>
                <a:gd name="T9" fmla="*/ 1542335625 h 612"/>
                <a:gd name="T10" fmla="*/ 15120938 w 196"/>
                <a:gd name="T11" fmla="*/ 1537295313 h 612"/>
                <a:gd name="T12" fmla="*/ 15120938 w 196"/>
                <a:gd name="T13" fmla="*/ 1537295313 h 612"/>
                <a:gd name="T14" fmla="*/ 70564375 w 196"/>
                <a:gd name="T15" fmla="*/ 1481851875 h 612"/>
                <a:gd name="T16" fmla="*/ 120967500 w 196"/>
                <a:gd name="T17" fmla="*/ 1421368125 h 612"/>
                <a:gd name="T18" fmla="*/ 171370625 w 196"/>
                <a:gd name="T19" fmla="*/ 1360884375 h 612"/>
                <a:gd name="T20" fmla="*/ 216733438 w 196"/>
                <a:gd name="T21" fmla="*/ 1295360313 h 612"/>
                <a:gd name="T22" fmla="*/ 257055938 w 196"/>
                <a:gd name="T23" fmla="*/ 1229836250 h 612"/>
                <a:gd name="T24" fmla="*/ 297378438 w 196"/>
                <a:gd name="T25" fmla="*/ 1164312188 h 612"/>
                <a:gd name="T26" fmla="*/ 332660625 w 196"/>
                <a:gd name="T27" fmla="*/ 1093747813 h 612"/>
                <a:gd name="T28" fmla="*/ 362902500 w 196"/>
                <a:gd name="T29" fmla="*/ 1023183438 h 612"/>
                <a:gd name="T30" fmla="*/ 393144375 w 196"/>
                <a:gd name="T31" fmla="*/ 947578750 h 612"/>
                <a:gd name="T32" fmla="*/ 418345938 w 196"/>
                <a:gd name="T33" fmla="*/ 871974063 h 612"/>
                <a:gd name="T34" fmla="*/ 443547500 w 196"/>
                <a:gd name="T35" fmla="*/ 796369375 h 612"/>
                <a:gd name="T36" fmla="*/ 458668438 w 196"/>
                <a:gd name="T37" fmla="*/ 715724375 h 612"/>
                <a:gd name="T38" fmla="*/ 473789375 w 196"/>
                <a:gd name="T39" fmla="*/ 635079375 h 612"/>
                <a:gd name="T40" fmla="*/ 483870000 w 196"/>
                <a:gd name="T41" fmla="*/ 554434375 h 612"/>
                <a:gd name="T42" fmla="*/ 488910313 w 196"/>
                <a:gd name="T43" fmla="*/ 473789375 h 612"/>
                <a:gd name="T44" fmla="*/ 493950625 w 196"/>
                <a:gd name="T45" fmla="*/ 388104063 h 612"/>
                <a:gd name="T46" fmla="*/ 493950625 w 196"/>
                <a:gd name="T47" fmla="*/ 388104063 h 612"/>
                <a:gd name="T48" fmla="*/ 488910313 w 196"/>
                <a:gd name="T49" fmla="*/ 292338125 h 612"/>
                <a:gd name="T50" fmla="*/ 478829688 w 196"/>
                <a:gd name="T51" fmla="*/ 191531875 h 612"/>
                <a:gd name="T52" fmla="*/ 463708750 w 196"/>
                <a:gd name="T53" fmla="*/ 95765938 h 612"/>
                <a:gd name="T54" fmla="*/ 443547500 w 196"/>
                <a:gd name="T55" fmla="*/ 0 h 612"/>
                <a:gd name="T56" fmla="*/ 443547500 w 196"/>
                <a:gd name="T57" fmla="*/ 0 h 612"/>
                <a:gd name="T58" fmla="*/ 423386250 w 196"/>
                <a:gd name="T59" fmla="*/ 0 h 612"/>
                <a:gd name="T60" fmla="*/ 423386250 w 196"/>
                <a:gd name="T61" fmla="*/ 0 h 612"/>
                <a:gd name="T62" fmla="*/ 443547500 w 196"/>
                <a:gd name="T63" fmla="*/ 95765938 h 612"/>
                <a:gd name="T64" fmla="*/ 458668438 w 196"/>
                <a:gd name="T65" fmla="*/ 191531875 h 612"/>
                <a:gd name="T66" fmla="*/ 468749063 w 196"/>
                <a:gd name="T67" fmla="*/ 292338125 h 612"/>
                <a:gd name="T68" fmla="*/ 473789375 w 196"/>
                <a:gd name="T69" fmla="*/ 388104063 h 612"/>
                <a:gd name="T70" fmla="*/ 473789375 w 196"/>
                <a:gd name="T71" fmla="*/ 388104063 h 612"/>
                <a:gd name="T72" fmla="*/ 468749063 w 196"/>
                <a:gd name="T73" fmla="*/ 473789375 h 612"/>
                <a:gd name="T74" fmla="*/ 463708750 w 196"/>
                <a:gd name="T75" fmla="*/ 554434375 h 612"/>
                <a:gd name="T76" fmla="*/ 453628125 w 196"/>
                <a:gd name="T77" fmla="*/ 635079375 h 612"/>
                <a:gd name="T78" fmla="*/ 438507188 w 196"/>
                <a:gd name="T79" fmla="*/ 715724375 h 612"/>
                <a:gd name="T80" fmla="*/ 423386250 w 196"/>
                <a:gd name="T81" fmla="*/ 791329063 h 612"/>
                <a:gd name="T82" fmla="*/ 398184688 w 196"/>
                <a:gd name="T83" fmla="*/ 866933750 h 612"/>
                <a:gd name="T84" fmla="*/ 372983125 w 196"/>
                <a:gd name="T85" fmla="*/ 942538438 h 612"/>
                <a:gd name="T86" fmla="*/ 347781563 w 196"/>
                <a:gd name="T87" fmla="*/ 1013102813 h 612"/>
                <a:gd name="T88" fmla="*/ 347781563 w 196"/>
                <a:gd name="T89" fmla="*/ 1013102813 h 612"/>
                <a:gd name="T90" fmla="*/ 312499375 w 196"/>
                <a:gd name="T91" fmla="*/ 1083667188 h 612"/>
                <a:gd name="T92" fmla="*/ 277217188 w 196"/>
                <a:gd name="T93" fmla="*/ 1154231563 h 612"/>
                <a:gd name="T94" fmla="*/ 241935000 w 196"/>
                <a:gd name="T95" fmla="*/ 1219755625 h 612"/>
                <a:gd name="T96" fmla="*/ 196572188 w 196"/>
                <a:gd name="T97" fmla="*/ 1285279688 h 612"/>
                <a:gd name="T98" fmla="*/ 156249688 w 196"/>
                <a:gd name="T99" fmla="*/ 1350803750 h 612"/>
                <a:gd name="T100" fmla="*/ 105846563 w 196"/>
                <a:gd name="T101" fmla="*/ 1411287500 h 612"/>
                <a:gd name="T102" fmla="*/ 55443438 w 196"/>
                <a:gd name="T103" fmla="*/ 1466730938 h 612"/>
                <a:gd name="T104" fmla="*/ 5040313 w 196"/>
                <a:gd name="T105" fmla="*/ 1522174375 h 612"/>
                <a:gd name="T106" fmla="*/ 5040313 w 196"/>
                <a:gd name="T107" fmla="*/ 1522174375 h 61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96" h="612">
                  <a:moveTo>
                    <a:pt x="2" y="604"/>
                  </a:moveTo>
                  <a:lnTo>
                    <a:pt x="0" y="606"/>
                  </a:lnTo>
                  <a:lnTo>
                    <a:pt x="4" y="612"/>
                  </a:lnTo>
                  <a:lnTo>
                    <a:pt x="6" y="610"/>
                  </a:lnTo>
                  <a:lnTo>
                    <a:pt x="28" y="588"/>
                  </a:lnTo>
                  <a:lnTo>
                    <a:pt x="48" y="564"/>
                  </a:lnTo>
                  <a:lnTo>
                    <a:pt x="68" y="540"/>
                  </a:lnTo>
                  <a:lnTo>
                    <a:pt x="86" y="514"/>
                  </a:lnTo>
                  <a:lnTo>
                    <a:pt x="102" y="488"/>
                  </a:lnTo>
                  <a:lnTo>
                    <a:pt x="118" y="462"/>
                  </a:lnTo>
                  <a:lnTo>
                    <a:pt x="132" y="434"/>
                  </a:lnTo>
                  <a:lnTo>
                    <a:pt x="144" y="406"/>
                  </a:lnTo>
                  <a:lnTo>
                    <a:pt x="156" y="376"/>
                  </a:lnTo>
                  <a:lnTo>
                    <a:pt x="166" y="346"/>
                  </a:lnTo>
                  <a:lnTo>
                    <a:pt x="176" y="316"/>
                  </a:lnTo>
                  <a:lnTo>
                    <a:pt x="182" y="284"/>
                  </a:lnTo>
                  <a:lnTo>
                    <a:pt x="188" y="252"/>
                  </a:lnTo>
                  <a:lnTo>
                    <a:pt x="192" y="220"/>
                  </a:lnTo>
                  <a:lnTo>
                    <a:pt x="194" y="188"/>
                  </a:lnTo>
                  <a:lnTo>
                    <a:pt x="196" y="154"/>
                  </a:lnTo>
                  <a:lnTo>
                    <a:pt x="194" y="116"/>
                  </a:lnTo>
                  <a:lnTo>
                    <a:pt x="190" y="76"/>
                  </a:lnTo>
                  <a:lnTo>
                    <a:pt x="184" y="38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76" y="38"/>
                  </a:lnTo>
                  <a:lnTo>
                    <a:pt x="182" y="76"/>
                  </a:lnTo>
                  <a:lnTo>
                    <a:pt x="186" y="116"/>
                  </a:lnTo>
                  <a:lnTo>
                    <a:pt x="188" y="154"/>
                  </a:lnTo>
                  <a:lnTo>
                    <a:pt x="186" y="188"/>
                  </a:lnTo>
                  <a:lnTo>
                    <a:pt x="184" y="220"/>
                  </a:lnTo>
                  <a:lnTo>
                    <a:pt x="180" y="252"/>
                  </a:lnTo>
                  <a:lnTo>
                    <a:pt x="174" y="284"/>
                  </a:lnTo>
                  <a:lnTo>
                    <a:pt x="168" y="314"/>
                  </a:lnTo>
                  <a:lnTo>
                    <a:pt x="158" y="344"/>
                  </a:lnTo>
                  <a:lnTo>
                    <a:pt x="148" y="374"/>
                  </a:lnTo>
                  <a:lnTo>
                    <a:pt x="138" y="402"/>
                  </a:lnTo>
                  <a:lnTo>
                    <a:pt x="124" y="430"/>
                  </a:lnTo>
                  <a:lnTo>
                    <a:pt x="110" y="458"/>
                  </a:lnTo>
                  <a:lnTo>
                    <a:pt x="96" y="484"/>
                  </a:lnTo>
                  <a:lnTo>
                    <a:pt x="78" y="510"/>
                  </a:lnTo>
                  <a:lnTo>
                    <a:pt x="62" y="536"/>
                  </a:lnTo>
                  <a:lnTo>
                    <a:pt x="42" y="560"/>
                  </a:lnTo>
                  <a:lnTo>
                    <a:pt x="22" y="582"/>
                  </a:lnTo>
                  <a:lnTo>
                    <a:pt x="2" y="60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2" name="Freeform 180"/>
            <p:cNvSpPr>
              <a:spLocks/>
            </p:cNvSpPr>
            <p:nvPr/>
          </p:nvSpPr>
          <p:spPr bwMode="auto">
            <a:xfrm>
              <a:off x="5310188" y="2347913"/>
              <a:ext cx="342900" cy="1028700"/>
            </a:xfrm>
            <a:custGeom>
              <a:avLst/>
              <a:gdLst>
                <a:gd name="T0" fmla="*/ 25201563 w 216"/>
                <a:gd name="T1" fmla="*/ 1587698438 h 648"/>
                <a:gd name="T2" fmla="*/ 25201563 w 216"/>
                <a:gd name="T3" fmla="*/ 1587698438 h 648"/>
                <a:gd name="T4" fmla="*/ 0 w 216"/>
                <a:gd name="T5" fmla="*/ 1612900000 h 648"/>
                <a:gd name="T6" fmla="*/ 0 w 216"/>
                <a:gd name="T7" fmla="*/ 1612900000 h 648"/>
                <a:gd name="T8" fmla="*/ 10080625 w 216"/>
                <a:gd name="T9" fmla="*/ 1633061250 h 648"/>
                <a:gd name="T10" fmla="*/ 10080625 w 216"/>
                <a:gd name="T11" fmla="*/ 1633061250 h 648"/>
                <a:gd name="T12" fmla="*/ 40322500 w 216"/>
                <a:gd name="T13" fmla="*/ 1602819375 h 648"/>
                <a:gd name="T14" fmla="*/ 40322500 w 216"/>
                <a:gd name="T15" fmla="*/ 1602819375 h 648"/>
                <a:gd name="T16" fmla="*/ 95765938 w 216"/>
                <a:gd name="T17" fmla="*/ 1542335625 h 648"/>
                <a:gd name="T18" fmla="*/ 151209375 w 216"/>
                <a:gd name="T19" fmla="*/ 1481851875 h 648"/>
                <a:gd name="T20" fmla="*/ 201612500 w 216"/>
                <a:gd name="T21" fmla="*/ 1416327813 h 648"/>
                <a:gd name="T22" fmla="*/ 246975313 w 216"/>
                <a:gd name="T23" fmla="*/ 1350803750 h 648"/>
                <a:gd name="T24" fmla="*/ 292338125 w 216"/>
                <a:gd name="T25" fmla="*/ 1280239375 h 648"/>
                <a:gd name="T26" fmla="*/ 332660625 w 216"/>
                <a:gd name="T27" fmla="*/ 1204634688 h 648"/>
                <a:gd name="T28" fmla="*/ 372983125 w 216"/>
                <a:gd name="T29" fmla="*/ 1134070313 h 648"/>
                <a:gd name="T30" fmla="*/ 408265313 w 216"/>
                <a:gd name="T31" fmla="*/ 1058465625 h 648"/>
                <a:gd name="T32" fmla="*/ 438507188 w 216"/>
                <a:gd name="T33" fmla="*/ 977820625 h 648"/>
                <a:gd name="T34" fmla="*/ 463708750 w 216"/>
                <a:gd name="T35" fmla="*/ 897175625 h 648"/>
                <a:gd name="T36" fmla="*/ 488910313 w 216"/>
                <a:gd name="T37" fmla="*/ 816530625 h 648"/>
                <a:gd name="T38" fmla="*/ 509071563 w 216"/>
                <a:gd name="T39" fmla="*/ 730845313 h 648"/>
                <a:gd name="T40" fmla="*/ 524192500 w 216"/>
                <a:gd name="T41" fmla="*/ 650200313 h 648"/>
                <a:gd name="T42" fmla="*/ 534273125 w 216"/>
                <a:gd name="T43" fmla="*/ 559474688 h 648"/>
                <a:gd name="T44" fmla="*/ 539313438 w 216"/>
                <a:gd name="T45" fmla="*/ 473789375 h 648"/>
                <a:gd name="T46" fmla="*/ 544353750 w 216"/>
                <a:gd name="T47" fmla="*/ 383063750 h 648"/>
                <a:gd name="T48" fmla="*/ 544353750 w 216"/>
                <a:gd name="T49" fmla="*/ 383063750 h 648"/>
                <a:gd name="T50" fmla="*/ 539313438 w 216"/>
                <a:gd name="T51" fmla="*/ 287297813 h 648"/>
                <a:gd name="T52" fmla="*/ 534273125 w 216"/>
                <a:gd name="T53" fmla="*/ 191531875 h 648"/>
                <a:gd name="T54" fmla="*/ 519152188 w 216"/>
                <a:gd name="T55" fmla="*/ 95765938 h 648"/>
                <a:gd name="T56" fmla="*/ 498990938 w 216"/>
                <a:gd name="T57" fmla="*/ 0 h 648"/>
                <a:gd name="T58" fmla="*/ 498990938 w 216"/>
                <a:gd name="T59" fmla="*/ 0 h 648"/>
                <a:gd name="T60" fmla="*/ 478829688 w 216"/>
                <a:gd name="T61" fmla="*/ 0 h 648"/>
                <a:gd name="T62" fmla="*/ 478829688 w 216"/>
                <a:gd name="T63" fmla="*/ 0 h 648"/>
                <a:gd name="T64" fmla="*/ 498990938 w 216"/>
                <a:gd name="T65" fmla="*/ 95765938 h 648"/>
                <a:gd name="T66" fmla="*/ 514111875 w 216"/>
                <a:gd name="T67" fmla="*/ 191531875 h 648"/>
                <a:gd name="T68" fmla="*/ 519152188 w 216"/>
                <a:gd name="T69" fmla="*/ 287297813 h 648"/>
                <a:gd name="T70" fmla="*/ 524192500 w 216"/>
                <a:gd name="T71" fmla="*/ 383063750 h 648"/>
                <a:gd name="T72" fmla="*/ 524192500 w 216"/>
                <a:gd name="T73" fmla="*/ 383063750 h 648"/>
                <a:gd name="T74" fmla="*/ 519152188 w 216"/>
                <a:gd name="T75" fmla="*/ 473789375 h 648"/>
                <a:gd name="T76" fmla="*/ 514111875 w 216"/>
                <a:gd name="T77" fmla="*/ 559474688 h 648"/>
                <a:gd name="T78" fmla="*/ 504031250 w 216"/>
                <a:gd name="T79" fmla="*/ 645160000 h 648"/>
                <a:gd name="T80" fmla="*/ 488910313 w 216"/>
                <a:gd name="T81" fmla="*/ 730845313 h 648"/>
                <a:gd name="T82" fmla="*/ 468749063 w 216"/>
                <a:gd name="T83" fmla="*/ 811490313 h 648"/>
                <a:gd name="T84" fmla="*/ 448587813 w 216"/>
                <a:gd name="T85" fmla="*/ 892135313 h 648"/>
                <a:gd name="T86" fmla="*/ 418345938 w 216"/>
                <a:gd name="T87" fmla="*/ 972780313 h 648"/>
                <a:gd name="T88" fmla="*/ 388104063 w 216"/>
                <a:gd name="T89" fmla="*/ 1048385000 h 648"/>
                <a:gd name="T90" fmla="*/ 388104063 w 216"/>
                <a:gd name="T91" fmla="*/ 1048385000 h 648"/>
                <a:gd name="T92" fmla="*/ 352821875 w 216"/>
                <a:gd name="T93" fmla="*/ 1123989688 h 648"/>
                <a:gd name="T94" fmla="*/ 317539688 w 216"/>
                <a:gd name="T95" fmla="*/ 1199594375 h 648"/>
                <a:gd name="T96" fmla="*/ 277217188 w 216"/>
                <a:gd name="T97" fmla="*/ 1270158750 h 648"/>
                <a:gd name="T98" fmla="*/ 231854375 w 216"/>
                <a:gd name="T99" fmla="*/ 1335682813 h 648"/>
                <a:gd name="T100" fmla="*/ 186491563 w 216"/>
                <a:gd name="T101" fmla="*/ 1406247188 h 648"/>
                <a:gd name="T102" fmla="*/ 136088438 w 216"/>
                <a:gd name="T103" fmla="*/ 1466730938 h 648"/>
                <a:gd name="T104" fmla="*/ 80645000 w 216"/>
                <a:gd name="T105" fmla="*/ 1532255000 h 648"/>
                <a:gd name="T106" fmla="*/ 25201563 w 216"/>
                <a:gd name="T107" fmla="*/ 1587698438 h 648"/>
                <a:gd name="T108" fmla="*/ 25201563 w 216"/>
                <a:gd name="T109" fmla="*/ 1587698438 h 64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6" h="648">
                  <a:moveTo>
                    <a:pt x="10" y="630"/>
                  </a:moveTo>
                  <a:lnTo>
                    <a:pt x="10" y="630"/>
                  </a:lnTo>
                  <a:lnTo>
                    <a:pt x="0" y="640"/>
                  </a:lnTo>
                  <a:lnTo>
                    <a:pt x="4" y="648"/>
                  </a:lnTo>
                  <a:lnTo>
                    <a:pt x="16" y="636"/>
                  </a:lnTo>
                  <a:lnTo>
                    <a:pt x="38" y="612"/>
                  </a:lnTo>
                  <a:lnTo>
                    <a:pt x="60" y="588"/>
                  </a:lnTo>
                  <a:lnTo>
                    <a:pt x="80" y="562"/>
                  </a:lnTo>
                  <a:lnTo>
                    <a:pt x="98" y="536"/>
                  </a:lnTo>
                  <a:lnTo>
                    <a:pt x="116" y="508"/>
                  </a:lnTo>
                  <a:lnTo>
                    <a:pt x="132" y="478"/>
                  </a:lnTo>
                  <a:lnTo>
                    <a:pt x="148" y="450"/>
                  </a:lnTo>
                  <a:lnTo>
                    <a:pt x="162" y="420"/>
                  </a:lnTo>
                  <a:lnTo>
                    <a:pt x="174" y="388"/>
                  </a:lnTo>
                  <a:lnTo>
                    <a:pt x="184" y="356"/>
                  </a:lnTo>
                  <a:lnTo>
                    <a:pt x="194" y="324"/>
                  </a:lnTo>
                  <a:lnTo>
                    <a:pt x="202" y="290"/>
                  </a:lnTo>
                  <a:lnTo>
                    <a:pt x="208" y="258"/>
                  </a:lnTo>
                  <a:lnTo>
                    <a:pt x="212" y="222"/>
                  </a:lnTo>
                  <a:lnTo>
                    <a:pt x="214" y="188"/>
                  </a:lnTo>
                  <a:lnTo>
                    <a:pt x="216" y="152"/>
                  </a:lnTo>
                  <a:lnTo>
                    <a:pt x="214" y="114"/>
                  </a:lnTo>
                  <a:lnTo>
                    <a:pt x="212" y="76"/>
                  </a:lnTo>
                  <a:lnTo>
                    <a:pt x="206" y="38"/>
                  </a:lnTo>
                  <a:lnTo>
                    <a:pt x="198" y="0"/>
                  </a:lnTo>
                  <a:lnTo>
                    <a:pt x="190" y="0"/>
                  </a:lnTo>
                  <a:lnTo>
                    <a:pt x="198" y="38"/>
                  </a:lnTo>
                  <a:lnTo>
                    <a:pt x="204" y="76"/>
                  </a:lnTo>
                  <a:lnTo>
                    <a:pt x="206" y="114"/>
                  </a:lnTo>
                  <a:lnTo>
                    <a:pt x="208" y="152"/>
                  </a:lnTo>
                  <a:lnTo>
                    <a:pt x="206" y="188"/>
                  </a:lnTo>
                  <a:lnTo>
                    <a:pt x="204" y="222"/>
                  </a:lnTo>
                  <a:lnTo>
                    <a:pt x="200" y="256"/>
                  </a:lnTo>
                  <a:lnTo>
                    <a:pt x="194" y="290"/>
                  </a:lnTo>
                  <a:lnTo>
                    <a:pt x="186" y="322"/>
                  </a:lnTo>
                  <a:lnTo>
                    <a:pt x="178" y="354"/>
                  </a:lnTo>
                  <a:lnTo>
                    <a:pt x="166" y="386"/>
                  </a:lnTo>
                  <a:lnTo>
                    <a:pt x="154" y="416"/>
                  </a:lnTo>
                  <a:lnTo>
                    <a:pt x="140" y="446"/>
                  </a:lnTo>
                  <a:lnTo>
                    <a:pt x="126" y="476"/>
                  </a:lnTo>
                  <a:lnTo>
                    <a:pt x="110" y="504"/>
                  </a:lnTo>
                  <a:lnTo>
                    <a:pt x="92" y="530"/>
                  </a:lnTo>
                  <a:lnTo>
                    <a:pt x="74" y="558"/>
                  </a:lnTo>
                  <a:lnTo>
                    <a:pt x="54" y="582"/>
                  </a:lnTo>
                  <a:lnTo>
                    <a:pt x="32" y="608"/>
                  </a:lnTo>
                  <a:lnTo>
                    <a:pt x="10" y="63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3" name="Freeform 181"/>
            <p:cNvSpPr>
              <a:spLocks/>
            </p:cNvSpPr>
            <p:nvPr/>
          </p:nvSpPr>
          <p:spPr bwMode="auto">
            <a:xfrm>
              <a:off x="5338763" y="2351088"/>
              <a:ext cx="377825" cy="1082675"/>
            </a:xfrm>
            <a:custGeom>
              <a:avLst/>
              <a:gdLst>
                <a:gd name="T0" fmla="*/ 0 w 238"/>
                <a:gd name="T1" fmla="*/ 1703625625 h 682"/>
                <a:gd name="T2" fmla="*/ 0 w 238"/>
                <a:gd name="T3" fmla="*/ 1703625625 h 682"/>
                <a:gd name="T4" fmla="*/ 10080625 w 238"/>
                <a:gd name="T5" fmla="*/ 1718746563 h 682"/>
                <a:gd name="T6" fmla="*/ 10080625 w 238"/>
                <a:gd name="T7" fmla="*/ 1718746563 h 682"/>
                <a:gd name="T8" fmla="*/ 65524063 w 238"/>
                <a:gd name="T9" fmla="*/ 1668343438 h 682"/>
                <a:gd name="T10" fmla="*/ 65524063 w 238"/>
                <a:gd name="T11" fmla="*/ 1668343438 h 682"/>
                <a:gd name="T12" fmla="*/ 126007813 w 238"/>
                <a:gd name="T13" fmla="*/ 1607859688 h 682"/>
                <a:gd name="T14" fmla="*/ 181451250 w 238"/>
                <a:gd name="T15" fmla="*/ 1542335625 h 682"/>
                <a:gd name="T16" fmla="*/ 236894688 w 238"/>
                <a:gd name="T17" fmla="*/ 1471771250 h 682"/>
                <a:gd name="T18" fmla="*/ 287297813 w 238"/>
                <a:gd name="T19" fmla="*/ 1401206875 h 682"/>
                <a:gd name="T20" fmla="*/ 332660625 w 238"/>
                <a:gd name="T21" fmla="*/ 1325602188 h 682"/>
                <a:gd name="T22" fmla="*/ 378023438 w 238"/>
                <a:gd name="T23" fmla="*/ 1249997500 h 682"/>
                <a:gd name="T24" fmla="*/ 418345938 w 238"/>
                <a:gd name="T25" fmla="*/ 1169352500 h 682"/>
                <a:gd name="T26" fmla="*/ 453628125 w 238"/>
                <a:gd name="T27" fmla="*/ 1088707500 h 682"/>
                <a:gd name="T28" fmla="*/ 488910313 w 238"/>
                <a:gd name="T29" fmla="*/ 1008062500 h 682"/>
                <a:gd name="T30" fmla="*/ 514111875 w 238"/>
                <a:gd name="T31" fmla="*/ 922377188 h 682"/>
                <a:gd name="T32" fmla="*/ 539313438 w 238"/>
                <a:gd name="T33" fmla="*/ 836691875 h 682"/>
                <a:gd name="T34" fmla="*/ 559474688 w 238"/>
                <a:gd name="T35" fmla="*/ 745966250 h 682"/>
                <a:gd name="T36" fmla="*/ 579635938 w 238"/>
                <a:gd name="T37" fmla="*/ 660280938 h 682"/>
                <a:gd name="T38" fmla="*/ 589716563 w 238"/>
                <a:gd name="T39" fmla="*/ 564515000 h 682"/>
                <a:gd name="T40" fmla="*/ 594756875 w 238"/>
                <a:gd name="T41" fmla="*/ 473789375 h 682"/>
                <a:gd name="T42" fmla="*/ 599797188 w 238"/>
                <a:gd name="T43" fmla="*/ 378023438 h 682"/>
                <a:gd name="T44" fmla="*/ 599797188 w 238"/>
                <a:gd name="T45" fmla="*/ 378023438 h 682"/>
                <a:gd name="T46" fmla="*/ 594756875 w 238"/>
                <a:gd name="T47" fmla="*/ 282257500 h 682"/>
                <a:gd name="T48" fmla="*/ 589716563 w 238"/>
                <a:gd name="T49" fmla="*/ 186491563 h 682"/>
                <a:gd name="T50" fmla="*/ 574595625 w 238"/>
                <a:gd name="T51" fmla="*/ 95765938 h 682"/>
                <a:gd name="T52" fmla="*/ 559474688 w 238"/>
                <a:gd name="T53" fmla="*/ 5040313 h 682"/>
                <a:gd name="T54" fmla="*/ 559474688 w 238"/>
                <a:gd name="T55" fmla="*/ 5040313 h 682"/>
                <a:gd name="T56" fmla="*/ 539313438 w 238"/>
                <a:gd name="T57" fmla="*/ 0 h 682"/>
                <a:gd name="T58" fmla="*/ 539313438 w 238"/>
                <a:gd name="T59" fmla="*/ 0 h 682"/>
                <a:gd name="T60" fmla="*/ 554434375 w 238"/>
                <a:gd name="T61" fmla="*/ 95765938 h 682"/>
                <a:gd name="T62" fmla="*/ 569555313 w 238"/>
                <a:gd name="T63" fmla="*/ 186491563 h 682"/>
                <a:gd name="T64" fmla="*/ 574595625 w 238"/>
                <a:gd name="T65" fmla="*/ 282257500 h 682"/>
                <a:gd name="T66" fmla="*/ 579635938 w 238"/>
                <a:gd name="T67" fmla="*/ 378023438 h 682"/>
                <a:gd name="T68" fmla="*/ 579635938 w 238"/>
                <a:gd name="T69" fmla="*/ 378023438 h 682"/>
                <a:gd name="T70" fmla="*/ 574595625 w 238"/>
                <a:gd name="T71" fmla="*/ 473789375 h 682"/>
                <a:gd name="T72" fmla="*/ 569555313 w 238"/>
                <a:gd name="T73" fmla="*/ 564515000 h 682"/>
                <a:gd name="T74" fmla="*/ 559474688 w 238"/>
                <a:gd name="T75" fmla="*/ 655240625 h 682"/>
                <a:gd name="T76" fmla="*/ 539313438 w 238"/>
                <a:gd name="T77" fmla="*/ 745966250 h 682"/>
                <a:gd name="T78" fmla="*/ 519152188 w 238"/>
                <a:gd name="T79" fmla="*/ 831651563 h 682"/>
                <a:gd name="T80" fmla="*/ 498990938 w 238"/>
                <a:gd name="T81" fmla="*/ 917336875 h 682"/>
                <a:gd name="T82" fmla="*/ 468749063 w 238"/>
                <a:gd name="T83" fmla="*/ 1003022188 h 682"/>
                <a:gd name="T84" fmla="*/ 438507188 w 238"/>
                <a:gd name="T85" fmla="*/ 1083667188 h 682"/>
                <a:gd name="T86" fmla="*/ 438507188 w 238"/>
                <a:gd name="T87" fmla="*/ 1083667188 h 682"/>
                <a:gd name="T88" fmla="*/ 398184688 w 238"/>
                <a:gd name="T89" fmla="*/ 1164312188 h 682"/>
                <a:gd name="T90" fmla="*/ 362902500 w 238"/>
                <a:gd name="T91" fmla="*/ 1239916875 h 682"/>
                <a:gd name="T92" fmla="*/ 317539688 w 238"/>
                <a:gd name="T93" fmla="*/ 1315521563 h 682"/>
                <a:gd name="T94" fmla="*/ 272176875 w 238"/>
                <a:gd name="T95" fmla="*/ 1391126250 h 682"/>
                <a:gd name="T96" fmla="*/ 221773750 w 238"/>
                <a:gd name="T97" fmla="*/ 1461690625 h 682"/>
                <a:gd name="T98" fmla="*/ 166330313 w 238"/>
                <a:gd name="T99" fmla="*/ 1527214688 h 682"/>
                <a:gd name="T100" fmla="*/ 110886875 w 238"/>
                <a:gd name="T101" fmla="*/ 1592738750 h 682"/>
                <a:gd name="T102" fmla="*/ 50403125 w 238"/>
                <a:gd name="T103" fmla="*/ 1658262813 h 682"/>
                <a:gd name="T104" fmla="*/ 50403125 w 238"/>
                <a:gd name="T105" fmla="*/ 1658262813 h 682"/>
                <a:gd name="T106" fmla="*/ 0 w 238"/>
                <a:gd name="T107" fmla="*/ 1703625625 h 682"/>
                <a:gd name="T108" fmla="*/ 0 w 238"/>
                <a:gd name="T109" fmla="*/ 1703625625 h 68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38" h="682">
                  <a:moveTo>
                    <a:pt x="0" y="676"/>
                  </a:moveTo>
                  <a:lnTo>
                    <a:pt x="0" y="676"/>
                  </a:lnTo>
                  <a:lnTo>
                    <a:pt x="4" y="682"/>
                  </a:lnTo>
                  <a:lnTo>
                    <a:pt x="26" y="662"/>
                  </a:lnTo>
                  <a:lnTo>
                    <a:pt x="50" y="638"/>
                  </a:lnTo>
                  <a:lnTo>
                    <a:pt x="72" y="612"/>
                  </a:lnTo>
                  <a:lnTo>
                    <a:pt x="94" y="584"/>
                  </a:lnTo>
                  <a:lnTo>
                    <a:pt x="114" y="556"/>
                  </a:lnTo>
                  <a:lnTo>
                    <a:pt x="132" y="526"/>
                  </a:lnTo>
                  <a:lnTo>
                    <a:pt x="150" y="496"/>
                  </a:lnTo>
                  <a:lnTo>
                    <a:pt x="166" y="464"/>
                  </a:lnTo>
                  <a:lnTo>
                    <a:pt x="180" y="432"/>
                  </a:lnTo>
                  <a:lnTo>
                    <a:pt x="194" y="400"/>
                  </a:lnTo>
                  <a:lnTo>
                    <a:pt x="204" y="366"/>
                  </a:lnTo>
                  <a:lnTo>
                    <a:pt x="214" y="332"/>
                  </a:lnTo>
                  <a:lnTo>
                    <a:pt x="222" y="296"/>
                  </a:lnTo>
                  <a:lnTo>
                    <a:pt x="230" y="262"/>
                  </a:lnTo>
                  <a:lnTo>
                    <a:pt x="234" y="224"/>
                  </a:lnTo>
                  <a:lnTo>
                    <a:pt x="236" y="188"/>
                  </a:lnTo>
                  <a:lnTo>
                    <a:pt x="238" y="150"/>
                  </a:lnTo>
                  <a:lnTo>
                    <a:pt x="236" y="112"/>
                  </a:lnTo>
                  <a:lnTo>
                    <a:pt x="234" y="74"/>
                  </a:lnTo>
                  <a:lnTo>
                    <a:pt x="228" y="38"/>
                  </a:lnTo>
                  <a:lnTo>
                    <a:pt x="222" y="2"/>
                  </a:lnTo>
                  <a:lnTo>
                    <a:pt x="214" y="0"/>
                  </a:lnTo>
                  <a:lnTo>
                    <a:pt x="220" y="38"/>
                  </a:lnTo>
                  <a:lnTo>
                    <a:pt x="226" y="74"/>
                  </a:lnTo>
                  <a:lnTo>
                    <a:pt x="228" y="112"/>
                  </a:lnTo>
                  <a:lnTo>
                    <a:pt x="230" y="150"/>
                  </a:lnTo>
                  <a:lnTo>
                    <a:pt x="228" y="188"/>
                  </a:lnTo>
                  <a:lnTo>
                    <a:pt x="226" y="224"/>
                  </a:lnTo>
                  <a:lnTo>
                    <a:pt x="222" y="260"/>
                  </a:lnTo>
                  <a:lnTo>
                    <a:pt x="214" y="296"/>
                  </a:lnTo>
                  <a:lnTo>
                    <a:pt x="206" y="330"/>
                  </a:lnTo>
                  <a:lnTo>
                    <a:pt x="198" y="364"/>
                  </a:lnTo>
                  <a:lnTo>
                    <a:pt x="186" y="398"/>
                  </a:lnTo>
                  <a:lnTo>
                    <a:pt x="174" y="430"/>
                  </a:lnTo>
                  <a:lnTo>
                    <a:pt x="158" y="462"/>
                  </a:lnTo>
                  <a:lnTo>
                    <a:pt x="144" y="492"/>
                  </a:lnTo>
                  <a:lnTo>
                    <a:pt x="126" y="522"/>
                  </a:lnTo>
                  <a:lnTo>
                    <a:pt x="108" y="552"/>
                  </a:lnTo>
                  <a:lnTo>
                    <a:pt x="88" y="580"/>
                  </a:lnTo>
                  <a:lnTo>
                    <a:pt x="66" y="606"/>
                  </a:lnTo>
                  <a:lnTo>
                    <a:pt x="44" y="632"/>
                  </a:lnTo>
                  <a:lnTo>
                    <a:pt x="20" y="658"/>
                  </a:lnTo>
                  <a:lnTo>
                    <a:pt x="0" y="67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4" name="Freeform 182"/>
            <p:cNvSpPr>
              <a:spLocks/>
            </p:cNvSpPr>
            <p:nvPr/>
          </p:nvSpPr>
          <p:spPr bwMode="auto">
            <a:xfrm>
              <a:off x="5367338" y="2357438"/>
              <a:ext cx="412750" cy="1139825"/>
            </a:xfrm>
            <a:custGeom>
              <a:avLst/>
              <a:gdLst>
                <a:gd name="T0" fmla="*/ 0 w 260"/>
                <a:gd name="T1" fmla="*/ 1789310938 h 718"/>
                <a:gd name="T2" fmla="*/ 0 w 260"/>
                <a:gd name="T3" fmla="*/ 1789310938 h 718"/>
                <a:gd name="T4" fmla="*/ 10080625 w 260"/>
                <a:gd name="T5" fmla="*/ 1809472188 h 718"/>
                <a:gd name="T6" fmla="*/ 10080625 w 260"/>
                <a:gd name="T7" fmla="*/ 1809472188 h 718"/>
                <a:gd name="T8" fmla="*/ 90725625 w 260"/>
                <a:gd name="T9" fmla="*/ 1733867500 h 718"/>
                <a:gd name="T10" fmla="*/ 90725625 w 260"/>
                <a:gd name="T11" fmla="*/ 1733867500 h 718"/>
                <a:gd name="T12" fmla="*/ 151209375 w 260"/>
                <a:gd name="T13" fmla="*/ 1663303125 h 718"/>
                <a:gd name="T14" fmla="*/ 211693125 w 260"/>
                <a:gd name="T15" fmla="*/ 1592738750 h 718"/>
                <a:gd name="T16" fmla="*/ 272176875 w 260"/>
                <a:gd name="T17" fmla="*/ 1522174375 h 718"/>
                <a:gd name="T18" fmla="*/ 322580000 w 260"/>
                <a:gd name="T19" fmla="*/ 1446569688 h 718"/>
                <a:gd name="T20" fmla="*/ 372983125 w 260"/>
                <a:gd name="T21" fmla="*/ 1370965000 h 718"/>
                <a:gd name="T22" fmla="*/ 423386250 w 260"/>
                <a:gd name="T23" fmla="*/ 1290320000 h 718"/>
                <a:gd name="T24" fmla="*/ 463708750 w 260"/>
                <a:gd name="T25" fmla="*/ 1204634688 h 718"/>
                <a:gd name="T26" fmla="*/ 504031250 w 260"/>
                <a:gd name="T27" fmla="*/ 1118949375 h 718"/>
                <a:gd name="T28" fmla="*/ 539313438 w 260"/>
                <a:gd name="T29" fmla="*/ 1033264063 h 718"/>
                <a:gd name="T30" fmla="*/ 569555313 w 260"/>
                <a:gd name="T31" fmla="*/ 942538438 h 718"/>
                <a:gd name="T32" fmla="*/ 594756875 w 260"/>
                <a:gd name="T33" fmla="*/ 851812813 h 718"/>
                <a:gd name="T34" fmla="*/ 614918125 w 260"/>
                <a:gd name="T35" fmla="*/ 756046875 h 718"/>
                <a:gd name="T36" fmla="*/ 630039063 w 260"/>
                <a:gd name="T37" fmla="*/ 665321250 h 718"/>
                <a:gd name="T38" fmla="*/ 645160000 w 260"/>
                <a:gd name="T39" fmla="*/ 569555313 h 718"/>
                <a:gd name="T40" fmla="*/ 650200313 w 260"/>
                <a:gd name="T41" fmla="*/ 468749063 h 718"/>
                <a:gd name="T42" fmla="*/ 655240625 w 260"/>
                <a:gd name="T43" fmla="*/ 367942813 h 718"/>
                <a:gd name="T44" fmla="*/ 655240625 w 260"/>
                <a:gd name="T45" fmla="*/ 367942813 h 718"/>
                <a:gd name="T46" fmla="*/ 650200313 w 260"/>
                <a:gd name="T47" fmla="*/ 277217188 h 718"/>
                <a:gd name="T48" fmla="*/ 645160000 w 260"/>
                <a:gd name="T49" fmla="*/ 186491563 h 718"/>
                <a:gd name="T50" fmla="*/ 635079375 w 260"/>
                <a:gd name="T51" fmla="*/ 95765938 h 718"/>
                <a:gd name="T52" fmla="*/ 619958438 w 260"/>
                <a:gd name="T53" fmla="*/ 5040313 h 718"/>
                <a:gd name="T54" fmla="*/ 619958438 w 260"/>
                <a:gd name="T55" fmla="*/ 5040313 h 718"/>
                <a:gd name="T56" fmla="*/ 599797188 w 260"/>
                <a:gd name="T57" fmla="*/ 0 h 718"/>
                <a:gd name="T58" fmla="*/ 599797188 w 260"/>
                <a:gd name="T59" fmla="*/ 0 h 718"/>
                <a:gd name="T60" fmla="*/ 614918125 w 260"/>
                <a:gd name="T61" fmla="*/ 90725625 h 718"/>
                <a:gd name="T62" fmla="*/ 624998750 w 260"/>
                <a:gd name="T63" fmla="*/ 181451250 h 718"/>
                <a:gd name="T64" fmla="*/ 630039063 w 260"/>
                <a:gd name="T65" fmla="*/ 277217188 h 718"/>
                <a:gd name="T66" fmla="*/ 635079375 w 260"/>
                <a:gd name="T67" fmla="*/ 367942813 h 718"/>
                <a:gd name="T68" fmla="*/ 635079375 w 260"/>
                <a:gd name="T69" fmla="*/ 367942813 h 718"/>
                <a:gd name="T70" fmla="*/ 630039063 w 260"/>
                <a:gd name="T71" fmla="*/ 468749063 h 718"/>
                <a:gd name="T72" fmla="*/ 624998750 w 260"/>
                <a:gd name="T73" fmla="*/ 564515000 h 718"/>
                <a:gd name="T74" fmla="*/ 609877813 w 260"/>
                <a:gd name="T75" fmla="*/ 660280938 h 718"/>
                <a:gd name="T76" fmla="*/ 594756875 w 260"/>
                <a:gd name="T77" fmla="*/ 756046875 h 718"/>
                <a:gd name="T78" fmla="*/ 574595625 w 260"/>
                <a:gd name="T79" fmla="*/ 846772500 h 718"/>
                <a:gd name="T80" fmla="*/ 549394063 w 260"/>
                <a:gd name="T81" fmla="*/ 937498125 h 718"/>
                <a:gd name="T82" fmla="*/ 519152188 w 260"/>
                <a:gd name="T83" fmla="*/ 1023183438 h 718"/>
                <a:gd name="T84" fmla="*/ 483870000 w 260"/>
                <a:gd name="T85" fmla="*/ 1113909063 h 718"/>
                <a:gd name="T86" fmla="*/ 483870000 w 260"/>
                <a:gd name="T87" fmla="*/ 1113909063 h 718"/>
                <a:gd name="T88" fmla="*/ 443547500 w 260"/>
                <a:gd name="T89" fmla="*/ 1194554063 h 718"/>
                <a:gd name="T90" fmla="*/ 403225000 w 260"/>
                <a:gd name="T91" fmla="*/ 1280239375 h 718"/>
                <a:gd name="T92" fmla="*/ 357862188 w 260"/>
                <a:gd name="T93" fmla="*/ 1355844063 h 718"/>
                <a:gd name="T94" fmla="*/ 307459063 w 260"/>
                <a:gd name="T95" fmla="*/ 1436489063 h 718"/>
                <a:gd name="T96" fmla="*/ 257055938 w 260"/>
                <a:gd name="T97" fmla="*/ 1512093750 h 718"/>
                <a:gd name="T98" fmla="*/ 196572188 w 260"/>
                <a:gd name="T99" fmla="*/ 1582658125 h 718"/>
                <a:gd name="T100" fmla="*/ 141128750 w 260"/>
                <a:gd name="T101" fmla="*/ 1653222500 h 718"/>
                <a:gd name="T102" fmla="*/ 75604688 w 260"/>
                <a:gd name="T103" fmla="*/ 1718746563 h 718"/>
                <a:gd name="T104" fmla="*/ 75604688 w 260"/>
                <a:gd name="T105" fmla="*/ 1718746563 h 718"/>
                <a:gd name="T106" fmla="*/ 0 w 260"/>
                <a:gd name="T107" fmla="*/ 1789310938 h 718"/>
                <a:gd name="T108" fmla="*/ 0 w 260"/>
                <a:gd name="T109" fmla="*/ 1789310938 h 7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0" h="718">
                  <a:moveTo>
                    <a:pt x="0" y="710"/>
                  </a:moveTo>
                  <a:lnTo>
                    <a:pt x="0" y="710"/>
                  </a:lnTo>
                  <a:lnTo>
                    <a:pt x="4" y="718"/>
                  </a:lnTo>
                  <a:lnTo>
                    <a:pt x="36" y="688"/>
                  </a:lnTo>
                  <a:lnTo>
                    <a:pt x="60" y="660"/>
                  </a:lnTo>
                  <a:lnTo>
                    <a:pt x="84" y="632"/>
                  </a:lnTo>
                  <a:lnTo>
                    <a:pt x="108" y="604"/>
                  </a:lnTo>
                  <a:lnTo>
                    <a:pt x="128" y="574"/>
                  </a:lnTo>
                  <a:lnTo>
                    <a:pt x="148" y="544"/>
                  </a:lnTo>
                  <a:lnTo>
                    <a:pt x="168" y="512"/>
                  </a:lnTo>
                  <a:lnTo>
                    <a:pt x="184" y="478"/>
                  </a:lnTo>
                  <a:lnTo>
                    <a:pt x="200" y="444"/>
                  </a:lnTo>
                  <a:lnTo>
                    <a:pt x="214" y="410"/>
                  </a:lnTo>
                  <a:lnTo>
                    <a:pt x="226" y="374"/>
                  </a:lnTo>
                  <a:lnTo>
                    <a:pt x="236" y="338"/>
                  </a:lnTo>
                  <a:lnTo>
                    <a:pt x="244" y="300"/>
                  </a:lnTo>
                  <a:lnTo>
                    <a:pt x="250" y="264"/>
                  </a:lnTo>
                  <a:lnTo>
                    <a:pt x="256" y="226"/>
                  </a:lnTo>
                  <a:lnTo>
                    <a:pt x="258" y="186"/>
                  </a:lnTo>
                  <a:lnTo>
                    <a:pt x="260" y="146"/>
                  </a:lnTo>
                  <a:lnTo>
                    <a:pt x="258" y="110"/>
                  </a:lnTo>
                  <a:lnTo>
                    <a:pt x="256" y="74"/>
                  </a:lnTo>
                  <a:lnTo>
                    <a:pt x="252" y="38"/>
                  </a:lnTo>
                  <a:lnTo>
                    <a:pt x="246" y="2"/>
                  </a:lnTo>
                  <a:lnTo>
                    <a:pt x="238" y="0"/>
                  </a:lnTo>
                  <a:lnTo>
                    <a:pt x="244" y="36"/>
                  </a:lnTo>
                  <a:lnTo>
                    <a:pt x="248" y="72"/>
                  </a:lnTo>
                  <a:lnTo>
                    <a:pt x="250" y="110"/>
                  </a:lnTo>
                  <a:lnTo>
                    <a:pt x="252" y="146"/>
                  </a:lnTo>
                  <a:lnTo>
                    <a:pt x="250" y="186"/>
                  </a:lnTo>
                  <a:lnTo>
                    <a:pt x="248" y="224"/>
                  </a:lnTo>
                  <a:lnTo>
                    <a:pt x="242" y="262"/>
                  </a:lnTo>
                  <a:lnTo>
                    <a:pt x="236" y="300"/>
                  </a:lnTo>
                  <a:lnTo>
                    <a:pt x="228" y="336"/>
                  </a:lnTo>
                  <a:lnTo>
                    <a:pt x="218" y="372"/>
                  </a:lnTo>
                  <a:lnTo>
                    <a:pt x="206" y="406"/>
                  </a:lnTo>
                  <a:lnTo>
                    <a:pt x="192" y="442"/>
                  </a:lnTo>
                  <a:lnTo>
                    <a:pt x="176" y="474"/>
                  </a:lnTo>
                  <a:lnTo>
                    <a:pt x="160" y="508"/>
                  </a:lnTo>
                  <a:lnTo>
                    <a:pt x="142" y="538"/>
                  </a:lnTo>
                  <a:lnTo>
                    <a:pt x="122" y="570"/>
                  </a:lnTo>
                  <a:lnTo>
                    <a:pt x="102" y="600"/>
                  </a:lnTo>
                  <a:lnTo>
                    <a:pt x="78" y="628"/>
                  </a:lnTo>
                  <a:lnTo>
                    <a:pt x="56" y="656"/>
                  </a:lnTo>
                  <a:lnTo>
                    <a:pt x="30" y="682"/>
                  </a:lnTo>
                  <a:lnTo>
                    <a:pt x="0" y="71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5" name="Freeform 183"/>
            <p:cNvSpPr>
              <a:spLocks/>
            </p:cNvSpPr>
            <p:nvPr/>
          </p:nvSpPr>
          <p:spPr bwMode="auto">
            <a:xfrm>
              <a:off x="5392738" y="2366963"/>
              <a:ext cx="450850" cy="1190625"/>
            </a:xfrm>
            <a:custGeom>
              <a:avLst/>
              <a:gdLst>
                <a:gd name="T0" fmla="*/ 0 w 284"/>
                <a:gd name="T1" fmla="*/ 1869955938 h 750"/>
                <a:gd name="T2" fmla="*/ 0 w 284"/>
                <a:gd name="T3" fmla="*/ 1869955938 h 750"/>
                <a:gd name="T4" fmla="*/ 10080625 w 284"/>
                <a:gd name="T5" fmla="*/ 1890117188 h 750"/>
                <a:gd name="T6" fmla="*/ 10080625 w 284"/>
                <a:gd name="T7" fmla="*/ 1890117188 h 750"/>
                <a:gd name="T8" fmla="*/ 65524063 w 284"/>
                <a:gd name="T9" fmla="*/ 1839714063 h 750"/>
                <a:gd name="T10" fmla="*/ 120967500 w 284"/>
                <a:gd name="T11" fmla="*/ 1789310938 h 750"/>
                <a:gd name="T12" fmla="*/ 120967500 w 284"/>
                <a:gd name="T13" fmla="*/ 1789310938 h 750"/>
                <a:gd name="T14" fmla="*/ 186491563 w 284"/>
                <a:gd name="T15" fmla="*/ 1718746563 h 750"/>
                <a:gd name="T16" fmla="*/ 252015625 w 284"/>
                <a:gd name="T17" fmla="*/ 1643141875 h 750"/>
                <a:gd name="T18" fmla="*/ 312499375 w 284"/>
                <a:gd name="T19" fmla="*/ 1567537188 h 750"/>
                <a:gd name="T20" fmla="*/ 367942813 w 284"/>
                <a:gd name="T21" fmla="*/ 1486892188 h 750"/>
                <a:gd name="T22" fmla="*/ 423386250 w 284"/>
                <a:gd name="T23" fmla="*/ 1406247188 h 750"/>
                <a:gd name="T24" fmla="*/ 468749063 w 284"/>
                <a:gd name="T25" fmla="*/ 1320561875 h 750"/>
                <a:gd name="T26" fmla="*/ 514111875 w 284"/>
                <a:gd name="T27" fmla="*/ 1234876563 h 750"/>
                <a:gd name="T28" fmla="*/ 554434375 w 284"/>
                <a:gd name="T29" fmla="*/ 1144150938 h 750"/>
                <a:gd name="T30" fmla="*/ 589716563 w 284"/>
                <a:gd name="T31" fmla="*/ 1053425313 h 750"/>
                <a:gd name="T32" fmla="*/ 624998750 w 284"/>
                <a:gd name="T33" fmla="*/ 957659375 h 750"/>
                <a:gd name="T34" fmla="*/ 650200313 w 284"/>
                <a:gd name="T35" fmla="*/ 861893438 h 750"/>
                <a:gd name="T36" fmla="*/ 675401875 w 284"/>
                <a:gd name="T37" fmla="*/ 761087188 h 750"/>
                <a:gd name="T38" fmla="*/ 690522813 w 284"/>
                <a:gd name="T39" fmla="*/ 665321250 h 750"/>
                <a:gd name="T40" fmla="*/ 705643750 w 284"/>
                <a:gd name="T41" fmla="*/ 564515000 h 750"/>
                <a:gd name="T42" fmla="*/ 710684063 w 284"/>
                <a:gd name="T43" fmla="*/ 458668438 h 750"/>
                <a:gd name="T44" fmla="*/ 715724375 w 284"/>
                <a:gd name="T45" fmla="*/ 352821875 h 750"/>
                <a:gd name="T46" fmla="*/ 715724375 w 284"/>
                <a:gd name="T47" fmla="*/ 352821875 h 750"/>
                <a:gd name="T48" fmla="*/ 710684063 w 284"/>
                <a:gd name="T49" fmla="*/ 267136563 h 750"/>
                <a:gd name="T50" fmla="*/ 705643750 w 284"/>
                <a:gd name="T51" fmla="*/ 176410938 h 750"/>
                <a:gd name="T52" fmla="*/ 695563125 w 284"/>
                <a:gd name="T53" fmla="*/ 90725625 h 750"/>
                <a:gd name="T54" fmla="*/ 685482500 w 284"/>
                <a:gd name="T55" fmla="*/ 5040313 h 750"/>
                <a:gd name="T56" fmla="*/ 685482500 w 284"/>
                <a:gd name="T57" fmla="*/ 5040313 h 750"/>
                <a:gd name="T58" fmla="*/ 665321250 w 284"/>
                <a:gd name="T59" fmla="*/ 0 h 750"/>
                <a:gd name="T60" fmla="*/ 665321250 w 284"/>
                <a:gd name="T61" fmla="*/ 0 h 750"/>
                <a:gd name="T62" fmla="*/ 675401875 w 284"/>
                <a:gd name="T63" fmla="*/ 85685313 h 750"/>
                <a:gd name="T64" fmla="*/ 685482500 w 284"/>
                <a:gd name="T65" fmla="*/ 176410938 h 750"/>
                <a:gd name="T66" fmla="*/ 690522813 w 284"/>
                <a:gd name="T67" fmla="*/ 267136563 h 750"/>
                <a:gd name="T68" fmla="*/ 695563125 w 284"/>
                <a:gd name="T69" fmla="*/ 352821875 h 750"/>
                <a:gd name="T70" fmla="*/ 695563125 w 284"/>
                <a:gd name="T71" fmla="*/ 352821875 h 750"/>
                <a:gd name="T72" fmla="*/ 690522813 w 284"/>
                <a:gd name="T73" fmla="*/ 458668438 h 750"/>
                <a:gd name="T74" fmla="*/ 685482500 w 284"/>
                <a:gd name="T75" fmla="*/ 559474688 h 750"/>
                <a:gd name="T76" fmla="*/ 670361563 w 284"/>
                <a:gd name="T77" fmla="*/ 660280938 h 750"/>
                <a:gd name="T78" fmla="*/ 655240625 w 284"/>
                <a:gd name="T79" fmla="*/ 761087188 h 750"/>
                <a:gd name="T80" fmla="*/ 630039063 w 284"/>
                <a:gd name="T81" fmla="*/ 856853125 h 750"/>
                <a:gd name="T82" fmla="*/ 604837500 w 284"/>
                <a:gd name="T83" fmla="*/ 952619063 h 750"/>
                <a:gd name="T84" fmla="*/ 574595625 w 284"/>
                <a:gd name="T85" fmla="*/ 1043344688 h 750"/>
                <a:gd name="T86" fmla="*/ 534273125 w 284"/>
                <a:gd name="T87" fmla="*/ 1134070313 h 750"/>
                <a:gd name="T88" fmla="*/ 534273125 w 284"/>
                <a:gd name="T89" fmla="*/ 1134070313 h 750"/>
                <a:gd name="T90" fmla="*/ 493950625 w 284"/>
                <a:gd name="T91" fmla="*/ 1224795938 h 750"/>
                <a:gd name="T92" fmla="*/ 453628125 w 284"/>
                <a:gd name="T93" fmla="*/ 1310481250 h 750"/>
                <a:gd name="T94" fmla="*/ 403225000 w 284"/>
                <a:gd name="T95" fmla="*/ 1396166563 h 750"/>
                <a:gd name="T96" fmla="*/ 352821875 w 284"/>
                <a:gd name="T97" fmla="*/ 1476811563 h 750"/>
                <a:gd name="T98" fmla="*/ 297378438 w 284"/>
                <a:gd name="T99" fmla="*/ 1557456563 h 750"/>
                <a:gd name="T100" fmla="*/ 236894688 w 284"/>
                <a:gd name="T101" fmla="*/ 1633061250 h 750"/>
                <a:gd name="T102" fmla="*/ 171370625 w 284"/>
                <a:gd name="T103" fmla="*/ 1703625625 h 750"/>
                <a:gd name="T104" fmla="*/ 105846563 w 284"/>
                <a:gd name="T105" fmla="*/ 1774190000 h 750"/>
                <a:gd name="T106" fmla="*/ 105846563 w 284"/>
                <a:gd name="T107" fmla="*/ 1774190000 h 750"/>
                <a:gd name="T108" fmla="*/ 0 w 284"/>
                <a:gd name="T109" fmla="*/ 1869955938 h 750"/>
                <a:gd name="T110" fmla="*/ 0 w 284"/>
                <a:gd name="T111" fmla="*/ 1869955938 h 75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84" h="750">
                  <a:moveTo>
                    <a:pt x="0" y="742"/>
                  </a:moveTo>
                  <a:lnTo>
                    <a:pt x="0" y="742"/>
                  </a:lnTo>
                  <a:lnTo>
                    <a:pt x="4" y="750"/>
                  </a:lnTo>
                  <a:lnTo>
                    <a:pt x="26" y="730"/>
                  </a:lnTo>
                  <a:lnTo>
                    <a:pt x="48" y="710"/>
                  </a:lnTo>
                  <a:lnTo>
                    <a:pt x="74" y="682"/>
                  </a:lnTo>
                  <a:lnTo>
                    <a:pt x="100" y="652"/>
                  </a:lnTo>
                  <a:lnTo>
                    <a:pt x="124" y="622"/>
                  </a:lnTo>
                  <a:lnTo>
                    <a:pt x="146" y="590"/>
                  </a:lnTo>
                  <a:lnTo>
                    <a:pt x="168" y="558"/>
                  </a:lnTo>
                  <a:lnTo>
                    <a:pt x="186" y="524"/>
                  </a:lnTo>
                  <a:lnTo>
                    <a:pt x="204" y="490"/>
                  </a:lnTo>
                  <a:lnTo>
                    <a:pt x="220" y="454"/>
                  </a:lnTo>
                  <a:lnTo>
                    <a:pt x="234" y="418"/>
                  </a:lnTo>
                  <a:lnTo>
                    <a:pt x="248" y="380"/>
                  </a:lnTo>
                  <a:lnTo>
                    <a:pt x="258" y="342"/>
                  </a:lnTo>
                  <a:lnTo>
                    <a:pt x="268" y="302"/>
                  </a:lnTo>
                  <a:lnTo>
                    <a:pt x="274" y="264"/>
                  </a:lnTo>
                  <a:lnTo>
                    <a:pt x="280" y="224"/>
                  </a:lnTo>
                  <a:lnTo>
                    <a:pt x="282" y="182"/>
                  </a:lnTo>
                  <a:lnTo>
                    <a:pt x="284" y="140"/>
                  </a:lnTo>
                  <a:lnTo>
                    <a:pt x="282" y="106"/>
                  </a:lnTo>
                  <a:lnTo>
                    <a:pt x="280" y="70"/>
                  </a:lnTo>
                  <a:lnTo>
                    <a:pt x="276" y="36"/>
                  </a:lnTo>
                  <a:lnTo>
                    <a:pt x="272" y="2"/>
                  </a:lnTo>
                  <a:lnTo>
                    <a:pt x="264" y="0"/>
                  </a:lnTo>
                  <a:lnTo>
                    <a:pt x="268" y="34"/>
                  </a:lnTo>
                  <a:lnTo>
                    <a:pt x="272" y="70"/>
                  </a:lnTo>
                  <a:lnTo>
                    <a:pt x="274" y="106"/>
                  </a:lnTo>
                  <a:lnTo>
                    <a:pt x="276" y="140"/>
                  </a:lnTo>
                  <a:lnTo>
                    <a:pt x="274" y="182"/>
                  </a:lnTo>
                  <a:lnTo>
                    <a:pt x="272" y="222"/>
                  </a:lnTo>
                  <a:lnTo>
                    <a:pt x="266" y="262"/>
                  </a:lnTo>
                  <a:lnTo>
                    <a:pt x="260" y="302"/>
                  </a:lnTo>
                  <a:lnTo>
                    <a:pt x="250" y="340"/>
                  </a:lnTo>
                  <a:lnTo>
                    <a:pt x="240" y="378"/>
                  </a:lnTo>
                  <a:lnTo>
                    <a:pt x="228" y="414"/>
                  </a:lnTo>
                  <a:lnTo>
                    <a:pt x="212" y="450"/>
                  </a:lnTo>
                  <a:lnTo>
                    <a:pt x="196" y="486"/>
                  </a:lnTo>
                  <a:lnTo>
                    <a:pt x="180" y="520"/>
                  </a:lnTo>
                  <a:lnTo>
                    <a:pt x="160" y="554"/>
                  </a:lnTo>
                  <a:lnTo>
                    <a:pt x="140" y="586"/>
                  </a:lnTo>
                  <a:lnTo>
                    <a:pt x="118" y="618"/>
                  </a:lnTo>
                  <a:lnTo>
                    <a:pt x="94" y="648"/>
                  </a:lnTo>
                  <a:lnTo>
                    <a:pt x="68" y="676"/>
                  </a:lnTo>
                  <a:lnTo>
                    <a:pt x="42" y="704"/>
                  </a:lnTo>
                  <a:lnTo>
                    <a:pt x="0" y="74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6" name="Freeform 184"/>
            <p:cNvSpPr>
              <a:spLocks/>
            </p:cNvSpPr>
            <p:nvPr/>
          </p:nvSpPr>
          <p:spPr bwMode="auto">
            <a:xfrm>
              <a:off x="5414963" y="2379663"/>
              <a:ext cx="492125" cy="1241425"/>
            </a:xfrm>
            <a:custGeom>
              <a:avLst/>
              <a:gdLst>
                <a:gd name="T0" fmla="*/ 0 w 310"/>
                <a:gd name="T1" fmla="*/ 1950600938 h 782"/>
                <a:gd name="T2" fmla="*/ 0 w 310"/>
                <a:gd name="T3" fmla="*/ 1950600938 h 782"/>
                <a:gd name="T4" fmla="*/ 10080625 w 310"/>
                <a:gd name="T5" fmla="*/ 1970762188 h 782"/>
                <a:gd name="T6" fmla="*/ 10080625 w 310"/>
                <a:gd name="T7" fmla="*/ 1970762188 h 782"/>
                <a:gd name="T8" fmla="*/ 85685313 w 310"/>
                <a:gd name="T9" fmla="*/ 1905238125 h 782"/>
                <a:gd name="T10" fmla="*/ 156249688 w 310"/>
                <a:gd name="T11" fmla="*/ 1839714063 h 782"/>
                <a:gd name="T12" fmla="*/ 156249688 w 310"/>
                <a:gd name="T13" fmla="*/ 1839714063 h 782"/>
                <a:gd name="T14" fmla="*/ 226814063 w 310"/>
                <a:gd name="T15" fmla="*/ 1764109375 h 782"/>
                <a:gd name="T16" fmla="*/ 292338125 w 310"/>
                <a:gd name="T17" fmla="*/ 1688504688 h 782"/>
                <a:gd name="T18" fmla="*/ 357862188 w 310"/>
                <a:gd name="T19" fmla="*/ 1607859688 h 782"/>
                <a:gd name="T20" fmla="*/ 418345938 w 310"/>
                <a:gd name="T21" fmla="*/ 1522174375 h 782"/>
                <a:gd name="T22" fmla="*/ 473789375 w 310"/>
                <a:gd name="T23" fmla="*/ 1436489063 h 782"/>
                <a:gd name="T24" fmla="*/ 524192500 w 310"/>
                <a:gd name="T25" fmla="*/ 1350803750 h 782"/>
                <a:gd name="T26" fmla="*/ 569555313 w 310"/>
                <a:gd name="T27" fmla="*/ 1255037813 h 782"/>
                <a:gd name="T28" fmla="*/ 614918125 w 310"/>
                <a:gd name="T29" fmla="*/ 1164312188 h 782"/>
                <a:gd name="T30" fmla="*/ 650200313 w 310"/>
                <a:gd name="T31" fmla="*/ 1068546250 h 782"/>
                <a:gd name="T32" fmla="*/ 685482500 w 310"/>
                <a:gd name="T33" fmla="*/ 967740000 h 782"/>
                <a:gd name="T34" fmla="*/ 710684063 w 310"/>
                <a:gd name="T35" fmla="*/ 866933750 h 782"/>
                <a:gd name="T36" fmla="*/ 735885625 w 310"/>
                <a:gd name="T37" fmla="*/ 761087188 h 782"/>
                <a:gd name="T38" fmla="*/ 756046875 w 310"/>
                <a:gd name="T39" fmla="*/ 660280938 h 782"/>
                <a:gd name="T40" fmla="*/ 771167813 w 310"/>
                <a:gd name="T41" fmla="*/ 554434375 h 782"/>
                <a:gd name="T42" fmla="*/ 776208125 w 310"/>
                <a:gd name="T43" fmla="*/ 443547500 h 782"/>
                <a:gd name="T44" fmla="*/ 781248438 w 310"/>
                <a:gd name="T45" fmla="*/ 332660625 h 782"/>
                <a:gd name="T46" fmla="*/ 781248438 w 310"/>
                <a:gd name="T47" fmla="*/ 332660625 h 782"/>
                <a:gd name="T48" fmla="*/ 776208125 w 310"/>
                <a:gd name="T49" fmla="*/ 252015625 h 782"/>
                <a:gd name="T50" fmla="*/ 771167813 w 310"/>
                <a:gd name="T51" fmla="*/ 166330313 h 782"/>
                <a:gd name="T52" fmla="*/ 766127500 w 310"/>
                <a:gd name="T53" fmla="*/ 85685313 h 782"/>
                <a:gd name="T54" fmla="*/ 756046875 w 310"/>
                <a:gd name="T55" fmla="*/ 5040313 h 782"/>
                <a:gd name="T56" fmla="*/ 756046875 w 310"/>
                <a:gd name="T57" fmla="*/ 5040313 h 782"/>
                <a:gd name="T58" fmla="*/ 730845313 w 310"/>
                <a:gd name="T59" fmla="*/ 0 h 782"/>
                <a:gd name="T60" fmla="*/ 730845313 w 310"/>
                <a:gd name="T61" fmla="*/ 0 h 782"/>
                <a:gd name="T62" fmla="*/ 745966250 w 310"/>
                <a:gd name="T63" fmla="*/ 80645000 h 782"/>
                <a:gd name="T64" fmla="*/ 751006563 w 310"/>
                <a:gd name="T65" fmla="*/ 166330313 h 782"/>
                <a:gd name="T66" fmla="*/ 756046875 w 310"/>
                <a:gd name="T67" fmla="*/ 246975313 h 782"/>
                <a:gd name="T68" fmla="*/ 761087188 w 310"/>
                <a:gd name="T69" fmla="*/ 332660625 h 782"/>
                <a:gd name="T70" fmla="*/ 761087188 w 310"/>
                <a:gd name="T71" fmla="*/ 332660625 h 782"/>
                <a:gd name="T72" fmla="*/ 756046875 w 310"/>
                <a:gd name="T73" fmla="*/ 443547500 h 782"/>
                <a:gd name="T74" fmla="*/ 751006563 w 310"/>
                <a:gd name="T75" fmla="*/ 549394063 h 782"/>
                <a:gd name="T76" fmla="*/ 735885625 w 310"/>
                <a:gd name="T77" fmla="*/ 655240625 h 782"/>
                <a:gd name="T78" fmla="*/ 715724375 w 310"/>
                <a:gd name="T79" fmla="*/ 761087188 h 782"/>
                <a:gd name="T80" fmla="*/ 695563125 w 310"/>
                <a:gd name="T81" fmla="*/ 861893438 h 782"/>
                <a:gd name="T82" fmla="*/ 665321250 w 310"/>
                <a:gd name="T83" fmla="*/ 962699688 h 782"/>
                <a:gd name="T84" fmla="*/ 630039063 w 310"/>
                <a:gd name="T85" fmla="*/ 1058465625 h 782"/>
                <a:gd name="T86" fmla="*/ 594756875 w 310"/>
                <a:gd name="T87" fmla="*/ 1154231563 h 782"/>
                <a:gd name="T88" fmla="*/ 594756875 w 310"/>
                <a:gd name="T89" fmla="*/ 1154231563 h 782"/>
                <a:gd name="T90" fmla="*/ 549394063 w 310"/>
                <a:gd name="T91" fmla="*/ 1249997500 h 782"/>
                <a:gd name="T92" fmla="*/ 504031250 w 310"/>
                <a:gd name="T93" fmla="*/ 1340723125 h 782"/>
                <a:gd name="T94" fmla="*/ 453628125 w 310"/>
                <a:gd name="T95" fmla="*/ 1426408438 h 782"/>
                <a:gd name="T96" fmla="*/ 398184688 w 310"/>
                <a:gd name="T97" fmla="*/ 1512093750 h 782"/>
                <a:gd name="T98" fmla="*/ 342741250 w 310"/>
                <a:gd name="T99" fmla="*/ 1597779063 h 782"/>
                <a:gd name="T100" fmla="*/ 277217188 w 310"/>
                <a:gd name="T101" fmla="*/ 1673383750 h 782"/>
                <a:gd name="T102" fmla="*/ 211693125 w 310"/>
                <a:gd name="T103" fmla="*/ 1748988438 h 782"/>
                <a:gd name="T104" fmla="*/ 141128750 w 310"/>
                <a:gd name="T105" fmla="*/ 1824593125 h 782"/>
                <a:gd name="T106" fmla="*/ 141128750 w 310"/>
                <a:gd name="T107" fmla="*/ 1824593125 h 782"/>
                <a:gd name="T108" fmla="*/ 75604688 w 310"/>
                <a:gd name="T109" fmla="*/ 1890117188 h 782"/>
                <a:gd name="T110" fmla="*/ 0 w 310"/>
                <a:gd name="T111" fmla="*/ 1950600938 h 782"/>
                <a:gd name="T112" fmla="*/ 0 w 310"/>
                <a:gd name="T113" fmla="*/ 1950600938 h 7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10" h="782">
                  <a:moveTo>
                    <a:pt x="0" y="774"/>
                  </a:moveTo>
                  <a:lnTo>
                    <a:pt x="0" y="774"/>
                  </a:lnTo>
                  <a:lnTo>
                    <a:pt x="4" y="782"/>
                  </a:lnTo>
                  <a:lnTo>
                    <a:pt x="34" y="756"/>
                  </a:lnTo>
                  <a:lnTo>
                    <a:pt x="62" y="730"/>
                  </a:lnTo>
                  <a:lnTo>
                    <a:pt x="90" y="700"/>
                  </a:lnTo>
                  <a:lnTo>
                    <a:pt x="116" y="670"/>
                  </a:lnTo>
                  <a:lnTo>
                    <a:pt x="142" y="638"/>
                  </a:lnTo>
                  <a:lnTo>
                    <a:pt x="166" y="604"/>
                  </a:lnTo>
                  <a:lnTo>
                    <a:pt x="188" y="570"/>
                  </a:lnTo>
                  <a:lnTo>
                    <a:pt x="208" y="536"/>
                  </a:lnTo>
                  <a:lnTo>
                    <a:pt x="226" y="498"/>
                  </a:lnTo>
                  <a:lnTo>
                    <a:pt x="244" y="462"/>
                  </a:lnTo>
                  <a:lnTo>
                    <a:pt x="258" y="424"/>
                  </a:lnTo>
                  <a:lnTo>
                    <a:pt x="272" y="384"/>
                  </a:lnTo>
                  <a:lnTo>
                    <a:pt x="282" y="344"/>
                  </a:lnTo>
                  <a:lnTo>
                    <a:pt x="292" y="302"/>
                  </a:lnTo>
                  <a:lnTo>
                    <a:pt x="300" y="262"/>
                  </a:lnTo>
                  <a:lnTo>
                    <a:pt x="306" y="220"/>
                  </a:lnTo>
                  <a:lnTo>
                    <a:pt x="308" y="176"/>
                  </a:lnTo>
                  <a:lnTo>
                    <a:pt x="310" y="132"/>
                  </a:lnTo>
                  <a:lnTo>
                    <a:pt x="308" y="100"/>
                  </a:lnTo>
                  <a:lnTo>
                    <a:pt x="306" y="66"/>
                  </a:lnTo>
                  <a:lnTo>
                    <a:pt x="304" y="34"/>
                  </a:lnTo>
                  <a:lnTo>
                    <a:pt x="300" y="2"/>
                  </a:lnTo>
                  <a:lnTo>
                    <a:pt x="290" y="0"/>
                  </a:lnTo>
                  <a:lnTo>
                    <a:pt x="296" y="32"/>
                  </a:lnTo>
                  <a:lnTo>
                    <a:pt x="298" y="66"/>
                  </a:lnTo>
                  <a:lnTo>
                    <a:pt x="300" y="98"/>
                  </a:lnTo>
                  <a:lnTo>
                    <a:pt x="302" y="132"/>
                  </a:lnTo>
                  <a:lnTo>
                    <a:pt x="300" y="176"/>
                  </a:lnTo>
                  <a:lnTo>
                    <a:pt x="298" y="218"/>
                  </a:lnTo>
                  <a:lnTo>
                    <a:pt x="292" y="260"/>
                  </a:lnTo>
                  <a:lnTo>
                    <a:pt x="284" y="302"/>
                  </a:lnTo>
                  <a:lnTo>
                    <a:pt x="276" y="342"/>
                  </a:lnTo>
                  <a:lnTo>
                    <a:pt x="264" y="382"/>
                  </a:lnTo>
                  <a:lnTo>
                    <a:pt x="250" y="420"/>
                  </a:lnTo>
                  <a:lnTo>
                    <a:pt x="236" y="458"/>
                  </a:lnTo>
                  <a:lnTo>
                    <a:pt x="218" y="496"/>
                  </a:lnTo>
                  <a:lnTo>
                    <a:pt x="200" y="532"/>
                  </a:lnTo>
                  <a:lnTo>
                    <a:pt x="180" y="566"/>
                  </a:lnTo>
                  <a:lnTo>
                    <a:pt x="158" y="600"/>
                  </a:lnTo>
                  <a:lnTo>
                    <a:pt x="136" y="634"/>
                  </a:lnTo>
                  <a:lnTo>
                    <a:pt x="110" y="664"/>
                  </a:lnTo>
                  <a:lnTo>
                    <a:pt x="84" y="694"/>
                  </a:lnTo>
                  <a:lnTo>
                    <a:pt x="56" y="724"/>
                  </a:lnTo>
                  <a:lnTo>
                    <a:pt x="30" y="750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7" name="Freeform 185"/>
            <p:cNvSpPr>
              <a:spLocks/>
            </p:cNvSpPr>
            <p:nvPr/>
          </p:nvSpPr>
          <p:spPr bwMode="auto">
            <a:xfrm>
              <a:off x="5437188" y="2392363"/>
              <a:ext cx="533400" cy="1295400"/>
            </a:xfrm>
            <a:custGeom>
              <a:avLst/>
              <a:gdLst>
                <a:gd name="T0" fmla="*/ 0 w 336"/>
                <a:gd name="T1" fmla="*/ 2036286250 h 816"/>
                <a:gd name="T2" fmla="*/ 0 w 336"/>
                <a:gd name="T3" fmla="*/ 2036286250 h 816"/>
                <a:gd name="T4" fmla="*/ 5040313 w 336"/>
                <a:gd name="T5" fmla="*/ 2056447500 h 816"/>
                <a:gd name="T6" fmla="*/ 5040313 w 336"/>
                <a:gd name="T7" fmla="*/ 2056447500 h 816"/>
                <a:gd name="T8" fmla="*/ 100806250 w 336"/>
                <a:gd name="T9" fmla="*/ 1975802500 h 816"/>
                <a:gd name="T10" fmla="*/ 191531875 w 336"/>
                <a:gd name="T11" fmla="*/ 1890117188 h 816"/>
                <a:gd name="T12" fmla="*/ 191531875 w 336"/>
                <a:gd name="T13" fmla="*/ 1890117188 h 816"/>
                <a:gd name="T14" fmla="*/ 267136563 w 336"/>
                <a:gd name="T15" fmla="*/ 1814512500 h 816"/>
                <a:gd name="T16" fmla="*/ 337700938 w 336"/>
                <a:gd name="T17" fmla="*/ 1733867500 h 816"/>
                <a:gd name="T18" fmla="*/ 403225000 w 336"/>
                <a:gd name="T19" fmla="*/ 1648182188 h 816"/>
                <a:gd name="T20" fmla="*/ 463708750 w 336"/>
                <a:gd name="T21" fmla="*/ 1562496875 h 816"/>
                <a:gd name="T22" fmla="*/ 524192500 w 336"/>
                <a:gd name="T23" fmla="*/ 1471771250 h 816"/>
                <a:gd name="T24" fmla="*/ 574595625 w 336"/>
                <a:gd name="T25" fmla="*/ 1376005313 h 816"/>
                <a:gd name="T26" fmla="*/ 624998750 w 336"/>
                <a:gd name="T27" fmla="*/ 1280239375 h 816"/>
                <a:gd name="T28" fmla="*/ 670361563 w 336"/>
                <a:gd name="T29" fmla="*/ 1179433125 h 816"/>
                <a:gd name="T30" fmla="*/ 710684063 w 336"/>
                <a:gd name="T31" fmla="*/ 1078626875 h 816"/>
                <a:gd name="T32" fmla="*/ 745966250 w 336"/>
                <a:gd name="T33" fmla="*/ 977820625 h 816"/>
                <a:gd name="T34" fmla="*/ 776208125 w 336"/>
                <a:gd name="T35" fmla="*/ 871974063 h 816"/>
                <a:gd name="T36" fmla="*/ 801409688 w 336"/>
                <a:gd name="T37" fmla="*/ 766127500 h 816"/>
                <a:gd name="T38" fmla="*/ 821570938 w 336"/>
                <a:gd name="T39" fmla="*/ 655240625 h 816"/>
                <a:gd name="T40" fmla="*/ 831651563 w 336"/>
                <a:gd name="T41" fmla="*/ 544353750 h 816"/>
                <a:gd name="T42" fmla="*/ 841732188 w 336"/>
                <a:gd name="T43" fmla="*/ 428426563 h 816"/>
                <a:gd name="T44" fmla="*/ 846772500 w 336"/>
                <a:gd name="T45" fmla="*/ 312499375 h 816"/>
                <a:gd name="T46" fmla="*/ 846772500 w 336"/>
                <a:gd name="T47" fmla="*/ 312499375 h 816"/>
                <a:gd name="T48" fmla="*/ 841732188 w 336"/>
                <a:gd name="T49" fmla="*/ 156249688 h 816"/>
                <a:gd name="T50" fmla="*/ 821570938 w 336"/>
                <a:gd name="T51" fmla="*/ 5040313 h 816"/>
                <a:gd name="T52" fmla="*/ 821570938 w 336"/>
                <a:gd name="T53" fmla="*/ 5040313 h 816"/>
                <a:gd name="T54" fmla="*/ 801409688 w 336"/>
                <a:gd name="T55" fmla="*/ 0 h 816"/>
                <a:gd name="T56" fmla="*/ 801409688 w 336"/>
                <a:gd name="T57" fmla="*/ 0 h 816"/>
                <a:gd name="T58" fmla="*/ 821570938 w 336"/>
                <a:gd name="T59" fmla="*/ 156249688 h 816"/>
                <a:gd name="T60" fmla="*/ 826611250 w 336"/>
                <a:gd name="T61" fmla="*/ 312499375 h 816"/>
                <a:gd name="T62" fmla="*/ 826611250 w 336"/>
                <a:gd name="T63" fmla="*/ 312499375 h 816"/>
                <a:gd name="T64" fmla="*/ 821570938 w 336"/>
                <a:gd name="T65" fmla="*/ 428426563 h 816"/>
                <a:gd name="T66" fmla="*/ 811490313 w 336"/>
                <a:gd name="T67" fmla="*/ 539313438 h 816"/>
                <a:gd name="T68" fmla="*/ 801409688 w 336"/>
                <a:gd name="T69" fmla="*/ 650200313 h 816"/>
                <a:gd name="T70" fmla="*/ 781248438 w 336"/>
                <a:gd name="T71" fmla="*/ 761087188 h 816"/>
                <a:gd name="T72" fmla="*/ 756046875 w 336"/>
                <a:gd name="T73" fmla="*/ 866933750 h 816"/>
                <a:gd name="T74" fmla="*/ 725805000 w 336"/>
                <a:gd name="T75" fmla="*/ 972780313 h 816"/>
                <a:gd name="T76" fmla="*/ 690522813 w 336"/>
                <a:gd name="T77" fmla="*/ 1073586563 h 816"/>
                <a:gd name="T78" fmla="*/ 650200313 w 336"/>
                <a:gd name="T79" fmla="*/ 1174392813 h 816"/>
                <a:gd name="T80" fmla="*/ 650200313 w 336"/>
                <a:gd name="T81" fmla="*/ 1174392813 h 816"/>
                <a:gd name="T82" fmla="*/ 604837500 w 336"/>
                <a:gd name="T83" fmla="*/ 1270158750 h 816"/>
                <a:gd name="T84" fmla="*/ 559474688 w 336"/>
                <a:gd name="T85" fmla="*/ 1365924688 h 816"/>
                <a:gd name="T86" fmla="*/ 504031250 w 336"/>
                <a:gd name="T87" fmla="*/ 1461690625 h 816"/>
                <a:gd name="T88" fmla="*/ 448587813 w 336"/>
                <a:gd name="T89" fmla="*/ 1547375938 h 816"/>
                <a:gd name="T90" fmla="*/ 388104063 w 336"/>
                <a:gd name="T91" fmla="*/ 1633061250 h 816"/>
                <a:gd name="T92" fmla="*/ 322580000 w 336"/>
                <a:gd name="T93" fmla="*/ 1718746563 h 816"/>
                <a:gd name="T94" fmla="*/ 252015625 w 336"/>
                <a:gd name="T95" fmla="*/ 1799391563 h 816"/>
                <a:gd name="T96" fmla="*/ 176410938 w 336"/>
                <a:gd name="T97" fmla="*/ 1874996250 h 816"/>
                <a:gd name="T98" fmla="*/ 176410938 w 336"/>
                <a:gd name="T99" fmla="*/ 1874996250 h 816"/>
                <a:gd name="T100" fmla="*/ 90725625 w 336"/>
                <a:gd name="T101" fmla="*/ 1955641250 h 816"/>
                <a:gd name="T102" fmla="*/ 0 w 336"/>
                <a:gd name="T103" fmla="*/ 2036286250 h 816"/>
                <a:gd name="T104" fmla="*/ 0 w 336"/>
                <a:gd name="T105" fmla="*/ 2036286250 h 81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36" h="816">
                  <a:moveTo>
                    <a:pt x="0" y="808"/>
                  </a:moveTo>
                  <a:lnTo>
                    <a:pt x="0" y="808"/>
                  </a:lnTo>
                  <a:lnTo>
                    <a:pt x="2" y="816"/>
                  </a:lnTo>
                  <a:lnTo>
                    <a:pt x="40" y="784"/>
                  </a:lnTo>
                  <a:lnTo>
                    <a:pt x="76" y="750"/>
                  </a:lnTo>
                  <a:lnTo>
                    <a:pt x="106" y="720"/>
                  </a:lnTo>
                  <a:lnTo>
                    <a:pt x="134" y="688"/>
                  </a:lnTo>
                  <a:lnTo>
                    <a:pt x="160" y="654"/>
                  </a:lnTo>
                  <a:lnTo>
                    <a:pt x="184" y="620"/>
                  </a:lnTo>
                  <a:lnTo>
                    <a:pt x="208" y="584"/>
                  </a:lnTo>
                  <a:lnTo>
                    <a:pt x="228" y="546"/>
                  </a:lnTo>
                  <a:lnTo>
                    <a:pt x="248" y="508"/>
                  </a:lnTo>
                  <a:lnTo>
                    <a:pt x="266" y="468"/>
                  </a:lnTo>
                  <a:lnTo>
                    <a:pt x="282" y="428"/>
                  </a:lnTo>
                  <a:lnTo>
                    <a:pt x="296" y="388"/>
                  </a:lnTo>
                  <a:lnTo>
                    <a:pt x="308" y="346"/>
                  </a:lnTo>
                  <a:lnTo>
                    <a:pt x="318" y="304"/>
                  </a:lnTo>
                  <a:lnTo>
                    <a:pt x="326" y="260"/>
                  </a:lnTo>
                  <a:lnTo>
                    <a:pt x="330" y="216"/>
                  </a:lnTo>
                  <a:lnTo>
                    <a:pt x="334" y="170"/>
                  </a:lnTo>
                  <a:lnTo>
                    <a:pt x="336" y="124"/>
                  </a:lnTo>
                  <a:lnTo>
                    <a:pt x="334" y="62"/>
                  </a:lnTo>
                  <a:lnTo>
                    <a:pt x="326" y="2"/>
                  </a:lnTo>
                  <a:lnTo>
                    <a:pt x="318" y="0"/>
                  </a:lnTo>
                  <a:lnTo>
                    <a:pt x="326" y="62"/>
                  </a:lnTo>
                  <a:lnTo>
                    <a:pt x="328" y="124"/>
                  </a:lnTo>
                  <a:lnTo>
                    <a:pt x="326" y="170"/>
                  </a:lnTo>
                  <a:lnTo>
                    <a:pt x="322" y="214"/>
                  </a:lnTo>
                  <a:lnTo>
                    <a:pt x="318" y="258"/>
                  </a:lnTo>
                  <a:lnTo>
                    <a:pt x="310" y="302"/>
                  </a:lnTo>
                  <a:lnTo>
                    <a:pt x="300" y="344"/>
                  </a:lnTo>
                  <a:lnTo>
                    <a:pt x="288" y="386"/>
                  </a:lnTo>
                  <a:lnTo>
                    <a:pt x="274" y="426"/>
                  </a:lnTo>
                  <a:lnTo>
                    <a:pt x="258" y="466"/>
                  </a:lnTo>
                  <a:lnTo>
                    <a:pt x="240" y="504"/>
                  </a:lnTo>
                  <a:lnTo>
                    <a:pt x="222" y="542"/>
                  </a:lnTo>
                  <a:lnTo>
                    <a:pt x="200" y="580"/>
                  </a:lnTo>
                  <a:lnTo>
                    <a:pt x="178" y="614"/>
                  </a:lnTo>
                  <a:lnTo>
                    <a:pt x="154" y="648"/>
                  </a:lnTo>
                  <a:lnTo>
                    <a:pt x="128" y="682"/>
                  </a:lnTo>
                  <a:lnTo>
                    <a:pt x="100" y="714"/>
                  </a:lnTo>
                  <a:lnTo>
                    <a:pt x="70" y="744"/>
                  </a:lnTo>
                  <a:lnTo>
                    <a:pt x="36" y="776"/>
                  </a:lnTo>
                  <a:lnTo>
                    <a:pt x="0" y="80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8" name="Freeform 186"/>
            <p:cNvSpPr>
              <a:spLocks/>
            </p:cNvSpPr>
            <p:nvPr/>
          </p:nvSpPr>
          <p:spPr bwMode="auto">
            <a:xfrm>
              <a:off x="6446838" y="2601913"/>
              <a:ext cx="31750" cy="333375"/>
            </a:xfrm>
            <a:custGeom>
              <a:avLst/>
              <a:gdLst>
                <a:gd name="T0" fmla="*/ 45362813 w 20"/>
                <a:gd name="T1" fmla="*/ 0 h 210"/>
                <a:gd name="T2" fmla="*/ 45362813 w 20"/>
                <a:gd name="T3" fmla="*/ 0 h 210"/>
                <a:gd name="T4" fmla="*/ 45362813 w 20"/>
                <a:gd name="T5" fmla="*/ 136088438 h 210"/>
                <a:gd name="T6" fmla="*/ 35282188 w 20"/>
                <a:gd name="T7" fmla="*/ 267136563 h 210"/>
                <a:gd name="T8" fmla="*/ 20161250 w 20"/>
                <a:gd name="T9" fmla="*/ 403225000 h 210"/>
                <a:gd name="T10" fmla="*/ 0 w 20"/>
                <a:gd name="T11" fmla="*/ 529232813 h 210"/>
                <a:gd name="T12" fmla="*/ 0 w 20"/>
                <a:gd name="T13" fmla="*/ 529232813 h 210"/>
                <a:gd name="T14" fmla="*/ 20161250 w 20"/>
                <a:gd name="T15" fmla="*/ 403225000 h 210"/>
                <a:gd name="T16" fmla="*/ 35282188 w 20"/>
                <a:gd name="T17" fmla="*/ 267136563 h 210"/>
                <a:gd name="T18" fmla="*/ 45362813 w 20"/>
                <a:gd name="T19" fmla="*/ 136088438 h 210"/>
                <a:gd name="T20" fmla="*/ 50403125 w 20"/>
                <a:gd name="T21" fmla="*/ 0 h 210"/>
                <a:gd name="T22" fmla="*/ 45362813 w 20"/>
                <a:gd name="T23" fmla="*/ 0 h 2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0" h="210">
                  <a:moveTo>
                    <a:pt x="18" y="0"/>
                  </a:moveTo>
                  <a:lnTo>
                    <a:pt x="18" y="0"/>
                  </a:lnTo>
                  <a:lnTo>
                    <a:pt x="18" y="54"/>
                  </a:lnTo>
                  <a:lnTo>
                    <a:pt x="14" y="106"/>
                  </a:lnTo>
                  <a:lnTo>
                    <a:pt x="8" y="160"/>
                  </a:lnTo>
                  <a:lnTo>
                    <a:pt x="0" y="210"/>
                  </a:lnTo>
                  <a:lnTo>
                    <a:pt x="8" y="160"/>
                  </a:lnTo>
                  <a:lnTo>
                    <a:pt x="14" y="106"/>
                  </a:lnTo>
                  <a:lnTo>
                    <a:pt x="18" y="54"/>
                  </a:lnTo>
                  <a:lnTo>
                    <a:pt x="2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29" name="Freeform 187"/>
            <p:cNvSpPr>
              <a:spLocks/>
            </p:cNvSpPr>
            <p:nvPr/>
          </p:nvSpPr>
          <p:spPr bwMode="auto">
            <a:xfrm>
              <a:off x="5456238" y="2408238"/>
              <a:ext cx="577850" cy="1346200"/>
            </a:xfrm>
            <a:custGeom>
              <a:avLst/>
              <a:gdLst>
                <a:gd name="T0" fmla="*/ 0 w 364"/>
                <a:gd name="T1" fmla="*/ 2116931250 h 848"/>
                <a:gd name="T2" fmla="*/ 0 w 364"/>
                <a:gd name="T3" fmla="*/ 2116931250 h 848"/>
                <a:gd name="T4" fmla="*/ 5040313 w 364"/>
                <a:gd name="T5" fmla="*/ 2137092500 h 848"/>
                <a:gd name="T6" fmla="*/ 5040313 w 364"/>
                <a:gd name="T7" fmla="*/ 2137092500 h 848"/>
                <a:gd name="T8" fmla="*/ 126007813 w 364"/>
                <a:gd name="T9" fmla="*/ 2041326563 h 848"/>
                <a:gd name="T10" fmla="*/ 231854375 w 364"/>
                <a:gd name="T11" fmla="*/ 1935480000 h 848"/>
                <a:gd name="T12" fmla="*/ 231854375 w 364"/>
                <a:gd name="T13" fmla="*/ 1935480000 h 848"/>
                <a:gd name="T14" fmla="*/ 312499375 w 364"/>
                <a:gd name="T15" fmla="*/ 1854835000 h 848"/>
                <a:gd name="T16" fmla="*/ 383063750 w 364"/>
                <a:gd name="T17" fmla="*/ 1769149688 h 848"/>
                <a:gd name="T18" fmla="*/ 453628125 w 364"/>
                <a:gd name="T19" fmla="*/ 1683464375 h 848"/>
                <a:gd name="T20" fmla="*/ 519152188 w 364"/>
                <a:gd name="T21" fmla="*/ 1592738750 h 848"/>
                <a:gd name="T22" fmla="*/ 579635938 w 364"/>
                <a:gd name="T23" fmla="*/ 1496972813 h 848"/>
                <a:gd name="T24" fmla="*/ 635079375 w 364"/>
                <a:gd name="T25" fmla="*/ 1401206875 h 848"/>
                <a:gd name="T26" fmla="*/ 685482500 w 364"/>
                <a:gd name="T27" fmla="*/ 1300400625 h 848"/>
                <a:gd name="T28" fmla="*/ 735885625 w 364"/>
                <a:gd name="T29" fmla="*/ 1194554063 h 848"/>
                <a:gd name="T30" fmla="*/ 776208125 w 364"/>
                <a:gd name="T31" fmla="*/ 1088707500 h 848"/>
                <a:gd name="T32" fmla="*/ 811490313 w 364"/>
                <a:gd name="T33" fmla="*/ 982860938 h 848"/>
                <a:gd name="T34" fmla="*/ 841732188 w 364"/>
                <a:gd name="T35" fmla="*/ 871974063 h 848"/>
                <a:gd name="T36" fmla="*/ 866933750 w 364"/>
                <a:gd name="T37" fmla="*/ 761087188 h 848"/>
                <a:gd name="T38" fmla="*/ 887095000 w 364"/>
                <a:gd name="T39" fmla="*/ 645160000 h 848"/>
                <a:gd name="T40" fmla="*/ 902215938 w 364"/>
                <a:gd name="T41" fmla="*/ 529232813 h 848"/>
                <a:gd name="T42" fmla="*/ 912296563 w 364"/>
                <a:gd name="T43" fmla="*/ 408265313 h 848"/>
                <a:gd name="T44" fmla="*/ 917336875 w 364"/>
                <a:gd name="T45" fmla="*/ 287297813 h 848"/>
                <a:gd name="T46" fmla="*/ 917336875 w 364"/>
                <a:gd name="T47" fmla="*/ 287297813 h 848"/>
                <a:gd name="T48" fmla="*/ 912296563 w 364"/>
                <a:gd name="T49" fmla="*/ 146169063 h 848"/>
                <a:gd name="T50" fmla="*/ 897175625 w 364"/>
                <a:gd name="T51" fmla="*/ 5040313 h 848"/>
                <a:gd name="T52" fmla="*/ 897175625 w 364"/>
                <a:gd name="T53" fmla="*/ 5040313 h 848"/>
                <a:gd name="T54" fmla="*/ 877014375 w 364"/>
                <a:gd name="T55" fmla="*/ 0 h 848"/>
                <a:gd name="T56" fmla="*/ 877014375 w 364"/>
                <a:gd name="T57" fmla="*/ 0 h 848"/>
                <a:gd name="T58" fmla="*/ 892135313 w 364"/>
                <a:gd name="T59" fmla="*/ 146169063 h 848"/>
                <a:gd name="T60" fmla="*/ 897175625 w 364"/>
                <a:gd name="T61" fmla="*/ 287297813 h 848"/>
                <a:gd name="T62" fmla="*/ 897175625 w 364"/>
                <a:gd name="T63" fmla="*/ 287297813 h 848"/>
                <a:gd name="T64" fmla="*/ 892135313 w 364"/>
                <a:gd name="T65" fmla="*/ 408265313 h 848"/>
                <a:gd name="T66" fmla="*/ 882054688 w 364"/>
                <a:gd name="T67" fmla="*/ 524192500 h 848"/>
                <a:gd name="T68" fmla="*/ 871974063 w 364"/>
                <a:gd name="T69" fmla="*/ 640119688 h 848"/>
                <a:gd name="T70" fmla="*/ 851812813 w 364"/>
                <a:gd name="T71" fmla="*/ 756046875 h 848"/>
                <a:gd name="T72" fmla="*/ 821570938 w 364"/>
                <a:gd name="T73" fmla="*/ 866933750 h 848"/>
                <a:gd name="T74" fmla="*/ 791329063 w 364"/>
                <a:gd name="T75" fmla="*/ 977820625 h 848"/>
                <a:gd name="T76" fmla="*/ 756046875 w 364"/>
                <a:gd name="T77" fmla="*/ 1083667188 h 848"/>
                <a:gd name="T78" fmla="*/ 715724375 w 364"/>
                <a:gd name="T79" fmla="*/ 1189513750 h 848"/>
                <a:gd name="T80" fmla="*/ 715724375 w 364"/>
                <a:gd name="T81" fmla="*/ 1189513750 h 848"/>
                <a:gd name="T82" fmla="*/ 670361563 w 364"/>
                <a:gd name="T83" fmla="*/ 1290320000 h 848"/>
                <a:gd name="T84" fmla="*/ 619958438 w 364"/>
                <a:gd name="T85" fmla="*/ 1391126250 h 848"/>
                <a:gd name="T86" fmla="*/ 559474688 w 364"/>
                <a:gd name="T87" fmla="*/ 1486892188 h 848"/>
                <a:gd name="T88" fmla="*/ 504031250 w 364"/>
                <a:gd name="T89" fmla="*/ 1582658125 h 848"/>
                <a:gd name="T90" fmla="*/ 438507188 w 364"/>
                <a:gd name="T91" fmla="*/ 1668343438 h 848"/>
                <a:gd name="T92" fmla="*/ 367942813 w 364"/>
                <a:gd name="T93" fmla="*/ 1759069063 h 848"/>
                <a:gd name="T94" fmla="*/ 297378438 w 364"/>
                <a:gd name="T95" fmla="*/ 1839714063 h 848"/>
                <a:gd name="T96" fmla="*/ 221773750 w 364"/>
                <a:gd name="T97" fmla="*/ 1920359063 h 848"/>
                <a:gd name="T98" fmla="*/ 221773750 w 364"/>
                <a:gd name="T99" fmla="*/ 1920359063 h 848"/>
                <a:gd name="T100" fmla="*/ 115927188 w 364"/>
                <a:gd name="T101" fmla="*/ 2021165313 h 848"/>
                <a:gd name="T102" fmla="*/ 0 w 364"/>
                <a:gd name="T103" fmla="*/ 2116931250 h 848"/>
                <a:gd name="T104" fmla="*/ 0 w 364"/>
                <a:gd name="T105" fmla="*/ 2116931250 h 84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64" h="848">
                  <a:moveTo>
                    <a:pt x="0" y="840"/>
                  </a:moveTo>
                  <a:lnTo>
                    <a:pt x="0" y="840"/>
                  </a:lnTo>
                  <a:lnTo>
                    <a:pt x="2" y="848"/>
                  </a:lnTo>
                  <a:lnTo>
                    <a:pt x="50" y="810"/>
                  </a:lnTo>
                  <a:lnTo>
                    <a:pt x="92" y="768"/>
                  </a:lnTo>
                  <a:lnTo>
                    <a:pt x="124" y="736"/>
                  </a:lnTo>
                  <a:lnTo>
                    <a:pt x="152" y="702"/>
                  </a:lnTo>
                  <a:lnTo>
                    <a:pt x="180" y="668"/>
                  </a:lnTo>
                  <a:lnTo>
                    <a:pt x="206" y="632"/>
                  </a:lnTo>
                  <a:lnTo>
                    <a:pt x="230" y="594"/>
                  </a:lnTo>
                  <a:lnTo>
                    <a:pt x="252" y="556"/>
                  </a:lnTo>
                  <a:lnTo>
                    <a:pt x="272" y="516"/>
                  </a:lnTo>
                  <a:lnTo>
                    <a:pt x="292" y="474"/>
                  </a:lnTo>
                  <a:lnTo>
                    <a:pt x="308" y="432"/>
                  </a:lnTo>
                  <a:lnTo>
                    <a:pt x="322" y="390"/>
                  </a:lnTo>
                  <a:lnTo>
                    <a:pt x="334" y="346"/>
                  </a:lnTo>
                  <a:lnTo>
                    <a:pt x="344" y="302"/>
                  </a:lnTo>
                  <a:lnTo>
                    <a:pt x="352" y="256"/>
                  </a:lnTo>
                  <a:lnTo>
                    <a:pt x="358" y="210"/>
                  </a:lnTo>
                  <a:lnTo>
                    <a:pt x="362" y="162"/>
                  </a:lnTo>
                  <a:lnTo>
                    <a:pt x="364" y="114"/>
                  </a:lnTo>
                  <a:lnTo>
                    <a:pt x="362" y="58"/>
                  </a:lnTo>
                  <a:lnTo>
                    <a:pt x="356" y="2"/>
                  </a:lnTo>
                  <a:lnTo>
                    <a:pt x="348" y="0"/>
                  </a:lnTo>
                  <a:lnTo>
                    <a:pt x="354" y="58"/>
                  </a:lnTo>
                  <a:lnTo>
                    <a:pt x="356" y="114"/>
                  </a:lnTo>
                  <a:lnTo>
                    <a:pt x="354" y="162"/>
                  </a:lnTo>
                  <a:lnTo>
                    <a:pt x="350" y="208"/>
                  </a:lnTo>
                  <a:lnTo>
                    <a:pt x="346" y="254"/>
                  </a:lnTo>
                  <a:lnTo>
                    <a:pt x="338" y="300"/>
                  </a:lnTo>
                  <a:lnTo>
                    <a:pt x="326" y="344"/>
                  </a:lnTo>
                  <a:lnTo>
                    <a:pt x="314" y="388"/>
                  </a:lnTo>
                  <a:lnTo>
                    <a:pt x="300" y="430"/>
                  </a:lnTo>
                  <a:lnTo>
                    <a:pt x="284" y="472"/>
                  </a:lnTo>
                  <a:lnTo>
                    <a:pt x="266" y="512"/>
                  </a:lnTo>
                  <a:lnTo>
                    <a:pt x="246" y="552"/>
                  </a:lnTo>
                  <a:lnTo>
                    <a:pt x="222" y="590"/>
                  </a:lnTo>
                  <a:lnTo>
                    <a:pt x="200" y="628"/>
                  </a:lnTo>
                  <a:lnTo>
                    <a:pt x="174" y="662"/>
                  </a:lnTo>
                  <a:lnTo>
                    <a:pt x="146" y="698"/>
                  </a:lnTo>
                  <a:lnTo>
                    <a:pt x="118" y="730"/>
                  </a:lnTo>
                  <a:lnTo>
                    <a:pt x="88" y="762"/>
                  </a:lnTo>
                  <a:lnTo>
                    <a:pt x="46" y="802"/>
                  </a:lnTo>
                  <a:lnTo>
                    <a:pt x="0" y="84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0" name="Freeform 188"/>
            <p:cNvSpPr>
              <a:spLocks/>
            </p:cNvSpPr>
            <p:nvPr/>
          </p:nvSpPr>
          <p:spPr bwMode="auto">
            <a:xfrm>
              <a:off x="5475288" y="2427288"/>
              <a:ext cx="622300" cy="1393825"/>
            </a:xfrm>
            <a:custGeom>
              <a:avLst/>
              <a:gdLst>
                <a:gd name="T0" fmla="*/ 0 w 392"/>
                <a:gd name="T1" fmla="*/ 2147483646 h 878"/>
                <a:gd name="T2" fmla="*/ 0 w 392"/>
                <a:gd name="T3" fmla="*/ 2147483646 h 878"/>
                <a:gd name="T4" fmla="*/ 0 w 392"/>
                <a:gd name="T5" fmla="*/ 2147483646 h 878"/>
                <a:gd name="T6" fmla="*/ 0 w 392"/>
                <a:gd name="T7" fmla="*/ 2147483646 h 878"/>
                <a:gd name="T8" fmla="*/ 75604688 w 392"/>
                <a:gd name="T9" fmla="*/ 2147483646 h 878"/>
                <a:gd name="T10" fmla="*/ 141128750 w 392"/>
                <a:gd name="T11" fmla="*/ 2101810313 h 878"/>
                <a:gd name="T12" fmla="*/ 211693125 w 392"/>
                <a:gd name="T13" fmla="*/ 2041326563 h 878"/>
                <a:gd name="T14" fmla="*/ 277217188 w 392"/>
                <a:gd name="T15" fmla="*/ 1975802500 h 878"/>
                <a:gd name="T16" fmla="*/ 277217188 w 392"/>
                <a:gd name="T17" fmla="*/ 1975802500 h 878"/>
                <a:gd name="T18" fmla="*/ 357862188 w 392"/>
                <a:gd name="T19" fmla="*/ 1895157500 h 878"/>
                <a:gd name="T20" fmla="*/ 433466875 w 392"/>
                <a:gd name="T21" fmla="*/ 1804431875 h 878"/>
                <a:gd name="T22" fmla="*/ 504031250 w 392"/>
                <a:gd name="T23" fmla="*/ 1713706250 h 878"/>
                <a:gd name="T24" fmla="*/ 569555313 w 392"/>
                <a:gd name="T25" fmla="*/ 1617940313 h 878"/>
                <a:gd name="T26" fmla="*/ 635079375 w 392"/>
                <a:gd name="T27" fmla="*/ 1517134063 h 878"/>
                <a:gd name="T28" fmla="*/ 695563125 w 392"/>
                <a:gd name="T29" fmla="*/ 1416327813 h 878"/>
                <a:gd name="T30" fmla="*/ 745966250 w 392"/>
                <a:gd name="T31" fmla="*/ 1310481250 h 878"/>
                <a:gd name="T32" fmla="*/ 796369375 w 392"/>
                <a:gd name="T33" fmla="*/ 1204634688 h 878"/>
                <a:gd name="T34" fmla="*/ 841732188 w 392"/>
                <a:gd name="T35" fmla="*/ 1093747813 h 878"/>
                <a:gd name="T36" fmla="*/ 877014375 w 392"/>
                <a:gd name="T37" fmla="*/ 982860938 h 878"/>
                <a:gd name="T38" fmla="*/ 912296563 w 392"/>
                <a:gd name="T39" fmla="*/ 866933750 h 878"/>
                <a:gd name="T40" fmla="*/ 937498125 w 392"/>
                <a:gd name="T41" fmla="*/ 751006563 h 878"/>
                <a:gd name="T42" fmla="*/ 957659375 w 392"/>
                <a:gd name="T43" fmla="*/ 630039063 h 878"/>
                <a:gd name="T44" fmla="*/ 972780313 w 392"/>
                <a:gd name="T45" fmla="*/ 509071563 h 878"/>
                <a:gd name="T46" fmla="*/ 982860938 w 392"/>
                <a:gd name="T47" fmla="*/ 383063750 h 878"/>
                <a:gd name="T48" fmla="*/ 987901250 w 392"/>
                <a:gd name="T49" fmla="*/ 257055938 h 878"/>
                <a:gd name="T50" fmla="*/ 987901250 w 392"/>
                <a:gd name="T51" fmla="*/ 257055938 h 878"/>
                <a:gd name="T52" fmla="*/ 982860938 w 392"/>
                <a:gd name="T53" fmla="*/ 131048125 h 878"/>
                <a:gd name="T54" fmla="*/ 972780313 w 392"/>
                <a:gd name="T55" fmla="*/ 5040313 h 878"/>
                <a:gd name="T56" fmla="*/ 972780313 w 392"/>
                <a:gd name="T57" fmla="*/ 5040313 h 878"/>
                <a:gd name="T58" fmla="*/ 952619063 w 392"/>
                <a:gd name="T59" fmla="*/ 0 h 878"/>
                <a:gd name="T60" fmla="*/ 952619063 w 392"/>
                <a:gd name="T61" fmla="*/ 0 h 878"/>
                <a:gd name="T62" fmla="*/ 962699688 w 392"/>
                <a:gd name="T63" fmla="*/ 131048125 h 878"/>
                <a:gd name="T64" fmla="*/ 967740000 w 392"/>
                <a:gd name="T65" fmla="*/ 257055938 h 878"/>
                <a:gd name="T66" fmla="*/ 967740000 w 392"/>
                <a:gd name="T67" fmla="*/ 257055938 h 878"/>
                <a:gd name="T68" fmla="*/ 962699688 w 392"/>
                <a:gd name="T69" fmla="*/ 383063750 h 878"/>
                <a:gd name="T70" fmla="*/ 952619063 w 392"/>
                <a:gd name="T71" fmla="*/ 504031250 h 878"/>
                <a:gd name="T72" fmla="*/ 937498125 w 392"/>
                <a:gd name="T73" fmla="*/ 624998750 h 878"/>
                <a:gd name="T74" fmla="*/ 917336875 w 392"/>
                <a:gd name="T75" fmla="*/ 745966250 h 878"/>
                <a:gd name="T76" fmla="*/ 892135313 w 392"/>
                <a:gd name="T77" fmla="*/ 861893438 h 878"/>
                <a:gd name="T78" fmla="*/ 856853125 w 392"/>
                <a:gd name="T79" fmla="*/ 977820625 h 878"/>
                <a:gd name="T80" fmla="*/ 821570938 w 392"/>
                <a:gd name="T81" fmla="*/ 1088707500 h 878"/>
                <a:gd name="T82" fmla="*/ 776208125 w 392"/>
                <a:gd name="T83" fmla="*/ 1194554063 h 878"/>
                <a:gd name="T84" fmla="*/ 776208125 w 392"/>
                <a:gd name="T85" fmla="*/ 1194554063 h 878"/>
                <a:gd name="T86" fmla="*/ 730845313 w 392"/>
                <a:gd name="T87" fmla="*/ 1305440938 h 878"/>
                <a:gd name="T88" fmla="*/ 675401875 w 392"/>
                <a:gd name="T89" fmla="*/ 1406247188 h 878"/>
                <a:gd name="T90" fmla="*/ 619958438 w 392"/>
                <a:gd name="T91" fmla="*/ 1507053438 h 878"/>
                <a:gd name="T92" fmla="*/ 554434375 w 392"/>
                <a:gd name="T93" fmla="*/ 1607859688 h 878"/>
                <a:gd name="T94" fmla="*/ 488910313 w 392"/>
                <a:gd name="T95" fmla="*/ 1698585313 h 878"/>
                <a:gd name="T96" fmla="*/ 418345938 w 392"/>
                <a:gd name="T97" fmla="*/ 1794351250 h 878"/>
                <a:gd name="T98" fmla="*/ 342741250 w 392"/>
                <a:gd name="T99" fmla="*/ 1880036563 h 878"/>
                <a:gd name="T100" fmla="*/ 262096250 w 392"/>
                <a:gd name="T101" fmla="*/ 1960681563 h 878"/>
                <a:gd name="T102" fmla="*/ 262096250 w 392"/>
                <a:gd name="T103" fmla="*/ 1960681563 h 878"/>
                <a:gd name="T104" fmla="*/ 196572188 w 392"/>
                <a:gd name="T105" fmla="*/ 2021165313 h 878"/>
                <a:gd name="T106" fmla="*/ 131048125 w 392"/>
                <a:gd name="T107" fmla="*/ 2081649063 h 878"/>
                <a:gd name="T108" fmla="*/ 65524063 w 392"/>
                <a:gd name="T109" fmla="*/ 2137092500 h 878"/>
                <a:gd name="T110" fmla="*/ 0 w 392"/>
                <a:gd name="T111" fmla="*/ 2147483646 h 878"/>
                <a:gd name="T112" fmla="*/ 0 w 392"/>
                <a:gd name="T113" fmla="*/ 2147483646 h 87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2" h="878">
                  <a:moveTo>
                    <a:pt x="0" y="870"/>
                  </a:moveTo>
                  <a:lnTo>
                    <a:pt x="0" y="870"/>
                  </a:lnTo>
                  <a:lnTo>
                    <a:pt x="0" y="878"/>
                  </a:lnTo>
                  <a:lnTo>
                    <a:pt x="30" y="856"/>
                  </a:lnTo>
                  <a:lnTo>
                    <a:pt x="56" y="834"/>
                  </a:lnTo>
                  <a:lnTo>
                    <a:pt x="84" y="810"/>
                  </a:lnTo>
                  <a:lnTo>
                    <a:pt x="110" y="784"/>
                  </a:lnTo>
                  <a:lnTo>
                    <a:pt x="142" y="752"/>
                  </a:lnTo>
                  <a:lnTo>
                    <a:pt x="172" y="716"/>
                  </a:lnTo>
                  <a:lnTo>
                    <a:pt x="200" y="680"/>
                  </a:lnTo>
                  <a:lnTo>
                    <a:pt x="226" y="642"/>
                  </a:lnTo>
                  <a:lnTo>
                    <a:pt x="252" y="602"/>
                  </a:lnTo>
                  <a:lnTo>
                    <a:pt x="276" y="562"/>
                  </a:lnTo>
                  <a:lnTo>
                    <a:pt x="296" y="520"/>
                  </a:lnTo>
                  <a:lnTo>
                    <a:pt x="316" y="478"/>
                  </a:lnTo>
                  <a:lnTo>
                    <a:pt x="334" y="434"/>
                  </a:lnTo>
                  <a:lnTo>
                    <a:pt x="348" y="390"/>
                  </a:lnTo>
                  <a:lnTo>
                    <a:pt x="362" y="344"/>
                  </a:lnTo>
                  <a:lnTo>
                    <a:pt x="372" y="298"/>
                  </a:lnTo>
                  <a:lnTo>
                    <a:pt x="380" y="250"/>
                  </a:lnTo>
                  <a:lnTo>
                    <a:pt x="386" y="202"/>
                  </a:lnTo>
                  <a:lnTo>
                    <a:pt x="390" y="152"/>
                  </a:lnTo>
                  <a:lnTo>
                    <a:pt x="392" y="102"/>
                  </a:lnTo>
                  <a:lnTo>
                    <a:pt x="390" y="52"/>
                  </a:lnTo>
                  <a:lnTo>
                    <a:pt x="386" y="2"/>
                  </a:lnTo>
                  <a:lnTo>
                    <a:pt x="378" y="0"/>
                  </a:lnTo>
                  <a:lnTo>
                    <a:pt x="382" y="52"/>
                  </a:lnTo>
                  <a:lnTo>
                    <a:pt x="384" y="102"/>
                  </a:lnTo>
                  <a:lnTo>
                    <a:pt x="382" y="152"/>
                  </a:lnTo>
                  <a:lnTo>
                    <a:pt x="378" y="200"/>
                  </a:lnTo>
                  <a:lnTo>
                    <a:pt x="372" y="248"/>
                  </a:lnTo>
                  <a:lnTo>
                    <a:pt x="364" y="296"/>
                  </a:lnTo>
                  <a:lnTo>
                    <a:pt x="354" y="342"/>
                  </a:lnTo>
                  <a:lnTo>
                    <a:pt x="340" y="388"/>
                  </a:lnTo>
                  <a:lnTo>
                    <a:pt x="326" y="432"/>
                  </a:lnTo>
                  <a:lnTo>
                    <a:pt x="308" y="474"/>
                  </a:lnTo>
                  <a:lnTo>
                    <a:pt x="290" y="518"/>
                  </a:lnTo>
                  <a:lnTo>
                    <a:pt x="268" y="558"/>
                  </a:lnTo>
                  <a:lnTo>
                    <a:pt x="246" y="598"/>
                  </a:lnTo>
                  <a:lnTo>
                    <a:pt x="220" y="638"/>
                  </a:lnTo>
                  <a:lnTo>
                    <a:pt x="194" y="674"/>
                  </a:lnTo>
                  <a:lnTo>
                    <a:pt x="166" y="712"/>
                  </a:lnTo>
                  <a:lnTo>
                    <a:pt x="136" y="746"/>
                  </a:lnTo>
                  <a:lnTo>
                    <a:pt x="104" y="778"/>
                  </a:lnTo>
                  <a:lnTo>
                    <a:pt x="78" y="802"/>
                  </a:lnTo>
                  <a:lnTo>
                    <a:pt x="52" y="826"/>
                  </a:lnTo>
                  <a:lnTo>
                    <a:pt x="26" y="848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1" name="Freeform 189"/>
            <p:cNvSpPr>
              <a:spLocks/>
            </p:cNvSpPr>
            <p:nvPr/>
          </p:nvSpPr>
          <p:spPr bwMode="auto">
            <a:xfrm>
              <a:off x="5487988" y="2449513"/>
              <a:ext cx="673100" cy="1441450"/>
            </a:xfrm>
            <a:custGeom>
              <a:avLst/>
              <a:gdLst>
                <a:gd name="T0" fmla="*/ 0 w 424"/>
                <a:gd name="T1" fmla="*/ 2147483646 h 908"/>
                <a:gd name="T2" fmla="*/ 0 w 424"/>
                <a:gd name="T3" fmla="*/ 2147483646 h 908"/>
                <a:gd name="T4" fmla="*/ 5040313 w 424"/>
                <a:gd name="T5" fmla="*/ 2147483646 h 908"/>
                <a:gd name="T6" fmla="*/ 5040313 w 424"/>
                <a:gd name="T7" fmla="*/ 2147483646 h 908"/>
                <a:gd name="T8" fmla="*/ 90725625 w 424"/>
                <a:gd name="T9" fmla="*/ 2147483646 h 908"/>
                <a:gd name="T10" fmla="*/ 171370625 w 424"/>
                <a:gd name="T11" fmla="*/ 2147483646 h 908"/>
                <a:gd name="T12" fmla="*/ 252015625 w 424"/>
                <a:gd name="T13" fmla="*/ 2086689375 h 908"/>
                <a:gd name="T14" fmla="*/ 327620313 w 424"/>
                <a:gd name="T15" fmla="*/ 2011084688 h 908"/>
                <a:gd name="T16" fmla="*/ 327620313 w 424"/>
                <a:gd name="T17" fmla="*/ 2011084688 h 908"/>
                <a:gd name="T18" fmla="*/ 408265313 w 424"/>
                <a:gd name="T19" fmla="*/ 1925399375 h 908"/>
                <a:gd name="T20" fmla="*/ 488910313 w 424"/>
                <a:gd name="T21" fmla="*/ 1834673750 h 908"/>
                <a:gd name="T22" fmla="*/ 564515000 w 424"/>
                <a:gd name="T23" fmla="*/ 1738907813 h 908"/>
                <a:gd name="T24" fmla="*/ 635079375 w 424"/>
                <a:gd name="T25" fmla="*/ 1638101563 h 908"/>
                <a:gd name="T26" fmla="*/ 700603438 w 424"/>
                <a:gd name="T27" fmla="*/ 1537295313 h 908"/>
                <a:gd name="T28" fmla="*/ 761087188 w 424"/>
                <a:gd name="T29" fmla="*/ 1431448750 h 908"/>
                <a:gd name="T30" fmla="*/ 816530625 w 424"/>
                <a:gd name="T31" fmla="*/ 1320561875 h 908"/>
                <a:gd name="T32" fmla="*/ 866933750 w 424"/>
                <a:gd name="T33" fmla="*/ 1209675000 h 908"/>
                <a:gd name="T34" fmla="*/ 912296563 w 424"/>
                <a:gd name="T35" fmla="*/ 1093747813 h 908"/>
                <a:gd name="T36" fmla="*/ 952619063 w 424"/>
                <a:gd name="T37" fmla="*/ 977820625 h 908"/>
                <a:gd name="T38" fmla="*/ 987901250 w 424"/>
                <a:gd name="T39" fmla="*/ 856853125 h 908"/>
                <a:gd name="T40" fmla="*/ 1018143125 w 424"/>
                <a:gd name="T41" fmla="*/ 735885625 h 908"/>
                <a:gd name="T42" fmla="*/ 1038304375 w 424"/>
                <a:gd name="T43" fmla="*/ 609877813 h 908"/>
                <a:gd name="T44" fmla="*/ 1053425313 w 424"/>
                <a:gd name="T45" fmla="*/ 483870000 h 908"/>
                <a:gd name="T46" fmla="*/ 1063505938 w 424"/>
                <a:gd name="T47" fmla="*/ 352821875 h 908"/>
                <a:gd name="T48" fmla="*/ 1068546250 w 424"/>
                <a:gd name="T49" fmla="*/ 221773750 h 908"/>
                <a:gd name="T50" fmla="*/ 1068546250 w 424"/>
                <a:gd name="T51" fmla="*/ 221773750 h 908"/>
                <a:gd name="T52" fmla="*/ 1063505938 w 424"/>
                <a:gd name="T53" fmla="*/ 115927188 h 908"/>
                <a:gd name="T54" fmla="*/ 1058465625 w 424"/>
                <a:gd name="T55" fmla="*/ 5040313 h 908"/>
                <a:gd name="T56" fmla="*/ 1058465625 w 424"/>
                <a:gd name="T57" fmla="*/ 5040313 h 908"/>
                <a:gd name="T58" fmla="*/ 1038304375 w 424"/>
                <a:gd name="T59" fmla="*/ 0 h 908"/>
                <a:gd name="T60" fmla="*/ 1038304375 w 424"/>
                <a:gd name="T61" fmla="*/ 0 h 908"/>
                <a:gd name="T62" fmla="*/ 1043344688 w 424"/>
                <a:gd name="T63" fmla="*/ 110886875 h 908"/>
                <a:gd name="T64" fmla="*/ 1048385000 w 424"/>
                <a:gd name="T65" fmla="*/ 221773750 h 908"/>
                <a:gd name="T66" fmla="*/ 1048385000 w 424"/>
                <a:gd name="T67" fmla="*/ 221773750 h 908"/>
                <a:gd name="T68" fmla="*/ 1043344688 w 424"/>
                <a:gd name="T69" fmla="*/ 352821875 h 908"/>
                <a:gd name="T70" fmla="*/ 1033264063 w 424"/>
                <a:gd name="T71" fmla="*/ 478829688 h 908"/>
                <a:gd name="T72" fmla="*/ 1018143125 w 424"/>
                <a:gd name="T73" fmla="*/ 604837500 h 908"/>
                <a:gd name="T74" fmla="*/ 997981875 w 424"/>
                <a:gd name="T75" fmla="*/ 730845313 h 908"/>
                <a:gd name="T76" fmla="*/ 967740000 w 424"/>
                <a:gd name="T77" fmla="*/ 851812813 h 908"/>
                <a:gd name="T78" fmla="*/ 932457813 w 424"/>
                <a:gd name="T79" fmla="*/ 972780313 h 908"/>
                <a:gd name="T80" fmla="*/ 897175625 w 424"/>
                <a:gd name="T81" fmla="*/ 1088707500 h 908"/>
                <a:gd name="T82" fmla="*/ 851812813 w 424"/>
                <a:gd name="T83" fmla="*/ 1199594375 h 908"/>
                <a:gd name="T84" fmla="*/ 851812813 w 424"/>
                <a:gd name="T85" fmla="*/ 1199594375 h 908"/>
                <a:gd name="T86" fmla="*/ 801409688 w 424"/>
                <a:gd name="T87" fmla="*/ 1310481250 h 908"/>
                <a:gd name="T88" fmla="*/ 745966250 w 424"/>
                <a:gd name="T89" fmla="*/ 1421368125 h 908"/>
                <a:gd name="T90" fmla="*/ 685482500 w 424"/>
                <a:gd name="T91" fmla="*/ 1527214688 h 908"/>
                <a:gd name="T92" fmla="*/ 619958438 w 424"/>
                <a:gd name="T93" fmla="*/ 1628020938 h 908"/>
                <a:gd name="T94" fmla="*/ 549394063 w 424"/>
                <a:gd name="T95" fmla="*/ 1723786875 h 908"/>
                <a:gd name="T96" fmla="*/ 473789375 w 424"/>
                <a:gd name="T97" fmla="*/ 1819552813 h 908"/>
                <a:gd name="T98" fmla="*/ 393144375 w 424"/>
                <a:gd name="T99" fmla="*/ 1910278438 h 908"/>
                <a:gd name="T100" fmla="*/ 312499375 w 424"/>
                <a:gd name="T101" fmla="*/ 2001004063 h 908"/>
                <a:gd name="T102" fmla="*/ 312499375 w 424"/>
                <a:gd name="T103" fmla="*/ 2001004063 h 908"/>
                <a:gd name="T104" fmla="*/ 236894688 w 424"/>
                <a:gd name="T105" fmla="*/ 2071568438 h 908"/>
                <a:gd name="T106" fmla="*/ 161290000 w 424"/>
                <a:gd name="T107" fmla="*/ 2137092500 h 908"/>
                <a:gd name="T108" fmla="*/ 80645000 w 424"/>
                <a:gd name="T109" fmla="*/ 2147483646 h 908"/>
                <a:gd name="T110" fmla="*/ 0 w 424"/>
                <a:gd name="T111" fmla="*/ 2147483646 h 908"/>
                <a:gd name="T112" fmla="*/ 0 w 424"/>
                <a:gd name="T113" fmla="*/ 2147483646 h 90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24" h="908">
                  <a:moveTo>
                    <a:pt x="0" y="898"/>
                  </a:moveTo>
                  <a:lnTo>
                    <a:pt x="0" y="898"/>
                  </a:lnTo>
                  <a:lnTo>
                    <a:pt x="2" y="908"/>
                  </a:lnTo>
                  <a:lnTo>
                    <a:pt x="36" y="882"/>
                  </a:lnTo>
                  <a:lnTo>
                    <a:pt x="68" y="856"/>
                  </a:lnTo>
                  <a:lnTo>
                    <a:pt x="100" y="828"/>
                  </a:lnTo>
                  <a:lnTo>
                    <a:pt x="130" y="798"/>
                  </a:lnTo>
                  <a:lnTo>
                    <a:pt x="162" y="764"/>
                  </a:lnTo>
                  <a:lnTo>
                    <a:pt x="194" y="728"/>
                  </a:lnTo>
                  <a:lnTo>
                    <a:pt x="224" y="690"/>
                  </a:lnTo>
                  <a:lnTo>
                    <a:pt x="252" y="650"/>
                  </a:lnTo>
                  <a:lnTo>
                    <a:pt x="278" y="610"/>
                  </a:lnTo>
                  <a:lnTo>
                    <a:pt x="302" y="568"/>
                  </a:lnTo>
                  <a:lnTo>
                    <a:pt x="324" y="524"/>
                  </a:lnTo>
                  <a:lnTo>
                    <a:pt x="344" y="480"/>
                  </a:lnTo>
                  <a:lnTo>
                    <a:pt x="362" y="434"/>
                  </a:lnTo>
                  <a:lnTo>
                    <a:pt x="378" y="388"/>
                  </a:lnTo>
                  <a:lnTo>
                    <a:pt x="392" y="340"/>
                  </a:lnTo>
                  <a:lnTo>
                    <a:pt x="404" y="292"/>
                  </a:lnTo>
                  <a:lnTo>
                    <a:pt x="412" y="242"/>
                  </a:lnTo>
                  <a:lnTo>
                    <a:pt x="418" y="192"/>
                  </a:lnTo>
                  <a:lnTo>
                    <a:pt x="422" y="140"/>
                  </a:lnTo>
                  <a:lnTo>
                    <a:pt x="424" y="88"/>
                  </a:lnTo>
                  <a:lnTo>
                    <a:pt x="422" y="46"/>
                  </a:lnTo>
                  <a:lnTo>
                    <a:pt x="420" y="2"/>
                  </a:lnTo>
                  <a:lnTo>
                    <a:pt x="412" y="0"/>
                  </a:lnTo>
                  <a:lnTo>
                    <a:pt x="414" y="44"/>
                  </a:lnTo>
                  <a:lnTo>
                    <a:pt x="416" y="88"/>
                  </a:lnTo>
                  <a:lnTo>
                    <a:pt x="414" y="140"/>
                  </a:lnTo>
                  <a:lnTo>
                    <a:pt x="410" y="190"/>
                  </a:lnTo>
                  <a:lnTo>
                    <a:pt x="404" y="240"/>
                  </a:lnTo>
                  <a:lnTo>
                    <a:pt x="396" y="290"/>
                  </a:lnTo>
                  <a:lnTo>
                    <a:pt x="384" y="338"/>
                  </a:lnTo>
                  <a:lnTo>
                    <a:pt x="370" y="386"/>
                  </a:lnTo>
                  <a:lnTo>
                    <a:pt x="356" y="432"/>
                  </a:lnTo>
                  <a:lnTo>
                    <a:pt x="338" y="476"/>
                  </a:lnTo>
                  <a:lnTo>
                    <a:pt x="318" y="520"/>
                  </a:lnTo>
                  <a:lnTo>
                    <a:pt x="296" y="564"/>
                  </a:lnTo>
                  <a:lnTo>
                    <a:pt x="272" y="606"/>
                  </a:lnTo>
                  <a:lnTo>
                    <a:pt x="246" y="646"/>
                  </a:lnTo>
                  <a:lnTo>
                    <a:pt x="218" y="684"/>
                  </a:lnTo>
                  <a:lnTo>
                    <a:pt x="188" y="722"/>
                  </a:lnTo>
                  <a:lnTo>
                    <a:pt x="156" y="758"/>
                  </a:lnTo>
                  <a:lnTo>
                    <a:pt x="124" y="794"/>
                  </a:lnTo>
                  <a:lnTo>
                    <a:pt x="94" y="822"/>
                  </a:lnTo>
                  <a:lnTo>
                    <a:pt x="64" y="848"/>
                  </a:lnTo>
                  <a:lnTo>
                    <a:pt x="32" y="874"/>
                  </a:lnTo>
                  <a:lnTo>
                    <a:pt x="0" y="89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2" name="Freeform 190"/>
            <p:cNvSpPr>
              <a:spLocks/>
            </p:cNvSpPr>
            <p:nvPr/>
          </p:nvSpPr>
          <p:spPr bwMode="auto">
            <a:xfrm>
              <a:off x="5500688" y="2471738"/>
              <a:ext cx="723900" cy="1485900"/>
            </a:xfrm>
            <a:custGeom>
              <a:avLst/>
              <a:gdLst>
                <a:gd name="T0" fmla="*/ 0 w 456"/>
                <a:gd name="T1" fmla="*/ 2147483646 h 936"/>
                <a:gd name="T2" fmla="*/ 0 w 456"/>
                <a:gd name="T3" fmla="*/ 2147483646 h 936"/>
                <a:gd name="T4" fmla="*/ 0 w 456"/>
                <a:gd name="T5" fmla="*/ 2147483646 h 936"/>
                <a:gd name="T6" fmla="*/ 0 w 456"/>
                <a:gd name="T7" fmla="*/ 2147483646 h 936"/>
                <a:gd name="T8" fmla="*/ 100806250 w 456"/>
                <a:gd name="T9" fmla="*/ 2147483646 h 936"/>
                <a:gd name="T10" fmla="*/ 196572188 w 456"/>
                <a:gd name="T11" fmla="*/ 2147483646 h 936"/>
                <a:gd name="T12" fmla="*/ 287297813 w 456"/>
                <a:gd name="T13" fmla="*/ 2132052188 h 936"/>
                <a:gd name="T14" fmla="*/ 378023438 w 456"/>
                <a:gd name="T15" fmla="*/ 2051407188 h 936"/>
                <a:gd name="T16" fmla="*/ 378023438 w 456"/>
                <a:gd name="T17" fmla="*/ 2051407188 h 936"/>
                <a:gd name="T18" fmla="*/ 463708750 w 456"/>
                <a:gd name="T19" fmla="*/ 1955641250 h 936"/>
                <a:gd name="T20" fmla="*/ 544353750 w 456"/>
                <a:gd name="T21" fmla="*/ 1859875313 h 936"/>
                <a:gd name="T22" fmla="*/ 624998750 w 456"/>
                <a:gd name="T23" fmla="*/ 1764109375 h 936"/>
                <a:gd name="T24" fmla="*/ 700603438 w 456"/>
                <a:gd name="T25" fmla="*/ 1658262813 h 936"/>
                <a:gd name="T26" fmla="*/ 766127500 w 456"/>
                <a:gd name="T27" fmla="*/ 1552416250 h 936"/>
                <a:gd name="T28" fmla="*/ 831651563 w 456"/>
                <a:gd name="T29" fmla="*/ 1441529375 h 936"/>
                <a:gd name="T30" fmla="*/ 887095000 w 456"/>
                <a:gd name="T31" fmla="*/ 1330642500 h 936"/>
                <a:gd name="T32" fmla="*/ 942538438 w 456"/>
                <a:gd name="T33" fmla="*/ 1214715313 h 936"/>
                <a:gd name="T34" fmla="*/ 987901250 w 456"/>
                <a:gd name="T35" fmla="*/ 1093747813 h 936"/>
                <a:gd name="T36" fmla="*/ 1028223750 w 456"/>
                <a:gd name="T37" fmla="*/ 972780313 h 936"/>
                <a:gd name="T38" fmla="*/ 1063505938 w 456"/>
                <a:gd name="T39" fmla="*/ 846772500 h 936"/>
                <a:gd name="T40" fmla="*/ 1093747813 w 456"/>
                <a:gd name="T41" fmla="*/ 720764688 h 936"/>
                <a:gd name="T42" fmla="*/ 1118949375 w 456"/>
                <a:gd name="T43" fmla="*/ 589716563 h 936"/>
                <a:gd name="T44" fmla="*/ 1134070313 w 456"/>
                <a:gd name="T45" fmla="*/ 458668438 h 936"/>
                <a:gd name="T46" fmla="*/ 1144150938 w 456"/>
                <a:gd name="T47" fmla="*/ 322580000 h 936"/>
                <a:gd name="T48" fmla="*/ 1149191250 w 456"/>
                <a:gd name="T49" fmla="*/ 186491563 h 936"/>
                <a:gd name="T50" fmla="*/ 1149191250 w 456"/>
                <a:gd name="T51" fmla="*/ 186491563 h 936"/>
                <a:gd name="T52" fmla="*/ 1144150938 w 456"/>
                <a:gd name="T53" fmla="*/ 100806250 h 936"/>
                <a:gd name="T54" fmla="*/ 1144150938 w 456"/>
                <a:gd name="T55" fmla="*/ 10080625 h 936"/>
                <a:gd name="T56" fmla="*/ 1144150938 w 456"/>
                <a:gd name="T57" fmla="*/ 10080625 h 936"/>
                <a:gd name="T58" fmla="*/ 1118949375 w 456"/>
                <a:gd name="T59" fmla="*/ 0 h 936"/>
                <a:gd name="T60" fmla="*/ 1118949375 w 456"/>
                <a:gd name="T61" fmla="*/ 0 h 936"/>
                <a:gd name="T62" fmla="*/ 1123989688 w 456"/>
                <a:gd name="T63" fmla="*/ 95765938 h 936"/>
                <a:gd name="T64" fmla="*/ 1129030000 w 456"/>
                <a:gd name="T65" fmla="*/ 186491563 h 936"/>
                <a:gd name="T66" fmla="*/ 1129030000 w 456"/>
                <a:gd name="T67" fmla="*/ 186491563 h 936"/>
                <a:gd name="T68" fmla="*/ 1123989688 w 456"/>
                <a:gd name="T69" fmla="*/ 322580000 h 936"/>
                <a:gd name="T70" fmla="*/ 1113909063 w 456"/>
                <a:gd name="T71" fmla="*/ 453628125 h 936"/>
                <a:gd name="T72" fmla="*/ 1098788125 w 456"/>
                <a:gd name="T73" fmla="*/ 584676250 h 936"/>
                <a:gd name="T74" fmla="*/ 1073586563 w 456"/>
                <a:gd name="T75" fmla="*/ 715724375 h 936"/>
                <a:gd name="T76" fmla="*/ 1043344688 w 456"/>
                <a:gd name="T77" fmla="*/ 841732188 h 936"/>
                <a:gd name="T78" fmla="*/ 1008062500 w 456"/>
                <a:gd name="T79" fmla="*/ 962699688 h 936"/>
                <a:gd name="T80" fmla="*/ 967740000 w 456"/>
                <a:gd name="T81" fmla="*/ 1088707500 h 936"/>
                <a:gd name="T82" fmla="*/ 922377188 w 456"/>
                <a:gd name="T83" fmla="*/ 1204634688 h 936"/>
                <a:gd name="T84" fmla="*/ 922377188 w 456"/>
                <a:gd name="T85" fmla="*/ 1204634688 h 936"/>
                <a:gd name="T86" fmla="*/ 871974063 w 456"/>
                <a:gd name="T87" fmla="*/ 1320561875 h 936"/>
                <a:gd name="T88" fmla="*/ 811490313 w 456"/>
                <a:gd name="T89" fmla="*/ 1431448750 h 936"/>
                <a:gd name="T90" fmla="*/ 751006563 w 456"/>
                <a:gd name="T91" fmla="*/ 1542335625 h 936"/>
                <a:gd name="T92" fmla="*/ 680442188 w 456"/>
                <a:gd name="T93" fmla="*/ 1648182188 h 936"/>
                <a:gd name="T94" fmla="*/ 609877813 w 456"/>
                <a:gd name="T95" fmla="*/ 1748988438 h 936"/>
                <a:gd name="T96" fmla="*/ 529232813 w 456"/>
                <a:gd name="T97" fmla="*/ 1849794688 h 936"/>
                <a:gd name="T98" fmla="*/ 448587813 w 456"/>
                <a:gd name="T99" fmla="*/ 1945560625 h 936"/>
                <a:gd name="T100" fmla="*/ 362902500 w 456"/>
                <a:gd name="T101" fmla="*/ 2036286250 h 936"/>
                <a:gd name="T102" fmla="*/ 362902500 w 456"/>
                <a:gd name="T103" fmla="*/ 2036286250 h 936"/>
                <a:gd name="T104" fmla="*/ 277217188 w 456"/>
                <a:gd name="T105" fmla="*/ 2116931250 h 936"/>
                <a:gd name="T106" fmla="*/ 186491563 w 456"/>
                <a:gd name="T107" fmla="*/ 2147483646 h 936"/>
                <a:gd name="T108" fmla="*/ 95765938 w 456"/>
                <a:gd name="T109" fmla="*/ 2147483646 h 936"/>
                <a:gd name="T110" fmla="*/ 0 w 456"/>
                <a:gd name="T111" fmla="*/ 2147483646 h 936"/>
                <a:gd name="T112" fmla="*/ 0 w 456"/>
                <a:gd name="T113" fmla="*/ 2147483646 h 9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56" h="936">
                  <a:moveTo>
                    <a:pt x="0" y="928"/>
                  </a:moveTo>
                  <a:lnTo>
                    <a:pt x="0" y="928"/>
                  </a:lnTo>
                  <a:lnTo>
                    <a:pt x="0" y="936"/>
                  </a:lnTo>
                  <a:lnTo>
                    <a:pt x="40" y="908"/>
                  </a:lnTo>
                  <a:lnTo>
                    <a:pt x="78" y="878"/>
                  </a:lnTo>
                  <a:lnTo>
                    <a:pt x="114" y="846"/>
                  </a:lnTo>
                  <a:lnTo>
                    <a:pt x="150" y="814"/>
                  </a:lnTo>
                  <a:lnTo>
                    <a:pt x="184" y="776"/>
                  </a:lnTo>
                  <a:lnTo>
                    <a:pt x="216" y="738"/>
                  </a:lnTo>
                  <a:lnTo>
                    <a:pt x="248" y="700"/>
                  </a:lnTo>
                  <a:lnTo>
                    <a:pt x="278" y="658"/>
                  </a:lnTo>
                  <a:lnTo>
                    <a:pt x="304" y="616"/>
                  </a:lnTo>
                  <a:lnTo>
                    <a:pt x="330" y="572"/>
                  </a:lnTo>
                  <a:lnTo>
                    <a:pt x="352" y="528"/>
                  </a:lnTo>
                  <a:lnTo>
                    <a:pt x="374" y="482"/>
                  </a:lnTo>
                  <a:lnTo>
                    <a:pt x="392" y="434"/>
                  </a:lnTo>
                  <a:lnTo>
                    <a:pt x="408" y="386"/>
                  </a:lnTo>
                  <a:lnTo>
                    <a:pt x="422" y="336"/>
                  </a:lnTo>
                  <a:lnTo>
                    <a:pt x="434" y="286"/>
                  </a:lnTo>
                  <a:lnTo>
                    <a:pt x="444" y="234"/>
                  </a:lnTo>
                  <a:lnTo>
                    <a:pt x="450" y="182"/>
                  </a:lnTo>
                  <a:lnTo>
                    <a:pt x="454" y="128"/>
                  </a:lnTo>
                  <a:lnTo>
                    <a:pt x="456" y="74"/>
                  </a:lnTo>
                  <a:lnTo>
                    <a:pt x="454" y="40"/>
                  </a:lnTo>
                  <a:lnTo>
                    <a:pt x="454" y="4"/>
                  </a:lnTo>
                  <a:lnTo>
                    <a:pt x="444" y="0"/>
                  </a:lnTo>
                  <a:lnTo>
                    <a:pt x="446" y="38"/>
                  </a:lnTo>
                  <a:lnTo>
                    <a:pt x="448" y="74"/>
                  </a:lnTo>
                  <a:lnTo>
                    <a:pt x="446" y="128"/>
                  </a:lnTo>
                  <a:lnTo>
                    <a:pt x="442" y="180"/>
                  </a:lnTo>
                  <a:lnTo>
                    <a:pt x="436" y="232"/>
                  </a:lnTo>
                  <a:lnTo>
                    <a:pt x="426" y="284"/>
                  </a:lnTo>
                  <a:lnTo>
                    <a:pt x="414" y="334"/>
                  </a:lnTo>
                  <a:lnTo>
                    <a:pt x="400" y="382"/>
                  </a:lnTo>
                  <a:lnTo>
                    <a:pt x="384" y="432"/>
                  </a:lnTo>
                  <a:lnTo>
                    <a:pt x="366" y="478"/>
                  </a:lnTo>
                  <a:lnTo>
                    <a:pt x="346" y="524"/>
                  </a:lnTo>
                  <a:lnTo>
                    <a:pt x="322" y="568"/>
                  </a:lnTo>
                  <a:lnTo>
                    <a:pt x="298" y="612"/>
                  </a:lnTo>
                  <a:lnTo>
                    <a:pt x="270" y="654"/>
                  </a:lnTo>
                  <a:lnTo>
                    <a:pt x="242" y="694"/>
                  </a:lnTo>
                  <a:lnTo>
                    <a:pt x="210" y="734"/>
                  </a:lnTo>
                  <a:lnTo>
                    <a:pt x="178" y="772"/>
                  </a:lnTo>
                  <a:lnTo>
                    <a:pt x="144" y="808"/>
                  </a:lnTo>
                  <a:lnTo>
                    <a:pt x="110" y="840"/>
                  </a:lnTo>
                  <a:lnTo>
                    <a:pt x="74" y="870"/>
                  </a:lnTo>
                  <a:lnTo>
                    <a:pt x="38" y="900"/>
                  </a:lnTo>
                  <a:lnTo>
                    <a:pt x="0" y="92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3" name="Freeform 191"/>
            <p:cNvSpPr>
              <a:spLocks/>
            </p:cNvSpPr>
            <p:nvPr/>
          </p:nvSpPr>
          <p:spPr bwMode="auto">
            <a:xfrm>
              <a:off x="5510213" y="2500313"/>
              <a:ext cx="777875" cy="1530350"/>
            </a:xfrm>
            <a:custGeom>
              <a:avLst/>
              <a:gdLst>
                <a:gd name="T0" fmla="*/ 0 w 490"/>
                <a:gd name="T1" fmla="*/ 2147483646 h 964"/>
                <a:gd name="T2" fmla="*/ 0 w 490"/>
                <a:gd name="T3" fmla="*/ 2147483646 h 964"/>
                <a:gd name="T4" fmla="*/ 0 w 490"/>
                <a:gd name="T5" fmla="*/ 2147483646 h 964"/>
                <a:gd name="T6" fmla="*/ 0 w 490"/>
                <a:gd name="T7" fmla="*/ 2147483646 h 964"/>
                <a:gd name="T8" fmla="*/ 115927188 w 490"/>
                <a:gd name="T9" fmla="*/ 2147483646 h 964"/>
                <a:gd name="T10" fmla="*/ 226814063 w 490"/>
                <a:gd name="T11" fmla="*/ 2147483646 h 964"/>
                <a:gd name="T12" fmla="*/ 332660625 w 490"/>
                <a:gd name="T13" fmla="*/ 2147483646 h 964"/>
                <a:gd name="T14" fmla="*/ 433466875 w 490"/>
                <a:gd name="T15" fmla="*/ 2076608750 h 964"/>
                <a:gd name="T16" fmla="*/ 433466875 w 490"/>
                <a:gd name="T17" fmla="*/ 2076608750 h 964"/>
                <a:gd name="T18" fmla="*/ 524192500 w 490"/>
                <a:gd name="T19" fmla="*/ 1980842813 h 964"/>
                <a:gd name="T20" fmla="*/ 609877813 w 490"/>
                <a:gd name="T21" fmla="*/ 1880036563 h 964"/>
                <a:gd name="T22" fmla="*/ 690522813 w 490"/>
                <a:gd name="T23" fmla="*/ 1779230313 h 964"/>
                <a:gd name="T24" fmla="*/ 766127500 w 490"/>
                <a:gd name="T25" fmla="*/ 1668343438 h 964"/>
                <a:gd name="T26" fmla="*/ 836691875 w 490"/>
                <a:gd name="T27" fmla="*/ 1557456563 h 964"/>
                <a:gd name="T28" fmla="*/ 902215938 w 490"/>
                <a:gd name="T29" fmla="*/ 1446569688 h 964"/>
                <a:gd name="T30" fmla="*/ 962699688 w 490"/>
                <a:gd name="T31" fmla="*/ 1325602188 h 964"/>
                <a:gd name="T32" fmla="*/ 1018143125 w 490"/>
                <a:gd name="T33" fmla="*/ 1204634688 h 964"/>
                <a:gd name="T34" fmla="*/ 1068546250 w 490"/>
                <a:gd name="T35" fmla="*/ 1083667188 h 964"/>
                <a:gd name="T36" fmla="*/ 1108868750 w 490"/>
                <a:gd name="T37" fmla="*/ 957659375 h 964"/>
                <a:gd name="T38" fmla="*/ 1149191250 w 490"/>
                <a:gd name="T39" fmla="*/ 826611250 h 964"/>
                <a:gd name="T40" fmla="*/ 1179433125 w 490"/>
                <a:gd name="T41" fmla="*/ 695563125 h 964"/>
                <a:gd name="T42" fmla="*/ 1204634688 w 490"/>
                <a:gd name="T43" fmla="*/ 559474688 h 964"/>
                <a:gd name="T44" fmla="*/ 1219755625 w 490"/>
                <a:gd name="T45" fmla="*/ 423386250 h 964"/>
                <a:gd name="T46" fmla="*/ 1229836250 w 490"/>
                <a:gd name="T47" fmla="*/ 282257500 h 964"/>
                <a:gd name="T48" fmla="*/ 1234876563 w 490"/>
                <a:gd name="T49" fmla="*/ 141128750 h 964"/>
                <a:gd name="T50" fmla="*/ 1234876563 w 490"/>
                <a:gd name="T51" fmla="*/ 141128750 h 964"/>
                <a:gd name="T52" fmla="*/ 1229836250 w 490"/>
                <a:gd name="T53" fmla="*/ 10080625 h 964"/>
                <a:gd name="T54" fmla="*/ 1229836250 w 490"/>
                <a:gd name="T55" fmla="*/ 10080625 h 964"/>
                <a:gd name="T56" fmla="*/ 1209675000 w 490"/>
                <a:gd name="T57" fmla="*/ 0 h 964"/>
                <a:gd name="T58" fmla="*/ 1209675000 w 490"/>
                <a:gd name="T59" fmla="*/ 0 h 964"/>
                <a:gd name="T60" fmla="*/ 1214715313 w 490"/>
                <a:gd name="T61" fmla="*/ 141128750 h 964"/>
                <a:gd name="T62" fmla="*/ 1214715313 w 490"/>
                <a:gd name="T63" fmla="*/ 141128750 h 964"/>
                <a:gd name="T64" fmla="*/ 1209675000 w 490"/>
                <a:gd name="T65" fmla="*/ 282257500 h 964"/>
                <a:gd name="T66" fmla="*/ 1199594375 w 490"/>
                <a:gd name="T67" fmla="*/ 418345938 h 964"/>
                <a:gd name="T68" fmla="*/ 1184473438 w 490"/>
                <a:gd name="T69" fmla="*/ 554434375 h 964"/>
                <a:gd name="T70" fmla="*/ 1159271875 w 490"/>
                <a:gd name="T71" fmla="*/ 690522813 h 964"/>
                <a:gd name="T72" fmla="*/ 1129030000 w 490"/>
                <a:gd name="T73" fmla="*/ 821570938 h 964"/>
                <a:gd name="T74" fmla="*/ 1093747813 w 490"/>
                <a:gd name="T75" fmla="*/ 947578750 h 964"/>
                <a:gd name="T76" fmla="*/ 1048385000 w 490"/>
                <a:gd name="T77" fmla="*/ 1073586563 h 964"/>
                <a:gd name="T78" fmla="*/ 1003022188 w 490"/>
                <a:gd name="T79" fmla="*/ 1199594375 h 964"/>
                <a:gd name="T80" fmla="*/ 1003022188 w 490"/>
                <a:gd name="T81" fmla="*/ 1199594375 h 964"/>
                <a:gd name="T82" fmla="*/ 947578750 w 490"/>
                <a:gd name="T83" fmla="*/ 1320561875 h 964"/>
                <a:gd name="T84" fmla="*/ 887095000 w 490"/>
                <a:gd name="T85" fmla="*/ 1436489063 h 964"/>
                <a:gd name="T86" fmla="*/ 821570938 w 490"/>
                <a:gd name="T87" fmla="*/ 1547375938 h 964"/>
                <a:gd name="T88" fmla="*/ 751006563 w 490"/>
                <a:gd name="T89" fmla="*/ 1658262813 h 964"/>
                <a:gd name="T90" fmla="*/ 675401875 w 490"/>
                <a:gd name="T91" fmla="*/ 1764109375 h 964"/>
                <a:gd name="T92" fmla="*/ 594756875 w 490"/>
                <a:gd name="T93" fmla="*/ 1869955938 h 964"/>
                <a:gd name="T94" fmla="*/ 509071563 w 490"/>
                <a:gd name="T95" fmla="*/ 1965721875 h 964"/>
                <a:gd name="T96" fmla="*/ 418345938 w 490"/>
                <a:gd name="T97" fmla="*/ 2061487813 h 964"/>
                <a:gd name="T98" fmla="*/ 418345938 w 490"/>
                <a:gd name="T99" fmla="*/ 2061487813 h 964"/>
                <a:gd name="T100" fmla="*/ 322580000 w 490"/>
                <a:gd name="T101" fmla="*/ 2147483646 h 964"/>
                <a:gd name="T102" fmla="*/ 216733438 w 490"/>
                <a:gd name="T103" fmla="*/ 2147483646 h 964"/>
                <a:gd name="T104" fmla="*/ 110886875 w 490"/>
                <a:gd name="T105" fmla="*/ 2147483646 h 964"/>
                <a:gd name="T106" fmla="*/ 0 w 490"/>
                <a:gd name="T107" fmla="*/ 2147483646 h 964"/>
                <a:gd name="T108" fmla="*/ 0 w 490"/>
                <a:gd name="T109" fmla="*/ 2147483646 h 9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90" h="964">
                  <a:moveTo>
                    <a:pt x="0" y="954"/>
                  </a:moveTo>
                  <a:lnTo>
                    <a:pt x="0" y="954"/>
                  </a:lnTo>
                  <a:lnTo>
                    <a:pt x="0" y="964"/>
                  </a:lnTo>
                  <a:lnTo>
                    <a:pt x="46" y="932"/>
                  </a:lnTo>
                  <a:lnTo>
                    <a:pt x="90" y="898"/>
                  </a:lnTo>
                  <a:lnTo>
                    <a:pt x="132" y="862"/>
                  </a:lnTo>
                  <a:lnTo>
                    <a:pt x="172" y="824"/>
                  </a:lnTo>
                  <a:lnTo>
                    <a:pt x="208" y="786"/>
                  </a:lnTo>
                  <a:lnTo>
                    <a:pt x="242" y="746"/>
                  </a:lnTo>
                  <a:lnTo>
                    <a:pt x="274" y="706"/>
                  </a:lnTo>
                  <a:lnTo>
                    <a:pt x="304" y="662"/>
                  </a:lnTo>
                  <a:lnTo>
                    <a:pt x="332" y="618"/>
                  </a:lnTo>
                  <a:lnTo>
                    <a:pt x="358" y="574"/>
                  </a:lnTo>
                  <a:lnTo>
                    <a:pt x="382" y="526"/>
                  </a:lnTo>
                  <a:lnTo>
                    <a:pt x="404" y="478"/>
                  </a:lnTo>
                  <a:lnTo>
                    <a:pt x="424" y="430"/>
                  </a:lnTo>
                  <a:lnTo>
                    <a:pt x="440" y="380"/>
                  </a:lnTo>
                  <a:lnTo>
                    <a:pt x="456" y="328"/>
                  </a:lnTo>
                  <a:lnTo>
                    <a:pt x="468" y="276"/>
                  </a:lnTo>
                  <a:lnTo>
                    <a:pt x="478" y="222"/>
                  </a:lnTo>
                  <a:lnTo>
                    <a:pt x="484" y="168"/>
                  </a:lnTo>
                  <a:lnTo>
                    <a:pt x="488" y="112"/>
                  </a:lnTo>
                  <a:lnTo>
                    <a:pt x="490" y="56"/>
                  </a:lnTo>
                  <a:lnTo>
                    <a:pt x="488" y="4"/>
                  </a:lnTo>
                  <a:lnTo>
                    <a:pt x="480" y="0"/>
                  </a:lnTo>
                  <a:lnTo>
                    <a:pt x="482" y="56"/>
                  </a:lnTo>
                  <a:lnTo>
                    <a:pt x="480" y="112"/>
                  </a:lnTo>
                  <a:lnTo>
                    <a:pt x="476" y="166"/>
                  </a:lnTo>
                  <a:lnTo>
                    <a:pt x="470" y="220"/>
                  </a:lnTo>
                  <a:lnTo>
                    <a:pt x="460" y="274"/>
                  </a:lnTo>
                  <a:lnTo>
                    <a:pt x="448" y="326"/>
                  </a:lnTo>
                  <a:lnTo>
                    <a:pt x="434" y="376"/>
                  </a:lnTo>
                  <a:lnTo>
                    <a:pt x="416" y="426"/>
                  </a:lnTo>
                  <a:lnTo>
                    <a:pt x="398" y="476"/>
                  </a:lnTo>
                  <a:lnTo>
                    <a:pt x="376" y="524"/>
                  </a:lnTo>
                  <a:lnTo>
                    <a:pt x="352" y="570"/>
                  </a:lnTo>
                  <a:lnTo>
                    <a:pt x="326" y="614"/>
                  </a:lnTo>
                  <a:lnTo>
                    <a:pt x="298" y="658"/>
                  </a:lnTo>
                  <a:lnTo>
                    <a:pt x="268" y="700"/>
                  </a:lnTo>
                  <a:lnTo>
                    <a:pt x="236" y="742"/>
                  </a:lnTo>
                  <a:lnTo>
                    <a:pt x="202" y="780"/>
                  </a:lnTo>
                  <a:lnTo>
                    <a:pt x="166" y="818"/>
                  </a:lnTo>
                  <a:lnTo>
                    <a:pt x="128" y="854"/>
                  </a:lnTo>
                  <a:lnTo>
                    <a:pt x="86" y="890"/>
                  </a:lnTo>
                  <a:lnTo>
                    <a:pt x="44" y="924"/>
                  </a:lnTo>
                  <a:lnTo>
                    <a:pt x="0" y="95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4" name="Freeform 192"/>
            <p:cNvSpPr>
              <a:spLocks/>
            </p:cNvSpPr>
            <p:nvPr/>
          </p:nvSpPr>
          <p:spPr bwMode="auto">
            <a:xfrm>
              <a:off x="5516563" y="2528888"/>
              <a:ext cx="835025" cy="1571625"/>
            </a:xfrm>
            <a:custGeom>
              <a:avLst/>
              <a:gdLst>
                <a:gd name="T0" fmla="*/ 0 w 526"/>
                <a:gd name="T1" fmla="*/ 2147483646 h 990"/>
                <a:gd name="T2" fmla="*/ 0 w 526"/>
                <a:gd name="T3" fmla="*/ 2147483646 h 990"/>
                <a:gd name="T4" fmla="*/ 0 w 526"/>
                <a:gd name="T5" fmla="*/ 2147483646 h 990"/>
                <a:gd name="T6" fmla="*/ 0 w 526"/>
                <a:gd name="T7" fmla="*/ 2147483646 h 990"/>
                <a:gd name="T8" fmla="*/ 131048125 w 526"/>
                <a:gd name="T9" fmla="*/ 2147483646 h 990"/>
                <a:gd name="T10" fmla="*/ 257055938 w 526"/>
                <a:gd name="T11" fmla="*/ 2147483646 h 990"/>
                <a:gd name="T12" fmla="*/ 378023438 w 526"/>
                <a:gd name="T13" fmla="*/ 2147483646 h 990"/>
                <a:gd name="T14" fmla="*/ 493950625 w 526"/>
                <a:gd name="T15" fmla="*/ 2101810313 h 990"/>
                <a:gd name="T16" fmla="*/ 493950625 w 526"/>
                <a:gd name="T17" fmla="*/ 2101810313 h 990"/>
                <a:gd name="T18" fmla="*/ 589716563 w 526"/>
                <a:gd name="T19" fmla="*/ 2001004063 h 990"/>
                <a:gd name="T20" fmla="*/ 675401875 w 526"/>
                <a:gd name="T21" fmla="*/ 1900197813 h 990"/>
                <a:gd name="T22" fmla="*/ 761087188 w 526"/>
                <a:gd name="T23" fmla="*/ 1794351250 h 990"/>
                <a:gd name="T24" fmla="*/ 841732188 w 526"/>
                <a:gd name="T25" fmla="*/ 1683464375 h 990"/>
                <a:gd name="T26" fmla="*/ 912296563 w 526"/>
                <a:gd name="T27" fmla="*/ 1567537188 h 990"/>
                <a:gd name="T28" fmla="*/ 982860938 w 526"/>
                <a:gd name="T29" fmla="*/ 1446569688 h 990"/>
                <a:gd name="T30" fmla="*/ 1043344688 w 526"/>
                <a:gd name="T31" fmla="*/ 1325602188 h 990"/>
                <a:gd name="T32" fmla="*/ 1103828438 w 526"/>
                <a:gd name="T33" fmla="*/ 1199594375 h 990"/>
                <a:gd name="T34" fmla="*/ 1154231563 w 526"/>
                <a:gd name="T35" fmla="*/ 1073586563 h 990"/>
                <a:gd name="T36" fmla="*/ 1199594375 w 526"/>
                <a:gd name="T37" fmla="*/ 942538438 h 990"/>
                <a:gd name="T38" fmla="*/ 1234876563 w 526"/>
                <a:gd name="T39" fmla="*/ 806450000 h 990"/>
                <a:gd name="T40" fmla="*/ 1265118438 w 526"/>
                <a:gd name="T41" fmla="*/ 670361563 h 990"/>
                <a:gd name="T42" fmla="*/ 1290320000 w 526"/>
                <a:gd name="T43" fmla="*/ 529232813 h 990"/>
                <a:gd name="T44" fmla="*/ 1310481250 w 526"/>
                <a:gd name="T45" fmla="*/ 388104063 h 990"/>
                <a:gd name="T46" fmla="*/ 1320561875 w 526"/>
                <a:gd name="T47" fmla="*/ 241935000 h 990"/>
                <a:gd name="T48" fmla="*/ 1325602188 w 526"/>
                <a:gd name="T49" fmla="*/ 95765938 h 990"/>
                <a:gd name="T50" fmla="*/ 1325602188 w 526"/>
                <a:gd name="T51" fmla="*/ 95765938 h 990"/>
                <a:gd name="T52" fmla="*/ 1325602188 w 526"/>
                <a:gd name="T53" fmla="*/ 10080625 h 990"/>
                <a:gd name="T54" fmla="*/ 1325602188 w 526"/>
                <a:gd name="T55" fmla="*/ 10080625 h 990"/>
                <a:gd name="T56" fmla="*/ 1300400625 w 526"/>
                <a:gd name="T57" fmla="*/ 0 h 990"/>
                <a:gd name="T58" fmla="*/ 1300400625 w 526"/>
                <a:gd name="T59" fmla="*/ 0 h 990"/>
                <a:gd name="T60" fmla="*/ 1305440938 w 526"/>
                <a:gd name="T61" fmla="*/ 95765938 h 990"/>
                <a:gd name="T62" fmla="*/ 1305440938 w 526"/>
                <a:gd name="T63" fmla="*/ 95765938 h 990"/>
                <a:gd name="T64" fmla="*/ 1300400625 w 526"/>
                <a:gd name="T65" fmla="*/ 241935000 h 990"/>
                <a:gd name="T66" fmla="*/ 1290320000 w 526"/>
                <a:gd name="T67" fmla="*/ 388104063 h 990"/>
                <a:gd name="T68" fmla="*/ 1270158750 w 526"/>
                <a:gd name="T69" fmla="*/ 524192500 h 990"/>
                <a:gd name="T70" fmla="*/ 1244957188 w 526"/>
                <a:gd name="T71" fmla="*/ 665321250 h 990"/>
                <a:gd name="T72" fmla="*/ 1214715313 w 526"/>
                <a:gd name="T73" fmla="*/ 801409688 h 990"/>
                <a:gd name="T74" fmla="*/ 1179433125 w 526"/>
                <a:gd name="T75" fmla="*/ 932457813 h 990"/>
                <a:gd name="T76" fmla="*/ 1134070313 w 526"/>
                <a:gd name="T77" fmla="*/ 1063505938 h 990"/>
                <a:gd name="T78" fmla="*/ 1083667188 w 526"/>
                <a:gd name="T79" fmla="*/ 1194554063 h 990"/>
                <a:gd name="T80" fmla="*/ 1083667188 w 526"/>
                <a:gd name="T81" fmla="*/ 1194554063 h 990"/>
                <a:gd name="T82" fmla="*/ 1028223750 w 526"/>
                <a:gd name="T83" fmla="*/ 1315521563 h 990"/>
                <a:gd name="T84" fmla="*/ 962699688 w 526"/>
                <a:gd name="T85" fmla="*/ 1436489063 h 990"/>
                <a:gd name="T86" fmla="*/ 897175625 w 526"/>
                <a:gd name="T87" fmla="*/ 1557456563 h 990"/>
                <a:gd name="T88" fmla="*/ 821570938 w 526"/>
                <a:gd name="T89" fmla="*/ 1668343438 h 990"/>
                <a:gd name="T90" fmla="*/ 745966250 w 526"/>
                <a:gd name="T91" fmla="*/ 1779230313 h 990"/>
                <a:gd name="T92" fmla="*/ 660280938 w 526"/>
                <a:gd name="T93" fmla="*/ 1885076875 h 990"/>
                <a:gd name="T94" fmla="*/ 574595625 w 526"/>
                <a:gd name="T95" fmla="*/ 1990923438 h 990"/>
                <a:gd name="T96" fmla="*/ 478829688 w 526"/>
                <a:gd name="T97" fmla="*/ 2086689375 h 990"/>
                <a:gd name="T98" fmla="*/ 478829688 w 526"/>
                <a:gd name="T99" fmla="*/ 2086689375 h 990"/>
                <a:gd name="T100" fmla="*/ 367942813 w 526"/>
                <a:gd name="T101" fmla="*/ 2147483646 h 990"/>
                <a:gd name="T102" fmla="*/ 252015625 w 526"/>
                <a:gd name="T103" fmla="*/ 2147483646 h 990"/>
                <a:gd name="T104" fmla="*/ 126007813 w 526"/>
                <a:gd name="T105" fmla="*/ 2147483646 h 990"/>
                <a:gd name="T106" fmla="*/ 0 w 526"/>
                <a:gd name="T107" fmla="*/ 2147483646 h 990"/>
                <a:gd name="T108" fmla="*/ 0 w 526"/>
                <a:gd name="T109" fmla="*/ 2147483646 h 9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26" h="990">
                  <a:moveTo>
                    <a:pt x="0" y="980"/>
                  </a:moveTo>
                  <a:lnTo>
                    <a:pt x="0" y="980"/>
                  </a:lnTo>
                  <a:lnTo>
                    <a:pt x="0" y="990"/>
                  </a:lnTo>
                  <a:lnTo>
                    <a:pt x="52" y="956"/>
                  </a:lnTo>
                  <a:lnTo>
                    <a:pt x="102" y="918"/>
                  </a:lnTo>
                  <a:lnTo>
                    <a:pt x="150" y="876"/>
                  </a:lnTo>
                  <a:lnTo>
                    <a:pt x="196" y="834"/>
                  </a:lnTo>
                  <a:lnTo>
                    <a:pt x="234" y="794"/>
                  </a:lnTo>
                  <a:lnTo>
                    <a:pt x="268" y="754"/>
                  </a:lnTo>
                  <a:lnTo>
                    <a:pt x="302" y="712"/>
                  </a:lnTo>
                  <a:lnTo>
                    <a:pt x="334" y="668"/>
                  </a:lnTo>
                  <a:lnTo>
                    <a:pt x="362" y="622"/>
                  </a:lnTo>
                  <a:lnTo>
                    <a:pt x="390" y="574"/>
                  </a:lnTo>
                  <a:lnTo>
                    <a:pt x="414" y="526"/>
                  </a:lnTo>
                  <a:lnTo>
                    <a:pt x="438" y="476"/>
                  </a:lnTo>
                  <a:lnTo>
                    <a:pt x="458" y="426"/>
                  </a:lnTo>
                  <a:lnTo>
                    <a:pt x="476" y="374"/>
                  </a:lnTo>
                  <a:lnTo>
                    <a:pt x="490" y="320"/>
                  </a:lnTo>
                  <a:lnTo>
                    <a:pt x="502" y="266"/>
                  </a:lnTo>
                  <a:lnTo>
                    <a:pt x="512" y="210"/>
                  </a:lnTo>
                  <a:lnTo>
                    <a:pt x="520" y="154"/>
                  </a:lnTo>
                  <a:lnTo>
                    <a:pt x="524" y="96"/>
                  </a:lnTo>
                  <a:lnTo>
                    <a:pt x="526" y="38"/>
                  </a:lnTo>
                  <a:lnTo>
                    <a:pt x="526" y="4"/>
                  </a:lnTo>
                  <a:lnTo>
                    <a:pt x="516" y="0"/>
                  </a:lnTo>
                  <a:lnTo>
                    <a:pt x="518" y="38"/>
                  </a:lnTo>
                  <a:lnTo>
                    <a:pt x="516" y="96"/>
                  </a:lnTo>
                  <a:lnTo>
                    <a:pt x="512" y="154"/>
                  </a:lnTo>
                  <a:lnTo>
                    <a:pt x="504" y="208"/>
                  </a:lnTo>
                  <a:lnTo>
                    <a:pt x="494" y="264"/>
                  </a:lnTo>
                  <a:lnTo>
                    <a:pt x="482" y="318"/>
                  </a:lnTo>
                  <a:lnTo>
                    <a:pt x="468" y="370"/>
                  </a:lnTo>
                  <a:lnTo>
                    <a:pt x="450" y="422"/>
                  </a:lnTo>
                  <a:lnTo>
                    <a:pt x="430" y="474"/>
                  </a:lnTo>
                  <a:lnTo>
                    <a:pt x="408" y="522"/>
                  </a:lnTo>
                  <a:lnTo>
                    <a:pt x="382" y="570"/>
                  </a:lnTo>
                  <a:lnTo>
                    <a:pt x="356" y="618"/>
                  </a:lnTo>
                  <a:lnTo>
                    <a:pt x="326" y="662"/>
                  </a:lnTo>
                  <a:lnTo>
                    <a:pt x="296" y="706"/>
                  </a:lnTo>
                  <a:lnTo>
                    <a:pt x="262" y="748"/>
                  </a:lnTo>
                  <a:lnTo>
                    <a:pt x="228" y="790"/>
                  </a:lnTo>
                  <a:lnTo>
                    <a:pt x="190" y="828"/>
                  </a:lnTo>
                  <a:lnTo>
                    <a:pt x="146" y="870"/>
                  </a:lnTo>
                  <a:lnTo>
                    <a:pt x="100" y="910"/>
                  </a:lnTo>
                  <a:lnTo>
                    <a:pt x="50" y="946"/>
                  </a:lnTo>
                  <a:lnTo>
                    <a:pt x="0" y="98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5" name="Freeform 193"/>
            <p:cNvSpPr>
              <a:spLocks/>
            </p:cNvSpPr>
            <p:nvPr/>
          </p:nvSpPr>
          <p:spPr bwMode="auto">
            <a:xfrm>
              <a:off x="5519738" y="2560638"/>
              <a:ext cx="895350" cy="1612900"/>
            </a:xfrm>
            <a:custGeom>
              <a:avLst/>
              <a:gdLst>
                <a:gd name="T0" fmla="*/ 0 w 564"/>
                <a:gd name="T1" fmla="*/ 2147483646 h 1016"/>
                <a:gd name="T2" fmla="*/ 0 w 564"/>
                <a:gd name="T3" fmla="*/ 2147483646 h 1016"/>
                <a:gd name="T4" fmla="*/ 5040313 w 564"/>
                <a:gd name="T5" fmla="*/ 2147483646 h 1016"/>
                <a:gd name="T6" fmla="*/ 5040313 w 564"/>
                <a:gd name="T7" fmla="*/ 2147483646 h 1016"/>
                <a:gd name="T8" fmla="*/ 151209375 w 564"/>
                <a:gd name="T9" fmla="*/ 2147483646 h 1016"/>
                <a:gd name="T10" fmla="*/ 297378438 w 564"/>
                <a:gd name="T11" fmla="*/ 2147483646 h 1016"/>
                <a:gd name="T12" fmla="*/ 433466875 w 564"/>
                <a:gd name="T13" fmla="*/ 2147483646 h 1016"/>
                <a:gd name="T14" fmla="*/ 559474688 w 564"/>
                <a:gd name="T15" fmla="*/ 2121971563 h 1016"/>
                <a:gd name="T16" fmla="*/ 559474688 w 564"/>
                <a:gd name="T17" fmla="*/ 2121971563 h 1016"/>
                <a:gd name="T18" fmla="*/ 660280938 w 564"/>
                <a:gd name="T19" fmla="*/ 2021165313 h 1016"/>
                <a:gd name="T20" fmla="*/ 751006563 w 564"/>
                <a:gd name="T21" fmla="*/ 1915318750 h 1016"/>
                <a:gd name="T22" fmla="*/ 836691875 w 564"/>
                <a:gd name="T23" fmla="*/ 1804431875 h 1016"/>
                <a:gd name="T24" fmla="*/ 917336875 w 564"/>
                <a:gd name="T25" fmla="*/ 1688504688 h 1016"/>
                <a:gd name="T26" fmla="*/ 992941563 w 564"/>
                <a:gd name="T27" fmla="*/ 1567537188 h 1016"/>
                <a:gd name="T28" fmla="*/ 1063505938 w 564"/>
                <a:gd name="T29" fmla="*/ 1446569688 h 1016"/>
                <a:gd name="T30" fmla="*/ 1129030000 w 564"/>
                <a:gd name="T31" fmla="*/ 1320561875 h 1016"/>
                <a:gd name="T32" fmla="*/ 1189513750 w 564"/>
                <a:gd name="T33" fmla="*/ 1189513750 h 1016"/>
                <a:gd name="T34" fmla="*/ 1239916875 w 564"/>
                <a:gd name="T35" fmla="*/ 1058465625 h 1016"/>
                <a:gd name="T36" fmla="*/ 1290320000 w 564"/>
                <a:gd name="T37" fmla="*/ 917336875 h 1016"/>
                <a:gd name="T38" fmla="*/ 1325602188 w 564"/>
                <a:gd name="T39" fmla="*/ 781248438 h 1016"/>
                <a:gd name="T40" fmla="*/ 1360884375 w 564"/>
                <a:gd name="T41" fmla="*/ 640119688 h 1016"/>
                <a:gd name="T42" fmla="*/ 1386085938 w 564"/>
                <a:gd name="T43" fmla="*/ 493950625 h 1016"/>
                <a:gd name="T44" fmla="*/ 1406247188 w 564"/>
                <a:gd name="T45" fmla="*/ 347781563 h 1016"/>
                <a:gd name="T46" fmla="*/ 1416327813 w 564"/>
                <a:gd name="T47" fmla="*/ 196572188 h 1016"/>
                <a:gd name="T48" fmla="*/ 1421368125 w 564"/>
                <a:gd name="T49" fmla="*/ 45362813 h 1016"/>
                <a:gd name="T50" fmla="*/ 1421368125 w 564"/>
                <a:gd name="T51" fmla="*/ 45362813 h 1016"/>
                <a:gd name="T52" fmla="*/ 1421368125 w 564"/>
                <a:gd name="T53" fmla="*/ 10080625 h 1016"/>
                <a:gd name="T54" fmla="*/ 1421368125 w 564"/>
                <a:gd name="T55" fmla="*/ 10080625 h 1016"/>
                <a:gd name="T56" fmla="*/ 1401206875 w 564"/>
                <a:gd name="T57" fmla="*/ 0 h 1016"/>
                <a:gd name="T58" fmla="*/ 1401206875 w 564"/>
                <a:gd name="T59" fmla="*/ 0 h 1016"/>
                <a:gd name="T60" fmla="*/ 1401206875 w 564"/>
                <a:gd name="T61" fmla="*/ 45362813 h 1016"/>
                <a:gd name="T62" fmla="*/ 1401206875 w 564"/>
                <a:gd name="T63" fmla="*/ 45362813 h 1016"/>
                <a:gd name="T64" fmla="*/ 1396166563 w 564"/>
                <a:gd name="T65" fmla="*/ 196572188 h 1016"/>
                <a:gd name="T66" fmla="*/ 1386085938 w 564"/>
                <a:gd name="T67" fmla="*/ 347781563 h 1016"/>
                <a:gd name="T68" fmla="*/ 1365924688 w 564"/>
                <a:gd name="T69" fmla="*/ 488910313 h 1016"/>
                <a:gd name="T70" fmla="*/ 1340723125 w 564"/>
                <a:gd name="T71" fmla="*/ 635079375 h 1016"/>
                <a:gd name="T72" fmla="*/ 1310481250 w 564"/>
                <a:gd name="T73" fmla="*/ 776208125 h 1016"/>
                <a:gd name="T74" fmla="*/ 1270158750 w 564"/>
                <a:gd name="T75" fmla="*/ 912296563 h 1016"/>
                <a:gd name="T76" fmla="*/ 1224795938 w 564"/>
                <a:gd name="T77" fmla="*/ 1048385000 h 1016"/>
                <a:gd name="T78" fmla="*/ 1169352500 w 564"/>
                <a:gd name="T79" fmla="*/ 1179433125 h 1016"/>
                <a:gd name="T80" fmla="*/ 1169352500 w 564"/>
                <a:gd name="T81" fmla="*/ 1179433125 h 1016"/>
                <a:gd name="T82" fmla="*/ 1113909063 w 564"/>
                <a:gd name="T83" fmla="*/ 1310481250 h 1016"/>
                <a:gd name="T84" fmla="*/ 1048385000 w 564"/>
                <a:gd name="T85" fmla="*/ 1436489063 h 1016"/>
                <a:gd name="T86" fmla="*/ 977820625 w 564"/>
                <a:gd name="T87" fmla="*/ 1557456563 h 1016"/>
                <a:gd name="T88" fmla="*/ 902215938 w 564"/>
                <a:gd name="T89" fmla="*/ 1678424063 h 1016"/>
                <a:gd name="T90" fmla="*/ 821570938 w 564"/>
                <a:gd name="T91" fmla="*/ 1789310938 h 1016"/>
                <a:gd name="T92" fmla="*/ 735885625 w 564"/>
                <a:gd name="T93" fmla="*/ 1900197813 h 1016"/>
                <a:gd name="T94" fmla="*/ 645160000 w 564"/>
                <a:gd name="T95" fmla="*/ 2006044375 h 1016"/>
                <a:gd name="T96" fmla="*/ 544353750 w 564"/>
                <a:gd name="T97" fmla="*/ 2106850625 h 1016"/>
                <a:gd name="T98" fmla="*/ 544353750 w 564"/>
                <a:gd name="T99" fmla="*/ 2106850625 h 1016"/>
                <a:gd name="T100" fmla="*/ 418345938 w 564"/>
                <a:gd name="T101" fmla="*/ 2147483646 h 1016"/>
                <a:gd name="T102" fmla="*/ 287297813 w 564"/>
                <a:gd name="T103" fmla="*/ 2147483646 h 1016"/>
                <a:gd name="T104" fmla="*/ 146169063 w 564"/>
                <a:gd name="T105" fmla="*/ 2147483646 h 1016"/>
                <a:gd name="T106" fmla="*/ 0 w 564"/>
                <a:gd name="T107" fmla="*/ 2147483646 h 1016"/>
                <a:gd name="T108" fmla="*/ 0 w 564"/>
                <a:gd name="T109" fmla="*/ 2147483646 h 101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64" h="1016">
                  <a:moveTo>
                    <a:pt x="0" y="1006"/>
                  </a:moveTo>
                  <a:lnTo>
                    <a:pt x="0" y="1006"/>
                  </a:lnTo>
                  <a:lnTo>
                    <a:pt x="2" y="1016"/>
                  </a:lnTo>
                  <a:lnTo>
                    <a:pt x="60" y="978"/>
                  </a:lnTo>
                  <a:lnTo>
                    <a:pt x="118" y="936"/>
                  </a:lnTo>
                  <a:lnTo>
                    <a:pt x="172" y="890"/>
                  </a:lnTo>
                  <a:lnTo>
                    <a:pt x="222" y="842"/>
                  </a:lnTo>
                  <a:lnTo>
                    <a:pt x="262" y="802"/>
                  </a:lnTo>
                  <a:lnTo>
                    <a:pt x="298" y="760"/>
                  </a:lnTo>
                  <a:lnTo>
                    <a:pt x="332" y="716"/>
                  </a:lnTo>
                  <a:lnTo>
                    <a:pt x="364" y="670"/>
                  </a:lnTo>
                  <a:lnTo>
                    <a:pt x="394" y="622"/>
                  </a:lnTo>
                  <a:lnTo>
                    <a:pt x="422" y="574"/>
                  </a:lnTo>
                  <a:lnTo>
                    <a:pt x="448" y="524"/>
                  </a:lnTo>
                  <a:lnTo>
                    <a:pt x="472" y="472"/>
                  </a:lnTo>
                  <a:lnTo>
                    <a:pt x="492" y="420"/>
                  </a:lnTo>
                  <a:lnTo>
                    <a:pt x="512" y="364"/>
                  </a:lnTo>
                  <a:lnTo>
                    <a:pt x="526" y="310"/>
                  </a:lnTo>
                  <a:lnTo>
                    <a:pt x="540" y="254"/>
                  </a:lnTo>
                  <a:lnTo>
                    <a:pt x="550" y="196"/>
                  </a:lnTo>
                  <a:lnTo>
                    <a:pt x="558" y="138"/>
                  </a:lnTo>
                  <a:lnTo>
                    <a:pt x="562" y="78"/>
                  </a:lnTo>
                  <a:lnTo>
                    <a:pt x="564" y="18"/>
                  </a:lnTo>
                  <a:lnTo>
                    <a:pt x="564" y="4"/>
                  </a:lnTo>
                  <a:lnTo>
                    <a:pt x="556" y="0"/>
                  </a:lnTo>
                  <a:lnTo>
                    <a:pt x="556" y="18"/>
                  </a:lnTo>
                  <a:lnTo>
                    <a:pt x="554" y="78"/>
                  </a:lnTo>
                  <a:lnTo>
                    <a:pt x="550" y="138"/>
                  </a:lnTo>
                  <a:lnTo>
                    <a:pt x="542" y="194"/>
                  </a:lnTo>
                  <a:lnTo>
                    <a:pt x="532" y="252"/>
                  </a:lnTo>
                  <a:lnTo>
                    <a:pt x="520" y="308"/>
                  </a:lnTo>
                  <a:lnTo>
                    <a:pt x="504" y="362"/>
                  </a:lnTo>
                  <a:lnTo>
                    <a:pt x="486" y="416"/>
                  </a:lnTo>
                  <a:lnTo>
                    <a:pt x="464" y="468"/>
                  </a:lnTo>
                  <a:lnTo>
                    <a:pt x="442" y="520"/>
                  </a:lnTo>
                  <a:lnTo>
                    <a:pt x="416" y="570"/>
                  </a:lnTo>
                  <a:lnTo>
                    <a:pt x="388" y="618"/>
                  </a:lnTo>
                  <a:lnTo>
                    <a:pt x="358" y="666"/>
                  </a:lnTo>
                  <a:lnTo>
                    <a:pt x="326" y="710"/>
                  </a:lnTo>
                  <a:lnTo>
                    <a:pt x="292" y="754"/>
                  </a:lnTo>
                  <a:lnTo>
                    <a:pt x="256" y="796"/>
                  </a:lnTo>
                  <a:lnTo>
                    <a:pt x="216" y="836"/>
                  </a:lnTo>
                  <a:lnTo>
                    <a:pt x="166" y="884"/>
                  </a:lnTo>
                  <a:lnTo>
                    <a:pt x="114" y="928"/>
                  </a:lnTo>
                  <a:lnTo>
                    <a:pt x="58" y="968"/>
                  </a:lnTo>
                  <a:lnTo>
                    <a:pt x="0" y="100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6" name="Freeform 194"/>
            <p:cNvSpPr>
              <a:spLocks/>
            </p:cNvSpPr>
            <p:nvPr/>
          </p:nvSpPr>
          <p:spPr bwMode="auto">
            <a:xfrm>
              <a:off x="5522913" y="2976563"/>
              <a:ext cx="914400" cy="1273175"/>
            </a:xfrm>
            <a:custGeom>
              <a:avLst/>
              <a:gdLst>
                <a:gd name="T0" fmla="*/ 0 w 576"/>
                <a:gd name="T1" fmla="*/ 2016125000 h 802"/>
                <a:gd name="T2" fmla="*/ 0 w 576"/>
                <a:gd name="T3" fmla="*/ 2016125000 h 802"/>
                <a:gd name="T4" fmla="*/ 0 w 576"/>
                <a:gd name="T5" fmla="*/ 2021165313 h 802"/>
                <a:gd name="T6" fmla="*/ 0 w 576"/>
                <a:gd name="T7" fmla="*/ 2021165313 h 802"/>
                <a:gd name="T8" fmla="*/ 136088438 w 576"/>
                <a:gd name="T9" fmla="*/ 1935480000 h 802"/>
                <a:gd name="T10" fmla="*/ 267136563 w 576"/>
                <a:gd name="T11" fmla="*/ 1844754375 h 802"/>
                <a:gd name="T12" fmla="*/ 393144375 w 576"/>
                <a:gd name="T13" fmla="*/ 1748988438 h 802"/>
                <a:gd name="T14" fmla="*/ 514111875 w 576"/>
                <a:gd name="T15" fmla="*/ 1648182188 h 802"/>
                <a:gd name="T16" fmla="*/ 630039063 w 576"/>
                <a:gd name="T17" fmla="*/ 1537295313 h 802"/>
                <a:gd name="T18" fmla="*/ 735885625 w 576"/>
                <a:gd name="T19" fmla="*/ 1421368125 h 802"/>
                <a:gd name="T20" fmla="*/ 841732188 w 576"/>
                <a:gd name="T21" fmla="*/ 1300400625 h 802"/>
                <a:gd name="T22" fmla="*/ 937498125 w 576"/>
                <a:gd name="T23" fmla="*/ 1174392813 h 802"/>
                <a:gd name="T24" fmla="*/ 1028223750 w 576"/>
                <a:gd name="T25" fmla="*/ 1043344688 h 802"/>
                <a:gd name="T26" fmla="*/ 1113909063 w 576"/>
                <a:gd name="T27" fmla="*/ 907256250 h 802"/>
                <a:gd name="T28" fmla="*/ 1189513750 w 576"/>
                <a:gd name="T29" fmla="*/ 766127500 h 802"/>
                <a:gd name="T30" fmla="*/ 1255037813 w 576"/>
                <a:gd name="T31" fmla="*/ 619958438 h 802"/>
                <a:gd name="T32" fmla="*/ 1315521563 w 576"/>
                <a:gd name="T33" fmla="*/ 473789375 h 802"/>
                <a:gd name="T34" fmla="*/ 1370965000 w 576"/>
                <a:gd name="T35" fmla="*/ 317539688 h 802"/>
                <a:gd name="T36" fmla="*/ 1416327813 w 576"/>
                <a:gd name="T37" fmla="*/ 161290000 h 802"/>
                <a:gd name="T38" fmla="*/ 1451610000 w 576"/>
                <a:gd name="T39" fmla="*/ 0 h 802"/>
                <a:gd name="T40" fmla="*/ 1451610000 w 576"/>
                <a:gd name="T41" fmla="*/ 0 h 802"/>
                <a:gd name="T42" fmla="*/ 1426408438 w 576"/>
                <a:gd name="T43" fmla="*/ 110886875 h 802"/>
                <a:gd name="T44" fmla="*/ 1401206875 w 576"/>
                <a:gd name="T45" fmla="*/ 221773750 h 802"/>
                <a:gd name="T46" fmla="*/ 1365924688 w 576"/>
                <a:gd name="T47" fmla="*/ 327620313 h 802"/>
                <a:gd name="T48" fmla="*/ 1330642500 w 576"/>
                <a:gd name="T49" fmla="*/ 433466875 h 802"/>
                <a:gd name="T50" fmla="*/ 1290320000 w 576"/>
                <a:gd name="T51" fmla="*/ 534273125 h 802"/>
                <a:gd name="T52" fmla="*/ 1244957188 w 576"/>
                <a:gd name="T53" fmla="*/ 635079375 h 802"/>
                <a:gd name="T54" fmla="*/ 1199594375 w 576"/>
                <a:gd name="T55" fmla="*/ 735885625 h 802"/>
                <a:gd name="T56" fmla="*/ 1149191250 w 576"/>
                <a:gd name="T57" fmla="*/ 836691875 h 802"/>
                <a:gd name="T58" fmla="*/ 1093747813 w 576"/>
                <a:gd name="T59" fmla="*/ 932457813 h 802"/>
                <a:gd name="T60" fmla="*/ 1038304375 w 576"/>
                <a:gd name="T61" fmla="*/ 1023183438 h 802"/>
                <a:gd name="T62" fmla="*/ 977820625 w 576"/>
                <a:gd name="T63" fmla="*/ 1113909063 h 802"/>
                <a:gd name="T64" fmla="*/ 912296563 w 576"/>
                <a:gd name="T65" fmla="*/ 1204634688 h 802"/>
                <a:gd name="T66" fmla="*/ 846772500 w 576"/>
                <a:gd name="T67" fmla="*/ 1290320000 h 802"/>
                <a:gd name="T68" fmla="*/ 776208125 w 576"/>
                <a:gd name="T69" fmla="*/ 1370965000 h 802"/>
                <a:gd name="T70" fmla="*/ 700603438 w 576"/>
                <a:gd name="T71" fmla="*/ 1456650313 h 802"/>
                <a:gd name="T72" fmla="*/ 624998750 w 576"/>
                <a:gd name="T73" fmla="*/ 1532255000 h 802"/>
                <a:gd name="T74" fmla="*/ 624998750 w 576"/>
                <a:gd name="T75" fmla="*/ 1532255000 h 802"/>
                <a:gd name="T76" fmla="*/ 554434375 w 576"/>
                <a:gd name="T77" fmla="*/ 1602819375 h 802"/>
                <a:gd name="T78" fmla="*/ 483870000 w 576"/>
                <a:gd name="T79" fmla="*/ 1668343438 h 802"/>
                <a:gd name="T80" fmla="*/ 408265313 w 576"/>
                <a:gd name="T81" fmla="*/ 1733867500 h 802"/>
                <a:gd name="T82" fmla="*/ 327620313 w 576"/>
                <a:gd name="T83" fmla="*/ 1794351250 h 802"/>
                <a:gd name="T84" fmla="*/ 252015625 w 576"/>
                <a:gd name="T85" fmla="*/ 1854835000 h 802"/>
                <a:gd name="T86" fmla="*/ 166330313 w 576"/>
                <a:gd name="T87" fmla="*/ 1910278438 h 802"/>
                <a:gd name="T88" fmla="*/ 85685313 w 576"/>
                <a:gd name="T89" fmla="*/ 1965721875 h 802"/>
                <a:gd name="T90" fmla="*/ 0 w 576"/>
                <a:gd name="T91" fmla="*/ 2016125000 h 802"/>
                <a:gd name="T92" fmla="*/ 0 w 576"/>
                <a:gd name="T93" fmla="*/ 2016125000 h 80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76" h="802">
                  <a:moveTo>
                    <a:pt x="0" y="800"/>
                  </a:moveTo>
                  <a:lnTo>
                    <a:pt x="0" y="800"/>
                  </a:lnTo>
                  <a:lnTo>
                    <a:pt x="0" y="802"/>
                  </a:lnTo>
                  <a:lnTo>
                    <a:pt x="54" y="768"/>
                  </a:lnTo>
                  <a:lnTo>
                    <a:pt x="106" y="732"/>
                  </a:lnTo>
                  <a:lnTo>
                    <a:pt x="156" y="694"/>
                  </a:lnTo>
                  <a:lnTo>
                    <a:pt x="204" y="654"/>
                  </a:lnTo>
                  <a:lnTo>
                    <a:pt x="250" y="610"/>
                  </a:lnTo>
                  <a:lnTo>
                    <a:pt x="292" y="564"/>
                  </a:lnTo>
                  <a:lnTo>
                    <a:pt x="334" y="516"/>
                  </a:lnTo>
                  <a:lnTo>
                    <a:pt x="372" y="466"/>
                  </a:lnTo>
                  <a:lnTo>
                    <a:pt x="408" y="414"/>
                  </a:lnTo>
                  <a:lnTo>
                    <a:pt x="442" y="360"/>
                  </a:lnTo>
                  <a:lnTo>
                    <a:pt x="472" y="304"/>
                  </a:lnTo>
                  <a:lnTo>
                    <a:pt x="498" y="246"/>
                  </a:lnTo>
                  <a:lnTo>
                    <a:pt x="522" y="188"/>
                  </a:lnTo>
                  <a:lnTo>
                    <a:pt x="544" y="126"/>
                  </a:lnTo>
                  <a:lnTo>
                    <a:pt x="562" y="64"/>
                  </a:lnTo>
                  <a:lnTo>
                    <a:pt x="576" y="0"/>
                  </a:lnTo>
                  <a:lnTo>
                    <a:pt x="566" y="44"/>
                  </a:lnTo>
                  <a:lnTo>
                    <a:pt x="556" y="88"/>
                  </a:lnTo>
                  <a:lnTo>
                    <a:pt x="542" y="130"/>
                  </a:lnTo>
                  <a:lnTo>
                    <a:pt x="528" y="172"/>
                  </a:lnTo>
                  <a:lnTo>
                    <a:pt x="512" y="212"/>
                  </a:lnTo>
                  <a:lnTo>
                    <a:pt x="494" y="252"/>
                  </a:lnTo>
                  <a:lnTo>
                    <a:pt x="476" y="292"/>
                  </a:lnTo>
                  <a:lnTo>
                    <a:pt x="456" y="332"/>
                  </a:lnTo>
                  <a:lnTo>
                    <a:pt x="434" y="370"/>
                  </a:lnTo>
                  <a:lnTo>
                    <a:pt x="412" y="406"/>
                  </a:lnTo>
                  <a:lnTo>
                    <a:pt x="388" y="442"/>
                  </a:lnTo>
                  <a:lnTo>
                    <a:pt x="362" y="478"/>
                  </a:lnTo>
                  <a:lnTo>
                    <a:pt x="336" y="512"/>
                  </a:lnTo>
                  <a:lnTo>
                    <a:pt x="308" y="544"/>
                  </a:lnTo>
                  <a:lnTo>
                    <a:pt x="278" y="578"/>
                  </a:lnTo>
                  <a:lnTo>
                    <a:pt x="248" y="608"/>
                  </a:lnTo>
                  <a:lnTo>
                    <a:pt x="220" y="636"/>
                  </a:lnTo>
                  <a:lnTo>
                    <a:pt x="192" y="662"/>
                  </a:lnTo>
                  <a:lnTo>
                    <a:pt x="162" y="688"/>
                  </a:lnTo>
                  <a:lnTo>
                    <a:pt x="130" y="712"/>
                  </a:lnTo>
                  <a:lnTo>
                    <a:pt x="100" y="736"/>
                  </a:lnTo>
                  <a:lnTo>
                    <a:pt x="66" y="758"/>
                  </a:lnTo>
                  <a:lnTo>
                    <a:pt x="34" y="780"/>
                  </a:lnTo>
                  <a:lnTo>
                    <a:pt x="0" y="80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7" name="Freeform 195"/>
            <p:cNvSpPr>
              <a:spLocks/>
            </p:cNvSpPr>
            <p:nvPr/>
          </p:nvSpPr>
          <p:spPr bwMode="auto">
            <a:xfrm>
              <a:off x="5522913" y="2595563"/>
              <a:ext cx="952500" cy="1651000"/>
            </a:xfrm>
            <a:custGeom>
              <a:avLst/>
              <a:gdLst>
                <a:gd name="T0" fmla="*/ 0 w 600"/>
                <a:gd name="T1" fmla="*/ 2147483646 h 1040"/>
                <a:gd name="T2" fmla="*/ 0 w 600"/>
                <a:gd name="T3" fmla="*/ 2147483646 h 1040"/>
                <a:gd name="T4" fmla="*/ 0 w 600"/>
                <a:gd name="T5" fmla="*/ 2147483646 h 1040"/>
                <a:gd name="T6" fmla="*/ 166330313 w 600"/>
                <a:gd name="T7" fmla="*/ 2147483646 h 1040"/>
                <a:gd name="T8" fmla="*/ 327620313 w 600"/>
                <a:gd name="T9" fmla="*/ 2147483646 h 1040"/>
                <a:gd name="T10" fmla="*/ 483870000 w 600"/>
                <a:gd name="T11" fmla="*/ 2147483646 h 1040"/>
                <a:gd name="T12" fmla="*/ 624998750 w 600"/>
                <a:gd name="T13" fmla="*/ 2137092500 h 1040"/>
                <a:gd name="T14" fmla="*/ 700603438 w 600"/>
                <a:gd name="T15" fmla="*/ 2061487813 h 1040"/>
                <a:gd name="T16" fmla="*/ 846772500 w 600"/>
                <a:gd name="T17" fmla="*/ 1895157500 h 1040"/>
                <a:gd name="T18" fmla="*/ 977820625 w 600"/>
                <a:gd name="T19" fmla="*/ 1718746563 h 1040"/>
                <a:gd name="T20" fmla="*/ 1093747813 w 600"/>
                <a:gd name="T21" fmla="*/ 1537295313 h 1040"/>
                <a:gd name="T22" fmla="*/ 1199594375 w 600"/>
                <a:gd name="T23" fmla="*/ 1340723125 h 1040"/>
                <a:gd name="T24" fmla="*/ 1290320000 w 600"/>
                <a:gd name="T25" fmla="*/ 1139110625 h 1040"/>
                <a:gd name="T26" fmla="*/ 1365924688 w 600"/>
                <a:gd name="T27" fmla="*/ 932457813 h 1040"/>
                <a:gd name="T28" fmla="*/ 1426408438 w 600"/>
                <a:gd name="T29" fmla="*/ 715724375 h 1040"/>
                <a:gd name="T30" fmla="*/ 1451610000 w 600"/>
                <a:gd name="T31" fmla="*/ 604837500 h 1040"/>
                <a:gd name="T32" fmla="*/ 1466730938 w 600"/>
                <a:gd name="T33" fmla="*/ 539313438 h 1040"/>
                <a:gd name="T34" fmla="*/ 1486892188 w 600"/>
                <a:gd name="T35" fmla="*/ 413305625 h 1040"/>
                <a:gd name="T36" fmla="*/ 1512093750 w 600"/>
                <a:gd name="T37" fmla="*/ 146169063 h 1040"/>
                <a:gd name="T38" fmla="*/ 1512093750 w 600"/>
                <a:gd name="T39" fmla="*/ 10080625 h 1040"/>
                <a:gd name="T40" fmla="*/ 1496972813 w 600"/>
                <a:gd name="T41" fmla="*/ 0 h 1040"/>
                <a:gd name="T42" fmla="*/ 1481851875 w 600"/>
                <a:gd name="T43" fmla="*/ 307459063 h 1040"/>
                <a:gd name="T44" fmla="*/ 1431448750 w 600"/>
                <a:gd name="T45" fmla="*/ 604837500 h 1040"/>
                <a:gd name="T46" fmla="*/ 1360884375 w 600"/>
                <a:gd name="T47" fmla="*/ 892135313 h 1040"/>
                <a:gd name="T48" fmla="*/ 1260078125 w 600"/>
                <a:gd name="T49" fmla="*/ 1164312188 h 1040"/>
                <a:gd name="T50" fmla="*/ 1199594375 w 600"/>
                <a:gd name="T51" fmla="*/ 1300400625 h 1040"/>
                <a:gd name="T52" fmla="*/ 1058465625 w 600"/>
                <a:gd name="T53" fmla="*/ 1557456563 h 1040"/>
                <a:gd name="T54" fmla="*/ 897175625 w 600"/>
                <a:gd name="T55" fmla="*/ 1794351250 h 1040"/>
                <a:gd name="T56" fmla="*/ 710684063 w 600"/>
                <a:gd name="T57" fmla="*/ 2021165313 h 1040"/>
                <a:gd name="T58" fmla="*/ 614918125 w 600"/>
                <a:gd name="T59" fmla="*/ 2121971563 h 1040"/>
                <a:gd name="T60" fmla="*/ 473789375 w 600"/>
                <a:gd name="T61" fmla="*/ 2147483646 h 1040"/>
                <a:gd name="T62" fmla="*/ 322580000 w 600"/>
                <a:gd name="T63" fmla="*/ 2147483646 h 1040"/>
                <a:gd name="T64" fmla="*/ 166330313 w 600"/>
                <a:gd name="T65" fmla="*/ 2147483646 h 1040"/>
                <a:gd name="T66" fmla="*/ 0 w 600"/>
                <a:gd name="T67" fmla="*/ 2147483646 h 10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00" h="1040">
                  <a:moveTo>
                    <a:pt x="0" y="1030"/>
                  </a:moveTo>
                  <a:lnTo>
                    <a:pt x="0" y="1030"/>
                  </a:lnTo>
                  <a:lnTo>
                    <a:pt x="0" y="1036"/>
                  </a:lnTo>
                  <a:lnTo>
                    <a:pt x="0" y="1040"/>
                  </a:lnTo>
                  <a:lnTo>
                    <a:pt x="34" y="1020"/>
                  </a:lnTo>
                  <a:lnTo>
                    <a:pt x="66" y="998"/>
                  </a:lnTo>
                  <a:lnTo>
                    <a:pt x="100" y="976"/>
                  </a:lnTo>
                  <a:lnTo>
                    <a:pt x="130" y="952"/>
                  </a:lnTo>
                  <a:lnTo>
                    <a:pt x="162" y="928"/>
                  </a:lnTo>
                  <a:lnTo>
                    <a:pt x="192" y="902"/>
                  </a:lnTo>
                  <a:lnTo>
                    <a:pt x="220" y="876"/>
                  </a:lnTo>
                  <a:lnTo>
                    <a:pt x="248" y="848"/>
                  </a:lnTo>
                  <a:lnTo>
                    <a:pt x="278" y="818"/>
                  </a:lnTo>
                  <a:lnTo>
                    <a:pt x="308" y="784"/>
                  </a:lnTo>
                  <a:lnTo>
                    <a:pt x="336" y="752"/>
                  </a:lnTo>
                  <a:lnTo>
                    <a:pt x="362" y="718"/>
                  </a:lnTo>
                  <a:lnTo>
                    <a:pt x="388" y="682"/>
                  </a:lnTo>
                  <a:lnTo>
                    <a:pt x="412" y="646"/>
                  </a:lnTo>
                  <a:lnTo>
                    <a:pt x="434" y="610"/>
                  </a:lnTo>
                  <a:lnTo>
                    <a:pt x="456" y="572"/>
                  </a:lnTo>
                  <a:lnTo>
                    <a:pt x="476" y="532"/>
                  </a:lnTo>
                  <a:lnTo>
                    <a:pt x="494" y="492"/>
                  </a:lnTo>
                  <a:lnTo>
                    <a:pt x="512" y="452"/>
                  </a:lnTo>
                  <a:lnTo>
                    <a:pt x="528" y="412"/>
                  </a:lnTo>
                  <a:lnTo>
                    <a:pt x="542" y="370"/>
                  </a:lnTo>
                  <a:lnTo>
                    <a:pt x="556" y="328"/>
                  </a:lnTo>
                  <a:lnTo>
                    <a:pt x="566" y="284"/>
                  </a:lnTo>
                  <a:lnTo>
                    <a:pt x="576" y="240"/>
                  </a:lnTo>
                  <a:lnTo>
                    <a:pt x="582" y="214"/>
                  </a:lnTo>
                  <a:lnTo>
                    <a:pt x="590" y="164"/>
                  </a:lnTo>
                  <a:lnTo>
                    <a:pt x="596" y="110"/>
                  </a:lnTo>
                  <a:lnTo>
                    <a:pt x="600" y="58"/>
                  </a:lnTo>
                  <a:lnTo>
                    <a:pt x="600" y="4"/>
                  </a:lnTo>
                  <a:lnTo>
                    <a:pt x="594" y="0"/>
                  </a:lnTo>
                  <a:lnTo>
                    <a:pt x="592" y="62"/>
                  </a:lnTo>
                  <a:lnTo>
                    <a:pt x="588" y="122"/>
                  </a:lnTo>
                  <a:lnTo>
                    <a:pt x="580" y="180"/>
                  </a:lnTo>
                  <a:lnTo>
                    <a:pt x="568" y="240"/>
                  </a:lnTo>
                  <a:lnTo>
                    <a:pt x="556" y="296"/>
                  </a:lnTo>
                  <a:lnTo>
                    <a:pt x="540" y="354"/>
                  </a:lnTo>
                  <a:lnTo>
                    <a:pt x="520" y="408"/>
                  </a:lnTo>
                  <a:lnTo>
                    <a:pt x="500" y="462"/>
                  </a:lnTo>
                  <a:lnTo>
                    <a:pt x="476" y="516"/>
                  </a:lnTo>
                  <a:lnTo>
                    <a:pt x="450" y="566"/>
                  </a:lnTo>
                  <a:lnTo>
                    <a:pt x="420" y="618"/>
                  </a:lnTo>
                  <a:lnTo>
                    <a:pt x="390" y="666"/>
                  </a:lnTo>
                  <a:lnTo>
                    <a:pt x="356" y="712"/>
                  </a:lnTo>
                  <a:lnTo>
                    <a:pt x="320" y="758"/>
                  </a:lnTo>
                  <a:lnTo>
                    <a:pt x="282" y="802"/>
                  </a:lnTo>
                  <a:lnTo>
                    <a:pt x="244" y="842"/>
                  </a:lnTo>
                  <a:lnTo>
                    <a:pt x="216" y="870"/>
                  </a:lnTo>
                  <a:lnTo>
                    <a:pt x="188" y="896"/>
                  </a:lnTo>
                  <a:lnTo>
                    <a:pt x="158" y="920"/>
                  </a:lnTo>
                  <a:lnTo>
                    <a:pt x="128" y="944"/>
                  </a:lnTo>
                  <a:lnTo>
                    <a:pt x="96" y="968"/>
                  </a:lnTo>
                  <a:lnTo>
                    <a:pt x="66" y="990"/>
                  </a:lnTo>
                  <a:lnTo>
                    <a:pt x="32" y="1010"/>
                  </a:lnTo>
                  <a:lnTo>
                    <a:pt x="0" y="103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8" name="Freeform 196"/>
            <p:cNvSpPr>
              <a:spLocks/>
            </p:cNvSpPr>
            <p:nvPr/>
          </p:nvSpPr>
          <p:spPr bwMode="auto">
            <a:xfrm>
              <a:off x="4557713" y="4265613"/>
              <a:ext cx="968375" cy="1647825"/>
            </a:xfrm>
            <a:custGeom>
              <a:avLst/>
              <a:gdLst>
                <a:gd name="T0" fmla="*/ 1517134063 w 610"/>
                <a:gd name="T1" fmla="*/ 10080625 h 1038"/>
                <a:gd name="T2" fmla="*/ 1517134063 w 610"/>
                <a:gd name="T3" fmla="*/ 10080625 h 1038"/>
                <a:gd name="T4" fmla="*/ 1537295313 w 610"/>
                <a:gd name="T5" fmla="*/ 0 h 1038"/>
                <a:gd name="T6" fmla="*/ 1537295313 w 610"/>
                <a:gd name="T7" fmla="*/ 0 h 1038"/>
                <a:gd name="T8" fmla="*/ 1532255000 w 610"/>
                <a:gd name="T9" fmla="*/ 151209375 h 1038"/>
                <a:gd name="T10" fmla="*/ 1517134063 w 610"/>
                <a:gd name="T11" fmla="*/ 307459063 h 1038"/>
                <a:gd name="T12" fmla="*/ 1502013125 w 610"/>
                <a:gd name="T13" fmla="*/ 458668438 h 1038"/>
                <a:gd name="T14" fmla="*/ 1471771250 w 610"/>
                <a:gd name="T15" fmla="*/ 604837500 h 1038"/>
                <a:gd name="T16" fmla="*/ 1436489063 w 610"/>
                <a:gd name="T17" fmla="*/ 751006563 h 1038"/>
                <a:gd name="T18" fmla="*/ 1396166563 w 610"/>
                <a:gd name="T19" fmla="*/ 897175625 h 1038"/>
                <a:gd name="T20" fmla="*/ 1350803750 w 610"/>
                <a:gd name="T21" fmla="*/ 1038304375 h 1038"/>
                <a:gd name="T22" fmla="*/ 1295360313 w 610"/>
                <a:gd name="T23" fmla="*/ 1174392813 h 1038"/>
                <a:gd name="T24" fmla="*/ 1234876563 w 610"/>
                <a:gd name="T25" fmla="*/ 1305440938 h 1038"/>
                <a:gd name="T26" fmla="*/ 1169352500 w 610"/>
                <a:gd name="T27" fmla="*/ 1436489063 h 1038"/>
                <a:gd name="T28" fmla="*/ 1093747813 w 610"/>
                <a:gd name="T29" fmla="*/ 1562496875 h 1038"/>
                <a:gd name="T30" fmla="*/ 1018143125 w 610"/>
                <a:gd name="T31" fmla="*/ 1688504688 h 1038"/>
                <a:gd name="T32" fmla="*/ 932457813 w 610"/>
                <a:gd name="T33" fmla="*/ 1804431875 h 1038"/>
                <a:gd name="T34" fmla="*/ 841732188 w 610"/>
                <a:gd name="T35" fmla="*/ 1920359063 h 1038"/>
                <a:gd name="T36" fmla="*/ 745966250 w 610"/>
                <a:gd name="T37" fmla="*/ 2026205625 h 1038"/>
                <a:gd name="T38" fmla="*/ 645160000 w 610"/>
                <a:gd name="T39" fmla="*/ 2132052188 h 1038"/>
                <a:gd name="T40" fmla="*/ 645160000 w 610"/>
                <a:gd name="T41" fmla="*/ 2132052188 h 1038"/>
                <a:gd name="T42" fmla="*/ 574595625 w 610"/>
                <a:gd name="T43" fmla="*/ 2147483646 h 1038"/>
                <a:gd name="T44" fmla="*/ 504031250 w 610"/>
                <a:gd name="T45" fmla="*/ 2147483646 h 1038"/>
                <a:gd name="T46" fmla="*/ 428426563 w 610"/>
                <a:gd name="T47" fmla="*/ 2147483646 h 1038"/>
                <a:gd name="T48" fmla="*/ 352821875 w 610"/>
                <a:gd name="T49" fmla="*/ 2147483646 h 1038"/>
                <a:gd name="T50" fmla="*/ 272176875 w 610"/>
                <a:gd name="T51" fmla="*/ 2147483646 h 1038"/>
                <a:gd name="T52" fmla="*/ 191531875 w 610"/>
                <a:gd name="T53" fmla="*/ 2147483646 h 1038"/>
                <a:gd name="T54" fmla="*/ 105846563 w 610"/>
                <a:gd name="T55" fmla="*/ 2147483646 h 1038"/>
                <a:gd name="T56" fmla="*/ 20161250 w 610"/>
                <a:gd name="T57" fmla="*/ 2147483646 h 1038"/>
                <a:gd name="T58" fmla="*/ 20161250 w 610"/>
                <a:gd name="T59" fmla="*/ 2147483646 h 1038"/>
                <a:gd name="T60" fmla="*/ 0 w 610"/>
                <a:gd name="T61" fmla="*/ 2147483646 h 1038"/>
                <a:gd name="T62" fmla="*/ 0 w 610"/>
                <a:gd name="T63" fmla="*/ 2147483646 h 1038"/>
                <a:gd name="T64" fmla="*/ 85685313 w 610"/>
                <a:gd name="T65" fmla="*/ 2147483646 h 1038"/>
                <a:gd name="T66" fmla="*/ 171370625 w 610"/>
                <a:gd name="T67" fmla="*/ 2147483646 h 1038"/>
                <a:gd name="T68" fmla="*/ 252015625 w 610"/>
                <a:gd name="T69" fmla="*/ 2147483646 h 1038"/>
                <a:gd name="T70" fmla="*/ 332660625 w 610"/>
                <a:gd name="T71" fmla="*/ 2147483646 h 1038"/>
                <a:gd name="T72" fmla="*/ 413305625 w 610"/>
                <a:gd name="T73" fmla="*/ 2147483646 h 1038"/>
                <a:gd name="T74" fmla="*/ 488910313 w 610"/>
                <a:gd name="T75" fmla="*/ 2147483646 h 1038"/>
                <a:gd name="T76" fmla="*/ 559474688 w 610"/>
                <a:gd name="T77" fmla="*/ 2147483646 h 1038"/>
                <a:gd name="T78" fmla="*/ 635079375 w 610"/>
                <a:gd name="T79" fmla="*/ 2116931250 h 1038"/>
                <a:gd name="T80" fmla="*/ 635079375 w 610"/>
                <a:gd name="T81" fmla="*/ 2116931250 h 1038"/>
                <a:gd name="T82" fmla="*/ 730845313 w 610"/>
                <a:gd name="T83" fmla="*/ 2016125000 h 1038"/>
                <a:gd name="T84" fmla="*/ 826611250 w 610"/>
                <a:gd name="T85" fmla="*/ 1905238125 h 1038"/>
                <a:gd name="T86" fmla="*/ 917336875 w 610"/>
                <a:gd name="T87" fmla="*/ 1789310938 h 1038"/>
                <a:gd name="T88" fmla="*/ 1003022188 w 610"/>
                <a:gd name="T89" fmla="*/ 1673383750 h 1038"/>
                <a:gd name="T90" fmla="*/ 1078626875 w 610"/>
                <a:gd name="T91" fmla="*/ 1552416250 h 1038"/>
                <a:gd name="T92" fmla="*/ 1154231563 w 610"/>
                <a:gd name="T93" fmla="*/ 1426408438 h 1038"/>
                <a:gd name="T94" fmla="*/ 1219755625 w 610"/>
                <a:gd name="T95" fmla="*/ 1295360313 h 1038"/>
                <a:gd name="T96" fmla="*/ 1280239375 w 610"/>
                <a:gd name="T97" fmla="*/ 1159271875 h 1038"/>
                <a:gd name="T98" fmla="*/ 1280239375 w 610"/>
                <a:gd name="T99" fmla="*/ 1159271875 h 1038"/>
                <a:gd name="T100" fmla="*/ 1330642500 w 610"/>
                <a:gd name="T101" fmla="*/ 1028223750 h 1038"/>
                <a:gd name="T102" fmla="*/ 1381045625 w 610"/>
                <a:gd name="T103" fmla="*/ 887095000 h 1038"/>
                <a:gd name="T104" fmla="*/ 1416327813 w 610"/>
                <a:gd name="T105" fmla="*/ 751006563 h 1038"/>
                <a:gd name="T106" fmla="*/ 1451610000 w 610"/>
                <a:gd name="T107" fmla="*/ 604837500 h 1038"/>
                <a:gd name="T108" fmla="*/ 1476811563 w 610"/>
                <a:gd name="T109" fmla="*/ 458668438 h 1038"/>
                <a:gd name="T110" fmla="*/ 1496972813 w 610"/>
                <a:gd name="T111" fmla="*/ 312499375 h 1038"/>
                <a:gd name="T112" fmla="*/ 1512093750 w 610"/>
                <a:gd name="T113" fmla="*/ 161290000 h 1038"/>
                <a:gd name="T114" fmla="*/ 1517134063 w 610"/>
                <a:gd name="T115" fmla="*/ 10080625 h 1038"/>
                <a:gd name="T116" fmla="*/ 1517134063 w 610"/>
                <a:gd name="T117" fmla="*/ 10080625 h 10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10" h="1038">
                  <a:moveTo>
                    <a:pt x="602" y="4"/>
                  </a:moveTo>
                  <a:lnTo>
                    <a:pt x="602" y="4"/>
                  </a:lnTo>
                  <a:lnTo>
                    <a:pt x="610" y="0"/>
                  </a:lnTo>
                  <a:lnTo>
                    <a:pt x="608" y="60"/>
                  </a:lnTo>
                  <a:lnTo>
                    <a:pt x="602" y="122"/>
                  </a:lnTo>
                  <a:lnTo>
                    <a:pt x="596" y="182"/>
                  </a:lnTo>
                  <a:lnTo>
                    <a:pt x="584" y="240"/>
                  </a:lnTo>
                  <a:lnTo>
                    <a:pt x="570" y="298"/>
                  </a:lnTo>
                  <a:lnTo>
                    <a:pt x="554" y="356"/>
                  </a:lnTo>
                  <a:lnTo>
                    <a:pt x="536" y="412"/>
                  </a:lnTo>
                  <a:lnTo>
                    <a:pt x="514" y="466"/>
                  </a:lnTo>
                  <a:lnTo>
                    <a:pt x="490" y="518"/>
                  </a:lnTo>
                  <a:lnTo>
                    <a:pt x="464" y="570"/>
                  </a:lnTo>
                  <a:lnTo>
                    <a:pt x="434" y="620"/>
                  </a:lnTo>
                  <a:lnTo>
                    <a:pt x="404" y="670"/>
                  </a:lnTo>
                  <a:lnTo>
                    <a:pt x="370" y="716"/>
                  </a:lnTo>
                  <a:lnTo>
                    <a:pt x="334" y="762"/>
                  </a:lnTo>
                  <a:lnTo>
                    <a:pt x="296" y="804"/>
                  </a:lnTo>
                  <a:lnTo>
                    <a:pt x="256" y="846"/>
                  </a:lnTo>
                  <a:lnTo>
                    <a:pt x="228" y="874"/>
                  </a:lnTo>
                  <a:lnTo>
                    <a:pt x="200" y="900"/>
                  </a:lnTo>
                  <a:lnTo>
                    <a:pt x="170" y="926"/>
                  </a:lnTo>
                  <a:lnTo>
                    <a:pt x="140" y="950"/>
                  </a:lnTo>
                  <a:lnTo>
                    <a:pt x="108" y="974"/>
                  </a:lnTo>
                  <a:lnTo>
                    <a:pt x="76" y="996"/>
                  </a:lnTo>
                  <a:lnTo>
                    <a:pt x="42" y="1018"/>
                  </a:lnTo>
                  <a:lnTo>
                    <a:pt x="8" y="1038"/>
                  </a:lnTo>
                  <a:lnTo>
                    <a:pt x="0" y="1032"/>
                  </a:lnTo>
                  <a:lnTo>
                    <a:pt x="34" y="1012"/>
                  </a:lnTo>
                  <a:lnTo>
                    <a:pt x="68" y="990"/>
                  </a:lnTo>
                  <a:lnTo>
                    <a:pt x="100" y="968"/>
                  </a:lnTo>
                  <a:lnTo>
                    <a:pt x="132" y="944"/>
                  </a:lnTo>
                  <a:lnTo>
                    <a:pt x="164" y="920"/>
                  </a:lnTo>
                  <a:lnTo>
                    <a:pt x="194" y="894"/>
                  </a:lnTo>
                  <a:lnTo>
                    <a:pt x="222" y="868"/>
                  </a:lnTo>
                  <a:lnTo>
                    <a:pt x="252" y="840"/>
                  </a:lnTo>
                  <a:lnTo>
                    <a:pt x="290" y="800"/>
                  </a:lnTo>
                  <a:lnTo>
                    <a:pt x="328" y="756"/>
                  </a:lnTo>
                  <a:lnTo>
                    <a:pt x="364" y="710"/>
                  </a:lnTo>
                  <a:lnTo>
                    <a:pt x="398" y="664"/>
                  </a:lnTo>
                  <a:lnTo>
                    <a:pt x="428" y="616"/>
                  </a:lnTo>
                  <a:lnTo>
                    <a:pt x="458" y="566"/>
                  </a:lnTo>
                  <a:lnTo>
                    <a:pt x="484" y="514"/>
                  </a:lnTo>
                  <a:lnTo>
                    <a:pt x="508" y="460"/>
                  </a:lnTo>
                  <a:lnTo>
                    <a:pt x="528" y="408"/>
                  </a:lnTo>
                  <a:lnTo>
                    <a:pt x="548" y="352"/>
                  </a:lnTo>
                  <a:lnTo>
                    <a:pt x="562" y="298"/>
                  </a:lnTo>
                  <a:lnTo>
                    <a:pt x="576" y="240"/>
                  </a:lnTo>
                  <a:lnTo>
                    <a:pt x="586" y="182"/>
                  </a:lnTo>
                  <a:lnTo>
                    <a:pt x="594" y="124"/>
                  </a:lnTo>
                  <a:lnTo>
                    <a:pt x="600" y="64"/>
                  </a:lnTo>
                  <a:lnTo>
                    <a:pt x="602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39" name="Freeform 197"/>
            <p:cNvSpPr>
              <a:spLocks/>
            </p:cNvSpPr>
            <p:nvPr/>
          </p:nvSpPr>
          <p:spPr bwMode="auto">
            <a:xfrm>
              <a:off x="4497388" y="4300538"/>
              <a:ext cx="965200" cy="1574800"/>
            </a:xfrm>
            <a:custGeom>
              <a:avLst/>
              <a:gdLst>
                <a:gd name="T0" fmla="*/ 1507053438 w 608"/>
                <a:gd name="T1" fmla="*/ 10080625 h 992"/>
                <a:gd name="T2" fmla="*/ 1507053438 w 608"/>
                <a:gd name="T3" fmla="*/ 10080625 h 992"/>
                <a:gd name="T4" fmla="*/ 1532255000 w 608"/>
                <a:gd name="T5" fmla="*/ 0 h 992"/>
                <a:gd name="T6" fmla="*/ 1532255000 w 608"/>
                <a:gd name="T7" fmla="*/ 0 h 992"/>
                <a:gd name="T8" fmla="*/ 1522174375 w 608"/>
                <a:gd name="T9" fmla="*/ 146169063 h 992"/>
                <a:gd name="T10" fmla="*/ 1507053438 w 608"/>
                <a:gd name="T11" fmla="*/ 287297813 h 992"/>
                <a:gd name="T12" fmla="*/ 1486892188 w 608"/>
                <a:gd name="T13" fmla="*/ 433466875 h 992"/>
                <a:gd name="T14" fmla="*/ 1461690625 w 608"/>
                <a:gd name="T15" fmla="*/ 569555313 h 992"/>
                <a:gd name="T16" fmla="*/ 1426408438 w 608"/>
                <a:gd name="T17" fmla="*/ 705643750 h 992"/>
                <a:gd name="T18" fmla="*/ 1386085938 w 608"/>
                <a:gd name="T19" fmla="*/ 841732188 h 992"/>
                <a:gd name="T20" fmla="*/ 1340723125 w 608"/>
                <a:gd name="T21" fmla="*/ 972780313 h 992"/>
                <a:gd name="T22" fmla="*/ 1285279688 w 608"/>
                <a:gd name="T23" fmla="*/ 1103828438 h 992"/>
                <a:gd name="T24" fmla="*/ 1229836250 w 608"/>
                <a:gd name="T25" fmla="*/ 1229836250 h 992"/>
                <a:gd name="T26" fmla="*/ 1164312188 w 608"/>
                <a:gd name="T27" fmla="*/ 1350803750 h 992"/>
                <a:gd name="T28" fmla="*/ 1093747813 w 608"/>
                <a:gd name="T29" fmla="*/ 1471771250 h 992"/>
                <a:gd name="T30" fmla="*/ 1023183438 w 608"/>
                <a:gd name="T31" fmla="*/ 1587698438 h 992"/>
                <a:gd name="T32" fmla="*/ 942538438 w 608"/>
                <a:gd name="T33" fmla="*/ 1698585313 h 992"/>
                <a:gd name="T34" fmla="*/ 856853125 w 608"/>
                <a:gd name="T35" fmla="*/ 1804431875 h 992"/>
                <a:gd name="T36" fmla="*/ 766127500 w 608"/>
                <a:gd name="T37" fmla="*/ 1905238125 h 992"/>
                <a:gd name="T38" fmla="*/ 670361563 w 608"/>
                <a:gd name="T39" fmla="*/ 2006044375 h 992"/>
                <a:gd name="T40" fmla="*/ 670361563 w 608"/>
                <a:gd name="T41" fmla="*/ 2006044375 h 992"/>
                <a:gd name="T42" fmla="*/ 599797188 w 608"/>
                <a:gd name="T43" fmla="*/ 2076608750 h 992"/>
                <a:gd name="T44" fmla="*/ 524192500 w 608"/>
                <a:gd name="T45" fmla="*/ 2147173125 h 992"/>
                <a:gd name="T46" fmla="*/ 443547500 w 608"/>
                <a:gd name="T47" fmla="*/ 2147483646 h 992"/>
                <a:gd name="T48" fmla="*/ 362902500 w 608"/>
                <a:gd name="T49" fmla="*/ 2147483646 h 992"/>
                <a:gd name="T50" fmla="*/ 282257500 w 608"/>
                <a:gd name="T51" fmla="*/ 2147483646 h 992"/>
                <a:gd name="T52" fmla="*/ 196572188 w 608"/>
                <a:gd name="T53" fmla="*/ 2147483646 h 992"/>
                <a:gd name="T54" fmla="*/ 105846563 w 608"/>
                <a:gd name="T55" fmla="*/ 2147483646 h 992"/>
                <a:gd name="T56" fmla="*/ 20161250 w 608"/>
                <a:gd name="T57" fmla="*/ 2147483646 h 992"/>
                <a:gd name="T58" fmla="*/ 20161250 w 608"/>
                <a:gd name="T59" fmla="*/ 2147483646 h 992"/>
                <a:gd name="T60" fmla="*/ 0 w 608"/>
                <a:gd name="T61" fmla="*/ 2147483646 h 992"/>
                <a:gd name="T62" fmla="*/ 0 w 608"/>
                <a:gd name="T63" fmla="*/ 2147483646 h 992"/>
                <a:gd name="T64" fmla="*/ 90725625 w 608"/>
                <a:gd name="T65" fmla="*/ 2147483646 h 992"/>
                <a:gd name="T66" fmla="*/ 176410938 w 608"/>
                <a:gd name="T67" fmla="*/ 2147483646 h 992"/>
                <a:gd name="T68" fmla="*/ 262096250 w 608"/>
                <a:gd name="T69" fmla="*/ 2147483646 h 992"/>
                <a:gd name="T70" fmla="*/ 347781563 w 608"/>
                <a:gd name="T71" fmla="*/ 2147483646 h 992"/>
                <a:gd name="T72" fmla="*/ 428426563 w 608"/>
                <a:gd name="T73" fmla="*/ 2147483646 h 992"/>
                <a:gd name="T74" fmla="*/ 504031250 w 608"/>
                <a:gd name="T75" fmla="*/ 2132052188 h 992"/>
                <a:gd name="T76" fmla="*/ 584676250 w 608"/>
                <a:gd name="T77" fmla="*/ 2061487813 h 992"/>
                <a:gd name="T78" fmla="*/ 655240625 w 608"/>
                <a:gd name="T79" fmla="*/ 1990923438 h 992"/>
                <a:gd name="T80" fmla="*/ 655240625 w 608"/>
                <a:gd name="T81" fmla="*/ 1990923438 h 992"/>
                <a:gd name="T82" fmla="*/ 756046875 w 608"/>
                <a:gd name="T83" fmla="*/ 1890117188 h 992"/>
                <a:gd name="T84" fmla="*/ 846772500 w 608"/>
                <a:gd name="T85" fmla="*/ 1784270625 h 992"/>
                <a:gd name="T86" fmla="*/ 932457813 w 608"/>
                <a:gd name="T87" fmla="*/ 1673383750 h 992"/>
                <a:gd name="T88" fmla="*/ 1013102813 w 608"/>
                <a:gd name="T89" fmla="*/ 1562496875 h 992"/>
                <a:gd name="T90" fmla="*/ 1088707500 w 608"/>
                <a:gd name="T91" fmla="*/ 1441529375 h 992"/>
                <a:gd name="T92" fmla="*/ 1159271875 w 608"/>
                <a:gd name="T93" fmla="*/ 1320561875 h 992"/>
                <a:gd name="T94" fmla="*/ 1224795938 w 608"/>
                <a:gd name="T95" fmla="*/ 1194554063 h 992"/>
                <a:gd name="T96" fmla="*/ 1280239375 w 608"/>
                <a:gd name="T97" fmla="*/ 1068546250 h 992"/>
                <a:gd name="T98" fmla="*/ 1280239375 w 608"/>
                <a:gd name="T99" fmla="*/ 1068546250 h 992"/>
                <a:gd name="T100" fmla="*/ 1330642500 w 608"/>
                <a:gd name="T101" fmla="*/ 942538438 h 992"/>
                <a:gd name="T102" fmla="*/ 1376005313 w 608"/>
                <a:gd name="T103" fmla="*/ 816530625 h 992"/>
                <a:gd name="T104" fmla="*/ 1411287500 w 608"/>
                <a:gd name="T105" fmla="*/ 685482500 h 992"/>
                <a:gd name="T106" fmla="*/ 1441529375 w 608"/>
                <a:gd name="T107" fmla="*/ 554434375 h 992"/>
                <a:gd name="T108" fmla="*/ 1471771250 w 608"/>
                <a:gd name="T109" fmla="*/ 423386250 h 992"/>
                <a:gd name="T110" fmla="*/ 1486892188 w 608"/>
                <a:gd name="T111" fmla="*/ 287297813 h 992"/>
                <a:gd name="T112" fmla="*/ 1502013125 w 608"/>
                <a:gd name="T113" fmla="*/ 151209375 h 992"/>
                <a:gd name="T114" fmla="*/ 1507053438 w 608"/>
                <a:gd name="T115" fmla="*/ 10080625 h 992"/>
                <a:gd name="T116" fmla="*/ 1507053438 w 608"/>
                <a:gd name="T117" fmla="*/ 10080625 h 9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8" h="992">
                  <a:moveTo>
                    <a:pt x="598" y="4"/>
                  </a:moveTo>
                  <a:lnTo>
                    <a:pt x="598" y="4"/>
                  </a:lnTo>
                  <a:lnTo>
                    <a:pt x="608" y="0"/>
                  </a:lnTo>
                  <a:lnTo>
                    <a:pt x="604" y="58"/>
                  </a:lnTo>
                  <a:lnTo>
                    <a:pt x="598" y="114"/>
                  </a:lnTo>
                  <a:lnTo>
                    <a:pt x="590" y="172"/>
                  </a:lnTo>
                  <a:lnTo>
                    <a:pt x="580" y="226"/>
                  </a:lnTo>
                  <a:lnTo>
                    <a:pt x="566" y="280"/>
                  </a:lnTo>
                  <a:lnTo>
                    <a:pt x="550" y="334"/>
                  </a:lnTo>
                  <a:lnTo>
                    <a:pt x="532" y="386"/>
                  </a:lnTo>
                  <a:lnTo>
                    <a:pt x="510" y="438"/>
                  </a:lnTo>
                  <a:lnTo>
                    <a:pt x="488" y="488"/>
                  </a:lnTo>
                  <a:lnTo>
                    <a:pt x="462" y="536"/>
                  </a:lnTo>
                  <a:lnTo>
                    <a:pt x="434" y="584"/>
                  </a:lnTo>
                  <a:lnTo>
                    <a:pt x="406" y="630"/>
                  </a:lnTo>
                  <a:lnTo>
                    <a:pt x="374" y="674"/>
                  </a:lnTo>
                  <a:lnTo>
                    <a:pt x="340" y="716"/>
                  </a:lnTo>
                  <a:lnTo>
                    <a:pt x="304" y="756"/>
                  </a:lnTo>
                  <a:lnTo>
                    <a:pt x="266" y="796"/>
                  </a:lnTo>
                  <a:lnTo>
                    <a:pt x="238" y="824"/>
                  </a:lnTo>
                  <a:lnTo>
                    <a:pt x="208" y="852"/>
                  </a:lnTo>
                  <a:lnTo>
                    <a:pt x="176" y="878"/>
                  </a:lnTo>
                  <a:lnTo>
                    <a:pt x="144" y="902"/>
                  </a:lnTo>
                  <a:lnTo>
                    <a:pt x="112" y="926"/>
                  </a:lnTo>
                  <a:lnTo>
                    <a:pt x="78" y="950"/>
                  </a:lnTo>
                  <a:lnTo>
                    <a:pt x="42" y="972"/>
                  </a:lnTo>
                  <a:lnTo>
                    <a:pt x="8" y="992"/>
                  </a:lnTo>
                  <a:lnTo>
                    <a:pt x="0" y="986"/>
                  </a:lnTo>
                  <a:lnTo>
                    <a:pt x="36" y="966"/>
                  </a:lnTo>
                  <a:lnTo>
                    <a:pt x="70" y="944"/>
                  </a:lnTo>
                  <a:lnTo>
                    <a:pt x="104" y="922"/>
                  </a:lnTo>
                  <a:lnTo>
                    <a:pt x="138" y="898"/>
                  </a:lnTo>
                  <a:lnTo>
                    <a:pt x="170" y="872"/>
                  </a:lnTo>
                  <a:lnTo>
                    <a:pt x="200" y="846"/>
                  </a:lnTo>
                  <a:lnTo>
                    <a:pt x="232" y="818"/>
                  </a:lnTo>
                  <a:lnTo>
                    <a:pt x="260" y="790"/>
                  </a:lnTo>
                  <a:lnTo>
                    <a:pt x="300" y="750"/>
                  </a:lnTo>
                  <a:lnTo>
                    <a:pt x="336" y="708"/>
                  </a:lnTo>
                  <a:lnTo>
                    <a:pt x="370" y="664"/>
                  </a:lnTo>
                  <a:lnTo>
                    <a:pt x="402" y="620"/>
                  </a:lnTo>
                  <a:lnTo>
                    <a:pt x="432" y="572"/>
                  </a:lnTo>
                  <a:lnTo>
                    <a:pt x="460" y="524"/>
                  </a:lnTo>
                  <a:lnTo>
                    <a:pt x="486" y="474"/>
                  </a:lnTo>
                  <a:lnTo>
                    <a:pt x="508" y="424"/>
                  </a:lnTo>
                  <a:lnTo>
                    <a:pt x="528" y="374"/>
                  </a:lnTo>
                  <a:lnTo>
                    <a:pt x="546" y="324"/>
                  </a:lnTo>
                  <a:lnTo>
                    <a:pt x="560" y="272"/>
                  </a:lnTo>
                  <a:lnTo>
                    <a:pt x="572" y="220"/>
                  </a:lnTo>
                  <a:lnTo>
                    <a:pt x="584" y="168"/>
                  </a:lnTo>
                  <a:lnTo>
                    <a:pt x="590" y="114"/>
                  </a:lnTo>
                  <a:lnTo>
                    <a:pt x="596" y="60"/>
                  </a:lnTo>
                  <a:lnTo>
                    <a:pt x="59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0" name="Freeform 198"/>
            <p:cNvSpPr>
              <a:spLocks/>
            </p:cNvSpPr>
            <p:nvPr/>
          </p:nvSpPr>
          <p:spPr bwMode="auto">
            <a:xfrm>
              <a:off x="4437063" y="4332288"/>
              <a:ext cx="958850" cy="1501775"/>
            </a:xfrm>
            <a:custGeom>
              <a:avLst/>
              <a:gdLst>
                <a:gd name="T0" fmla="*/ 1502013125 w 604"/>
                <a:gd name="T1" fmla="*/ 10080625 h 946"/>
                <a:gd name="T2" fmla="*/ 1502013125 w 604"/>
                <a:gd name="T3" fmla="*/ 10080625 h 946"/>
                <a:gd name="T4" fmla="*/ 1522174375 w 604"/>
                <a:gd name="T5" fmla="*/ 0 h 946"/>
                <a:gd name="T6" fmla="*/ 1522174375 w 604"/>
                <a:gd name="T7" fmla="*/ 0 h 946"/>
                <a:gd name="T8" fmla="*/ 1512093750 w 604"/>
                <a:gd name="T9" fmla="*/ 136088438 h 946"/>
                <a:gd name="T10" fmla="*/ 1496972813 w 604"/>
                <a:gd name="T11" fmla="*/ 272176875 h 946"/>
                <a:gd name="T12" fmla="*/ 1476811563 w 604"/>
                <a:gd name="T13" fmla="*/ 403225000 h 946"/>
                <a:gd name="T14" fmla="*/ 1451610000 w 604"/>
                <a:gd name="T15" fmla="*/ 534273125 h 946"/>
                <a:gd name="T16" fmla="*/ 1416327813 w 604"/>
                <a:gd name="T17" fmla="*/ 665321250 h 946"/>
                <a:gd name="T18" fmla="*/ 1376005313 w 604"/>
                <a:gd name="T19" fmla="*/ 791329063 h 946"/>
                <a:gd name="T20" fmla="*/ 1330642500 w 604"/>
                <a:gd name="T21" fmla="*/ 917336875 h 946"/>
                <a:gd name="T22" fmla="*/ 1280239375 w 604"/>
                <a:gd name="T23" fmla="*/ 1033264063 h 946"/>
                <a:gd name="T24" fmla="*/ 1224795938 w 604"/>
                <a:gd name="T25" fmla="*/ 1154231563 h 946"/>
                <a:gd name="T26" fmla="*/ 1164312188 w 604"/>
                <a:gd name="T27" fmla="*/ 1270158750 h 946"/>
                <a:gd name="T28" fmla="*/ 1098788125 w 604"/>
                <a:gd name="T29" fmla="*/ 1381045625 h 946"/>
                <a:gd name="T30" fmla="*/ 1028223750 w 604"/>
                <a:gd name="T31" fmla="*/ 1486892188 h 946"/>
                <a:gd name="T32" fmla="*/ 952619063 w 604"/>
                <a:gd name="T33" fmla="*/ 1592738750 h 946"/>
                <a:gd name="T34" fmla="*/ 871974063 w 604"/>
                <a:gd name="T35" fmla="*/ 1693545000 h 946"/>
                <a:gd name="T36" fmla="*/ 786288750 w 604"/>
                <a:gd name="T37" fmla="*/ 1789310938 h 946"/>
                <a:gd name="T38" fmla="*/ 695563125 w 604"/>
                <a:gd name="T39" fmla="*/ 1885076875 h 946"/>
                <a:gd name="T40" fmla="*/ 695563125 w 604"/>
                <a:gd name="T41" fmla="*/ 1885076875 h 946"/>
                <a:gd name="T42" fmla="*/ 619958438 w 604"/>
                <a:gd name="T43" fmla="*/ 1955641250 h 946"/>
                <a:gd name="T44" fmla="*/ 539313438 w 604"/>
                <a:gd name="T45" fmla="*/ 2026205625 h 946"/>
                <a:gd name="T46" fmla="*/ 458668438 w 604"/>
                <a:gd name="T47" fmla="*/ 2096770000 h 946"/>
                <a:gd name="T48" fmla="*/ 378023438 w 604"/>
                <a:gd name="T49" fmla="*/ 2147483646 h 946"/>
                <a:gd name="T50" fmla="*/ 292338125 w 604"/>
                <a:gd name="T51" fmla="*/ 2147483646 h 946"/>
                <a:gd name="T52" fmla="*/ 201612500 w 604"/>
                <a:gd name="T53" fmla="*/ 2147483646 h 946"/>
                <a:gd name="T54" fmla="*/ 110886875 w 604"/>
                <a:gd name="T55" fmla="*/ 2147483646 h 946"/>
                <a:gd name="T56" fmla="*/ 20161250 w 604"/>
                <a:gd name="T57" fmla="*/ 2147483646 h 946"/>
                <a:gd name="T58" fmla="*/ 20161250 w 604"/>
                <a:gd name="T59" fmla="*/ 2147483646 h 946"/>
                <a:gd name="T60" fmla="*/ 0 w 604"/>
                <a:gd name="T61" fmla="*/ 2147483646 h 946"/>
                <a:gd name="T62" fmla="*/ 0 w 604"/>
                <a:gd name="T63" fmla="*/ 2147483646 h 946"/>
                <a:gd name="T64" fmla="*/ 95765938 w 604"/>
                <a:gd name="T65" fmla="*/ 2147483646 h 946"/>
                <a:gd name="T66" fmla="*/ 186491563 w 604"/>
                <a:gd name="T67" fmla="*/ 2147483646 h 946"/>
                <a:gd name="T68" fmla="*/ 272176875 w 604"/>
                <a:gd name="T69" fmla="*/ 2147483646 h 946"/>
                <a:gd name="T70" fmla="*/ 362902500 w 604"/>
                <a:gd name="T71" fmla="*/ 2147173125 h 946"/>
                <a:gd name="T72" fmla="*/ 443547500 w 604"/>
                <a:gd name="T73" fmla="*/ 2081649063 h 946"/>
                <a:gd name="T74" fmla="*/ 524192500 w 604"/>
                <a:gd name="T75" fmla="*/ 2016125000 h 946"/>
                <a:gd name="T76" fmla="*/ 604837500 w 604"/>
                <a:gd name="T77" fmla="*/ 1945560625 h 946"/>
                <a:gd name="T78" fmla="*/ 680442188 w 604"/>
                <a:gd name="T79" fmla="*/ 1869955938 h 946"/>
                <a:gd name="T80" fmla="*/ 680442188 w 604"/>
                <a:gd name="T81" fmla="*/ 1869955938 h 946"/>
                <a:gd name="T82" fmla="*/ 776208125 w 604"/>
                <a:gd name="T83" fmla="*/ 1774190000 h 946"/>
                <a:gd name="T84" fmla="*/ 861893438 w 604"/>
                <a:gd name="T85" fmla="*/ 1668343438 h 946"/>
                <a:gd name="T86" fmla="*/ 947578750 w 604"/>
                <a:gd name="T87" fmla="*/ 1562496875 h 946"/>
                <a:gd name="T88" fmla="*/ 1023183438 w 604"/>
                <a:gd name="T89" fmla="*/ 1456650313 h 946"/>
                <a:gd name="T90" fmla="*/ 1098788125 w 604"/>
                <a:gd name="T91" fmla="*/ 1340723125 h 946"/>
                <a:gd name="T92" fmla="*/ 1164312188 w 604"/>
                <a:gd name="T93" fmla="*/ 1224795938 h 946"/>
                <a:gd name="T94" fmla="*/ 1229836250 w 604"/>
                <a:gd name="T95" fmla="*/ 1098788125 h 946"/>
                <a:gd name="T96" fmla="*/ 1285279688 w 604"/>
                <a:gd name="T97" fmla="*/ 977820625 h 946"/>
                <a:gd name="T98" fmla="*/ 1285279688 w 604"/>
                <a:gd name="T99" fmla="*/ 977820625 h 946"/>
                <a:gd name="T100" fmla="*/ 1330642500 w 604"/>
                <a:gd name="T101" fmla="*/ 861893438 h 946"/>
                <a:gd name="T102" fmla="*/ 1370965000 w 604"/>
                <a:gd name="T103" fmla="*/ 745966250 h 946"/>
                <a:gd name="T104" fmla="*/ 1406247188 w 604"/>
                <a:gd name="T105" fmla="*/ 630039063 h 946"/>
                <a:gd name="T106" fmla="*/ 1436489063 w 604"/>
                <a:gd name="T107" fmla="*/ 509071563 h 946"/>
                <a:gd name="T108" fmla="*/ 1461690625 w 604"/>
                <a:gd name="T109" fmla="*/ 388104063 h 946"/>
                <a:gd name="T110" fmla="*/ 1481851875 w 604"/>
                <a:gd name="T111" fmla="*/ 262096250 h 946"/>
                <a:gd name="T112" fmla="*/ 1491932500 w 604"/>
                <a:gd name="T113" fmla="*/ 136088438 h 946"/>
                <a:gd name="T114" fmla="*/ 1502013125 w 604"/>
                <a:gd name="T115" fmla="*/ 10080625 h 946"/>
                <a:gd name="T116" fmla="*/ 1502013125 w 604"/>
                <a:gd name="T117" fmla="*/ 10080625 h 94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4" h="946">
                  <a:moveTo>
                    <a:pt x="596" y="4"/>
                  </a:moveTo>
                  <a:lnTo>
                    <a:pt x="596" y="4"/>
                  </a:lnTo>
                  <a:lnTo>
                    <a:pt x="604" y="0"/>
                  </a:lnTo>
                  <a:lnTo>
                    <a:pt x="600" y="54"/>
                  </a:lnTo>
                  <a:lnTo>
                    <a:pt x="594" y="108"/>
                  </a:lnTo>
                  <a:lnTo>
                    <a:pt x="586" y="160"/>
                  </a:lnTo>
                  <a:lnTo>
                    <a:pt x="576" y="212"/>
                  </a:lnTo>
                  <a:lnTo>
                    <a:pt x="562" y="264"/>
                  </a:lnTo>
                  <a:lnTo>
                    <a:pt x="546" y="314"/>
                  </a:lnTo>
                  <a:lnTo>
                    <a:pt x="528" y="364"/>
                  </a:lnTo>
                  <a:lnTo>
                    <a:pt x="508" y="410"/>
                  </a:lnTo>
                  <a:lnTo>
                    <a:pt x="486" y="458"/>
                  </a:lnTo>
                  <a:lnTo>
                    <a:pt x="462" y="504"/>
                  </a:lnTo>
                  <a:lnTo>
                    <a:pt x="436" y="548"/>
                  </a:lnTo>
                  <a:lnTo>
                    <a:pt x="408" y="590"/>
                  </a:lnTo>
                  <a:lnTo>
                    <a:pt x="378" y="632"/>
                  </a:lnTo>
                  <a:lnTo>
                    <a:pt x="346" y="672"/>
                  </a:lnTo>
                  <a:lnTo>
                    <a:pt x="312" y="710"/>
                  </a:lnTo>
                  <a:lnTo>
                    <a:pt x="276" y="748"/>
                  </a:lnTo>
                  <a:lnTo>
                    <a:pt x="246" y="776"/>
                  </a:lnTo>
                  <a:lnTo>
                    <a:pt x="214" y="804"/>
                  </a:lnTo>
                  <a:lnTo>
                    <a:pt x="182" y="832"/>
                  </a:lnTo>
                  <a:lnTo>
                    <a:pt x="150" y="856"/>
                  </a:lnTo>
                  <a:lnTo>
                    <a:pt x="116" y="882"/>
                  </a:lnTo>
                  <a:lnTo>
                    <a:pt x="80" y="904"/>
                  </a:lnTo>
                  <a:lnTo>
                    <a:pt x="44" y="926"/>
                  </a:lnTo>
                  <a:lnTo>
                    <a:pt x="8" y="946"/>
                  </a:lnTo>
                  <a:lnTo>
                    <a:pt x="0" y="942"/>
                  </a:lnTo>
                  <a:lnTo>
                    <a:pt x="38" y="922"/>
                  </a:lnTo>
                  <a:lnTo>
                    <a:pt x="74" y="900"/>
                  </a:lnTo>
                  <a:lnTo>
                    <a:pt x="108" y="876"/>
                  </a:lnTo>
                  <a:lnTo>
                    <a:pt x="144" y="852"/>
                  </a:lnTo>
                  <a:lnTo>
                    <a:pt x="176" y="826"/>
                  </a:lnTo>
                  <a:lnTo>
                    <a:pt x="208" y="800"/>
                  </a:lnTo>
                  <a:lnTo>
                    <a:pt x="240" y="772"/>
                  </a:lnTo>
                  <a:lnTo>
                    <a:pt x="270" y="742"/>
                  </a:lnTo>
                  <a:lnTo>
                    <a:pt x="308" y="704"/>
                  </a:lnTo>
                  <a:lnTo>
                    <a:pt x="342" y="662"/>
                  </a:lnTo>
                  <a:lnTo>
                    <a:pt x="376" y="620"/>
                  </a:lnTo>
                  <a:lnTo>
                    <a:pt x="406" y="578"/>
                  </a:lnTo>
                  <a:lnTo>
                    <a:pt x="436" y="532"/>
                  </a:lnTo>
                  <a:lnTo>
                    <a:pt x="462" y="486"/>
                  </a:lnTo>
                  <a:lnTo>
                    <a:pt x="488" y="436"/>
                  </a:lnTo>
                  <a:lnTo>
                    <a:pt x="510" y="388"/>
                  </a:lnTo>
                  <a:lnTo>
                    <a:pt x="528" y="342"/>
                  </a:lnTo>
                  <a:lnTo>
                    <a:pt x="544" y="296"/>
                  </a:lnTo>
                  <a:lnTo>
                    <a:pt x="558" y="250"/>
                  </a:lnTo>
                  <a:lnTo>
                    <a:pt x="570" y="202"/>
                  </a:lnTo>
                  <a:lnTo>
                    <a:pt x="580" y="154"/>
                  </a:lnTo>
                  <a:lnTo>
                    <a:pt x="588" y="104"/>
                  </a:lnTo>
                  <a:lnTo>
                    <a:pt x="592" y="54"/>
                  </a:lnTo>
                  <a:lnTo>
                    <a:pt x="596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1" name="Freeform 199"/>
            <p:cNvSpPr>
              <a:spLocks/>
            </p:cNvSpPr>
            <p:nvPr/>
          </p:nvSpPr>
          <p:spPr bwMode="auto">
            <a:xfrm>
              <a:off x="4379913" y="4360863"/>
              <a:ext cx="952500" cy="1431925"/>
            </a:xfrm>
            <a:custGeom>
              <a:avLst/>
              <a:gdLst>
                <a:gd name="T0" fmla="*/ 1491932500 w 600"/>
                <a:gd name="T1" fmla="*/ 10080625 h 902"/>
                <a:gd name="T2" fmla="*/ 1491932500 w 600"/>
                <a:gd name="T3" fmla="*/ 10080625 h 902"/>
                <a:gd name="T4" fmla="*/ 1512093750 w 600"/>
                <a:gd name="T5" fmla="*/ 0 h 902"/>
                <a:gd name="T6" fmla="*/ 1512093750 w 600"/>
                <a:gd name="T7" fmla="*/ 0 h 902"/>
                <a:gd name="T8" fmla="*/ 1502013125 w 600"/>
                <a:gd name="T9" fmla="*/ 131048125 h 902"/>
                <a:gd name="T10" fmla="*/ 1481851875 w 600"/>
                <a:gd name="T11" fmla="*/ 257055938 h 902"/>
                <a:gd name="T12" fmla="*/ 1461690625 w 600"/>
                <a:gd name="T13" fmla="*/ 383063750 h 902"/>
                <a:gd name="T14" fmla="*/ 1431448750 w 600"/>
                <a:gd name="T15" fmla="*/ 504031250 h 902"/>
                <a:gd name="T16" fmla="*/ 1401206875 w 600"/>
                <a:gd name="T17" fmla="*/ 624998750 h 902"/>
                <a:gd name="T18" fmla="*/ 1360884375 w 600"/>
                <a:gd name="T19" fmla="*/ 740925938 h 902"/>
                <a:gd name="T20" fmla="*/ 1315521563 w 600"/>
                <a:gd name="T21" fmla="*/ 856853125 h 902"/>
                <a:gd name="T22" fmla="*/ 1270158750 w 600"/>
                <a:gd name="T23" fmla="*/ 972780313 h 902"/>
                <a:gd name="T24" fmla="*/ 1214715313 w 600"/>
                <a:gd name="T25" fmla="*/ 1083667188 h 902"/>
                <a:gd name="T26" fmla="*/ 1159271875 w 600"/>
                <a:gd name="T27" fmla="*/ 1189513750 h 902"/>
                <a:gd name="T28" fmla="*/ 1093747813 w 600"/>
                <a:gd name="T29" fmla="*/ 1295360313 h 902"/>
                <a:gd name="T30" fmla="*/ 1028223750 w 600"/>
                <a:gd name="T31" fmla="*/ 1396166563 h 902"/>
                <a:gd name="T32" fmla="*/ 952619063 w 600"/>
                <a:gd name="T33" fmla="*/ 1491932500 h 902"/>
                <a:gd name="T34" fmla="*/ 877014375 w 600"/>
                <a:gd name="T35" fmla="*/ 1587698438 h 902"/>
                <a:gd name="T36" fmla="*/ 801409688 w 600"/>
                <a:gd name="T37" fmla="*/ 1678424063 h 902"/>
                <a:gd name="T38" fmla="*/ 715724375 w 600"/>
                <a:gd name="T39" fmla="*/ 1769149688 h 902"/>
                <a:gd name="T40" fmla="*/ 715724375 w 600"/>
                <a:gd name="T41" fmla="*/ 1769149688 h 902"/>
                <a:gd name="T42" fmla="*/ 635079375 w 600"/>
                <a:gd name="T43" fmla="*/ 1844754375 h 902"/>
                <a:gd name="T44" fmla="*/ 554434375 w 600"/>
                <a:gd name="T45" fmla="*/ 1915318750 h 902"/>
                <a:gd name="T46" fmla="*/ 473789375 w 600"/>
                <a:gd name="T47" fmla="*/ 1980842813 h 902"/>
                <a:gd name="T48" fmla="*/ 388104063 w 600"/>
                <a:gd name="T49" fmla="*/ 2046366875 h 902"/>
                <a:gd name="T50" fmla="*/ 297378438 w 600"/>
                <a:gd name="T51" fmla="*/ 2111890938 h 902"/>
                <a:gd name="T52" fmla="*/ 206652813 w 600"/>
                <a:gd name="T53" fmla="*/ 2147483646 h 902"/>
                <a:gd name="T54" fmla="*/ 115927188 w 600"/>
                <a:gd name="T55" fmla="*/ 2147483646 h 902"/>
                <a:gd name="T56" fmla="*/ 20161250 w 600"/>
                <a:gd name="T57" fmla="*/ 2147483646 h 902"/>
                <a:gd name="T58" fmla="*/ 20161250 w 600"/>
                <a:gd name="T59" fmla="*/ 2147483646 h 902"/>
                <a:gd name="T60" fmla="*/ 0 w 600"/>
                <a:gd name="T61" fmla="*/ 2147483646 h 902"/>
                <a:gd name="T62" fmla="*/ 0 w 600"/>
                <a:gd name="T63" fmla="*/ 2147483646 h 902"/>
                <a:gd name="T64" fmla="*/ 95765938 w 600"/>
                <a:gd name="T65" fmla="*/ 2147483646 h 902"/>
                <a:gd name="T66" fmla="*/ 191531875 w 600"/>
                <a:gd name="T67" fmla="*/ 2147483646 h 902"/>
                <a:gd name="T68" fmla="*/ 282257500 w 600"/>
                <a:gd name="T69" fmla="*/ 2096770000 h 902"/>
                <a:gd name="T70" fmla="*/ 372983125 w 600"/>
                <a:gd name="T71" fmla="*/ 2036286250 h 902"/>
                <a:gd name="T72" fmla="*/ 458668438 w 600"/>
                <a:gd name="T73" fmla="*/ 1970762188 h 902"/>
                <a:gd name="T74" fmla="*/ 539313438 w 600"/>
                <a:gd name="T75" fmla="*/ 1900197813 h 902"/>
                <a:gd name="T76" fmla="*/ 624998750 w 600"/>
                <a:gd name="T77" fmla="*/ 1829633438 h 902"/>
                <a:gd name="T78" fmla="*/ 700603438 w 600"/>
                <a:gd name="T79" fmla="*/ 1754028750 h 902"/>
                <a:gd name="T80" fmla="*/ 700603438 w 600"/>
                <a:gd name="T81" fmla="*/ 1754028750 h 902"/>
                <a:gd name="T82" fmla="*/ 791329063 w 600"/>
                <a:gd name="T83" fmla="*/ 1658262813 h 902"/>
                <a:gd name="T84" fmla="*/ 877014375 w 600"/>
                <a:gd name="T85" fmla="*/ 1562496875 h 902"/>
                <a:gd name="T86" fmla="*/ 957659375 w 600"/>
                <a:gd name="T87" fmla="*/ 1456650313 h 902"/>
                <a:gd name="T88" fmla="*/ 1033264063 w 600"/>
                <a:gd name="T89" fmla="*/ 1350803750 h 902"/>
                <a:gd name="T90" fmla="*/ 1103828438 w 600"/>
                <a:gd name="T91" fmla="*/ 1244957188 h 902"/>
                <a:gd name="T92" fmla="*/ 1169352500 w 600"/>
                <a:gd name="T93" fmla="*/ 1129030000 h 902"/>
                <a:gd name="T94" fmla="*/ 1229836250 w 600"/>
                <a:gd name="T95" fmla="*/ 1013102813 h 902"/>
                <a:gd name="T96" fmla="*/ 1280239375 w 600"/>
                <a:gd name="T97" fmla="*/ 892135313 h 902"/>
                <a:gd name="T98" fmla="*/ 1280239375 w 600"/>
                <a:gd name="T99" fmla="*/ 892135313 h 902"/>
                <a:gd name="T100" fmla="*/ 1325602188 w 600"/>
                <a:gd name="T101" fmla="*/ 786288750 h 902"/>
                <a:gd name="T102" fmla="*/ 1360884375 w 600"/>
                <a:gd name="T103" fmla="*/ 680442188 h 902"/>
                <a:gd name="T104" fmla="*/ 1391126250 w 600"/>
                <a:gd name="T105" fmla="*/ 574595625 h 902"/>
                <a:gd name="T106" fmla="*/ 1421368125 w 600"/>
                <a:gd name="T107" fmla="*/ 463708750 h 902"/>
                <a:gd name="T108" fmla="*/ 1446569688 w 600"/>
                <a:gd name="T109" fmla="*/ 352821875 h 902"/>
                <a:gd name="T110" fmla="*/ 1466730938 w 600"/>
                <a:gd name="T111" fmla="*/ 241935000 h 902"/>
                <a:gd name="T112" fmla="*/ 1481851875 w 600"/>
                <a:gd name="T113" fmla="*/ 126007813 h 902"/>
                <a:gd name="T114" fmla="*/ 1491932500 w 600"/>
                <a:gd name="T115" fmla="*/ 10080625 h 902"/>
                <a:gd name="T116" fmla="*/ 1491932500 w 600"/>
                <a:gd name="T117" fmla="*/ 10080625 h 9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0" h="902">
                  <a:moveTo>
                    <a:pt x="592" y="4"/>
                  </a:moveTo>
                  <a:lnTo>
                    <a:pt x="592" y="4"/>
                  </a:lnTo>
                  <a:lnTo>
                    <a:pt x="600" y="0"/>
                  </a:lnTo>
                  <a:lnTo>
                    <a:pt x="596" y="52"/>
                  </a:lnTo>
                  <a:lnTo>
                    <a:pt x="588" y="102"/>
                  </a:lnTo>
                  <a:lnTo>
                    <a:pt x="580" y="152"/>
                  </a:lnTo>
                  <a:lnTo>
                    <a:pt x="568" y="200"/>
                  </a:lnTo>
                  <a:lnTo>
                    <a:pt x="556" y="248"/>
                  </a:lnTo>
                  <a:lnTo>
                    <a:pt x="540" y="294"/>
                  </a:lnTo>
                  <a:lnTo>
                    <a:pt x="522" y="340"/>
                  </a:lnTo>
                  <a:lnTo>
                    <a:pt x="504" y="386"/>
                  </a:lnTo>
                  <a:lnTo>
                    <a:pt x="482" y="430"/>
                  </a:lnTo>
                  <a:lnTo>
                    <a:pt x="460" y="472"/>
                  </a:lnTo>
                  <a:lnTo>
                    <a:pt x="434" y="514"/>
                  </a:lnTo>
                  <a:lnTo>
                    <a:pt x="408" y="554"/>
                  </a:lnTo>
                  <a:lnTo>
                    <a:pt x="378" y="592"/>
                  </a:lnTo>
                  <a:lnTo>
                    <a:pt x="348" y="630"/>
                  </a:lnTo>
                  <a:lnTo>
                    <a:pt x="318" y="666"/>
                  </a:lnTo>
                  <a:lnTo>
                    <a:pt x="284" y="702"/>
                  </a:lnTo>
                  <a:lnTo>
                    <a:pt x="252" y="732"/>
                  </a:lnTo>
                  <a:lnTo>
                    <a:pt x="220" y="760"/>
                  </a:lnTo>
                  <a:lnTo>
                    <a:pt x="188" y="786"/>
                  </a:lnTo>
                  <a:lnTo>
                    <a:pt x="154" y="812"/>
                  </a:lnTo>
                  <a:lnTo>
                    <a:pt x="118" y="838"/>
                  </a:lnTo>
                  <a:lnTo>
                    <a:pt x="82" y="860"/>
                  </a:lnTo>
                  <a:lnTo>
                    <a:pt x="46" y="882"/>
                  </a:lnTo>
                  <a:lnTo>
                    <a:pt x="8" y="902"/>
                  </a:lnTo>
                  <a:lnTo>
                    <a:pt x="0" y="898"/>
                  </a:lnTo>
                  <a:lnTo>
                    <a:pt x="38" y="876"/>
                  </a:lnTo>
                  <a:lnTo>
                    <a:pt x="76" y="856"/>
                  </a:lnTo>
                  <a:lnTo>
                    <a:pt x="112" y="832"/>
                  </a:lnTo>
                  <a:lnTo>
                    <a:pt x="148" y="808"/>
                  </a:lnTo>
                  <a:lnTo>
                    <a:pt x="182" y="782"/>
                  </a:lnTo>
                  <a:lnTo>
                    <a:pt x="214" y="754"/>
                  </a:lnTo>
                  <a:lnTo>
                    <a:pt x="248" y="726"/>
                  </a:lnTo>
                  <a:lnTo>
                    <a:pt x="278" y="696"/>
                  </a:lnTo>
                  <a:lnTo>
                    <a:pt x="314" y="658"/>
                  </a:lnTo>
                  <a:lnTo>
                    <a:pt x="348" y="620"/>
                  </a:lnTo>
                  <a:lnTo>
                    <a:pt x="380" y="578"/>
                  </a:lnTo>
                  <a:lnTo>
                    <a:pt x="410" y="536"/>
                  </a:lnTo>
                  <a:lnTo>
                    <a:pt x="438" y="494"/>
                  </a:lnTo>
                  <a:lnTo>
                    <a:pt x="464" y="448"/>
                  </a:lnTo>
                  <a:lnTo>
                    <a:pt x="488" y="402"/>
                  </a:lnTo>
                  <a:lnTo>
                    <a:pt x="508" y="354"/>
                  </a:lnTo>
                  <a:lnTo>
                    <a:pt x="526" y="312"/>
                  </a:lnTo>
                  <a:lnTo>
                    <a:pt x="540" y="270"/>
                  </a:lnTo>
                  <a:lnTo>
                    <a:pt x="552" y="228"/>
                  </a:lnTo>
                  <a:lnTo>
                    <a:pt x="564" y="184"/>
                  </a:lnTo>
                  <a:lnTo>
                    <a:pt x="574" y="140"/>
                  </a:lnTo>
                  <a:lnTo>
                    <a:pt x="582" y="96"/>
                  </a:lnTo>
                  <a:lnTo>
                    <a:pt x="588" y="50"/>
                  </a:lnTo>
                  <a:lnTo>
                    <a:pt x="592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2" name="Freeform 200"/>
            <p:cNvSpPr>
              <a:spLocks/>
            </p:cNvSpPr>
            <p:nvPr/>
          </p:nvSpPr>
          <p:spPr bwMode="auto">
            <a:xfrm>
              <a:off x="4325938" y="4389438"/>
              <a:ext cx="939800" cy="1362075"/>
            </a:xfrm>
            <a:custGeom>
              <a:avLst/>
              <a:gdLst>
                <a:gd name="T0" fmla="*/ 1471771250 w 592"/>
                <a:gd name="T1" fmla="*/ 10080625 h 858"/>
                <a:gd name="T2" fmla="*/ 1471771250 w 592"/>
                <a:gd name="T3" fmla="*/ 10080625 h 858"/>
                <a:gd name="T4" fmla="*/ 1491932500 w 592"/>
                <a:gd name="T5" fmla="*/ 0 h 858"/>
                <a:gd name="T6" fmla="*/ 1491932500 w 592"/>
                <a:gd name="T7" fmla="*/ 0 h 858"/>
                <a:gd name="T8" fmla="*/ 1481851875 w 592"/>
                <a:gd name="T9" fmla="*/ 120967500 h 858"/>
                <a:gd name="T10" fmla="*/ 1461690625 w 592"/>
                <a:gd name="T11" fmla="*/ 236894688 h 858"/>
                <a:gd name="T12" fmla="*/ 1441529375 w 592"/>
                <a:gd name="T13" fmla="*/ 352821875 h 858"/>
                <a:gd name="T14" fmla="*/ 1411287500 w 592"/>
                <a:gd name="T15" fmla="*/ 468749063 h 858"/>
                <a:gd name="T16" fmla="*/ 1381045625 w 592"/>
                <a:gd name="T17" fmla="*/ 579635938 h 858"/>
                <a:gd name="T18" fmla="*/ 1340723125 w 592"/>
                <a:gd name="T19" fmla="*/ 690522813 h 858"/>
                <a:gd name="T20" fmla="*/ 1300400625 w 592"/>
                <a:gd name="T21" fmla="*/ 801409688 h 858"/>
                <a:gd name="T22" fmla="*/ 1255037813 w 592"/>
                <a:gd name="T23" fmla="*/ 907256250 h 858"/>
                <a:gd name="T24" fmla="*/ 1204634688 w 592"/>
                <a:gd name="T25" fmla="*/ 1008062500 h 858"/>
                <a:gd name="T26" fmla="*/ 1149191250 w 592"/>
                <a:gd name="T27" fmla="*/ 1108868750 h 858"/>
                <a:gd name="T28" fmla="*/ 1088707500 w 592"/>
                <a:gd name="T29" fmla="*/ 1209675000 h 858"/>
                <a:gd name="T30" fmla="*/ 1023183438 w 592"/>
                <a:gd name="T31" fmla="*/ 1300400625 h 858"/>
                <a:gd name="T32" fmla="*/ 957659375 w 592"/>
                <a:gd name="T33" fmla="*/ 1396166563 h 858"/>
                <a:gd name="T34" fmla="*/ 882054688 w 592"/>
                <a:gd name="T35" fmla="*/ 1481851875 h 858"/>
                <a:gd name="T36" fmla="*/ 806450000 w 592"/>
                <a:gd name="T37" fmla="*/ 1567537188 h 858"/>
                <a:gd name="T38" fmla="*/ 730845313 w 592"/>
                <a:gd name="T39" fmla="*/ 1653222500 h 858"/>
                <a:gd name="T40" fmla="*/ 730845313 w 592"/>
                <a:gd name="T41" fmla="*/ 1653222500 h 858"/>
                <a:gd name="T42" fmla="*/ 650200313 w 592"/>
                <a:gd name="T43" fmla="*/ 1728827188 h 858"/>
                <a:gd name="T44" fmla="*/ 569555313 w 592"/>
                <a:gd name="T45" fmla="*/ 1799391563 h 858"/>
                <a:gd name="T46" fmla="*/ 483870000 w 592"/>
                <a:gd name="T47" fmla="*/ 1869955938 h 858"/>
                <a:gd name="T48" fmla="*/ 393144375 w 592"/>
                <a:gd name="T49" fmla="*/ 1935480000 h 858"/>
                <a:gd name="T50" fmla="*/ 302418750 w 592"/>
                <a:gd name="T51" fmla="*/ 1995963750 h 858"/>
                <a:gd name="T52" fmla="*/ 211693125 w 592"/>
                <a:gd name="T53" fmla="*/ 2056447500 h 858"/>
                <a:gd name="T54" fmla="*/ 115927188 w 592"/>
                <a:gd name="T55" fmla="*/ 2111890938 h 858"/>
                <a:gd name="T56" fmla="*/ 15120938 w 592"/>
                <a:gd name="T57" fmla="*/ 2147483646 h 858"/>
                <a:gd name="T58" fmla="*/ 15120938 w 592"/>
                <a:gd name="T59" fmla="*/ 2147483646 h 858"/>
                <a:gd name="T60" fmla="*/ 0 w 592"/>
                <a:gd name="T61" fmla="*/ 2147173125 h 858"/>
                <a:gd name="T62" fmla="*/ 0 w 592"/>
                <a:gd name="T63" fmla="*/ 2147173125 h 858"/>
                <a:gd name="T64" fmla="*/ 95765938 w 592"/>
                <a:gd name="T65" fmla="*/ 2096770000 h 858"/>
                <a:gd name="T66" fmla="*/ 191531875 w 592"/>
                <a:gd name="T67" fmla="*/ 2041326563 h 858"/>
                <a:gd name="T68" fmla="*/ 287297813 w 592"/>
                <a:gd name="T69" fmla="*/ 1985883125 h 858"/>
                <a:gd name="T70" fmla="*/ 378023438 w 592"/>
                <a:gd name="T71" fmla="*/ 1920359063 h 858"/>
                <a:gd name="T72" fmla="*/ 468749063 w 592"/>
                <a:gd name="T73" fmla="*/ 1854835000 h 858"/>
                <a:gd name="T74" fmla="*/ 554434375 w 592"/>
                <a:gd name="T75" fmla="*/ 1784270625 h 858"/>
                <a:gd name="T76" fmla="*/ 635079375 w 592"/>
                <a:gd name="T77" fmla="*/ 1713706250 h 858"/>
                <a:gd name="T78" fmla="*/ 715724375 w 592"/>
                <a:gd name="T79" fmla="*/ 1638101563 h 858"/>
                <a:gd name="T80" fmla="*/ 715724375 w 592"/>
                <a:gd name="T81" fmla="*/ 1638101563 h 858"/>
                <a:gd name="T82" fmla="*/ 801409688 w 592"/>
                <a:gd name="T83" fmla="*/ 1547375938 h 858"/>
                <a:gd name="T84" fmla="*/ 882054688 w 592"/>
                <a:gd name="T85" fmla="*/ 1451610000 h 858"/>
                <a:gd name="T86" fmla="*/ 962699688 w 592"/>
                <a:gd name="T87" fmla="*/ 1350803750 h 858"/>
                <a:gd name="T88" fmla="*/ 1033264063 w 592"/>
                <a:gd name="T89" fmla="*/ 1249997500 h 858"/>
                <a:gd name="T90" fmla="*/ 1103828438 w 592"/>
                <a:gd name="T91" fmla="*/ 1144150938 h 858"/>
                <a:gd name="T92" fmla="*/ 1164312188 w 592"/>
                <a:gd name="T93" fmla="*/ 1033264063 h 858"/>
                <a:gd name="T94" fmla="*/ 1224795938 w 592"/>
                <a:gd name="T95" fmla="*/ 922377188 h 858"/>
                <a:gd name="T96" fmla="*/ 1275199063 w 592"/>
                <a:gd name="T97" fmla="*/ 806450000 h 858"/>
                <a:gd name="T98" fmla="*/ 1275199063 w 592"/>
                <a:gd name="T99" fmla="*/ 806450000 h 858"/>
                <a:gd name="T100" fmla="*/ 1310481250 w 592"/>
                <a:gd name="T101" fmla="*/ 710684063 h 858"/>
                <a:gd name="T102" fmla="*/ 1345763438 w 592"/>
                <a:gd name="T103" fmla="*/ 614918125 h 858"/>
                <a:gd name="T104" fmla="*/ 1376005313 w 592"/>
                <a:gd name="T105" fmla="*/ 519152188 h 858"/>
                <a:gd name="T106" fmla="*/ 1406247188 w 592"/>
                <a:gd name="T107" fmla="*/ 418345938 h 858"/>
                <a:gd name="T108" fmla="*/ 1426408438 w 592"/>
                <a:gd name="T109" fmla="*/ 317539688 h 858"/>
                <a:gd name="T110" fmla="*/ 1446569688 w 592"/>
                <a:gd name="T111" fmla="*/ 216733438 h 858"/>
                <a:gd name="T112" fmla="*/ 1461690625 w 592"/>
                <a:gd name="T113" fmla="*/ 110886875 h 858"/>
                <a:gd name="T114" fmla="*/ 1471771250 w 592"/>
                <a:gd name="T115" fmla="*/ 10080625 h 858"/>
                <a:gd name="T116" fmla="*/ 1471771250 w 592"/>
                <a:gd name="T117" fmla="*/ 10080625 h 85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92" h="858">
                  <a:moveTo>
                    <a:pt x="584" y="4"/>
                  </a:moveTo>
                  <a:lnTo>
                    <a:pt x="584" y="4"/>
                  </a:lnTo>
                  <a:lnTo>
                    <a:pt x="592" y="0"/>
                  </a:lnTo>
                  <a:lnTo>
                    <a:pt x="588" y="48"/>
                  </a:lnTo>
                  <a:lnTo>
                    <a:pt x="580" y="94"/>
                  </a:lnTo>
                  <a:lnTo>
                    <a:pt x="572" y="140"/>
                  </a:lnTo>
                  <a:lnTo>
                    <a:pt x="560" y="186"/>
                  </a:lnTo>
                  <a:lnTo>
                    <a:pt x="548" y="230"/>
                  </a:lnTo>
                  <a:lnTo>
                    <a:pt x="532" y="274"/>
                  </a:lnTo>
                  <a:lnTo>
                    <a:pt x="516" y="318"/>
                  </a:lnTo>
                  <a:lnTo>
                    <a:pt x="498" y="360"/>
                  </a:lnTo>
                  <a:lnTo>
                    <a:pt x="478" y="400"/>
                  </a:lnTo>
                  <a:lnTo>
                    <a:pt x="456" y="440"/>
                  </a:lnTo>
                  <a:lnTo>
                    <a:pt x="432" y="480"/>
                  </a:lnTo>
                  <a:lnTo>
                    <a:pt x="406" y="516"/>
                  </a:lnTo>
                  <a:lnTo>
                    <a:pt x="380" y="554"/>
                  </a:lnTo>
                  <a:lnTo>
                    <a:pt x="350" y="588"/>
                  </a:lnTo>
                  <a:lnTo>
                    <a:pt x="320" y="622"/>
                  </a:lnTo>
                  <a:lnTo>
                    <a:pt x="290" y="656"/>
                  </a:lnTo>
                  <a:lnTo>
                    <a:pt x="258" y="686"/>
                  </a:lnTo>
                  <a:lnTo>
                    <a:pt x="226" y="714"/>
                  </a:lnTo>
                  <a:lnTo>
                    <a:pt x="192" y="742"/>
                  </a:lnTo>
                  <a:lnTo>
                    <a:pt x="156" y="768"/>
                  </a:lnTo>
                  <a:lnTo>
                    <a:pt x="120" y="792"/>
                  </a:lnTo>
                  <a:lnTo>
                    <a:pt x="84" y="816"/>
                  </a:lnTo>
                  <a:lnTo>
                    <a:pt x="46" y="838"/>
                  </a:lnTo>
                  <a:lnTo>
                    <a:pt x="6" y="858"/>
                  </a:lnTo>
                  <a:lnTo>
                    <a:pt x="0" y="852"/>
                  </a:lnTo>
                  <a:lnTo>
                    <a:pt x="38" y="832"/>
                  </a:lnTo>
                  <a:lnTo>
                    <a:pt x="76" y="810"/>
                  </a:lnTo>
                  <a:lnTo>
                    <a:pt x="114" y="788"/>
                  </a:lnTo>
                  <a:lnTo>
                    <a:pt x="150" y="762"/>
                  </a:lnTo>
                  <a:lnTo>
                    <a:pt x="186" y="736"/>
                  </a:lnTo>
                  <a:lnTo>
                    <a:pt x="220" y="708"/>
                  </a:lnTo>
                  <a:lnTo>
                    <a:pt x="252" y="680"/>
                  </a:lnTo>
                  <a:lnTo>
                    <a:pt x="284" y="650"/>
                  </a:lnTo>
                  <a:lnTo>
                    <a:pt x="318" y="614"/>
                  </a:lnTo>
                  <a:lnTo>
                    <a:pt x="350" y="576"/>
                  </a:lnTo>
                  <a:lnTo>
                    <a:pt x="382" y="536"/>
                  </a:lnTo>
                  <a:lnTo>
                    <a:pt x="410" y="496"/>
                  </a:lnTo>
                  <a:lnTo>
                    <a:pt x="438" y="454"/>
                  </a:lnTo>
                  <a:lnTo>
                    <a:pt x="462" y="410"/>
                  </a:lnTo>
                  <a:lnTo>
                    <a:pt x="486" y="366"/>
                  </a:lnTo>
                  <a:lnTo>
                    <a:pt x="506" y="320"/>
                  </a:lnTo>
                  <a:lnTo>
                    <a:pt x="520" y="282"/>
                  </a:lnTo>
                  <a:lnTo>
                    <a:pt x="534" y="244"/>
                  </a:lnTo>
                  <a:lnTo>
                    <a:pt x="546" y="206"/>
                  </a:lnTo>
                  <a:lnTo>
                    <a:pt x="558" y="166"/>
                  </a:lnTo>
                  <a:lnTo>
                    <a:pt x="566" y="126"/>
                  </a:lnTo>
                  <a:lnTo>
                    <a:pt x="574" y="86"/>
                  </a:lnTo>
                  <a:lnTo>
                    <a:pt x="580" y="44"/>
                  </a:lnTo>
                  <a:lnTo>
                    <a:pt x="584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3" name="Freeform 201"/>
            <p:cNvSpPr>
              <a:spLocks/>
            </p:cNvSpPr>
            <p:nvPr/>
          </p:nvSpPr>
          <p:spPr bwMode="auto">
            <a:xfrm>
              <a:off x="4271963" y="4414838"/>
              <a:ext cx="927100" cy="1289050"/>
            </a:xfrm>
            <a:custGeom>
              <a:avLst/>
              <a:gdLst>
                <a:gd name="T0" fmla="*/ 1451610000 w 584"/>
                <a:gd name="T1" fmla="*/ 5040313 h 812"/>
                <a:gd name="T2" fmla="*/ 1451610000 w 584"/>
                <a:gd name="T3" fmla="*/ 5040313 h 812"/>
                <a:gd name="T4" fmla="*/ 1471771250 w 584"/>
                <a:gd name="T5" fmla="*/ 0 h 812"/>
                <a:gd name="T6" fmla="*/ 1471771250 w 584"/>
                <a:gd name="T7" fmla="*/ 0 h 812"/>
                <a:gd name="T8" fmla="*/ 1461690625 w 584"/>
                <a:gd name="T9" fmla="*/ 110886875 h 812"/>
                <a:gd name="T10" fmla="*/ 1441529375 w 584"/>
                <a:gd name="T11" fmla="*/ 221773750 h 812"/>
                <a:gd name="T12" fmla="*/ 1416327813 w 584"/>
                <a:gd name="T13" fmla="*/ 327620313 h 812"/>
                <a:gd name="T14" fmla="*/ 1391126250 w 584"/>
                <a:gd name="T15" fmla="*/ 433466875 h 812"/>
                <a:gd name="T16" fmla="*/ 1360884375 w 584"/>
                <a:gd name="T17" fmla="*/ 539313438 h 812"/>
                <a:gd name="T18" fmla="*/ 1320561875 w 584"/>
                <a:gd name="T19" fmla="*/ 645160000 h 812"/>
                <a:gd name="T20" fmla="*/ 1280239375 w 584"/>
                <a:gd name="T21" fmla="*/ 745966250 h 812"/>
                <a:gd name="T22" fmla="*/ 1239916875 w 584"/>
                <a:gd name="T23" fmla="*/ 841732188 h 812"/>
                <a:gd name="T24" fmla="*/ 1189513750 w 584"/>
                <a:gd name="T25" fmla="*/ 937498125 h 812"/>
                <a:gd name="T26" fmla="*/ 1134070313 w 584"/>
                <a:gd name="T27" fmla="*/ 1033264063 h 812"/>
                <a:gd name="T28" fmla="*/ 1078626875 w 584"/>
                <a:gd name="T29" fmla="*/ 1123989688 h 812"/>
                <a:gd name="T30" fmla="*/ 1018143125 w 584"/>
                <a:gd name="T31" fmla="*/ 1214715313 h 812"/>
                <a:gd name="T32" fmla="*/ 957659375 w 584"/>
                <a:gd name="T33" fmla="*/ 1300400625 h 812"/>
                <a:gd name="T34" fmla="*/ 887095000 w 584"/>
                <a:gd name="T35" fmla="*/ 1381045625 h 812"/>
                <a:gd name="T36" fmla="*/ 816530625 w 584"/>
                <a:gd name="T37" fmla="*/ 1461690625 h 812"/>
                <a:gd name="T38" fmla="*/ 745966250 w 584"/>
                <a:gd name="T39" fmla="*/ 1542335625 h 812"/>
                <a:gd name="T40" fmla="*/ 745966250 w 584"/>
                <a:gd name="T41" fmla="*/ 1542335625 h 812"/>
                <a:gd name="T42" fmla="*/ 665321250 w 584"/>
                <a:gd name="T43" fmla="*/ 1617940313 h 812"/>
                <a:gd name="T44" fmla="*/ 579635938 w 584"/>
                <a:gd name="T45" fmla="*/ 1688504688 h 812"/>
                <a:gd name="T46" fmla="*/ 493950625 w 584"/>
                <a:gd name="T47" fmla="*/ 1759069063 h 812"/>
                <a:gd name="T48" fmla="*/ 403225000 w 584"/>
                <a:gd name="T49" fmla="*/ 1824593125 h 812"/>
                <a:gd name="T50" fmla="*/ 312499375 w 584"/>
                <a:gd name="T51" fmla="*/ 1890117188 h 812"/>
                <a:gd name="T52" fmla="*/ 216733438 w 584"/>
                <a:gd name="T53" fmla="*/ 1945560625 h 812"/>
                <a:gd name="T54" fmla="*/ 115927188 w 584"/>
                <a:gd name="T55" fmla="*/ 2001004063 h 812"/>
                <a:gd name="T56" fmla="*/ 15120938 w 584"/>
                <a:gd name="T57" fmla="*/ 2046366875 h 812"/>
                <a:gd name="T58" fmla="*/ 15120938 w 584"/>
                <a:gd name="T59" fmla="*/ 2046366875 h 812"/>
                <a:gd name="T60" fmla="*/ 0 w 584"/>
                <a:gd name="T61" fmla="*/ 2036286250 h 812"/>
                <a:gd name="T62" fmla="*/ 0 w 584"/>
                <a:gd name="T63" fmla="*/ 2036286250 h 812"/>
                <a:gd name="T64" fmla="*/ 100806250 w 584"/>
                <a:gd name="T65" fmla="*/ 1985883125 h 812"/>
                <a:gd name="T66" fmla="*/ 196572188 w 584"/>
                <a:gd name="T67" fmla="*/ 1930439688 h 812"/>
                <a:gd name="T68" fmla="*/ 292338125 w 584"/>
                <a:gd name="T69" fmla="*/ 1874996250 h 812"/>
                <a:gd name="T70" fmla="*/ 388104063 w 584"/>
                <a:gd name="T71" fmla="*/ 1809472188 h 812"/>
                <a:gd name="T72" fmla="*/ 478829688 w 584"/>
                <a:gd name="T73" fmla="*/ 1743948125 h 812"/>
                <a:gd name="T74" fmla="*/ 564515000 w 584"/>
                <a:gd name="T75" fmla="*/ 1678424063 h 812"/>
                <a:gd name="T76" fmla="*/ 650200313 w 584"/>
                <a:gd name="T77" fmla="*/ 1602819375 h 812"/>
                <a:gd name="T78" fmla="*/ 730845313 w 584"/>
                <a:gd name="T79" fmla="*/ 1527214688 h 812"/>
                <a:gd name="T80" fmla="*/ 730845313 w 584"/>
                <a:gd name="T81" fmla="*/ 1527214688 h 812"/>
                <a:gd name="T82" fmla="*/ 811490313 w 584"/>
                <a:gd name="T83" fmla="*/ 1436489063 h 812"/>
                <a:gd name="T84" fmla="*/ 892135313 w 584"/>
                <a:gd name="T85" fmla="*/ 1345763438 h 812"/>
                <a:gd name="T86" fmla="*/ 967740000 w 584"/>
                <a:gd name="T87" fmla="*/ 1255037813 h 812"/>
                <a:gd name="T88" fmla="*/ 1038304375 w 584"/>
                <a:gd name="T89" fmla="*/ 1154231563 h 812"/>
                <a:gd name="T90" fmla="*/ 1103828438 w 584"/>
                <a:gd name="T91" fmla="*/ 1053425313 h 812"/>
                <a:gd name="T92" fmla="*/ 1164312188 w 584"/>
                <a:gd name="T93" fmla="*/ 947578750 h 812"/>
                <a:gd name="T94" fmla="*/ 1219755625 w 584"/>
                <a:gd name="T95" fmla="*/ 836691875 h 812"/>
                <a:gd name="T96" fmla="*/ 1270158750 w 584"/>
                <a:gd name="T97" fmla="*/ 725805000 h 812"/>
                <a:gd name="T98" fmla="*/ 1270158750 w 584"/>
                <a:gd name="T99" fmla="*/ 725805000 h 812"/>
                <a:gd name="T100" fmla="*/ 1300400625 w 584"/>
                <a:gd name="T101" fmla="*/ 640119688 h 812"/>
                <a:gd name="T102" fmla="*/ 1335682813 w 584"/>
                <a:gd name="T103" fmla="*/ 554434375 h 812"/>
                <a:gd name="T104" fmla="*/ 1360884375 w 584"/>
                <a:gd name="T105" fmla="*/ 468749063 h 812"/>
                <a:gd name="T106" fmla="*/ 1386085938 w 584"/>
                <a:gd name="T107" fmla="*/ 378023438 h 812"/>
                <a:gd name="T108" fmla="*/ 1406247188 w 584"/>
                <a:gd name="T109" fmla="*/ 287297813 h 812"/>
                <a:gd name="T110" fmla="*/ 1426408438 w 584"/>
                <a:gd name="T111" fmla="*/ 191531875 h 812"/>
                <a:gd name="T112" fmla="*/ 1441529375 w 584"/>
                <a:gd name="T113" fmla="*/ 100806250 h 812"/>
                <a:gd name="T114" fmla="*/ 1451610000 w 584"/>
                <a:gd name="T115" fmla="*/ 5040313 h 812"/>
                <a:gd name="T116" fmla="*/ 1451610000 w 584"/>
                <a:gd name="T117" fmla="*/ 5040313 h 8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84" h="812">
                  <a:moveTo>
                    <a:pt x="576" y="2"/>
                  </a:moveTo>
                  <a:lnTo>
                    <a:pt x="576" y="2"/>
                  </a:lnTo>
                  <a:lnTo>
                    <a:pt x="584" y="0"/>
                  </a:lnTo>
                  <a:lnTo>
                    <a:pt x="580" y="44"/>
                  </a:lnTo>
                  <a:lnTo>
                    <a:pt x="572" y="88"/>
                  </a:lnTo>
                  <a:lnTo>
                    <a:pt x="562" y="130"/>
                  </a:lnTo>
                  <a:lnTo>
                    <a:pt x="552" y="172"/>
                  </a:lnTo>
                  <a:lnTo>
                    <a:pt x="540" y="214"/>
                  </a:lnTo>
                  <a:lnTo>
                    <a:pt x="524" y="256"/>
                  </a:lnTo>
                  <a:lnTo>
                    <a:pt x="508" y="296"/>
                  </a:lnTo>
                  <a:lnTo>
                    <a:pt x="492" y="334"/>
                  </a:lnTo>
                  <a:lnTo>
                    <a:pt x="472" y="372"/>
                  </a:lnTo>
                  <a:lnTo>
                    <a:pt x="450" y="410"/>
                  </a:lnTo>
                  <a:lnTo>
                    <a:pt x="428" y="446"/>
                  </a:lnTo>
                  <a:lnTo>
                    <a:pt x="404" y="482"/>
                  </a:lnTo>
                  <a:lnTo>
                    <a:pt x="380" y="516"/>
                  </a:lnTo>
                  <a:lnTo>
                    <a:pt x="352" y="548"/>
                  </a:lnTo>
                  <a:lnTo>
                    <a:pt x="324" y="580"/>
                  </a:lnTo>
                  <a:lnTo>
                    <a:pt x="296" y="612"/>
                  </a:lnTo>
                  <a:lnTo>
                    <a:pt x="264" y="642"/>
                  </a:lnTo>
                  <a:lnTo>
                    <a:pt x="230" y="670"/>
                  </a:lnTo>
                  <a:lnTo>
                    <a:pt x="196" y="698"/>
                  </a:lnTo>
                  <a:lnTo>
                    <a:pt x="160" y="724"/>
                  </a:lnTo>
                  <a:lnTo>
                    <a:pt x="124" y="750"/>
                  </a:lnTo>
                  <a:lnTo>
                    <a:pt x="86" y="772"/>
                  </a:lnTo>
                  <a:lnTo>
                    <a:pt x="46" y="794"/>
                  </a:lnTo>
                  <a:lnTo>
                    <a:pt x="6" y="812"/>
                  </a:lnTo>
                  <a:lnTo>
                    <a:pt x="0" y="808"/>
                  </a:lnTo>
                  <a:lnTo>
                    <a:pt x="40" y="788"/>
                  </a:lnTo>
                  <a:lnTo>
                    <a:pt x="78" y="766"/>
                  </a:lnTo>
                  <a:lnTo>
                    <a:pt x="116" y="744"/>
                  </a:lnTo>
                  <a:lnTo>
                    <a:pt x="154" y="718"/>
                  </a:lnTo>
                  <a:lnTo>
                    <a:pt x="190" y="692"/>
                  </a:lnTo>
                  <a:lnTo>
                    <a:pt x="224" y="666"/>
                  </a:lnTo>
                  <a:lnTo>
                    <a:pt x="258" y="636"/>
                  </a:lnTo>
                  <a:lnTo>
                    <a:pt x="290" y="606"/>
                  </a:lnTo>
                  <a:lnTo>
                    <a:pt x="322" y="570"/>
                  </a:lnTo>
                  <a:lnTo>
                    <a:pt x="354" y="534"/>
                  </a:lnTo>
                  <a:lnTo>
                    <a:pt x="384" y="498"/>
                  </a:lnTo>
                  <a:lnTo>
                    <a:pt x="412" y="458"/>
                  </a:lnTo>
                  <a:lnTo>
                    <a:pt x="438" y="418"/>
                  </a:lnTo>
                  <a:lnTo>
                    <a:pt x="462" y="376"/>
                  </a:lnTo>
                  <a:lnTo>
                    <a:pt x="484" y="332"/>
                  </a:lnTo>
                  <a:lnTo>
                    <a:pt x="504" y="288"/>
                  </a:lnTo>
                  <a:lnTo>
                    <a:pt x="516" y="254"/>
                  </a:lnTo>
                  <a:lnTo>
                    <a:pt x="530" y="220"/>
                  </a:lnTo>
                  <a:lnTo>
                    <a:pt x="540" y="186"/>
                  </a:lnTo>
                  <a:lnTo>
                    <a:pt x="550" y="150"/>
                  </a:lnTo>
                  <a:lnTo>
                    <a:pt x="558" y="114"/>
                  </a:lnTo>
                  <a:lnTo>
                    <a:pt x="566" y="76"/>
                  </a:lnTo>
                  <a:lnTo>
                    <a:pt x="572" y="40"/>
                  </a:lnTo>
                  <a:lnTo>
                    <a:pt x="576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4" name="Freeform 202"/>
            <p:cNvSpPr>
              <a:spLocks/>
            </p:cNvSpPr>
            <p:nvPr/>
          </p:nvSpPr>
          <p:spPr bwMode="auto">
            <a:xfrm>
              <a:off x="4221163" y="4437063"/>
              <a:ext cx="911225" cy="1222375"/>
            </a:xfrm>
            <a:custGeom>
              <a:avLst/>
              <a:gdLst>
                <a:gd name="T0" fmla="*/ 1426408438 w 574"/>
                <a:gd name="T1" fmla="*/ 5040313 h 770"/>
                <a:gd name="T2" fmla="*/ 1426408438 w 574"/>
                <a:gd name="T3" fmla="*/ 5040313 h 770"/>
                <a:gd name="T4" fmla="*/ 1446569688 w 574"/>
                <a:gd name="T5" fmla="*/ 0 h 770"/>
                <a:gd name="T6" fmla="*/ 1446569688 w 574"/>
                <a:gd name="T7" fmla="*/ 0 h 770"/>
                <a:gd name="T8" fmla="*/ 1436489063 w 574"/>
                <a:gd name="T9" fmla="*/ 100806250 h 770"/>
                <a:gd name="T10" fmla="*/ 1416327813 w 574"/>
                <a:gd name="T11" fmla="*/ 201612500 h 770"/>
                <a:gd name="T12" fmla="*/ 1391126250 w 574"/>
                <a:gd name="T13" fmla="*/ 307459063 h 770"/>
                <a:gd name="T14" fmla="*/ 1365924688 w 574"/>
                <a:gd name="T15" fmla="*/ 403225000 h 770"/>
                <a:gd name="T16" fmla="*/ 1335682813 w 574"/>
                <a:gd name="T17" fmla="*/ 504031250 h 770"/>
                <a:gd name="T18" fmla="*/ 1300400625 w 574"/>
                <a:gd name="T19" fmla="*/ 599797188 h 770"/>
                <a:gd name="T20" fmla="*/ 1260078125 w 574"/>
                <a:gd name="T21" fmla="*/ 690522813 h 770"/>
                <a:gd name="T22" fmla="*/ 1219755625 w 574"/>
                <a:gd name="T23" fmla="*/ 781248438 h 770"/>
                <a:gd name="T24" fmla="*/ 1174392813 w 574"/>
                <a:gd name="T25" fmla="*/ 871974063 h 770"/>
                <a:gd name="T26" fmla="*/ 1123989688 w 574"/>
                <a:gd name="T27" fmla="*/ 962699688 h 770"/>
                <a:gd name="T28" fmla="*/ 1068546250 w 574"/>
                <a:gd name="T29" fmla="*/ 1043344688 h 770"/>
                <a:gd name="T30" fmla="*/ 1013102813 w 574"/>
                <a:gd name="T31" fmla="*/ 1129030000 h 770"/>
                <a:gd name="T32" fmla="*/ 952619063 w 574"/>
                <a:gd name="T33" fmla="*/ 1209675000 h 770"/>
                <a:gd name="T34" fmla="*/ 887095000 w 574"/>
                <a:gd name="T35" fmla="*/ 1285279688 h 770"/>
                <a:gd name="T36" fmla="*/ 821570938 w 574"/>
                <a:gd name="T37" fmla="*/ 1360884375 h 770"/>
                <a:gd name="T38" fmla="*/ 756046875 w 574"/>
                <a:gd name="T39" fmla="*/ 1431448750 h 770"/>
                <a:gd name="T40" fmla="*/ 756046875 w 574"/>
                <a:gd name="T41" fmla="*/ 1431448750 h 770"/>
                <a:gd name="T42" fmla="*/ 670361563 w 574"/>
                <a:gd name="T43" fmla="*/ 1512093750 h 770"/>
                <a:gd name="T44" fmla="*/ 589716563 w 574"/>
                <a:gd name="T45" fmla="*/ 1582658125 h 770"/>
                <a:gd name="T46" fmla="*/ 498990938 w 574"/>
                <a:gd name="T47" fmla="*/ 1653222500 h 770"/>
                <a:gd name="T48" fmla="*/ 408265313 w 574"/>
                <a:gd name="T49" fmla="*/ 1718746563 h 770"/>
                <a:gd name="T50" fmla="*/ 312499375 w 574"/>
                <a:gd name="T51" fmla="*/ 1784270625 h 770"/>
                <a:gd name="T52" fmla="*/ 216733438 w 574"/>
                <a:gd name="T53" fmla="*/ 1839714063 h 770"/>
                <a:gd name="T54" fmla="*/ 115927188 w 574"/>
                <a:gd name="T55" fmla="*/ 1890117188 h 770"/>
                <a:gd name="T56" fmla="*/ 15120938 w 574"/>
                <a:gd name="T57" fmla="*/ 1940520313 h 770"/>
                <a:gd name="T58" fmla="*/ 15120938 w 574"/>
                <a:gd name="T59" fmla="*/ 1940520313 h 770"/>
                <a:gd name="T60" fmla="*/ 0 w 574"/>
                <a:gd name="T61" fmla="*/ 1925399375 h 770"/>
                <a:gd name="T62" fmla="*/ 0 w 574"/>
                <a:gd name="T63" fmla="*/ 1925399375 h 770"/>
                <a:gd name="T64" fmla="*/ 100806250 w 574"/>
                <a:gd name="T65" fmla="*/ 1874996250 h 770"/>
                <a:gd name="T66" fmla="*/ 201612500 w 574"/>
                <a:gd name="T67" fmla="*/ 1824593125 h 770"/>
                <a:gd name="T68" fmla="*/ 297378438 w 574"/>
                <a:gd name="T69" fmla="*/ 1769149688 h 770"/>
                <a:gd name="T70" fmla="*/ 393144375 w 574"/>
                <a:gd name="T71" fmla="*/ 1703625625 h 770"/>
                <a:gd name="T72" fmla="*/ 483870000 w 574"/>
                <a:gd name="T73" fmla="*/ 1638101563 h 770"/>
                <a:gd name="T74" fmla="*/ 574595625 w 574"/>
                <a:gd name="T75" fmla="*/ 1572577500 h 770"/>
                <a:gd name="T76" fmla="*/ 660280938 w 574"/>
                <a:gd name="T77" fmla="*/ 1496972813 h 770"/>
                <a:gd name="T78" fmla="*/ 740925938 w 574"/>
                <a:gd name="T79" fmla="*/ 1421368125 h 770"/>
                <a:gd name="T80" fmla="*/ 740925938 w 574"/>
                <a:gd name="T81" fmla="*/ 1421368125 h 770"/>
                <a:gd name="T82" fmla="*/ 816530625 w 574"/>
                <a:gd name="T83" fmla="*/ 1335682813 h 770"/>
                <a:gd name="T84" fmla="*/ 897175625 w 574"/>
                <a:gd name="T85" fmla="*/ 1249997500 h 770"/>
                <a:gd name="T86" fmla="*/ 967740000 w 574"/>
                <a:gd name="T87" fmla="*/ 1159271875 h 770"/>
                <a:gd name="T88" fmla="*/ 1033264063 w 574"/>
                <a:gd name="T89" fmla="*/ 1063505938 h 770"/>
                <a:gd name="T90" fmla="*/ 1093747813 w 574"/>
                <a:gd name="T91" fmla="*/ 962699688 h 770"/>
                <a:gd name="T92" fmla="*/ 1154231563 w 574"/>
                <a:gd name="T93" fmla="*/ 861893438 h 770"/>
                <a:gd name="T94" fmla="*/ 1209675000 w 574"/>
                <a:gd name="T95" fmla="*/ 761087188 h 770"/>
                <a:gd name="T96" fmla="*/ 1255037813 w 574"/>
                <a:gd name="T97" fmla="*/ 655240625 h 770"/>
                <a:gd name="T98" fmla="*/ 1255037813 w 574"/>
                <a:gd name="T99" fmla="*/ 655240625 h 770"/>
                <a:gd name="T100" fmla="*/ 1315521563 w 574"/>
                <a:gd name="T101" fmla="*/ 498990938 h 770"/>
                <a:gd name="T102" fmla="*/ 1365924688 w 574"/>
                <a:gd name="T103" fmla="*/ 337700938 h 770"/>
                <a:gd name="T104" fmla="*/ 1386085938 w 574"/>
                <a:gd name="T105" fmla="*/ 257055938 h 770"/>
                <a:gd name="T106" fmla="*/ 1401206875 w 574"/>
                <a:gd name="T107" fmla="*/ 171370625 h 770"/>
                <a:gd name="T108" fmla="*/ 1416327813 w 574"/>
                <a:gd name="T109" fmla="*/ 90725625 h 770"/>
                <a:gd name="T110" fmla="*/ 1426408438 w 574"/>
                <a:gd name="T111" fmla="*/ 5040313 h 770"/>
                <a:gd name="T112" fmla="*/ 1426408438 w 574"/>
                <a:gd name="T113" fmla="*/ 5040313 h 7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74" h="770">
                  <a:moveTo>
                    <a:pt x="566" y="2"/>
                  </a:moveTo>
                  <a:lnTo>
                    <a:pt x="566" y="2"/>
                  </a:lnTo>
                  <a:lnTo>
                    <a:pt x="574" y="0"/>
                  </a:lnTo>
                  <a:lnTo>
                    <a:pt x="570" y="40"/>
                  </a:lnTo>
                  <a:lnTo>
                    <a:pt x="562" y="80"/>
                  </a:lnTo>
                  <a:lnTo>
                    <a:pt x="552" y="122"/>
                  </a:lnTo>
                  <a:lnTo>
                    <a:pt x="542" y="160"/>
                  </a:lnTo>
                  <a:lnTo>
                    <a:pt x="530" y="200"/>
                  </a:lnTo>
                  <a:lnTo>
                    <a:pt x="516" y="238"/>
                  </a:lnTo>
                  <a:lnTo>
                    <a:pt x="500" y="274"/>
                  </a:lnTo>
                  <a:lnTo>
                    <a:pt x="484" y="310"/>
                  </a:lnTo>
                  <a:lnTo>
                    <a:pt x="466" y="346"/>
                  </a:lnTo>
                  <a:lnTo>
                    <a:pt x="446" y="382"/>
                  </a:lnTo>
                  <a:lnTo>
                    <a:pt x="424" y="414"/>
                  </a:lnTo>
                  <a:lnTo>
                    <a:pt x="402" y="448"/>
                  </a:lnTo>
                  <a:lnTo>
                    <a:pt x="378" y="480"/>
                  </a:lnTo>
                  <a:lnTo>
                    <a:pt x="352" y="510"/>
                  </a:lnTo>
                  <a:lnTo>
                    <a:pt x="326" y="540"/>
                  </a:lnTo>
                  <a:lnTo>
                    <a:pt x="300" y="568"/>
                  </a:lnTo>
                  <a:lnTo>
                    <a:pt x="266" y="600"/>
                  </a:lnTo>
                  <a:lnTo>
                    <a:pt x="234" y="628"/>
                  </a:lnTo>
                  <a:lnTo>
                    <a:pt x="198" y="656"/>
                  </a:lnTo>
                  <a:lnTo>
                    <a:pt x="162" y="682"/>
                  </a:lnTo>
                  <a:lnTo>
                    <a:pt x="124" y="708"/>
                  </a:lnTo>
                  <a:lnTo>
                    <a:pt x="86" y="730"/>
                  </a:lnTo>
                  <a:lnTo>
                    <a:pt x="46" y="750"/>
                  </a:lnTo>
                  <a:lnTo>
                    <a:pt x="6" y="770"/>
                  </a:lnTo>
                  <a:lnTo>
                    <a:pt x="0" y="764"/>
                  </a:lnTo>
                  <a:lnTo>
                    <a:pt x="40" y="744"/>
                  </a:lnTo>
                  <a:lnTo>
                    <a:pt x="80" y="724"/>
                  </a:lnTo>
                  <a:lnTo>
                    <a:pt x="118" y="702"/>
                  </a:lnTo>
                  <a:lnTo>
                    <a:pt x="156" y="676"/>
                  </a:lnTo>
                  <a:lnTo>
                    <a:pt x="192" y="650"/>
                  </a:lnTo>
                  <a:lnTo>
                    <a:pt x="228" y="624"/>
                  </a:lnTo>
                  <a:lnTo>
                    <a:pt x="262" y="594"/>
                  </a:lnTo>
                  <a:lnTo>
                    <a:pt x="294" y="564"/>
                  </a:lnTo>
                  <a:lnTo>
                    <a:pt x="324" y="530"/>
                  </a:lnTo>
                  <a:lnTo>
                    <a:pt x="356" y="496"/>
                  </a:lnTo>
                  <a:lnTo>
                    <a:pt x="384" y="460"/>
                  </a:lnTo>
                  <a:lnTo>
                    <a:pt x="410" y="422"/>
                  </a:lnTo>
                  <a:lnTo>
                    <a:pt x="434" y="382"/>
                  </a:lnTo>
                  <a:lnTo>
                    <a:pt x="458" y="342"/>
                  </a:lnTo>
                  <a:lnTo>
                    <a:pt x="480" y="302"/>
                  </a:lnTo>
                  <a:lnTo>
                    <a:pt x="498" y="260"/>
                  </a:lnTo>
                  <a:lnTo>
                    <a:pt x="522" y="198"/>
                  </a:lnTo>
                  <a:lnTo>
                    <a:pt x="542" y="134"/>
                  </a:lnTo>
                  <a:lnTo>
                    <a:pt x="550" y="102"/>
                  </a:lnTo>
                  <a:lnTo>
                    <a:pt x="556" y="68"/>
                  </a:lnTo>
                  <a:lnTo>
                    <a:pt x="562" y="36"/>
                  </a:lnTo>
                  <a:lnTo>
                    <a:pt x="566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5" name="Freeform 203"/>
            <p:cNvSpPr>
              <a:spLocks/>
            </p:cNvSpPr>
            <p:nvPr/>
          </p:nvSpPr>
          <p:spPr bwMode="auto">
            <a:xfrm>
              <a:off x="4170363" y="4456113"/>
              <a:ext cx="895350" cy="1155700"/>
            </a:xfrm>
            <a:custGeom>
              <a:avLst/>
              <a:gdLst>
                <a:gd name="T0" fmla="*/ 1401206875 w 564"/>
                <a:gd name="T1" fmla="*/ 5040313 h 728"/>
                <a:gd name="T2" fmla="*/ 1401206875 w 564"/>
                <a:gd name="T3" fmla="*/ 5040313 h 728"/>
                <a:gd name="T4" fmla="*/ 1421368125 w 564"/>
                <a:gd name="T5" fmla="*/ 0 h 728"/>
                <a:gd name="T6" fmla="*/ 1421368125 w 564"/>
                <a:gd name="T7" fmla="*/ 0 h 728"/>
                <a:gd name="T8" fmla="*/ 1406247188 w 564"/>
                <a:gd name="T9" fmla="*/ 95765938 h 728"/>
                <a:gd name="T10" fmla="*/ 1391126250 w 564"/>
                <a:gd name="T11" fmla="*/ 191531875 h 728"/>
                <a:gd name="T12" fmla="*/ 1365924688 w 564"/>
                <a:gd name="T13" fmla="*/ 282257500 h 728"/>
                <a:gd name="T14" fmla="*/ 1340723125 w 564"/>
                <a:gd name="T15" fmla="*/ 372983125 h 728"/>
                <a:gd name="T16" fmla="*/ 1310481250 w 564"/>
                <a:gd name="T17" fmla="*/ 463708750 h 728"/>
                <a:gd name="T18" fmla="*/ 1275199063 w 564"/>
                <a:gd name="T19" fmla="*/ 554434375 h 728"/>
                <a:gd name="T20" fmla="*/ 1239916875 w 564"/>
                <a:gd name="T21" fmla="*/ 640119688 h 728"/>
                <a:gd name="T22" fmla="*/ 1199594375 w 564"/>
                <a:gd name="T23" fmla="*/ 725805000 h 728"/>
                <a:gd name="T24" fmla="*/ 1154231563 w 564"/>
                <a:gd name="T25" fmla="*/ 811490313 h 728"/>
                <a:gd name="T26" fmla="*/ 1108868750 w 564"/>
                <a:gd name="T27" fmla="*/ 892135313 h 728"/>
                <a:gd name="T28" fmla="*/ 1058465625 w 564"/>
                <a:gd name="T29" fmla="*/ 972780313 h 728"/>
                <a:gd name="T30" fmla="*/ 1003022188 w 564"/>
                <a:gd name="T31" fmla="*/ 1048385000 h 728"/>
                <a:gd name="T32" fmla="*/ 947578750 w 564"/>
                <a:gd name="T33" fmla="*/ 1123989688 h 728"/>
                <a:gd name="T34" fmla="*/ 887095000 w 564"/>
                <a:gd name="T35" fmla="*/ 1194554063 h 728"/>
                <a:gd name="T36" fmla="*/ 826611250 w 564"/>
                <a:gd name="T37" fmla="*/ 1265118438 h 728"/>
                <a:gd name="T38" fmla="*/ 761087188 w 564"/>
                <a:gd name="T39" fmla="*/ 1330642500 h 728"/>
                <a:gd name="T40" fmla="*/ 761087188 w 564"/>
                <a:gd name="T41" fmla="*/ 1330642500 h 728"/>
                <a:gd name="T42" fmla="*/ 680442188 w 564"/>
                <a:gd name="T43" fmla="*/ 1411287500 h 728"/>
                <a:gd name="T44" fmla="*/ 594756875 w 564"/>
                <a:gd name="T45" fmla="*/ 1481851875 h 728"/>
                <a:gd name="T46" fmla="*/ 509071563 w 564"/>
                <a:gd name="T47" fmla="*/ 1552416250 h 728"/>
                <a:gd name="T48" fmla="*/ 413305625 w 564"/>
                <a:gd name="T49" fmla="*/ 1617940313 h 728"/>
                <a:gd name="T50" fmla="*/ 317539688 w 564"/>
                <a:gd name="T51" fmla="*/ 1678424063 h 728"/>
                <a:gd name="T52" fmla="*/ 221773750 w 564"/>
                <a:gd name="T53" fmla="*/ 1733867500 h 728"/>
                <a:gd name="T54" fmla="*/ 120967500 w 564"/>
                <a:gd name="T55" fmla="*/ 1789310938 h 728"/>
                <a:gd name="T56" fmla="*/ 15120938 w 564"/>
                <a:gd name="T57" fmla="*/ 1834673750 h 728"/>
                <a:gd name="T58" fmla="*/ 15120938 w 564"/>
                <a:gd name="T59" fmla="*/ 1834673750 h 728"/>
                <a:gd name="T60" fmla="*/ 0 w 564"/>
                <a:gd name="T61" fmla="*/ 1819552813 h 728"/>
                <a:gd name="T62" fmla="*/ 0 w 564"/>
                <a:gd name="T63" fmla="*/ 1819552813 h 728"/>
                <a:gd name="T64" fmla="*/ 15120938 w 564"/>
                <a:gd name="T65" fmla="*/ 1814512500 h 728"/>
                <a:gd name="T66" fmla="*/ 15120938 w 564"/>
                <a:gd name="T67" fmla="*/ 1814512500 h 728"/>
                <a:gd name="T68" fmla="*/ 115927188 w 564"/>
                <a:gd name="T69" fmla="*/ 1764109375 h 728"/>
                <a:gd name="T70" fmla="*/ 216733438 w 564"/>
                <a:gd name="T71" fmla="*/ 1713706250 h 728"/>
                <a:gd name="T72" fmla="*/ 312499375 w 564"/>
                <a:gd name="T73" fmla="*/ 1658262813 h 728"/>
                <a:gd name="T74" fmla="*/ 408265313 w 564"/>
                <a:gd name="T75" fmla="*/ 1597779063 h 728"/>
                <a:gd name="T76" fmla="*/ 498990938 w 564"/>
                <a:gd name="T77" fmla="*/ 1537295313 h 728"/>
                <a:gd name="T78" fmla="*/ 584676250 w 564"/>
                <a:gd name="T79" fmla="*/ 1466730938 h 728"/>
                <a:gd name="T80" fmla="*/ 670361563 w 564"/>
                <a:gd name="T81" fmla="*/ 1396166563 h 728"/>
                <a:gd name="T82" fmla="*/ 751006563 w 564"/>
                <a:gd name="T83" fmla="*/ 1315521563 h 728"/>
                <a:gd name="T84" fmla="*/ 751006563 w 564"/>
                <a:gd name="T85" fmla="*/ 1315521563 h 728"/>
                <a:gd name="T86" fmla="*/ 826611250 w 564"/>
                <a:gd name="T87" fmla="*/ 1239916875 h 728"/>
                <a:gd name="T88" fmla="*/ 897175625 w 564"/>
                <a:gd name="T89" fmla="*/ 1154231563 h 728"/>
                <a:gd name="T90" fmla="*/ 967740000 w 564"/>
                <a:gd name="T91" fmla="*/ 1068546250 h 728"/>
                <a:gd name="T92" fmla="*/ 1028223750 w 564"/>
                <a:gd name="T93" fmla="*/ 977820625 h 728"/>
                <a:gd name="T94" fmla="*/ 1088707500 w 564"/>
                <a:gd name="T95" fmla="*/ 882054688 h 728"/>
                <a:gd name="T96" fmla="*/ 1144150938 w 564"/>
                <a:gd name="T97" fmla="*/ 786288750 h 728"/>
                <a:gd name="T98" fmla="*/ 1194554063 w 564"/>
                <a:gd name="T99" fmla="*/ 685482500 h 728"/>
                <a:gd name="T100" fmla="*/ 1244957188 w 564"/>
                <a:gd name="T101" fmla="*/ 584676250 h 728"/>
                <a:gd name="T102" fmla="*/ 1244957188 w 564"/>
                <a:gd name="T103" fmla="*/ 584676250 h 728"/>
                <a:gd name="T104" fmla="*/ 1295360313 w 564"/>
                <a:gd name="T105" fmla="*/ 443547500 h 728"/>
                <a:gd name="T106" fmla="*/ 1340723125 w 564"/>
                <a:gd name="T107" fmla="*/ 302418750 h 728"/>
                <a:gd name="T108" fmla="*/ 1376005313 w 564"/>
                <a:gd name="T109" fmla="*/ 156249688 h 728"/>
                <a:gd name="T110" fmla="*/ 1401206875 w 564"/>
                <a:gd name="T111" fmla="*/ 5040313 h 728"/>
                <a:gd name="T112" fmla="*/ 1401206875 w 564"/>
                <a:gd name="T113" fmla="*/ 5040313 h 7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64" h="728">
                  <a:moveTo>
                    <a:pt x="556" y="2"/>
                  </a:moveTo>
                  <a:lnTo>
                    <a:pt x="556" y="2"/>
                  </a:lnTo>
                  <a:lnTo>
                    <a:pt x="564" y="0"/>
                  </a:lnTo>
                  <a:lnTo>
                    <a:pt x="558" y="38"/>
                  </a:lnTo>
                  <a:lnTo>
                    <a:pt x="552" y="76"/>
                  </a:lnTo>
                  <a:lnTo>
                    <a:pt x="542" y="112"/>
                  </a:lnTo>
                  <a:lnTo>
                    <a:pt x="532" y="148"/>
                  </a:lnTo>
                  <a:lnTo>
                    <a:pt x="520" y="184"/>
                  </a:lnTo>
                  <a:lnTo>
                    <a:pt x="506" y="220"/>
                  </a:lnTo>
                  <a:lnTo>
                    <a:pt x="492" y="254"/>
                  </a:lnTo>
                  <a:lnTo>
                    <a:pt x="476" y="288"/>
                  </a:lnTo>
                  <a:lnTo>
                    <a:pt x="458" y="322"/>
                  </a:lnTo>
                  <a:lnTo>
                    <a:pt x="440" y="354"/>
                  </a:lnTo>
                  <a:lnTo>
                    <a:pt x="420" y="386"/>
                  </a:lnTo>
                  <a:lnTo>
                    <a:pt x="398" y="416"/>
                  </a:lnTo>
                  <a:lnTo>
                    <a:pt x="376" y="446"/>
                  </a:lnTo>
                  <a:lnTo>
                    <a:pt x="352" y="474"/>
                  </a:lnTo>
                  <a:lnTo>
                    <a:pt x="328" y="502"/>
                  </a:lnTo>
                  <a:lnTo>
                    <a:pt x="302" y="528"/>
                  </a:lnTo>
                  <a:lnTo>
                    <a:pt x="270" y="560"/>
                  </a:lnTo>
                  <a:lnTo>
                    <a:pt x="236" y="588"/>
                  </a:lnTo>
                  <a:lnTo>
                    <a:pt x="202" y="616"/>
                  </a:lnTo>
                  <a:lnTo>
                    <a:pt x="164" y="642"/>
                  </a:lnTo>
                  <a:lnTo>
                    <a:pt x="126" y="666"/>
                  </a:lnTo>
                  <a:lnTo>
                    <a:pt x="88" y="688"/>
                  </a:lnTo>
                  <a:lnTo>
                    <a:pt x="48" y="710"/>
                  </a:lnTo>
                  <a:lnTo>
                    <a:pt x="6" y="728"/>
                  </a:lnTo>
                  <a:lnTo>
                    <a:pt x="0" y="722"/>
                  </a:lnTo>
                  <a:lnTo>
                    <a:pt x="6" y="720"/>
                  </a:lnTo>
                  <a:lnTo>
                    <a:pt x="46" y="700"/>
                  </a:lnTo>
                  <a:lnTo>
                    <a:pt x="86" y="680"/>
                  </a:lnTo>
                  <a:lnTo>
                    <a:pt x="124" y="658"/>
                  </a:lnTo>
                  <a:lnTo>
                    <a:pt x="162" y="634"/>
                  </a:lnTo>
                  <a:lnTo>
                    <a:pt x="198" y="610"/>
                  </a:lnTo>
                  <a:lnTo>
                    <a:pt x="232" y="582"/>
                  </a:lnTo>
                  <a:lnTo>
                    <a:pt x="266" y="554"/>
                  </a:lnTo>
                  <a:lnTo>
                    <a:pt x="298" y="522"/>
                  </a:lnTo>
                  <a:lnTo>
                    <a:pt x="328" y="492"/>
                  </a:lnTo>
                  <a:lnTo>
                    <a:pt x="356" y="458"/>
                  </a:lnTo>
                  <a:lnTo>
                    <a:pt x="384" y="424"/>
                  </a:lnTo>
                  <a:lnTo>
                    <a:pt x="408" y="388"/>
                  </a:lnTo>
                  <a:lnTo>
                    <a:pt x="432" y="350"/>
                  </a:lnTo>
                  <a:lnTo>
                    <a:pt x="454" y="312"/>
                  </a:lnTo>
                  <a:lnTo>
                    <a:pt x="474" y="272"/>
                  </a:lnTo>
                  <a:lnTo>
                    <a:pt x="494" y="232"/>
                  </a:lnTo>
                  <a:lnTo>
                    <a:pt x="514" y="176"/>
                  </a:lnTo>
                  <a:lnTo>
                    <a:pt x="532" y="120"/>
                  </a:lnTo>
                  <a:lnTo>
                    <a:pt x="546" y="62"/>
                  </a:lnTo>
                  <a:lnTo>
                    <a:pt x="556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6" name="Freeform 204"/>
            <p:cNvSpPr>
              <a:spLocks/>
            </p:cNvSpPr>
            <p:nvPr/>
          </p:nvSpPr>
          <p:spPr bwMode="auto">
            <a:xfrm>
              <a:off x="4122738" y="4471988"/>
              <a:ext cx="879475" cy="1089025"/>
            </a:xfrm>
            <a:custGeom>
              <a:avLst/>
              <a:gdLst>
                <a:gd name="T0" fmla="*/ 1370965000 w 554"/>
                <a:gd name="T1" fmla="*/ 5040313 h 686"/>
                <a:gd name="T2" fmla="*/ 1370965000 w 554"/>
                <a:gd name="T3" fmla="*/ 5040313 h 686"/>
                <a:gd name="T4" fmla="*/ 1396166563 w 554"/>
                <a:gd name="T5" fmla="*/ 0 h 686"/>
                <a:gd name="T6" fmla="*/ 1396166563 w 554"/>
                <a:gd name="T7" fmla="*/ 0 h 686"/>
                <a:gd name="T8" fmla="*/ 1381045625 w 554"/>
                <a:gd name="T9" fmla="*/ 90725625 h 686"/>
                <a:gd name="T10" fmla="*/ 1360884375 w 554"/>
                <a:gd name="T11" fmla="*/ 176410938 h 686"/>
                <a:gd name="T12" fmla="*/ 1335682813 w 554"/>
                <a:gd name="T13" fmla="*/ 262096250 h 686"/>
                <a:gd name="T14" fmla="*/ 1310481250 w 554"/>
                <a:gd name="T15" fmla="*/ 347781563 h 686"/>
                <a:gd name="T16" fmla="*/ 1280239375 w 554"/>
                <a:gd name="T17" fmla="*/ 433466875 h 686"/>
                <a:gd name="T18" fmla="*/ 1249997500 w 554"/>
                <a:gd name="T19" fmla="*/ 514111875 h 686"/>
                <a:gd name="T20" fmla="*/ 1214715313 w 554"/>
                <a:gd name="T21" fmla="*/ 594756875 h 686"/>
                <a:gd name="T22" fmla="*/ 1174392813 w 554"/>
                <a:gd name="T23" fmla="*/ 675401875 h 686"/>
                <a:gd name="T24" fmla="*/ 1134070313 w 554"/>
                <a:gd name="T25" fmla="*/ 751006563 h 686"/>
                <a:gd name="T26" fmla="*/ 1088707500 w 554"/>
                <a:gd name="T27" fmla="*/ 826611250 h 686"/>
                <a:gd name="T28" fmla="*/ 1043344688 w 554"/>
                <a:gd name="T29" fmla="*/ 902215938 h 686"/>
                <a:gd name="T30" fmla="*/ 992941563 w 554"/>
                <a:gd name="T31" fmla="*/ 972780313 h 686"/>
                <a:gd name="T32" fmla="*/ 942538438 w 554"/>
                <a:gd name="T33" fmla="*/ 1038304375 h 686"/>
                <a:gd name="T34" fmla="*/ 887095000 w 554"/>
                <a:gd name="T35" fmla="*/ 1108868750 h 686"/>
                <a:gd name="T36" fmla="*/ 826611250 w 554"/>
                <a:gd name="T37" fmla="*/ 1174392813 h 686"/>
                <a:gd name="T38" fmla="*/ 766127500 w 554"/>
                <a:gd name="T39" fmla="*/ 1234876563 h 686"/>
                <a:gd name="T40" fmla="*/ 766127500 w 554"/>
                <a:gd name="T41" fmla="*/ 1234876563 h 686"/>
                <a:gd name="T42" fmla="*/ 685482500 w 554"/>
                <a:gd name="T43" fmla="*/ 1310481250 h 686"/>
                <a:gd name="T44" fmla="*/ 599797188 w 554"/>
                <a:gd name="T45" fmla="*/ 1386085938 h 686"/>
                <a:gd name="T46" fmla="*/ 509071563 w 554"/>
                <a:gd name="T47" fmla="*/ 1456650313 h 686"/>
                <a:gd name="T48" fmla="*/ 418345938 w 554"/>
                <a:gd name="T49" fmla="*/ 1522174375 h 686"/>
                <a:gd name="T50" fmla="*/ 322580000 w 554"/>
                <a:gd name="T51" fmla="*/ 1582658125 h 686"/>
                <a:gd name="T52" fmla="*/ 221773750 w 554"/>
                <a:gd name="T53" fmla="*/ 1633061250 h 686"/>
                <a:gd name="T54" fmla="*/ 120967500 w 554"/>
                <a:gd name="T55" fmla="*/ 1683464375 h 686"/>
                <a:gd name="T56" fmla="*/ 15120938 w 554"/>
                <a:gd name="T57" fmla="*/ 1728827188 h 686"/>
                <a:gd name="T58" fmla="*/ 15120938 w 554"/>
                <a:gd name="T59" fmla="*/ 1728827188 h 686"/>
                <a:gd name="T60" fmla="*/ 0 w 554"/>
                <a:gd name="T61" fmla="*/ 1713706250 h 686"/>
                <a:gd name="T62" fmla="*/ 0 w 554"/>
                <a:gd name="T63" fmla="*/ 1713706250 h 686"/>
                <a:gd name="T64" fmla="*/ 50403125 w 554"/>
                <a:gd name="T65" fmla="*/ 1693545000 h 686"/>
                <a:gd name="T66" fmla="*/ 50403125 w 554"/>
                <a:gd name="T67" fmla="*/ 1693545000 h 686"/>
                <a:gd name="T68" fmla="*/ 151209375 w 554"/>
                <a:gd name="T69" fmla="*/ 1648182188 h 686"/>
                <a:gd name="T70" fmla="*/ 246975313 w 554"/>
                <a:gd name="T71" fmla="*/ 1602819375 h 686"/>
                <a:gd name="T72" fmla="*/ 337700938 w 554"/>
                <a:gd name="T73" fmla="*/ 1547375938 h 686"/>
                <a:gd name="T74" fmla="*/ 428426563 w 554"/>
                <a:gd name="T75" fmla="*/ 1491932500 h 686"/>
                <a:gd name="T76" fmla="*/ 514111875 w 554"/>
                <a:gd name="T77" fmla="*/ 1431448750 h 686"/>
                <a:gd name="T78" fmla="*/ 594756875 w 554"/>
                <a:gd name="T79" fmla="*/ 1365924688 h 686"/>
                <a:gd name="T80" fmla="*/ 675401875 w 554"/>
                <a:gd name="T81" fmla="*/ 1295360313 h 686"/>
                <a:gd name="T82" fmla="*/ 751006563 w 554"/>
                <a:gd name="T83" fmla="*/ 1219755625 h 686"/>
                <a:gd name="T84" fmla="*/ 751006563 w 554"/>
                <a:gd name="T85" fmla="*/ 1219755625 h 686"/>
                <a:gd name="T86" fmla="*/ 826611250 w 554"/>
                <a:gd name="T87" fmla="*/ 1144150938 h 686"/>
                <a:gd name="T88" fmla="*/ 897175625 w 554"/>
                <a:gd name="T89" fmla="*/ 1063505938 h 686"/>
                <a:gd name="T90" fmla="*/ 962699688 w 554"/>
                <a:gd name="T91" fmla="*/ 982860938 h 686"/>
                <a:gd name="T92" fmla="*/ 1023183438 w 554"/>
                <a:gd name="T93" fmla="*/ 892135313 h 686"/>
                <a:gd name="T94" fmla="*/ 1078626875 w 554"/>
                <a:gd name="T95" fmla="*/ 806450000 h 686"/>
                <a:gd name="T96" fmla="*/ 1134070313 w 554"/>
                <a:gd name="T97" fmla="*/ 710684063 h 686"/>
                <a:gd name="T98" fmla="*/ 1184473438 w 554"/>
                <a:gd name="T99" fmla="*/ 614918125 h 686"/>
                <a:gd name="T100" fmla="*/ 1224795938 w 554"/>
                <a:gd name="T101" fmla="*/ 519152188 h 686"/>
                <a:gd name="T102" fmla="*/ 1224795938 w 554"/>
                <a:gd name="T103" fmla="*/ 519152188 h 686"/>
                <a:gd name="T104" fmla="*/ 1275199063 w 554"/>
                <a:gd name="T105" fmla="*/ 393144375 h 686"/>
                <a:gd name="T106" fmla="*/ 1315521563 w 554"/>
                <a:gd name="T107" fmla="*/ 267136563 h 686"/>
                <a:gd name="T108" fmla="*/ 1345763438 w 554"/>
                <a:gd name="T109" fmla="*/ 136088438 h 686"/>
                <a:gd name="T110" fmla="*/ 1370965000 w 554"/>
                <a:gd name="T111" fmla="*/ 5040313 h 686"/>
                <a:gd name="T112" fmla="*/ 1370965000 w 554"/>
                <a:gd name="T113" fmla="*/ 5040313 h 68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54" h="686">
                  <a:moveTo>
                    <a:pt x="544" y="2"/>
                  </a:moveTo>
                  <a:lnTo>
                    <a:pt x="544" y="2"/>
                  </a:lnTo>
                  <a:lnTo>
                    <a:pt x="554" y="0"/>
                  </a:lnTo>
                  <a:lnTo>
                    <a:pt x="548" y="36"/>
                  </a:lnTo>
                  <a:lnTo>
                    <a:pt x="540" y="70"/>
                  </a:lnTo>
                  <a:lnTo>
                    <a:pt x="530" y="104"/>
                  </a:lnTo>
                  <a:lnTo>
                    <a:pt x="520" y="138"/>
                  </a:lnTo>
                  <a:lnTo>
                    <a:pt x="508" y="172"/>
                  </a:lnTo>
                  <a:lnTo>
                    <a:pt x="496" y="204"/>
                  </a:lnTo>
                  <a:lnTo>
                    <a:pt x="482" y="236"/>
                  </a:lnTo>
                  <a:lnTo>
                    <a:pt x="466" y="268"/>
                  </a:lnTo>
                  <a:lnTo>
                    <a:pt x="450" y="298"/>
                  </a:lnTo>
                  <a:lnTo>
                    <a:pt x="432" y="328"/>
                  </a:lnTo>
                  <a:lnTo>
                    <a:pt x="414" y="358"/>
                  </a:lnTo>
                  <a:lnTo>
                    <a:pt x="394" y="386"/>
                  </a:lnTo>
                  <a:lnTo>
                    <a:pt x="374" y="412"/>
                  </a:lnTo>
                  <a:lnTo>
                    <a:pt x="352" y="440"/>
                  </a:lnTo>
                  <a:lnTo>
                    <a:pt x="328" y="466"/>
                  </a:lnTo>
                  <a:lnTo>
                    <a:pt x="304" y="490"/>
                  </a:lnTo>
                  <a:lnTo>
                    <a:pt x="272" y="520"/>
                  </a:lnTo>
                  <a:lnTo>
                    <a:pt x="238" y="550"/>
                  </a:lnTo>
                  <a:lnTo>
                    <a:pt x="202" y="578"/>
                  </a:lnTo>
                  <a:lnTo>
                    <a:pt x="166" y="604"/>
                  </a:lnTo>
                  <a:lnTo>
                    <a:pt x="128" y="628"/>
                  </a:lnTo>
                  <a:lnTo>
                    <a:pt x="88" y="648"/>
                  </a:lnTo>
                  <a:lnTo>
                    <a:pt x="48" y="668"/>
                  </a:lnTo>
                  <a:lnTo>
                    <a:pt x="6" y="686"/>
                  </a:lnTo>
                  <a:lnTo>
                    <a:pt x="0" y="680"/>
                  </a:lnTo>
                  <a:lnTo>
                    <a:pt x="20" y="672"/>
                  </a:lnTo>
                  <a:lnTo>
                    <a:pt x="60" y="654"/>
                  </a:lnTo>
                  <a:lnTo>
                    <a:pt x="98" y="636"/>
                  </a:lnTo>
                  <a:lnTo>
                    <a:pt x="134" y="614"/>
                  </a:lnTo>
                  <a:lnTo>
                    <a:pt x="170" y="592"/>
                  </a:lnTo>
                  <a:lnTo>
                    <a:pt x="204" y="568"/>
                  </a:lnTo>
                  <a:lnTo>
                    <a:pt x="236" y="542"/>
                  </a:lnTo>
                  <a:lnTo>
                    <a:pt x="268" y="514"/>
                  </a:lnTo>
                  <a:lnTo>
                    <a:pt x="298" y="484"/>
                  </a:lnTo>
                  <a:lnTo>
                    <a:pt x="328" y="454"/>
                  </a:lnTo>
                  <a:lnTo>
                    <a:pt x="356" y="422"/>
                  </a:lnTo>
                  <a:lnTo>
                    <a:pt x="382" y="390"/>
                  </a:lnTo>
                  <a:lnTo>
                    <a:pt x="406" y="354"/>
                  </a:lnTo>
                  <a:lnTo>
                    <a:pt x="428" y="320"/>
                  </a:lnTo>
                  <a:lnTo>
                    <a:pt x="450" y="282"/>
                  </a:lnTo>
                  <a:lnTo>
                    <a:pt x="470" y="244"/>
                  </a:lnTo>
                  <a:lnTo>
                    <a:pt x="486" y="206"/>
                  </a:lnTo>
                  <a:lnTo>
                    <a:pt x="506" y="156"/>
                  </a:lnTo>
                  <a:lnTo>
                    <a:pt x="522" y="106"/>
                  </a:lnTo>
                  <a:lnTo>
                    <a:pt x="534" y="54"/>
                  </a:lnTo>
                  <a:lnTo>
                    <a:pt x="544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7" name="Freeform 206"/>
            <p:cNvSpPr>
              <a:spLocks/>
            </p:cNvSpPr>
            <p:nvPr/>
          </p:nvSpPr>
          <p:spPr bwMode="auto">
            <a:xfrm>
              <a:off x="4078288" y="4484688"/>
              <a:ext cx="857250" cy="1025525"/>
            </a:xfrm>
            <a:custGeom>
              <a:avLst/>
              <a:gdLst>
                <a:gd name="T0" fmla="*/ 1335682813 w 540"/>
                <a:gd name="T1" fmla="*/ 5040313 h 646"/>
                <a:gd name="T2" fmla="*/ 1335682813 w 540"/>
                <a:gd name="T3" fmla="*/ 5040313 h 646"/>
                <a:gd name="T4" fmla="*/ 1360884375 w 540"/>
                <a:gd name="T5" fmla="*/ 0 h 646"/>
                <a:gd name="T6" fmla="*/ 1360884375 w 540"/>
                <a:gd name="T7" fmla="*/ 0 h 646"/>
                <a:gd name="T8" fmla="*/ 1340723125 w 540"/>
                <a:gd name="T9" fmla="*/ 85685313 h 646"/>
                <a:gd name="T10" fmla="*/ 1325602188 w 540"/>
                <a:gd name="T11" fmla="*/ 166330313 h 646"/>
                <a:gd name="T12" fmla="*/ 1300400625 w 540"/>
                <a:gd name="T13" fmla="*/ 246975313 h 646"/>
                <a:gd name="T14" fmla="*/ 1275199063 w 540"/>
                <a:gd name="T15" fmla="*/ 322580000 h 646"/>
                <a:gd name="T16" fmla="*/ 1249997500 w 540"/>
                <a:gd name="T17" fmla="*/ 403225000 h 646"/>
                <a:gd name="T18" fmla="*/ 1219755625 w 540"/>
                <a:gd name="T19" fmla="*/ 478829688 h 646"/>
                <a:gd name="T20" fmla="*/ 1184473438 w 540"/>
                <a:gd name="T21" fmla="*/ 549394063 h 646"/>
                <a:gd name="T22" fmla="*/ 1149191250 w 540"/>
                <a:gd name="T23" fmla="*/ 624998750 h 646"/>
                <a:gd name="T24" fmla="*/ 1108868750 w 540"/>
                <a:gd name="T25" fmla="*/ 695563125 h 646"/>
                <a:gd name="T26" fmla="*/ 1068546250 w 540"/>
                <a:gd name="T27" fmla="*/ 766127500 h 646"/>
                <a:gd name="T28" fmla="*/ 1023183438 w 540"/>
                <a:gd name="T29" fmla="*/ 831651563 h 646"/>
                <a:gd name="T30" fmla="*/ 977820625 w 540"/>
                <a:gd name="T31" fmla="*/ 897175625 h 646"/>
                <a:gd name="T32" fmla="*/ 927417500 w 540"/>
                <a:gd name="T33" fmla="*/ 962699688 h 646"/>
                <a:gd name="T34" fmla="*/ 877014375 w 540"/>
                <a:gd name="T35" fmla="*/ 1023183438 h 646"/>
                <a:gd name="T36" fmla="*/ 821570938 w 540"/>
                <a:gd name="T37" fmla="*/ 1083667188 h 646"/>
                <a:gd name="T38" fmla="*/ 766127500 w 540"/>
                <a:gd name="T39" fmla="*/ 1144150938 h 646"/>
                <a:gd name="T40" fmla="*/ 766127500 w 540"/>
                <a:gd name="T41" fmla="*/ 1144150938 h 646"/>
                <a:gd name="T42" fmla="*/ 685482500 w 540"/>
                <a:gd name="T43" fmla="*/ 1219755625 h 646"/>
                <a:gd name="T44" fmla="*/ 599797188 w 540"/>
                <a:gd name="T45" fmla="*/ 1295360313 h 646"/>
                <a:gd name="T46" fmla="*/ 509071563 w 540"/>
                <a:gd name="T47" fmla="*/ 1360884375 h 646"/>
                <a:gd name="T48" fmla="*/ 418345938 w 540"/>
                <a:gd name="T49" fmla="*/ 1426408438 h 646"/>
                <a:gd name="T50" fmla="*/ 322580000 w 540"/>
                <a:gd name="T51" fmla="*/ 1486892188 h 646"/>
                <a:gd name="T52" fmla="*/ 221773750 w 540"/>
                <a:gd name="T53" fmla="*/ 1537295313 h 646"/>
                <a:gd name="T54" fmla="*/ 120967500 w 540"/>
                <a:gd name="T55" fmla="*/ 1587698438 h 646"/>
                <a:gd name="T56" fmla="*/ 15120938 w 540"/>
                <a:gd name="T57" fmla="*/ 1628020938 h 646"/>
                <a:gd name="T58" fmla="*/ 15120938 w 540"/>
                <a:gd name="T59" fmla="*/ 1628020938 h 646"/>
                <a:gd name="T60" fmla="*/ 0 w 540"/>
                <a:gd name="T61" fmla="*/ 1612900000 h 646"/>
                <a:gd name="T62" fmla="*/ 0 w 540"/>
                <a:gd name="T63" fmla="*/ 1612900000 h 646"/>
                <a:gd name="T64" fmla="*/ 80645000 w 540"/>
                <a:gd name="T65" fmla="*/ 1582658125 h 646"/>
                <a:gd name="T66" fmla="*/ 80645000 w 540"/>
                <a:gd name="T67" fmla="*/ 1582658125 h 646"/>
                <a:gd name="T68" fmla="*/ 176410938 w 540"/>
                <a:gd name="T69" fmla="*/ 1537295313 h 646"/>
                <a:gd name="T70" fmla="*/ 267136563 w 540"/>
                <a:gd name="T71" fmla="*/ 1491932500 h 646"/>
                <a:gd name="T72" fmla="*/ 352821875 w 540"/>
                <a:gd name="T73" fmla="*/ 1441529375 h 646"/>
                <a:gd name="T74" fmla="*/ 438507188 w 540"/>
                <a:gd name="T75" fmla="*/ 1386085938 h 646"/>
                <a:gd name="T76" fmla="*/ 524192500 w 540"/>
                <a:gd name="T77" fmla="*/ 1330642500 h 646"/>
                <a:gd name="T78" fmla="*/ 604837500 w 540"/>
                <a:gd name="T79" fmla="*/ 1265118438 h 646"/>
                <a:gd name="T80" fmla="*/ 680442188 w 540"/>
                <a:gd name="T81" fmla="*/ 1199594375 h 646"/>
                <a:gd name="T82" fmla="*/ 751006563 w 540"/>
                <a:gd name="T83" fmla="*/ 1129030000 h 646"/>
                <a:gd name="T84" fmla="*/ 751006563 w 540"/>
                <a:gd name="T85" fmla="*/ 1129030000 h 646"/>
                <a:gd name="T86" fmla="*/ 821570938 w 540"/>
                <a:gd name="T87" fmla="*/ 1058465625 h 646"/>
                <a:gd name="T88" fmla="*/ 887095000 w 540"/>
                <a:gd name="T89" fmla="*/ 977820625 h 646"/>
                <a:gd name="T90" fmla="*/ 952619063 w 540"/>
                <a:gd name="T91" fmla="*/ 902215938 h 646"/>
                <a:gd name="T92" fmla="*/ 1008062500 w 540"/>
                <a:gd name="T93" fmla="*/ 816530625 h 646"/>
                <a:gd name="T94" fmla="*/ 1063505938 w 540"/>
                <a:gd name="T95" fmla="*/ 730845313 h 646"/>
                <a:gd name="T96" fmla="*/ 1113909063 w 540"/>
                <a:gd name="T97" fmla="*/ 645160000 h 646"/>
                <a:gd name="T98" fmla="*/ 1159271875 w 540"/>
                <a:gd name="T99" fmla="*/ 554434375 h 646"/>
                <a:gd name="T100" fmla="*/ 1204634688 w 540"/>
                <a:gd name="T101" fmla="*/ 458668438 h 646"/>
                <a:gd name="T102" fmla="*/ 1204634688 w 540"/>
                <a:gd name="T103" fmla="*/ 458668438 h 646"/>
                <a:gd name="T104" fmla="*/ 1244957188 w 540"/>
                <a:gd name="T105" fmla="*/ 352821875 h 646"/>
                <a:gd name="T106" fmla="*/ 1285279688 w 540"/>
                <a:gd name="T107" fmla="*/ 236894688 h 646"/>
                <a:gd name="T108" fmla="*/ 1315521563 w 540"/>
                <a:gd name="T109" fmla="*/ 120967500 h 646"/>
                <a:gd name="T110" fmla="*/ 1335682813 w 540"/>
                <a:gd name="T111" fmla="*/ 5040313 h 646"/>
                <a:gd name="T112" fmla="*/ 1335682813 w 540"/>
                <a:gd name="T113" fmla="*/ 5040313 h 6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40" h="646">
                  <a:moveTo>
                    <a:pt x="530" y="2"/>
                  </a:moveTo>
                  <a:lnTo>
                    <a:pt x="530" y="2"/>
                  </a:lnTo>
                  <a:lnTo>
                    <a:pt x="540" y="0"/>
                  </a:lnTo>
                  <a:lnTo>
                    <a:pt x="532" y="34"/>
                  </a:lnTo>
                  <a:lnTo>
                    <a:pt x="526" y="66"/>
                  </a:lnTo>
                  <a:lnTo>
                    <a:pt x="516" y="98"/>
                  </a:lnTo>
                  <a:lnTo>
                    <a:pt x="506" y="128"/>
                  </a:lnTo>
                  <a:lnTo>
                    <a:pt x="496" y="160"/>
                  </a:lnTo>
                  <a:lnTo>
                    <a:pt x="484" y="190"/>
                  </a:lnTo>
                  <a:lnTo>
                    <a:pt x="470" y="218"/>
                  </a:lnTo>
                  <a:lnTo>
                    <a:pt x="456" y="248"/>
                  </a:lnTo>
                  <a:lnTo>
                    <a:pt x="440" y="276"/>
                  </a:lnTo>
                  <a:lnTo>
                    <a:pt x="424" y="304"/>
                  </a:lnTo>
                  <a:lnTo>
                    <a:pt x="406" y="330"/>
                  </a:lnTo>
                  <a:lnTo>
                    <a:pt x="388" y="356"/>
                  </a:lnTo>
                  <a:lnTo>
                    <a:pt x="368" y="382"/>
                  </a:lnTo>
                  <a:lnTo>
                    <a:pt x="348" y="406"/>
                  </a:lnTo>
                  <a:lnTo>
                    <a:pt x="326" y="430"/>
                  </a:lnTo>
                  <a:lnTo>
                    <a:pt x="304" y="454"/>
                  </a:lnTo>
                  <a:lnTo>
                    <a:pt x="272" y="484"/>
                  </a:lnTo>
                  <a:lnTo>
                    <a:pt x="238" y="514"/>
                  </a:lnTo>
                  <a:lnTo>
                    <a:pt x="202" y="540"/>
                  </a:lnTo>
                  <a:lnTo>
                    <a:pt x="166" y="566"/>
                  </a:lnTo>
                  <a:lnTo>
                    <a:pt x="128" y="590"/>
                  </a:lnTo>
                  <a:lnTo>
                    <a:pt x="88" y="610"/>
                  </a:lnTo>
                  <a:lnTo>
                    <a:pt x="48" y="630"/>
                  </a:lnTo>
                  <a:lnTo>
                    <a:pt x="6" y="646"/>
                  </a:lnTo>
                  <a:lnTo>
                    <a:pt x="0" y="640"/>
                  </a:lnTo>
                  <a:lnTo>
                    <a:pt x="32" y="628"/>
                  </a:lnTo>
                  <a:lnTo>
                    <a:pt x="70" y="610"/>
                  </a:lnTo>
                  <a:lnTo>
                    <a:pt x="106" y="592"/>
                  </a:lnTo>
                  <a:lnTo>
                    <a:pt x="140" y="572"/>
                  </a:lnTo>
                  <a:lnTo>
                    <a:pt x="174" y="550"/>
                  </a:lnTo>
                  <a:lnTo>
                    <a:pt x="208" y="528"/>
                  </a:lnTo>
                  <a:lnTo>
                    <a:pt x="240" y="502"/>
                  </a:lnTo>
                  <a:lnTo>
                    <a:pt x="270" y="476"/>
                  </a:lnTo>
                  <a:lnTo>
                    <a:pt x="298" y="448"/>
                  </a:lnTo>
                  <a:lnTo>
                    <a:pt x="326" y="420"/>
                  </a:lnTo>
                  <a:lnTo>
                    <a:pt x="352" y="388"/>
                  </a:lnTo>
                  <a:lnTo>
                    <a:pt x="378" y="358"/>
                  </a:lnTo>
                  <a:lnTo>
                    <a:pt x="400" y="324"/>
                  </a:lnTo>
                  <a:lnTo>
                    <a:pt x="422" y="290"/>
                  </a:lnTo>
                  <a:lnTo>
                    <a:pt x="442" y="256"/>
                  </a:lnTo>
                  <a:lnTo>
                    <a:pt x="460" y="220"/>
                  </a:lnTo>
                  <a:lnTo>
                    <a:pt x="478" y="182"/>
                  </a:lnTo>
                  <a:lnTo>
                    <a:pt x="494" y="140"/>
                  </a:lnTo>
                  <a:lnTo>
                    <a:pt x="510" y="94"/>
                  </a:lnTo>
                  <a:lnTo>
                    <a:pt x="522" y="48"/>
                  </a:lnTo>
                  <a:lnTo>
                    <a:pt x="530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8" name="Freeform 207"/>
            <p:cNvSpPr>
              <a:spLocks/>
            </p:cNvSpPr>
            <p:nvPr/>
          </p:nvSpPr>
          <p:spPr bwMode="auto">
            <a:xfrm>
              <a:off x="4037013" y="4497388"/>
              <a:ext cx="831850" cy="962025"/>
            </a:xfrm>
            <a:custGeom>
              <a:avLst/>
              <a:gdLst>
                <a:gd name="T0" fmla="*/ 1295360313 w 524"/>
                <a:gd name="T1" fmla="*/ 5040313 h 606"/>
                <a:gd name="T2" fmla="*/ 1295360313 w 524"/>
                <a:gd name="T3" fmla="*/ 5040313 h 606"/>
                <a:gd name="T4" fmla="*/ 1320561875 w 524"/>
                <a:gd name="T5" fmla="*/ 0 h 606"/>
                <a:gd name="T6" fmla="*/ 1320561875 w 524"/>
                <a:gd name="T7" fmla="*/ 0 h 606"/>
                <a:gd name="T8" fmla="*/ 1285279688 w 524"/>
                <a:gd name="T9" fmla="*/ 151209375 h 606"/>
                <a:gd name="T10" fmla="*/ 1239916875 w 524"/>
                <a:gd name="T11" fmla="*/ 297378438 h 606"/>
                <a:gd name="T12" fmla="*/ 1184473438 w 524"/>
                <a:gd name="T13" fmla="*/ 438507188 h 606"/>
                <a:gd name="T14" fmla="*/ 1113909063 w 524"/>
                <a:gd name="T15" fmla="*/ 574595625 h 606"/>
                <a:gd name="T16" fmla="*/ 1038304375 w 524"/>
                <a:gd name="T17" fmla="*/ 700603438 h 606"/>
                <a:gd name="T18" fmla="*/ 957659375 w 524"/>
                <a:gd name="T19" fmla="*/ 826611250 h 606"/>
                <a:gd name="T20" fmla="*/ 861893438 w 524"/>
                <a:gd name="T21" fmla="*/ 942538438 h 606"/>
                <a:gd name="T22" fmla="*/ 761087188 w 524"/>
                <a:gd name="T23" fmla="*/ 1053425313 h 606"/>
                <a:gd name="T24" fmla="*/ 761087188 w 524"/>
                <a:gd name="T25" fmla="*/ 1053425313 h 606"/>
                <a:gd name="T26" fmla="*/ 680442188 w 524"/>
                <a:gd name="T27" fmla="*/ 1129030000 h 606"/>
                <a:gd name="T28" fmla="*/ 594756875 w 524"/>
                <a:gd name="T29" fmla="*/ 1199594375 h 606"/>
                <a:gd name="T30" fmla="*/ 509071563 w 524"/>
                <a:gd name="T31" fmla="*/ 1270158750 h 606"/>
                <a:gd name="T32" fmla="*/ 413305625 w 524"/>
                <a:gd name="T33" fmla="*/ 1330642500 h 606"/>
                <a:gd name="T34" fmla="*/ 317539688 w 524"/>
                <a:gd name="T35" fmla="*/ 1386085938 h 606"/>
                <a:gd name="T36" fmla="*/ 216733438 w 524"/>
                <a:gd name="T37" fmla="*/ 1441529375 h 606"/>
                <a:gd name="T38" fmla="*/ 115927188 w 524"/>
                <a:gd name="T39" fmla="*/ 1486892188 h 606"/>
                <a:gd name="T40" fmla="*/ 10080625 w 524"/>
                <a:gd name="T41" fmla="*/ 1527214688 h 606"/>
                <a:gd name="T42" fmla="*/ 10080625 w 524"/>
                <a:gd name="T43" fmla="*/ 1527214688 h 606"/>
                <a:gd name="T44" fmla="*/ 0 w 524"/>
                <a:gd name="T45" fmla="*/ 1512093750 h 606"/>
                <a:gd name="T46" fmla="*/ 0 w 524"/>
                <a:gd name="T47" fmla="*/ 1512093750 h 606"/>
                <a:gd name="T48" fmla="*/ 110886875 w 524"/>
                <a:gd name="T49" fmla="*/ 1466730938 h 606"/>
                <a:gd name="T50" fmla="*/ 110886875 w 524"/>
                <a:gd name="T51" fmla="*/ 1466730938 h 606"/>
                <a:gd name="T52" fmla="*/ 196572188 w 524"/>
                <a:gd name="T53" fmla="*/ 1426408438 h 606"/>
                <a:gd name="T54" fmla="*/ 282257500 w 524"/>
                <a:gd name="T55" fmla="*/ 1386085938 h 606"/>
                <a:gd name="T56" fmla="*/ 367942813 w 524"/>
                <a:gd name="T57" fmla="*/ 1335682813 h 606"/>
                <a:gd name="T58" fmla="*/ 448587813 w 524"/>
                <a:gd name="T59" fmla="*/ 1285279688 h 606"/>
                <a:gd name="T60" fmla="*/ 529232813 w 524"/>
                <a:gd name="T61" fmla="*/ 1229836250 h 606"/>
                <a:gd name="T62" fmla="*/ 604837500 w 524"/>
                <a:gd name="T63" fmla="*/ 1169352500 h 606"/>
                <a:gd name="T64" fmla="*/ 675401875 w 524"/>
                <a:gd name="T65" fmla="*/ 1103828438 h 606"/>
                <a:gd name="T66" fmla="*/ 745966250 w 524"/>
                <a:gd name="T67" fmla="*/ 1038304375 h 606"/>
                <a:gd name="T68" fmla="*/ 745966250 w 524"/>
                <a:gd name="T69" fmla="*/ 1038304375 h 606"/>
                <a:gd name="T70" fmla="*/ 811490313 w 524"/>
                <a:gd name="T71" fmla="*/ 967740000 h 606"/>
                <a:gd name="T72" fmla="*/ 877014375 w 524"/>
                <a:gd name="T73" fmla="*/ 897175625 h 606"/>
                <a:gd name="T74" fmla="*/ 937498125 w 524"/>
                <a:gd name="T75" fmla="*/ 821570938 h 606"/>
                <a:gd name="T76" fmla="*/ 992941563 w 524"/>
                <a:gd name="T77" fmla="*/ 740925938 h 606"/>
                <a:gd name="T78" fmla="*/ 1043344688 w 524"/>
                <a:gd name="T79" fmla="*/ 660280938 h 606"/>
                <a:gd name="T80" fmla="*/ 1093747813 w 524"/>
                <a:gd name="T81" fmla="*/ 574595625 h 606"/>
                <a:gd name="T82" fmla="*/ 1134070313 w 524"/>
                <a:gd name="T83" fmla="*/ 488910313 h 606"/>
                <a:gd name="T84" fmla="*/ 1174392813 w 524"/>
                <a:gd name="T85" fmla="*/ 398184688 h 606"/>
                <a:gd name="T86" fmla="*/ 1174392813 w 524"/>
                <a:gd name="T87" fmla="*/ 398184688 h 606"/>
                <a:gd name="T88" fmla="*/ 1214715313 w 524"/>
                <a:gd name="T89" fmla="*/ 302418750 h 606"/>
                <a:gd name="T90" fmla="*/ 1244957188 w 524"/>
                <a:gd name="T91" fmla="*/ 206652813 h 606"/>
                <a:gd name="T92" fmla="*/ 1275199063 w 524"/>
                <a:gd name="T93" fmla="*/ 105846563 h 606"/>
                <a:gd name="T94" fmla="*/ 1295360313 w 524"/>
                <a:gd name="T95" fmla="*/ 5040313 h 606"/>
                <a:gd name="T96" fmla="*/ 1295360313 w 524"/>
                <a:gd name="T97" fmla="*/ 5040313 h 6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24" h="606">
                  <a:moveTo>
                    <a:pt x="514" y="2"/>
                  </a:moveTo>
                  <a:lnTo>
                    <a:pt x="514" y="2"/>
                  </a:lnTo>
                  <a:lnTo>
                    <a:pt x="524" y="0"/>
                  </a:lnTo>
                  <a:lnTo>
                    <a:pt x="510" y="60"/>
                  </a:lnTo>
                  <a:lnTo>
                    <a:pt x="492" y="118"/>
                  </a:lnTo>
                  <a:lnTo>
                    <a:pt x="470" y="174"/>
                  </a:lnTo>
                  <a:lnTo>
                    <a:pt x="442" y="228"/>
                  </a:lnTo>
                  <a:lnTo>
                    <a:pt x="412" y="278"/>
                  </a:lnTo>
                  <a:lnTo>
                    <a:pt x="380" y="328"/>
                  </a:lnTo>
                  <a:lnTo>
                    <a:pt x="342" y="374"/>
                  </a:lnTo>
                  <a:lnTo>
                    <a:pt x="302" y="418"/>
                  </a:lnTo>
                  <a:lnTo>
                    <a:pt x="270" y="448"/>
                  </a:lnTo>
                  <a:lnTo>
                    <a:pt x="236" y="476"/>
                  </a:lnTo>
                  <a:lnTo>
                    <a:pt x="202" y="504"/>
                  </a:lnTo>
                  <a:lnTo>
                    <a:pt x="164" y="528"/>
                  </a:lnTo>
                  <a:lnTo>
                    <a:pt x="126" y="550"/>
                  </a:lnTo>
                  <a:lnTo>
                    <a:pt x="86" y="572"/>
                  </a:lnTo>
                  <a:lnTo>
                    <a:pt x="46" y="590"/>
                  </a:lnTo>
                  <a:lnTo>
                    <a:pt x="4" y="606"/>
                  </a:lnTo>
                  <a:lnTo>
                    <a:pt x="0" y="600"/>
                  </a:lnTo>
                  <a:lnTo>
                    <a:pt x="44" y="582"/>
                  </a:lnTo>
                  <a:lnTo>
                    <a:pt x="78" y="566"/>
                  </a:lnTo>
                  <a:lnTo>
                    <a:pt x="112" y="550"/>
                  </a:lnTo>
                  <a:lnTo>
                    <a:pt x="146" y="530"/>
                  </a:lnTo>
                  <a:lnTo>
                    <a:pt x="178" y="510"/>
                  </a:lnTo>
                  <a:lnTo>
                    <a:pt x="210" y="488"/>
                  </a:lnTo>
                  <a:lnTo>
                    <a:pt x="240" y="464"/>
                  </a:lnTo>
                  <a:lnTo>
                    <a:pt x="268" y="438"/>
                  </a:lnTo>
                  <a:lnTo>
                    <a:pt x="296" y="412"/>
                  </a:lnTo>
                  <a:lnTo>
                    <a:pt x="322" y="384"/>
                  </a:lnTo>
                  <a:lnTo>
                    <a:pt x="348" y="356"/>
                  </a:lnTo>
                  <a:lnTo>
                    <a:pt x="372" y="326"/>
                  </a:lnTo>
                  <a:lnTo>
                    <a:pt x="394" y="294"/>
                  </a:lnTo>
                  <a:lnTo>
                    <a:pt x="414" y="262"/>
                  </a:lnTo>
                  <a:lnTo>
                    <a:pt x="434" y="228"/>
                  </a:lnTo>
                  <a:lnTo>
                    <a:pt x="450" y="194"/>
                  </a:lnTo>
                  <a:lnTo>
                    <a:pt x="466" y="158"/>
                  </a:lnTo>
                  <a:lnTo>
                    <a:pt x="482" y="120"/>
                  </a:lnTo>
                  <a:lnTo>
                    <a:pt x="494" y="82"/>
                  </a:lnTo>
                  <a:lnTo>
                    <a:pt x="506" y="42"/>
                  </a:lnTo>
                  <a:lnTo>
                    <a:pt x="514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49" name="Freeform 208"/>
            <p:cNvSpPr>
              <a:spLocks/>
            </p:cNvSpPr>
            <p:nvPr/>
          </p:nvSpPr>
          <p:spPr bwMode="auto">
            <a:xfrm>
              <a:off x="3995738" y="4506913"/>
              <a:ext cx="806450" cy="898525"/>
            </a:xfrm>
            <a:custGeom>
              <a:avLst/>
              <a:gdLst>
                <a:gd name="T0" fmla="*/ 1255037813 w 508"/>
                <a:gd name="T1" fmla="*/ 0 h 566"/>
                <a:gd name="T2" fmla="*/ 1255037813 w 508"/>
                <a:gd name="T3" fmla="*/ 0 h 566"/>
                <a:gd name="T4" fmla="*/ 1280239375 w 508"/>
                <a:gd name="T5" fmla="*/ 0 h 566"/>
                <a:gd name="T6" fmla="*/ 1280239375 w 508"/>
                <a:gd name="T7" fmla="*/ 0 h 566"/>
                <a:gd name="T8" fmla="*/ 1244957188 w 508"/>
                <a:gd name="T9" fmla="*/ 136088438 h 566"/>
                <a:gd name="T10" fmla="*/ 1199594375 w 508"/>
                <a:gd name="T11" fmla="*/ 272176875 h 566"/>
                <a:gd name="T12" fmla="*/ 1149191250 w 508"/>
                <a:gd name="T13" fmla="*/ 398184688 h 566"/>
                <a:gd name="T14" fmla="*/ 1083667188 w 508"/>
                <a:gd name="T15" fmla="*/ 524192500 h 566"/>
                <a:gd name="T16" fmla="*/ 1013102813 w 508"/>
                <a:gd name="T17" fmla="*/ 645160000 h 566"/>
                <a:gd name="T18" fmla="*/ 937498125 w 508"/>
                <a:gd name="T19" fmla="*/ 756046875 h 566"/>
                <a:gd name="T20" fmla="*/ 846772500 w 508"/>
                <a:gd name="T21" fmla="*/ 866933750 h 566"/>
                <a:gd name="T22" fmla="*/ 756046875 w 508"/>
                <a:gd name="T23" fmla="*/ 967740000 h 566"/>
                <a:gd name="T24" fmla="*/ 756046875 w 508"/>
                <a:gd name="T25" fmla="*/ 967740000 h 566"/>
                <a:gd name="T26" fmla="*/ 675401875 w 508"/>
                <a:gd name="T27" fmla="*/ 1043344688 h 566"/>
                <a:gd name="T28" fmla="*/ 589716563 w 508"/>
                <a:gd name="T29" fmla="*/ 1113909063 h 566"/>
                <a:gd name="T30" fmla="*/ 504031250 w 508"/>
                <a:gd name="T31" fmla="*/ 1179433125 h 566"/>
                <a:gd name="T32" fmla="*/ 413305625 w 508"/>
                <a:gd name="T33" fmla="*/ 1239916875 h 566"/>
                <a:gd name="T34" fmla="*/ 317539688 w 508"/>
                <a:gd name="T35" fmla="*/ 1295360313 h 566"/>
                <a:gd name="T36" fmla="*/ 216733438 w 508"/>
                <a:gd name="T37" fmla="*/ 1345763438 h 566"/>
                <a:gd name="T38" fmla="*/ 115927188 w 508"/>
                <a:gd name="T39" fmla="*/ 1391126250 h 566"/>
                <a:gd name="T40" fmla="*/ 10080625 w 508"/>
                <a:gd name="T41" fmla="*/ 1426408438 h 566"/>
                <a:gd name="T42" fmla="*/ 10080625 w 508"/>
                <a:gd name="T43" fmla="*/ 1426408438 h 566"/>
                <a:gd name="T44" fmla="*/ 10080625 w 508"/>
                <a:gd name="T45" fmla="*/ 1426408438 h 566"/>
                <a:gd name="T46" fmla="*/ 0 w 508"/>
                <a:gd name="T47" fmla="*/ 1411287500 h 566"/>
                <a:gd name="T48" fmla="*/ 0 w 508"/>
                <a:gd name="T49" fmla="*/ 1411287500 h 566"/>
                <a:gd name="T50" fmla="*/ 65524063 w 508"/>
                <a:gd name="T51" fmla="*/ 1386085938 h 566"/>
                <a:gd name="T52" fmla="*/ 136088438 w 508"/>
                <a:gd name="T53" fmla="*/ 1360884375 h 566"/>
                <a:gd name="T54" fmla="*/ 136088438 w 508"/>
                <a:gd name="T55" fmla="*/ 1360884375 h 566"/>
                <a:gd name="T56" fmla="*/ 221773750 w 508"/>
                <a:gd name="T57" fmla="*/ 1320561875 h 566"/>
                <a:gd name="T58" fmla="*/ 302418750 w 508"/>
                <a:gd name="T59" fmla="*/ 1280239375 h 566"/>
                <a:gd name="T60" fmla="*/ 383063750 w 508"/>
                <a:gd name="T61" fmla="*/ 1234876563 h 566"/>
                <a:gd name="T62" fmla="*/ 458668438 w 508"/>
                <a:gd name="T63" fmla="*/ 1184473438 h 566"/>
                <a:gd name="T64" fmla="*/ 534273125 w 508"/>
                <a:gd name="T65" fmla="*/ 1129030000 h 566"/>
                <a:gd name="T66" fmla="*/ 604837500 w 508"/>
                <a:gd name="T67" fmla="*/ 1073586563 h 566"/>
                <a:gd name="T68" fmla="*/ 675401875 w 508"/>
                <a:gd name="T69" fmla="*/ 1013102813 h 566"/>
                <a:gd name="T70" fmla="*/ 740925938 w 508"/>
                <a:gd name="T71" fmla="*/ 952619063 h 566"/>
                <a:gd name="T72" fmla="*/ 740925938 w 508"/>
                <a:gd name="T73" fmla="*/ 952619063 h 566"/>
                <a:gd name="T74" fmla="*/ 801409688 w 508"/>
                <a:gd name="T75" fmla="*/ 887095000 h 566"/>
                <a:gd name="T76" fmla="*/ 861893438 w 508"/>
                <a:gd name="T77" fmla="*/ 816530625 h 566"/>
                <a:gd name="T78" fmla="*/ 922377188 w 508"/>
                <a:gd name="T79" fmla="*/ 745966250 h 566"/>
                <a:gd name="T80" fmla="*/ 972780313 w 508"/>
                <a:gd name="T81" fmla="*/ 670361563 h 566"/>
                <a:gd name="T82" fmla="*/ 1023183438 w 508"/>
                <a:gd name="T83" fmla="*/ 594756875 h 566"/>
                <a:gd name="T84" fmla="*/ 1068546250 w 508"/>
                <a:gd name="T85" fmla="*/ 514111875 h 566"/>
                <a:gd name="T86" fmla="*/ 1108868750 w 508"/>
                <a:gd name="T87" fmla="*/ 428426563 h 566"/>
                <a:gd name="T88" fmla="*/ 1149191250 w 508"/>
                <a:gd name="T89" fmla="*/ 347781563 h 566"/>
                <a:gd name="T90" fmla="*/ 1149191250 w 508"/>
                <a:gd name="T91" fmla="*/ 347781563 h 566"/>
                <a:gd name="T92" fmla="*/ 1184473438 w 508"/>
                <a:gd name="T93" fmla="*/ 262096250 h 566"/>
                <a:gd name="T94" fmla="*/ 1209675000 w 508"/>
                <a:gd name="T95" fmla="*/ 176410938 h 566"/>
                <a:gd name="T96" fmla="*/ 1234876563 w 508"/>
                <a:gd name="T97" fmla="*/ 90725625 h 566"/>
                <a:gd name="T98" fmla="*/ 1255037813 w 508"/>
                <a:gd name="T99" fmla="*/ 0 h 566"/>
                <a:gd name="T100" fmla="*/ 1255037813 w 508"/>
                <a:gd name="T101" fmla="*/ 0 h 5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08" h="566">
                  <a:moveTo>
                    <a:pt x="498" y="0"/>
                  </a:moveTo>
                  <a:lnTo>
                    <a:pt x="498" y="0"/>
                  </a:lnTo>
                  <a:lnTo>
                    <a:pt x="508" y="0"/>
                  </a:lnTo>
                  <a:lnTo>
                    <a:pt x="494" y="54"/>
                  </a:lnTo>
                  <a:lnTo>
                    <a:pt x="476" y="108"/>
                  </a:lnTo>
                  <a:lnTo>
                    <a:pt x="456" y="158"/>
                  </a:lnTo>
                  <a:lnTo>
                    <a:pt x="430" y="208"/>
                  </a:lnTo>
                  <a:lnTo>
                    <a:pt x="402" y="256"/>
                  </a:lnTo>
                  <a:lnTo>
                    <a:pt x="372" y="300"/>
                  </a:lnTo>
                  <a:lnTo>
                    <a:pt x="336" y="344"/>
                  </a:lnTo>
                  <a:lnTo>
                    <a:pt x="300" y="384"/>
                  </a:lnTo>
                  <a:lnTo>
                    <a:pt x="268" y="414"/>
                  </a:lnTo>
                  <a:lnTo>
                    <a:pt x="234" y="442"/>
                  </a:lnTo>
                  <a:lnTo>
                    <a:pt x="200" y="468"/>
                  </a:lnTo>
                  <a:lnTo>
                    <a:pt x="164" y="492"/>
                  </a:lnTo>
                  <a:lnTo>
                    <a:pt x="126" y="514"/>
                  </a:lnTo>
                  <a:lnTo>
                    <a:pt x="86" y="534"/>
                  </a:lnTo>
                  <a:lnTo>
                    <a:pt x="46" y="552"/>
                  </a:lnTo>
                  <a:lnTo>
                    <a:pt x="4" y="566"/>
                  </a:lnTo>
                  <a:lnTo>
                    <a:pt x="0" y="560"/>
                  </a:lnTo>
                  <a:lnTo>
                    <a:pt x="26" y="550"/>
                  </a:lnTo>
                  <a:lnTo>
                    <a:pt x="54" y="540"/>
                  </a:lnTo>
                  <a:lnTo>
                    <a:pt x="88" y="524"/>
                  </a:lnTo>
                  <a:lnTo>
                    <a:pt x="120" y="508"/>
                  </a:lnTo>
                  <a:lnTo>
                    <a:pt x="152" y="490"/>
                  </a:lnTo>
                  <a:lnTo>
                    <a:pt x="182" y="470"/>
                  </a:lnTo>
                  <a:lnTo>
                    <a:pt x="212" y="448"/>
                  </a:lnTo>
                  <a:lnTo>
                    <a:pt x="240" y="426"/>
                  </a:lnTo>
                  <a:lnTo>
                    <a:pt x="268" y="402"/>
                  </a:lnTo>
                  <a:lnTo>
                    <a:pt x="294" y="378"/>
                  </a:lnTo>
                  <a:lnTo>
                    <a:pt x="318" y="352"/>
                  </a:lnTo>
                  <a:lnTo>
                    <a:pt x="342" y="324"/>
                  </a:lnTo>
                  <a:lnTo>
                    <a:pt x="366" y="296"/>
                  </a:lnTo>
                  <a:lnTo>
                    <a:pt x="386" y="266"/>
                  </a:lnTo>
                  <a:lnTo>
                    <a:pt x="406" y="236"/>
                  </a:lnTo>
                  <a:lnTo>
                    <a:pt x="424" y="204"/>
                  </a:lnTo>
                  <a:lnTo>
                    <a:pt x="440" y="170"/>
                  </a:lnTo>
                  <a:lnTo>
                    <a:pt x="456" y="138"/>
                  </a:lnTo>
                  <a:lnTo>
                    <a:pt x="470" y="104"/>
                  </a:lnTo>
                  <a:lnTo>
                    <a:pt x="480" y="70"/>
                  </a:lnTo>
                  <a:lnTo>
                    <a:pt x="490" y="36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0" name="Freeform 209"/>
            <p:cNvSpPr>
              <a:spLocks/>
            </p:cNvSpPr>
            <p:nvPr/>
          </p:nvSpPr>
          <p:spPr bwMode="auto">
            <a:xfrm>
              <a:off x="3957638" y="4513263"/>
              <a:ext cx="777875" cy="838200"/>
            </a:xfrm>
            <a:custGeom>
              <a:avLst/>
              <a:gdLst>
                <a:gd name="T0" fmla="*/ 1214715313 w 490"/>
                <a:gd name="T1" fmla="*/ 0 h 528"/>
                <a:gd name="T2" fmla="*/ 1214715313 w 490"/>
                <a:gd name="T3" fmla="*/ 0 h 528"/>
                <a:gd name="T4" fmla="*/ 1234876563 w 490"/>
                <a:gd name="T5" fmla="*/ 0 h 528"/>
                <a:gd name="T6" fmla="*/ 1234876563 w 490"/>
                <a:gd name="T7" fmla="*/ 0 h 528"/>
                <a:gd name="T8" fmla="*/ 1199594375 w 490"/>
                <a:gd name="T9" fmla="*/ 126007813 h 528"/>
                <a:gd name="T10" fmla="*/ 1159271875 w 490"/>
                <a:gd name="T11" fmla="*/ 246975313 h 528"/>
                <a:gd name="T12" fmla="*/ 1108868750 w 490"/>
                <a:gd name="T13" fmla="*/ 367942813 h 528"/>
                <a:gd name="T14" fmla="*/ 1048385000 w 490"/>
                <a:gd name="T15" fmla="*/ 478829688 h 528"/>
                <a:gd name="T16" fmla="*/ 982860938 w 490"/>
                <a:gd name="T17" fmla="*/ 589716563 h 528"/>
                <a:gd name="T18" fmla="*/ 912296563 w 490"/>
                <a:gd name="T19" fmla="*/ 695563125 h 528"/>
                <a:gd name="T20" fmla="*/ 831651563 w 490"/>
                <a:gd name="T21" fmla="*/ 791329063 h 528"/>
                <a:gd name="T22" fmla="*/ 745966250 w 490"/>
                <a:gd name="T23" fmla="*/ 887095000 h 528"/>
                <a:gd name="T24" fmla="*/ 745966250 w 490"/>
                <a:gd name="T25" fmla="*/ 887095000 h 528"/>
                <a:gd name="T26" fmla="*/ 665321250 w 490"/>
                <a:gd name="T27" fmla="*/ 957659375 h 528"/>
                <a:gd name="T28" fmla="*/ 584676250 w 490"/>
                <a:gd name="T29" fmla="*/ 1028223750 h 528"/>
                <a:gd name="T30" fmla="*/ 493950625 w 490"/>
                <a:gd name="T31" fmla="*/ 1093747813 h 528"/>
                <a:gd name="T32" fmla="*/ 408265313 w 490"/>
                <a:gd name="T33" fmla="*/ 1149191250 h 528"/>
                <a:gd name="T34" fmla="*/ 312499375 w 490"/>
                <a:gd name="T35" fmla="*/ 1204634688 h 528"/>
                <a:gd name="T36" fmla="*/ 211693125 w 490"/>
                <a:gd name="T37" fmla="*/ 1255037813 h 528"/>
                <a:gd name="T38" fmla="*/ 110886875 w 490"/>
                <a:gd name="T39" fmla="*/ 1295360313 h 528"/>
                <a:gd name="T40" fmla="*/ 10080625 w 490"/>
                <a:gd name="T41" fmla="*/ 1330642500 h 528"/>
                <a:gd name="T42" fmla="*/ 10080625 w 490"/>
                <a:gd name="T43" fmla="*/ 1330642500 h 528"/>
                <a:gd name="T44" fmla="*/ 0 w 490"/>
                <a:gd name="T45" fmla="*/ 1315521563 h 528"/>
                <a:gd name="T46" fmla="*/ 0 w 490"/>
                <a:gd name="T47" fmla="*/ 1315521563 h 528"/>
                <a:gd name="T48" fmla="*/ 75604688 w 490"/>
                <a:gd name="T49" fmla="*/ 1290320000 h 528"/>
                <a:gd name="T50" fmla="*/ 156249688 w 490"/>
                <a:gd name="T51" fmla="*/ 1255037813 h 528"/>
                <a:gd name="T52" fmla="*/ 156249688 w 490"/>
                <a:gd name="T53" fmla="*/ 1255037813 h 528"/>
                <a:gd name="T54" fmla="*/ 236894688 w 490"/>
                <a:gd name="T55" fmla="*/ 1219755625 h 528"/>
                <a:gd name="T56" fmla="*/ 312499375 w 490"/>
                <a:gd name="T57" fmla="*/ 1179433125 h 528"/>
                <a:gd name="T58" fmla="*/ 388104063 w 490"/>
                <a:gd name="T59" fmla="*/ 1139110625 h 528"/>
                <a:gd name="T60" fmla="*/ 463708750 w 490"/>
                <a:gd name="T61" fmla="*/ 1088707500 h 528"/>
                <a:gd name="T62" fmla="*/ 534273125 w 490"/>
                <a:gd name="T63" fmla="*/ 1038304375 h 528"/>
                <a:gd name="T64" fmla="*/ 599797188 w 490"/>
                <a:gd name="T65" fmla="*/ 987901250 h 528"/>
                <a:gd name="T66" fmla="*/ 665321250 w 490"/>
                <a:gd name="T67" fmla="*/ 932457813 h 528"/>
                <a:gd name="T68" fmla="*/ 730845313 w 490"/>
                <a:gd name="T69" fmla="*/ 871974063 h 528"/>
                <a:gd name="T70" fmla="*/ 730845313 w 490"/>
                <a:gd name="T71" fmla="*/ 871974063 h 528"/>
                <a:gd name="T72" fmla="*/ 791329063 w 490"/>
                <a:gd name="T73" fmla="*/ 806450000 h 528"/>
                <a:gd name="T74" fmla="*/ 846772500 w 490"/>
                <a:gd name="T75" fmla="*/ 740925938 h 528"/>
                <a:gd name="T76" fmla="*/ 902215938 w 490"/>
                <a:gd name="T77" fmla="*/ 675401875 h 528"/>
                <a:gd name="T78" fmla="*/ 952619063 w 490"/>
                <a:gd name="T79" fmla="*/ 604837500 h 528"/>
                <a:gd name="T80" fmla="*/ 997981875 w 490"/>
                <a:gd name="T81" fmla="*/ 529232813 h 528"/>
                <a:gd name="T82" fmla="*/ 1038304375 w 490"/>
                <a:gd name="T83" fmla="*/ 453628125 h 528"/>
                <a:gd name="T84" fmla="*/ 1078626875 w 490"/>
                <a:gd name="T85" fmla="*/ 378023438 h 528"/>
                <a:gd name="T86" fmla="*/ 1118949375 w 490"/>
                <a:gd name="T87" fmla="*/ 297378438 h 528"/>
                <a:gd name="T88" fmla="*/ 1118949375 w 490"/>
                <a:gd name="T89" fmla="*/ 297378438 h 528"/>
                <a:gd name="T90" fmla="*/ 1144150938 w 490"/>
                <a:gd name="T91" fmla="*/ 226814063 h 528"/>
                <a:gd name="T92" fmla="*/ 1169352500 w 490"/>
                <a:gd name="T93" fmla="*/ 151209375 h 528"/>
                <a:gd name="T94" fmla="*/ 1194554063 w 490"/>
                <a:gd name="T95" fmla="*/ 75604688 h 528"/>
                <a:gd name="T96" fmla="*/ 1214715313 w 490"/>
                <a:gd name="T97" fmla="*/ 0 h 528"/>
                <a:gd name="T98" fmla="*/ 1214715313 w 490"/>
                <a:gd name="T99" fmla="*/ 0 h 52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90" h="528">
                  <a:moveTo>
                    <a:pt x="482" y="0"/>
                  </a:moveTo>
                  <a:lnTo>
                    <a:pt x="482" y="0"/>
                  </a:lnTo>
                  <a:lnTo>
                    <a:pt x="490" y="0"/>
                  </a:lnTo>
                  <a:lnTo>
                    <a:pt x="476" y="50"/>
                  </a:lnTo>
                  <a:lnTo>
                    <a:pt x="460" y="98"/>
                  </a:lnTo>
                  <a:lnTo>
                    <a:pt x="440" y="146"/>
                  </a:lnTo>
                  <a:lnTo>
                    <a:pt x="416" y="190"/>
                  </a:lnTo>
                  <a:lnTo>
                    <a:pt x="390" y="234"/>
                  </a:lnTo>
                  <a:lnTo>
                    <a:pt x="362" y="276"/>
                  </a:lnTo>
                  <a:lnTo>
                    <a:pt x="330" y="314"/>
                  </a:lnTo>
                  <a:lnTo>
                    <a:pt x="296" y="352"/>
                  </a:lnTo>
                  <a:lnTo>
                    <a:pt x="264" y="380"/>
                  </a:lnTo>
                  <a:lnTo>
                    <a:pt x="232" y="408"/>
                  </a:lnTo>
                  <a:lnTo>
                    <a:pt x="196" y="434"/>
                  </a:lnTo>
                  <a:lnTo>
                    <a:pt x="162" y="456"/>
                  </a:lnTo>
                  <a:lnTo>
                    <a:pt x="124" y="478"/>
                  </a:lnTo>
                  <a:lnTo>
                    <a:pt x="84" y="498"/>
                  </a:lnTo>
                  <a:lnTo>
                    <a:pt x="44" y="514"/>
                  </a:lnTo>
                  <a:lnTo>
                    <a:pt x="4" y="528"/>
                  </a:lnTo>
                  <a:lnTo>
                    <a:pt x="0" y="522"/>
                  </a:lnTo>
                  <a:lnTo>
                    <a:pt x="30" y="512"/>
                  </a:lnTo>
                  <a:lnTo>
                    <a:pt x="62" y="498"/>
                  </a:lnTo>
                  <a:lnTo>
                    <a:pt x="94" y="484"/>
                  </a:lnTo>
                  <a:lnTo>
                    <a:pt x="124" y="468"/>
                  </a:lnTo>
                  <a:lnTo>
                    <a:pt x="154" y="452"/>
                  </a:lnTo>
                  <a:lnTo>
                    <a:pt x="184" y="432"/>
                  </a:lnTo>
                  <a:lnTo>
                    <a:pt x="212" y="412"/>
                  </a:lnTo>
                  <a:lnTo>
                    <a:pt x="238" y="392"/>
                  </a:lnTo>
                  <a:lnTo>
                    <a:pt x="264" y="370"/>
                  </a:lnTo>
                  <a:lnTo>
                    <a:pt x="290" y="346"/>
                  </a:lnTo>
                  <a:lnTo>
                    <a:pt x="314" y="320"/>
                  </a:lnTo>
                  <a:lnTo>
                    <a:pt x="336" y="294"/>
                  </a:lnTo>
                  <a:lnTo>
                    <a:pt x="358" y="268"/>
                  </a:lnTo>
                  <a:lnTo>
                    <a:pt x="378" y="240"/>
                  </a:lnTo>
                  <a:lnTo>
                    <a:pt x="396" y="210"/>
                  </a:lnTo>
                  <a:lnTo>
                    <a:pt x="412" y="180"/>
                  </a:lnTo>
                  <a:lnTo>
                    <a:pt x="428" y="150"/>
                  </a:lnTo>
                  <a:lnTo>
                    <a:pt x="444" y="118"/>
                  </a:lnTo>
                  <a:lnTo>
                    <a:pt x="454" y="90"/>
                  </a:lnTo>
                  <a:lnTo>
                    <a:pt x="464" y="60"/>
                  </a:lnTo>
                  <a:lnTo>
                    <a:pt x="474" y="30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1" name="Freeform 210"/>
            <p:cNvSpPr>
              <a:spLocks/>
            </p:cNvSpPr>
            <p:nvPr/>
          </p:nvSpPr>
          <p:spPr bwMode="auto">
            <a:xfrm>
              <a:off x="3919538" y="4516438"/>
              <a:ext cx="749300" cy="781050"/>
            </a:xfrm>
            <a:custGeom>
              <a:avLst/>
              <a:gdLst>
                <a:gd name="T0" fmla="*/ 1169352500 w 472"/>
                <a:gd name="T1" fmla="*/ 0 h 492"/>
                <a:gd name="T2" fmla="*/ 1169352500 w 472"/>
                <a:gd name="T3" fmla="*/ 0 h 492"/>
                <a:gd name="T4" fmla="*/ 1189513750 w 472"/>
                <a:gd name="T5" fmla="*/ 0 h 492"/>
                <a:gd name="T6" fmla="*/ 1189513750 w 472"/>
                <a:gd name="T7" fmla="*/ 0 h 492"/>
                <a:gd name="T8" fmla="*/ 1154231563 w 472"/>
                <a:gd name="T9" fmla="*/ 115927188 h 492"/>
                <a:gd name="T10" fmla="*/ 1113909063 w 472"/>
                <a:gd name="T11" fmla="*/ 226814063 h 492"/>
                <a:gd name="T12" fmla="*/ 1068546250 w 472"/>
                <a:gd name="T13" fmla="*/ 337700938 h 492"/>
                <a:gd name="T14" fmla="*/ 1013102813 w 472"/>
                <a:gd name="T15" fmla="*/ 438507188 h 492"/>
                <a:gd name="T16" fmla="*/ 952619063 w 472"/>
                <a:gd name="T17" fmla="*/ 539313438 h 492"/>
                <a:gd name="T18" fmla="*/ 887095000 w 472"/>
                <a:gd name="T19" fmla="*/ 635079375 h 492"/>
                <a:gd name="T20" fmla="*/ 811490313 w 472"/>
                <a:gd name="T21" fmla="*/ 725805000 h 492"/>
                <a:gd name="T22" fmla="*/ 735885625 w 472"/>
                <a:gd name="T23" fmla="*/ 806450000 h 492"/>
                <a:gd name="T24" fmla="*/ 735885625 w 472"/>
                <a:gd name="T25" fmla="*/ 806450000 h 492"/>
                <a:gd name="T26" fmla="*/ 655240625 w 472"/>
                <a:gd name="T27" fmla="*/ 882054688 h 492"/>
                <a:gd name="T28" fmla="*/ 574595625 w 472"/>
                <a:gd name="T29" fmla="*/ 947578750 h 492"/>
                <a:gd name="T30" fmla="*/ 488910313 w 472"/>
                <a:gd name="T31" fmla="*/ 1008062500 h 492"/>
                <a:gd name="T32" fmla="*/ 403225000 w 472"/>
                <a:gd name="T33" fmla="*/ 1068546250 h 492"/>
                <a:gd name="T34" fmla="*/ 307459063 w 472"/>
                <a:gd name="T35" fmla="*/ 1118949375 h 492"/>
                <a:gd name="T36" fmla="*/ 211693125 w 472"/>
                <a:gd name="T37" fmla="*/ 1164312188 h 492"/>
                <a:gd name="T38" fmla="*/ 115927188 w 472"/>
                <a:gd name="T39" fmla="*/ 1204634688 h 492"/>
                <a:gd name="T40" fmla="*/ 10080625 w 472"/>
                <a:gd name="T41" fmla="*/ 1239916875 h 492"/>
                <a:gd name="T42" fmla="*/ 10080625 w 472"/>
                <a:gd name="T43" fmla="*/ 1239916875 h 492"/>
                <a:gd name="T44" fmla="*/ 0 w 472"/>
                <a:gd name="T45" fmla="*/ 1224795938 h 492"/>
                <a:gd name="T46" fmla="*/ 0 w 472"/>
                <a:gd name="T47" fmla="*/ 1224795938 h 492"/>
                <a:gd name="T48" fmla="*/ 90725625 w 472"/>
                <a:gd name="T49" fmla="*/ 1194554063 h 492"/>
                <a:gd name="T50" fmla="*/ 176410938 w 472"/>
                <a:gd name="T51" fmla="*/ 1159271875 h 492"/>
                <a:gd name="T52" fmla="*/ 176410938 w 472"/>
                <a:gd name="T53" fmla="*/ 1159271875 h 492"/>
                <a:gd name="T54" fmla="*/ 252015625 w 472"/>
                <a:gd name="T55" fmla="*/ 1123989688 h 492"/>
                <a:gd name="T56" fmla="*/ 327620313 w 472"/>
                <a:gd name="T57" fmla="*/ 1088707500 h 492"/>
                <a:gd name="T58" fmla="*/ 398184688 w 472"/>
                <a:gd name="T59" fmla="*/ 1048385000 h 492"/>
                <a:gd name="T60" fmla="*/ 468749063 w 472"/>
                <a:gd name="T61" fmla="*/ 1003022188 h 492"/>
                <a:gd name="T62" fmla="*/ 534273125 w 472"/>
                <a:gd name="T63" fmla="*/ 952619063 h 492"/>
                <a:gd name="T64" fmla="*/ 599797188 w 472"/>
                <a:gd name="T65" fmla="*/ 902215938 h 492"/>
                <a:gd name="T66" fmla="*/ 660280938 w 472"/>
                <a:gd name="T67" fmla="*/ 851812813 h 492"/>
                <a:gd name="T68" fmla="*/ 720764688 w 472"/>
                <a:gd name="T69" fmla="*/ 796369375 h 492"/>
                <a:gd name="T70" fmla="*/ 720764688 w 472"/>
                <a:gd name="T71" fmla="*/ 796369375 h 492"/>
                <a:gd name="T72" fmla="*/ 776208125 w 472"/>
                <a:gd name="T73" fmla="*/ 735885625 h 492"/>
                <a:gd name="T74" fmla="*/ 831651563 w 472"/>
                <a:gd name="T75" fmla="*/ 675401875 h 492"/>
                <a:gd name="T76" fmla="*/ 882054688 w 472"/>
                <a:gd name="T77" fmla="*/ 609877813 h 492"/>
                <a:gd name="T78" fmla="*/ 927417500 w 472"/>
                <a:gd name="T79" fmla="*/ 544353750 h 492"/>
                <a:gd name="T80" fmla="*/ 972780313 w 472"/>
                <a:gd name="T81" fmla="*/ 473789375 h 492"/>
                <a:gd name="T82" fmla="*/ 1013102813 w 472"/>
                <a:gd name="T83" fmla="*/ 403225000 h 492"/>
                <a:gd name="T84" fmla="*/ 1048385000 w 472"/>
                <a:gd name="T85" fmla="*/ 327620313 h 492"/>
                <a:gd name="T86" fmla="*/ 1083667188 w 472"/>
                <a:gd name="T87" fmla="*/ 252015625 h 492"/>
                <a:gd name="T88" fmla="*/ 1083667188 w 472"/>
                <a:gd name="T89" fmla="*/ 252015625 h 492"/>
                <a:gd name="T90" fmla="*/ 1129030000 w 472"/>
                <a:gd name="T91" fmla="*/ 131048125 h 492"/>
                <a:gd name="T92" fmla="*/ 1169352500 w 472"/>
                <a:gd name="T93" fmla="*/ 0 h 492"/>
                <a:gd name="T94" fmla="*/ 1169352500 w 472"/>
                <a:gd name="T95" fmla="*/ 0 h 49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72" h="492">
                  <a:moveTo>
                    <a:pt x="464" y="0"/>
                  </a:moveTo>
                  <a:lnTo>
                    <a:pt x="464" y="0"/>
                  </a:lnTo>
                  <a:lnTo>
                    <a:pt x="472" y="0"/>
                  </a:lnTo>
                  <a:lnTo>
                    <a:pt x="458" y="46"/>
                  </a:lnTo>
                  <a:lnTo>
                    <a:pt x="442" y="90"/>
                  </a:lnTo>
                  <a:lnTo>
                    <a:pt x="424" y="134"/>
                  </a:lnTo>
                  <a:lnTo>
                    <a:pt x="402" y="174"/>
                  </a:lnTo>
                  <a:lnTo>
                    <a:pt x="378" y="214"/>
                  </a:lnTo>
                  <a:lnTo>
                    <a:pt x="352" y="252"/>
                  </a:lnTo>
                  <a:lnTo>
                    <a:pt x="322" y="288"/>
                  </a:lnTo>
                  <a:lnTo>
                    <a:pt x="292" y="320"/>
                  </a:lnTo>
                  <a:lnTo>
                    <a:pt x="260" y="350"/>
                  </a:lnTo>
                  <a:lnTo>
                    <a:pt x="228" y="376"/>
                  </a:lnTo>
                  <a:lnTo>
                    <a:pt x="194" y="400"/>
                  </a:lnTo>
                  <a:lnTo>
                    <a:pt x="160" y="424"/>
                  </a:lnTo>
                  <a:lnTo>
                    <a:pt x="122" y="444"/>
                  </a:lnTo>
                  <a:lnTo>
                    <a:pt x="84" y="462"/>
                  </a:lnTo>
                  <a:lnTo>
                    <a:pt x="46" y="478"/>
                  </a:lnTo>
                  <a:lnTo>
                    <a:pt x="4" y="492"/>
                  </a:lnTo>
                  <a:lnTo>
                    <a:pt x="0" y="486"/>
                  </a:lnTo>
                  <a:lnTo>
                    <a:pt x="36" y="474"/>
                  </a:lnTo>
                  <a:lnTo>
                    <a:pt x="70" y="460"/>
                  </a:lnTo>
                  <a:lnTo>
                    <a:pt x="100" y="446"/>
                  </a:lnTo>
                  <a:lnTo>
                    <a:pt x="130" y="432"/>
                  </a:lnTo>
                  <a:lnTo>
                    <a:pt x="158" y="416"/>
                  </a:lnTo>
                  <a:lnTo>
                    <a:pt x="186" y="398"/>
                  </a:lnTo>
                  <a:lnTo>
                    <a:pt x="212" y="378"/>
                  </a:lnTo>
                  <a:lnTo>
                    <a:pt x="238" y="358"/>
                  </a:lnTo>
                  <a:lnTo>
                    <a:pt x="262" y="338"/>
                  </a:lnTo>
                  <a:lnTo>
                    <a:pt x="286" y="316"/>
                  </a:lnTo>
                  <a:lnTo>
                    <a:pt x="308" y="292"/>
                  </a:lnTo>
                  <a:lnTo>
                    <a:pt x="330" y="268"/>
                  </a:lnTo>
                  <a:lnTo>
                    <a:pt x="350" y="242"/>
                  </a:lnTo>
                  <a:lnTo>
                    <a:pt x="368" y="216"/>
                  </a:lnTo>
                  <a:lnTo>
                    <a:pt x="386" y="188"/>
                  </a:lnTo>
                  <a:lnTo>
                    <a:pt x="402" y="160"/>
                  </a:lnTo>
                  <a:lnTo>
                    <a:pt x="416" y="130"/>
                  </a:lnTo>
                  <a:lnTo>
                    <a:pt x="430" y="100"/>
                  </a:lnTo>
                  <a:lnTo>
                    <a:pt x="448" y="52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2" name="Freeform 211"/>
            <p:cNvSpPr>
              <a:spLocks/>
            </p:cNvSpPr>
            <p:nvPr/>
          </p:nvSpPr>
          <p:spPr bwMode="auto">
            <a:xfrm>
              <a:off x="3884613" y="4519613"/>
              <a:ext cx="717550" cy="723900"/>
            </a:xfrm>
            <a:custGeom>
              <a:avLst/>
              <a:gdLst>
                <a:gd name="T0" fmla="*/ 1118949375 w 452"/>
                <a:gd name="T1" fmla="*/ 0 h 456"/>
                <a:gd name="T2" fmla="*/ 1118949375 w 452"/>
                <a:gd name="T3" fmla="*/ 0 h 456"/>
                <a:gd name="T4" fmla="*/ 1139110625 w 452"/>
                <a:gd name="T5" fmla="*/ 0 h 456"/>
                <a:gd name="T6" fmla="*/ 1139110625 w 452"/>
                <a:gd name="T7" fmla="*/ 0 h 456"/>
                <a:gd name="T8" fmla="*/ 1108868750 w 452"/>
                <a:gd name="T9" fmla="*/ 100806250 h 456"/>
                <a:gd name="T10" fmla="*/ 1073586563 w 452"/>
                <a:gd name="T11" fmla="*/ 201612500 h 456"/>
                <a:gd name="T12" fmla="*/ 1028223750 w 452"/>
                <a:gd name="T13" fmla="*/ 297378438 h 456"/>
                <a:gd name="T14" fmla="*/ 977820625 w 452"/>
                <a:gd name="T15" fmla="*/ 393144375 h 456"/>
                <a:gd name="T16" fmla="*/ 922377188 w 452"/>
                <a:gd name="T17" fmla="*/ 478829688 h 456"/>
                <a:gd name="T18" fmla="*/ 861893438 w 452"/>
                <a:gd name="T19" fmla="*/ 564515000 h 456"/>
                <a:gd name="T20" fmla="*/ 796369375 w 452"/>
                <a:gd name="T21" fmla="*/ 645160000 h 456"/>
                <a:gd name="T22" fmla="*/ 725805000 w 452"/>
                <a:gd name="T23" fmla="*/ 720764688 h 456"/>
                <a:gd name="T24" fmla="*/ 650200313 w 452"/>
                <a:gd name="T25" fmla="*/ 796369375 h 456"/>
                <a:gd name="T26" fmla="*/ 569555313 w 452"/>
                <a:gd name="T27" fmla="*/ 861893438 h 456"/>
                <a:gd name="T28" fmla="*/ 488910313 w 452"/>
                <a:gd name="T29" fmla="*/ 922377188 h 456"/>
                <a:gd name="T30" fmla="*/ 398184688 w 452"/>
                <a:gd name="T31" fmla="*/ 977820625 h 456"/>
                <a:gd name="T32" fmla="*/ 307459063 w 452"/>
                <a:gd name="T33" fmla="*/ 1033264063 h 456"/>
                <a:gd name="T34" fmla="*/ 211693125 w 452"/>
                <a:gd name="T35" fmla="*/ 1073586563 h 456"/>
                <a:gd name="T36" fmla="*/ 110886875 w 452"/>
                <a:gd name="T37" fmla="*/ 1113909063 h 456"/>
                <a:gd name="T38" fmla="*/ 10080625 w 452"/>
                <a:gd name="T39" fmla="*/ 1149191250 h 456"/>
                <a:gd name="T40" fmla="*/ 10080625 w 452"/>
                <a:gd name="T41" fmla="*/ 1149191250 h 456"/>
                <a:gd name="T42" fmla="*/ 0 w 452"/>
                <a:gd name="T43" fmla="*/ 1129030000 h 456"/>
                <a:gd name="T44" fmla="*/ 0 w 452"/>
                <a:gd name="T45" fmla="*/ 1129030000 h 456"/>
                <a:gd name="T46" fmla="*/ 100806250 w 452"/>
                <a:gd name="T47" fmla="*/ 1098788125 h 456"/>
                <a:gd name="T48" fmla="*/ 191531875 w 452"/>
                <a:gd name="T49" fmla="*/ 1063505938 h 456"/>
                <a:gd name="T50" fmla="*/ 191531875 w 452"/>
                <a:gd name="T51" fmla="*/ 1063505938 h 456"/>
                <a:gd name="T52" fmla="*/ 267136563 w 452"/>
                <a:gd name="T53" fmla="*/ 1028223750 h 456"/>
                <a:gd name="T54" fmla="*/ 332660625 w 452"/>
                <a:gd name="T55" fmla="*/ 992941563 h 456"/>
                <a:gd name="T56" fmla="*/ 403225000 w 452"/>
                <a:gd name="T57" fmla="*/ 957659375 h 456"/>
                <a:gd name="T58" fmla="*/ 463708750 w 452"/>
                <a:gd name="T59" fmla="*/ 912296563 h 456"/>
                <a:gd name="T60" fmla="*/ 529232813 w 452"/>
                <a:gd name="T61" fmla="*/ 866933750 h 456"/>
                <a:gd name="T62" fmla="*/ 589716563 w 452"/>
                <a:gd name="T63" fmla="*/ 821570938 h 456"/>
                <a:gd name="T64" fmla="*/ 645160000 w 452"/>
                <a:gd name="T65" fmla="*/ 771167813 h 456"/>
                <a:gd name="T66" fmla="*/ 705643750 w 452"/>
                <a:gd name="T67" fmla="*/ 715724375 h 456"/>
                <a:gd name="T68" fmla="*/ 705643750 w 452"/>
                <a:gd name="T69" fmla="*/ 715724375 h 456"/>
                <a:gd name="T70" fmla="*/ 756046875 w 452"/>
                <a:gd name="T71" fmla="*/ 660280938 h 456"/>
                <a:gd name="T72" fmla="*/ 806450000 w 452"/>
                <a:gd name="T73" fmla="*/ 604837500 h 456"/>
                <a:gd name="T74" fmla="*/ 856853125 w 452"/>
                <a:gd name="T75" fmla="*/ 544353750 h 456"/>
                <a:gd name="T76" fmla="*/ 897175625 w 452"/>
                <a:gd name="T77" fmla="*/ 478829688 h 456"/>
                <a:gd name="T78" fmla="*/ 942538438 w 452"/>
                <a:gd name="T79" fmla="*/ 413305625 h 456"/>
                <a:gd name="T80" fmla="*/ 977820625 w 452"/>
                <a:gd name="T81" fmla="*/ 347781563 h 456"/>
                <a:gd name="T82" fmla="*/ 1013102813 w 452"/>
                <a:gd name="T83" fmla="*/ 277217188 h 456"/>
                <a:gd name="T84" fmla="*/ 1048385000 w 452"/>
                <a:gd name="T85" fmla="*/ 206652813 h 456"/>
                <a:gd name="T86" fmla="*/ 1048385000 w 452"/>
                <a:gd name="T87" fmla="*/ 206652813 h 456"/>
                <a:gd name="T88" fmla="*/ 1083667188 w 452"/>
                <a:gd name="T89" fmla="*/ 105846563 h 456"/>
                <a:gd name="T90" fmla="*/ 1118949375 w 452"/>
                <a:gd name="T91" fmla="*/ 0 h 456"/>
                <a:gd name="T92" fmla="*/ 1118949375 w 452"/>
                <a:gd name="T93" fmla="*/ 0 h 45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52" h="456">
                  <a:moveTo>
                    <a:pt x="444" y="0"/>
                  </a:moveTo>
                  <a:lnTo>
                    <a:pt x="444" y="0"/>
                  </a:lnTo>
                  <a:lnTo>
                    <a:pt x="452" y="0"/>
                  </a:lnTo>
                  <a:lnTo>
                    <a:pt x="440" y="40"/>
                  </a:lnTo>
                  <a:lnTo>
                    <a:pt x="426" y="80"/>
                  </a:lnTo>
                  <a:lnTo>
                    <a:pt x="408" y="118"/>
                  </a:lnTo>
                  <a:lnTo>
                    <a:pt x="388" y="156"/>
                  </a:lnTo>
                  <a:lnTo>
                    <a:pt x="366" y="190"/>
                  </a:lnTo>
                  <a:lnTo>
                    <a:pt x="342" y="224"/>
                  </a:lnTo>
                  <a:lnTo>
                    <a:pt x="316" y="256"/>
                  </a:lnTo>
                  <a:lnTo>
                    <a:pt x="288" y="286"/>
                  </a:lnTo>
                  <a:lnTo>
                    <a:pt x="258" y="316"/>
                  </a:lnTo>
                  <a:lnTo>
                    <a:pt x="226" y="342"/>
                  </a:lnTo>
                  <a:lnTo>
                    <a:pt x="194" y="366"/>
                  </a:lnTo>
                  <a:lnTo>
                    <a:pt x="158" y="388"/>
                  </a:lnTo>
                  <a:lnTo>
                    <a:pt x="122" y="410"/>
                  </a:lnTo>
                  <a:lnTo>
                    <a:pt x="84" y="426"/>
                  </a:lnTo>
                  <a:lnTo>
                    <a:pt x="44" y="442"/>
                  </a:lnTo>
                  <a:lnTo>
                    <a:pt x="4" y="456"/>
                  </a:lnTo>
                  <a:lnTo>
                    <a:pt x="0" y="448"/>
                  </a:lnTo>
                  <a:lnTo>
                    <a:pt x="40" y="436"/>
                  </a:lnTo>
                  <a:lnTo>
                    <a:pt x="76" y="422"/>
                  </a:lnTo>
                  <a:lnTo>
                    <a:pt x="106" y="408"/>
                  </a:lnTo>
                  <a:lnTo>
                    <a:pt x="132" y="394"/>
                  </a:lnTo>
                  <a:lnTo>
                    <a:pt x="160" y="380"/>
                  </a:lnTo>
                  <a:lnTo>
                    <a:pt x="184" y="362"/>
                  </a:lnTo>
                  <a:lnTo>
                    <a:pt x="210" y="344"/>
                  </a:lnTo>
                  <a:lnTo>
                    <a:pt x="234" y="326"/>
                  </a:lnTo>
                  <a:lnTo>
                    <a:pt x="256" y="306"/>
                  </a:lnTo>
                  <a:lnTo>
                    <a:pt x="280" y="284"/>
                  </a:lnTo>
                  <a:lnTo>
                    <a:pt x="300" y="262"/>
                  </a:lnTo>
                  <a:lnTo>
                    <a:pt x="320" y="240"/>
                  </a:lnTo>
                  <a:lnTo>
                    <a:pt x="340" y="216"/>
                  </a:lnTo>
                  <a:lnTo>
                    <a:pt x="356" y="190"/>
                  </a:lnTo>
                  <a:lnTo>
                    <a:pt x="374" y="164"/>
                  </a:lnTo>
                  <a:lnTo>
                    <a:pt x="388" y="138"/>
                  </a:lnTo>
                  <a:lnTo>
                    <a:pt x="402" y="110"/>
                  </a:lnTo>
                  <a:lnTo>
                    <a:pt x="416" y="82"/>
                  </a:lnTo>
                  <a:lnTo>
                    <a:pt x="430" y="4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3" name="Freeform 212"/>
            <p:cNvSpPr>
              <a:spLocks/>
            </p:cNvSpPr>
            <p:nvPr/>
          </p:nvSpPr>
          <p:spPr bwMode="auto">
            <a:xfrm>
              <a:off x="3852863" y="4519613"/>
              <a:ext cx="682625" cy="666750"/>
            </a:xfrm>
            <a:custGeom>
              <a:avLst/>
              <a:gdLst>
                <a:gd name="T0" fmla="*/ 1063505938 w 430"/>
                <a:gd name="T1" fmla="*/ 0 h 420"/>
                <a:gd name="T2" fmla="*/ 1063505938 w 430"/>
                <a:gd name="T3" fmla="*/ 0 h 420"/>
                <a:gd name="T4" fmla="*/ 1083667188 w 430"/>
                <a:gd name="T5" fmla="*/ 0 h 420"/>
                <a:gd name="T6" fmla="*/ 1083667188 w 430"/>
                <a:gd name="T7" fmla="*/ 0 h 420"/>
                <a:gd name="T8" fmla="*/ 1053425313 w 430"/>
                <a:gd name="T9" fmla="*/ 95765938 h 420"/>
                <a:gd name="T10" fmla="*/ 1018143125 w 430"/>
                <a:gd name="T11" fmla="*/ 186491563 h 420"/>
                <a:gd name="T12" fmla="*/ 977820625 w 430"/>
                <a:gd name="T13" fmla="*/ 277217188 h 420"/>
                <a:gd name="T14" fmla="*/ 927417500 w 430"/>
                <a:gd name="T15" fmla="*/ 362902500 h 420"/>
                <a:gd name="T16" fmla="*/ 877014375 w 430"/>
                <a:gd name="T17" fmla="*/ 443547500 h 420"/>
                <a:gd name="T18" fmla="*/ 816530625 w 430"/>
                <a:gd name="T19" fmla="*/ 524192500 h 420"/>
                <a:gd name="T20" fmla="*/ 756046875 w 430"/>
                <a:gd name="T21" fmla="*/ 599797188 h 420"/>
                <a:gd name="T22" fmla="*/ 685482500 w 430"/>
                <a:gd name="T23" fmla="*/ 670361563 h 420"/>
                <a:gd name="T24" fmla="*/ 614918125 w 430"/>
                <a:gd name="T25" fmla="*/ 735885625 h 420"/>
                <a:gd name="T26" fmla="*/ 539313438 w 430"/>
                <a:gd name="T27" fmla="*/ 796369375 h 420"/>
                <a:gd name="T28" fmla="*/ 458668438 w 430"/>
                <a:gd name="T29" fmla="*/ 856853125 h 420"/>
                <a:gd name="T30" fmla="*/ 378023438 w 430"/>
                <a:gd name="T31" fmla="*/ 907256250 h 420"/>
                <a:gd name="T32" fmla="*/ 287297813 w 430"/>
                <a:gd name="T33" fmla="*/ 952619063 h 420"/>
                <a:gd name="T34" fmla="*/ 196572188 w 430"/>
                <a:gd name="T35" fmla="*/ 992941563 h 420"/>
                <a:gd name="T36" fmla="*/ 105846563 w 430"/>
                <a:gd name="T37" fmla="*/ 1028223750 h 420"/>
                <a:gd name="T38" fmla="*/ 10080625 w 430"/>
                <a:gd name="T39" fmla="*/ 1058465625 h 420"/>
                <a:gd name="T40" fmla="*/ 10080625 w 430"/>
                <a:gd name="T41" fmla="*/ 1058465625 h 420"/>
                <a:gd name="T42" fmla="*/ 0 w 430"/>
                <a:gd name="T43" fmla="*/ 1038304375 h 420"/>
                <a:gd name="T44" fmla="*/ 0 w 430"/>
                <a:gd name="T45" fmla="*/ 1038304375 h 420"/>
                <a:gd name="T46" fmla="*/ 105846563 w 430"/>
                <a:gd name="T47" fmla="*/ 1008062500 h 420"/>
                <a:gd name="T48" fmla="*/ 206652813 w 430"/>
                <a:gd name="T49" fmla="*/ 967740000 h 420"/>
                <a:gd name="T50" fmla="*/ 206652813 w 430"/>
                <a:gd name="T51" fmla="*/ 967740000 h 420"/>
                <a:gd name="T52" fmla="*/ 272176875 w 430"/>
                <a:gd name="T53" fmla="*/ 937498125 h 420"/>
                <a:gd name="T54" fmla="*/ 337700938 w 430"/>
                <a:gd name="T55" fmla="*/ 907256250 h 420"/>
                <a:gd name="T56" fmla="*/ 398184688 w 430"/>
                <a:gd name="T57" fmla="*/ 866933750 h 420"/>
                <a:gd name="T58" fmla="*/ 458668438 w 430"/>
                <a:gd name="T59" fmla="*/ 831651563 h 420"/>
                <a:gd name="T60" fmla="*/ 519152188 w 430"/>
                <a:gd name="T61" fmla="*/ 786288750 h 420"/>
                <a:gd name="T62" fmla="*/ 574595625 w 430"/>
                <a:gd name="T63" fmla="*/ 745966250 h 420"/>
                <a:gd name="T64" fmla="*/ 630039063 w 430"/>
                <a:gd name="T65" fmla="*/ 695563125 h 420"/>
                <a:gd name="T66" fmla="*/ 680442188 w 430"/>
                <a:gd name="T67" fmla="*/ 645160000 h 420"/>
                <a:gd name="T68" fmla="*/ 680442188 w 430"/>
                <a:gd name="T69" fmla="*/ 645160000 h 420"/>
                <a:gd name="T70" fmla="*/ 730845313 w 430"/>
                <a:gd name="T71" fmla="*/ 594756875 h 420"/>
                <a:gd name="T72" fmla="*/ 781248438 w 430"/>
                <a:gd name="T73" fmla="*/ 539313438 h 420"/>
                <a:gd name="T74" fmla="*/ 821570938 w 430"/>
                <a:gd name="T75" fmla="*/ 483870000 h 420"/>
                <a:gd name="T76" fmla="*/ 866933750 w 430"/>
                <a:gd name="T77" fmla="*/ 423386250 h 420"/>
                <a:gd name="T78" fmla="*/ 907256250 w 430"/>
                <a:gd name="T79" fmla="*/ 362902500 h 420"/>
                <a:gd name="T80" fmla="*/ 942538438 w 430"/>
                <a:gd name="T81" fmla="*/ 302418750 h 420"/>
                <a:gd name="T82" fmla="*/ 972780313 w 430"/>
                <a:gd name="T83" fmla="*/ 236894688 h 420"/>
                <a:gd name="T84" fmla="*/ 1003022188 w 430"/>
                <a:gd name="T85" fmla="*/ 171370625 h 420"/>
                <a:gd name="T86" fmla="*/ 1003022188 w 430"/>
                <a:gd name="T87" fmla="*/ 171370625 h 420"/>
                <a:gd name="T88" fmla="*/ 1038304375 w 430"/>
                <a:gd name="T89" fmla="*/ 85685313 h 420"/>
                <a:gd name="T90" fmla="*/ 1063505938 w 430"/>
                <a:gd name="T91" fmla="*/ 0 h 420"/>
                <a:gd name="T92" fmla="*/ 1063505938 w 430"/>
                <a:gd name="T93" fmla="*/ 0 h 42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30" h="420">
                  <a:moveTo>
                    <a:pt x="422" y="0"/>
                  </a:moveTo>
                  <a:lnTo>
                    <a:pt x="422" y="0"/>
                  </a:lnTo>
                  <a:lnTo>
                    <a:pt x="430" y="0"/>
                  </a:lnTo>
                  <a:lnTo>
                    <a:pt x="418" y="38"/>
                  </a:lnTo>
                  <a:lnTo>
                    <a:pt x="404" y="74"/>
                  </a:lnTo>
                  <a:lnTo>
                    <a:pt x="388" y="110"/>
                  </a:lnTo>
                  <a:lnTo>
                    <a:pt x="368" y="144"/>
                  </a:lnTo>
                  <a:lnTo>
                    <a:pt x="348" y="176"/>
                  </a:lnTo>
                  <a:lnTo>
                    <a:pt x="324" y="208"/>
                  </a:lnTo>
                  <a:lnTo>
                    <a:pt x="300" y="238"/>
                  </a:lnTo>
                  <a:lnTo>
                    <a:pt x="272" y="266"/>
                  </a:lnTo>
                  <a:lnTo>
                    <a:pt x="244" y="292"/>
                  </a:lnTo>
                  <a:lnTo>
                    <a:pt x="214" y="316"/>
                  </a:lnTo>
                  <a:lnTo>
                    <a:pt x="182" y="340"/>
                  </a:lnTo>
                  <a:lnTo>
                    <a:pt x="150" y="360"/>
                  </a:lnTo>
                  <a:lnTo>
                    <a:pt x="114" y="378"/>
                  </a:lnTo>
                  <a:lnTo>
                    <a:pt x="78" y="394"/>
                  </a:lnTo>
                  <a:lnTo>
                    <a:pt x="42" y="408"/>
                  </a:lnTo>
                  <a:lnTo>
                    <a:pt x="4" y="420"/>
                  </a:lnTo>
                  <a:lnTo>
                    <a:pt x="0" y="412"/>
                  </a:lnTo>
                  <a:lnTo>
                    <a:pt x="42" y="400"/>
                  </a:lnTo>
                  <a:lnTo>
                    <a:pt x="82" y="384"/>
                  </a:lnTo>
                  <a:lnTo>
                    <a:pt x="108" y="372"/>
                  </a:lnTo>
                  <a:lnTo>
                    <a:pt x="134" y="360"/>
                  </a:lnTo>
                  <a:lnTo>
                    <a:pt x="158" y="344"/>
                  </a:lnTo>
                  <a:lnTo>
                    <a:pt x="182" y="330"/>
                  </a:lnTo>
                  <a:lnTo>
                    <a:pt x="206" y="312"/>
                  </a:lnTo>
                  <a:lnTo>
                    <a:pt x="228" y="296"/>
                  </a:lnTo>
                  <a:lnTo>
                    <a:pt x="250" y="276"/>
                  </a:lnTo>
                  <a:lnTo>
                    <a:pt x="270" y="256"/>
                  </a:lnTo>
                  <a:lnTo>
                    <a:pt x="290" y="236"/>
                  </a:lnTo>
                  <a:lnTo>
                    <a:pt x="310" y="214"/>
                  </a:lnTo>
                  <a:lnTo>
                    <a:pt x="326" y="192"/>
                  </a:lnTo>
                  <a:lnTo>
                    <a:pt x="344" y="168"/>
                  </a:lnTo>
                  <a:lnTo>
                    <a:pt x="360" y="144"/>
                  </a:lnTo>
                  <a:lnTo>
                    <a:pt x="374" y="120"/>
                  </a:lnTo>
                  <a:lnTo>
                    <a:pt x="386" y="94"/>
                  </a:lnTo>
                  <a:lnTo>
                    <a:pt x="398" y="68"/>
                  </a:lnTo>
                  <a:lnTo>
                    <a:pt x="412" y="34"/>
                  </a:lnTo>
                  <a:lnTo>
                    <a:pt x="422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4" name="Freeform 213"/>
            <p:cNvSpPr>
              <a:spLocks/>
            </p:cNvSpPr>
            <p:nvPr/>
          </p:nvSpPr>
          <p:spPr bwMode="auto">
            <a:xfrm>
              <a:off x="3821113" y="4516438"/>
              <a:ext cx="650875" cy="609600"/>
            </a:xfrm>
            <a:custGeom>
              <a:avLst/>
              <a:gdLst>
                <a:gd name="T0" fmla="*/ 1013102813 w 410"/>
                <a:gd name="T1" fmla="*/ 0 h 384"/>
                <a:gd name="T2" fmla="*/ 1013102813 w 410"/>
                <a:gd name="T3" fmla="*/ 0 h 384"/>
                <a:gd name="T4" fmla="*/ 1033264063 w 410"/>
                <a:gd name="T5" fmla="*/ 0 h 384"/>
                <a:gd name="T6" fmla="*/ 1033264063 w 410"/>
                <a:gd name="T7" fmla="*/ 0 h 384"/>
                <a:gd name="T8" fmla="*/ 1003022188 w 410"/>
                <a:gd name="T9" fmla="*/ 85685313 h 384"/>
                <a:gd name="T10" fmla="*/ 967740000 w 410"/>
                <a:gd name="T11" fmla="*/ 166330313 h 384"/>
                <a:gd name="T12" fmla="*/ 932457813 w 410"/>
                <a:gd name="T13" fmla="*/ 246975313 h 384"/>
                <a:gd name="T14" fmla="*/ 887095000 w 410"/>
                <a:gd name="T15" fmla="*/ 322580000 h 384"/>
                <a:gd name="T16" fmla="*/ 841732188 w 410"/>
                <a:gd name="T17" fmla="*/ 393144375 h 384"/>
                <a:gd name="T18" fmla="*/ 791329063 w 410"/>
                <a:gd name="T19" fmla="*/ 463708750 h 384"/>
                <a:gd name="T20" fmla="*/ 735885625 w 410"/>
                <a:gd name="T21" fmla="*/ 529232813 h 384"/>
                <a:gd name="T22" fmla="*/ 675401875 w 410"/>
                <a:gd name="T23" fmla="*/ 594756875 h 384"/>
                <a:gd name="T24" fmla="*/ 675401875 w 410"/>
                <a:gd name="T25" fmla="*/ 594756875 h 384"/>
                <a:gd name="T26" fmla="*/ 604837500 w 410"/>
                <a:gd name="T27" fmla="*/ 660280938 h 384"/>
                <a:gd name="T28" fmla="*/ 534273125 w 410"/>
                <a:gd name="T29" fmla="*/ 720764688 h 384"/>
                <a:gd name="T30" fmla="*/ 453628125 w 410"/>
                <a:gd name="T31" fmla="*/ 776208125 h 384"/>
                <a:gd name="T32" fmla="*/ 372983125 w 410"/>
                <a:gd name="T33" fmla="*/ 826611250 h 384"/>
                <a:gd name="T34" fmla="*/ 287297813 w 410"/>
                <a:gd name="T35" fmla="*/ 871974063 h 384"/>
                <a:gd name="T36" fmla="*/ 196572188 w 410"/>
                <a:gd name="T37" fmla="*/ 912296563 h 384"/>
                <a:gd name="T38" fmla="*/ 105846563 w 410"/>
                <a:gd name="T39" fmla="*/ 942538438 h 384"/>
                <a:gd name="T40" fmla="*/ 10080625 w 410"/>
                <a:gd name="T41" fmla="*/ 967740000 h 384"/>
                <a:gd name="T42" fmla="*/ 10080625 w 410"/>
                <a:gd name="T43" fmla="*/ 967740000 h 384"/>
                <a:gd name="T44" fmla="*/ 0 w 410"/>
                <a:gd name="T45" fmla="*/ 952619063 h 384"/>
                <a:gd name="T46" fmla="*/ 0 w 410"/>
                <a:gd name="T47" fmla="*/ 952619063 h 384"/>
                <a:gd name="T48" fmla="*/ 110886875 w 410"/>
                <a:gd name="T49" fmla="*/ 922377188 h 384"/>
                <a:gd name="T50" fmla="*/ 216733438 w 410"/>
                <a:gd name="T51" fmla="*/ 882054688 h 384"/>
                <a:gd name="T52" fmla="*/ 216733438 w 410"/>
                <a:gd name="T53" fmla="*/ 882054688 h 384"/>
                <a:gd name="T54" fmla="*/ 277217188 w 410"/>
                <a:gd name="T55" fmla="*/ 851812813 h 384"/>
                <a:gd name="T56" fmla="*/ 337700938 w 410"/>
                <a:gd name="T57" fmla="*/ 821570938 h 384"/>
                <a:gd name="T58" fmla="*/ 398184688 w 410"/>
                <a:gd name="T59" fmla="*/ 786288750 h 384"/>
                <a:gd name="T60" fmla="*/ 453628125 w 410"/>
                <a:gd name="T61" fmla="*/ 751006563 h 384"/>
                <a:gd name="T62" fmla="*/ 509071563 w 410"/>
                <a:gd name="T63" fmla="*/ 710684063 h 384"/>
                <a:gd name="T64" fmla="*/ 564515000 w 410"/>
                <a:gd name="T65" fmla="*/ 670361563 h 384"/>
                <a:gd name="T66" fmla="*/ 614918125 w 410"/>
                <a:gd name="T67" fmla="*/ 624998750 h 384"/>
                <a:gd name="T68" fmla="*/ 660280938 w 410"/>
                <a:gd name="T69" fmla="*/ 579635938 h 384"/>
                <a:gd name="T70" fmla="*/ 660280938 w 410"/>
                <a:gd name="T71" fmla="*/ 579635938 h 384"/>
                <a:gd name="T72" fmla="*/ 705643750 w 410"/>
                <a:gd name="T73" fmla="*/ 529232813 h 384"/>
                <a:gd name="T74" fmla="*/ 751006563 w 410"/>
                <a:gd name="T75" fmla="*/ 478829688 h 384"/>
                <a:gd name="T76" fmla="*/ 791329063 w 410"/>
                <a:gd name="T77" fmla="*/ 428426563 h 384"/>
                <a:gd name="T78" fmla="*/ 831651563 w 410"/>
                <a:gd name="T79" fmla="*/ 372983125 h 384"/>
                <a:gd name="T80" fmla="*/ 866933750 w 410"/>
                <a:gd name="T81" fmla="*/ 317539688 h 384"/>
                <a:gd name="T82" fmla="*/ 902215938 w 410"/>
                <a:gd name="T83" fmla="*/ 257055938 h 384"/>
                <a:gd name="T84" fmla="*/ 932457813 w 410"/>
                <a:gd name="T85" fmla="*/ 196572188 h 384"/>
                <a:gd name="T86" fmla="*/ 962699688 w 410"/>
                <a:gd name="T87" fmla="*/ 136088438 h 384"/>
                <a:gd name="T88" fmla="*/ 962699688 w 410"/>
                <a:gd name="T89" fmla="*/ 136088438 h 384"/>
                <a:gd name="T90" fmla="*/ 987901250 w 410"/>
                <a:gd name="T91" fmla="*/ 70564375 h 384"/>
                <a:gd name="T92" fmla="*/ 1013102813 w 410"/>
                <a:gd name="T93" fmla="*/ 0 h 384"/>
                <a:gd name="T94" fmla="*/ 1013102813 w 410"/>
                <a:gd name="T95" fmla="*/ 0 h 38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10" h="384">
                  <a:moveTo>
                    <a:pt x="402" y="0"/>
                  </a:moveTo>
                  <a:lnTo>
                    <a:pt x="402" y="0"/>
                  </a:lnTo>
                  <a:lnTo>
                    <a:pt x="410" y="0"/>
                  </a:lnTo>
                  <a:lnTo>
                    <a:pt x="398" y="34"/>
                  </a:lnTo>
                  <a:lnTo>
                    <a:pt x="384" y="66"/>
                  </a:lnTo>
                  <a:lnTo>
                    <a:pt x="370" y="98"/>
                  </a:lnTo>
                  <a:lnTo>
                    <a:pt x="352" y="128"/>
                  </a:lnTo>
                  <a:lnTo>
                    <a:pt x="334" y="156"/>
                  </a:lnTo>
                  <a:lnTo>
                    <a:pt x="314" y="184"/>
                  </a:lnTo>
                  <a:lnTo>
                    <a:pt x="292" y="210"/>
                  </a:lnTo>
                  <a:lnTo>
                    <a:pt x="268" y="236"/>
                  </a:lnTo>
                  <a:lnTo>
                    <a:pt x="240" y="262"/>
                  </a:lnTo>
                  <a:lnTo>
                    <a:pt x="212" y="286"/>
                  </a:lnTo>
                  <a:lnTo>
                    <a:pt x="180" y="308"/>
                  </a:lnTo>
                  <a:lnTo>
                    <a:pt x="148" y="328"/>
                  </a:lnTo>
                  <a:lnTo>
                    <a:pt x="114" y="346"/>
                  </a:lnTo>
                  <a:lnTo>
                    <a:pt x="78" y="362"/>
                  </a:lnTo>
                  <a:lnTo>
                    <a:pt x="42" y="374"/>
                  </a:lnTo>
                  <a:lnTo>
                    <a:pt x="4" y="384"/>
                  </a:lnTo>
                  <a:lnTo>
                    <a:pt x="0" y="378"/>
                  </a:lnTo>
                  <a:lnTo>
                    <a:pt x="44" y="366"/>
                  </a:lnTo>
                  <a:lnTo>
                    <a:pt x="86" y="350"/>
                  </a:lnTo>
                  <a:lnTo>
                    <a:pt x="110" y="338"/>
                  </a:lnTo>
                  <a:lnTo>
                    <a:pt x="134" y="326"/>
                  </a:lnTo>
                  <a:lnTo>
                    <a:pt x="158" y="312"/>
                  </a:lnTo>
                  <a:lnTo>
                    <a:pt x="180" y="298"/>
                  </a:lnTo>
                  <a:lnTo>
                    <a:pt x="202" y="282"/>
                  </a:lnTo>
                  <a:lnTo>
                    <a:pt x="224" y="266"/>
                  </a:lnTo>
                  <a:lnTo>
                    <a:pt x="244" y="248"/>
                  </a:lnTo>
                  <a:lnTo>
                    <a:pt x="262" y="230"/>
                  </a:lnTo>
                  <a:lnTo>
                    <a:pt x="280" y="210"/>
                  </a:lnTo>
                  <a:lnTo>
                    <a:pt x="298" y="190"/>
                  </a:lnTo>
                  <a:lnTo>
                    <a:pt x="314" y="170"/>
                  </a:lnTo>
                  <a:lnTo>
                    <a:pt x="330" y="148"/>
                  </a:lnTo>
                  <a:lnTo>
                    <a:pt x="344" y="126"/>
                  </a:lnTo>
                  <a:lnTo>
                    <a:pt x="358" y="102"/>
                  </a:lnTo>
                  <a:lnTo>
                    <a:pt x="370" y="78"/>
                  </a:lnTo>
                  <a:lnTo>
                    <a:pt x="382" y="54"/>
                  </a:lnTo>
                  <a:lnTo>
                    <a:pt x="392" y="28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5" name="Freeform 214"/>
            <p:cNvSpPr>
              <a:spLocks/>
            </p:cNvSpPr>
            <p:nvPr/>
          </p:nvSpPr>
          <p:spPr bwMode="auto">
            <a:xfrm>
              <a:off x="3795713" y="4510088"/>
              <a:ext cx="609600" cy="558800"/>
            </a:xfrm>
            <a:custGeom>
              <a:avLst/>
              <a:gdLst>
                <a:gd name="T0" fmla="*/ 947578750 w 384"/>
                <a:gd name="T1" fmla="*/ 0 h 352"/>
                <a:gd name="T2" fmla="*/ 947578750 w 384"/>
                <a:gd name="T3" fmla="*/ 0 h 352"/>
                <a:gd name="T4" fmla="*/ 967740000 w 384"/>
                <a:gd name="T5" fmla="*/ 5040313 h 352"/>
                <a:gd name="T6" fmla="*/ 967740000 w 384"/>
                <a:gd name="T7" fmla="*/ 5040313 h 352"/>
                <a:gd name="T8" fmla="*/ 937498125 w 384"/>
                <a:gd name="T9" fmla="*/ 85685313 h 352"/>
                <a:gd name="T10" fmla="*/ 907256250 w 384"/>
                <a:gd name="T11" fmla="*/ 166330313 h 352"/>
                <a:gd name="T12" fmla="*/ 866933750 w 384"/>
                <a:gd name="T13" fmla="*/ 241935000 h 352"/>
                <a:gd name="T14" fmla="*/ 821570938 w 384"/>
                <a:gd name="T15" fmla="*/ 312499375 h 352"/>
                <a:gd name="T16" fmla="*/ 776208125 w 384"/>
                <a:gd name="T17" fmla="*/ 383063750 h 352"/>
                <a:gd name="T18" fmla="*/ 720764688 w 384"/>
                <a:gd name="T19" fmla="*/ 448587813 h 352"/>
                <a:gd name="T20" fmla="*/ 665321250 w 384"/>
                <a:gd name="T21" fmla="*/ 514111875 h 352"/>
                <a:gd name="T22" fmla="*/ 604837500 w 384"/>
                <a:gd name="T23" fmla="*/ 569555313 h 352"/>
                <a:gd name="T24" fmla="*/ 539313438 w 384"/>
                <a:gd name="T25" fmla="*/ 624998750 h 352"/>
                <a:gd name="T26" fmla="*/ 473789375 w 384"/>
                <a:gd name="T27" fmla="*/ 675401875 h 352"/>
                <a:gd name="T28" fmla="*/ 403225000 w 384"/>
                <a:gd name="T29" fmla="*/ 725805000 h 352"/>
                <a:gd name="T30" fmla="*/ 327620313 w 384"/>
                <a:gd name="T31" fmla="*/ 766127500 h 352"/>
                <a:gd name="T32" fmla="*/ 252015625 w 384"/>
                <a:gd name="T33" fmla="*/ 806450000 h 352"/>
                <a:gd name="T34" fmla="*/ 171370625 w 384"/>
                <a:gd name="T35" fmla="*/ 836691875 h 352"/>
                <a:gd name="T36" fmla="*/ 90725625 w 384"/>
                <a:gd name="T37" fmla="*/ 866933750 h 352"/>
                <a:gd name="T38" fmla="*/ 5040313 w 384"/>
                <a:gd name="T39" fmla="*/ 887095000 h 352"/>
                <a:gd name="T40" fmla="*/ 5040313 w 384"/>
                <a:gd name="T41" fmla="*/ 887095000 h 352"/>
                <a:gd name="T42" fmla="*/ 0 w 384"/>
                <a:gd name="T43" fmla="*/ 866933750 h 352"/>
                <a:gd name="T44" fmla="*/ 0 w 384"/>
                <a:gd name="T45" fmla="*/ 866933750 h 352"/>
                <a:gd name="T46" fmla="*/ 110886875 w 384"/>
                <a:gd name="T47" fmla="*/ 836691875 h 352"/>
                <a:gd name="T48" fmla="*/ 216733438 w 384"/>
                <a:gd name="T49" fmla="*/ 796369375 h 352"/>
                <a:gd name="T50" fmla="*/ 216733438 w 384"/>
                <a:gd name="T51" fmla="*/ 796369375 h 352"/>
                <a:gd name="T52" fmla="*/ 277217188 w 384"/>
                <a:gd name="T53" fmla="*/ 771167813 h 352"/>
                <a:gd name="T54" fmla="*/ 332660625 w 384"/>
                <a:gd name="T55" fmla="*/ 740925938 h 352"/>
                <a:gd name="T56" fmla="*/ 383063750 w 384"/>
                <a:gd name="T57" fmla="*/ 710684063 h 352"/>
                <a:gd name="T58" fmla="*/ 438507188 w 384"/>
                <a:gd name="T59" fmla="*/ 680442188 h 352"/>
                <a:gd name="T60" fmla="*/ 539313438 w 384"/>
                <a:gd name="T61" fmla="*/ 604837500 h 352"/>
                <a:gd name="T62" fmla="*/ 630039063 w 384"/>
                <a:gd name="T63" fmla="*/ 519152188 h 352"/>
                <a:gd name="T64" fmla="*/ 630039063 w 384"/>
                <a:gd name="T65" fmla="*/ 519152188 h 352"/>
                <a:gd name="T66" fmla="*/ 715724375 w 384"/>
                <a:gd name="T67" fmla="*/ 428426563 h 352"/>
                <a:gd name="T68" fmla="*/ 791329063 w 384"/>
                <a:gd name="T69" fmla="*/ 327620313 h 352"/>
                <a:gd name="T70" fmla="*/ 821570938 w 384"/>
                <a:gd name="T71" fmla="*/ 272176875 h 352"/>
                <a:gd name="T72" fmla="*/ 856853125 w 384"/>
                <a:gd name="T73" fmla="*/ 221773750 h 352"/>
                <a:gd name="T74" fmla="*/ 882054688 w 384"/>
                <a:gd name="T75" fmla="*/ 161290000 h 352"/>
                <a:gd name="T76" fmla="*/ 907256250 w 384"/>
                <a:gd name="T77" fmla="*/ 105846563 h 352"/>
                <a:gd name="T78" fmla="*/ 907256250 w 384"/>
                <a:gd name="T79" fmla="*/ 105846563 h 352"/>
                <a:gd name="T80" fmla="*/ 947578750 w 384"/>
                <a:gd name="T81" fmla="*/ 0 h 352"/>
                <a:gd name="T82" fmla="*/ 947578750 w 384"/>
                <a:gd name="T83" fmla="*/ 0 h 35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84" h="352">
                  <a:moveTo>
                    <a:pt x="376" y="0"/>
                  </a:moveTo>
                  <a:lnTo>
                    <a:pt x="376" y="0"/>
                  </a:lnTo>
                  <a:lnTo>
                    <a:pt x="384" y="2"/>
                  </a:lnTo>
                  <a:lnTo>
                    <a:pt x="372" y="34"/>
                  </a:lnTo>
                  <a:lnTo>
                    <a:pt x="360" y="66"/>
                  </a:lnTo>
                  <a:lnTo>
                    <a:pt x="344" y="96"/>
                  </a:lnTo>
                  <a:lnTo>
                    <a:pt x="326" y="124"/>
                  </a:lnTo>
                  <a:lnTo>
                    <a:pt x="308" y="152"/>
                  </a:lnTo>
                  <a:lnTo>
                    <a:pt x="286" y="178"/>
                  </a:lnTo>
                  <a:lnTo>
                    <a:pt x="264" y="204"/>
                  </a:lnTo>
                  <a:lnTo>
                    <a:pt x="240" y="226"/>
                  </a:lnTo>
                  <a:lnTo>
                    <a:pt x="214" y="248"/>
                  </a:lnTo>
                  <a:lnTo>
                    <a:pt x="188" y="268"/>
                  </a:lnTo>
                  <a:lnTo>
                    <a:pt x="160" y="288"/>
                  </a:lnTo>
                  <a:lnTo>
                    <a:pt x="130" y="304"/>
                  </a:lnTo>
                  <a:lnTo>
                    <a:pt x="100" y="320"/>
                  </a:lnTo>
                  <a:lnTo>
                    <a:pt x="68" y="332"/>
                  </a:lnTo>
                  <a:lnTo>
                    <a:pt x="36" y="344"/>
                  </a:lnTo>
                  <a:lnTo>
                    <a:pt x="2" y="352"/>
                  </a:lnTo>
                  <a:lnTo>
                    <a:pt x="0" y="344"/>
                  </a:lnTo>
                  <a:lnTo>
                    <a:pt x="44" y="332"/>
                  </a:lnTo>
                  <a:lnTo>
                    <a:pt x="86" y="316"/>
                  </a:lnTo>
                  <a:lnTo>
                    <a:pt x="110" y="306"/>
                  </a:lnTo>
                  <a:lnTo>
                    <a:pt x="132" y="294"/>
                  </a:lnTo>
                  <a:lnTo>
                    <a:pt x="152" y="282"/>
                  </a:lnTo>
                  <a:lnTo>
                    <a:pt x="174" y="270"/>
                  </a:lnTo>
                  <a:lnTo>
                    <a:pt x="214" y="240"/>
                  </a:lnTo>
                  <a:lnTo>
                    <a:pt x="250" y="206"/>
                  </a:lnTo>
                  <a:lnTo>
                    <a:pt x="284" y="170"/>
                  </a:lnTo>
                  <a:lnTo>
                    <a:pt x="314" y="130"/>
                  </a:lnTo>
                  <a:lnTo>
                    <a:pt x="326" y="108"/>
                  </a:lnTo>
                  <a:lnTo>
                    <a:pt x="340" y="88"/>
                  </a:lnTo>
                  <a:lnTo>
                    <a:pt x="350" y="64"/>
                  </a:lnTo>
                  <a:lnTo>
                    <a:pt x="360" y="42"/>
                  </a:lnTo>
                  <a:lnTo>
                    <a:pt x="37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6" name="Freeform 215"/>
            <p:cNvSpPr>
              <a:spLocks/>
            </p:cNvSpPr>
            <p:nvPr/>
          </p:nvSpPr>
          <p:spPr bwMode="auto">
            <a:xfrm>
              <a:off x="3767138" y="4503738"/>
              <a:ext cx="574675" cy="504825"/>
            </a:xfrm>
            <a:custGeom>
              <a:avLst/>
              <a:gdLst>
                <a:gd name="T0" fmla="*/ 892135313 w 362"/>
                <a:gd name="T1" fmla="*/ 0 h 318"/>
                <a:gd name="T2" fmla="*/ 892135313 w 362"/>
                <a:gd name="T3" fmla="*/ 0 h 318"/>
                <a:gd name="T4" fmla="*/ 912296563 w 362"/>
                <a:gd name="T5" fmla="*/ 5040313 h 318"/>
                <a:gd name="T6" fmla="*/ 912296563 w 362"/>
                <a:gd name="T7" fmla="*/ 5040313 h 318"/>
                <a:gd name="T8" fmla="*/ 882054688 w 362"/>
                <a:gd name="T9" fmla="*/ 75604688 h 318"/>
                <a:gd name="T10" fmla="*/ 851812813 w 362"/>
                <a:gd name="T11" fmla="*/ 151209375 h 318"/>
                <a:gd name="T12" fmla="*/ 811490313 w 362"/>
                <a:gd name="T13" fmla="*/ 216733438 h 318"/>
                <a:gd name="T14" fmla="*/ 771167813 w 362"/>
                <a:gd name="T15" fmla="*/ 287297813 h 318"/>
                <a:gd name="T16" fmla="*/ 725805000 w 362"/>
                <a:gd name="T17" fmla="*/ 347781563 h 318"/>
                <a:gd name="T18" fmla="*/ 675401875 w 362"/>
                <a:gd name="T19" fmla="*/ 408265313 h 318"/>
                <a:gd name="T20" fmla="*/ 624998750 w 362"/>
                <a:gd name="T21" fmla="*/ 468749063 h 318"/>
                <a:gd name="T22" fmla="*/ 569555313 w 362"/>
                <a:gd name="T23" fmla="*/ 519152188 h 318"/>
                <a:gd name="T24" fmla="*/ 509071563 w 362"/>
                <a:gd name="T25" fmla="*/ 569555313 h 318"/>
                <a:gd name="T26" fmla="*/ 443547500 w 362"/>
                <a:gd name="T27" fmla="*/ 614918125 h 318"/>
                <a:gd name="T28" fmla="*/ 378023438 w 362"/>
                <a:gd name="T29" fmla="*/ 660280938 h 318"/>
                <a:gd name="T30" fmla="*/ 307459063 w 362"/>
                <a:gd name="T31" fmla="*/ 695563125 h 318"/>
                <a:gd name="T32" fmla="*/ 236894688 w 362"/>
                <a:gd name="T33" fmla="*/ 730845313 h 318"/>
                <a:gd name="T34" fmla="*/ 166330313 w 362"/>
                <a:gd name="T35" fmla="*/ 761087188 h 318"/>
                <a:gd name="T36" fmla="*/ 85685313 w 362"/>
                <a:gd name="T37" fmla="*/ 786288750 h 318"/>
                <a:gd name="T38" fmla="*/ 10080625 w 362"/>
                <a:gd name="T39" fmla="*/ 801409688 h 318"/>
                <a:gd name="T40" fmla="*/ 10080625 w 362"/>
                <a:gd name="T41" fmla="*/ 801409688 h 318"/>
                <a:gd name="T42" fmla="*/ 0 w 362"/>
                <a:gd name="T43" fmla="*/ 786288750 h 318"/>
                <a:gd name="T44" fmla="*/ 0 w 362"/>
                <a:gd name="T45" fmla="*/ 786288750 h 318"/>
                <a:gd name="T46" fmla="*/ 115927188 w 362"/>
                <a:gd name="T47" fmla="*/ 756046875 h 318"/>
                <a:gd name="T48" fmla="*/ 221773750 w 362"/>
                <a:gd name="T49" fmla="*/ 715724375 h 318"/>
                <a:gd name="T50" fmla="*/ 221773750 w 362"/>
                <a:gd name="T51" fmla="*/ 715724375 h 318"/>
                <a:gd name="T52" fmla="*/ 327620313 w 362"/>
                <a:gd name="T53" fmla="*/ 665321250 h 318"/>
                <a:gd name="T54" fmla="*/ 428426563 w 362"/>
                <a:gd name="T55" fmla="*/ 604837500 h 318"/>
                <a:gd name="T56" fmla="*/ 519152188 w 362"/>
                <a:gd name="T57" fmla="*/ 534273125 h 318"/>
                <a:gd name="T58" fmla="*/ 604837500 w 362"/>
                <a:gd name="T59" fmla="*/ 458668438 h 318"/>
                <a:gd name="T60" fmla="*/ 604837500 w 362"/>
                <a:gd name="T61" fmla="*/ 458668438 h 318"/>
                <a:gd name="T62" fmla="*/ 680442188 w 362"/>
                <a:gd name="T63" fmla="*/ 372983125 h 318"/>
                <a:gd name="T64" fmla="*/ 751006563 w 362"/>
                <a:gd name="T65" fmla="*/ 282257500 h 318"/>
                <a:gd name="T66" fmla="*/ 811490313 w 362"/>
                <a:gd name="T67" fmla="*/ 181451250 h 318"/>
                <a:gd name="T68" fmla="*/ 861893438 w 362"/>
                <a:gd name="T69" fmla="*/ 75604688 h 318"/>
                <a:gd name="T70" fmla="*/ 861893438 w 362"/>
                <a:gd name="T71" fmla="*/ 75604688 h 318"/>
                <a:gd name="T72" fmla="*/ 892135313 w 362"/>
                <a:gd name="T73" fmla="*/ 0 h 318"/>
                <a:gd name="T74" fmla="*/ 892135313 w 362"/>
                <a:gd name="T75" fmla="*/ 0 h 3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2" h="318">
                  <a:moveTo>
                    <a:pt x="354" y="0"/>
                  </a:moveTo>
                  <a:lnTo>
                    <a:pt x="354" y="0"/>
                  </a:lnTo>
                  <a:lnTo>
                    <a:pt x="362" y="2"/>
                  </a:lnTo>
                  <a:lnTo>
                    <a:pt x="350" y="30"/>
                  </a:lnTo>
                  <a:lnTo>
                    <a:pt x="338" y="60"/>
                  </a:lnTo>
                  <a:lnTo>
                    <a:pt x="322" y="86"/>
                  </a:lnTo>
                  <a:lnTo>
                    <a:pt x="306" y="114"/>
                  </a:lnTo>
                  <a:lnTo>
                    <a:pt x="288" y="138"/>
                  </a:lnTo>
                  <a:lnTo>
                    <a:pt x="268" y="162"/>
                  </a:lnTo>
                  <a:lnTo>
                    <a:pt x="248" y="186"/>
                  </a:lnTo>
                  <a:lnTo>
                    <a:pt x="226" y="206"/>
                  </a:lnTo>
                  <a:lnTo>
                    <a:pt x="202" y="226"/>
                  </a:lnTo>
                  <a:lnTo>
                    <a:pt x="176" y="244"/>
                  </a:lnTo>
                  <a:lnTo>
                    <a:pt x="150" y="262"/>
                  </a:lnTo>
                  <a:lnTo>
                    <a:pt x="122" y="276"/>
                  </a:lnTo>
                  <a:lnTo>
                    <a:pt x="94" y="290"/>
                  </a:lnTo>
                  <a:lnTo>
                    <a:pt x="66" y="302"/>
                  </a:lnTo>
                  <a:lnTo>
                    <a:pt x="34" y="312"/>
                  </a:lnTo>
                  <a:lnTo>
                    <a:pt x="4" y="318"/>
                  </a:lnTo>
                  <a:lnTo>
                    <a:pt x="0" y="312"/>
                  </a:lnTo>
                  <a:lnTo>
                    <a:pt x="46" y="300"/>
                  </a:lnTo>
                  <a:lnTo>
                    <a:pt x="88" y="284"/>
                  </a:lnTo>
                  <a:lnTo>
                    <a:pt x="130" y="264"/>
                  </a:lnTo>
                  <a:lnTo>
                    <a:pt x="170" y="240"/>
                  </a:lnTo>
                  <a:lnTo>
                    <a:pt x="206" y="212"/>
                  </a:lnTo>
                  <a:lnTo>
                    <a:pt x="240" y="182"/>
                  </a:lnTo>
                  <a:lnTo>
                    <a:pt x="270" y="148"/>
                  </a:lnTo>
                  <a:lnTo>
                    <a:pt x="298" y="112"/>
                  </a:lnTo>
                  <a:lnTo>
                    <a:pt x="322" y="72"/>
                  </a:lnTo>
                  <a:lnTo>
                    <a:pt x="342" y="30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7" name="Freeform 216"/>
            <p:cNvSpPr>
              <a:spLocks/>
            </p:cNvSpPr>
            <p:nvPr/>
          </p:nvSpPr>
          <p:spPr bwMode="auto">
            <a:xfrm>
              <a:off x="3744913" y="4494213"/>
              <a:ext cx="533400" cy="454025"/>
            </a:xfrm>
            <a:custGeom>
              <a:avLst/>
              <a:gdLst>
                <a:gd name="T0" fmla="*/ 826611250 w 336"/>
                <a:gd name="T1" fmla="*/ 0 h 286"/>
                <a:gd name="T2" fmla="*/ 826611250 w 336"/>
                <a:gd name="T3" fmla="*/ 0 h 286"/>
                <a:gd name="T4" fmla="*/ 846772500 w 336"/>
                <a:gd name="T5" fmla="*/ 5040313 h 286"/>
                <a:gd name="T6" fmla="*/ 846772500 w 336"/>
                <a:gd name="T7" fmla="*/ 5040313 h 286"/>
                <a:gd name="T8" fmla="*/ 821570938 w 336"/>
                <a:gd name="T9" fmla="*/ 60483750 h 286"/>
                <a:gd name="T10" fmla="*/ 796369375 w 336"/>
                <a:gd name="T11" fmla="*/ 120967500 h 286"/>
                <a:gd name="T12" fmla="*/ 766127500 w 336"/>
                <a:gd name="T13" fmla="*/ 171370625 h 286"/>
                <a:gd name="T14" fmla="*/ 735885625 w 336"/>
                <a:gd name="T15" fmla="*/ 226814063 h 286"/>
                <a:gd name="T16" fmla="*/ 700603438 w 336"/>
                <a:gd name="T17" fmla="*/ 277217188 h 286"/>
                <a:gd name="T18" fmla="*/ 665321250 w 336"/>
                <a:gd name="T19" fmla="*/ 327620313 h 286"/>
                <a:gd name="T20" fmla="*/ 624998750 w 336"/>
                <a:gd name="T21" fmla="*/ 372983125 h 286"/>
                <a:gd name="T22" fmla="*/ 584676250 w 336"/>
                <a:gd name="T23" fmla="*/ 418345938 h 286"/>
                <a:gd name="T24" fmla="*/ 584676250 w 336"/>
                <a:gd name="T25" fmla="*/ 418345938 h 286"/>
                <a:gd name="T26" fmla="*/ 524192500 w 336"/>
                <a:gd name="T27" fmla="*/ 473789375 h 286"/>
                <a:gd name="T28" fmla="*/ 458668438 w 336"/>
                <a:gd name="T29" fmla="*/ 524192500 h 286"/>
                <a:gd name="T30" fmla="*/ 393144375 w 336"/>
                <a:gd name="T31" fmla="*/ 569555313 h 286"/>
                <a:gd name="T32" fmla="*/ 322580000 w 336"/>
                <a:gd name="T33" fmla="*/ 609877813 h 286"/>
                <a:gd name="T34" fmla="*/ 246975313 w 336"/>
                <a:gd name="T35" fmla="*/ 645160000 h 286"/>
                <a:gd name="T36" fmla="*/ 171370625 w 336"/>
                <a:gd name="T37" fmla="*/ 680442188 h 286"/>
                <a:gd name="T38" fmla="*/ 90725625 w 336"/>
                <a:gd name="T39" fmla="*/ 705643750 h 286"/>
                <a:gd name="T40" fmla="*/ 5040313 w 336"/>
                <a:gd name="T41" fmla="*/ 720764688 h 286"/>
                <a:gd name="T42" fmla="*/ 5040313 w 336"/>
                <a:gd name="T43" fmla="*/ 720764688 h 286"/>
                <a:gd name="T44" fmla="*/ 0 w 336"/>
                <a:gd name="T45" fmla="*/ 705643750 h 286"/>
                <a:gd name="T46" fmla="*/ 0 w 336"/>
                <a:gd name="T47" fmla="*/ 705643750 h 286"/>
                <a:gd name="T48" fmla="*/ 55443438 w 336"/>
                <a:gd name="T49" fmla="*/ 690522813 h 286"/>
                <a:gd name="T50" fmla="*/ 110886875 w 336"/>
                <a:gd name="T51" fmla="*/ 675401875 h 286"/>
                <a:gd name="T52" fmla="*/ 221773750 w 336"/>
                <a:gd name="T53" fmla="*/ 635079375 h 286"/>
                <a:gd name="T54" fmla="*/ 221773750 w 336"/>
                <a:gd name="T55" fmla="*/ 635079375 h 286"/>
                <a:gd name="T56" fmla="*/ 317539688 w 336"/>
                <a:gd name="T57" fmla="*/ 589716563 h 286"/>
                <a:gd name="T58" fmla="*/ 408265313 w 336"/>
                <a:gd name="T59" fmla="*/ 534273125 h 286"/>
                <a:gd name="T60" fmla="*/ 488910313 w 336"/>
                <a:gd name="T61" fmla="*/ 473789375 h 286"/>
                <a:gd name="T62" fmla="*/ 569555313 w 336"/>
                <a:gd name="T63" fmla="*/ 403225000 h 286"/>
                <a:gd name="T64" fmla="*/ 569555313 w 336"/>
                <a:gd name="T65" fmla="*/ 403225000 h 286"/>
                <a:gd name="T66" fmla="*/ 640119688 w 336"/>
                <a:gd name="T67" fmla="*/ 322580000 h 286"/>
                <a:gd name="T68" fmla="*/ 700603438 w 336"/>
                <a:gd name="T69" fmla="*/ 236894688 h 286"/>
                <a:gd name="T70" fmla="*/ 756046875 w 336"/>
                <a:gd name="T71" fmla="*/ 146169063 h 286"/>
                <a:gd name="T72" fmla="*/ 806450000 w 336"/>
                <a:gd name="T73" fmla="*/ 50403125 h 286"/>
                <a:gd name="T74" fmla="*/ 806450000 w 336"/>
                <a:gd name="T75" fmla="*/ 50403125 h 286"/>
                <a:gd name="T76" fmla="*/ 826611250 w 336"/>
                <a:gd name="T77" fmla="*/ 0 h 286"/>
                <a:gd name="T78" fmla="*/ 826611250 w 336"/>
                <a:gd name="T79" fmla="*/ 0 h 28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6" h="286">
                  <a:moveTo>
                    <a:pt x="328" y="0"/>
                  </a:moveTo>
                  <a:lnTo>
                    <a:pt x="328" y="0"/>
                  </a:lnTo>
                  <a:lnTo>
                    <a:pt x="336" y="2"/>
                  </a:lnTo>
                  <a:lnTo>
                    <a:pt x="326" y="24"/>
                  </a:lnTo>
                  <a:lnTo>
                    <a:pt x="316" y="48"/>
                  </a:lnTo>
                  <a:lnTo>
                    <a:pt x="304" y="68"/>
                  </a:lnTo>
                  <a:lnTo>
                    <a:pt x="292" y="90"/>
                  </a:lnTo>
                  <a:lnTo>
                    <a:pt x="278" y="110"/>
                  </a:lnTo>
                  <a:lnTo>
                    <a:pt x="264" y="130"/>
                  </a:lnTo>
                  <a:lnTo>
                    <a:pt x="248" y="148"/>
                  </a:lnTo>
                  <a:lnTo>
                    <a:pt x="232" y="166"/>
                  </a:lnTo>
                  <a:lnTo>
                    <a:pt x="208" y="188"/>
                  </a:lnTo>
                  <a:lnTo>
                    <a:pt x="182" y="208"/>
                  </a:lnTo>
                  <a:lnTo>
                    <a:pt x="156" y="226"/>
                  </a:lnTo>
                  <a:lnTo>
                    <a:pt x="128" y="242"/>
                  </a:lnTo>
                  <a:lnTo>
                    <a:pt x="98" y="256"/>
                  </a:lnTo>
                  <a:lnTo>
                    <a:pt x="68" y="270"/>
                  </a:lnTo>
                  <a:lnTo>
                    <a:pt x="36" y="280"/>
                  </a:lnTo>
                  <a:lnTo>
                    <a:pt x="2" y="286"/>
                  </a:lnTo>
                  <a:lnTo>
                    <a:pt x="0" y="280"/>
                  </a:lnTo>
                  <a:lnTo>
                    <a:pt x="22" y="274"/>
                  </a:lnTo>
                  <a:lnTo>
                    <a:pt x="44" y="268"/>
                  </a:lnTo>
                  <a:lnTo>
                    <a:pt x="88" y="252"/>
                  </a:lnTo>
                  <a:lnTo>
                    <a:pt x="126" y="234"/>
                  </a:lnTo>
                  <a:lnTo>
                    <a:pt x="162" y="212"/>
                  </a:lnTo>
                  <a:lnTo>
                    <a:pt x="194" y="188"/>
                  </a:lnTo>
                  <a:lnTo>
                    <a:pt x="226" y="160"/>
                  </a:lnTo>
                  <a:lnTo>
                    <a:pt x="254" y="128"/>
                  </a:lnTo>
                  <a:lnTo>
                    <a:pt x="278" y="94"/>
                  </a:lnTo>
                  <a:lnTo>
                    <a:pt x="300" y="58"/>
                  </a:lnTo>
                  <a:lnTo>
                    <a:pt x="320" y="20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8" name="Freeform 217"/>
            <p:cNvSpPr>
              <a:spLocks/>
            </p:cNvSpPr>
            <p:nvPr/>
          </p:nvSpPr>
          <p:spPr bwMode="auto">
            <a:xfrm>
              <a:off x="3722688" y="4484688"/>
              <a:ext cx="492125" cy="403225"/>
            </a:xfrm>
            <a:custGeom>
              <a:avLst/>
              <a:gdLst>
                <a:gd name="T0" fmla="*/ 761087188 w 310"/>
                <a:gd name="T1" fmla="*/ 0 h 254"/>
                <a:gd name="T2" fmla="*/ 761087188 w 310"/>
                <a:gd name="T3" fmla="*/ 0 h 254"/>
                <a:gd name="T4" fmla="*/ 781248438 w 310"/>
                <a:gd name="T5" fmla="*/ 0 h 254"/>
                <a:gd name="T6" fmla="*/ 781248438 w 310"/>
                <a:gd name="T7" fmla="*/ 0 h 254"/>
                <a:gd name="T8" fmla="*/ 735885625 w 310"/>
                <a:gd name="T9" fmla="*/ 100806250 h 254"/>
                <a:gd name="T10" fmla="*/ 680442188 w 310"/>
                <a:gd name="T11" fmla="*/ 196572188 h 254"/>
                <a:gd name="T12" fmla="*/ 619958438 w 310"/>
                <a:gd name="T13" fmla="*/ 282257500 h 254"/>
                <a:gd name="T14" fmla="*/ 549394063 w 310"/>
                <a:gd name="T15" fmla="*/ 357862188 h 254"/>
                <a:gd name="T16" fmla="*/ 549394063 w 310"/>
                <a:gd name="T17" fmla="*/ 357862188 h 254"/>
                <a:gd name="T18" fmla="*/ 488910313 w 310"/>
                <a:gd name="T19" fmla="*/ 413305625 h 254"/>
                <a:gd name="T20" fmla="*/ 433466875 w 310"/>
                <a:gd name="T21" fmla="*/ 458668438 h 254"/>
                <a:gd name="T22" fmla="*/ 367942813 w 310"/>
                <a:gd name="T23" fmla="*/ 504031250 h 254"/>
                <a:gd name="T24" fmla="*/ 302418750 w 310"/>
                <a:gd name="T25" fmla="*/ 539313438 h 254"/>
                <a:gd name="T26" fmla="*/ 231854375 w 310"/>
                <a:gd name="T27" fmla="*/ 574595625 h 254"/>
                <a:gd name="T28" fmla="*/ 161290000 w 310"/>
                <a:gd name="T29" fmla="*/ 604837500 h 254"/>
                <a:gd name="T30" fmla="*/ 85685313 w 310"/>
                <a:gd name="T31" fmla="*/ 624998750 h 254"/>
                <a:gd name="T32" fmla="*/ 5040313 w 310"/>
                <a:gd name="T33" fmla="*/ 640119688 h 254"/>
                <a:gd name="T34" fmla="*/ 5040313 w 310"/>
                <a:gd name="T35" fmla="*/ 640119688 h 254"/>
                <a:gd name="T36" fmla="*/ 0 w 310"/>
                <a:gd name="T37" fmla="*/ 624998750 h 254"/>
                <a:gd name="T38" fmla="*/ 0 w 310"/>
                <a:gd name="T39" fmla="*/ 624998750 h 254"/>
                <a:gd name="T40" fmla="*/ 55443438 w 310"/>
                <a:gd name="T41" fmla="*/ 609877813 h 254"/>
                <a:gd name="T42" fmla="*/ 110886875 w 310"/>
                <a:gd name="T43" fmla="*/ 594756875 h 254"/>
                <a:gd name="T44" fmla="*/ 161290000 w 310"/>
                <a:gd name="T45" fmla="*/ 579635938 h 254"/>
                <a:gd name="T46" fmla="*/ 216733438 w 310"/>
                <a:gd name="T47" fmla="*/ 559474688 h 254"/>
                <a:gd name="T48" fmla="*/ 216733438 w 310"/>
                <a:gd name="T49" fmla="*/ 559474688 h 254"/>
                <a:gd name="T50" fmla="*/ 302418750 w 310"/>
                <a:gd name="T51" fmla="*/ 519152188 h 254"/>
                <a:gd name="T52" fmla="*/ 383063750 w 310"/>
                <a:gd name="T53" fmla="*/ 468749063 h 254"/>
                <a:gd name="T54" fmla="*/ 463708750 w 310"/>
                <a:gd name="T55" fmla="*/ 408265313 h 254"/>
                <a:gd name="T56" fmla="*/ 534273125 w 310"/>
                <a:gd name="T57" fmla="*/ 347781563 h 254"/>
                <a:gd name="T58" fmla="*/ 534273125 w 310"/>
                <a:gd name="T59" fmla="*/ 347781563 h 254"/>
                <a:gd name="T60" fmla="*/ 594756875 w 310"/>
                <a:gd name="T61" fmla="*/ 277217188 h 254"/>
                <a:gd name="T62" fmla="*/ 655240625 w 310"/>
                <a:gd name="T63" fmla="*/ 196572188 h 254"/>
                <a:gd name="T64" fmla="*/ 705643750 w 310"/>
                <a:gd name="T65" fmla="*/ 115927188 h 254"/>
                <a:gd name="T66" fmla="*/ 745966250 w 310"/>
                <a:gd name="T67" fmla="*/ 30241875 h 254"/>
                <a:gd name="T68" fmla="*/ 745966250 w 310"/>
                <a:gd name="T69" fmla="*/ 30241875 h 254"/>
                <a:gd name="T70" fmla="*/ 761087188 w 310"/>
                <a:gd name="T71" fmla="*/ 0 h 254"/>
                <a:gd name="T72" fmla="*/ 761087188 w 310"/>
                <a:gd name="T73" fmla="*/ 0 h 25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10" h="254">
                  <a:moveTo>
                    <a:pt x="302" y="0"/>
                  </a:moveTo>
                  <a:lnTo>
                    <a:pt x="302" y="0"/>
                  </a:lnTo>
                  <a:lnTo>
                    <a:pt x="310" y="0"/>
                  </a:lnTo>
                  <a:lnTo>
                    <a:pt x="292" y="40"/>
                  </a:lnTo>
                  <a:lnTo>
                    <a:pt x="270" y="78"/>
                  </a:lnTo>
                  <a:lnTo>
                    <a:pt x="246" y="112"/>
                  </a:lnTo>
                  <a:lnTo>
                    <a:pt x="218" y="142"/>
                  </a:lnTo>
                  <a:lnTo>
                    <a:pt x="194" y="164"/>
                  </a:lnTo>
                  <a:lnTo>
                    <a:pt x="172" y="182"/>
                  </a:lnTo>
                  <a:lnTo>
                    <a:pt x="146" y="200"/>
                  </a:lnTo>
                  <a:lnTo>
                    <a:pt x="120" y="214"/>
                  </a:lnTo>
                  <a:lnTo>
                    <a:pt x="92" y="228"/>
                  </a:lnTo>
                  <a:lnTo>
                    <a:pt x="64" y="240"/>
                  </a:lnTo>
                  <a:lnTo>
                    <a:pt x="34" y="248"/>
                  </a:lnTo>
                  <a:lnTo>
                    <a:pt x="2" y="254"/>
                  </a:lnTo>
                  <a:lnTo>
                    <a:pt x="0" y="248"/>
                  </a:lnTo>
                  <a:lnTo>
                    <a:pt x="22" y="242"/>
                  </a:lnTo>
                  <a:lnTo>
                    <a:pt x="44" y="236"/>
                  </a:lnTo>
                  <a:lnTo>
                    <a:pt x="64" y="230"/>
                  </a:lnTo>
                  <a:lnTo>
                    <a:pt x="86" y="222"/>
                  </a:lnTo>
                  <a:lnTo>
                    <a:pt x="120" y="206"/>
                  </a:lnTo>
                  <a:lnTo>
                    <a:pt x="152" y="186"/>
                  </a:lnTo>
                  <a:lnTo>
                    <a:pt x="184" y="162"/>
                  </a:lnTo>
                  <a:lnTo>
                    <a:pt x="212" y="138"/>
                  </a:lnTo>
                  <a:lnTo>
                    <a:pt x="236" y="110"/>
                  </a:lnTo>
                  <a:lnTo>
                    <a:pt x="260" y="78"/>
                  </a:lnTo>
                  <a:lnTo>
                    <a:pt x="280" y="46"/>
                  </a:lnTo>
                  <a:lnTo>
                    <a:pt x="296" y="12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59" name="Freeform 218"/>
            <p:cNvSpPr>
              <a:spLocks/>
            </p:cNvSpPr>
            <p:nvPr/>
          </p:nvSpPr>
          <p:spPr bwMode="auto">
            <a:xfrm>
              <a:off x="3703638" y="4468813"/>
              <a:ext cx="447675" cy="358775"/>
            </a:xfrm>
            <a:custGeom>
              <a:avLst/>
              <a:gdLst>
                <a:gd name="T0" fmla="*/ 690522813 w 282"/>
                <a:gd name="T1" fmla="*/ 0 h 226"/>
                <a:gd name="T2" fmla="*/ 690522813 w 282"/>
                <a:gd name="T3" fmla="*/ 0 h 226"/>
                <a:gd name="T4" fmla="*/ 710684063 w 282"/>
                <a:gd name="T5" fmla="*/ 5040313 h 226"/>
                <a:gd name="T6" fmla="*/ 710684063 w 282"/>
                <a:gd name="T7" fmla="*/ 5040313 h 226"/>
                <a:gd name="T8" fmla="*/ 670361563 w 282"/>
                <a:gd name="T9" fmla="*/ 90725625 h 226"/>
                <a:gd name="T10" fmla="*/ 624998750 w 282"/>
                <a:gd name="T11" fmla="*/ 171370625 h 226"/>
                <a:gd name="T12" fmla="*/ 569555313 w 282"/>
                <a:gd name="T13" fmla="*/ 246975313 h 226"/>
                <a:gd name="T14" fmla="*/ 504031250 w 282"/>
                <a:gd name="T15" fmla="*/ 312499375 h 226"/>
                <a:gd name="T16" fmla="*/ 504031250 w 282"/>
                <a:gd name="T17" fmla="*/ 312499375 h 226"/>
                <a:gd name="T18" fmla="*/ 453628125 w 282"/>
                <a:gd name="T19" fmla="*/ 362902500 h 226"/>
                <a:gd name="T20" fmla="*/ 398184688 w 282"/>
                <a:gd name="T21" fmla="*/ 403225000 h 226"/>
                <a:gd name="T22" fmla="*/ 337700938 w 282"/>
                <a:gd name="T23" fmla="*/ 443547500 h 226"/>
                <a:gd name="T24" fmla="*/ 277217188 w 282"/>
                <a:gd name="T25" fmla="*/ 478829688 h 226"/>
                <a:gd name="T26" fmla="*/ 211693125 w 282"/>
                <a:gd name="T27" fmla="*/ 509071563 h 226"/>
                <a:gd name="T28" fmla="*/ 146169063 w 282"/>
                <a:gd name="T29" fmla="*/ 534273125 h 226"/>
                <a:gd name="T30" fmla="*/ 75604688 w 282"/>
                <a:gd name="T31" fmla="*/ 554434375 h 226"/>
                <a:gd name="T32" fmla="*/ 5040313 w 282"/>
                <a:gd name="T33" fmla="*/ 569555313 h 226"/>
                <a:gd name="T34" fmla="*/ 5040313 w 282"/>
                <a:gd name="T35" fmla="*/ 569555313 h 226"/>
                <a:gd name="T36" fmla="*/ 0 w 282"/>
                <a:gd name="T37" fmla="*/ 549394063 h 226"/>
                <a:gd name="T38" fmla="*/ 0 w 282"/>
                <a:gd name="T39" fmla="*/ 549394063 h 226"/>
                <a:gd name="T40" fmla="*/ 50403125 w 282"/>
                <a:gd name="T41" fmla="*/ 539313438 h 226"/>
                <a:gd name="T42" fmla="*/ 105846563 w 282"/>
                <a:gd name="T43" fmla="*/ 529232813 h 226"/>
                <a:gd name="T44" fmla="*/ 156249688 w 282"/>
                <a:gd name="T45" fmla="*/ 509071563 h 226"/>
                <a:gd name="T46" fmla="*/ 206652813 w 282"/>
                <a:gd name="T47" fmla="*/ 493950625 h 226"/>
                <a:gd name="T48" fmla="*/ 206652813 w 282"/>
                <a:gd name="T49" fmla="*/ 493950625 h 226"/>
                <a:gd name="T50" fmla="*/ 287297813 w 282"/>
                <a:gd name="T51" fmla="*/ 453628125 h 226"/>
                <a:gd name="T52" fmla="*/ 357862188 w 282"/>
                <a:gd name="T53" fmla="*/ 408265313 h 226"/>
                <a:gd name="T54" fmla="*/ 428426563 w 282"/>
                <a:gd name="T55" fmla="*/ 357862188 h 226"/>
                <a:gd name="T56" fmla="*/ 493950625 w 282"/>
                <a:gd name="T57" fmla="*/ 297378438 h 226"/>
                <a:gd name="T58" fmla="*/ 493950625 w 282"/>
                <a:gd name="T59" fmla="*/ 297378438 h 226"/>
                <a:gd name="T60" fmla="*/ 549394063 w 282"/>
                <a:gd name="T61" fmla="*/ 236894688 h 226"/>
                <a:gd name="T62" fmla="*/ 599797188 w 282"/>
                <a:gd name="T63" fmla="*/ 166330313 h 226"/>
                <a:gd name="T64" fmla="*/ 645160000 w 282"/>
                <a:gd name="T65" fmla="*/ 90725625 h 226"/>
                <a:gd name="T66" fmla="*/ 685482500 w 282"/>
                <a:gd name="T67" fmla="*/ 15120938 h 226"/>
                <a:gd name="T68" fmla="*/ 685482500 w 282"/>
                <a:gd name="T69" fmla="*/ 15120938 h 226"/>
                <a:gd name="T70" fmla="*/ 690522813 w 282"/>
                <a:gd name="T71" fmla="*/ 0 h 226"/>
                <a:gd name="T72" fmla="*/ 690522813 w 282"/>
                <a:gd name="T73" fmla="*/ 0 h 2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82" h="226">
                  <a:moveTo>
                    <a:pt x="274" y="0"/>
                  </a:moveTo>
                  <a:lnTo>
                    <a:pt x="274" y="0"/>
                  </a:lnTo>
                  <a:lnTo>
                    <a:pt x="282" y="2"/>
                  </a:lnTo>
                  <a:lnTo>
                    <a:pt x="266" y="36"/>
                  </a:lnTo>
                  <a:lnTo>
                    <a:pt x="248" y="68"/>
                  </a:lnTo>
                  <a:lnTo>
                    <a:pt x="226" y="98"/>
                  </a:lnTo>
                  <a:lnTo>
                    <a:pt x="200" y="124"/>
                  </a:lnTo>
                  <a:lnTo>
                    <a:pt x="180" y="144"/>
                  </a:lnTo>
                  <a:lnTo>
                    <a:pt x="158" y="160"/>
                  </a:lnTo>
                  <a:lnTo>
                    <a:pt x="134" y="176"/>
                  </a:lnTo>
                  <a:lnTo>
                    <a:pt x="110" y="190"/>
                  </a:lnTo>
                  <a:lnTo>
                    <a:pt x="84" y="202"/>
                  </a:lnTo>
                  <a:lnTo>
                    <a:pt x="58" y="212"/>
                  </a:lnTo>
                  <a:lnTo>
                    <a:pt x="30" y="220"/>
                  </a:lnTo>
                  <a:lnTo>
                    <a:pt x="2" y="226"/>
                  </a:lnTo>
                  <a:lnTo>
                    <a:pt x="0" y="218"/>
                  </a:lnTo>
                  <a:lnTo>
                    <a:pt x="20" y="214"/>
                  </a:lnTo>
                  <a:lnTo>
                    <a:pt x="42" y="210"/>
                  </a:lnTo>
                  <a:lnTo>
                    <a:pt x="62" y="202"/>
                  </a:lnTo>
                  <a:lnTo>
                    <a:pt x="82" y="196"/>
                  </a:lnTo>
                  <a:lnTo>
                    <a:pt x="114" y="180"/>
                  </a:lnTo>
                  <a:lnTo>
                    <a:pt x="142" y="162"/>
                  </a:lnTo>
                  <a:lnTo>
                    <a:pt x="170" y="142"/>
                  </a:lnTo>
                  <a:lnTo>
                    <a:pt x="196" y="118"/>
                  </a:lnTo>
                  <a:lnTo>
                    <a:pt x="218" y="94"/>
                  </a:lnTo>
                  <a:lnTo>
                    <a:pt x="238" y="66"/>
                  </a:lnTo>
                  <a:lnTo>
                    <a:pt x="256" y="36"/>
                  </a:lnTo>
                  <a:lnTo>
                    <a:pt x="272" y="6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0" name="Freeform 219"/>
            <p:cNvSpPr>
              <a:spLocks/>
            </p:cNvSpPr>
            <p:nvPr/>
          </p:nvSpPr>
          <p:spPr bwMode="auto">
            <a:xfrm>
              <a:off x="3684588" y="4456113"/>
              <a:ext cx="403225" cy="311150"/>
            </a:xfrm>
            <a:custGeom>
              <a:avLst/>
              <a:gdLst>
                <a:gd name="T0" fmla="*/ 619958438 w 254"/>
                <a:gd name="T1" fmla="*/ 0 h 196"/>
                <a:gd name="T2" fmla="*/ 619958438 w 254"/>
                <a:gd name="T3" fmla="*/ 0 h 196"/>
                <a:gd name="T4" fmla="*/ 640119688 w 254"/>
                <a:gd name="T5" fmla="*/ 5040313 h 196"/>
                <a:gd name="T6" fmla="*/ 640119688 w 254"/>
                <a:gd name="T7" fmla="*/ 5040313 h 196"/>
                <a:gd name="T8" fmla="*/ 619958438 w 254"/>
                <a:gd name="T9" fmla="*/ 50403125 h 196"/>
                <a:gd name="T10" fmla="*/ 594756875 w 254"/>
                <a:gd name="T11" fmla="*/ 95765938 h 196"/>
                <a:gd name="T12" fmla="*/ 564515000 w 254"/>
                <a:gd name="T13" fmla="*/ 141128750 h 196"/>
                <a:gd name="T14" fmla="*/ 534273125 w 254"/>
                <a:gd name="T15" fmla="*/ 181451250 h 196"/>
                <a:gd name="T16" fmla="*/ 504031250 w 254"/>
                <a:gd name="T17" fmla="*/ 221773750 h 196"/>
                <a:gd name="T18" fmla="*/ 468749063 w 254"/>
                <a:gd name="T19" fmla="*/ 262096250 h 196"/>
                <a:gd name="T20" fmla="*/ 428426563 w 254"/>
                <a:gd name="T21" fmla="*/ 297378438 h 196"/>
                <a:gd name="T22" fmla="*/ 388104063 w 254"/>
                <a:gd name="T23" fmla="*/ 327620313 h 196"/>
                <a:gd name="T24" fmla="*/ 347781563 w 254"/>
                <a:gd name="T25" fmla="*/ 357862188 h 196"/>
                <a:gd name="T26" fmla="*/ 302418750 w 254"/>
                <a:gd name="T27" fmla="*/ 388104063 h 196"/>
                <a:gd name="T28" fmla="*/ 257055938 w 254"/>
                <a:gd name="T29" fmla="*/ 413305625 h 196"/>
                <a:gd name="T30" fmla="*/ 211693125 w 254"/>
                <a:gd name="T31" fmla="*/ 433466875 h 196"/>
                <a:gd name="T32" fmla="*/ 161290000 w 254"/>
                <a:gd name="T33" fmla="*/ 453628125 h 196"/>
                <a:gd name="T34" fmla="*/ 110886875 w 254"/>
                <a:gd name="T35" fmla="*/ 468749063 h 196"/>
                <a:gd name="T36" fmla="*/ 60483750 w 254"/>
                <a:gd name="T37" fmla="*/ 483870000 h 196"/>
                <a:gd name="T38" fmla="*/ 5040313 w 254"/>
                <a:gd name="T39" fmla="*/ 493950625 h 196"/>
                <a:gd name="T40" fmla="*/ 5040313 w 254"/>
                <a:gd name="T41" fmla="*/ 493950625 h 196"/>
                <a:gd name="T42" fmla="*/ 0 w 254"/>
                <a:gd name="T43" fmla="*/ 473789375 h 196"/>
                <a:gd name="T44" fmla="*/ 0 w 254"/>
                <a:gd name="T45" fmla="*/ 473789375 h 196"/>
                <a:gd name="T46" fmla="*/ 50403125 w 254"/>
                <a:gd name="T47" fmla="*/ 463708750 h 196"/>
                <a:gd name="T48" fmla="*/ 100806250 w 254"/>
                <a:gd name="T49" fmla="*/ 453628125 h 196"/>
                <a:gd name="T50" fmla="*/ 151209375 w 254"/>
                <a:gd name="T51" fmla="*/ 438507188 h 196"/>
                <a:gd name="T52" fmla="*/ 196572188 w 254"/>
                <a:gd name="T53" fmla="*/ 418345938 h 196"/>
                <a:gd name="T54" fmla="*/ 196572188 w 254"/>
                <a:gd name="T55" fmla="*/ 418345938 h 196"/>
                <a:gd name="T56" fmla="*/ 267136563 w 254"/>
                <a:gd name="T57" fmla="*/ 388104063 h 196"/>
                <a:gd name="T58" fmla="*/ 332660625 w 254"/>
                <a:gd name="T59" fmla="*/ 347781563 h 196"/>
                <a:gd name="T60" fmla="*/ 393144375 w 254"/>
                <a:gd name="T61" fmla="*/ 297378438 h 196"/>
                <a:gd name="T62" fmla="*/ 448587813 w 254"/>
                <a:gd name="T63" fmla="*/ 246975313 h 196"/>
                <a:gd name="T64" fmla="*/ 448587813 w 254"/>
                <a:gd name="T65" fmla="*/ 246975313 h 196"/>
                <a:gd name="T66" fmla="*/ 504031250 w 254"/>
                <a:gd name="T67" fmla="*/ 191531875 h 196"/>
                <a:gd name="T68" fmla="*/ 549394063 w 254"/>
                <a:gd name="T69" fmla="*/ 131048125 h 196"/>
                <a:gd name="T70" fmla="*/ 584676250 w 254"/>
                <a:gd name="T71" fmla="*/ 65524063 h 196"/>
                <a:gd name="T72" fmla="*/ 619958438 w 254"/>
                <a:gd name="T73" fmla="*/ 0 h 196"/>
                <a:gd name="T74" fmla="*/ 619958438 w 254"/>
                <a:gd name="T75" fmla="*/ 0 h 1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4" h="196">
                  <a:moveTo>
                    <a:pt x="246" y="0"/>
                  </a:moveTo>
                  <a:lnTo>
                    <a:pt x="246" y="0"/>
                  </a:lnTo>
                  <a:lnTo>
                    <a:pt x="254" y="2"/>
                  </a:lnTo>
                  <a:lnTo>
                    <a:pt x="246" y="20"/>
                  </a:lnTo>
                  <a:lnTo>
                    <a:pt x="236" y="38"/>
                  </a:lnTo>
                  <a:lnTo>
                    <a:pt x="224" y="56"/>
                  </a:lnTo>
                  <a:lnTo>
                    <a:pt x="212" y="72"/>
                  </a:lnTo>
                  <a:lnTo>
                    <a:pt x="200" y="88"/>
                  </a:lnTo>
                  <a:lnTo>
                    <a:pt x="186" y="104"/>
                  </a:lnTo>
                  <a:lnTo>
                    <a:pt x="170" y="118"/>
                  </a:lnTo>
                  <a:lnTo>
                    <a:pt x="154" y="130"/>
                  </a:lnTo>
                  <a:lnTo>
                    <a:pt x="138" y="142"/>
                  </a:lnTo>
                  <a:lnTo>
                    <a:pt x="120" y="154"/>
                  </a:lnTo>
                  <a:lnTo>
                    <a:pt x="102" y="164"/>
                  </a:lnTo>
                  <a:lnTo>
                    <a:pt x="84" y="172"/>
                  </a:lnTo>
                  <a:lnTo>
                    <a:pt x="64" y="180"/>
                  </a:lnTo>
                  <a:lnTo>
                    <a:pt x="44" y="186"/>
                  </a:lnTo>
                  <a:lnTo>
                    <a:pt x="24" y="192"/>
                  </a:lnTo>
                  <a:lnTo>
                    <a:pt x="2" y="196"/>
                  </a:lnTo>
                  <a:lnTo>
                    <a:pt x="0" y="188"/>
                  </a:lnTo>
                  <a:lnTo>
                    <a:pt x="20" y="184"/>
                  </a:lnTo>
                  <a:lnTo>
                    <a:pt x="40" y="180"/>
                  </a:lnTo>
                  <a:lnTo>
                    <a:pt x="60" y="174"/>
                  </a:lnTo>
                  <a:lnTo>
                    <a:pt x="78" y="166"/>
                  </a:lnTo>
                  <a:lnTo>
                    <a:pt x="106" y="154"/>
                  </a:lnTo>
                  <a:lnTo>
                    <a:pt x="132" y="138"/>
                  </a:lnTo>
                  <a:lnTo>
                    <a:pt x="156" y="118"/>
                  </a:lnTo>
                  <a:lnTo>
                    <a:pt x="178" y="98"/>
                  </a:lnTo>
                  <a:lnTo>
                    <a:pt x="200" y="76"/>
                  </a:lnTo>
                  <a:lnTo>
                    <a:pt x="218" y="52"/>
                  </a:lnTo>
                  <a:lnTo>
                    <a:pt x="232" y="26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1" name="Freeform 220"/>
            <p:cNvSpPr>
              <a:spLocks/>
            </p:cNvSpPr>
            <p:nvPr/>
          </p:nvSpPr>
          <p:spPr bwMode="auto">
            <a:xfrm>
              <a:off x="3668713" y="4437063"/>
              <a:ext cx="355600" cy="266700"/>
            </a:xfrm>
            <a:custGeom>
              <a:avLst/>
              <a:gdLst>
                <a:gd name="T0" fmla="*/ 549394063 w 224"/>
                <a:gd name="T1" fmla="*/ 0 h 168"/>
                <a:gd name="T2" fmla="*/ 549394063 w 224"/>
                <a:gd name="T3" fmla="*/ 0 h 168"/>
                <a:gd name="T4" fmla="*/ 564515000 w 224"/>
                <a:gd name="T5" fmla="*/ 5040313 h 168"/>
                <a:gd name="T6" fmla="*/ 564515000 w 224"/>
                <a:gd name="T7" fmla="*/ 5040313 h 168"/>
                <a:gd name="T8" fmla="*/ 539313438 w 224"/>
                <a:gd name="T9" fmla="*/ 65524063 h 168"/>
                <a:gd name="T10" fmla="*/ 504031250 w 224"/>
                <a:gd name="T11" fmla="*/ 120967500 h 168"/>
                <a:gd name="T12" fmla="*/ 463708750 w 224"/>
                <a:gd name="T13" fmla="*/ 171370625 h 168"/>
                <a:gd name="T14" fmla="*/ 418345938 w 224"/>
                <a:gd name="T15" fmla="*/ 221773750 h 168"/>
                <a:gd name="T16" fmla="*/ 418345938 w 224"/>
                <a:gd name="T17" fmla="*/ 221773750 h 168"/>
                <a:gd name="T18" fmla="*/ 378023438 w 224"/>
                <a:gd name="T19" fmla="*/ 262096250 h 168"/>
                <a:gd name="T20" fmla="*/ 332660625 w 224"/>
                <a:gd name="T21" fmla="*/ 297378438 h 168"/>
                <a:gd name="T22" fmla="*/ 282257500 w 224"/>
                <a:gd name="T23" fmla="*/ 327620313 h 168"/>
                <a:gd name="T24" fmla="*/ 231854375 w 224"/>
                <a:gd name="T25" fmla="*/ 357862188 h 168"/>
                <a:gd name="T26" fmla="*/ 176410938 w 224"/>
                <a:gd name="T27" fmla="*/ 378023438 h 168"/>
                <a:gd name="T28" fmla="*/ 126007813 w 224"/>
                <a:gd name="T29" fmla="*/ 398184688 h 168"/>
                <a:gd name="T30" fmla="*/ 65524063 w 224"/>
                <a:gd name="T31" fmla="*/ 413305625 h 168"/>
                <a:gd name="T32" fmla="*/ 5040313 w 224"/>
                <a:gd name="T33" fmla="*/ 423386250 h 168"/>
                <a:gd name="T34" fmla="*/ 5040313 w 224"/>
                <a:gd name="T35" fmla="*/ 423386250 h 168"/>
                <a:gd name="T36" fmla="*/ 0 w 224"/>
                <a:gd name="T37" fmla="*/ 403225000 h 168"/>
                <a:gd name="T38" fmla="*/ 0 w 224"/>
                <a:gd name="T39" fmla="*/ 403225000 h 168"/>
                <a:gd name="T40" fmla="*/ 50403125 w 224"/>
                <a:gd name="T41" fmla="*/ 398184688 h 168"/>
                <a:gd name="T42" fmla="*/ 95765938 w 224"/>
                <a:gd name="T43" fmla="*/ 388104063 h 168"/>
                <a:gd name="T44" fmla="*/ 141128750 w 224"/>
                <a:gd name="T45" fmla="*/ 372983125 h 168"/>
                <a:gd name="T46" fmla="*/ 181451250 w 224"/>
                <a:gd name="T47" fmla="*/ 357862188 h 168"/>
                <a:gd name="T48" fmla="*/ 181451250 w 224"/>
                <a:gd name="T49" fmla="*/ 357862188 h 168"/>
                <a:gd name="T50" fmla="*/ 241935000 w 224"/>
                <a:gd name="T51" fmla="*/ 327620313 h 168"/>
                <a:gd name="T52" fmla="*/ 302418750 w 224"/>
                <a:gd name="T53" fmla="*/ 292338125 h 168"/>
                <a:gd name="T54" fmla="*/ 352821875 w 224"/>
                <a:gd name="T55" fmla="*/ 252015625 h 168"/>
                <a:gd name="T56" fmla="*/ 403225000 w 224"/>
                <a:gd name="T57" fmla="*/ 206652813 h 168"/>
                <a:gd name="T58" fmla="*/ 403225000 w 224"/>
                <a:gd name="T59" fmla="*/ 206652813 h 168"/>
                <a:gd name="T60" fmla="*/ 448587813 w 224"/>
                <a:gd name="T61" fmla="*/ 161290000 h 168"/>
                <a:gd name="T62" fmla="*/ 483870000 w 224"/>
                <a:gd name="T63" fmla="*/ 110886875 h 168"/>
                <a:gd name="T64" fmla="*/ 519152188 w 224"/>
                <a:gd name="T65" fmla="*/ 55443438 h 168"/>
                <a:gd name="T66" fmla="*/ 549394063 w 224"/>
                <a:gd name="T67" fmla="*/ 0 h 168"/>
                <a:gd name="T68" fmla="*/ 549394063 w 22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168">
                  <a:moveTo>
                    <a:pt x="218" y="0"/>
                  </a:moveTo>
                  <a:lnTo>
                    <a:pt x="218" y="0"/>
                  </a:lnTo>
                  <a:lnTo>
                    <a:pt x="224" y="2"/>
                  </a:lnTo>
                  <a:lnTo>
                    <a:pt x="214" y="26"/>
                  </a:lnTo>
                  <a:lnTo>
                    <a:pt x="200" y="48"/>
                  </a:lnTo>
                  <a:lnTo>
                    <a:pt x="184" y="68"/>
                  </a:lnTo>
                  <a:lnTo>
                    <a:pt x="166" y="88"/>
                  </a:lnTo>
                  <a:lnTo>
                    <a:pt x="150" y="104"/>
                  </a:lnTo>
                  <a:lnTo>
                    <a:pt x="132" y="118"/>
                  </a:lnTo>
                  <a:lnTo>
                    <a:pt x="112" y="130"/>
                  </a:lnTo>
                  <a:lnTo>
                    <a:pt x="92" y="142"/>
                  </a:lnTo>
                  <a:lnTo>
                    <a:pt x="70" y="150"/>
                  </a:lnTo>
                  <a:lnTo>
                    <a:pt x="50" y="158"/>
                  </a:lnTo>
                  <a:lnTo>
                    <a:pt x="26" y="164"/>
                  </a:lnTo>
                  <a:lnTo>
                    <a:pt x="2" y="168"/>
                  </a:lnTo>
                  <a:lnTo>
                    <a:pt x="0" y="160"/>
                  </a:lnTo>
                  <a:lnTo>
                    <a:pt x="20" y="158"/>
                  </a:lnTo>
                  <a:lnTo>
                    <a:pt x="38" y="154"/>
                  </a:lnTo>
                  <a:lnTo>
                    <a:pt x="56" y="148"/>
                  </a:lnTo>
                  <a:lnTo>
                    <a:pt x="72" y="142"/>
                  </a:lnTo>
                  <a:lnTo>
                    <a:pt x="96" y="130"/>
                  </a:lnTo>
                  <a:lnTo>
                    <a:pt x="120" y="116"/>
                  </a:lnTo>
                  <a:lnTo>
                    <a:pt x="140" y="100"/>
                  </a:lnTo>
                  <a:lnTo>
                    <a:pt x="160" y="82"/>
                  </a:lnTo>
                  <a:lnTo>
                    <a:pt x="178" y="64"/>
                  </a:lnTo>
                  <a:lnTo>
                    <a:pt x="192" y="44"/>
                  </a:lnTo>
                  <a:lnTo>
                    <a:pt x="206" y="22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2" name="Freeform 221"/>
            <p:cNvSpPr>
              <a:spLocks/>
            </p:cNvSpPr>
            <p:nvPr/>
          </p:nvSpPr>
          <p:spPr bwMode="auto">
            <a:xfrm>
              <a:off x="3656013" y="4418013"/>
              <a:ext cx="307975" cy="225425"/>
            </a:xfrm>
            <a:custGeom>
              <a:avLst/>
              <a:gdLst>
                <a:gd name="T0" fmla="*/ 468749063 w 194"/>
                <a:gd name="T1" fmla="*/ 0 h 142"/>
                <a:gd name="T2" fmla="*/ 468749063 w 194"/>
                <a:gd name="T3" fmla="*/ 0 h 142"/>
                <a:gd name="T4" fmla="*/ 488910313 w 194"/>
                <a:gd name="T5" fmla="*/ 5040313 h 142"/>
                <a:gd name="T6" fmla="*/ 488910313 w 194"/>
                <a:gd name="T7" fmla="*/ 5040313 h 142"/>
                <a:gd name="T8" fmla="*/ 453628125 w 194"/>
                <a:gd name="T9" fmla="*/ 75604688 h 142"/>
                <a:gd name="T10" fmla="*/ 408265313 w 194"/>
                <a:gd name="T11" fmla="*/ 136088438 h 142"/>
                <a:gd name="T12" fmla="*/ 352821875 w 194"/>
                <a:gd name="T13" fmla="*/ 191531875 h 142"/>
                <a:gd name="T14" fmla="*/ 297378438 w 194"/>
                <a:gd name="T15" fmla="*/ 241935000 h 142"/>
                <a:gd name="T16" fmla="*/ 231854375 w 194"/>
                <a:gd name="T17" fmla="*/ 282257500 h 142"/>
                <a:gd name="T18" fmla="*/ 161290000 w 194"/>
                <a:gd name="T19" fmla="*/ 317539688 h 142"/>
                <a:gd name="T20" fmla="*/ 85685313 w 194"/>
                <a:gd name="T21" fmla="*/ 342741250 h 142"/>
                <a:gd name="T22" fmla="*/ 5040313 w 194"/>
                <a:gd name="T23" fmla="*/ 357862188 h 142"/>
                <a:gd name="T24" fmla="*/ 5040313 w 194"/>
                <a:gd name="T25" fmla="*/ 357862188 h 142"/>
                <a:gd name="T26" fmla="*/ 0 w 194"/>
                <a:gd name="T27" fmla="*/ 337700938 h 142"/>
                <a:gd name="T28" fmla="*/ 0 w 194"/>
                <a:gd name="T29" fmla="*/ 337700938 h 142"/>
                <a:gd name="T30" fmla="*/ 50403125 w 194"/>
                <a:gd name="T31" fmla="*/ 327620313 h 142"/>
                <a:gd name="T32" fmla="*/ 100806250 w 194"/>
                <a:gd name="T33" fmla="*/ 317539688 h 142"/>
                <a:gd name="T34" fmla="*/ 146169063 w 194"/>
                <a:gd name="T35" fmla="*/ 302418750 h 142"/>
                <a:gd name="T36" fmla="*/ 191531875 w 194"/>
                <a:gd name="T37" fmla="*/ 282257500 h 142"/>
                <a:gd name="T38" fmla="*/ 236894688 w 194"/>
                <a:gd name="T39" fmla="*/ 257055938 h 142"/>
                <a:gd name="T40" fmla="*/ 277217188 w 194"/>
                <a:gd name="T41" fmla="*/ 231854375 h 142"/>
                <a:gd name="T42" fmla="*/ 317539688 w 194"/>
                <a:gd name="T43" fmla="*/ 201612500 h 142"/>
                <a:gd name="T44" fmla="*/ 352821875 w 194"/>
                <a:gd name="T45" fmla="*/ 166330313 h 142"/>
                <a:gd name="T46" fmla="*/ 352821875 w 194"/>
                <a:gd name="T47" fmla="*/ 166330313 h 142"/>
                <a:gd name="T48" fmla="*/ 388104063 w 194"/>
                <a:gd name="T49" fmla="*/ 131048125 h 142"/>
                <a:gd name="T50" fmla="*/ 418345938 w 194"/>
                <a:gd name="T51" fmla="*/ 85685313 h 142"/>
                <a:gd name="T52" fmla="*/ 448587813 w 194"/>
                <a:gd name="T53" fmla="*/ 45362813 h 142"/>
                <a:gd name="T54" fmla="*/ 468749063 w 194"/>
                <a:gd name="T55" fmla="*/ 0 h 142"/>
                <a:gd name="T56" fmla="*/ 468749063 w 194"/>
                <a:gd name="T57" fmla="*/ 0 h 14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4" h="142">
                  <a:moveTo>
                    <a:pt x="186" y="0"/>
                  </a:moveTo>
                  <a:lnTo>
                    <a:pt x="186" y="0"/>
                  </a:lnTo>
                  <a:lnTo>
                    <a:pt x="194" y="2"/>
                  </a:lnTo>
                  <a:lnTo>
                    <a:pt x="180" y="30"/>
                  </a:lnTo>
                  <a:lnTo>
                    <a:pt x="162" y="54"/>
                  </a:lnTo>
                  <a:lnTo>
                    <a:pt x="140" y="76"/>
                  </a:lnTo>
                  <a:lnTo>
                    <a:pt x="118" y="96"/>
                  </a:lnTo>
                  <a:lnTo>
                    <a:pt x="92" y="112"/>
                  </a:lnTo>
                  <a:lnTo>
                    <a:pt x="64" y="126"/>
                  </a:lnTo>
                  <a:lnTo>
                    <a:pt x="34" y="136"/>
                  </a:lnTo>
                  <a:lnTo>
                    <a:pt x="2" y="142"/>
                  </a:lnTo>
                  <a:lnTo>
                    <a:pt x="0" y="134"/>
                  </a:lnTo>
                  <a:lnTo>
                    <a:pt x="20" y="130"/>
                  </a:lnTo>
                  <a:lnTo>
                    <a:pt x="40" y="126"/>
                  </a:lnTo>
                  <a:lnTo>
                    <a:pt x="58" y="120"/>
                  </a:lnTo>
                  <a:lnTo>
                    <a:pt x="76" y="112"/>
                  </a:lnTo>
                  <a:lnTo>
                    <a:pt x="94" y="102"/>
                  </a:lnTo>
                  <a:lnTo>
                    <a:pt x="110" y="92"/>
                  </a:lnTo>
                  <a:lnTo>
                    <a:pt x="126" y="80"/>
                  </a:lnTo>
                  <a:lnTo>
                    <a:pt x="140" y="66"/>
                  </a:lnTo>
                  <a:lnTo>
                    <a:pt x="154" y="52"/>
                  </a:lnTo>
                  <a:lnTo>
                    <a:pt x="166" y="34"/>
                  </a:lnTo>
                  <a:lnTo>
                    <a:pt x="178" y="18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3" name="Freeform 222"/>
            <p:cNvSpPr>
              <a:spLocks/>
            </p:cNvSpPr>
            <p:nvPr/>
          </p:nvSpPr>
          <p:spPr bwMode="auto">
            <a:xfrm>
              <a:off x="3646488" y="4395788"/>
              <a:ext cx="257175" cy="184150"/>
            </a:xfrm>
            <a:custGeom>
              <a:avLst/>
              <a:gdLst>
                <a:gd name="T0" fmla="*/ 388104063 w 162"/>
                <a:gd name="T1" fmla="*/ 0 h 116"/>
                <a:gd name="T2" fmla="*/ 388104063 w 162"/>
                <a:gd name="T3" fmla="*/ 0 h 116"/>
                <a:gd name="T4" fmla="*/ 408265313 w 162"/>
                <a:gd name="T5" fmla="*/ 10080625 h 116"/>
                <a:gd name="T6" fmla="*/ 408265313 w 162"/>
                <a:gd name="T7" fmla="*/ 10080625 h 116"/>
                <a:gd name="T8" fmla="*/ 388104063 w 162"/>
                <a:gd name="T9" fmla="*/ 45362813 h 116"/>
                <a:gd name="T10" fmla="*/ 367942813 w 162"/>
                <a:gd name="T11" fmla="*/ 80645000 h 116"/>
                <a:gd name="T12" fmla="*/ 337700938 w 162"/>
                <a:gd name="T13" fmla="*/ 115927188 h 116"/>
                <a:gd name="T14" fmla="*/ 312499375 w 162"/>
                <a:gd name="T15" fmla="*/ 146169063 h 116"/>
                <a:gd name="T16" fmla="*/ 312499375 w 162"/>
                <a:gd name="T17" fmla="*/ 146169063 h 116"/>
                <a:gd name="T18" fmla="*/ 282257500 w 162"/>
                <a:gd name="T19" fmla="*/ 171370625 h 116"/>
                <a:gd name="T20" fmla="*/ 246975313 w 162"/>
                <a:gd name="T21" fmla="*/ 201612500 h 116"/>
                <a:gd name="T22" fmla="*/ 211693125 w 162"/>
                <a:gd name="T23" fmla="*/ 221773750 h 116"/>
                <a:gd name="T24" fmla="*/ 171370625 w 162"/>
                <a:gd name="T25" fmla="*/ 241935000 h 116"/>
                <a:gd name="T26" fmla="*/ 131048125 w 162"/>
                <a:gd name="T27" fmla="*/ 262096250 h 116"/>
                <a:gd name="T28" fmla="*/ 90725625 w 162"/>
                <a:gd name="T29" fmla="*/ 277217188 h 116"/>
                <a:gd name="T30" fmla="*/ 45362813 w 162"/>
                <a:gd name="T31" fmla="*/ 287297813 h 116"/>
                <a:gd name="T32" fmla="*/ 0 w 162"/>
                <a:gd name="T33" fmla="*/ 292338125 h 116"/>
                <a:gd name="T34" fmla="*/ 0 w 162"/>
                <a:gd name="T35" fmla="*/ 292338125 h 116"/>
                <a:gd name="T36" fmla="*/ 0 w 162"/>
                <a:gd name="T37" fmla="*/ 272176875 h 116"/>
                <a:gd name="T38" fmla="*/ 0 w 162"/>
                <a:gd name="T39" fmla="*/ 272176875 h 116"/>
                <a:gd name="T40" fmla="*/ 40322500 w 162"/>
                <a:gd name="T41" fmla="*/ 267136563 h 116"/>
                <a:gd name="T42" fmla="*/ 85685313 w 162"/>
                <a:gd name="T43" fmla="*/ 257055938 h 116"/>
                <a:gd name="T44" fmla="*/ 126007813 w 162"/>
                <a:gd name="T45" fmla="*/ 241935000 h 116"/>
                <a:gd name="T46" fmla="*/ 161290000 w 162"/>
                <a:gd name="T47" fmla="*/ 226814063 h 116"/>
                <a:gd name="T48" fmla="*/ 196572188 w 162"/>
                <a:gd name="T49" fmla="*/ 206652813 h 116"/>
                <a:gd name="T50" fmla="*/ 231854375 w 162"/>
                <a:gd name="T51" fmla="*/ 181451250 h 116"/>
                <a:gd name="T52" fmla="*/ 267136563 w 162"/>
                <a:gd name="T53" fmla="*/ 156249688 h 116"/>
                <a:gd name="T54" fmla="*/ 297378438 w 162"/>
                <a:gd name="T55" fmla="*/ 131048125 h 116"/>
                <a:gd name="T56" fmla="*/ 297378438 w 162"/>
                <a:gd name="T57" fmla="*/ 131048125 h 116"/>
                <a:gd name="T58" fmla="*/ 322580000 w 162"/>
                <a:gd name="T59" fmla="*/ 100806250 h 116"/>
                <a:gd name="T60" fmla="*/ 347781563 w 162"/>
                <a:gd name="T61" fmla="*/ 70564375 h 116"/>
                <a:gd name="T62" fmla="*/ 372983125 w 162"/>
                <a:gd name="T63" fmla="*/ 35282188 h 116"/>
                <a:gd name="T64" fmla="*/ 388104063 w 162"/>
                <a:gd name="T65" fmla="*/ 0 h 116"/>
                <a:gd name="T66" fmla="*/ 388104063 w 162"/>
                <a:gd name="T67" fmla="*/ 0 h 1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62" h="116">
                  <a:moveTo>
                    <a:pt x="154" y="0"/>
                  </a:moveTo>
                  <a:lnTo>
                    <a:pt x="154" y="0"/>
                  </a:lnTo>
                  <a:lnTo>
                    <a:pt x="162" y="4"/>
                  </a:lnTo>
                  <a:lnTo>
                    <a:pt x="154" y="18"/>
                  </a:lnTo>
                  <a:lnTo>
                    <a:pt x="146" y="32"/>
                  </a:lnTo>
                  <a:lnTo>
                    <a:pt x="134" y="46"/>
                  </a:lnTo>
                  <a:lnTo>
                    <a:pt x="124" y="58"/>
                  </a:lnTo>
                  <a:lnTo>
                    <a:pt x="112" y="68"/>
                  </a:lnTo>
                  <a:lnTo>
                    <a:pt x="98" y="80"/>
                  </a:lnTo>
                  <a:lnTo>
                    <a:pt x="84" y="88"/>
                  </a:lnTo>
                  <a:lnTo>
                    <a:pt x="68" y="96"/>
                  </a:lnTo>
                  <a:lnTo>
                    <a:pt x="52" y="104"/>
                  </a:lnTo>
                  <a:lnTo>
                    <a:pt x="36" y="110"/>
                  </a:lnTo>
                  <a:lnTo>
                    <a:pt x="18" y="114"/>
                  </a:lnTo>
                  <a:lnTo>
                    <a:pt x="0" y="116"/>
                  </a:lnTo>
                  <a:lnTo>
                    <a:pt x="0" y="108"/>
                  </a:lnTo>
                  <a:lnTo>
                    <a:pt x="16" y="106"/>
                  </a:lnTo>
                  <a:lnTo>
                    <a:pt x="34" y="102"/>
                  </a:lnTo>
                  <a:lnTo>
                    <a:pt x="50" y="96"/>
                  </a:lnTo>
                  <a:lnTo>
                    <a:pt x="64" y="90"/>
                  </a:lnTo>
                  <a:lnTo>
                    <a:pt x="78" y="82"/>
                  </a:lnTo>
                  <a:lnTo>
                    <a:pt x="92" y="72"/>
                  </a:lnTo>
                  <a:lnTo>
                    <a:pt x="106" y="62"/>
                  </a:lnTo>
                  <a:lnTo>
                    <a:pt x="118" y="52"/>
                  </a:lnTo>
                  <a:lnTo>
                    <a:pt x="128" y="40"/>
                  </a:lnTo>
                  <a:lnTo>
                    <a:pt x="138" y="28"/>
                  </a:lnTo>
                  <a:lnTo>
                    <a:pt x="148" y="14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4" name="Freeform 223"/>
            <p:cNvSpPr>
              <a:spLocks/>
            </p:cNvSpPr>
            <p:nvPr/>
          </p:nvSpPr>
          <p:spPr bwMode="auto">
            <a:xfrm>
              <a:off x="3636963" y="4373563"/>
              <a:ext cx="206375" cy="142875"/>
            </a:xfrm>
            <a:custGeom>
              <a:avLst/>
              <a:gdLst>
                <a:gd name="T0" fmla="*/ 312499375 w 130"/>
                <a:gd name="T1" fmla="*/ 0 h 90"/>
                <a:gd name="T2" fmla="*/ 312499375 w 130"/>
                <a:gd name="T3" fmla="*/ 0 h 90"/>
                <a:gd name="T4" fmla="*/ 327620313 w 130"/>
                <a:gd name="T5" fmla="*/ 5040313 h 90"/>
                <a:gd name="T6" fmla="*/ 327620313 w 130"/>
                <a:gd name="T7" fmla="*/ 5040313 h 90"/>
                <a:gd name="T8" fmla="*/ 302418750 w 130"/>
                <a:gd name="T9" fmla="*/ 50403125 h 90"/>
                <a:gd name="T10" fmla="*/ 272176875 w 130"/>
                <a:gd name="T11" fmla="*/ 90725625 h 90"/>
                <a:gd name="T12" fmla="*/ 236894688 w 130"/>
                <a:gd name="T13" fmla="*/ 126007813 h 90"/>
                <a:gd name="T14" fmla="*/ 196572188 w 130"/>
                <a:gd name="T15" fmla="*/ 156249688 h 90"/>
                <a:gd name="T16" fmla="*/ 151209375 w 130"/>
                <a:gd name="T17" fmla="*/ 181451250 h 90"/>
                <a:gd name="T18" fmla="*/ 105846563 w 130"/>
                <a:gd name="T19" fmla="*/ 206652813 h 90"/>
                <a:gd name="T20" fmla="*/ 55443438 w 130"/>
                <a:gd name="T21" fmla="*/ 221773750 h 90"/>
                <a:gd name="T22" fmla="*/ 5040313 w 130"/>
                <a:gd name="T23" fmla="*/ 226814063 h 90"/>
                <a:gd name="T24" fmla="*/ 5040313 w 130"/>
                <a:gd name="T25" fmla="*/ 226814063 h 90"/>
                <a:gd name="T26" fmla="*/ 0 w 130"/>
                <a:gd name="T27" fmla="*/ 206652813 h 90"/>
                <a:gd name="T28" fmla="*/ 0 w 130"/>
                <a:gd name="T29" fmla="*/ 206652813 h 90"/>
                <a:gd name="T30" fmla="*/ 35282188 w 130"/>
                <a:gd name="T31" fmla="*/ 201612500 h 90"/>
                <a:gd name="T32" fmla="*/ 70564375 w 130"/>
                <a:gd name="T33" fmla="*/ 196572188 h 90"/>
                <a:gd name="T34" fmla="*/ 131048125 w 130"/>
                <a:gd name="T35" fmla="*/ 171370625 h 90"/>
                <a:gd name="T36" fmla="*/ 191531875 w 130"/>
                <a:gd name="T37" fmla="*/ 136088438 h 90"/>
                <a:gd name="T38" fmla="*/ 241935000 w 130"/>
                <a:gd name="T39" fmla="*/ 95765938 h 90"/>
                <a:gd name="T40" fmla="*/ 241935000 w 130"/>
                <a:gd name="T41" fmla="*/ 95765938 h 90"/>
                <a:gd name="T42" fmla="*/ 277217188 w 130"/>
                <a:gd name="T43" fmla="*/ 50403125 h 90"/>
                <a:gd name="T44" fmla="*/ 312499375 w 130"/>
                <a:gd name="T45" fmla="*/ 0 h 90"/>
                <a:gd name="T46" fmla="*/ 312499375 w 130"/>
                <a:gd name="T47" fmla="*/ 0 h 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30" h="90">
                  <a:moveTo>
                    <a:pt x="124" y="0"/>
                  </a:moveTo>
                  <a:lnTo>
                    <a:pt x="124" y="0"/>
                  </a:lnTo>
                  <a:lnTo>
                    <a:pt x="130" y="2"/>
                  </a:lnTo>
                  <a:lnTo>
                    <a:pt x="120" y="20"/>
                  </a:lnTo>
                  <a:lnTo>
                    <a:pt x="108" y="36"/>
                  </a:lnTo>
                  <a:lnTo>
                    <a:pt x="94" y="50"/>
                  </a:lnTo>
                  <a:lnTo>
                    <a:pt x="78" y="62"/>
                  </a:lnTo>
                  <a:lnTo>
                    <a:pt x="60" y="72"/>
                  </a:lnTo>
                  <a:lnTo>
                    <a:pt x="42" y="82"/>
                  </a:lnTo>
                  <a:lnTo>
                    <a:pt x="22" y="88"/>
                  </a:lnTo>
                  <a:lnTo>
                    <a:pt x="2" y="90"/>
                  </a:lnTo>
                  <a:lnTo>
                    <a:pt x="0" y="82"/>
                  </a:lnTo>
                  <a:lnTo>
                    <a:pt x="14" y="80"/>
                  </a:lnTo>
                  <a:lnTo>
                    <a:pt x="28" y="78"/>
                  </a:lnTo>
                  <a:lnTo>
                    <a:pt x="52" y="68"/>
                  </a:lnTo>
                  <a:lnTo>
                    <a:pt x="76" y="54"/>
                  </a:lnTo>
                  <a:lnTo>
                    <a:pt x="96" y="38"/>
                  </a:lnTo>
                  <a:lnTo>
                    <a:pt x="110" y="2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5" name="Freeform 224"/>
            <p:cNvSpPr>
              <a:spLocks/>
            </p:cNvSpPr>
            <p:nvPr/>
          </p:nvSpPr>
          <p:spPr bwMode="auto">
            <a:xfrm>
              <a:off x="3630613" y="4348163"/>
              <a:ext cx="155575" cy="104775"/>
            </a:xfrm>
            <a:custGeom>
              <a:avLst/>
              <a:gdLst>
                <a:gd name="T0" fmla="*/ 226814063 w 98"/>
                <a:gd name="T1" fmla="*/ 0 h 66"/>
                <a:gd name="T2" fmla="*/ 226814063 w 98"/>
                <a:gd name="T3" fmla="*/ 0 h 66"/>
                <a:gd name="T4" fmla="*/ 246975313 w 98"/>
                <a:gd name="T5" fmla="*/ 5040313 h 66"/>
                <a:gd name="T6" fmla="*/ 246975313 w 98"/>
                <a:gd name="T7" fmla="*/ 5040313 h 66"/>
                <a:gd name="T8" fmla="*/ 226814063 w 98"/>
                <a:gd name="T9" fmla="*/ 40322500 h 66"/>
                <a:gd name="T10" fmla="*/ 201612500 w 98"/>
                <a:gd name="T11" fmla="*/ 70564375 h 66"/>
                <a:gd name="T12" fmla="*/ 176410938 w 98"/>
                <a:gd name="T13" fmla="*/ 95765938 h 66"/>
                <a:gd name="T14" fmla="*/ 146169063 w 98"/>
                <a:gd name="T15" fmla="*/ 115927188 h 66"/>
                <a:gd name="T16" fmla="*/ 110886875 w 98"/>
                <a:gd name="T17" fmla="*/ 136088438 h 66"/>
                <a:gd name="T18" fmla="*/ 75604688 w 98"/>
                <a:gd name="T19" fmla="*/ 151209375 h 66"/>
                <a:gd name="T20" fmla="*/ 40322500 w 98"/>
                <a:gd name="T21" fmla="*/ 161290000 h 66"/>
                <a:gd name="T22" fmla="*/ 0 w 98"/>
                <a:gd name="T23" fmla="*/ 166330313 h 66"/>
                <a:gd name="T24" fmla="*/ 0 w 98"/>
                <a:gd name="T25" fmla="*/ 166330313 h 66"/>
                <a:gd name="T26" fmla="*/ 0 w 98"/>
                <a:gd name="T27" fmla="*/ 146169063 h 66"/>
                <a:gd name="T28" fmla="*/ 0 w 98"/>
                <a:gd name="T29" fmla="*/ 146169063 h 66"/>
                <a:gd name="T30" fmla="*/ 50403125 w 98"/>
                <a:gd name="T31" fmla="*/ 141128750 h 66"/>
                <a:gd name="T32" fmla="*/ 95765938 w 98"/>
                <a:gd name="T33" fmla="*/ 120967500 h 66"/>
                <a:gd name="T34" fmla="*/ 141128750 w 98"/>
                <a:gd name="T35" fmla="*/ 95765938 h 66"/>
                <a:gd name="T36" fmla="*/ 181451250 w 98"/>
                <a:gd name="T37" fmla="*/ 65524063 h 66"/>
                <a:gd name="T38" fmla="*/ 181451250 w 98"/>
                <a:gd name="T39" fmla="*/ 65524063 h 66"/>
                <a:gd name="T40" fmla="*/ 206652813 w 98"/>
                <a:gd name="T41" fmla="*/ 35282188 h 66"/>
                <a:gd name="T42" fmla="*/ 226814063 w 98"/>
                <a:gd name="T43" fmla="*/ 0 h 66"/>
                <a:gd name="T44" fmla="*/ 226814063 w 98"/>
                <a:gd name="T45" fmla="*/ 0 h 6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8" h="66">
                  <a:moveTo>
                    <a:pt x="90" y="0"/>
                  </a:moveTo>
                  <a:lnTo>
                    <a:pt x="90" y="0"/>
                  </a:lnTo>
                  <a:lnTo>
                    <a:pt x="98" y="2"/>
                  </a:lnTo>
                  <a:lnTo>
                    <a:pt x="90" y="16"/>
                  </a:lnTo>
                  <a:lnTo>
                    <a:pt x="80" y="28"/>
                  </a:lnTo>
                  <a:lnTo>
                    <a:pt x="70" y="38"/>
                  </a:lnTo>
                  <a:lnTo>
                    <a:pt x="58" y="46"/>
                  </a:lnTo>
                  <a:lnTo>
                    <a:pt x="44" y="54"/>
                  </a:lnTo>
                  <a:lnTo>
                    <a:pt x="30" y="60"/>
                  </a:lnTo>
                  <a:lnTo>
                    <a:pt x="16" y="64"/>
                  </a:lnTo>
                  <a:lnTo>
                    <a:pt x="0" y="66"/>
                  </a:lnTo>
                  <a:lnTo>
                    <a:pt x="0" y="58"/>
                  </a:lnTo>
                  <a:lnTo>
                    <a:pt x="20" y="56"/>
                  </a:lnTo>
                  <a:lnTo>
                    <a:pt x="38" y="48"/>
                  </a:lnTo>
                  <a:lnTo>
                    <a:pt x="56" y="38"/>
                  </a:lnTo>
                  <a:lnTo>
                    <a:pt x="72" y="26"/>
                  </a:lnTo>
                  <a:lnTo>
                    <a:pt x="82" y="14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6" name="Freeform 225"/>
            <p:cNvSpPr>
              <a:spLocks/>
            </p:cNvSpPr>
            <p:nvPr/>
          </p:nvSpPr>
          <p:spPr bwMode="auto">
            <a:xfrm>
              <a:off x="3624263" y="4319588"/>
              <a:ext cx="104775" cy="69850"/>
            </a:xfrm>
            <a:custGeom>
              <a:avLst/>
              <a:gdLst>
                <a:gd name="T0" fmla="*/ 146169063 w 66"/>
                <a:gd name="T1" fmla="*/ 0 h 44"/>
                <a:gd name="T2" fmla="*/ 146169063 w 66"/>
                <a:gd name="T3" fmla="*/ 0 h 44"/>
                <a:gd name="T4" fmla="*/ 166330313 w 66"/>
                <a:gd name="T5" fmla="*/ 10080625 h 44"/>
                <a:gd name="T6" fmla="*/ 166330313 w 66"/>
                <a:gd name="T7" fmla="*/ 10080625 h 44"/>
                <a:gd name="T8" fmla="*/ 136088438 w 66"/>
                <a:gd name="T9" fmla="*/ 50403125 h 44"/>
                <a:gd name="T10" fmla="*/ 95765938 w 66"/>
                <a:gd name="T11" fmla="*/ 80645000 h 44"/>
                <a:gd name="T12" fmla="*/ 50403125 w 66"/>
                <a:gd name="T13" fmla="*/ 100806250 h 44"/>
                <a:gd name="T14" fmla="*/ 30241875 w 66"/>
                <a:gd name="T15" fmla="*/ 110886875 h 44"/>
                <a:gd name="T16" fmla="*/ 5040313 w 66"/>
                <a:gd name="T17" fmla="*/ 110886875 h 44"/>
                <a:gd name="T18" fmla="*/ 5040313 w 66"/>
                <a:gd name="T19" fmla="*/ 110886875 h 44"/>
                <a:gd name="T20" fmla="*/ 0 w 66"/>
                <a:gd name="T21" fmla="*/ 90725625 h 44"/>
                <a:gd name="T22" fmla="*/ 0 w 66"/>
                <a:gd name="T23" fmla="*/ 90725625 h 44"/>
                <a:gd name="T24" fmla="*/ 35282188 w 66"/>
                <a:gd name="T25" fmla="*/ 85685313 h 44"/>
                <a:gd name="T26" fmla="*/ 65524063 w 66"/>
                <a:gd name="T27" fmla="*/ 75604688 h 44"/>
                <a:gd name="T28" fmla="*/ 95765938 w 66"/>
                <a:gd name="T29" fmla="*/ 60483750 h 44"/>
                <a:gd name="T30" fmla="*/ 120967500 w 66"/>
                <a:gd name="T31" fmla="*/ 35282188 h 44"/>
                <a:gd name="T32" fmla="*/ 120967500 w 66"/>
                <a:gd name="T33" fmla="*/ 35282188 h 44"/>
                <a:gd name="T34" fmla="*/ 146169063 w 66"/>
                <a:gd name="T35" fmla="*/ 0 h 44"/>
                <a:gd name="T36" fmla="*/ 146169063 w 66"/>
                <a:gd name="T37" fmla="*/ 0 h 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6" h="44">
                  <a:moveTo>
                    <a:pt x="58" y="0"/>
                  </a:moveTo>
                  <a:lnTo>
                    <a:pt x="58" y="0"/>
                  </a:lnTo>
                  <a:lnTo>
                    <a:pt x="66" y="4"/>
                  </a:lnTo>
                  <a:lnTo>
                    <a:pt x="54" y="20"/>
                  </a:lnTo>
                  <a:lnTo>
                    <a:pt x="38" y="32"/>
                  </a:lnTo>
                  <a:lnTo>
                    <a:pt x="20" y="40"/>
                  </a:lnTo>
                  <a:lnTo>
                    <a:pt x="12" y="44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14" y="34"/>
                  </a:lnTo>
                  <a:lnTo>
                    <a:pt x="26" y="30"/>
                  </a:lnTo>
                  <a:lnTo>
                    <a:pt x="38" y="24"/>
                  </a:lnTo>
                  <a:lnTo>
                    <a:pt x="48" y="14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7" name="Freeform 226"/>
            <p:cNvSpPr>
              <a:spLocks/>
            </p:cNvSpPr>
            <p:nvPr/>
          </p:nvSpPr>
          <p:spPr bwMode="auto">
            <a:xfrm>
              <a:off x="3621088" y="4291013"/>
              <a:ext cx="50800" cy="34925"/>
            </a:xfrm>
            <a:custGeom>
              <a:avLst/>
              <a:gdLst>
                <a:gd name="T0" fmla="*/ 60483750 w 32"/>
                <a:gd name="T1" fmla="*/ 0 h 22"/>
                <a:gd name="T2" fmla="*/ 60483750 w 32"/>
                <a:gd name="T3" fmla="*/ 0 h 22"/>
                <a:gd name="T4" fmla="*/ 80645000 w 32"/>
                <a:gd name="T5" fmla="*/ 10080625 h 22"/>
                <a:gd name="T6" fmla="*/ 80645000 w 32"/>
                <a:gd name="T7" fmla="*/ 10080625 h 22"/>
                <a:gd name="T8" fmla="*/ 65524063 w 32"/>
                <a:gd name="T9" fmla="*/ 25201563 h 22"/>
                <a:gd name="T10" fmla="*/ 65524063 w 32"/>
                <a:gd name="T11" fmla="*/ 25201563 h 22"/>
                <a:gd name="T12" fmla="*/ 35282188 w 32"/>
                <a:gd name="T13" fmla="*/ 45362813 h 22"/>
                <a:gd name="T14" fmla="*/ 20161250 w 32"/>
                <a:gd name="T15" fmla="*/ 55443438 h 22"/>
                <a:gd name="T16" fmla="*/ 5040313 w 32"/>
                <a:gd name="T17" fmla="*/ 55443438 h 22"/>
                <a:gd name="T18" fmla="*/ 5040313 w 32"/>
                <a:gd name="T19" fmla="*/ 55443438 h 22"/>
                <a:gd name="T20" fmla="*/ 0 w 32"/>
                <a:gd name="T21" fmla="*/ 35282188 h 22"/>
                <a:gd name="T22" fmla="*/ 0 w 32"/>
                <a:gd name="T23" fmla="*/ 35282188 h 22"/>
                <a:gd name="T24" fmla="*/ 30241875 w 32"/>
                <a:gd name="T25" fmla="*/ 30241875 h 22"/>
                <a:gd name="T26" fmla="*/ 50403125 w 32"/>
                <a:gd name="T27" fmla="*/ 10080625 h 22"/>
                <a:gd name="T28" fmla="*/ 50403125 w 32"/>
                <a:gd name="T29" fmla="*/ 10080625 h 22"/>
                <a:gd name="T30" fmla="*/ 60483750 w 32"/>
                <a:gd name="T31" fmla="*/ 0 h 22"/>
                <a:gd name="T32" fmla="*/ 60483750 w 32"/>
                <a:gd name="T33" fmla="*/ 0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22">
                  <a:moveTo>
                    <a:pt x="24" y="0"/>
                  </a:moveTo>
                  <a:lnTo>
                    <a:pt x="24" y="0"/>
                  </a:lnTo>
                  <a:lnTo>
                    <a:pt x="32" y="4"/>
                  </a:lnTo>
                  <a:lnTo>
                    <a:pt x="26" y="10"/>
                  </a:lnTo>
                  <a:lnTo>
                    <a:pt x="14" y="18"/>
                  </a:lnTo>
                  <a:lnTo>
                    <a:pt x="8" y="22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2" y="12"/>
                  </a:lnTo>
                  <a:lnTo>
                    <a:pt x="20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8" name="Freeform 227"/>
            <p:cNvSpPr>
              <a:spLocks/>
            </p:cNvSpPr>
            <p:nvPr/>
          </p:nvSpPr>
          <p:spPr bwMode="auto">
            <a:xfrm>
              <a:off x="3627438" y="4259263"/>
              <a:ext cx="965200" cy="1647825"/>
            </a:xfrm>
            <a:custGeom>
              <a:avLst/>
              <a:gdLst>
                <a:gd name="T0" fmla="*/ 20161250 w 608"/>
                <a:gd name="T1" fmla="*/ 10080625 h 1038"/>
                <a:gd name="T2" fmla="*/ 20161250 w 608"/>
                <a:gd name="T3" fmla="*/ 10080625 h 1038"/>
                <a:gd name="T4" fmla="*/ 0 w 608"/>
                <a:gd name="T5" fmla="*/ 0 h 1038"/>
                <a:gd name="T6" fmla="*/ 0 w 608"/>
                <a:gd name="T7" fmla="*/ 0 h 1038"/>
                <a:gd name="T8" fmla="*/ 5040313 w 608"/>
                <a:gd name="T9" fmla="*/ 156249688 h 1038"/>
                <a:gd name="T10" fmla="*/ 15120938 w 608"/>
                <a:gd name="T11" fmla="*/ 307459063 h 1038"/>
                <a:gd name="T12" fmla="*/ 35282188 w 608"/>
                <a:gd name="T13" fmla="*/ 458668438 h 1038"/>
                <a:gd name="T14" fmla="*/ 65524063 w 608"/>
                <a:gd name="T15" fmla="*/ 609877813 h 1038"/>
                <a:gd name="T16" fmla="*/ 95765938 w 608"/>
                <a:gd name="T17" fmla="*/ 756046875 h 1038"/>
                <a:gd name="T18" fmla="*/ 141128750 w 608"/>
                <a:gd name="T19" fmla="*/ 897175625 h 1038"/>
                <a:gd name="T20" fmla="*/ 186491563 w 608"/>
                <a:gd name="T21" fmla="*/ 1038304375 h 1038"/>
                <a:gd name="T22" fmla="*/ 241935000 w 608"/>
                <a:gd name="T23" fmla="*/ 1174392813 h 1038"/>
                <a:gd name="T24" fmla="*/ 302418750 w 608"/>
                <a:gd name="T25" fmla="*/ 1310481250 h 1038"/>
                <a:gd name="T26" fmla="*/ 367942813 w 608"/>
                <a:gd name="T27" fmla="*/ 1441529375 h 1038"/>
                <a:gd name="T28" fmla="*/ 443547500 w 608"/>
                <a:gd name="T29" fmla="*/ 1567537188 h 1038"/>
                <a:gd name="T30" fmla="*/ 519152188 w 608"/>
                <a:gd name="T31" fmla="*/ 1688504688 h 1038"/>
                <a:gd name="T32" fmla="*/ 604837500 w 608"/>
                <a:gd name="T33" fmla="*/ 1809472188 h 1038"/>
                <a:gd name="T34" fmla="*/ 695563125 w 608"/>
                <a:gd name="T35" fmla="*/ 1920359063 h 1038"/>
                <a:gd name="T36" fmla="*/ 791329063 w 608"/>
                <a:gd name="T37" fmla="*/ 2031245938 h 1038"/>
                <a:gd name="T38" fmla="*/ 887095000 w 608"/>
                <a:gd name="T39" fmla="*/ 2137092500 h 1038"/>
                <a:gd name="T40" fmla="*/ 887095000 w 608"/>
                <a:gd name="T41" fmla="*/ 2137092500 h 1038"/>
                <a:gd name="T42" fmla="*/ 957659375 w 608"/>
                <a:gd name="T43" fmla="*/ 2147483646 h 1038"/>
                <a:gd name="T44" fmla="*/ 1033264063 w 608"/>
                <a:gd name="T45" fmla="*/ 2147483646 h 1038"/>
                <a:gd name="T46" fmla="*/ 1108868750 w 608"/>
                <a:gd name="T47" fmla="*/ 2147483646 h 1038"/>
                <a:gd name="T48" fmla="*/ 1184473438 w 608"/>
                <a:gd name="T49" fmla="*/ 2147483646 h 1038"/>
                <a:gd name="T50" fmla="*/ 1265118438 w 608"/>
                <a:gd name="T51" fmla="*/ 2147483646 h 1038"/>
                <a:gd name="T52" fmla="*/ 1345763438 w 608"/>
                <a:gd name="T53" fmla="*/ 2147483646 h 1038"/>
                <a:gd name="T54" fmla="*/ 1431448750 w 608"/>
                <a:gd name="T55" fmla="*/ 2147483646 h 1038"/>
                <a:gd name="T56" fmla="*/ 1512093750 w 608"/>
                <a:gd name="T57" fmla="*/ 2147483646 h 1038"/>
                <a:gd name="T58" fmla="*/ 1512093750 w 608"/>
                <a:gd name="T59" fmla="*/ 2147483646 h 1038"/>
                <a:gd name="T60" fmla="*/ 1532255000 w 608"/>
                <a:gd name="T61" fmla="*/ 2147483646 h 1038"/>
                <a:gd name="T62" fmla="*/ 1532255000 w 608"/>
                <a:gd name="T63" fmla="*/ 2147483646 h 1038"/>
                <a:gd name="T64" fmla="*/ 1446569688 w 608"/>
                <a:gd name="T65" fmla="*/ 2147483646 h 1038"/>
                <a:gd name="T66" fmla="*/ 1365924688 w 608"/>
                <a:gd name="T67" fmla="*/ 2147483646 h 1038"/>
                <a:gd name="T68" fmla="*/ 1280239375 w 608"/>
                <a:gd name="T69" fmla="*/ 2147483646 h 1038"/>
                <a:gd name="T70" fmla="*/ 1204634688 w 608"/>
                <a:gd name="T71" fmla="*/ 2147483646 h 1038"/>
                <a:gd name="T72" fmla="*/ 1123989688 w 608"/>
                <a:gd name="T73" fmla="*/ 2147483646 h 1038"/>
                <a:gd name="T74" fmla="*/ 1048385000 w 608"/>
                <a:gd name="T75" fmla="*/ 2147483646 h 1038"/>
                <a:gd name="T76" fmla="*/ 972780313 w 608"/>
                <a:gd name="T77" fmla="*/ 2147483646 h 1038"/>
                <a:gd name="T78" fmla="*/ 902215938 w 608"/>
                <a:gd name="T79" fmla="*/ 2121971563 h 1038"/>
                <a:gd name="T80" fmla="*/ 902215938 w 608"/>
                <a:gd name="T81" fmla="*/ 2121971563 h 1038"/>
                <a:gd name="T82" fmla="*/ 801409688 w 608"/>
                <a:gd name="T83" fmla="*/ 2016125000 h 1038"/>
                <a:gd name="T84" fmla="*/ 710684063 w 608"/>
                <a:gd name="T85" fmla="*/ 1905238125 h 1038"/>
                <a:gd name="T86" fmla="*/ 619958438 w 608"/>
                <a:gd name="T87" fmla="*/ 1794351250 h 1038"/>
                <a:gd name="T88" fmla="*/ 534273125 w 608"/>
                <a:gd name="T89" fmla="*/ 1673383750 h 1038"/>
                <a:gd name="T90" fmla="*/ 458668438 w 608"/>
                <a:gd name="T91" fmla="*/ 1552416250 h 1038"/>
                <a:gd name="T92" fmla="*/ 383063750 w 608"/>
                <a:gd name="T93" fmla="*/ 1426408438 h 1038"/>
                <a:gd name="T94" fmla="*/ 317539688 w 608"/>
                <a:gd name="T95" fmla="*/ 1295360313 h 1038"/>
                <a:gd name="T96" fmla="*/ 257055938 w 608"/>
                <a:gd name="T97" fmla="*/ 1164312188 h 1038"/>
                <a:gd name="T98" fmla="*/ 257055938 w 608"/>
                <a:gd name="T99" fmla="*/ 1164312188 h 1038"/>
                <a:gd name="T100" fmla="*/ 206652813 w 608"/>
                <a:gd name="T101" fmla="*/ 1028223750 h 1038"/>
                <a:gd name="T102" fmla="*/ 156249688 w 608"/>
                <a:gd name="T103" fmla="*/ 892135313 h 1038"/>
                <a:gd name="T104" fmla="*/ 115927188 w 608"/>
                <a:gd name="T105" fmla="*/ 751006563 h 1038"/>
                <a:gd name="T106" fmla="*/ 85685313 w 608"/>
                <a:gd name="T107" fmla="*/ 609877813 h 1038"/>
                <a:gd name="T108" fmla="*/ 55443438 w 608"/>
                <a:gd name="T109" fmla="*/ 463708750 h 1038"/>
                <a:gd name="T110" fmla="*/ 40322500 w 608"/>
                <a:gd name="T111" fmla="*/ 312499375 h 1038"/>
                <a:gd name="T112" fmla="*/ 25201563 w 608"/>
                <a:gd name="T113" fmla="*/ 166330313 h 1038"/>
                <a:gd name="T114" fmla="*/ 20161250 w 608"/>
                <a:gd name="T115" fmla="*/ 10080625 h 1038"/>
                <a:gd name="T116" fmla="*/ 20161250 w 608"/>
                <a:gd name="T117" fmla="*/ 10080625 h 10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8" h="1038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2" y="62"/>
                  </a:lnTo>
                  <a:lnTo>
                    <a:pt x="6" y="122"/>
                  </a:lnTo>
                  <a:lnTo>
                    <a:pt x="14" y="182"/>
                  </a:lnTo>
                  <a:lnTo>
                    <a:pt x="26" y="242"/>
                  </a:lnTo>
                  <a:lnTo>
                    <a:pt x="38" y="300"/>
                  </a:lnTo>
                  <a:lnTo>
                    <a:pt x="56" y="356"/>
                  </a:lnTo>
                  <a:lnTo>
                    <a:pt x="74" y="412"/>
                  </a:lnTo>
                  <a:lnTo>
                    <a:pt x="96" y="466"/>
                  </a:lnTo>
                  <a:lnTo>
                    <a:pt x="120" y="520"/>
                  </a:lnTo>
                  <a:lnTo>
                    <a:pt x="146" y="572"/>
                  </a:lnTo>
                  <a:lnTo>
                    <a:pt x="176" y="622"/>
                  </a:lnTo>
                  <a:lnTo>
                    <a:pt x="206" y="670"/>
                  </a:lnTo>
                  <a:lnTo>
                    <a:pt x="240" y="718"/>
                  </a:lnTo>
                  <a:lnTo>
                    <a:pt x="276" y="762"/>
                  </a:lnTo>
                  <a:lnTo>
                    <a:pt x="314" y="806"/>
                  </a:lnTo>
                  <a:lnTo>
                    <a:pt x="352" y="848"/>
                  </a:lnTo>
                  <a:lnTo>
                    <a:pt x="380" y="874"/>
                  </a:lnTo>
                  <a:lnTo>
                    <a:pt x="410" y="902"/>
                  </a:lnTo>
                  <a:lnTo>
                    <a:pt x="440" y="926"/>
                  </a:lnTo>
                  <a:lnTo>
                    <a:pt x="470" y="950"/>
                  </a:lnTo>
                  <a:lnTo>
                    <a:pt x="502" y="974"/>
                  </a:lnTo>
                  <a:lnTo>
                    <a:pt x="534" y="996"/>
                  </a:lnTo>
                  <a:lnTo>
                    <a:pt x="568" y="1018"/>
                  </a:lnTo>
                  <a:lnTo>
                    <a:pt x="600" y="1038"/>
                  </a:lnTo>
                  <a:lnTo>
                    <a:pt x="608" y="1034"/>
                  </a:lnTo>
                  <a:lnTo>
                    <a:pt x="574" y="1014"/>
                  </a:lnTo>
                  <a:lnTo>
                    <a:pt x="542" y="992"/>
                  </a:lnTo>
                  <a:lnTo>
                    <a:pt x="508" y="970"/>
                  </a:lnTo>
                  <a:lnTo>
                    <a:pt x="478" y="946"/>
                  </a:lnTo>
                  <a:lnTo>
                    <a:pt x="446" y="922"/>
                  </a:lnTo>
                  <a:lnTo>
                    <a:pt x="416" y="896"/>
                  </a:lnTo>
                  <a:lnTo>
                    <a:pt x="386" y="870"/>
                  </a:lnTo>
                  <a:lnTo>
                    <a:pt x="358" y="842"/>
                  </a:lnTo>
                  <a:lnTo>
                    <a:pt x="318" y="800"/>
                  </a:lnTo>
                  <a:lnTo>
                    <a:pt x="282" y="756"/>
                  </a:lnTo>
                  <a:lnTo>
                    <a:pt x="246" y="712"/>
                  </a:lnTo>
                  <a:lnTo>
                    <a:pt x="212" y="664"/>
                  </a:lnTo>
                  <a:lnTo>
                    <a:pt x="182" y="616"/>
                  </a:lnTo>
                  <a:lnTo>
                    <a:pt x="152" y="566"/>
                  </a:lnTo>
                  <a:lnTo>
                    <a:pt x="126" y="514"/>
                  </a:lnTo>
                  <a:lnTo>
                    <a:pt x="102" y="462"/>
                  </a:lnTo>
                  <a:lnTo>
                    <a:pt x="82" y="408"/>
                  </a:lnTo>
                  <a:lnTo>
                    <a:pt x="62" y="354"/>
                  </a:lnTo>
                  <a:lnTo>
                    <a:pt x="46" y="298"/>
                  </a:lnTo>
                  <a:lnTo>
                    <a:pt x="34" y="242"/>
                  </a:lnTo>
                  <a:lnTo>
                    <a:pt x="22" y="184"/>
                  </a:lnTo>
                  <a:lnTo>
                    <a:pt x="16" y="124"/>
                  </a:lnTo>
                  <a:lnTo>
                    <a:pt x="10" y="66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69" name="Freeform 228"/>
            <p:cNvSpPr>
              <a:spLocks/>
            </p:cNvSpPr>
            <p:nvPr/>
          </p:nvSpPr>
          <p:spPr bwMode="auto">
            <a:xfrm>
              <a:off x="3690938" y="4294188"/>
              <a:ext cx="965200" cy="1574800"/>
            </a:xfrm>
            <a:custGeom>
              <a:avLst/>
              <a:gdLst>
                <a:gd name="T0" fmla="*/ 20161250 w 608"/>
                <a:gd name="T1" fmla="*/ 10080625 h 992"/>
                <a:gd name="T2" fmla="*/ 20161250 w 608"/>
                <a:gd name="T3" fmla="*/ 10080625 h 992"/>
                <a:gd name="T4" fmla="*/ 0 w 608"/>
                <a:gd name="T5" fmla="*/ 0 h 992"/>
                <a:gd name="T6" fmla="*/ 0 w 608"/>
                <a:gd name="T7" fmla="*/ 0 h 992"/>
                <a:gd name="T8" fmla="*/ 10080625 w 608"/>
                <a:gd name="T9" fmla="*/ 146169063 h 992"/>
                <a:gd name="T10" fmla="*/ 20161250 w 608"/>
                <a:gd name="T11" fmla="*/ 292338125 h 992"/>
                <a:gd name="T12" fmla="*/ 45362813 w 608"/>
                <a:gd name="T13" fmla="*/ 433466875 h 992"/>
                <a:gd name="T14" fmla="*/ 70564375 w 608"/>
                <a:gd name="T15" fmla="*/ 574595625 h 992"/>
                <a:gd name="T16" fmla="*/ 105846563 w 608"/>
                <a:gd name="T17" fmla="*/ 710684063 h 992"/>
                <a:gd name="T18" fmla="*/ 146169063 w 608"/>
                <a:gd name="T19" fmla="*/ 846772500 h 992"/>
                <a:gd name="T20" fmla="*/ 191531875 w 608"/>
                <a:gd name="T21" fmla="*/ 977820625 h 992"/>
                <a:gd name="T22" fmla="*/ 241935000 w 608"/>
                <a:gd name="T23" fmla="*/ 1103828438 h 992"/>
                <a:gd name="T24" fmla="*/ 302418750 w 608"/>
                <a:gd name="T25" fmla="*/ 1229836250 h 992"/>
                <a:gd name="T26" fmla="*/ 367942813 w 608"/>
                <a:gd name="T27" fmla="*/ 1355844063 h 992"/>
                <a:gd name="T28" fmla="*/ 433466875 w 608"/>
                <a:gd name="T29" fmla="*/ 1471771250 h 992"/>
                <a:gd name="T30" fmla="*/ 509071563 w 608"/>
                <a:gd name="T31" fmla="*/ 1587698438 h 992"/>
                <a:gd name="T32" fmla="*/ 589716563 w 608"/>
                <a:gd name="T33" fmla="*/ 1698585313 h 992"/>
                <a:gd name="T34" fmla="*/ 675401875 w 608"/>
                <a:gd name="T35" fmla="*/ 1804431875 h 992"/>
                <a:gd name="T36" fmla="*/ 766127500 w 608"/>
                <a:gd name="T37" fmla="*/ 1910278438 h 992"/>
                <a:gd name="T38" fmla="*/ 861893438 w 608"/>
                <a:gd name="T39" fmla="*/ 2011084688 h 992"/>
                <a:gd name="T40" fmla="*/ 861893438 w 608"/>
                <a:gd name="T41" fmla="*/ 2011084688 h 992"/>
                <a:gd name="T42" fmla="*/ 932457813 w 608"/>
                <a:gd name="T43" fmla="*/ 2081649063 h 992"/>
                <a:gd name="T44" fmla="*/ 1008062500 w 608"/>
                <a:gd name="T45" fmla="*/ 2147173125 h 992"/>
                <a:gd name="T46" fmla="*/ 1088707500 w 608"/>
                <a:gd name="T47" fmla="*/ 2147483646 h 992"/>
                <a:gd name="T48" fmla="*/ 1169352500 w 608"/>
                <a:gd name="T49" fmla="*/ 2147483646 h 992"/>
                <a:gd name="T50" fmla="*/ 1249997500 w 608"/>
                <a:gd name="T51" fmla="*/ 2147483646 h 992"/>
                <a:gd name="T52" fmla="*/ 1335682813 w 608"/>
                <a:gd name="T53" fmla="*/ 2147483646 h 992"/>
                <a:gd name="T54" fmla="*/ 1421368125 w 608"/>
                <a:gd name="T55" fmla="*/ 2147483646 h 992"/>
                <a:gd name="T56" fmla="*/ 1512093750 w 608"/>
                <a:gd name="T57" fmla="*/ 2147483646 h 992"/>
                <a:gd name="T58" fmla="*/ 1512093750 w 608"/>
                <a:gd name="T59" fmla="*/ 2147483646 h 992"/>
                <a:gd name="T60" fmla="*/ 1532255000 w 608"/>
                <a:gd name="T61" fmla="*/ 2147483646 h 992"/>
                <a:gd name="T62" fmla="*/ 1532255000 w 608"/>
                <a:gd name="T63" fmla="*/ 2147483646 h 992"/>
                <a:gd name="T64" fmla="*/ 1441529375 w 608"/>
                <a:gd name="T65" fmla="*/ 2147483646 h 992"/>
                <a:gd name="T66" fmla="*/ 1355844063 w 608"/>
                <a:gd name="T67" fmla="*/ 2147483646 h 992"/>
                <a:gd name="T68" fmla="*/ 1270158750 w 608"/>
                <a:gd name="T69" fmla="*/ 2147483646 h 992"/>
                <a:gd name="T70" fmla="*/ 1184473438 w 608"/>
                <a:gd name="T71" fmla="*/ 2147483646 h 992"/>
                <a:gd name="T72" fmla="*/ 1103828438 w 608"/>
                <a:gd name="T73" fmla="*/ 2147483646 h 992"/>
                <a:gd name="T74" fmla="*/ 1023183438 w 608"/>
                <a:gd name="T75" fmla="*/ 2137092500 h 992"/>
                <a:gd name="T76" fmla="*/ 947578750 w 608"/>
                <a:gd name="T77" fmla="*/ 2066528125 h 992"/>
                <a:gd name="T78" fmla="*/ 871974063 w 608"/>
                <a:gd name="T79" fmla="*/ 1995963750 h 992"/>
                <a:gd name="T80" fmla="*/ 871974063 w 608"/>
                <a:gd name="T81" fmla="*/ 1995963750 h 992"/>
                <a:gd name="T82" fmla="*/ 776208125 w 608"/>
                <a:gd name="T83" fmla="*/ 1895157500 h 992"/>
                <a:gd name="T84" fmla="*/ 685482500 w 608"/>
                <a:gd name="T85" fmla="*/ 1789310938 h 992"/>
                <a:gd name="T86" fmla="*/ 599797188 w 608"/>
                <a:gd name="T87" fmla="*/ 1678424063 h 992"/>
                <a:gd name="T88" fmla="*/ 519152188 w 608"/>
                <a:gd name="T89" fmla="*/ 1562496875 h 992"/>
                <a:gd name="T90" fmla="*/ 443547500 w 608"/>
                <a:gd name="T91" fmla="*/ 1446569688 h 992"/>
                <a:gd name="T92" fmla="*/ 372983125 w 608"/>
                <a:gd name="T93" fmla="*/ 1325602188 h 992"/>
                <a:gd name="T94" fmla="*/ 307459063 w 608"/>
                <a:gd name="T95" fmla="*/ 1199594375 h 992"/>
                <a:gd name="T96" fmla="*/ 252015625 w 608"/>
                <a:gd name="T97" fmla="*/ 1068546250 h 992"/>
                <a:gd name="T98" fmla="*/ 252015625 w 608"/>
                <a:gd name="T99" fmla="*/ 1068546250 h 992"/>
                <a:gd name="T100" fmla="*/ 201612500 w 608"/>
                <a:gd name="T101" fmla="*/ 947578750 h 992"/>
                <a:gd name="T102" fmla="*/ 156249688 w 608"/>
                <a:gd name="T103" fmla="*/ 816530625 h 992"/>
                <a:gd name="T104" fmla="*/ 120967500 w 608"/>
                <a:gd name="T105" fmla="*/ 690522813 h 992"/>
                <a:gd name="T106" fmla="*/ 85685313 w 608"/>
                <a:gd name="T107" fmla="*/ 559474688 h 992"/>
                <a:gd name="T108" fmla="*/ 60483750 w 608"/>
                <a:gd name="T109" fmla="*/ 423386250 h 992"/>
                <a:gd name="T110" fmla="*/ 40322500 w 608"/>
                <a:gd name="T111" fmla="*/ 287297813 h 992"/>
                <a:gd name="T112" fmla="*/ 30241875 w 608"/>
                <a:gd name="T113" fmla="*/ 151209375 h 992"/>
                <a:gd name="T114" fmla="*/ 20161250 w 608"/>
                <a:gd name="T115" fmla="*/ 10080625 h 992"/>
                <a:gd name="T116" fmla="*/ 20161250 w 608"/>
                <a:gd name="T117" fmla="*/ 10080625 h 9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8" h="992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4" y="58"/>
                  </a:lnTo>
                  <a:lnTo>
                    <a:pt x="8" y="116"/>
                  </a:lnTo>
                  <a:lnTo>
                    <a:pt x="18" y="172"/>
                  </a:lnTo>
                  <a:lnTo>
                    <a:pt x="28" y="228"/>
                  </a:lnTo>
                  <a:lnTo>
                    <a:pt x="42" y="282"/>
                  </a:lnTo>
                  <a:lnTo>
                    <a:pt x="58" y="336"/>
                  </a:lnTo>
                  <a:lnTo>
                    <a:pt x="76" y="388"/>
                  </a:lnTo>
                  <a:lnTo>
                    <a:pt x="96" y="438"/>
                  </a:lnTo>
                  <a:lnTo>
                    <a:pt x="120" y="488"/>
                  </a:lnTo>
                  <a:lnTo>
                    <a:pt x="146" y="538"/>
                  </a:lnTo>
                  <a:lnTo>
                    <a:pt x="172" y="584"/>
                  </a:lnTo>
                  <a:lnTo>
                    <a:pt x="202" y="630"/>
                  </a:lnTo>
                  <a:lnTo>
                    <a:pt x="234" y="674"/>
                  </a:lnTo>
                  <a:lnTo>
                    <a:pt x="268" y="716"/>
                  </a:lnTo>
                  <a:lnTo>
                    <a:pt x="304" y="758"/>
                  </a:lnTo>
                  <a:lnTo>
                    <a:pt x="342" y="798"/>
                  </a:lnTo>
                  <a:lnTo>
                    <a:pt x="370" y="826"/>
                  </a:lnTo>
                  <a:lnTo>
                    <a:pt x="400" y="852"/>
                  </a:lnTo>
                  <a:lnTo>
                    <a:pt x="432" y="878"/>
                  </a:lnTo>
                  <a:lnTo>
                    <a:pt x="464" y="904"/>
                  </a:lnTo>
                  <a:lnTo>
                    <a:pt x="496" y="928"/>
                  </a:lnTo>
                  <a:lnTo>
                    <a:pt x="530" y="950"/>
                  </a:lnTo>
                  <a:lnTo>
                    <a:pt x="564" y="972"/>
                  </a:lnTo>
                  <a:lnTo>
                    <a:pt x="600" y="992"/>
                  </a:lnTo>
                  <a:lnTo>
                    <a:pt x="608" y="988"/>
                  </a:lnTo>
                  <a:lnTo>
                    <a:pt x="572" y="968"/>
                  </a:lnTo>
                  <a:lnTo>
                    <a:pt x="538" y="946"/>
                  </a:lnTo>
                  <a:lnTo>
                    <a:pt x="504" y="922"/>
                  </a:lnTo>
                  <a:lnTo>
                    <a:pt x="470" y="898"/>
                  </a:lnTo>
                  <a:lnTo>
                    <a:pt x="438" y="874"/>
                  </a:lnTo>
                  <a:lnTo>
                    <a:pt x="406" y="848"/>
                  </a:lnTo>
                  <a:lnTo>
                    <a:pt x="376" y="820"/>
                  </a:lnTo>
                  <a:lnTo>
                    <a:pt x="346" y="792"/>
                  </a:lnTo>
                  <a:lnTo>
                    <a:pt x="308" y="752"/>
                  </a:lnTo>
                  <a:lnTo>
                    <a:pt x="272" y="710"/>
                  </a:lnTo>
                  <a:lnTo>
                    <a:pt x="238" y="666"/>
                  </a:lnTo>
                  <a:lnTo>
                    <a:pt x="206" y="620"/>
                  </a:lnTo>
                  <a:lnTo>
                    <a:pt x="176" y="574"/>
                  </a:lnTo>
                  <a:lnTo>
                    <a:pt x="148" y="526"/>
                  </a:lnTo>
                  <a:lnTo>
                    <a:pt x="122" y="476"/>
                  </a:lnTo>
                  <a:lnTo>
                    <a:pt x="100" y="424"/>
                  </a:lnTo>
                  <a:lnTo>
                    <a:pt x="80" y="376"/>
                  </a:lnTo>
                  <a:lnTo>
                    <a:pt x="62" y="324"/>
                  </a:lnTo>
                  <a:lnTo>
                    <a:pt x="48" y="274"/>
                  </a:lnTo>
                  <a:lnTo>
                    <a:pt x="34" y="222"/>
                  </a:lnTo>
                  <a:lnTo>
                    <a:pt x="24" y="168"/>
                  </a:lnTo>
                  <a:lnTo>
                    <a:pt x="16" y="114"/>
                  </a:lnTo>
                  <a:lnTo>
                    <a:pt x="12" y="6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0" name="Freeform 229"/>
            <p:cNvSpPr>
              <a:spLocks/>
            </p:cNvSpPr>
            <p:nvPr/>
          </p:nvSpPr>
          <p:spPr bwMode="auto">
            <a:xfrm>
              <a:off x="3757613" y="4329113"/>
              <a:ext cx="958850" cy="1501775"/>
            </a:xfrm>
            <a:custGeom>
              <a:avLst/>
              <a:gdLst>
                <a:gd name="T0" fmla="*/ 20161250 w 604"/>
                <a:gd name="T1" fmla="*/ 10080625 h 946"/>
                <a:gd name="T2" fmla="*/ 20161250 w 604"/>
                <a:gd name="T3" fmla="*/ 10080625 h 946"/>
                <a:gd name="T4" fmla="*/ 0 w 604"/>
                <a:gd name="T5" fmla="*/ 0 h 946"/>
                <a:gd name="T6" fmla="*/ 0 w 604"/>
                <a:gd name="T7" fmla="*/ 0 h 946"/>
                <a:gd name="T8" fmla="*/ 5040313 w 604"/>
                <a:gd name="T9" fmla="*/ 136088438 h 946"/>
                <a:gd name="T10" fmla="*/ 20161250 w 604"/>
                <a:gd name="T11" fmla="*/ 272176875 h 946"/>
                <a:gd name="T12" fmla="*/ 45362813 w 604"/>
                <a:gd name="T13" fmla="*/ 403225000 h 946"/>
                <a:gd name="T14" fmla="*/ 70564375 w 604"/>
                <a:gd name="T15" fmla="*/ 534273125 h 946"/>
                <a:gd name="T16" fmla="*/ 105846563 w 604"/>
                <a:gd name="T17" fmla="*/ 660280938 h 946"/>
                <a:gd name="T18" fmla="*/ 146169063 w 604"/>
                <a:gd name="T19" fmla="*/ 791329063 h 946"/>
                <a:gd name="T20" fmla="*/ 191531875 w 604"/>
                <a:gd name="T21" fmla="*/ 912296563 h 946"/>
                <a:gd name="T22" fmla="*/ 241935000 w 604"/>
                <a:gd name="T23" fmla="*/ 1033264063 h 946"/>
                <a:gd name="T24" fmla="*/ 297378438 w 604"/>
                <a:gd name="T25" fmla="*/ 1149191250 h 946"/>
                <a:gd name="T26" fmla="*/ 357862188 w 604"/>
                <a:gd name="T27" fmla="*/ 1265118438 h 946"/>
                <a:gd name="T28" fmla="*/ 423386250 w 604"/>
                <a:gd name="T29" fmla="*/ 1376005313 h 946"/>
                <a:gd name="T30" fmla="*/ 493950625 w 604"/>
                <a:gd name="T31" fmla="*/ 1486892188 h 946"/>
                <a:gd name="T32" fmla="*/ 569555313 w 604"/>
                <a:gd name="T33" fmla="*/ 1592738750 h 946"/>
                <a:gd name="T34" fmla="*/ 650200313 w 604"/>
                <a:gd name="T35" fmla="*/ 1693545000 h 946"/>
                <a:gd name="T36" fmla="*/ 735885625 w 604"/>
                <a:gd name="T37" fmla="*/ 1789310938 h 946"/>
                <a:gd name="T38" fmla="*/ 826611250 w 604"/>
                <a:gd name="T39" fmla="*/ 1880036563 h 946"/>
                <a:gd name="T40" fmla="*/ 826611250 w 604"/>
                <a:gd name="T41" fmla="*/ 1880036563 h 946"/>
                <a:gd name="T42" fmla="*/ 902215938 w 604"/>
                <a:gd name="T43" fmla="*/ 1955641250 h 946"/>
                <a:gd name="T44" fmla="*/ 977820625 w 604"/>
                <a:gd name="T45" fmla="*/ 2026205625 h 946"/>
                <a:gd name="T46" fmla="*/ 1058465625 w 604"/>
                <a:gd name="T47" fmla="*/ 2091729688 h 946"/>
                <a:gd name="T48" fmla="*/ 1144150938 w 604"/>
                <a:gd name="T49" fmla="*/ 2147483646 h 946"/>
                <a:gd name="T50" fmla="*/ 1229836250 w 604"/>
                <a:gd name="T51" fmla="*/ 2147483646 h 946"/>
                <a:gd name="T52" fmla="*/ 1320561875 w 604"/>
                <a:gd name="T53" fmla="*/ 2147483646 h 946"/>
                <a:gd name="T54" fmla="*/ 1411287500 w 604"/>
                <a:gd name="T55" fmla="*/ 2147483646 h 946"/>
                <a:gd name="T56" fmla="*/ 1502013125 w 604"/>
                <a:gd name="T57" fmla="*/ 2147483646 h 946"/>
                <a:gd name="T58" fmla="*/ 1502013125 w 604"/>
                <a:gd name="T59" fmla="*/ 2147483646 h 946"/>
                <a:gd name="T60" fmla="*/ 1522174375 w 604"/>
                <a:gd name="T61" fmla="*/ 2147483646 h 946"/>
                <a:gd name="T62" fmla="*/ 1522174375 w 604"/>
                <a:gd name="T63" fmla="*/ 2147483646 h 946"/>
                <a:gd name="T64" fmla="*/ 1426408438 w 604"/>
                <a:gd name="T65" fmla="*/ 2147483646 h 946"/>
                <a:gd name="T66" fmla="*/ 1335682813 w 604"/>
                <a:gd name="T67" fmla="*/ 2147483646 h 946"/>
                <a:gd name="T68" fmla="*/ 1244957188 w 604"/>
                <a:gd name="T69" fmla="*/ 2147483646 h 946"/>
                <a:gd name="T70" fmla="*/ 1159271875 w 604"/>
                <a:gd name="T71" fmla="*/ 2142132813 h 946"/>
                <a:gd name="T72" fmla="*/ 1078626875 w 604"/>
                <a:gd name="T73" fmla="*/ 2081649063 h 946"/>
                <a:gd name="T74" fmla="*/ 992941563 w 604"/>
                <a:gd name="T75" fmla="*/ 2011084688 h 946"/>
                <a:gd name="T76" fmla="*/ 917336875 w 604"/>
                <a:gd name="T77" fmla="*/ 1940520313 h 946"/>
                <a:gd name="T78" fmla="*/ 841732188 w 604"/>
                <a:gd name="T79" fmla="*/ 1869955938 h 946"/>
                <a:gd name="T80" fmla="*/ 841732188 w 604"/>
                <a:gd name="T81" fmla="*/ 1869955938 h 946"/>
                <a:gd name="T82" fmla="*/ 745966250 w 604"/>
                <a:gd name="T83" fmla="*/ 1769149688 h 946"/>
                <a:gd name="T84" fmla="*/ 660280938 w 604"/>
                <a:gd name="T85" fmla="*/ 1668343438 h 946"/>
                <a:gd name="T86" fmla="*/ 574595625 w 604"/>
                <a:gd name="T87" fmla="*/ 1562496875 h 946"/>
                <a:gd name="T88" fmla="*/ 493950625 w 604"/>
                <a:gd name="T89" fmla="*/ 1451610000 h 946"/>
                <a:gd name="T90" fmla="*/ 423386250 w 604"/>
                <a:gd name="T91" fmla="*/ 1335682813 h 946"/>
                <a:gd name="T92" fmla="*/ 352821875 w 604"/>
                <a:gd name="T93" fmla="*/ 1219755625 h 946"/>
                <a:gd name="T94" fmla="*/ 292338125 w 604"/>
                <a:gd name="T95" fmla="*/ 1098788125 h 946"/>
                <a:gd name="T96" fmla="*/ 236894688 w 604"/>
                <a:gd name="T97" fmla="*/ 972780313 h 946"/>
                <a:gd name="T98" fmla="*/ 236894688 w 604"/>
                <a:gd name="T99" fmla="*/ 972780313 h 946"/>
                <a:gd name="T100" fmla="*/ 191531875 w 604"/>
                <a:gd name="T101" fmla="*/ 861893438 h 946"/>
                <a:gd name="T102" fmla="*/ 151209375 w 604"/>
                <a:gd name="T103" fmla="*/ 745966250 h 946"/>
                <a:gd name="T104" fmla="*/ 115927188 w 604"/>
                <a:gd name="T105" fmla="*/ 624998750 h 946"/>
                <a:gd name="T106" fmla="*/ 85685313 w 604"/>
                <a:gd name="T107" fmla="*/ 509071563 h 946"/>
                <a:gd name="T108" fmla="*/ 60483750 w 604"/>
                <a:gd name="T109" fmla="*/ 383063750 h 946"/>
                <a:gd name="T110" fmla="*/ 40322500 w 604"/>
                <a:gd name="T111" fmla="*/ 262096250 h 946"/>
                <a:gd name="T112" fmla="*/ 25201563 w 604"/>
                <a:gd name="T113" fmla="*/ 136088438 h 946"/>
                <a:gd name="T114" fmla="*/ 20161250 w 604"/>
                <a:gd name="T115" fmla="*/ 10080625 h 946"/>
                <a:gd name="T116" fmla="*/ 20161250 w 604"/>
                <a:gd name="T117" fmla="*/ 10080625 h 94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4" h="946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2" y="54"/>
                  </a:lnTo>
                  <a:lnTo>
                    <a:pt x="8" y="108"/>
                  </a:lnTo>
                  <a:lnTo>
                    <a:pt x="18" y="160"/>
                  </a:lnTo>
                  <a:lnTo>
                    <a:pt x="28" y="212"/>
                  </a:lnTo>
                  <a:lnTo>
                    <a:pt x="42" y="262"/>
                  </a:lnTo>
                  <a:lnTo>
                    <a:pt x="58" y="314"/>
                  </a:lnTo>
                  <a:lnTo>
                    <a:pt x="76" y="362"/>
                  </a:lnTo>
                  <a:lnTo>
                    <a:pt x="96" y="410"/>
                  </a:lnTo>
                  <a:lnTo>
                    <a:pt x="118" y="456"/>
                  </a:lnTo>
                  <a:lnTo>
                    <a:pt x="142" y="502"/>
                  </a:lnTo>
                  <a:lnTo>
                    <a:pt x="168" y="546"/>
                  </a:lnTo>
                  <a:lnTo>
                    <a:pt x="196" y="590"/>
                  </a:lnTo>
                  <a:lnTo>
                    <a:pt x="226" y="632"/>
                  </a:lnTo>
                  <a:lnTo>
                    <a:pt x="258" y="672"/>
                  </a:lnTo>
                  <a:lnTo>
                    <a:pt x="292" y="710"/>
                  </a:lnTo>
                  <a:lnTo>
                    <a:pt x="328" y="746"/>
                  </a:lnTo>
                  <a:lnTo>
                    <a:pt x="358" y="776"/>
                  </a:lnTo>
                  <a:lnTo>
                    <a:pt x="388" y="804"/>
                  </a:lnTo>
                  <a:lnTo>
                    <a:pt x="420" y="830"/>
                  </a:lnTo>
                  <a:lnTo>
                    <a:pt x="454" y="856"/>
                  </a:lnTo>
                  <a:lnTo>
                    <a:pt x="488" y="880"/>
                  </a:lnTo>
                  <a:lnTo>
                    <a:pt x="524" y="904"/>
                  </a:lnTo>
                  <a:lnTo>
                    <a:pt x="560" y="926"/>
                  </a:lnTo>
                  <a:lnTo>
                    <a:pt x="596" y="946"/>
                  </a:lnTo>
                  <a:lnTo>
                    <a:pt x="604" y="940"/>
                  </a:lnTo>
                  <a:lnTo>
                    <a:pt x="566" y="920"/>
                  </a:lnTo>
                  <a:lnTo>
                    <a:pt x="530" y="898"/>
                  </a:lnTo>
                  <a:lnTo>
                    <a:pt x="494" y="876"/>
                  </a:lnTo>
                  <a:lnTo>
                    <a:pt x="460" y="850"/>
                  </a:lnTo>
                  <a:lnTo>
                    <a:pt x="428" y="826"/>
                  </a:lnTo>
                  <a:lnTo>
                    <a:pt x="394" y="798"/>
                  </a:lnTo>
                  <a:lnTo>
                    <a:pt x="364" y="770"/>
                  </a:lnTo>
                  <a:lnTo>
                    <a:pt x="334" y="742"/>
                  </a:lnTo>
                  <a:lnTo>
                    <a:pt x="296" y="702"/>
                  </a:lnTo>
                  <a:lnTo>
                    <a:pt x="262" y="662"/>
                  </a:lnTo>
                  <a:lnTo>
                    <a:pt x="228" y="620"/>
                  </a:lnTo>
                  <a:lnTo>
                    <a:pt x="196" y="576"/>
                  </a:lnTo>
                  <a:lnTo>
                    <a:pt x="168" y="530"/>
                  </a:lnTo>
                  <a:lnTo>
                    <a:pt x="140" y="484"/>
                  </a:lnTo>
                  <a:lnTo>
                    <a:pt x="116" y="436"/>
                  </a:lnTo>
                  <a:lnTo>
                    <a:pt x="94" y="386"/>
                  </a:lnTo>
                  <a:lnTo>
                    <a:pt x="76" y="342"/>
                  </a:lnTo>
                  <a:lnTo>
                    <a:pt x="60" y="296"/>
                  </a:lnTo>
                  <a:lnTo>
                    <a:pt x="46" y="248"/>
                  </a:lnTo>
                  <a:lnTo>
                    <a:pt x="34" y="202"/>
                  </a:lnTo>
                  <a:lnTo>
                    <a:pt x="24" y="152"/>
                  </a:lnTo>
                  <a:lnTo>
                    <a:pt x="16" y="104"/>
                  </a:lnTo>
                  <a:lnTo>
                    <a:pt x="10" y="54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1" name="Freeform 230"/>
            <p:cNvSpPr>
              <a:spLocks/>
            </p:cNvSpPr>
            <p:nvPr/>
          </p:nvSpPr>
          <p:spPr bwMode="auto">
            <a:xfrm>
              <a:off x="3821113" y="4357688"/>
              <a:ext cx="952500" cy="1431925"/>
            </a:xfrm>
            <a:custGeom>
              <a:avLst/>
              <a:gdLst>
                <a:gd name="T0" fmla="*/ 20161250 w 600"/>
                <a:gd name="T1" fmla="*/ 10080625 h 902"/>
                <a:gd name="T2" fmla="*/ 20161250 w 600"/>
                <a:gd name="T3" fmla="*/ 10080625 h 902"/>
                <a:gd name="T4" fmla="*/ 0 w 600"/>
                <a:gd name="T5" fmla="*/ 0 h 902"/>
                <a:gd name="T6" fmla="*/ 0 w 600"/>
                <a:gd name="T7" fmla="*/ 0 h 902"/>
                <a:gd name="T8" fmla="*/ 10080625 w 600"/>
                <a:gd name="T9" fmla="*/ 126007813 h 902"/>
                <a:gd name="T10" fmla="*/ 30241875 w 600"/>
                <a:gd name="T11" fmla="*/ 257055938 h 902"/>
                <a:gd name="T12" fmla="*/ 50403125 w 600"/>
                <a:gd name="T13" fmla="*/ 378023438 h 902"/>
                <a:gd name="T14" fmla="*/ 80645000 w 600"/>
                <a:gd name="T15" fmla="*/ 504031250 h 902"/>
                <a:gd name="T16" fmla="*/ 110886875 w 600"/>
                <a:gd name="T17" fmla="*/ 619958438 h 902"/>
                <a:gd name="T18" fmla="*/ 151209375 w 600"/>
                <a:gd name="T19" fmla="*/ 740925938 h 902"/>
                <a:gd name="T20" fmla="*/ 191531875 w 600"/>
                <a:gd name="T21" fmla="*/ 856853125 h 902"/>
                <a:gd name="T22" fmla="*/ 241935000 w 600"/>
                <a:gd name="T23" fmla="*/ 967740000 h 902"/>
                <a:gd name="T24" fmla="*/ 297378438 w 600"/>
                <a:gd name="T25" fmla="*/ 1078626875 h 902"/>
                <a:gd name="T26" fmla="*/ 352821875 w 600"/>
                <a:gd name="T27" fmla="*/ 1189513750 h 902"/>
                <a:gd name="T28" fmla="*/ 418345938 w 600"/>
                <a:gd name="T29" fmla="*/ 1290320000 h 902"/>
                <a:gd name="T30" fmla="*/ 483870000 w 600"/>
                <a:gd name="T31" fmla="*/ 1391126250 h 902"/>
                <a:gd name="T32" fmla="*/ 554434375 w 600"/>
                <a:gd name="T33" fmla="*/ 1491932500 h 902"/>
                <a:gd name="T34" fmla="*/ 630039063 w 600"/>
                <a:gd name="T35" fmla="*/ 1587698438 h 902"/>
                <a:gd name="T36" fmla="*/ 710684063 w 600"/>
                <a:gd name="T37" fmla="*/ 1678424063 h 902"/>
                <a:gd name="T38" fmla="*/ 796369375 w 600"/>
                <a:gd name="T39" fmla="*/ 1764109375 h 902"/>
                <a:gd name="T40" fmla="*/ 796369375 w 600"/>
                <a:gd name="T41" fmla="*/ 1764109375 h 902"/>
                <a:gd name="T42" fmla="*/ 871974063 w 600"/>
                <a:gd name="T43" fmla="*/ 1839714063 h 902"/>
                <a:gd name="T44" fmla="*/ 952619063 w 600"/>
                <a:gd name="T45" fmla="*/ 1910278438 h 902"/>
                <a:gd name="T46" fmla="*/ 1038304375 w 600"/>
                <a:gd name="T47" fmla="*/ 1980842813 h 902"/>
                <a:gd name="T48" fmla="*/ 1123989688 w 600"/>
                <a:gd name="T49" fmla="*/ 2046366875 h 902"/>
                <a:gd name="T50" fmla="*/ 1214715313 w 600"/>
                <a:gd name="T51" fmla="*/ 2106850625 h 902"/>
                <a:gd name="T52" fmla="*/ 1305440938 w 600"/>
                <a:gd name="T53" fmla="*/ 2147483646 h 902"/>
                <a:gd name="T54" fmla="*/ 1396166563 w 600"/>
                <a:gd name="T55" fmla="*/ 2147483646 h 902"/>
                <a:gd name="T56" fmla="*/ 1491932500 w 600"/>
                <a:gd name="T57" fmla="*/ 2147483646 h 902"/>
                <a:gd name="T58" fmla="*/ 1491932500 w 600"/>
                <a:gd name="T59" fmla="*/ 2147483646 h 902"/>
                <a:gd name="T60" fmla="*/ 1512093750 w 600"/>
                <a:gd name="T61" fmla="*/ 2147483646 h 902"/>
                <a:gd name="T62" fmla="*/ 1512093750 w 600"/>
                <a:gd name="T63" fmla="*/ 2147483646 h 902"/>
                <a:gd name="T64" fmla="*/ 1416327813 w 600"/>
                <a:gd name="T65" fmla="*/ 2147483646 h 902"/>
                <a:gd name="T66" fmla="*/ 1320561875 w 600"/>
                <a:gd name="T67" fmla="*/ 2147483646 h 902"/>
                <a:gd name="T68" fmla="*/ 1229836250 w 600"/>
                <a:gd name="T69" fmla="*/ 2096770000 h 902"/>
                <a:gd name="T70" fmla="*/ 1139110625 w 600"/>
                <a:gd name="T71" fmla="*/ 2031245938 h 902"/>
                <a:gd name="T72" fmla="*/ 1053425313 w 600"/>
                <a:gd name="T73" fmla="*/ 1965721875 h 902"/>
                <a:gd name="T74" fmla="*/ 967740000 w 600"/>
                <a:gd name="T75" fmla="*/ 1900197813 h 902"/>
                <a:gd name="T76" fmla="*/ 887095000 w 600"/>
                <a:gd name="T77" fmla="*/ 1824593125 h 902"/>
                <a:gd name="T78" fmla="*/ 811490313 w 600"/>
                <a:gd name="T79" fmla="*/ 1754028750 h 902"/>
                <a:gd name="T80" fmla="*/ 811490313 w 600"/>
                <a:gd name="T81" fmla="*/ 1754028750 h 902"/>
                <a:gd name="T82" fmla="*/ 720764688 w 600"/>
                <a:gd name="T83" fmla="*/ 1658262813 h 902"/>
                <a:gd name="T84" fmla="*/ 635079375 w 600"/>
                <a:gd name="T85" fmla="*/ 1557456563 h 902"/>
                <a:gd name="T86" fmla="*/ 554434375 w 600"/>
                <a:gd name="T87" fmla="*/ 1456650313 h 902"/>
                <a:gd name="T88" fmla="*/ 478829688 w 600"/>
                <a:gd name="T89" fmla="*/ 1350803750 h 902"/>
                <a:gd name="T90" fmla="*/ 408265313 w 600"/>
                <a:gd name="T91" fmla="*/ 1239916875 h 902"/>
                <a:gd name="T92" fmla="*/ 342741250 w 600"/>
                <a:gd name="T93" fmla="*/ 1129030000 h 902"/>
                <a:gd name="T94" fmla="*/ 282257500 w 600"/>
                <a:gd name="T95" fmla="*/ 1008062500 h 902"/>
                <a:gd name="T96" fmla="*/ 226814063 w 600"/>
                <a:gd name="T97" fmla="*/ 892135313 h 902"/>
                <a:gd name="T98" fmla="*/ 226814063 w 600"/>
                <a:gd name="T99" fmla="*/ 892135313 h 902"/>
                <a:gd name="T100" fmla="*/ 186491563 w 600"/>
                <a:gd name="T101" fmla="*/ 786288750 h 902"/>
                <a:gd name="T102" fmla="*/ 151209375 w 600"/>
                <a:gd name="T103" fmla="*/ 680442188 h 902"/>
                <a:gd name="T104" fmla="*/ 115927188 w 600"/>
                <a:gd name="T105" fmla="*/ 574595625 h 902"/>
                <a:gd name="T106" fmla="*/ 90725625 w 600"/>
                <a:gd name="T107" fmla="*/ 463708750 h 902"/>
                <a:gd name="T108" fmla="*/ 65524063 w 600"/>
                <a:gd name="T109" fmla="*/ 352821875 h 902"/>
                <a:gd name="T110" fmla="*/ 45362813 w 600"/>
                <a:gd name="T111" fmla="*/ 236894688 h 902"/>
                <a:gd name="T112" fmla="*/ 30241875 w 600"/>
                <a:gd name="T113" fmla="*/ 126007813 h 902"/>
                <a:gd name="T114" fmla="*/ 20161250 w 600"/>
                <a:gd name="T115" fmla="*/ 10080625 h 902"/>
                <a:gd name="T116" fmla="*/ 20161250 w 600"/>
                <a:gd name="T117" fmla="*/ 10080625 h 9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0" h="902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4" y="50"/>
                  </a:lnTo>
                  <a:lnTo>
                    <a:pt x="12" y="102"/>
                  </a:lnTo>
                  <a:lnTo>
                    <a:pt x="20" y="150"/>
                  </a:lnTo>
                  <a:lnTo>
                    <a:pt x="32" y="200"/>
                  </a:lnTo>
                  <a:lnTo>
                    <a:pt x="44" y="246"/>
                  </a:lnTo>
                  <a:lnTo>
                    <a:pt x="60" y="294"/>
                  </a:lnTo>
                  <a:lnTo>
                    <a:pt x="76" y="340"/>
                  </a:lnTo>
                  <a:lnTo>
                    <a:pt x="96" y="384"/>
                  </a:lnTo>
                  <a:lnTo>
                    <a:pt x="118" y="428"/>
                  </a:lnTo>
                  <a:lnTo>
                    <a:pt x="140" y="472"/>
                  </a:lnTo>
                  <a:lnTo>
                    <a:pt x="166" y="512"/>
                  </a:lnTo>
                  <a:lnTo>
                    <a:pt x="192" y="552"/>
                  </a:lnTo>
                  <a:lnTo>
                    <a:pt x="220" y="592"/>
                  </a:lnTo>
                  <a:lnTo>
                    <a:pt x="250" y="630"/>
                  </a:lnTo>
                  <a:lnTo>
                    <a:pt x="282" y="666"/>
                  </a:lnTo>
                  <a:lnTo>
                    <a:pt x="316" y="700"/>
                  </a:lnTo>
                  <a:lnTo>
                    <a:pt x="346" y="730"/>
                  </a:lnTo>
                  <a:lnTo>
                    <a:pt x="378" y="758"/>
                  </a:lnTo>
                  <a:lnTo>
                    <a:pt x="412" y="786"/>
                  </a:lnTo>
                  <a:lnTo>
                    <a:pt x="446" y="812"/>
                  </a:lnTo>
                  <a:lnTo>
                    <a:pt x="482" y="836"/>
                  </a:lnTo>
                  <a:lnTo>
                    <a:pt x="518" y="860"/>
                  </a:lnTo>
                  <a:lnTo>
                    <a:pt x="554" y="882"/>
                  </a:lnTo>
                  <a:lnTo>
                    <a:pt x="592" y="902"/>
                  </a:lnTo>
                  <a:lnTo>
                    <a:pt x="600" y="896"/>
                  </a:lnTo>
                  <a:lnTo>
                    <a:pt x="562" y="876"/>
                  </a:lnTo>
                  <a:lnTo>
                    <a:pt x="524" y="854"/>
                  </a:lnTo>
                  <a:lnTo>
                    <a:pt x="488" y="832"/>
                  </a:lnTo>
                  <a:lnTo>
                    <a:pt x="452" y="806"/>
                  </a:lnTo>
                  <a:lnTo>
                    <a:pt x="418" y="780"/>
                  </a:lnTo>
                  <a:lnTo>
                    <a:pt x="384" y="754"/>
                  </a:lnTo>
                  <a:lnTo>
                    <a:pt x="352" y="724"/>
                  </a:lnTo>
                  <a:lnTo>
                    <a:pt x="322" y="696"/>
                  </a:lnTo>
                  <a:lnTo>
                    <a:pt x="286" y="658"/>
                  </a:lnTo>
                  <a:lnTo>
                    <a:pt x="252" y="618"/>
                  </a:lnTo>
                  <a:lnTo>
                    <a:pt x="220" y="578"/>
                  </a:lnTo>
                  <a:lnTo>
                    <a:pt x="190" y="536"/>
                  </a:lnTo>
                  <a:lnTo>
                    <a:pt x="162" y="492"/>
                  </a:lnTo>
                  <a:lnTo>
                    <a:pt x="136" y="448"/>
                  </a:lnTo>
                  <a:lnTo>
                    <a:pt x="112" y="400"/>
                  </a:lnTo>
                  <a:lnTo>
                    <a:pt x="90" y="354"/>
                  </a:lnTo>
                  <a:lnTo>
                    <a:pt x="74" y="312"/>
                  </a:lnTo>
                  <a:lnTo>
                    <a:pt x="60" y="270"/>
                  </a:lnTo>
                  <a:lnTo>
                    <a:pt x="46" y="228"/>
                  </a:lnTo>
                  <a:lnTo>
                    <a:pt x="36" y="184"/>
                  </a:lnTo>
                  <a:lnTo>
                    <a:pt x="26" y="140"/>
                  </a:lnTo>
                  <a:lnTo>
                    <a:pt x="18" y="94"/>
                  </a:lnTo>
                  <a:lnTo>
                    <a:pt x="12" y="5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2" name="Freeform 231"/>
            <p:cNvSpPr>
              <a:spLocks/>
            </p:cNvSpPr>
            <p:nvPr/>
          </p:nvSpPr>
          <p:spPr bwMode="auto">
            <a:xfrm>
              <a:off x="3887788" y="4386263"/>
              <a:ext cx="939800" cy="1358900"/>
            </a:xfrm>
            <a:custGeom>
              <a:avLst/>
              <a:gdLst>
                <a:gd name="T0" fmla="*/ 20161250 w 592"/>
                <a:gd name="T1" fmla="*/ 5040313 h 856"/>
                <a:gd name="T2" fmla="*/ 20161250 w 592"/>
                <a:gd name="T3" fmla="*/ 5040313 h 856"/>
                <a:gd name="T4" fmla="*/ 0 w 592"/>
                <a:gd name="T5" fmla="*/ 0 h 856"/>
                <a:gd name="T6" fmla="*/ 0 w 592"/>
                <a:gd name="T7" fmla="*/ 0 h 856"/>
                <a:gd name="T8" fmla="*/ 10080625 w 592"/>
                <a:gd name="T9" fmla="*/ 115927188 h 856"/>
                <a:gd name="T10" fmla="*/ 30241875 w 592"/>
                <a:gd name="T11" fmla="*/ 236894688 h 856"/>
                <a:gd name="T12" fmla="*/ 50403125 w 592"/>
                <a:gd name="T13" fmla="*/ 352821875 h 856"/>
                <a:gd name="T14" fmla="*/ 80645000 w 592"/>
                <a:gd name="T15" fmla="*/ 468749063 h 856"/>
                <a:gd name="T16" fmla="*/ 110886875 w 592"/>
                <a:gd name="T17" fmla="*/ 579635938 h 856"/>
                <a:gd name="T18" fmla="*/ 151209375 w 592"/>
                <a:gd name="T19" fmla="*/ 690522813 h 856"/>
                <a:gd name="T20" fmla="*/ 191531875 w 592"/>
                <a:gd name="T21" fmla="*/ 796369375 h 856"/>
                <a:gd name="T22" fmla="*/ 236894688 w 592"/>
                <a:gd name="T23" fmla="*/ 902215938 h 856"/>
                <a:gd name="T24" fmla="*/ 287297813 w 592"/>
                <a:gd name="T25" fmla="*/ 1008062500 h 856"/>
                <a:gd name="T26" fmla="*/ 342741250 w 592"/>
                <a:gd name="T27" fmla="*/ 1108868750 h 856"/>
                <a:gd name="T28" fmla="*/ 403225000 w 592"/>
                <a:gd name="T29" fmla="*/ 1204634688 h 856"/>
                <a:gd name="T30" fmla="*/ 468749063 w 592"/>
                <a:gd name="T31" fmla="*/ 1300400625 h 856"/>
                <a:gd name="T32" fmla="*/ 534273125 w 592"/>
                <a:gd name="T33" fmla="*/ 1391126250 h 856"/>
                <a:gd name="T34" fmla="*/ 604837500 w 592"/>
                <a:gd name="T35" fmla="*/ 1481851875 h 856"/>
                <a:gd name="T36" fmla="*/ 680442188 w 592"/>
                <a:gd name="T37" fmla="*/ 1567537188 h 856"/>
                <a:gd name="T38" fmla="*/ 761087188 w 592"/>
                <a:gd name="T39" fmla="*/ 1648182188 h 856"/>
                <a:gd name="T40" fmla="*/ 761087188 w 592"/>
                <a:gd name="T41" fmla="*/ 1648182188 h 856"/>
                <a:gd name="T42" fmla="*/ 841732188 w 592"/>
                <a:gd name="T43" fmla="*/ 1723786875 h 856"/>
                <a:gd name="T44" fmla="*/ 922377188 w 592"/>
                <a:gd name="T45" fmla="*/ 1799391563 h 856"/>
                <a:gd name="T46" fmla="*/ 1008062500 w 592"/>
                <a:gd name="T47" fmla="*/ 1864915625 h 856"/>
                <a:gd name="T48" fmla="*/ 1098788125 w 592"/>
                <a:gd name="T49" fmla="*/ 1930439688 h 856"/>
                <a:gd name="T50" fmla="*/ 1189513750 w 592"/>
                <a:gd name="T51" fmla="*/ 1995963750 h 856"/>
                <a:gd name="T52" fmla="*/ 1280239375 w 592"/>
                <a:gd name="T53" fmla="*/ 2051407188 h 856"/>
                <a:gd name="T54" fmla="*/ 1376005313 w 592"/>
                <a:gd name="T55" fmla="*/ 2106850625 h 856"/>
                <a:gd name="T56" fmla="*/ 1476811563 w 592"/>
                <a:gd name="T57" fmla="*/ 2147483646 h 856"/>
                <a:gd name="T58" fmla="*/ 1476811563 w 592"/>
                <a:gd name="T59" fmla="*/ 2147483646 h 856"/>
                <a:gd name="T60" fmla="*/ 1491932500 w 592"/>
                <a:gd name="T61" fmla="*/ 2142132813 h 856"/>
                <a:gd name="T62" fmla="*/ 1491932500 w 592"/>
                <a:gd name="T63" fmla="*/ 2142132813 h 856"/>
                <a:gd name="T64" fmla="*/ 1396166563 w 592"/>
                <a:gd name="T65" fmla="*/ 2091729688 h 856"/>
                <a:gd name="T66" fmla="*/ 1295360313 w 592"/>
                <a:gd name="T67" fmla="*/ 2041326563 h 856"/>
                <a:gd name="T68" fmla="*/ 1204634688 w 592"/>
                <a:gd name="T69" fmla="*/ 1980842813 h 856"/>
                <a:gd name="T70" fmla="*/ 1113909063 w 592"/>
                <a:gd name="T71" fmla="*/ 1920359063 h 856"/>
                <a:gd name="T72" fmla="*/ 1023183438 w 592"/>
                <a:gd name="T73" fmla="*/ 1854835000 h 856"/>
                <a:gd name="T74" fmla="*/ 937498125 w 592"/>
                <a:gd name="T75" fmla="*/ 1784270625 h 856"/>
                <a:gd name="T76" fmla="*/ 856853125 w 592"/>
                <a:gd name="T77" fmla="*/ 1713706250 h 856"/>
                <a:gd name="T78" fmla="*/ 776208125 w 592"/>
                <a:gd name="T79" fmla="*/ 1633061250 h 856"/>
                <a:gd name="T80" fmla="*/ 776208125 w 592"/>
                <a:gd name="T81" fmla="*/ 1633061250 h 856"/>
                <a:gd name="T82" fmla="*/ 690522813 w 592"/>
                <a:gd name="T83" fmla="*/ 1542335625 h 856"/>
                <a:gd name="T84" fmla="*/ 604837500 w 592"/>
                <a:gd name="T85" fmla="*/ 1451610000 h 856"/>
                <a:gd name="T86" fmla="*/ 529232813 w 592"/>
                <a:gd name="T87" fmla="*/ 1350803750 h 856"/>
                <a:gd name="T88" fmla="*/ 458668438 w 592"/>
                <a:gd name="T89" fmla="*/ 1249997500 h 856"/>
                <a:gd name="T90" fmla="*/ 388104063 w 592"/>
                <a:gd name="T91" fmla="*/ 1144150938 h 856"/>
                <a:gd name="T92" fmla="*/ 327620313 w 592"/>
                <a:gd name="T93" fmla="*/ 1033264063 h 856"/>
                <a:gd name="T94" fmla="*/ 267136563 w 592"/>
                <a:gd name="T95" fmla="*/ 922377188 h 856"/>
                <a:gd name="T96" fmla="*/ 216733438 w 592"/>
                <a:gd name="T97" fmla="*/ 806450000 h 856"/>
                <a:gd name="T98" fmla="*/ 216733438 w 592"/>
                <a:gd name="T99" fmla="*/ 806450000 h 856"/>
                <a:gd name="T100" fmla="*/ 176410938 w 592"/>
                <a:gd name="T101" fmla="*/ 710684063 h 856"/>
                <a:gd name="T102" fmla="*/ 146169063 w 592"/>
                <a:gd name="T103" fmla="*/ 614918125 h 856"/>
                <a:gd name="T104" fmla="*/ 115927188 w 592"/>
                <a:gd name="T105" fmla="*/ 519152188 h 856"/>
                <a:gd name="T106" fmla="*/ 85685313 w 592"/>
                <a:gd name="T107" fmla="*/ 418345938 h 856"/>
                <a:gd name="T108" fmla="*/ 65524063 w 592"/>
                <a:gd name="T109" fmla="*/ 317539688 h 856"/>
                <a:gd name="T110" fmla="*/ 45362813 w 592"/>
                <a:gd name="T111" fmla="*/ 216733438 h 856"/>
                <a:gd name="T112" fmla="*/ 30241875 w 592"/>
                <a:gd name="T113" fmla="*/ 110886875 h 856"/>
                <a:gd name="T114" fmla="*/ 20161250 w 592"/>
                <a:gd name="T115" fmla="*/ 5040313 h 856"/>
                <a:gd name="T116" fmla="*/ 20161250 w 592"/>
                <a:gd name="T117" fmla="*/ 5040313 h 85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92" h="856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4" y="46"/>
                  </a:lnTo>
                  <a:lnTo>
                    <a:pt x="12" y="94"/>
                  </a:lnTo>
                  <a:lnTo>
                    <a:pt x="20" y="140"/>
                  </a:lnTo>
                  <a:lnTo>
                    <a:pt x="32" y="186"/>
                  </a:lnTo>
                  <a:lnTo>
                    <a:pt x="44" y="230"/>
                  </a:lnTo>
                  <a:lnTo>
                    <a:pt x="60" y="274"/>
                  </a:lnTo>
                  <a:lnTo>
                    <a:pt x="76" y="316"/>
                  </a:lnTo>
                  <a:lnTo>
                    <a:pt x="94" y="358"/>
                  </a:lnTo>
                  <a:lnTo>
                    <a:pt x="114" y="400"/>
                  </a:lnTo>
                  <a:lnTo>
                    <a:pt x="136" y="440"/>
                  </a:lnTo>
                  <a:lnTo>
                    <a:pt x="160" y="478"/>
                  </a:lnTo>
                  <a:lnTo>
                    <a:pt x="186" y="516"/>
                  </a:lnTo>
                  <a:lnTo>
                    <a:pt x="212" y="552"/>
                  </a:lnTo>
                  <a:lnTo>
                    <a:pt x="240" y="588"/>
                  </a:lnTo>
                  <a:lnTo>
                    <a:pt x="270" y="622"/>
                  </a:lnTo>
                  <a:lnTo>
                    <a:pt x="302" y="654"/>
                  </a:lnTo>
                  <a:lnTo>
                    <a:pt x="334" y="684"/>
                  </a:lnTo>
                  <a:lnTo>
                    <a:pt x="366" y="714"/>
                  </a:lnTo>
                  <a:lnTo>
                    <a:pt x="400" y="740"/>
                  </a:lnTo>
                  <a:lnTo>
                    <a:pt x="436" y="766"/>
                  </a:lnTo>
                  <a:lnTo>
                    <a:pt x="472" y="792"/>
                  </a:lnTo>
                  <a:lnTo>
                    <a:pt x="508" y="814"/>
                  </a:lnTo>
                  <a:lnTo>
                    <a:pt x="546" y="836"/>
                  </a:lnTo>
                  <a:lnTo>
                    <a:pt x="586" y="856"/>
                  </a:lnTo>
                  <a:lnTo>
                    <a:pt x="592" y="850"/>
                  </a:lnTo>
                  <a:lnTo>
                    <a:pt x="554" y="830"/>
                  </a:lnTo>
                  <a:lnTo>
                    <a:pt x="514" y="810"/>
                  </a:lnTo>
                  <a:lnTo>
                    <a:pt x="478" y="786"/>
                  </a:lnTo>
                  <a:lnTo>
                    <a:pt x="442" y="762"/>
                  </a:lnTo>
                  <a:lnTo>
                    <a:pt x="406" y="736"/>
                  </a:lnTo>
                  <a:lnTo>
                    <a:pt x="372" y="708"/>
                  </a:lnTo>
                  <a:lnTo>
                    <a:pt x="340" y="680"/>
                  </a:lnTo>
                  <a:lnTo>
                    <a:pt x="308" y="648"/>
                  </a:lnTo>
                  <a:lnTo>
                    <a:pt x="274" y="612"/>
                  </a:lnTo>
                  <a:lnTo>
                    <a:pt x="240" y="576"/>
                  </a:lnTo>
                  <a:lnTo>
                    <a:pt x="210" y="536"/>
                  </a:lnTo>
                  <a:lnTo>
                    <a:pt x="182" y="496"/>
                  </a:lnTo>
                  <a:lnTo>
                    <a:pt x="154" y="454"/>
                  </a:lnTo>
                  <a:lnTo>
                    <a:pt x="130" y="410"/>
                  </a:lnTo>
                  <a:lnTo>
                    <a:pt x="106" y="366"/>
                  </a:lnTo>
                  <a:lnTo>
                    <a:pt x="86" y="320"/>
                  </a:lnTo>
                  <a:lnTo>
                    <a:pt x="70" y="282"/>
                  </a:lnTo>
                  <a:lnTo>
                    <a:pt x="58" y="244"/>
                  </a:lnTo>
                  <a:lnTo>
                    <a:pt x="46" y="206"/>
                  </a:lnTo>
                  <a:lnTo>
                    <a:pt x="34" y="166"/>
                  </a:lnTo>
                  <a:lnTo>
                    <a:pt x="26" y="126"/>
                  </a:lnTo>
                  <a:lnTo>
                    <a:pt x="18" y="86"/>
                  </a:lnTo>
                  <a:lnTo>
                    <a:pt x="12" y="44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3" name="Freeform 232"/>
            <p:cNvSpPr>
              <a:spLocks/>
            </p:cNvSpPr>
            <p:nvPr/>
          </p:nvSpPr>
          <p:spPr bwMode="auto">
            <a:xfrm>
              <a:off x="3954463" y="4408488"/>
              <a:ext cx="927100" cy="1292225"/>
            </a:xfrm>
            <a:custGeom>
              <a:avLst/>
              <a:gdLst>
                <a:gd name="T0" fmla="*/ 20161250 w 584"/>
                <a:gd name="T1" fmla="*/ 10080625 h 814"/>
                <a:gd name="T2" fmla="*/ 20161250 w 584"/>
                <a:gd name="T3" fmla="*/ 10080625 h 814"/>
                <a:gd name="T4" fmla="*/ 0 w 584"/>
                <a:gd name="T5" fmla="*/ 0 h 814"/>
                <a:gd name="T6" fmla="*/ 0 w 584"/>
                <a:gd name="T7" fmla="*/ 0 h 814"/>
                <a:gd name="T8" fmla="*/ 10080625 w 584"/>
                <a:gd name="T9" fmla="*/ 110886875 h 814"/>
                <a:gd name="T10" fmla="*/ 30241875 w 584"/>
                <a:gd name="T11" fmla="*/ 221773750 h 814"/>
                <a:gd name="T12" fmla="*/ 50403125 w 584"/>
                <a:gd name="T13" fmla="*/ 332660625 h 814"/>
                <a:gd name="T14" fmla="*/ 80645000 w 584"/>
                <a:gd name="T15" fmla="*/ 438507188 h 814"/>
                <a:gd name="T16" fmla="*/ 110886875 w 584"/>
                <a:gd name="T17" fmla="*/ 544353750 h 814"/>
                <a:gd name="T18" fmla="*/ 146169063 w 584"/>
                <a:gd name="T19" fmla="*/ 645160000 h 814"/>
                <a:gd name="T20" fmla="*/ 186491563 w 584"/>
                <a:gd name="T21" fmla="*/ 745966250 h 814"/>
                <a:gd name="T22" fmla="*/ 231854375 w 584"/>
                <a:gd name="T23" fmla="*/ 846772500 h 814"/>
                <a:gd name="T24" fmla="*/ 282257500 w 584"/>
                <a:gd name="T25" fmla="*/ 942538438 h 814"/>
                <a:gd name="T26" fmla="*/ 332660625 w 584"/>
                <a:gd name="T27" fmla="*/ 1038304375 h 814"/>
                <a:gd name="T28" fmla="*/ 393144375 w 584"/>
                <a:gd name="T29" fmla="*/ 1129030000 h 814"/>
                <a:gd name="T30" fmla="*/ 448587813 w 584"/>
                <a:gd name="T31" fmla="*/ 1214715313 h 814"/>
                <a:gd name="T32" fmla="*/ 514111875 w 584"/>
                <a:gd name="T33" fmla="*/ 1300400625 h 814"/>
                <a:gd name="T34" fmla="*/ 579635938 w 584"/>
                <a:gd name="T35" fmla="*/ 1386085938 h 814"/>
                <a:gd name="T36" fmla="*/ 655240625 w 584"/>
                <a:gd name="T37" fmla="*/ 1466730938 h 814"/>
                <a:gd name="T38" fmla="*/ 725805000 w 584"/>
                <a:gd name="T39" fmla="*/ 1542335625 h 814"/>
                <a:gd name="T40" fmla="*/ 725805000 w 584"/>
                <a:gd name="T41" fmla="*/ 1542335625 h 814"/>
                <a:gd name="T42" fmla="*/ 806450000 w 584"/>
                <a:gd name="T43" fmla="*/ 1617940313 h 814"/>
                <a:gd name="T44" fmla="*/ 892135313 w 584"/>
                <a:gd name="T45" fmla="*/ 1693545000 h 814"/>
                <a:gd name="T46" fmla="*/ 977820625 w 584"/>
                <a:gd name="T47" fmla="*/ 1764109375 h 814"/>
                <a:gd name="T48" fmla="*/ 1068546250 w 584"/>
                <a:gd name="T49" fmla="*/ 1829633438 h 814"/>
                <a:gd name="T50" fmla="*/ 1159271875 w 584"/>
                <a:gd name="T51" fmla="*/ 1890117188 h 814"/>
                <a:gd name="T52" fmla="*/ 1255037813 w 584"/>
                <a:gd name="T53" fmla="*/ 1950600938 h 814"/>
                <a:gd name="T54" fmla="*/ 1355844063 w 584"/>
                <a:gd name="T55" fmla="*/ 2001004063 h 814"/>
                <a:gd name="T56" fmla="*/ 1456650313 w 584"/>
                <a:gd name="T57" fmla="*/ 2051407188 h 814"/>
                <a:gd name="T58" fmla="*/ 1456650313 w 584"/>
                <a:gd name="T59" fmla="*/ 2051407188 h 814"/>
                <a:gd name="T60" fmla="*/ 1471771250 w 584"/>
                <a:gd name="T61" fmla="*/ 2036286250 h 814"/>
                <a:gd name="T62" fmla="*/ 1471771250 w 584"/>
                <a:gd name="T63" fmla="*/ 2036286250 h 814"/>
                <a:gd name="T64" fmla="*/ 1370965000 w 584"/>
                <a:gd name="T65" fmla="*/ 1985883125 h 814"/>
                <a:gd name="T66" fmla="*/ 1270158750 w 584"/>
                <a:gd name="T67" fmla="*/ 1935480000 h 814"/>
                <a:gd name="T68" fmla="*/ 1174392813 w 584"/>
                <a:gd name="T69" fmla="*/ 1874996250 h 814"/>
                <a:gd name="T70" fmla="*/ 1083667188 w 584"/>
                <a:gd name="T71" fmla="*/ 1814512500 h 814"/>
                <a:gd name="T72" fmla="*/ 992941563 w 584"/>
                <a:gd name="T73" fmla="*/ 1748988438 h 814"/>
                <a:gd name="T74" fmla="*/ 907256250 w 584"/>
                <a:gd name="T75" fmla="*/ 1678424063 h 814"/>
                <a:gd name="T76" fmla="*/ 821570938 w 584"/>
                <a:gd name="T77" fmla="*/ 1607859688 h 814"/>
                <a:gd name="T78" fmla="*/ 740925938 w 584"/>
                <a:gd name="T79" fmla="*/ 1527214688 h 814"/>
                <a:gd name="T80" fmla="*/ 740925938 w 584"/>
                <a:gd name="T81" fmla="*/ 1527214688 h 814"/>
                <a:gd name="T82" fmla="*/ 660280938 w 584"/>
                <a:gd name="T83" fmla="*/ 1441529375 h 814"/>
                <a:gd name="T84" fmla="*/ 579635938 w 584"/>
                <a:gd name="T85" fmla="*/ 1350803750 h 814"/>
                <a:gd name="T86" fmla="*/ 504031250 w 584"/>
                <a:gd name="T87" fmla="*/ 1255037813 h 814"/>
                <a:gd name="T88" fmla="*/ 433466875 w 584"/>
                <a:gd name="T89" fmla="*/ 1159271875 h 814"/>
                <a:gd name="T90" fmla="*/ 367942813 w 584"/>
                <a:gd name="T91" fmla="*/ 1053425313 h 814"/>
                <a:gd name="T92" fmla="*/ 307459063 w 584"/>
                <a:gd name="T93" fmla="*/ 947578750 h 814"/>
                <a:gd name="T94" fmla="*/ 252015625 w 584"/>
                <a:gd name="T95" fmla="*/ 841732188 h 814"/>
                <a:gd name="T96" fmla="*/ 201612500 w 584"/>
                <a:gd name="T97" fmla="*/ 730845313 h 814"/>
                <a:gd name="T98" fmla="*/ 201612500 w 584"/>
                <a:gd name="T99" fmla="*/ 730845313 h 814"/>
                <a:gd name="T100" fmla="*/ 171370625 w 584"/>
                <a:gd name="T101" fmla="*/ 645160000 h 814"/>
                <a:gd name="T102" fmla="*/ 136088438 w 584"/>
                <a:gd name="T103" fmla="*/ 559474688 h 814"/>
                <a:gd name="T104" fmla="*/ 110886875 w 584"/>
                <a:gd name="T105" fmla="*/ 468749063 h 814"/>
                <a:gd name="T106" fmla="*/ 85685313 w 584"/>
                <a:gd name="T107" fmla="*/ 378023438 h 814"/>
                <a:gd name="T108" fmla="*/ 65524063 w 584"/>
                <a:gd name="T109" fmla="*/ 287297813 h 814"/>
                <a:gd name="T110" fmla="*/ 45362813 w 584"/>
                <a:gd name="T111" fmla="*/ 196572188 h 814"/>
                <a:gd name="T112" fmla="*/ 30241875 w 584"/>
                <a:gd name="T113" fmla="*/ 100806250 h 814"/>
                <a:gd name="T114" fmla="*/ 20161250 w 584"/>
                <a:gd name="T115" fmla="*/ 10080625 h 814"/>
                <a:gd name="T116" fmla="*/ 20161250 w 584"/>
                <a:gd name="T117" fmla="*/ 10080625 h 81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84" h="814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4" y="44"/>
                  </a:lnTo>
                  <a:lnTo>
                    <a:pt x="12" y="88"/>
                  </a:lnTo>
                  <a:lnTo>
                    <a:pt x="20" y="132"/>
                  </a:lnTo>
                  <a:lnTo>
                    <a:pt x="32" y="174"/>
                  </a:lnTo>
                  <a:lnTo>
                    <a:pt x="44" y="216"/>
                  </a:lnTo>
                  <a:lnTo>
                    <a:pt x="58" y="256"/>
                  </a:lnTo>
                  <a:lnTo>
                    <a:pt x="74" y="296"/>
                  </a:lnTo>
                  <a:lnTo>
                    <a:pt x="92" y="336"/>
                  </a:lnTo>
                  <a:lnTo>
                    <a:pt x="112" y="374"/>
                  </a:lnTo>
                  <a:lnTo>
                    <a:pt x="132" y="412"/>
                  </a:lnTo>
                  <a:lnTo>
                    <a:pt x="156" y="448"/>
                  </a:lnTo>
                  <a:lnTo>
                    <a:pt x="178" y="482"/>
                  </a:lnTo>
                  <a:lnTo>
                    <a:pt x="204" y="516"/>
                  </a:lnTo>
                  <a:lnTo>
                    <a:pt x="230" y="550"/>
                  </a:lnTo>
                  <a:lnTo>
                    <a:pt x="260" y="582"/>
                  </a:lnTo>
                  <a:lnTo>
                    <a:pt x="288" y="612"/>
                  </a:lnTo>
                  <a:lnTo>
                    <a:pt x="320" y="642"/>
                  </a:lnTo>
                  <a:lnTo>
                    <a:pt x="354" y="672"/>
                  </a:lnTo>
                  <a:lnTo>
                    <a:pt x="388" y="700"/>
                  </a:lnTo>
                  <a:lnTo>
                    <a:pt x="424" y="726"/>
                  </a:lnTo>
                  <a:lnTo>
                    <a:pt x="460" y="750"/>
                  </a:lnTo>
                  <a:lnTo>
                    <a:pt x="498" y="774"/>
                  </a:lnTo>
                  <a:lnTo>
                    <a:pt x="538" y="794"/>
                  </a:lnTo>
                  <a:lnTo>
                    <a:pt x="578" y="814"/>
                  </a:lnTo>
                  <a:lnTo>
                    <a:pt x="584" y="808"/>
                  </a:lnTo>
                  <a:lnTo>
                    <a:pt x="544" y="788"/>
                  </a:lnTo>
                  <a:lnTo>
                    <a:pt x="504" y="768"/>
                  </a:lnTo>
                  <a:lnTo>
                    <a:pt x="466" y="744"/>
                  </a:lnTo>
                  <a:lnTo>
                    <a:pt x="430" y="720"/>
                  </a:lnTo>
                  <a:lnTo>
                    <a:pt x="394" y="694"/>
                  </a:lnTo>
                  <a:lnTo>
                    <a:pt x="360" y="666"/>
                  </a:lnTo>
                  <a:lnTo>
                    <a:pt x="326" y="638"/>
                  </a:lnTo>
                  <a:lnTo>
                    <a:pt x="294" y="606"/>
                  </a:lnTo>
                  <a:lnTo>
                    <a:pt x="262" y="572"/>
                  </a:lnTo>
                  <a:lnTo>
                    <a:pt x="230" y="536"/>
                  </a:lnTo>
                  <a:lnTo>
                    <a:pt x="200" y="498"/>
                  </a:lnTo>
                  <a:lnTo>
                    <a:pt x="172" y="460"/>
                  </a:lnTo>
                  <a:lnTo>
                    <a:pt x="146" y="418"/>
                  </a:lnTo>
                  <a:lnTo>
                    <a:pt x="122" y="376"/>
                  </a:lnTo>
                  <a:lnTo>
                    <a:pt x="100" y="334"/>
                  </a:lnTo>
                  <a:lnTo>
                    <a:pt x="80" y="290"/>
                  </a:lnTo>
                  <a:lnTo>
                    <a:pt x="68" y="256"/>
                  </a:lnTo>
                  <a:lnTo>
                    <a:pt x="54" y="222"/>
                  </a:lnTo>
                  <a:lnTo>
                    <a:pt x="44" y="186"/>
                  </a:lnTo>
                  <a:lnTo>
                    <a:pt x="34" y="150"/>
                  </a:lnTo>
                  <a:lnTo>
                    <a:pt x="26" y="114"/>
                  </a:lnTo>
                  <a:lnTo>
                    <a:pt x="18" y="78"/>
                  </a:lnTo>
                  <a:lnTo>
                    <a:pt x="12" y="4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4" name="Freeform 233"/>
            <p:cNvSpPr>
              <a:spLocks/>
            </p:cNvSpPr>
            <p:nvPr/>
          </p:nvSpPr>
          <p:spPr bwMode="auto">
            <a:xfrm>
              <a:off x="4017963" y="4430713"/>
              <a:ext cx="914400" cy="1222375"/>
            </a:xfrm>
            <a:custGeom>
              <a:avLst/>
              <a:gdLst>
                <a:gd name="T0" fmla="*/ 25201563 w 576"/>
                <a:gd name="T1" fmla="*/ 5040313 h 770"/>
                <a:gd name="T2" fmla="*/ 25201563 w 576"/>
                <a:gd name="T3" fmla="*/ 5040313 h 770"/>
                <a:gd name="T4" fmla="*/ 0 w 576"/>
                <a:gd name="T5" fmla="*/ 0 h 770"/>
                <a:gd name="T6" fmla="*/ 0 w 576"/>
                <a:gd name="T7" fmla="*/ 0 h 770"/>
                <a:gd name="T8" fmla="*/ 15120938 w 576"/>
                <a:gd name="T9" fmla="*/ 105846563 h 770"/>
                <a:gd name="T10" fmla="*/ 35282188 w 576"/>
                <a:gd name="T11" fmla="*/ 206652813 h 770"/>
                <a:gd name="T12" fmla="*/ 55443438 w 576"/>
                <a:gd name="T13" fmla="*/ 307459063 h 770"/>
                <a:gd name="T14" fmla="*/ 85685313 w 576"/>
                <a:gd name="T15" fmla="*/ 408265313 h 770"/>
                <a:gd name="T16" fmla="*/ 115927188 w 576"/>
                <a:gd name="T17" fmla="*/ 504031250 h 770"/>
                <a:gd name="T18" fmla="*/ 151209375 w 576"/>
                <a:gd name="T19" fmla="*/ 599797188 h 770"/>
                <a:gd name="T20" fmla="*/ 191531875 w 576"/>
                <a:gd name="T21" fmla="*/ 695563125 h 770"/>
                <a:gd name="T22" fmla="*/ 231854375 w 576"/>
                <a:gd name="T23" fmla="*/ 786288750 h 770"/>
                <a:gd name="T24" fmla="*/ 277217188 w 576"/>
                <a:gd name="T25" fmla="*/ 877014375 h 770"/>
                <a:gd name="T26" fmla="*/ 327620313 w 576"/>
                <a:gd name="T27" fmla="*/ 962699688 h 770"/>
                <a:gd name="T28" fmla="*/ 383063750 w 576"/>
                <a:gd name="T29" fmla="*/ 1048385000 h 770"/>
                <a:gd name="T30" fmla="*/ 438507188 w 576"/>
                <a:gd name="T31" fmla="*/ 1129030000 h 770"/>
                <a:gd name="T32" fmla="*/ 498990938 w 576"/>
                <a:gd name="T33" fmla="*/ 1209675000 h 770"/>
                <a:gd name="T34" fmla="*/ 559474688 w 576"/>
                <a:gd name="T35" fmla="*/ 1290320000 h 770"/>
                <a:gd name="T36" fmla="*/ 630039063 w 576"/>
                <a:gd name="T37" fmla="*/ 1365924688 h 770"/>
                <a:gd name="T38" fmla="*/ 695563125 w 576"/>
                <a:gd name="T39" fmla="*/ 1436489063 h 770"/>
                <a:gd name="T40" fmla="*/ 695563125 w 576"/>
                <a:gd name="T41" fmla="*/ 1436489063 h 770"/>
                <a:gd name="T42" fmla="*/ 776208125 w 576"/>
                <a:gd name="T43" fmla="*/ 1512093750 h 770"/>
                <a:gd name="T44" fmla="*/ 861893438 w 576"/>
                <a:gd name="T45" fmla="*/ 1587698438 h 770"/>
                <a:gd name="T46" fmla="*/ 952619063 w 576"/>
                <a:gd name="T47" fmla="*/ 1658262813 h 770"/>
                <a:gd name="T48" fmla="*/ 1043344688 w 576"/>
                <a:gd name="T49" fmla="*/ 1723786875 h 770"/>
                <a:gd name="T50" fmla="*/ 1139110625 w 576"/>
                <a:gd name="T51" fmla="*/ 1784270625 h 770"/>
                <a:gd name="T52" fmla="*/ 1234876563 w 576"/>
                <a:gd name="T53" fmla="*/ 1839714063 h 770"/>
                <a:gd name="T54" fmla="*/ 1335682813 w 576"/>
                <a:gd name="T55" fmla="*/ 1895157500 h 770"/>
                <a:gd name="T56" fmla="*/ 1436489063 w 576"/>
                <a:gd name="T57" fmla="*/ 1940520313 h 770"/>
                <a:gd name="T58" fmla="*/ 1436489063 w 576"/>
                <a:gd name="T59" fmla="*/ 1940520313 h 770"/>
                <a:gd name="T60" fmla="*/ 1451610000 w 576"/>
                <a:gd name="T61" fmla="*/ 1925399375 h 770"/>
                <a:gd name="T62" fmla="*/ 1451610000 w 576"/>
                <a:gd name="T63" fmla="*/ 1925399375 h 770"/>
                <a:gd name="T64" fmla="*/ 1350803750 w 576"/>
                <a:gd name="T65" fmla="*/ 1880036563 h 770"/>
                <a:gd name="T66" fmla="*/ 1249997500 w 576"/>
                <a:gd name="T67" fmla="*/ 1829633438 h 770"/>
                <a:gd name="T68" fmla="*/ 1154231563 w 576"/>
                <a:gd name="T69" fmla="*/ 1769149688 h 770"/>
                <a:gd name="T70" fmla="*/ 1058465625 w 576"/>
                <a:gd name="T71" fmla="*/ 1708665938 h 770"/>
                <a:gd name="T72" fmla="*/ 967740000 w 576"/>
                <a:gd name="T73" fmla="*/ 1643141875 h 770"/>
                <a:gd name="T74" fmla="*/ 877014375 w 576"/>
                <a:gd name="T75" fmla="*/ 1572577500 h 770"/>
                <a:gd name="T76" fmla="*/ 791329063 w 576"/>
                <a:gd name="T77" fmla="*/ 1496972813 h 770"/>
                <a:gd name="T78" fmla="*/ 710684063 w 576"/>
                <a:gd name="T79" fmla="*/ 1421368125 h 770"/>
                <a:gd name="T80" fmla="*/ 710684063 w 576"/>
                <a:gd name="T81" fmla="*/ 1421368125 h 770"/>
                <a:gd name="T82" fmla="*/ 630039063 w 576"/>
                <a:gd name="T83" fmla="*/ 1340723125 h 770"/>
                <a:gd name="T84" fmla="*/ 554434375 w 576"/>
                <a:gd name="T85" fmla="*/ 1249997500 h 770"/>
                <a:gd name="T86" fmla="*/ 483870000 w 576"/>
                <a:gd name="T87" fmla="*/ 1159271875 h 770"/>
                <a:gd name="T88" fmla="*/ 418345938 w 576"/>
                <a:gd name="T89" fmla="*/ 1063505938 h 770"/>
                <a:gd name="T90" fmla="*/ 352821875 w 576"/>
                <a:gd name="T91" fmla="*/ 967740000 h 770"/>
                <a:gd name="T92" fmla="*/ 297378438 w 576"/>
                <a:gd name="T93" fmla="*/ 866933750 h 770"/>
                <a:gd name="T94" fmla="*/ 241935000 w 576"/>
                <a:gd name="T95" fmla="*/ 761087188 h 770"/>
                <a:gd name="T96" fmla="*/ 196572188 w 576"/>
                <a:gd name="T97" fmla="*/ 655240625 h 770"/>
                <a:gd name="T98" fmla="*/ 196572188 w 576"/>
                <a:gd name="T99" fmla="*/ 655240625 h 770"/>
                <a:gd name="T100" fmla="*/ 136088438 w 576"/>
                <a:gd name="T101" fmla="*/ 498990938 h 770"/>
                <a:gd name="T102" fmla="*/ 85685313 w 576"/>
                <a:gd name="T103" fmla="*/ 342741250 h 770"/>
                <a:gd name="T104" fmla="*/ 65524063 w 576"/>
                <a:gd name="T105" fmla="*/ 257055938 h 770"/>
                <a:gd name="T106" fmla="*/ 50403125 w 576"/>
                <a:gd name="T107" fmla="*/ 176410938 h 770"/>
                <a:gd name="T108" fmla="*/ 35282188 w 576"/>
                <a:gd name="T109" fmla="*/ 90725625 h 770"/>
                <a:gd name="T110" fmla="*/ 25201563 w 576"/>
                <a:gd name="T111" fmla="*/ 5040313 h 770"/>
                <a:gd name="T112" fmla="*/ 25201563 w 576"/>
                <a:gd name="T113" fmla="*/ 5040313 h 7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76" h="77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6" y="42"/>
                  </a:lnTo>
                  <a:lnTo>
                    <a:pt x="14" y="82"/>
                  </a:lnTo>
                  <a:lnTo>
                    <a:pt x="22" y="122"/>
                  </a:lnTo>
                  <a:lnTo>
                    <a:pt x="34" y="162"/>
                  </a:lnTo>
                  <a:lnTo>
                    <a:pt x="46" y="200"/>
                  </a:lnTo>
                  <a:lnTo>
                    <a:pt x="60" y="238"/>
                  </a:lnTo>
                  <a:lnTo>
                    <a:pt x="76" y="276"/>
                  </a:lnTo>
                  <a:lnTo>
                    <a:pt x="92" y="312"/>
                  </a:lnTo>
                  <a:lnTo>
                    <a:pt x="110" y="348"/>
                  </a:lnTo>
                  <a:lnTo>
                    <a:pt x="130" y="382"/>
                  </a:lnTo>
                  <a:lnTo>
                    <a:pt x="152" y="416"/>
                  </a:lnTo>
                  <a:lnTo>
                    <a:pt x="174" y="448"/>
                  </a:lnTo>
                  <a:lnTo>
                    <a:pt x="198" y="480"/>
                  </a:lnTo>
                  <a:lnTo>
                    <a:pt x="222" y="512"/>
                  </a:lnTo>
                  <a:lnTo>
                    <a:pt x="250" y="542"/>
                  </a:lnTo>
                  <a:lnTo>
                    <a:pt x="276" y="570"/>
                  </a:lnTo>
                  <a:lnTo>
                    <a:pt x="308" y="600"/>
                  </a:lnTo>
                  <a:lnTo>
                    <a:pt x="342" y="630"/>
                  </a:lnTo>
                  <a:lnTo>
                    <a:pt x="378" y="658"/>
                  </a:lnTo>
                  <a:lnTo>
                    <a:pt x="414" y="684"/>
                  </a:lnTo>
                  <a:lnTo>
                    <a:pt x="452" y="708"/>
                  </a:lnTo>
                  <a:lnTo>
                    <a:pt x="490" y="730"/>
                  </a:lnTo>
                  <a:lnTo>
                    <a:pt x="530" y="752"/>
                  </a:lnTo>
                  <a:lnTo>
                    <a:pt x="570" y="770"/>
                  </a:lnTo>
                  <a:lnTo>
                    <a:pt x="576" y="764"/>
                  </a:lnTo>
                  <a:lnTo>
                    <a:pt x="536" y="746"/>
                  </a:lnTo>
                  <a:lnTo>
                    <a:pt x="496" y="726"/>
                  </a:lnTo>
                  <a:lnTo>
                    <a:pt x="458" y="702"/>
                  </a:lnTo>
                  <a:lnTo>
                    <a:pt x="420" y="678"/>
                  </a:lnTo>
                  <a:lnTo>
                    <a:pt x="384" y="652"/>
                  </a:lnTo>
                  <a:lnTo>
                    <a:pt x="348" y="624"/>
                  </a:lnTo>
                  <a:lnTo>
                    <a:pt x="314" y="594"/>
                  </a:lnTo>
                  <a:lnTo>
                    <a:pt x="282" y="564"/>
                  </a:lnTo>
                  <a:lnTo>
                    <a:pt x="250" y="532"/>
                  </a:lnTo>
                  <a:lnTo>
                    <a:pt x="220" y="496"/>
                  </a:lnTo>
                  <a:lnTo>
                    <a:pt x="192" y="460"/>
                  </a:lnTo>
                  <a:lnTo>
                    <a:pt x="166" y="422"/>
                  </a:lnTo>
                  <a:lnTo>
                    <a:pt x="140" y="384"/>
                  </a:lnTo>
                  <a:lnTo>
                    <a:pt x="118" y="344"/>
                  </a:lnTo>
                  <a:lnTo>
                    <a:pt x="96" y="302"/>
                  </a:lnTo>
                  <a:lnTo>
                    <a:pt x="78" y="260"/>
                  </a:lnTo>
                  <a:lnTo>
                    <a:pt x="54" y="198"/>
                  </a:lnTo>
                  <a:lnTo>
                    <a:pt x="34" y="136"/>
                  </a:lnTo>
                  <a:lnTo>
                    <a:pt x="26" y="102"/>
                  </a:lnTo>
                  <a:lnTo>
                    <a:pt x="20" y="70"/>
                  </a:lnTo>
                  <a:lnTo>
                    <a:pt x="14" y="36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5" name="Freeform 234"/>
            <p:cNvSpPr>
              <a:spLocks/>
            </p:cNvSpPr>
            <p:nvPr/>
          </p:nvSpPr>
          <p:spPr bwMode="auto">
            <a:xfrm>
              <a:off x="4084638" y="4449763"/>
              <a:ext cx="898525" cy="1155700"/>
            </a:xfrm>
            <a:custGeom>
              <a:avLst/>
              <a:gdLst>
                <a:gd name="T0" fmla="*/ 25201563 w 566"/>
                <a:gd name="T1" fmla="*/ 5040313 h 728"/>
                <a:gd name="T2" fmla="*/ 25201563 w 566"/>
                <a:gd name="T3" fmla="*/ 5040313 h 728"/>
                <a:gd name="T4" fmla="*/ 0 w 566"/>
                <a:gd name="T5" fmla="*/ 0 h 728"/>
                <a:gd name="T6" fmla="*/ 0 w 566"/>
                <a:gd name="T7" fmla="*/ 0 h 728"/>
                <a:gd name="T8" fmla="*/ 15120938 w 566"/>
                <a:gd name="T9" fmla="*/ 95765938 h 728"/>
                <a:gd name="T10" fmla="*/ 35282188 w 566"/>
                <a:gd name="T11" fmla="*/ 191531875 h 728"/>
                <a:gd name="T12" fmla="*/ 60483750 w 566"/>
                <a:gd name="T13" fmla="*/ 287297813 h 728"/>
                <a:gd name="T14" fmla="*/ 85685313 w 566"/>
                <a:gd name="T15" fmla="*/ 378023438 h 728"/>
                <a:gd name="T16" fmla="*/ 115927188 w 566"/>
                <a:gd name="T17" fmla="*/ 468749063 h 728"/>
                <a:gd name="T18" fmla="*/ 146169063 w 566"/>
                <a:gd name="T19" fmla="*/ 559474688 h 728"/>
                <a:gd name="T20" fmla="*/ 186491563 w 566"/>
                <a:gd name="T21" fmla="*/ 645160000 h 728"/>
                <a:gd name="T22" fmla="*/ 226814063 w 566"/>
                <a:gd name="T23" fmla="*/ 730845313 h 728"/>
                <a:gd name="T24" fmla="*/ 272176875 w 566"/>
                <a:gd name="T25" fmla="*/ 811490313 h 728"/>
                <a:gd name="T26" fmla="*/ 317539688 w 566"/>
                <a:gd name="T27" fmla="*/ 892135313 h 728"/>
                <a:gd name="T28" fmla="*/ 367942813 w 566"/>
                <a:gd name="T29" fmla="*/ 972780313 h 728"/>
                <a:gd name="T30" fmla="*/ 418345938 w 566"/>
                <a:gd name="T31" fmla="*/ 1048385000 h 728"/>
                <a:gd name="T32" fmla="*/ 478829688 w 566"/>
                <a:gd name="T33" fmla="*/ 1123989688 h 728"/>
                <a:gd name="T34" fmla="*/ 534273125 w 566"/>
                <a:gd name="T35" fmla="*/ 1199594375 h 728"/>
                <a:gd name="T36" fmla="*/ 599797188 w 566"/>
                <a:gd name="T37" fmla="*/ 1265118438 h 728"/>
                <a:gd name="T38" fmla="*/ 665321250 w 566"/>
                <a:gd name="T39" fmla="*/ 1335682813 h 728"/>
                <a:gd name="T40" fmla="*/ 665321250 w 566"/>
                <a:gd name="T41" fmla="*/ 1335682813 h 728"/>
                <a:gd name="T42" fmla="*/ 745966250 w 566"/>
                <a:gd name="T43" fmla="*/ 1411287500 h 728"/>
                <a:gd name="T44" fmla="*/ 831651563 w 566"/>
                <a:gd name="T45" fmla="*/ 1486892188 h 728"/>
                <a:gd name="T46" fmla="*/ 917336875 w 566"/>
                <a:gd name="T47" fmla="*/ 1557456563 h 728"/>
                <a:gd name="T48" fmla="*/ 1013102813 w 566"/>
                <a:gd name="T49" fmla="*/ 1622980625 h 728"/>
                <a:gd name="T50" fmla="*/ 1103828438 w 566"/>
                <a:gd name="T51" fmla="*/ 1683464375 h 728"/>
                <a:gd name="T52" fmla="*/ 1204634688 w 566"/>
                <a:gd name="T53" fmla="*/ 1738907813 h 728"/>
                <a:gd name="T54" fmla="*/ 1305440938 w 566"/>
                <a:gd name="T55" fmla="*/ 1789310938 h 728"/>
                <a:gd name="T56" fmla="*/ 1411287500 w 566"/>
                <a:gd name="T57" fmla="*/ 1834673750 h 728"/>
                <a:gd name="T58" fmla="*/ 1411287500 w 566"/>
                <a:gd name="T59" fmla="*/ 1834673750 h 728"/>
                <a:gd name="T60" fmla="*/ 1426408438 w 566"/>
                <a:gd name="T61" fmla="*/ 1819552813 h 728"/>
                <a:gd name="T62" fmla="*/ 1426408438 w 566"/>
                <a:gd name="T63" fmla="*/ 1819552813 h 728"/>
                <a:gd name="T64" fmla="*/ 1411287500 w 566"/>
                <a:gd name="T65" fmla="*/ 1814512500 h 728"/>
                <a:gd name="T66" fmla="*/ 1411287500 w 566"/>
                <a:gd name="T67" fmla="*/ 1814512500 h 728"/>
                <a:gd name="T68" fmla="*/ 1310481250 w 566"/>
                <a:gd name="T69" fmla="*/ 1769149688 h 728"/>
                <a:gd name="T70" fmla="*/ 1209675000 w 566"/>
                <a:gd name="T71" fmla="*/ 1718746563 h 728"/>
                <a:gd name="T72" fmla="*/ 1113909063 w 566"/>
                <a:gd name="T73" fmla="*/ 1663303125 h 728"/>
                <a:gd name="T74" fmla="*/ 1018143125 w 566"/>
                <a:gd name="T75" fmla="*/ 1602819375 h 728"/>
                <a:gd name="T76" fmla="*/ 927417500 w 566"/>
                <a:gd name="T77" fmla="*/ 1537295313 h 728"/>
                <a:gd name="T78" fmla="*/ 841732188 w 566"/>
                <a:gd name="T79" fmla="*/ 1471771250 h 728"/>
                <a:gd name="T80" fmla="*/ 756046875 w 566"/>
                <a:gd name="T81" fmla="*/ 1396166563 h 728"/>
                <a:gd name="T82" fmla="*/ 675401875 w 566"/>
                <a:gd name="T83" fmla="*/ 1320561875 h 728"/>
                <a:gd name="T84" fmla="*/ 675401875 w 566"/>
                <a:gd name="T85" fmla="*/ 1320561875 h 728"/>
                <a:gd name="T86" fmla="*/ 599797188 w 566"/>
                <a:gd name="T87" fmla="*/ 1239916875 h 728"/>
                <a:gd name="T88" fmla="*/ 529232813 w 566"/>
                <a:gd name="T89" fmla="*/ 1154231563 h 728"/>
                <a:gd name="T90" fmla="*/ 458668438 w 566"/>
                <a:gd name="T91" fmla="*/ 1068546250 h 728"/>
                <a:gd name="T92" fmla="*/ 393144375 w 566"/>
                <a:gd name="T93" fmla="*/ 977820625 h 728"/>
                <a:gd name="T94" fmla="*/ 332660625 w 566"/>
                <a:gd name="T95" fmla="*/ 887095000 h 728"/>
                <a:gd name="T96" fmla="*/ 277217188 w 566"/>
                <a:gd name="T97" fmla="*/ 786288750 h 728"/>
                <a:gd name="T98" fmla="*/ 226814063 w 566"/>
                <a:gd name="T99" fmla="*/ 690522813 h 728"/>
                <a:gd name="T100" fmla="*/ 181451250 w 566"/>
                <a:gd name="T101" fmla="*/ 584676250 h 728"/>
                <a:gd name="T102" fmla="*/ 181451250 w 566"/>
                <a:gd name="T103" fmla="*/ 584676250 h 728"/>
                <a:gd name="T104" fmla="*/ 131048125 w 566"/>
                <a:gd name="T105" fmla="*/ 448587813 h 728"/>
                <a:gd name="T106" fmla="*/ 85685313 w 566"/>
                <a:gd name="T107" fmla="*/ 302418750 h 728"/>
                <a:gd name="T108" fmla="*/ 50403125 w 566"/>
                <a:gd name="T109" fmla="*/ 156249688 h 728"/>
                <a:gd name="T110" fmla="*/ 25201563 w 566"/>
                <a:gd name="T111" fmla="*/ 5040313 h 728"/>
                <a:gd name="T112" fmla="*/ 25201563 w 566"/>
                <a:gd name="T113" fmla="*/ 5040313 h 7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66" h="728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6" y="38"/>
                  </a:lnTo>
                  <a:lnTo>
                    <a:pt x="14" y="76"/>
                  </a:lnTo>
                  <a:lnTo>
                    <a:pt x="24" y="114"/>
                  </a:lnTo>
                  <a:lnTo>
                    <a:pt x="34" y="150"/>
                  </a:lnTo>
                  <a:lnTo>
                    <a:pt x="46" y="186"/>
                  </a:lnTo>
                  <a:lnTo>
                    <a:pt x="58" y="222"/>
                  </a:lnTo>
                  <a:lnTo>
                    <a:pt x="74" y="256"/>
                  </a:lnTo>
                  <a:lnTo>
                    <a:pt x="90" y="290"/>
                  </a:lnTo>
                  <a:lnTo>
                    <a:pt x="108" y="322"/>
                  </a:lnTo>
                  <a:lnTo>
                    <a:pt x="126" y="354"/>
                  </a:lnTo>
                  <a:lnTo>
                    <a:pt x="146" y="386"/>
                  </a:lnTo>
                  <a:lnTo>
                    <a:pt x="166" y="416"/>
                  </a:lnTo>
                  <a:lnTo>
                    <a:pt x="190" y="446"/>
                  </a:lnTo>
                  <a:lnTo>
                    <a:pt x="212" y="476"/>
                  </a:lnTo>
                  <a:lnTo>
                    <a:pt x="238" y="502"/>
                  </a:lnTo>
                  <a:lnTo>
                    <a:pt x="264" y="530"/>
                  </a:lnTo>
                  <a:lnTo>
                    <a:pt x="296" y="560"/>
                  </a:lnTo>
                  <a:lnTo>
                    <a:pt x="330" y="590"/>
                  </a:lnTo>
                  <a:lnTo>
                    <a:pt x="364" y="618"/>
                  </a:lnTo>
                  <a:lnTo>
                    <a:pt x="402" y="644"/>
                  </a:lnTo>
                  <a:lnTo>
                    <a:pt x="438" y="668"/>
                  </a:lnTo>
                  <a:lnTo>
                    <a:pt x="478" y="690"/>
                  </a:lnTo>
                  <a:lnTo>
                    <a:pt x="518" y="710"/>
                  </a:lnTo>
                  <a:lnTo>
                    <a:pt x="560" y="728"/>
                  </a:lnTo>
                  <a:lnTo>
                    <a:pt x="566" y="722"/>
                  </a:lnTo>
                  <a:lnTo>
                    <a:pt x="560" y="720"/>
                  </a:lnTo>
                  <a:lnTo>
                    <a:pt x="520" y="702"/>
                  </a:lnTo>
                  <a:lnTo>
                    <a:pt x="480" y="682"/>
                  </a:lnTo>
                  <a:lnTo>
                    <a:pt x="442" y="660"/>
                  </a:lnTo>
                  <a:lnTo>
                    <a:pt x="404" y="636"/>
                  </a:lnTo>
                  <a:lnTo>
                    <a:pt x="368" y="610"/>
                  </a:lnTo>
                  <a:lnTo>
                    <a:pt x="334" y="584"/>
                  </a:lnTo>
                  <a:lnTo>
                    <a:pt x="300" y="554"/>
                  </a:lnTo>
                  <a:lnTo>
                    <a:pt x="268" y="524"/>
                  </a:lnTo>
                  <a:lnTo>
                    <a:pt x="238" y="492"/>
                  </a:lnTo>
                  <a:lnTo>
                    <a:pt x="210" y="458"/>
                  </a:lnTo>
                  <a:lnTo>
                    <a:pt x="182" y="424"/>
                  </a:lnTo>
                  <a:lnTo>
                    <a:pt x="156" y="388"/>
                  </a:lnTo>
                  <a:lnTo>
                    <a:pt x="132" y="352"/>
                  </a:lnTo>
                  <a:lnTo>
                    <a:pt x="110" y="312"/>
                  </a:lnTo>
                  <a:lnTo>
                    <a:pt x="90" y="274"/>
                  </a:lnTo>
                  <a:lnTo>
                    <a:pt x="72" y="232"/>
                  </a:lnTo>
                  <a:lnTo>
                    <a:pt x="52" y="178"/>
                  </a:lnTo>
                  <a:lnTo>
                    <a:pt x="34" y="120"/>
                  </a:lnTo>
                  <a:lnTo>
                    <a:pt x="20" y="6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6" name="Freeform 235"/>
            <p:cNvSpPr>
              <a:spLocks/>
            </p:cNvSpPr>
            <p:nvPr/>
          </p:nvSpPr>
          <p:spPr bwMode="auto">
            <a:xfrm>
              <a:off x="4151313" y="4465638"/>
              <a:ext cx="879475" cy="1092200"/>
            </a:xfrm>
            <a:custGeom>
              <a:avLst/>
              <a:gdLst>
                <a:gd name="T0" fmla="*/ 20161250 w 554"/>
                <a:gd name="T1" fmla="*/ 5040313 h 688"/>
                <a:gd name="T2" fmla="*/ 20161250 w 554"/>
                <a:gd name="T3" fmla="*/ 5040313 h 688"/>
                <a:gd name="T4" fmla="*/ 0 w 554"/>
                <a:gd name="T5" fmla="*/ 0 h 688"/>
                <a:gd name="T6" fmla="*/ 0 w 554"/>
                <a:gd name="T7" fmla="*/ 0 h 688"/>
                <a:gd name="T8" fmla="*/ 15120938 w 554"/>
                <a:gd name="T9" fmla="*/ 90725625 h 688"/>
                <a:gd name="T10" fmla="*/ 35282188 w 554"/>
                <a:gd name="T11" fmla="*/ 181451250 h 688"/>
                <a:gd name="T12" fmla="*/ 55443438 w 554"/>
                <a:gd name="T13" fmla="*/ 267136563 h 688"/>
                <a:gd name="T14" fmla="*/ 85685313 w 554"/>
                <a:gd name="T15" fmla="*/ 352821875 h 688"/>
                <a:gd name="T16" fmla="*/ 110886875 w 554"/>
                <a:gd name="T17" fmla="*/ 433466875 h 688"/>
                <a:gd name="T18" fmla="*/ 146169063 w 554"/>
                <a:gd name="T19" fmla="*/ 519152188 h 688"/>
                <a:gd name="T20" fmla="*/ 181451250 w 554"/>
                <a:gd name="T21" fmla="*/ 599797188 h 688"/>
                <a:gd name="T22" fmla="*/ 216733438 w 554"/>
                <a:gd name="T23" fmla="*/ 675401875 h 688"/>
                <a:gd name="T24" fmla="*/ 262096250 w 554"/>
                <a:gd name="T25" fmla="*/ 756046875 h 688"/>
                <a:gd name="T26" fmla="*/ 302418750 w 554"/>
                <a:gd name="T27" fmla="*/ 831651563 h 688"/>
                <a:gd name="T28" fmla="*/ 352821875 w 554"/>
                <a:gd name="T29" fmla="*/ 902215938 h 688"/>
                <a:gd name="T30" fmla="*/ 403225000 w 554"/>
                <a:gd name="T31" fmla="*/ 972780313 h 688"/>
                <a:gd name="T32" fmla="*/ 453628125 w 554"/>
                <a:gd name="T33" fmla="*/ 1043344688 h 688"/>
                <a:gd name="T34" fmla="*/ 509071563 w 554"/>
                <a:gd name="T35" fmla="*/ 1108868750 h 688"/>
                <a:gd name="T36" fmla="*/ 569555313 w 554"/>
                <a:gd name="T37" fmla="*/ 1174392813 h 688"/>
                <a:gd name="T38" fmla="*/ 630039063 w 554"/>
                <a:gd name="T39" fmla="*/ 1239916875 h 688"/>
                <a:gd name="T40" fmla="*/ 630039063 w 554"/>
                <a:gd name="T41" fmla="*/ 1239916875 h 688"/>
                <a:gd name="T42" fmla="*/ 710684063 w 554"/>
                <a:gd name="T43" fmla="*/ 1315521563 h 688"/>
                <a:gd name="T44" fmla="*/ 796369375 w 554"/>
                <a:gd name="T45" fmla="*/ 1391126250 h 688"/>
                <a:gd name="T46" fmla="*/ 882054688 w 554"/>
                <a:gd name="T47" fmla="*/ 1456650313 h 688"/>
                <a:gd name="T48" fmla="*/ 977820625 w 554"/>
                <a:gd name="T49" fmla="*/ 1522174375 h 688"/>
                <a:gd name="T50" fmla="*/ 1073586563 w 554"/>
                <a:gd name="T51" fmla="*/ 1582658125 h 688"/>
                <a:gd name="T52" fmla="*/ 1174392813 w 554"/>
                <a:gd name="T53" fmla="*/ 1638101563 h 688"/>
                <a:gd name="T54" fmla="*/ 1275199063 w 554"/>
                <a:gd name="T55" fmla="*/ 1688504688 h 688"/>
                <a:gd name="T56" fmla="*/ 1381045625 w 554"/>
                <a:gd name="T57" fmla="*/ 1733867500 h 688"/>
                <a:gd name="T58" fmla="*/ 1381045625 w 554"/>
                <a:gd name="T59" fmla="*/ 1733867500 h 688"/>
                <a:gd name="T60" fmla="*/ 1396166563 w 554"/>
                <a:gd name="T61" fmla="*/ 1718746563 h 688"/>
                <a:gd name="T62" fmla="*/ 1396166563 w 554"/>
                <a:gd name="T63" fmla="*/ 1718746563 h 688"/>
                <a:gd name="T64" fmla="*/ 1345763438 w 554"/>
                <a:gd name="T65" fmla="*/ 1698585313 h 688"/>
                <a:gd name="T66" fmla="*/ 1345763438 w 554"/>
                <a:gd name="T67" fmla="*/ 1698585313 h 688"/>
                <a:gd name="T68" fmla="*/ 1244957188 w 554"/>
                <a:gd name="T69" fmla="*/ 1653222500 h 688"/>
                <a:gd name="T70" fmla="*/ 1149191250 w 554"/>
                <a:gd name="T71" fmla="*/ 1602819375 h 688"/>
                <a:gd name="T72" fmla="*/ 1058465625 w 554"/>
                <a:gd name="T73" fmla="*/ 1552416250 h 688"/>
                <a:gd name="T74" fmla="*/ 967740000 w 554"/>
                <a:gd name="T75" fmla="*/ 1491932500 h 688"/>
                <a:gd name="T76" fmla="*/ 882054688 w 554"/>
                <a:gd name="T77" fmla="*/ 1431448750 h 688"/>
                <a:gd name="T78" fmla="*/ 796369375 w 554"/>
                <a:gd name="T79" fmla="*/ 1365924688 h 688"/>
                <a:gd name="T80" fmla="*/ 720764688 w 554"/>
                <a:gd name="T81" fmla="*/ 1295360313 h 688"/>
                <a:gd name="T82" fmla="*/ 640119688 w 554"/>
                <a:gd name="T83" fmla="*/ 1224795938 h 688"/>
                <a:gd name="T84" fmla="*/ 640119688 w 554"/>
                <a:gd name="T85" fmla="*/ 1224795938 h 688"/>
                <a:gd name="T86" fmla="*/ 569555313 w 554"/>
                <a:gd name="T87" fmla="*/ 1149191250 h 688"/>
                <a:gd name="T88" fmla="*/ 498990938 w 554"/>
                <a:gd name="T89" fmla="*/ 1068546250 h 688"/>
                <a:gd name="T90" fmla="*/ 433466875 w 554"/>
                <a:gd name="T91" fmla="*/ 982860938 h 688"/>
                <a:gd name="T92" fmla="*/ 372983125 w 554"/>
                <a:gd name="T93" fmla="*/ 897175625 h 688"/>
                <a:gd name="T94" fmla="*/ 317539688 w 554"/>
                <a:gd name="T95" fmla="*/ 806450000 h 688"/>
                <a:gd name="T96" fmla="*/ 262096250 w 554"/>
                <a:gd name="T97" fmla="*/ 715724375 h 688"/>
                <a:gd name="T98" fmla="*/ 211693125 w 554"/>
                <a:gd name="T99" fmla="*/ 619958438 h 688"/>
                <a:gd name="T100" fmla="*/ 171370625 w 554"/>
                <a:gd name="T101" fmla="*/ 524192500 h 688"/>
                <a:gd name="T102" fmla="*/ 171370625 w 554"/>
                <a:gd name="T103" fmla="*/ 524192500 h 688"/>
                <a:gd name="T104" fmla="*/ 120967500 w 554"/>
                <a:gd name="T105" fmla="*/ 398184688 h 688"/>
                <a:gd name="T106" fmla="*/ 80645000 w 554"/>
                <a:gd name="T107" fmla="*/ 272176875 h 688"/>
                <a:gd name="T108" fmla="*/ 45362813 w 554"/>
                <a:gd name="T109" fmla="*/ 141128750 h 688"/>
                <a:gd name="T110" fmla="*/ 20161250 w 554"/>
                <a:gd name="T111" fmla="*/ 5040313 h 688"/>
                <a:gd name="T112" fmla="*/ 20161250 w 554"/>
                <a:gd name="T113" fmla="*/ 5040313 h 68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54" h="688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6" y="36"/>
                  </a:lnTo>
                  <a:lnTo>
                    <a:pt x="14" y="72"/>
                  </a:lnTo>
                  <a:lnTo>
                    <a:pt x="22" y="106"/>
                  </a:lnTo>
                  <a:lnTo>
                    <a:pt x="34" y="140"/>
                  </a:lnTo>
                  <a:lnTo>
                    <a:pt x="44" y="172"/>
                  </a:lnTo>
                  <a:lnTo>
                    <a:pt x="58" y="206"/>
                  </a:lnTo>
                  <a:lnTo>
                    <a:pt x="72" y="238"/>
                  </a:lnTo>
                  <a:lnTo>
                    <a:pt x="86" y="268"/>
                  </a:lnTo>
                  <a:lnTo>
                    <a:pt x="104" y="300"/>
                  </a:lnTo>
                  <a:lnTo>
                    <a:pt x="120" y="330"/>
                  </a:lnTo>
                  <a:lnTo>
                    <a:pt x="140" y="358"/>
                  </a:lnTo>
                  <a:lnTo>
                    <a:pt x="160" y="386"/>
                  </a:lnTo>
                  <a:lnTo>
                    <a:pt x="180" y="414"/>
                  </a:lnTo>
                  <a:lnTo>
                    <a:pt x="202" y="440"/>
                  </a:lnTo>
                  <a:lnTo>
                    <a:pt x="226" y="466"/>
                  </a:lnTo>
                  <a:lnTo>
                    <a:pt x="250" y="492"/>
                  </a:lnTo>
                  <a:lnTo>
                    <a:pt x="282" y="522"/>
                  </a:lnTo>
                  <a:lnTo>
                    <a:pt x="316" y="552"/>
                  </a:lnTo>
                  <a:lnTo>
                    <a:pt x="350" y="578"/>
                  </a:lnTo>
                  <a:lnTo>
                    <a:pt x="388" y="604"/>
                  </a:lnTo>
                  <a:lnTo>
                    <a:pt x="426" y="628"/>
                  </a:lnTo>
                  <a:lnTo>
                    <a:pt x="466" y="650"/>
                  </a:lnTo>
                  <a:lnTo>
                    <a:pt x="506" y="670"/>
                  </a:lnTo>
                  <a:lnTo>
                    <a:pt x="548" y="688"/>
                  </a:lnTo>
                  <a:lnTo>
                    <a:pt x="554" y="682"/>
                  </a:lnTo>
                  <a:lnTo>
                    <a:pt x="534" y="674"/>
                  </a:lnTo>
                  <a:lnTo>
                    <a:pt x="494" y="656"/>
                  </a:lnTo>
                  <a:lnTo>
                    <a:pt x="456" y="636"/>
                  </a:lnTo>
                  <a:lnTo>
                    <a:pt x="420" y="616"/>
                  </a:lnTo>
                  <a:lnTo>
                    <a:pt x="384" y="592"/>
                  </a:lnTo>
                  <a:lnTo>
                    <a:pt x="350" y="568"/>
                  </a:lnTo>
                  <a:lnTo>
                    <a:pt x="316" y="542"/>
                  </a:lnTo>
                  <a:lnTo>
                    <a:pt x="286" y="514"/>
                  </a:lnTo>
                  <a:lnTo>
                    <a:pt x="254" y="486"/>
                  </a:lnTo>
                  <a:lnTo>
                    <a:pt x="226" y="456"/>
                  </a:lnTo>
                  <a:lnTo>
                    <a:pt x="198" y="424"/>
                  </a:lnTo>
                  <a:lnTo>
                    <a:pt x="172" y="390"/>
                  </a:lnTo>
                  <a:lnTo>
                    <a:pt x="148" y="356"/>
                  </a:lnTo>
                  <a:lnTo>
                    <a:pt x="126" y="320"/>
                  </a:lnTo>
                  <a:lnTo>
                    <a:pt x="104" y="284"/>
                  </a:lnTo>
                  <a:lnTo>
                    <a:pt x="84" y="246"/>
                  </a:lnTo>
                  <a:lnTo>
                    <a:pt x="68" y="208"/>
                  </a:lnTo>
                  <a:lnTo>
                    <a:pt x="48" y="158"/>
                  </a:lnTo>
                  <a:lnTo>
                    <a:pt x="32" y="108"/>
                  </a:lnTo>
                  <a:lnTo>
                    <a:pt x="18" y="56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7" name="Freeform 236"/>
            <p:cNvSpPr>
              <a:spLocks/>
            </p:cNvSpPr>
            <p:nvPr/>
          </p:nvSpPr>
          <p:spPr bwMode="auto">
            <a:xfrm>
              <a:off x="4217988" y="4481513"/>
              <a:ext cx="857250" cy="1025525"/>
            </a:xfrm>
            <a:custGeom>
              <a:avLst/>
              <a:gdLst>
                <a:gd name="T0" fmla="*/ 20161250 w 540"/>
                <a:gd name="T1" fmla="*/ 5040313 h 646"/>
                <a:gd name="T2" fmla="*/ 20161250 w 540"/>
                <a:gd name="T3" fmla="*/ 5040313 h 646"/>
                <a:gd name="T4" fmla="*/ 0 w 540"/>
                <a:gd name="T5" fmla="*/ 0 h 646"/>
                <a:gd name="T6" fmla="*/ 0 w 540"/>
                <a:gd name="T7" fmla="*/ 0 h 646"/>
                <a:gd name="T8" fmla="*/ 15120938 w 540"/>
                <a:gd name="T9" fmla="*/ 80645000 h 646"/>
                <a:gd name="T10" fmla="*/ 35282188 w 540"/>
                <a:gd name="T11" fmla="*/ 161290000 h 646"/>
                <a:gd name="T12" fmla="*/ 55443438 w 540"/>
                <a:gd name="T13" fmla="*/ 241935000 h 646"/>
                <a:gd name="T14" fmla="*/ 80645000 w 540"/>
                <a:gd name="T15" fmla="*/ 322580000 h 646"/>
                <a:gd name="T16" fmla="*/ 110886875 w 540"/>
                <a:gd name="T17" fmla="*/ 398184688 h 646"/>
                <a:gd name="T18" fmla="*/ 141128750 w 540"/>
                <a:gd name="T19" fmla="*/ 473789375 h 646"/>
                <a:gd name="T20" fmla="*/ 176410938 w 540"/>
                <a:gd name="T21" fmla="*/ 549394063 h 646"/>
                <a:gd name="T22" fmla="*/ 211693125 w 540"/>
                <a:gd name="T23" fmla="*/ 619958438 h 646"/>
                <a:gd name="T24" fmla="*/ 252015625 w 540"/>
                <a:gd name="T25" fmla="*/ 695563125 h 646"/>
                <a:gd name="T26" fmla="*/ 292338125 w 540"/>
                <a:gd name="T27" fmla="*/ 761087188 h 646"/>
                <a:gd name="T28" fmla="*/ 337700938 w 540"/>
                <a:gd name="T29" fmla="*/ 831651563 h 646"/>
                <a:gd name="T30" fmla="*/ 383063750 w 540"/>
                <a:gd name="T31" fmla="*/ 897175625 h 646"/>
                <a:gd name="T32" fmla="*/ 433466875 w 540"/>
                <a:gd name="T33" fmla="*/ 962699688 h 646"/>
                <a:gd name="T34" fmla="*/ 483870000 w 540"/>
                <a:gd name="T35" fmla="*/ 1023183438 h 646"/>
                <a:gd name="T36" fmla="*/ 539313438 w 540"/>
                <a:gd name="T37" fmla="*/ 1083667188 h 646"/>
                <a:gd name="T38" fmla="*/ 594756875 w 540"/>
                <a:gd name="T39" fmla="*/ 1139110625 h 646"/>
                <a:gd name="T40" fmla="*/ 594756875 w 540"/>
                <a:gd name="T41" fmla="*/ 1139110625 h 646"/>
                <a:gd name="T42" fmla="*/ 675401875 w 540"/>
                <a:gd name="T43" fmla="*/ 1219755625 h 646"/>
                <a:gd name="T44" fmla="*/ 761087188 w 540"/>
                <a:gd name="T45" fmla="*/ 1290320000 h 646"/>
                <a:gd name="T46" fmla="*/ 846772500 w 540"/>
                <a:gd name="T47" fmla="*/ 1360884375 h 646"/>
                <a:gd name="T48" fmla="*/ 942538438 w 540"/>
                <a:gd name="T49" fmla="*/ 1421368125 h 646"/>
                <a:gd name="T50" fmla="*/ 1038304375 w 540"/>
                <a:gd name="T51" fmla="*/ 1481851875 h 646"/>
                <a:gd name="T52" fmla="*/ 1139110625 w 540"/>
                <a:gd name="T53" fmla="*/ 1537295313 h 646"/>
                <a:gd name="T54" fmla="*/ 1239916875 w 540"/>
                <a:gd name="T55" fmla="*/ 1582658125 h 646"/>
                <a:gd name="T56" fmla="*/ 1345763438 w 540"/>
                <a:gd name="T57" fmla="*/ 1628020938 h 646"/>
                <a:gd name="T58" fmla="*/ 1345763438 w 540"/>
                <a:gd name="T59" fmla="*/ 1628020938 h 646"/>
                <a:gd name="T60" fmla="*/ 1360884375 w 540"/>
                <a:gd name="T61" fmla="*/ 1612900000 h 646"/>
                <a:gd name="T62" fmla="*/ 1360884375 w 540"/>
                <a:gd name="T63" fmla="*/ 1612900000 h 646"/>
                <a:gd name="T64" fmla="*/ 1275199063 w 540"/>
                <a:gd name="T65" fmla="*/ 1577617813 h 646"/>
                <a:gd name="T66" fmla="*/ 1275199063 w 540"/>
                <a:gd name="T67" fmla="*/ 1577617813 h 646"/>
                <a:gd name="T68" fmla="*/ 1184473438 w 540"/>
                <a:gd name="T69" fmla="*/ 1537295313 h 646"/>
                <a:gd name="T70" fmla="*/ 1093747813 w 540"/>
                <a:gd name="T71" fmla="*/ 1491932500 h 646"/>
                <a:gd name="T72" fmla="*/ 1003022188 w 540"/>
                <a:gd name="T73" fmla="*/ 1441529375 h 646"/>
                <a:gd name="T74" fmla="*/ 917336875 w 540"/>
                <a:gd name="T75" fmla="*/ 1386085938 h 646"/>
                <a:gd name="T76" fmla="*/ 836691875 w 540"/>
                <a:gd name="T77" fmla="*/ 1325602188 h 646"/>
                <a:gd name="T78" fmla="*/ 756046875 w 540"/>
                <a:gd name="T79" fmla="*/ 1265118438 h 646"/>
                <a:gd name="T80" fmla="*/ 680442188 w 540"/>
                <a:gd name="T81" fmla="*/ 1199594375 h 646"/>
                <a:gd name="T82" fmla="*/ 609877813 w 540"/>
                <a:gd name="T83" fmla="*/ 1129030000 h 646"/>
                <a:gd name="T84" fmla="*/ 609877813 w 540"/>
                <a:gd name="T85" fmla="*/ 1129030000 h 646"/>
                <a:gd name="T86" fmla="*/ 539313438 w 540"/>
                <a:gd name="T87" fmla="*/ 1053425313 h 646"/>
                <a:gd name="T88" fmla="*/ 473789375 w 540"/>
                <a:gd name="T89" fmla="*/ 977820625 h 646"/>
                <a:gd name="T90" fmla="*/ 408265313 w 540"/>
                <a:gd name="T91" fmla="*/ 897175625 h 646"/>
                <a:gd name="T92" fmla="*/ 347781563 w 540"/>
                <a:gd name="T93" fmla="*/ 816530625 h 646"/>
                <a:gd name="T94" fmla="*/ 297378438 w 540"/>
                <a:gd name="T95" fmla="*/ 730845313 h 646"/>
                <a:gd name="T96" fmla="*/ 246975313 w 540"/>
                <a:gd name="T97" fmla="*/ 640119688 h 646"/>
                <a:gd name="T98" fmla="*/ 196572188 w 540"/>
                <a:gd name="T99" fmla="*/ 549394063 h 646"/>
                <a:gd name="T100" fmla="*/ 156249688 w 540"/>
                <a:gd name="T101" fmla="*/ 458668438 h 646"/>
                <a:gd name="T102" fmla="*/ 156249688 w 540"/>
                <a:gd name="T103" fmla="*/ 458668438 h 646"/>
                <a:gd name="T104" fmla="*/ 110886875 w 540"/>
                <a:gd name="T105" fmla="*/ 347781563 h 646"/>
                <a:gd name="T106" fmla="*/ 75604688 w 540"/>
                <a:gd name="T107" fmla="*/ 236894688 h 646"/>
                <a:gd name="T108" fmla="*/ 45362813 w 540"/>
                <a:gd name="T109" fmla="*/ 120967500 h 646"/>
                <a:gd name="T110" fmla="*/ 20161250 w 540"/>
                <a:gd name="T111" fmla="*/ 5040313 h 646"/>
                <a:gd name="T112" fmla="*/ 20161250 w 540"/>
                <a:gd name="T113" fmla="*/ 5040313 h 6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40" h="646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4" y="64"/>
                  </a:lnTo>
                  <a:lnTo>
                    <a:pt x="22" y="96"/>
                  </a:lnTo>
                  <a:lnTo>
                    <a:pt x="32" y="128"/>
                  </a:lnTo>
                  <a:lnTo>
                    <a:pt x="44" y="158"/>
                  </a:lnTo>
                  <a:lnTo>
                    <a:pt x="56" y="188"/>
                  </a:lnTo>
                  <a:lnTo>
                    <a:pt x="70" y="218"/>
                  </a:lnTo>
                  <a:lnTo>
                    <a:pt x="84" y="246"/>
                  </a:lnTo>
                  <a:lnTo>
                    <a:pt x="100" y="276"/>
                  </a:lnTo>
                  <a:lnTo>
                    <a:pt x="116" y="302"/>
                  </a:lnTo>
                  <a:lnTo>
                    <a:pt x="134" y="330"/>
                  </a:lnTo>
                  <a:lnTo>
                    <a:pt x="152" y="356"/>
                  </a:lnTo>
                  <a:lnTo>
                    <a:pt x="172" y="382"/>
                  </a:lnTo>
                  <a:lnTo>
                    <a:pt x="192" y="406"/>
                  </a:lnTo>
                  <a:lnTo>
                    <a:pt x="214" y="430"/>
                  </a:lnTo>
                  <a:lnTo>
                    <a:pt x="236" y="452"/>
                  </a:lnTo>
                  <a:lnTo>
                    <a:pt x="268" y="484"/>
                  </a:lnTo>
                  <a:lnTo>
                    <a:pt x="302" y="512"/>
                  </a:lnTo>
                  <a:lnTo>
                    <a:pt x="336" y="540"/>
                  </a:lnTo>
                  <a:lnTo>
                    <a:pt x="374" y="564"/>
                  </a:lnTo>
                  <a:lnTo>
                    <a:pt x="412" y="588"/>
                  </a:lnTo>
                  <a:lnTo>
                    <a:pt x="452" y="610"/>
                  </a:lnTo>
                  <a:lnTo>
                    <a:pt x="492" y="628"/>
                  </a:lnTo>
                  <a:lnTo>
                    <a:pt x="534" y="646"/>
                  </a:lnTo>
                  <a:lnTo>
                    <a:pt x="540" y="640"/>
                  </a:lnTo>
                  <a:lnTo>
                    <a:pt x="506" y="626"/>
                  </a:lnTo>
                  <a:lnTo>
                    <a:pt x="470" y="610"/>
                  </a:lnTo>
                  <a:lnTo>
                    <a:pt x="434" y="592"/>
                  </a:lnTo>
                  <a:lnTo>
                    <a:pt x="398" y="572"/>
                  </a:lnTo>
                  <a:lnTo>
                    <a:pt x="364" y="550"/>
                  </a:lnTo>
                  <a:lnTo>
                    <a:pt x="332" y="526"/>
                  </a:lnTo>
                  <a:lnTo>
                    <a:pt x="300" y="502"/>
                  </a:lnTo>
                  <a:lnTo>
                    <a:pt x="270" y="476"/>
                  </a:lnTo>
                  <a:lnTo>
                    <a:pt x="242" y="448"/>
                  </a:lnTo>
                  <a:lnTo>
                    <a:pt x="214" y="418"/>
                  </a:lnTo>
                  <a:lnTo>
                    <a:pt x="188" y="388"/>
                  </a:lnTo>
                  <a:lnTo>
                    <a:pt x="162" y="356"/>
                  </a:lnTo>
                  <a:lnTo>
                    <a:pt x="138" y="324"/>
                  </a:lnTo>
                  <a:lnTo>
                    <a:pt x="118" y="290"/>
                  </a:lnTo>
                  <a:lnTo>
                    <a:pt x="98" y="254"/>
                  </a:lnTo>
                  <a:lnTo>
                    <a:pt x="78" y="218"/>
                  </a:lnTo>
                  <a:lnTo>
                    <a:pt x="62" y="182"/>
                  </a:lnTo>
                  <a:lnTo>
                    <a:pt x="44" y="138"/>
                  </a:lnTo>
                  <a:lnTo>
                    <a:pt x="30" y="94"/>
                  </a:lnTo>
                  <a:lnTo>
                    <a:pt x="18" y="48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8" name="Freeform 237"/>
            <p:cNvSpPr>
              <a:spLocks/>
            </p:cNvSpPr>
            <p:nvPr/>
          </p:nvSpPr>
          <p:spPr bwMode="auto">
            <a:xfrm>
              <a:off x="4284663" y="4491038"/>
              <a:ext cx="831850" cy="965200"/>
            </a:xfrm>
            <a:custGeom>
              <a:avLst/>
              <a:gdLst>
                <a:gd name="T0" fmla="*/ 20161250 w 524"/>
                <a:gd name="T1" fmla="*/ 5040313 h 608"/>
                <a:gd name="T2" fmla="*/ 20161250 w 524"/>
                <a:gd name="T3" fmla="*/ 5040313 h 608"/>
                <a:gd name="T4" fmla="*/ 0 w 524"/>
                <a:gd name="T5" fmla="*/ 0 h 608"/>
                <a:gd name="T6" fmla="*/ 0 w 524"/>
                <a:gd name="T7" fmla="*/ 0 h 608"/>
                <a:gd name="T8" fmla="*/ 35282188 w 524"/>
                <a:gd name="T9" fmla="*/ 151209375 h 608"/>
                <a:gd name="T10" fmla="*/ 80645000 w 524"/>
                <a:gd name="T11" fmla="*/ 297378438 h 608"/>
                <a:gd name="T12" fmla="*/ 136088438 w 524"/>
                <a:gd name="T13" fmla="*/ 438507188 h 608"/>
                <a:gd name="T14" fmla="*/ 201612500 w 524"/>
                <a:gd name="T15" fmla="*/ 574595625 h 608"/>
                <a:gd name="T16" fmla="*/ 277217188 w 524"/>
                <a:gd name="T17" fmla="*/ 705643750 h 608"/>
                <a:gd name="T18" fmla="*/ 362902500 w 524"/>
                <a:gd name="T19" fmla="*/ 831651563 h 608"/>
                <a:gd name="T20" fmla="*/ 458668438 w 524"/>
                <a:gd name="T21" fmla="*/ 947578750 h 608"/>
                <a:gd name="T22" fmla="*/ 559474688 w 524"/>
                <a:gd name="T23" fmla="*/ 1053425313 h 608"/>
                <a:gd name="T24" fmla="*/ 559474688 w 524"/>
                <a:gd name="T25" fmla="*/ 1053425313 h 608"/>
                <a:gd name="T26" fmla="*/ 640119688 w 524"/>
                <a:gd name="T27" fmla="*/ 1134070313 h 608"/>
                <a:gd name="T28" fmla="*/ 725805000 w 524"/>
                <a:gd name="T29" fmla="*/ 1204634688 h 608"/>
                <a:gd name="T30" fmla="*/ 811490313 w 524"/>
                <a:gd name="T31" fmla="*/ 1270158750 h 608"/>
                <a:gd name="T32" fmla="*/ 907256250 w 524"/>
                <a:gd name="T33" fmla="*/ 1335682813 h 608"/>
                <a:gd name="T34" fmla="*/ 1003022188 w 524"/>
                <a:gd name="T35" fmla="*/ 1391126250 h 608"/>
                <a:gd name="T36" fmla="*/ 1098788125 w 524"/>
                <a:gd name="T37" fmla="*/ 1441529375 h 608"/>
                <a:gd name="T38" fmla="*/ 1204634688 w 524"/>
                <a:gd name="T39" fmla="*/ 1491932500 h 608"/>
                <a:gd name="T40" fmla="*/ 1310481250 w 524"/>
                <a:gd name="T41" fmla="*/ 1532255000 h 608"/>
                <a:gd name="T42" fmla="*/ 1310481250 w 524"/>
                <a:gd name="T43" fmla="*/ 1532255000 h 608"/>
                <a:gd name="T44" fmla="*/ 1320561875 w 524"/>
                <a:gd name="T45" fmla="*/ 1512093750 h 608"/>
                <a:gd name="T46" fmla="*/ 1320561875 w 524"/>
                <a:gd name="T47" fmla="*/ 1512093750 h 608"/>
                <a:gd name="T48" fmla="*/ 1209675000 w 524"/>
                <a:gd name="T49" fmla="*/ 1471771250 h 608"/>
                <a:gd name="T50" fmla="*/ 1209675000 w 524"/>
                <a:gd name="T51" fmla="*/ 1471771250 h 608"/>
                <a:gd name="T52" fmla="*/ 1123989688 w 524"/>
                <a:gd name="T53" fmla="*/ 1431448750 h 608"/>
                <a:gd name="T54" fmla="*/ 1033264063 w 524"/>
                <a:gd name="T55" fmla="*/ 1386085938 h 608"/>
                <a:gd name="T56" fmla="*/ 952619063 w 524"/>
                <a:gd name="T57" fmla="*/ 1340723125 h 608"/>
                <a:gd name="T58" fmla="*/ 871974063 w 524"/>
                <a:gd name="T59" fmla="*/ 1285279688 h 608"/>
                <a:gd name="T60" fmla="*/ 791329063 w 524"/>
                <a:gd name="T61" fmla="*/ 1229836250 h 608"/>
                <a:gd name="T62" fmla="*/ 715724375 w 524"/>
                <a:gd name="T63" fmla="*/ 1169352500 h 608"/>
                <a:gd name="T64" fmla="*/ 645160000 w 524"/>
                <a:gd name="T65" fmla="*/ 1108868750 h 608"/>
                <a:gd name="T66" fmla="*/ 574595625 w 524"/>
                <a:gd name="T67" fmla="*/ 1043344688 h 608"/>
                <a:gd name="T68" fmla="*/ 574595625 w 524"/>
                <a:gd name="T69" fmla="*/ 1043344688 h 608"/>
                <a:gd name="T70" fmla="*/ 509071563 w 524"/>
                <a:gd name="T71" fmla="*/ 972780313 h 608"/>
                <a:gd name="T72" fmla="*/ 443547500 w 524"/>
                <a:gd name="T73" fmla="*/ 897175625 h 608"/>
                <a:gd name="T74" fmla="*/ 383063750 w 524"/>
                <a:gd name="T75" fmla="*/ 821570938 h 608"/>
                <a:gd name="T76" fmla="*/ 327620313 w 524"/>
                <a:gd name="T77" fmla="*/ 745966250 h 608"/>
                <a:gd name="T78" fmla="*/ 277217188 w 524"/>
                <a:gd name="T79" fmla="*/ 660280938 h 608"/>
                <a:gd name="T80" fmla="*/ 226814063 w 524"/>
                <a:gd name="T81" fmla="*/ 579635938 h 608"/>
                <a:gd name="T82" fmla="*/ 181451250 w 524"/>
                <a:gd name="T83" fmla="*/ 493950625 h 608"/>
                <a:gd name="T84" fmla="*/ 141128750 w 524"/>
                <a:gd name="T85" fmla="*/ 403225000 h 608"/>
                <a:gd name="T86" fmla="*/ 141128750 w 524"/>
                <a:gd name="T87" fmla="*/ 403225000 h 608"/>
                <a:gd name="T88" fmla="*/ 105846563 w 524"/>
                <a:gd name="T89" fmla="*/ 307459063 h 608"/>
                <a:gd name="T90" fmla="*/ 70564375 w 524"/>
                <a:gd name="T91" fmla="*/ 206652813 h 608"/>
                <a:gd name="T92" fmla="*/ 45362813 w 524"/>
                <a:gd name="T93" fmla="*/ 105846563 h 608"/>
                <a:gd name="T94" fmla="*/ 20161250 w 524"/>
                <a:gd name="T95" fmla="*/ 5040313 h 608"/>
                <a:gd name="T96" fmla="*/ 20161250 w 524"/>
                <a:gd name="T97" fmla="*/ 5040313 h 60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24" h="608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14" y="60"/>
                  </a:lnTo>
                  <a:lnTo>
                    <a:pt x="32" y="118"/>
                  </a:lnTo>
                  <a:lnTo>
                    <a:pt x="54" y="174"/>
                  </a:lnTo>
                  <a:lnTo>
                    <a:pt x="80" y="228"/>
                  </a:lnTo>
                  <a:lnTo>
                    <a:pt x="110" y="280"/>
                  </a:lnTo>
                  <a:lnTo>
                    <a:pt x="144" y="330"/>
                  </a:lnTo>
                  <a:lnTo>
                    <a:pt x="182" y="376"/>
                  </a:lnTo>
                  <a:lnTo>
                    <a:pt x="222" y="418"/>
                  </a:lnTo>
                  <a:lnTo>
                    <a:pt x="254" y="450"/>
                  </a:lnTo>
                  <a:lnTo>
                    <a:pt x="288" y="478"/>
                  </a:lnTo>
                  <a:lnTo>
                    <a:pt x="322" y="504"/>
                  </a:lnTo>
                  <a:lnTo>
                    <a:pt x="360" y="530"/>
                  </a:lnTo>
                  <a:lnTo>
                    <a:pt x="398" y="552"/>
                  </a:lnTo>
                  <a:lnTo>
                    <a:pt x="436" y="572"/>
                  </a:lnTo>
                  <a:lnTo>
                    <a:pt x="478" y="592"/>
                  </a:lnTo>
                  <a:lnTo>
                    <a:pt x="520" y="608"/>
                  </a:lnTo>
                  <a:lnTo>
                    <a:pt x="524" y="600"/>
                  </a:lnTo>
                  <a:lnTo>
                    <a:pt x="480" y="584"/>
                  </a:lnTo>
                  <a:lnTo>
                    <a:pt x="446" y="568"/>
                  </a:lnTo>
                  <a:lnTo>
                    <a:pt x="410" y="550"/>
                  </a:lnTo>
                  <a:lnTo>
                    <a:pt x="378" y="532"/>
                  </a:lnTo>
                  <a:lnTo>
                    <a:pt x="346" y="510"/>
                  </a:lnTo>
                  <a:lnTo>
                    <a:pt x="314" y="488"/>
                  </a:lnTo>
                  <a:lnTo>
                    <a:pt x="284" y="464"/>
                  </a:lnTo>
                  <a:lnTo>
                    <a:pt x="256" y="440"/>
                  </a:lnTo>
                  <a:lnTo>
                    <a:pt x="228" y="414"/>
                  </a:lnTo>
                  <a:lnTo>
                    <a:pt x="202" y="386"/>
                  </a:lnTo>
                  <a:lnTo>
                    <a:pt x="176" y="356"/>
                  </a:lnTo>
                  <a:lnTo>
                    <a:pt x="152" y="326"/>
                  </a:lnTo>
                  <a:lnTo>
                    <a:pt x="130" y="296"/>
                  </a:lnTo>
                  <a:lnTo>
                    <a:pt x="110" y="262"/>
                  </a:lnTo>
                  <a:lnTo>
                    <a:pt x="90" y="230"/>
                  </a:lnTo>
                  <a:lnTo>
                    <a:pt x="72" y="196"/>
                  </a:lnTo>
                  <a:lnTo>
                    <a:pt x="56" y="160"/>
                  </a:lnTo>
                  <a:lnTo>
                    <a:pt x="42" y="122"/>
                  </a:lnTo>
                  <a:lnTo>
                    <a:pt x="28" y="82"/>
                  </a:lnTo>
                  <a:lnTo>
                    <a:pt x="18" y="42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79" name="Freeform 238"/>
            <p:cNvSpPr>
              <a:spLocks/>
            </p:cNvSpPr>
            <p:nvPr/>
          </p:nvSpPr>
          <p:spPr bwMode="auto">
            <a:xfrm>
              <a:off x="4351338" y="4500563"/>
              <a:ext cx="806450" cy="901700"/>
            </a:xfrm>
            <a:custGeom>
              <a:avLst/>
              <a:gdLst>
                <a:gd name="T0" fmla="*/ 20161250 w 508"/>
                <a:gd name="T1" fmla="*/ 5040313 h 568"/>
                <a:gd name="T2" fmla="*/ 20161250 w 508"/>
                <a:gd name="T3" fmla="*/ 5040313 h 568"/>
                <a:gd name="T4" fmla="*/ 0 w 508"/>
                <a:gd name="T5" fmla="*/ 0 h 568"/>
                <a:gd name="T6" fmla="*/ 0 w 508"/>
                <a:gd name="T7" fmla="*/ 0 h 568"/>
                <a:gd name="T8" fmla="*/ 35282188 w 508"/>
                <a:gd name="T9" fmla="*/ 141128750 h 568"/>
                <a:gd name="T10" fmla="*/ 80645000 w 508"/>
                <a:gd name="T11" fmla="*/ 272176875 h 568"/>
                <a:gd name="T12" fmla="*/ 131048125 w 508"/>
                <a:gd name="T13" fmla="*/ 403225000 h 568"/>
                <a:gd name="T14" fmla="*/ 196572188 w 508"/>
                <a:gd name="T15" fmla="*/ 529232813 h 568"/>
                <a:gd name="T16" fmla="*/ 267136563 w 508"/>
                <a:gd name="T17" fmla="*/ 645160000 h 568"/>
                <a:gd name="T18" fmla="*/ 342741250 w 508"/>
                <a:gd name="T19" fmla="*/ 761087188 h 568"/>
                <a:gd name="T20" fmla="*/ 428426563 w 508"/>
                <a:gd name="T21" fmla="*/ 866933750 h 568"/>
                <a:gd name="T22" fmla="*/ 524192500 w 508"/>
                <a:gd name="T23" fmla="*/ 967740000 h 568"/>
                <a:gd name="T24" fmla="*/ 524192500 w 508"/>
                <a:gd name="T25" fmla="*/ 967740000 h 568"/>
                <a:gd name="T26" fmla="*/ 604837500 w 508"/>
                <a:gd name="T27" fmla="*/ 1043344688 h 568"/>
                <a:gd name="T28" fmla="*/ 690522813 w 508"/>
                <a:gd name="T29" fmla="*/ 1113909063 h 568"/>
                <a:gd name="T30" fmla="*/ 776208125 w 508"/>
                <a:gd name="T31" fmla="*/ 1179433125 h 568"/>
                <a:gd name="T32" fmla="*/ 866933750 w 508"/>
                <a:gd name="T33" fmla="*/ 1239916875 h 568"/>
                <a:gd name="T34" fmla="*/ 962699688 w 508"/>
                <a:gd name="T35" fmla="*/ 1295360313 h 568"/>
                <a:gd name="T36" fmla="*/ 1063505938 w 508"/>
                <a:gd name="T37" fmla="*/ 1345763438 h 568"/>
                <a:gd name="T38" fmla="*/ 1164312188 w 508"/>
                <a:gd name="T39" fmla="*/ 1391126250 h 568"/>
                <a:gd name="T40" fmla="*/ 1270158750 w 508"/>
                <a:gd name="T41" fmla="*/ 1431448750 h 568"/>
                <a:gd name="T42" fmla="*/ 1270158750 w 508"/>
                <a:gd name="T43" fmla="*/ 1431448750 h 568"/>
                <a:gd name="T44" fmla="*/ 1270158750 w 508"/>
                <a:gd name="T45" fmla="*/ 1431448750 h 568"/>
                <a:gd name="T46" fmla="*/ 1280239375 w 508"/>
                <a:gd name="T47" fmla="*/ 1416327813 h 568"/>
                <a:gd name="T48" fmla="*/ 1280239375 w 508"/>
                <a:gd name="T49" fmla="*/ 1416327813 h 568"/>
                <a:gd name="T50" fmla="*/ 1209675000 w 508"/>
                <a:gd name="T51" fmla="*/ 1391126250 h 568"/>
                <a:gd name="T52" fmla="*/ 1144150938 w 508"/>
                <a:gd name="T53" fmla="*/ 1360884375 h 568"/>
                <a:gd name="T54" fmla="*/ 1144150938 w 508"/>
                <a:gd name="T55" fmla="*/ 1360884375 h 568"/>
                <a:gd name="T56" fmla="*/ 1058465625 w 508"/>
                <a:gd name="T57" fmla="*/ 1325602188 h 568"/>
                <a:gd name="T58" fmla="*/ 977820625 w 508"/>
                <a:gd name="T59" fmla="*/ 1285279688 h 568"/>
                <a:gd name="T60" fmla="*/ 897175625 w 508"/>
                <a:gd name="T61" fmla="*/ 1234876563 h 568"/>
                <a:gd name="T62" fmla="*/ 821570938 w 508"/>
                <a:gd name="T63" fmla="*/ 1189513750 h 568"/>
                <a:gd name="T64" fmla="*/ 745966250 w 508"/>
                <a:gd name="T65" fmla="*/ 1134070313 h 568"/>
                <a:gd name="T66" fmla="*/ 675401875 w 508"/>
                <a:gd name="T67" fmla="*/ 1078626875 h 568"/>
                <a:gd name="T68" fmla="*/ 604837500 w 508"/>
                <a:gd name="T69" fmla="*/ 1018143125 h 568"/>
                <a:gd name="T70" fmla="*/ 539313438 w 508"/>
                <a:gd name="T71" fmla="*/ 952619063 h 568"/>
                <a:gd name="T72" fmla="*/ 539313438 w 508"/>
                <a:gd name="T73" fmla="*/ 952619063 h 568"/>
                <a:gd name="T74" fmla="*/ 473789375 w 508"/>
                <a:gd name="T75" fmla="*/ 887095000 h 568"/>
                <a:gd name="T76" fmla="*/ 413305625 w 508"/>
                <a:gd name="T77" fmla="*/ 821570938 h 568"/>
                <a:gd name="T78" fmla="*/ 357862188 w 508"/>
                <a:gd name="T79" fmla="*/ 745966250 h 568"/>
                <a:gd name="T80" fmla="*/ 307459063 w 508"/>
                <a:gd name="T81" fmla="*/ 670361563 h 568"/>
                <a:gd name="T82" fmla="*/ 257055938 w 508"/>
                <a:gd name="T83" fmla="*/ 594756875 h 568"/>
                <a:gd name="T84" fmla="*/ 211693125 w 508"/>
                <a:gd name="T85" fmla="*/ 514111875 h 568"/>
                <a:gd name="T86" fmla="*/ 166330313 w 508"/>
                <a:gd name="T87" fmla="*/ 433466875 h 568"/>
                <a:gd name="T88" fmla="*/ 131048125 w 508"/>
                <a:gd name="T89" fmla="*/ 347781563 h 568"/>
                <a:gd name="T90" fmla="*/ 131048125 w 508"/>
                <a:gd name="T91" fmla="*/ 347781563 h 568"/>
                <a:gd name="T92" fmla="*/ 95765938 w 508"/>
                <a:gd name="T93" fmla="*/ 267136563 h 568"/>
                <a:gd name="T94" fmla="*/ 70564375 w 508"/>
                <a:gd name="T95" fmla="*/ 181451250 h 568"/>
                <a:gd name="T96" fmla="*/ 45362813 w 508"/>
                <a:gd name="T97" fmla="*/ 90725625 h 568"/>
                <a:gd name="T98" fmla="*/ 20161250 w 508"/>
                <a:gd name="T99" fmla="*/ 5040313 h 568"/>
                <a:gd name="T100" fmla="*/ 20161250 w 508"/>
                <a:gd name="T101" fmla="*/ 5040313 h 56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08" h="568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14" y="56"/>
                  </a:lnTo>
                  <a:lnTo>
                    <a:pt x="32" y="108"/>
                  </a:lnTo>
                  <a:lnTo>
                    <a:pt x="52" y="160"/>
                  </a:lnTo>
                  <a:lnTo>
                    <a:pt x="78" y="210"/>
                  </a:lnTo>
                  <a:lnTo>
                    <a:pt x="106" y="256"/>
                  </a:lnTo>
                  <a:lnTo>
                    <a:pt x="136" y="302"/>
                  </a:lnTo>
                  <a:lnTo>
                    <a:pt x="170" y="344"/>
                  </a:lnTo>
                  <a:lnTo>
                    <a:pt x="208" y="384"/>
                  </a:lnTo>
                  <a:lnTo>
                    <a:pt x="240" y="414"/>
                  </a:lnTo>
                  <a:lnTo>
                    <a:pt x="274" y="442"/>
                  </a:lnTo>
                  <a:lnTo>
                    <a:pt x="308" y="468"/>
                  </a:lnTo>
                  <a:lnTo>
                    <a:pt x="344" y="492"/>
                  </a:lnTo>
                  <a:lnTo>
                    <a:pt x="382" y="514"/>
                  </a:lnTo>
                  <a:lnTo>
                    <a:pt x="422" y="534"/>
                  </a:lnTo>
                  <a:lnTo>
                    <a:pt x="462" y="552"/>
                  </a:lnTo>
                  <a:lnTo>
                    <a:pt x="504" y="568"/>
                  </a:lnTo>
                  <a:lnTo>
                    <a:pt x="508" y="562"/>
                  </a:lnTo>
                  <a:lnTo>
                    <a:pt x="480" y="552"/>
                  </a:lnTo>
                  <a:lnTo>
                    <a:pt x="454" y="540"/>
                  </a:lnTo>
                  <a:lnTo>
                    <a:pt x="420" y="526"/>
                  </a:lnTo>
                  <a:lnTo>
                    <a:pt x="388" y="510"/>
                  </a:lnTo>
                  <a:lnTo>
                    <a:pt x="356" y="490"/>
                  </a:lnTo>
                  <a:lnTo>
                    <a:pt x="326" y="472"/>
                  </a:lnTo>
                  <a:lnTo>
                    <a:pt x="296" y="450"/>
                  </a:lnTo>
                  <a:lnTo>
                    <a:pt x="268" y="428"/>
                  </a:lnTo>
                  <a:lnTo>
                    <a:pt x="240" y="404"/>
                  </a:lnTo>
                  <a:lnTo>
                    <a:pt x="214" y="378"/>
                  </a:lnTo>
                  <a:lnTo>
                    <a:pt x="188" y="352"/>
                  </a:lnTo>
                  <a:lnTo>
                    <a:pt x="164" y="326"/>
                  </a:lnTo>
                  <a:lnTo>
                    <a:pt x="142" y="296"/>
                  </a:lnTo>
                  <a:lnTo>
                    <a:pt x="122" y="266"/>
                  </a:lnTo>
                  <a:lnTo>
                    <a:pt x="102" y="236"/>
                  </a:lnTo>
                  <a:lnTo>
                    <a:pt x="84" y="204"/>
                  </a:lnTo>
                  <a:lnTo>
                    <a:pt x="66" y="172"/>
                  </a:lnTo>
                  <a:lnTo>
                    <a:pt x="52" y="138"/>
                  </a:lnTo>
                  <a:lnTo>
                    <a:pt x="38" y="106"/>
                  </a:lnTo>
                  <a:lnTo>
                    <a:pt x="28" y="72"/>
                  </a:lnTo>
                  <a:lnTo>
                    <a:pt x="18" y="36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0" name="Freeform 239"/>
            <p:cNvSpPr>
              <a:spLocks/>
            </p:cNvSpPr>
            <p:nvPr/>
          </p:nvSpPr>
          <p:spPr bwMode="auto">
            <a:xfrm>
              <a:off x="4418013" y="4506913"/>
              <a:ext cx="777875" cy="841375"/>
            </a:xfrm>
            <a:custGeom>
              <a:avLst/>
              <a:gdLst>
                <a:gd name="T0" fmla="*/ 20161250 w 490"/>
                <a:gd name="T1" fmla="*/ 5040313 h 530"/>
                <a:gd name="T2" fmla="*/ 20161250 w 490"/>
                <a:gd name="T3" fmla="*/ 5040313 h 530"/>
                <a:gd name="T4" fmla="*/ 0 w 490"/>
                <a:gd name="T5" fmla="*/ 0 h 530"/>
                <a:gd name="T6" fmla="*/ 0 w 490"/>
                <a:gd name="T7" fmla="*/ 0 h 530"/>
                <a:gd name="T8" fmla="*/ 35282188 w 490"/>
                <a:gd name="T9" fmla="*/ 131048125 h 530"/>
                <a:gd name="T10" fmla="*/ 75604688 w 490"/>
                <a:gd name="T11" fmla="*/ 252015625 h 530"/>
                <a:gd name="T12" fmla="*/ 126007813 w 490"/>
                <a:gd name="T13" fmla="*/ 367942813 h 530"/>
                <a:gd name="T14" fmla="*/ 186491563 w 490"/>
                <a:gd name="T15" fmla="*/ 483870000 h 530"/>
                <a:gd name="T16" fmla="*/ 252015625 w 490"/>
                <a:gd name="T17" fmla="*/ 594756875 h 530"/>
                <a:gd name="T18" fmla="*/ 322580000 w 490"/>
                <a:gd name="T19" fmla="*/ 695563125 h 530"/>
                <a:gd name="T20" fmla="*/ 403225000 w 490"/>
                <a:gd name="T21" fmla="*/ 796369375 h 530"/>
                <a:gd name="T22" fmla="*/ 488910313 w 490"/>
                <a:gd name="T23" fmla="*/ 887095000 h 530"/>
                <a:gd name="T24" fmla="*/ 488910313 w 490"/>
                <a:gd name="T25" fmla="*/ 887095000 h 530"/>
                <a:gd name="T26" fmla="*/ 569555313 w 490"/>
                <a:gd name="T27" fmla="*/ 962699688 h 530"/>
                <a:gd name="T28" fmla="*/ 650200313 w 490"/>
                <a:gd name="T29" fmla="*/ 1028223750 h 530"/>
                <a:gd name="T30" fmla="*/ 735885625 w 490"/>
                <a:gd name="T31" fmla="*/ 1093747813 h 530"/>
                <a:gd name="T32" fmla="*/ 826611250 w 490"/>
                <a:gd name="T33" fmla="*/ 1154231563 h 530"/>
                <a:gd name="T34" fmla="*/ 922377188 w 490"/>
                <a:gd name="T35" fmla="*/ 1209675000 h 530"/>
                <a:gd name="T36" fmla="*/ 1018143125 w 490"/>
                <a:gd name="T37" fmla="*/ 1255037813 h 530"/>
                <a:gd name="T38" fmla="*/ 1118949375 w 490"/>
                <a:gd name="T39" fmla="*/ 1300400625 h 530"/>
                <a:gd name="T40" fmla="*/ 1224795938 w 490"/>
                <a:gd name="T41" fmla="*/ 1335682813 h 530"/>
                <a:gd name="T42" fmla="*/ 1224795938 w 490"/>
                <a:gd name="T43" fmla="*/ 1335682813 h 530"/>
                <a:gd name="T44" fmla="*/ 1234876563 w 490"/>
                <a:gd name="T45" fmla="*/ 1320561875 h 530"/>
                <a:gd name="T46" fmla="*/ 1234876563 w 490"/>
                <a:gd name="T47" fmla="*/ 1320561875 h 530"/>
                <a:gd name="T48" fmla="*/ 1154231563 w 490"/>
                <a:gd name="T49" fmla="*/ 1290320000 h 530"/>
                <a:gd name="T50" fmla="*/ 1078626875 w 490"/>
                <a:gd name="T51" fmla="*/ 1260078125 h 530"/>
                <a:gd name="T52" fmla="*/ 1078626875 w 490"/>
                <a:gd name="T53" fmla="*/ 1260078125 h 530"/>
                <a:gd name="T54" fmla="*/ 997981875 w 490"/>
                <a:gd name="T55" fmla="*/ 1224795938 h 530"/>
                <a:gd name="T56" fmla="*/ 917336875 w 490"/>
                <a:gd name="T57" fmla="*/ 1184473438 h 530"/>
                <a:gd name="T58" fmla="*/ 841732188 w 490"/>
                <a:gd name="T59" fmla="*/ 1139110625 h 530"/>
                <a:gd name="T60" fmla="*/ 771167813 w 490"/>
                <a:gd name="T61" fmla="*/ 1093747813 h 530"/>
                <a:gd name="T62" fmla="*/ 700603438 w 490"/>
                <a:gd name="T63" fmla="*/ 1043344688 h 530"/>
                <a:gd name="T64" fmla="*/ 630039063 w 490"/>
                <a:gd name="T65" fmla="*/ 987901250 h 530"/>
                <a:gd name="T66" fmla="*/ 564515000 w 490"/>
                <a:gd name="T67" fmla="*/ 932457813 h 530"/>
                <a:gd name="T68" fmla="*/ 504031250 w 490"/>
                <a:gd name="T69" fmla="*/ 871974063 h 530"/>
                <a:gd name="T70" fmla="*/ 504031250 w 490"/>
                <a:gd name="T71" fmla="*/ 871974063 h 530"/>
                <a:gd name="T72" fmla="*/ 443547500 w 490"/>
                <a:gd name="T73" fmla="*/ 811490313 h 530"/>
                <a:gd name="T74" fmla="*/ 388104063 w 490"/>
                <a:gd name="T75" fmla="*/ 745966250 h 530"/>
                <a:gd name="T76" fmla="*/ 332660625 w 490"/>
                <a:gd name="T77" fmla="*/ 675401875 h 530"/>
                <a:gd name="T78" fmla="*/ 282257500 w 490"/>
                <a:gd name="T79" fmla="*/ 604837500 h 530"/>
                <a:gd name="T80" fmla="*/ 236894688 w 490"/>
                <a:gd name="T81" fmla="*/ 534273125 h 530"/>
                <a:gd name="T82" fmla="*/ 191531875 w 490"/>
                <a:gd name="T83" fmla="*/ 458668438 h 530"/>
                <a:gd name="T84" fmla="*/ 151209375 w 490"/>
                <a:gd name="T85" fmla="*/ 378023438 h 530"/>
                <a:gd name="T86" fmla="*/ 115927188 w 490"/>
                <a:gd name="T87" fmla="*/ 297378438 h 530"/>
                <a:gd name="T88" fmla="*/ 115927188 w 490"/>
                <a:gd name="T89" fmla="*/ 297378438 h 530"/>
                <a:gd name="T90" fmla="*/ 90725625 w 490"/>
                <a:gd name="T91" fmla="*/ 226814063 h 530"/>
                <a:gd name="T92" fmla="*/ 65524063 w 490"/>
                <a:gd name="T93" fmla="*/ 156249688 h 530"/>
                <a:gd name="T94" fmla="*/ 40322500 w 490"/>
                <a:gd name="T95" fmla="*/ 80645000 h 530"/>
                <a:gd name="T96" fmla="*/ 20161250 w 490"/>
                <a:gd name="T97" fmla="*/ 5040313 h 530"/>
                <a:gd name="T98" fmla="*/ 20161250 w 490"/>
                <a:gd name="T99" fmla="*/ 5040313 h 53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90" h="530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14" y="52"/>
                  </a:lnTo>
                  <a:lnTo>
                    <a:pt x="30" y="100"/>
                  </a:lnTo>
                  <a:lnTo>
                    <a:pt x="50" y="146"/>
                  </a:lnTo>
                  <a:lnTo>
                    <a:pt x="74" y="192"/>
                  </a:lnTo>
                  <a:lnTo>
                    <a:pt x="100" y="236"/>
                  </a:lnTo>
                  <a:lnTo>
                    <a:pt x="128" y="276"/>
                  </a:lnTo>
                  <a:lnTo>
                    <a:pt x="160" y="316"/>
                  </a:lnTo>
                  <a:lnTo>
                    <a:pt x="194" y="352"/>
                  </a:lnTo>
                  <a:lnTo>
                    <a:pt x="226" y="382"/>
                  </a:lnTo>
                  <a:lnTo>
                    <a:pt x="258" y="408"/>
                  </a:lnTo>
                  <a:lnTo>
                    <a:pt x="292" y="434"/>
                  </a:lnTo>
                  <a:lnTo>
                    <a:pt x="328" y="458"/>
                  </a:lnTo>
                  <a:lnTo>
                    <a:pt x="366" y="480"/>
                  </a:lnTo>
                  <a:lnTo>
                    <a:pt x="404" y="498"/>
                  </a:lnTo>
                  <a:lnTo>
                    <a:pt x="444" y="516"/>
                  </a:lnTo>
                  <a:lnTo>
                    <a:pt x="486" y="530"/>
                  </a:lnTo>
                  <a:lnTo>
                    <a:pt x="490" y="524"/>
                  </a:lnTo>
                  <a:lnTo>
                    <a:pt x="458" y="512"/>
                  </a:lnTo>
                  <a:lnTo>
                    <a:pt x="428" y="500"/>
                  </a:lnTo>
                  <a:lnTo>
                    <a:pt x="396" y="486"/>
                  </a:lnTo>
                  <a:lnTo>
                    <a:pt x="364" y="470"/>
                  </a:lnTo>
                  <a:lnTo>
                    <a:pt x="334" y="452"/>
                  </a:lnTo>
                  <a:lnTo>
                    <a:pt x="306" y="434"/>
                  </a:lnTo>
                  <a:lnTo>
                    <a:pt x="278" y="414"/>
                  </a:lnTo>
                  <a:lnTo>
                    <a:pt x="250" y="392"/>
                  </a:lnTo>
                  <a:lnTo>
                    <a:pt x="224" y="370"/>
                  </a:lnTo>
                  <a:lnTo>
                    <a:pt x="200" y="346"/>
                  </a:lnTo>
                  <a:lnTo>
                    <a:pt x="176" y="322"/>
                  </a:lnTo>
                  <a:lnTo>
                    <a:pt x="154" y="296"/>
                  </a:lnTo>
                  <a:lnTo>
                    <a:pt x="132" y="268"/>
                  </a:lnTo>
                  <a:lnTo>
                    <a:pt x="112" y="240"/>
                  </a:lnTo>
                  <a:lnTo>
                    <a:pt x="94" y="212"/>
                  </a:lnTo>
                  <a:lnTo>
                    <a:pt x="76" y="182"/>
                  </a:lnTo>
                  <a:lnTo>
                    <a:pt x="60" y="150"/>
                  </a:lnTo>
                  <a:lnTo>
                    <a:pt x="46" y="118"/>
                  </a:lnTo>
                  <a:lnTo>
                    <a:pt x="36" y="90"/>
                  </a:lnTo>
                  <a:lnTo>
                    <a:pt x="26" y="62"/>
                  </a:lnTo>
                  <a:lnTo>
                    <a:pt x="16" y="32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1" name="Freeform 240"/>
            <p:cNvSpPr>
              <a:spLocks/>
            </p:cNvSpPr>
            <p:nvPr/>
          </p:nvSpPr>
          <p:spPr bwMode="auto">
            <a:xfrm>
              <a:off x="4484688" y="4513263"/>
              <a:ext cx="749300" cy="781050"/>
            </a:xfrm>
            <a:custGeom>
              <a:avLst/>
              <a:gdLst>
                <a:gd name="T0" fmla="*/ 20161250 w 472"/>
                <a:gd name="T1" fmla="*/ 0 h 492"/>
                <a:gd name="T2" fmla="*/ 20161250 w 472"/>
                <a:gd name="T3" fmla="*/ 0 h 492"/>
                <a:gd name="T4" fmla="*/ 0 w 472"/>
                <a:gd name="T5" fmla="*/ 0 h 492"/>
                <a:gd name="T6" fmla="*/ 0 w 472"/>
                <a:gd name="T7" fmla="*/ 0 h 492"/>
                <a:gd name="T8" fmla="*/ 30241875 w 472"/>
                <a:gd name="T9" fmla="*/ 115927188 h 492"/>
                <a:gd name="T10" fmla="*/ 70564375 w 472"/>
                <a:gd name="T11" fmla="*/ 226814063 h 492"/>
                <a:gd name="T12" fmla="*/ 120967500 w 472"/>
                <a:gd name="T13" fmla="*/ 332660625 h 492"/>
                <a:gd name="T14" fmla="*/ 176410938 w 472"/>
                <a:gd name="T15" fmla="*/ 438507188 h 492"/>
                <a:gd name="T16" fmla="*/ 236894688 w 472"/>
                <a:gd name="T17" fmla="*/ 534273125 h 492"/>
                <a:gd name="T18" fmla="*/ 302418750 w 472"/>
                <a:gd name="T19" fmla="*/ 630039063 h 492"/>
                <a:gd name="T20" fmla="*/ 378023438 w 472"/>
                <a:gd name="T21" fmla="*/ 720764688 h 492"/>
                <a:gd name="T22" fmla="*/ 453628125 w 472"/>
                <a:gd name="T23" fmla="*/ 806450000 h 492"/>
                <a:gd name="T24" fmla="*/ 453628125 w 472"/>
                <a:gd name="T25" fmla="*/ 806450000 h 492"/>
                <a:gd name="T26" fmla="*/ 534273125 w 472"/>
                <a:gd name="T27" fmla="*/ 877014375 h 492"/>
                <a:gd name="T28" fmla="*/ 614918125 w 472"/>
                <a:gd name="T29" fmla="*/ 947578750 h 492"/>
                <a:gd name="T30" fmla="*/ 700603438 w 472"/>
                <a:gd name="T31" fmla="*/ 1008062500 h 492"/>
                <a:gd name="T32" fmla="*/ 786288750 w 472"/>
                <a:gd name="T33" fmla="*/ 1063505938 h 492"/>
                <a:gd name="T34" fmla="*/ 882054688 w 472"/>
                <a:gd name="T35" fmla="*/ 1118949375 h 492"/>
                <a:gd name="T36" fmla="*/ 977820625 w 472"/>
                <a:gd name="T37" fmla="*/ 1164312188 h 492"/>
                <a:gd name="T38" fmla="*/ 1073586563 w 472"/>
                <a:gd name="T39" fmla="*/ 1204634688 h 492"/>
                <a:gd name="T40" fmla="*/ 1179433125 w 472"/>
                <a:gd name="T41" fmla="*/ 1239916875 h 492"/>
                <a:gd name="T42" fmla="*/ 1179433125 w 472"/>
                <a:gd name="T43" fmla="*/ 1239916875 h 492"/>
                <a:gd name="T44" fmla="*/ 1189513750 w 472"/>
                <a:gd name="T45" fmla="*/ 1219755625 h 492"/>
                <a:gd name="T46" fmla="*/ 1189513750 w 472"/>
                <a:gd name="T47" fmla="*/ 1219755625 h 492"/>
                <a:gd name="T48" fmla="*/ 1098788125 w 472"/>
                <a:gd name="T49" fmla="*/ 1189513750 h 492"/>
                <a:gd name="T50" fmla="*/ 1013102813 w 472"/>
                <a:gd name="T51" fmla="*/ 1159271875 h 492"/>
                <a:gd name="T52" fmla="*/ 1013102813 w 472"/>
                <a:gd name="T53" fmla="*/ 1159271875 h 492"/>
                <a:gd name="T54" fmla="*/ 937498125 w 472"/>
                <a:gd name="T55" fmla="*/ 1123989688 h 492"/>
                <a:gd name="T56" fmla="*/ 861893438 w 472"/>
                <a:gd name="T57" fmla="*/ 1083667188 h 492"/>
                <a:gd name="T58" fmla="*/ 791329063 w 472"/>
                <a:gd name="T59" fmla="*/ 1043344688 h 492"/>
                <a:gd name="T60" fmla="*/ 720764688 w 472"/>
                <a:gd name="T61" fmla="*/ 997981875 h 492"/>
                <a:gd name="T62" fmla="*/ 655240625 w 472"/>
                <a:gd name="T63" fmla="*/ 952619063 h 492"/>
                <a:gd name="T64" fmla="*/ 589716563 w 472"/>
                <a:gd name="T65" fmla="*/ 902215938 h 492"/>
                <a:gd name="T66" fmla="*/ 529232813 w 472"/>
                <a:gd name="T67" fmla="*/ 846772500 h 492"/>
                <a:gd name="T68" fmla="*/ 468749063 w 472"/>
                <a:gd name="T69" fmla="*/ 791329063 h 492"/>
                <a:gd name="T70" fmla="*/ 468749063 w 472"/>
                <a:gd name="T71" fmla="*/ 791329063 h 492"/>
                <a:gd name="T72" fmla="*/ 413305625 w 472"/>
                <a:gd name="T73" fmla="*/ 730845313 h 492"/>
                <a:gd name="T74" fmla="*/ 357862188 w 472"/>
                <a:gd name="T75" fmla="*/ 670361563 h 492"/>
                <a:gd name="T76" fmla="*/ 307459063 w 472"/>
                <a:gd name="T77" fmla="*/ 604837500 h 492"/>
                <a:gd name="T78" fmla="*/ 262096250 w 472"/>
                <a:gd name="T79" fmla="*/ 539313438 h 492"/>
                <a:gd name="T80" fmla="*/ 216733438 w 472"/>
                <a:gd name="T81" fmla="*/ 468749063 h 492"/>
                <a:gd name="T82" fmla="*/ 176410938 w 472"/>
                <a:gd name="T83" fmla="*/ 398184688 h 492"/>
                <a:gd name="T84" fmla="*/ 136088438 w 472"/>
                <a:gd name="T85" fmla="*/ 327620313 h 492"/>
                <a:gd name="T86" fmla="*/ 105846563 w 472"/>
                <a:gd name="T87" fmla="*/ 252015625 h 492"/>
                <a:gd name="T88" fmla="*/ 105846563 w 472"/>
                <a:gd name="T89" fmla="*/ 252015625 h 492"/>
                <a:gd name="T90" fmla="*/ 55443438 w 472"/>
                <a:gd name="T91" fmla="*/ 126007813 h 492"/>
                <a:gd name="T92" fmla="*/ 20161250 w 472"/>
                <a:gd name="T93" fmla="*/ 0 h 492"/>
                <a:gd name="T94" fmla="*/ 20161250 w 472"/>
                <a:gd name="T95" fmla="*/ 0 h 49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72" h="492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2" y="46"/>
                  </a:lnTo>
                  <a:lnTo>
                    <a:pt x="28" y="90"/>
                  </a:lnTo>
                  <a:lnTo>
                    <a:pt x="48" y="132"/>
                  </a:lnTo>
                  <a:lnTo>
                    <a:pt x="70" y="174"/>
                  </a:lnTo>
                  <a:lnTo>
                    <a:pt x="94" y="212"/>
                  </a:lnTo>
                  <a:lnTo>
                    <a:pt x="120" y="250"/>
                  </a:lnTo>
                  <a:lnTo>
                    <a:pt x="150" y="286"/>
                  </a:lnTo>
                  <a:lnTo>
                    <a:pt x="180" y="320"/>
                  </a:lnTo>
                  <a:lnTo>
                    <a:pt x="212" y="348"/>
                  </a:lnTo>
                  <a:lnTo>
                    <a:pt x="244" y="376"/>
                  </a:lnTo>
                  <a:lnTo>
                    <a:pt x="278" y="400"/>
                  </a:lnTo>
                  <a:lnTo>
                    <a:pt x="312" y="422"/>
                  </a:lnTo>
                  <a:lnTo>
                    <a:pt x="350" y="444"/>
                  </a:lnTo>
                  <a:lnTo>
                    <a:pt x="388" y="462"/>
                  </a:lnTo>
                  <a:lnTo>
                    <a:pt x="426" y="478"/>
                  </a:lnTo>
                  <a:lnTo>
                    <a:pt x="468" y="492"/>
                  </a:lnTo>
                  <a:lnTo>
                    <a:pt x="472" y="484"/>
                  </a:lnTo>
                  <a:lnTo>
                    <a:pt x="436" y="472"/>
                  </a:lnTo>
                  <a:lnTo>
                    <a:pt x="402" y="460"/>
                  </a:lnTo>
                  <a:lnTo>
                    <a:pt x="372" y="446"/>
                  </a:lnTo>
                  <a:lnTo>
                    <a:pt x="342" y="430"/>
                  </a:lnTo>
                  <a:lnTo>
                    <a:pt x="314" y="414"/>
                  </a:lnTo>
                  <a:lnTo>
                    <a:pt x="286" y="396"/>
                  </a:lnTo>
                  <a:lnTo>
                    <a:pt x="260" y="378"/>
                  </a:lnTo>
                  <a:lnTo>
                    <a:pt x="234" y="358"/>
                  </a:lnTo>
                  <a:lnTo>
                    <a:pt x="210" y="336"/>
                  </a:lnTo>
                  <a:lnTo>
                    <a:pt x="186" y="314"/>
                  </a:lnTo>
                  <a:lnTo>
                    <a:pt x="164" y="290"/>
                  </a:lnTo>
                  <a:lnTo>
                    <a:pt x="142" y="266"/>
                  </a:lnTo>
                  <a:lnTo>
                    <a:pt x="122" y="240"/>
                  </a:lnTo>
                  <a:lnTo>
                    <a:pt x="104" y="214"/>
                  </a:lnTo>
                  <a:lnTo>
                    <a:pt x="86" y="186"/>
                  </a:lnTo>
                  <a:lnTo>
                    <a:pt x="70" y="158"/>
                  </a:lnTo>
                  <a:lnTo>
                    <a:pt x="54" y="130"/>
                  </a:lnTo>
                  <a:lnTo>
                    <a:pt x="42" y="100"/>
                  </a:lnTo>
                  <a:lnTo>
                    <a:pt x="22" y="5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2" name="Freeform 241"/>
            <p:cNvSpPr>
              <a:spLocks/>
            </p:cNvSpPr>
            <p:nvPr/>
          </p:nvSpPr>
          <p:spPr bwMode="auto">
            <a:xfrm>
              <a:off x="4551363" y="4516438"/>
              <a:ext cx="717550" cy="720725"/>
            </a:xfrm>
            <a:custGeom>
              <a:avLst/>
              <a:gdLst>
                <a:gd name="T0" fmla="*/ 20161250 w 452"/>
                <a:gd name="T1" fmla="*/ 0 h 454"/>
                <a:gd name="T2" fmla="*/ 20161250 w 452"/>
                <a:gd name="T3" fmla="*/ 0 h 454"/>
                <a:gd name="T4" fmla="*/ 0 w 452"/>
                <a:gd name="T5" fmla="*/ 0 h 454"/>
                <a:gd name="T6" fmla="*/ 0 w 452"/>
                <a:gd name="T7" fmla="*/ 0 h 454"/>
                <a:gd name="T8" fmla="*/ 30241875 w 452"/>
                <a:gd name="T9" fmla="*/ 100806250 h 454"/>
                <a:gd name="T10" fmla="*/ 65524063 w 452"/>
                <a:gd name="T11" fmla="*/ 201612500 h 454"/>
                <a:gd name="T12" fmla="*/ 110886875 w 452"/>
                <a:gd name="T13" fmla="*/ 297378438 h 454"/>
                <a:gd name="T14" fmla="*/ 161290000 w 452"/>
                <a:gd name="T15" fmla="*/ 388104063 h 454"/>
                <a:gd name="T16" fmla="*/ 216733438 w 452"/>
                <a:gd name="T17" fmla="*/ 478829688 h 454"/>
                <a:gd name="T18" fmla="*/ 277217188 w 452"/>
                <a:gd name="T19" fmla="*/ 564515000 h 454"/>
                <a:gd name="T20" fmla="*/ 342741250 w 452"/>
                <a:gd name="T21" fmla="*/ 645160000 h 454"/>
                <a:gd name="T22" fmla="*/ 413305625 w 452"/>
                <a:gd name="T23" fmla="*/ 720764688 h 454"/>
                <a:gd name="T24" fmla="*/ 488910313 w 452"/>
                <a:gd name="T25" fmla="*/ 791329063 h 454"/>
                <a:gd name="T26" fmla="*/ 564515000 w 452"/>
                <a:gd name="T27" fmla="*/ 861893438 h 454"/>
                <a:gd name="T28" fmla="*/ 650200313 w 452"/>
                <a:gd name="T29" fmla="*/ 922377188 h 454"/>
                <a:gd name="T30" fmla="*/ 740925938 w 452"/>
                <a:gd name="T31" fmla="*/ 977820625 h 454"/>
                <a:gd name="T32" fmla="*/ 831651563 w 452"/>
                <a:gd name="T33" fmla="*/ 1028223750 h 454"/>
                <a:gd name="T34" fmla="*/ 927417500 w 452"/>
                <a:gd name="T35" fmla="*/ 1073586563 h 454"/>
                <a:gd name="T36" fmla="*/ 1023183438 w 452"/>
                <a:gd name="T37" fmla="*/ 1113909063 h 454"/>
                <a:gd name="T38" fmla="*/ 1129030000 w 452"/>
                <a:gd name="T39" fmla="*/ 1144150938 h 454"/>
                <a:gd name="T40" fmla="*/ 1129030000 w 452"/>
                <a:gd name="T41" fmla="*/ 1144150938 h 454"/>
                <a:gd name="T42" fmla="*/ 1139110625 w 452"/>
                <a:gd name="T43" fmla="*/ 1123989688 h 454"/>
                <a:gd name="T44" fmla="*/ 1139110625 w 452"/>
                <a:gd name="T45" fmla="*/ 1123989688 h 454"/>
                <a:gd name="T46" fmla="*/ 1038304375 w 452"/>
                <a:gd name="T47" fmla="*/ 1093747813 h 454"/>
                <a:gd name="T48" fmla="*/ 942538438 w 452"/>
                <a:gd name="T49" fmla="*/ 1058465625 h 454"/>
                <a:gd name="T50" fmla="*/ 942538438 w 452"/>
                <a:gd name="T51" fmla="*/ 1058465625 h 454"/>
                <a:gd name="T52" fmla="*/ 871974063 w 452"/>
                <a:gd name="T53" fmla="*/ 1028223750 h 454"/>
                <a:gd name="T54" fmla="*/ 806450000 w 452"/>
                <a:gd name="T55" fmla="*/ 992941563 h 454"/>
                <a:gd name="T56" fmla="*/ 735885625 w 452"/>
                <a:gd name="T57" fmla="*/ 952619063 h 454"/>
                <a:gd name="T58" fmla="*/ 670361563 w 452"/>
                <a:gd name="T59" fmla="*/ 912296563 h 454"/>
                <a:gd name="T60" fmla="*/ 609877813 w 452"/>
                <a:gd name="T61" fmla="*/ 866933750 h 454"/>
                <a:gd name="T62" fmla="*/ 549394063 w 452"/>
                <a:gd name="T63" fmla="*/ 816530625 h 454"/>
                <a:gd name="T64" fmla="*/ 488910313 w 452"/>
                <a:gd name="T65" fmla="*/ 766127500 h 454"/>
                <a:gd name="T66" fmla="*/ 433466875 w 452"/>
                <a:gd name="T67" fmla="*/ 715724375 h 454"/>
                <a:gd name="T68" fmla="*/ 433466875 w 452"/>
                <a:gd name="T69" fmla="*/ 715724375 h 454"/>
                <a:gd name="T70" fmla="*/ 383063750 w 452"/>
                <a:gd name="T71" fmla="*/ 660280938 h 454"/>
                <a:gd name="T72" fmla="*/ 332660625 w 452"/>
                <a:gd name="T73" fmla="*/ 599797188 h 454"/>
                <a:gd name="T74" fmla="*/ 282257500 w 452"/>
                <a:gd name="T75" fmla="*/ 539313438 h 454"/>
                <a:gd name="T76" fmla="*/ 236894688 w 452"/>
                <a:gd name="T77" fmla="*/ 478829688 h 454"/>
                <a:gd name="T78" fmla="*/ 196572188 w 452"/>
                <a:gd name="T79" fmla="*/ 413305625 h 454"/>
                <a:gd name="T80" fmla="*/ 161290000 w 452"/>
                <a:gd name="T81" fmla="*/ 347781563 h 454"/>
                <a:gd name="T82" fmla="*/ 120967500 w 452"/>
                <a:gd name="T83" fmla="*/ 277217188 h 454"/>
                <a:gd name="T84" fmla="*/ 90725625 w 452"/>
                <a:gd name="T85" fmla="*/ 206652813 h 454"/>
                <a:gd name="T86" fmla="*/ 90725625 w 452"/>
                <a:gd name="T87" fmla="*/ 206652813 h 454"/>
                <a:gd name="T88" fmla="*/ 50403125 w 452"/>
                <a:gd name="T89" fmla="*/ 105846563 h 454"/>
                <a:gd name="T90" fmla="*/ 20161250 w 452"/>
                <a:gd name="T91" fmla="*/ 0 h 454"/>
                <a:gd name="T92" fmla="*/ 20161250 w 452"/>
                <a:gd name="T93" fmla="*/ 0 h 45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52" h="454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2" y="40"/>
                  </a:lnTo>
                  <a:lnTo>
                    <a:pt x="26" y="80"/>
                  </a:lnTo>
                  <a:lnTo>
                    <a:pt x="44" y="118"/>
                  </a:lnTo>
                  <a:lnTo>
                    <a:pt x="64" y="154"/>
                  </a:lnTo>
                  <a:lnTo>
                    <a:pt x="86" y="190"/>
                  </a:lnTo>
                  <a:lnTo>
                    <a:pt x="110" y="224"/>
                  </a:lnTo>
                  <a:lnTo>
                    <a:pt x="136" y="256"/>
                  </a:lnTo>
                  <a:lnTo>
                    <a:pt x="164" y="286"/>
                  </a:lnTo>
                  <a:lnTo>
                    <a:pt x="194" y="314"/>
                  </a:lnTo>
                  <a:lnTo>
                    <a:pt x="224" y="342"/>
                  </a:lnTo>
                  <a:lnTo>
                    <a:pt x="258" y="366"/>
                  </a:lnTo>
                  <a:lnTo>
                    <a:pt x="294" y="388"/>
                  </a:lnTo>
                  <a:lnTo>
                    <a:pt x="330" y="408"/>
                  </a:lnTo>
                  <a:lnTo>
                    <a:pt x="368" y="426"/>
                  </a:lnTo>
                  <a:lnTo>
                    <a:pt x="406" y="442"/>
                  </a:lnTo>
                  <a:lnTo>
                    <a:pt x="448" y="454"/>
                  </a:lnTo>
                  <a:lnTo>
                    <a:pt x="452" y="446"/>
                  </a:lnTo>
                  <a:lnTo>
                    <a:pt x="412" y="434"/>
                  </a:lnTo>
                  <a:lnTo>
                    <a:pt x="374" y="420"/>
                  </a:lnTo>
                  <a:lnTo>
                    <a:pt x="346" y="408"/>
                  </a:lnTo>
                  <a:lnTo>
                    <a:pt x="320" y="394"/>
                  </a:lnTo>
                  <a:lnTo>
                    <a:pt x="292" y="378"/>
                  </a:lnTo>
                  <a:lnTo>
                    <a:pt x="266" y="362"/>
                  </a:lnTo>
                  <a:lnTo>
                    <a:pt x="242" y="344"/>
                  </a:lnTo>
                  <a:lnTo>
                    <a:pt x="218" y="324"/>
                  </a:lnTo>
                  <a:lnTo>
                    <a:pt x="194" y="304"/>
                  </a:lnTo>
                  <a:lnTo>
                    <a:pt x="172" y="284"/>
                  </a:lnTo>
                  <a:lnTo>
                    <a:pt x="152" y="262"/>
                  </a:lnTo>
                  <a:lnTo>
                    <a:pt x="132" y="238"/>
                  </a:lnTo>
                  <a:lnTo>
                    <a:pt x="112" y="214"/>
                  </a:lnTo>
                  <a:lnTo>
                    <a:pt x="94" y="190"/>
                  </a:lnTo>
                  <a:lnTo>
                    <a:pt x="78" y="164"/>
                  </a:lnTo>
                  <a:lnTo>
                    <a:pt x="64" y="138"/>
                  </a:lnTo>
                  <a:lnTo>
                    <a:pt x="48" y="110"/>
                  </a:lnTo>
                  <a:lnTo>
                    <a:pt x="36" y="82"/>
                  </a:lnTo>
                  <a:lnTo>
                    <a:pt x="20" y="4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3" name="Freeform 242"/>
            <p:cNvSpPr>
              <a:spLocks/>
            </p:cNvSpPr>
            <p:nvPr/>
          </p:nvSpPr>
          <p:spPr bwMode="auto">
            <a:xfrm>
              <a:off x="4618038" y="4513263"/>
              <a:ext cx="682625" cy="666750"/>
            </a:xfrm>
            <a:custGeom>
              <a:avLst/>
              <a:gdLst>
                <a:gd name="T0" fmla="*/ 20161250 w 430"/>
                <a:gd name="T1" fmla="*/ 0 h 420"/>
                <a:gd name="T2" fmla="*/ 20161250 w 430"/>
                <a:gd name="T3" fmla="*/ 0 h 420"/>
                <a:gd name="T4" fmla="*/ 0 w 430"/>
                <a:gd name="T5" fmla="*/ 5040313 h 420"/>
                <a:gd name="T6" fmla="*/ 0 w 430"/>
                <a:gd name="T7" fmla="*/ 5040313 h 420"/>
                <a:gd name="T8" fmla="*/ 30241875 w 430"/>
                <a:gd name="T9" fmla="*/ 95765938 h 420"/>
                <a:gd name="T10" fmla="*/ 65524063 w 430"/>
                <a:gd name="T11" fmla="*/ 191531875 h 420"/>
                <a:gd name="T12" fmla="*/ 105846563 w 430"/>
                <a:gd name="T13" fmla="*/ 277217188 h 420"/>
                <a:gd name="T14" fmla="*/ 156249688 w 430"/>
                <a:gd name="T15" fmla="*/ 367942813 h 420"/>
                <a:gd name="T16" fmla="*/ 206652813 w 430"/>
                <a:gd name="T17" fmla="*/ 448587813 h 420"/>
                <a:gd name="T18" fmla="*/ 267136563 w 430"/>
                <a:gd name="T19" fmla="*/ 529232813 h 420"/>
                <a:gd name="T20" fmla="*/ 327620313 w 430"/>
                <a:gd name="T21" fmla="*/ 599797188 h 420"/>
                <a:gd name="T22" fmla="*/ 393144375 w 430"/>
                <a:gd name="T23" fmla="*/ 670361563 h 420"/>
                <a:gd name="T24" fmla="*/ 468749063 w 430"/>
                <a:gd name="T25" fmla="*/ 740925938 h 420"/>
                <a:gd name="T26" fmla="*/ 544353750 w 430"/>
                <a:gd name="T27" fmla="*/ 801409688 h 420"/>
                <a:gd name="T28" fmla="*/ 624998750 w 430"/>
                <a:gd name="T29" fmla="*/ 856853125 h 420"/>
                <a:gd name="T30" fmla="*/ 705643750 w 430"/>
                <a:gd name="T31" fmla="*/ 907256250 h 420"/>
                <a:gd name="T32" fmla="*/ 791329063 w 430"/>
                <a:gd name="T33" fmla="*/ 952619063 h 420"/>
                <a:gd name="T34" fmla="*/ 882054688 w 430"/>
                <a:gd name="T35" fmla="*/ 997981875 h 420"/>
                <a:gd name="T36" fmla="*/ 977820625 w 430"/>
                <a:gd name="T37" fmla="*/ 1028223750 h 420"/>
                <a:gd name="T38" fmla="*/ 1073586563 w 430"/>
                <a:gd name="T39" fmla="*/ 1058465625 h 420"/>
                <a:gd name="T40" fmla="*/ 1073586563 w 430"/>
                <a:gd name="T41" fmla="*/ 1058465625 h 420"/>
                <a:gd name="T42" fmla="*/ 1083667188 w 430"/>
                <a:gd name="T43" fmla="*/ 1043344688 h 420"/>
                <a:gd name="T44" fmla="*/ 1083667188 w 430"/>
                <a:gd name="T45" fmla="*/ 1043344688 h 420"/>
                <a:gd name="T46" fmla="*/ 977820625 w 430"/>
                <a:gd name="T47" fmla="*/ 1008062500 h 420"/>
                <a:gd name="T48" fmla="*/ 877014375 w 430"/>
                <a:gd name="T49" fmla="*/ 972780313 h 420"/>
                <a:gd name="T50" fmla="*/ 877014375 w 430"/>
                <a:gd name="T51" fmla="*/ 972780313 h 420"/>
                <a:gd name="T52" fmla="*/ 811490313 w 430"/>
                <a:gd name="T53" fmla="*/ 942538438 h 420"/>
                <a:gd name="T54" fmla="*/ 745966250 w 430"/>
                <a:gd name="T55" fmla="*/ 907256250 h 420"/>
                <a:gd name="T56" fmla="*/ 685482500 w 430"/>
                <a:gd name="T57" fmla="*/ 871974063 h 420"/>
                <a:gd name="T58" fmla="*/ 624998750 w 430"/>
                <a:gd name="T59" fmla="*/ 831651563 h 420"/>
                <a:gd name="T60" fmla="*/ 564515000 w 430"/>
                <a:gd name="T61" fmla="*/ 791329063 h 420"/>
                <a:gd name="T62" fmla="*/ 509071563 w 430"/>
                <a:gd name="T63" fmla="*/ 745966250 h 420"/>
                <a:gd name="T64" fmla="*/ 453628125 w 430"/>
                <a:gd name="T65" fmla="*/ 700603438 h 420"/>
                <a:gd name="T66" fmla="*/ 398184688 w 430"/>
                <a:gd name="T67" fmla="*/ 650200313 h 420"/>
                <a:gd name="T68" fmla="*/ 398184688 w 430"/>
                <a:gd name="T69" fmla="*/ 650200313 h 420"/>
                <a:gd name="T70" fmla="*/ 352821875 w 430"/>
                <a:gd name="T71" fmla="*/ 594756875 h 420"/>
                <a:gd name="T72" fmla="*/ 302418750 w 430"/>
                <a:gd name="T73" fmla="*/ 544353750 h 420"/>
                <a:gd name="T74" fmla="*/ 257055938 w 430"/>
                <a:gd name="T75" fmla="*/ 483870000 h 420"/>
                <a:gd name="T76" fmla="*/ 216733438 w 430"/>
                <a:gd name="T77" fmla="*/ 428426563 h 420"/>
                <a:gd name="T78" fmla="*/ 176410938 w 430"/>
                <a:gd name="T79" fmla="*/ 367942813 h 420"/>
                <a:gd name="T80" fmla="*/ 141128750 w 430"/>
                <a:gd name="T81" fmla="*/ 302418750 h 420"/>
                <a:gd name="T82" fmla="*/ 110886875 w 430"/>
                <a:gd name="T83" fmla="*/ 236894688 h 420"/>
                <a:gd name="T84" fmla="*/ 80645000 w 430"/>
                <a:gd name="T85" fmla="*/ 171370625 h 420"/>
                <a:gd name="T86" fmla="*/ 80645000 w 430"/>
                <a:gd name="T87" fmla="*/ 171370625 h 420"/>
                <a:gd name="T88" fmla="*/ 45362813 w 430"/>
                <a:gd name="T89" fmla="*/ 90725625 h 420"/>
                <a:gd name="T90" fmla="*/ 20161250 w 430"/>
                <a:gd name="T91" fmla="*/ 0 h 420"/>
                <a:gd name="T92" fmla="*/ 20161250 w 430"/>
                <a:gd name="T93" fmla="*/ 0 h 42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30" h="420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12" y="38"/>
                  </a:lnTo>
                  <a:lnTo>
                    <a:pt x="26" y="76"/>
                  </a:lnTo>
                  <a:lnTo>
                    <a:pt x="42" y="110"/>
                  </a:lnTo>
                  <a:lnTo>
                    <a:pt x="62" y="146"/>
                  </a:lnTo>
                  <a:lnTo>
                    <a:pt x="82" y="178"/>
                  </a:lnTo>
                  <a:lnTo>
                    <a:pt x="106" y="210"/>
                  </a:lnTo>
                  <a:lnTo>
                    <a:pt x="130" y="238"/>
                  </a:lnTo>
                  <a:lnTo>
                    <a:pt x="156" y="266"/>
                  </a:lnTo>
                  <a:lnTo>
                    <a:pt x="186" y="294"/>
                  </a:lnTo>
                  <a:lnTo>
                    <a:pt x="216" y="318"/>
                  </a:lnTo>
                  <a:lnTo>
                    <a:pt x="248" y="340"/>
                  </a:lnTo>
                  <a:lnTo>
                    <a:pt x="280" y="360"/>
                  </a:lnTo>
                  <a:lnTo>
                    <a:pt x="314" y="378"/>
                  </a:lnTo>
                  <a:lnTo>
                    <a:pt x="350" y="396"/>
                  </a:lnTo>
                  <a:lnTo>
                    <a:pt x="388" y="408"/>
                  </a:lnTo>
                  <a:lnTo>
                    <a:pt x="426" y="420"/>
                  </a:lnTo>
                  <a:lnTo>
                    <a:pt x="430" y="414"/>
                  </a:lnTo>
                  <a:lnTo>
                    <a:pt x="388" y="400"/>
                  </a:lnTo>
                  <a:lnTo>
                    <a:pt x="348" y="386"/>
                  </a:lnTo>
                  <a:lnTo>
                    <a:pt x="322" y="374"/>
                  </a:lnTo>
                  <a:lnTo>
                    <a:pt x="296" y="360"/>
                  </a:lnTo>
                  <a:lnTo>
                    <a:pt x="272" y="346"/>
                  </a:lnTo>
                  <a:lnTo>
                    <a:pt x="248" y="330"/>
                  </a:lnTo>
                  <a:lnTo>
                    <a:pt x="224" y="314"/>
                  </a:lnTo>
                  <a:lnTo>
                    <a:pt x="202" y="296"/>
                  </a:lnTo>
                  <a:lnTo>
                    <a:pt x="180" y="278"/>
                  </a:lnTo>
                  <a:lnTo>
                    <a:pt x="158" y="258"/>
                  </a:lnTo>
                  <a:lnTo>
                    <a:pt x="140" y="236"/>
                  </a:lnTo>
                  <a:lnTo>
                    <a:pt x="120" y="216"/>
                  </a:lnTo>
                  <a:lnTo>
                    <a:pt x="102" y="192"/>
                  </a:lnTo>
                  <a:lnTo>
                    <a:pt x="86" y="170"/>
                  </a:lnTo>
                  <a:lnTo>
                    <a:pt x="70" y="146"/>
                  </a:lnTo>
                  <a:lnTo>
                    <a:pt x="56" y="120"/>
                  </a:lnTo>
                  <a:lnTo>
                    <a:pt x="44" y="94"/>
                  </a:lnTo>
                  <a:lnTo>
                    <a:pt x="32" y="68"/>
                  </a:lnTo>
                  <a:lnTo>
                    <a:pt x="18" y="3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4" name="Freeform 243"/>
            <p:cNvSpPr>
              <a:spLocks/>
            </p:cNvSpPr>
            <p:nvPr/>
          </p:nvSpPr>
          <p:spPr bwMode="auto">
            <a:xfrm>
              <a:off x="4681538" y="4513263"/>
              <a:ext cx="647700" cy="609600"/>
            </a:xfrm>
            <a:custGeom>
              <a:avLst/>
              <a:gdLst>
                <a:gd name="T0" fmla="*/ 20161250 w 408"/>
                <a:gd name="T1" fmla="*/ 0 h 384"/>
                <a:gd name="T2" fmla="*/ 20161250 w 408"/>
                <a:gd name="T3" fmla="*/ 0 h 384"/>
                <a:gd name="T4" fmla="*/ 0 w 408"/>
                <a:gd name="T5" fmla="*/ 0 h 384"/>
                <a:gd name="T6" fmla="*/ 0 w 408"/>
                <a:gd name="T7" fmla="*/ 0 h 384"/>
                <a:gd name="T8" fmla="*/ 30241875 w 408"/>
                <a:gd name="T9" fmla="*/ 80645000 h 384"/>
                <a:gd name="T10" fmla="*/ 60483750 w 408"/>
                <a:gd name="T11" fmla="*/ 166330313 h 384"/>
                <a:gd name="T12" fmla="*/ 100806250 w 408"/>
                <a:gd name="T13" fmla="*/ 241935000 h 384"/>
                <a:gd name="T14" fmla="*/ 141128750 w 408"/>
                <a:gd name="T15" fmla="*/ 317539688 h 384"/>
                <a:gd name="T16" fmla="*/ 191531875 w 408"/>
                <a:gd name="T17" fmla="*/ 393144375 h 384"/>
                <a:gd name="T18" fmla="*/ 241935000 w 408"/>
                <a:gd name="T19" fmla="*/ 463708750 h 384"/>
                <a:gd name="T20" fmla="*/ 297378438 w 408"/>
                <a:gd name="T21" fmla="*/ 529232813 h 384"/>
                <a:gd name="T22" fmla="*/ 357862188 w 408"/>
                <a:gd name="T23" fmla="*/ 594756875 h 384"/>
                <a:gd name="T24" fmla="*/ 357862188 w 408"/>
                <a:gd name="T25" fmla="*/ 594756875 h 384"/>
                <a:gd name="T26" fmla="*/ 428426563 w 408"/>
                <a:gd name="T27" fmla="*/ 655240625 h 384"/>
                <a:gd name="T28" fmla="*/ 498990938 w 408"/>
                <a:gd name="T29" fmla="*/ 715724375 h 384"/>
                <a:gd name="T30" fmla="*/ 579635938 w 408"/>
                <a:gd name="T31" fmla="*/ 771167813 h 384"/>
                <a:gd name="T32" fmla="*/ 660280938 w 408"/>
                <a:gd name="T33" fmla="*/ 821570938 h 384"/>
                <a:gd name="T34" fmla="*/ 745966250 w 408"/>
                <a:gd name="T35" fmla="*/ 866933750 h 384"/>
                <a:gd name="T36" fmla="*/ 836691875 w 408"/>
                <a:gd name="T37" fmla="*/ 907256250 h 384"/>
                <a:gd name="T38" fmla="*/ 927417500 w 408"/>
                <a:gd name="T39" fmla="*/ 942538438 h 384"/>
                <a:gd name="T40" fmla="*/ 1023183438 w 408"/>
                <a:gd name="T41" fmla="*/ 967740000 h 384"/>
                <a:gd name="T42" fmla="*/ 1023183438 w 408"/>
                <a:gd name="T43" fmla="*/ 967740000 h 384"/>
                <a:gd name="T44" fmla="*/ 1028223750 w 408"/>
                <a:gd name="T45" fmla="*/ 947578750 h 384"/>
                <a:gd name="T46" fmla="*/ 1028223750 w 408"/>
                <a:gd name="T47" fmla="*/ 947578750 h 384"/>
                <a:gd name="T48" fmla="*/ 922377188 w 408"/>
                <a:gd name="T49" fmla="*/ 917336875 h 384"/>
                <a:gd name="T50" fmla="*/ 816530625 w 408"/>
                <a:gd name="T51" fmla="*/ 877014375 h 384"/>
                <a:gd name="T52" fmla="*/ 816530625 w 408"/>
                <a:gd name="T53" fmla="*/ 877014375 h 384"/>
                <a:gd name="T54" fmla="*/ 756046875 w 408"/>
                <a:gd name="T55" fmla="*/ 851812813 h 384"/>
                <a:gd name="T56" fmla="*/ 695563125 w 408"/>
                <a:gd name="T57" fmla="*/ 821570938 h 384"/>
                <a:gd name="T58" fmla="*/ 635079375 w 408"/>
                <a:gd name="T59" fmla="*/ 786288750 h 384"/>
                <a:gd name="T60" fmla="*/ 579635938 w 408"/>
                <a:gd name="T61" fmla="*/ 751006563 h 384"/>
                <a:gd name="T62" fmla="*/ 524192500 w 408"/>
                <a:gd name="T63" fmla="*/ 710684063 h 384"/>
                <a:gd name="T64" fmla="*/ 468749063 w 408"/>
                <a:gd name="T65" fmla="*/ 670361563 h 384"/>
                <a:gd name="T66" fmla="*/ 418345938 w 408"/>
                <a:gd name="T67" fmla="*/ 624998750 h 384"/>
                <a:gd name="T68" fmla="*/ 372983125 w 408"/>
                <a:gd name="T69" fmla="*/ 579635938 h 384"/>
                <a:gd name="T70" fmla="*/ 372983125 w 408"/>
                <a:gd name="T71" fmla="*/ 579635938 h 384"/>
                <a:gd name="T72" fmla="*/ 322580000 w 408"/>
                <a:gd name="T73" fmla="*/ 529232813 h 384"/>
                <a:gd name="T74" fmla="*/ 282257500 w 408"/>
                <a:gd name="T75" fmla="*/ 478829688 h 384"/>
                <a:gd name="T76" fmla="*/ 236894688 w 408"/>
                <a:gd name="T77" fmla="*/ 423386250 h 384"/>
                <a:gd name="T78" fmla="*/ 201612500 w 408"/>
                <a:gd name="T79" fmla="*/ 372983125 h 384"/>
                <a:gd name="T80" fmla="*/ 161290000 w 408"/>
                <a:gd name="T81" fmla="*/ 312499375 h 384"/>
                <a:gd name="T82" fmla="*/ 131048125 w 408"/>
                <a:gd name="T83" fmla="*/ 257055938 h 384"/>
                <a:gd name="T84" fmla="*/ 100806250 w 408"/>
                <a:gd name="T85" fmla="*/ 196572188 h 384"/>
                <a:gd name="T86" fmla="*/ 70564375 w 408"/>
                <a:gd name="T87" fmla="*/ 131048125 h 384"/>
                <a:gd name="T88" fmla="*/ 70564375 w 408"/>
                <a:gd name="T89" fmla="*/ 131048125 h 384"/>
                <a:gd name="T90" fmla="*/ 45362813 w 408"/>
                <a:gd name="T91" fmla="*/ 65524063 h 384"/>
                <a:gd name="T92" fmla="*/ 20161250 w 408"/>
                <a:gd name="T93" fmla="*/ 0 h 384"/>
                <a:gd name="T94" fmla="*/ 20161250 w 408"/>
                <a:gd name="T95" fmla="*/ 0 h 38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08" h="384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2" y="32"/>
                  </a:lnTo>
                  <a:lnTo>
                    <a:pt x="24" y="66"/>
                  </a:lnTo>
                  <a:lnTo>
                    <a:pt x="40" y="96"/>
                  </a:lnTo>
                  <a:lnTo>
                    <a:pt x="56" y="126"/>
                  </a:lnTo>
                  <a:lnTo>
                    <a:pt x="76" y="156"/>
                  </a:lnTo>
                  <a:lnTo>
                    <a:pt x="96" y="184"/>
                  </a:lnTo>
                  <a:lnTo>
                    <a:pt x="118" y="210"/>
                  </a:lnTo>
                  <a:lnTo>
                    <a:pt x="142" y="236"/>
                  </a:lnTo>
                  <a:lnTo>
                    <a:pt x="170" y="260"/>
                  </a:lnTo>
                  <a:lnTo>
                    <a:pt x="198" y="284"/>
                  </a:lnTo>
                  <a:lnTo>
                    <a:pt x="230" y="306"/>
                  </a:lnTo>
                  <a:lnTo>
                    <a:pt x="262" y="326"/>
                  </a:lnTo>
                  <a:lnTo>
                    <a:pt x="296" y="344"/>
                  </a:lnTo>
                  <a:lnTo>
                    <a:pt x="332" y="360"/>
                  </a:lnTo>
                  <a:lnTo>
                    <a:pt x="368" y="374"/>
                  </a:lnTo>
                  <a:lnTo>
                    <a:pt x="406" y="384"/>
                  </a:lnTo>
                  <a:lnTo>
                    <a:pt x="408" y="376"/>
                  </a:lnTo>
                  <a:lnTo>
                    <a:pt x="366" y="364"/>
                  </a:lnTo>
                  <a:lnTo>
                    <a:pt x="324" y="348"/>
                  </a:lnTo>
                  <a:lnTo>
                    <a:pt x="300" y="338"/>
                  </a:lnTo>
                  <a:lnTo>
                    <a:pt x="276" y="326"/>
                  </a:lnTo>
                  <a:lnTo>
                    <a:pt x="252" y="312"/>
                  </a:lnTo>
                  <a:lnTo>
                    <a:pt x="230" y="298"/>
                  </a:lnTo>
                  <a:lnTo>
                    <a:pt x="208" y="282"/>
                  </a:lnTo>
                  <a:lnTo>
                    <a:pt x="186" y="266"/>
                  </a:lnTo>
                  <a:lnTo>
                    <a:pt x="166" y="248"/>
                  </a:lnTo>
                  <a:lnTo>
                    <a:pt x="148" y="230"/>
                  </a:lnTo>
                  <a:lnTo>
                    <a:pt x="128" y="210"/>
                  </a:lnTo>
                  <a:lnTo>
                    <a:pt x="112" y="190"/>
                  </a:lnTo>
                  <a:lnTo>
                    <a:pt x="94" y="168"/>
                  </a:lnTo>
                  <a:lnTo>
                    <a:pt x="80" y="148"/>
                  </a:lnTo>
                  <a:lnTo>
                    <a:pt x="64" y="124"/>
                  </a:lnTo>
                  <a:lnTo>
                    <a:pt x="52" y="102"/>
                  </a:lnTo>
                  <a:lnTo>
                    <a:pt x="40" y="78"/>
                  </a:lnTo>
                  <a:lnTo>
                    <a:pt x="28" y="52"/>
                  </a:lnTo>
                  <a:lnTo>
                    <a:pt x="18" y="2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5" name="Freeform 244"/>
            <p:cNvSpPr>
              <a:spLocks/>
            </p:cNvSpPr>
            <p:nvPr/>
          </p:nvSpPr>
          <p:spPr bwMode="auto">
            <a:xfrm>
              <a:off x="4748213" y="4506913"/>
              <a:ext cx="609600" cy="558800"/>
            </a:xfrm>
            <a:custGeom>
              <a:avLst/>
              <a:gdLst>
                <a:gd name="T0" fmla="*/ 20161250 w 384"/>
                <a:gd name="T1" fmla="*/ 0 h 352"/>
                <a:gd name="T2" fmla="*/ 20161250 w 384"/>
                <a:gd name="T3" fmla="*/ 0 h 352"/>
                <a:gd name="T4" fmla="*/ 0 w 384"/>
                <a:gd name="T5" fmla="*/ 0 h 352"/>
                <a:gd name="T6" fmla="*/ 0 w 384"/>
                <a:gd name="T7" fmla="*/ 0 h 352"/>
                <a:gd name="T8" fmla="*/ 25201563 w 384"/>
                <a:gd name="T9" fmla="*/ 85685313 h 352"/>
                <a:gd name="T10" fmla="*/ 60483750 w 384"/>
                <a:gd name="T11" fmla="*/ 161290000 h 352"/>
                <a:gd name="T12" fmla="*/ 100806250 w 384"/>
                <a:gd name="T13" fmla="*/ 236894688 h 352"/>
                <a:gd name="T14" fmla="*/ 146169063 w 384"/>
                <a:gd name="T15" fmla="*/ 312499375 h 352"/>
                <a:gd name="T16" fmla="*/ 191531875 w 384"/>
                <a:gd name="T17" fmla="*/ 383063750 h 352"/>
                <a:gd name="T18" fmla="*/ 246975313 w 384"/>
                <a:gd name="T19" fmla="*/ 448587813 h 352"/>
                <a:gd name="T20" fmla="*/ 302418750 w 384"/>
                <a:gd name="T21" fmla="*/ 509071563 h 352"/>
                <a:gd name="T22" fmla="*/ 362902500 w 384"/>
                <a:gd name="T23" fmla="*/ 569555313 h 352"/>
                <a:gd name="T24" fmla="*/ 423386250 w 384"/>
                <a:gd name="T25" fmla="*/ 624998750 h 352"/>
                <a:gd name="T26" fmla="*/ 493950625 w 384"/>
                <a:gd name="T27" fmla="*/ 675401875 h 352"/>
                <a:gd name="T28" fmla="*/ 564515000 w 384"/>
                <a:gd name="T29" fmla="*/ 720764688 h 352"/>
                <a:gd name="T30" fmla="*/ 640119688 w 384"/>
                <a:gd name="T31" fmla="*/ 766127500 h 352"/>
                <a:gd name="T32" fmla="*/ 715724375 w 384"/>
                <a:gd name="T33" fmla="*/ 801409688 h 352"/>
                <a:gd name="T34" fmla="*/ 796369375 w 384"/>
                <a:gd name="T35" fmla="*/ 836691875 h 352"/>
                <a:gd name="T36" fmla="*/ 877014375 w 384"/>
                <a:gd name="T37" fmla="*/ 861893438 h 352"/>
                <a:gd name="T38" fmla="*/ 962699688 w 384"/>
                <a:gd name="T39" fmla="*/ 887095000 h 352"/>
                <a:gd name="T40" fmla="*/ 962699688 w 384"/>
                <a:gd name="T41" fmla="*/ 887095000 h 352"/>
                <a:gd name="T42" fmla="*/ 967740000 w 384"/>
                <a:gd name="T43" fmla="*/ 866933750 h 352"/>
                <a:gd name="T44" fmla="*/ 967740000 w 384"/>
                <a:gd name="T45" fmla="*/ 866933750 h 352"/>
                <a:gd name="T46" fmla="*/ 856853125 w 384"/>
                <a:gd name="T47" fmla="*/ 836691875 h 352"/>
                <a:gd name="T48" fmla="*/ 751006563 w 384"/>
                <a:gd name="T49" fmla="*/ 796369375 h 352"/>
                <a:gd name="T50" fmla="*/ 751006563 w 384"/>
                <a:gd name="T51" fmla="*/ 796369375 h 352"/>
                <a:gd name="T52" fmla="*/ 690522813 w 384"/>
                <a:gd name="T53" fmla="*/ 771167813 h 352"/>
                <a:gd name="T54" fmla="*/ 635079375 w 384"/>
                <a:gd name="T55" fmla="*/ 740925938 h 352"/>
                <a:gd name="T56" fmla="*/ 579635938 w 384"/>
                <a:gd name="T57" fmla="*/ 710684063 h 352"/>
                <a:gd name="T58" fmla="*/ 529232813 w 384"/>
                <a:gd name="T59" fmla="*/ 675401875 h 352"/>
                <a:gd name="T60" fmla="*/ 428426563 w 384"/>
                <a:gd name="T61" fmla="*/ 599797188 h 352"/>
                <a:gd name="T62" fmla="*/ 337700938 w 384"/>
                <a:gd name="T63" fmla="*/ 519152188 h 352"/>
                <a:gd name="T64" fmla="*/ 337700938 w 384"/>
                <a:gd name="T65" fmla="*/ 519152188 h 352"/>
                <a:gd name="T66" fmla="*/ 252015625 w 384"/>
                <a:gd name="T67" fmla="*/ 423386250 h 352"/>
                <a:gd name="T68" fmla="*/ 176410938 w 384"/>
                <a:gd name="T69" fmla="*/ 322580000 h 352"/>
                <a:gd name="T70" fmla="*/ 141128750 w 384"/>
                <a:gd name="T71" fmla="*/ 272176875 h 352"/>
                <a:gd name="T72" fmla="*/ 110886875 w 384"/>
                <a:gd name="T73" fmla="*/ 216733438 h 352"/>
                <a:gd name="T74" fmla="*/ 85685313 w 384"/>
                <a:gd name="T75" fmla="*/ 161290000 h 352"/>
                <a:gd name="T76" fmla="*/ 55443438 w 384"/>
                <a:gd name="T77" fmla="*/ 105846563 h 352"/>
                <a:gd name="T78" fmla="*/ 55443438 w 384"/>
                <a:gd name="T79" fmla="*/ 105846563 h 352"/>
                <a:gd name="T80" fmla="*/ 20161250 w 384"/>
                <a:gd name="T81" fmla="*/ 0 h 352"/>
                <a:gd name="T82" fmla="*/ 20161250 w 384"/>
                <a:gd name="T83" fmla="*/ 0 h 35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84" h="352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0" y="34"/>
                  </a:lnTo>
                  <a:lnTo>
                    <a:pt x="24" y="64"/>
                  </a:lnTo>
                  <a:lnTo>
                    <a:pt x="40" y="94"/>
                  </a:lnTo>
                  <a:lnTo>
                    <a:pt x="58" y="124"/>
                  </a:lnTo>
                  <a:lnTo>
                    <a:pt x="76" y="152"/>
                  </a:lnTo>
                  <a:lnTo>
                    <a:pt x="98" y="178"/>
                  </a:lnTo>
                  <a:lnTo>
                    <a:pt x="120" y="202"/>
                  </a:lnTo>
                  <a:lnTo>
                    <a:pt x="144" y="226"/>
                  </a:lnTo>
                  <a:lnTo>
                    <a:pt x="168" y="248"/>
                  </a:lnTo>
                  <a:lnTo>
                    <a:pt x="196" y="268"/>
                  </a:lnTo>
                  <a:lnTo>
                    <a:pt x="224" y="286"/>
                  </a:lnTo>
                  <a:lnTo>
                    <a:pt x="254" y="304"/>
                  </a:lnTo>
                  <a:lnTo>
                    <a:pt x="284" y="318"/>
                  </a:lnTo>
                  <a:lnTo>
                    <a:pt x="316" y="332"/>
                  </a:lnTo>
                  <a:lnTo>
                    <a:pt x="348" y="342"/>
                  </a:lnTo>
                  <a:lnTo>
                    <a:pt x="382" y="352"/>
                  </a:lnTo>
                  <a:lnTo>
                    <a:pt x="384" y="344"/>
                  </a:lnTo>
                  <a:lnTo>
                    <a:pt x="340" y="332"/>
                  </a:lnTo>
                  <a:lnTo>
                    <a:pt x="298" y="316"/>
                  </a:lnTo>
                  <a:lnTo>
                    <a:pt x="274" y="306"/>
                  </a:lnTo>
                  <a:lnTo>
                    <a:pt x="252" y="294"/>
                  </a:lnTo>
                  <a:lnTo>
                    <a:pt x="230" y="282"/>
                  </a:lnTo>
                  <a:lnTo>
                    <a:pt x="210" y="268"/>
                  </a:lnTo>
                  <a:lnTo>
                    <a:pt x="170" y="238"/>
                  </a:lnTo>
                  <a:lnTo>
                    <a:pt x="134" y="206"/>
                  </a:lnTo>
                  <a:lnTo>
                    <a:pt x="100" y="168"/>
                  </a:lnTo>
                  <a:lnTo>
                    <a:pt x="70" y="128"/>
                  </a:lnTo>
                  <a:lnTo>
                    <a:pt x="56" y="108"/>
                  </a:lnTo>
                  <a:lnTo>
                    <a:pt x="44" y="86"/>
                  </a:lnTo>
                  <a:lnTo>
                    <a:pt x="34" y="64"/>
                  </a:lnTo>
                  <a:lnTo>
                    <a:pt x="22" y="4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6" name="Freeform 245"/>
            <p:cNvSpPr>
              <a:spLocks/>
            </p:cNvSpPr>
            <p:nvPr/>
          </p:nvSpPr>
          <p:spPr bwMode="auto">
            <a:xfrm>
              <a:off x="4811713" y="4500563"/>
              <a:ext cx="571500" cy="504825"/>
            </a:xfrm>
            <a:custGeom>
              <a:avLst/>
              <a:gdLst>
                <a:gd name="T0" fmla="*/ 20161250 w 360"/>
                <a:gd name="T1" fmla="*/ 0 h 318"/>
                <a:gd name="T2" fmla="*/ 20161250 w 360"/>
                <a:gd name="T3" fmla="*/ 0 h 318"/>
                <a:gd name="T4" fmla="*/ 0 w 360"/>
                <a:gd name="T5" fmla="*/ 0 h 318"/>
                <a:gd name="T6" fmla="*/ 0 w 360"/>
                <a:gd name="T7" fmla="*/ 0 h 318"/>
                <a:gd name="T8" fmla="*/ 30241875 w 360"/>
                <a:gd name="T9" fmla="*/ 75604688 h 318"/>
                <a:gd name="T10" fmla="*/ 60483750 w 360"/>
                <a:gd name="T11" fmla="*/ 146169063 h 318"/>
                <a:gd name="T12" fmla="*/ 95765938 w 360"/>
                <a:gd name="T13" fmla="*/ 216733438 h 318"/>
                <a:gd name="T14" fmla="*/ 141128750 w 360"/>
                <a:gd name="T15" fmla="*/ 282257500 h 318"/>
                <a:gd name="T16" fmla="*/ 186491563 w 360"/>
                <a:gd name="T17" fmla="*/ 347781563 h 318"/>
                <a:gd name="T18" fmla="*/ 231854375 w 360"/>
                <a:gd name="T19" fmla="*/ 408265313 h 318"/>
                <a:gd name="T20" fmla="*/ 287297813 w 360"/>
                <a:gd name="T21" fmla="*/ 463708750 h 318"/>
                <a:gd name="T22" fmla="*/ 342741250 w 360"/>
                <a:gd name="T23" fmla="*/ 519152188 h 318"/>
                <a:gd name="T24" fmla="*/ 403225000 w 360"/>
                <a:gd name="T25" fmla="*/ 569555313 h 318"/>
                <a:gd name="T26" fmla="*/ 468749063 w 360"/>
                <a:gd name="T27" fmla="*/ 614918125 h 318"/>
                <a:gd name="T28" fmla="*/ 534273125 w 360"/>
                <a:gd name="T29" fmla="*/ 655240625 h 318"/>
                <a:gd name="T30" fmla="*/ 599797188 w 360"/>
                <a:gd name="T31" fmla="*/ 695563125 h 318"/>
                <a:gd name="T32" fmla="*/ 675401875 w 360"/>
                <a:gd name="T33" fmla="*/ 730845313 h 318"/>
                <a:gd name="T34" fmla="*/ 745966250 w 360"/>
                <a:gd name="T35" fmla="*/ 756046875 h 318"/>
                <a:gd name="T36" fmla="*/ 821570938 w 360"/>
                <a:gd name="T37" fmla="*/ 781248438 h 318"/>
                <a:gd name="T38" fmla="*/ 902215938 w 360"/>
                <a:gd name="T39" fmla="*/ 801409688 h 318"/>
                <a:gd name="T40" fmla="*/ 902215938 w 360"/>
                <a:gd name="T41" fmla="*/ 801409688 h 318"/>
                <a:gd name="T42" fmla="*/ 907256250 w 360"/>
                <a:gd name="T43" fmla="*/ 781248438 h 318"/>
                <a:gd name="T44" fmla="*/ 907256250 w 360"/>
                <a:gd name="T45" fmla="*/ 781248438 h 318"/>
                <a:gd name="T46" fmla="*/ 796369375 w 360"/>
                <a:gd name="T47" fmla="*/ 751006563 h 318"/>
                <a:gd name="T48" fmla="*/ 685482500 w 360"/>
                <a:gd name="T49" fmla="*/ 710684063 h 318"/>
                <a:gd name="T50" fmla="*/ 685482500 w 360"/>
                <a:gd name="T51" fmla="*/ 710684063 h 318"/>
                <a:gd name="T52" fmla="*/ 584676250 w 360"/>
                <a:gd name="T53" fmla="*/ 660280938 h 318"/>
                <a:gd name="T54" fmla="*/ 483870000 w 360"/>
                <a:gd name="T55" fmla="*/ 599797188 h 318"/>
                <a:gd name="T56" fmla="*/ 393144375 w 360"/>
                <a:gd name="T57" fmla="*/ 534273125 h 318"/>
                <a:gd name="T58" fmla="*/ 307459063 w 360"/>
                <a:gd name="T59" fmla="*/ 453628125 h 318"/>
                <a:gd name="T60" fmla="*/ 307459063 w 360"/>
                <a:gd name="T61" fmla="*/ 453628125 h 318"/>
                <a:gd name="T62" fmla="*/ 226814063 w 360"/>
                <a:gd name="T63" fmla="*/ 367942813 h 318"/>
                <a:gd name="T64" fmla="*/ 161290000 w 360"/>
                <a:gd name="T65" fmla="*/ 277217188 h 318"/>
                <a:gd name="T66" fmla="*/ 100806250 w 360"/>
                <a:gd name="T67" fmla="*/ 181451250 h 318"/>
                <a:gd name="T68" fmla="*/ 50403125 w 360"/>
                <a:gd name="T69" fmla="*/ 75604688 h 318"/>
                <a:gd name="T70" fmla="*/ 50403125 w 360"/>
                <a:gd name="T71" fmla="*/ 75604688 h 318"/>
                <a:gd name="T72" fmla="*/ 20161250 w 360"/>
                <a:gd name="T73" fmla="*/ 0 h 318"/>
                <a:gd name="T74" fmla="*/ 20161250 w 360"/>
                <a:gd name="T75" fmla="*/ 0 h 3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318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2" y="30"/>
                  </a:lnTo>
                  <a:lnTo>
                    <a:pt x="24" y="58"/>
                  </a:lnTo>
                  <a:lnTo>
                    <a:pt x="38" y="86"/>
                  </a:lnTo>
                  <a:lnTo>
                    <a:pt x="56" y="112"/>
                  </a:lnTo>
                  <a:lnTo>
                    <a:pt x="74" y="138"/>
                  </a:lnTo>
                  <a:lnTo>
                    <a:pt x="92" y="162"/>
                  </a:lnTo>
                  <a:lnTo>
                    <a:pt x="114" y="184"/>
                  </a:lnTo>
                  <a:lnTo>
                    <a:pt x="136" y="206"/>
                  </a:lnTo>
                  <a:lnTo>
                    <a:pt x="160" y="226"/>
                  </a:lnTo>
                  <a:lnTo>
                    <a:pt x="186" y="244"/>
                  </a:lnTo>
                  <a:lnTo>
                    <a:pt x="212" y="260"/>
                  </a:lnTo>
                  <a:lnTo>
                    <a:pt x="238" y="276"/>
                  </a:lnTo>
                  <a:lnTo>
                    <a:pt x="268" y="290"/>
                  </a:lnTo>
                  <a:lnTo>
                    <a:pt x="296" y="300"/>
                  </a:lnTo>
                  <a:lnTo>
                    <a:pt x="326" y="310"/>
                  </a:lnTo>
                  <a:lnTo>
                    <a:pt x="358" y="318"/>
                  </a:lnTo>
                  <a:lnTo>
                    <a:pt x="360" y="310"/>
                  </a:lnTo>
                  <a:lnTo>
                    <a:pt x="316" y="298"/>
                  </a:lnTo>
                  <a:lnTo>
                    <a:pt x="272" y="282"/>
                  </a:lnTo>
                  <a:lnTo>
                    <a:pt x="232" y="262"/>
                  </a:lnTo>
                  <a:lnTo>
                    <a:pt x="192" y="238"/>
                  </a:lnTo>
                  <a:lnTo>
                    <a:pt x="156" y="212"/>
                  </a:lnTo>
                  <a:lnTo>
                    <a:pt x="122" y="180"/>
                  </a:lnTo>
                  <a:lnTo>
                    <a:pt x="90" y="146"/>
                  </a:lnTo>
                  <a:lnTo>
                    <a:pt x="64" y="110"/>
                  </a:lnTo>
                  <a:lnTo>
                    <a:pt x="40" y="72"/>
                  </a:lnTo>
                  <a:lnTo>
                    <a:pt x="20" y="3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7" name="Freeform 246"/>
            <p:cNvSpPr>
              <a:spLocks/>
            </p:cNvSpPr>
            <p:nvPr/>
          </p:nvSpPr>
          <p:spPr bwMode="auto">
            <a:xfrm>
              <a:off x="4875213" y="4491038"/>
              <a:ext cx="533400" cy="454025"/>
            </a:xfrm>
            <a:custGeom>
              <a:avLst/>
              <a:gdLst>
                <a:gd name="T0" fmla="*/ 20161250 w 336"/>
                <a:gd name="T1" fmla="*/ 0 h 286"/>
                <a:gd name="T2" fmla="*/ 20161250 w 336"/>
                <a:gd name="T3" fmla="*/ 0 h 286"/>
                <a:gd name="T4" fmla="*/ 0 w 336"/>
                <a:gd name="T5" fmla="*/ 0 h 286"/>
                <a:gd name="T6" fmla="*/ 0 w 336"/>
                <a:gd name="T7" fmla="*/ 0 h 286"/>
                <a:gd name="T8" fmla="*/ 25201563 w 336"/>
                <a:gd name="T9" fmla="*/ 60483750 h 286"/>
                <a:gd name="T10" fmla="*/ 50403125 w 336"/>
                <a:gd name="T11" fmla="*/ 115927188 h 286"/>
                <a:gd name="T12" fmla="*/ 80645000 w 336"/>
                <a:gd name="T13" fmla="*/ 171370625 h 286"/>
                <a:gd name="T14" fmla="*/ 110886875 w 336"/>
                <a:gd name="T15" fmla="*/ 221773750 h 286"/>
                <a:gd name="T16" fmla="*/ 146169063 w 336"/>
                <a:gd name="T17" fmla="*/ 272176875 h 286"/>
                <a:gd name="T18" fmla="*/ 181451250 w 336"/>
                <a:gd name="T19" fmla="*/ 322580000 h 286"/>
                <a:gd name="T20" fmla="*/ 221773750 w 336"/>
                <a:gd name="T21" fmla="*/ 367942813 h 286"/>
                <a:gd name="T22" fmla="*/ 262096250 w 336"/>
                <a:gd name="T23" fmla="*/ 413305625 h 286"/>
                <a:gd name="T24" fmla="*/ 262096250 w 336"/>
                <a:gd name="T25" fmla="*/ 413305625 h 286"/>
                <a:gd name="T26" fmla="*/ 322580000 w 336"/>
                <a:gd name="T27" fmla="*/ 468749063 h 286"/>
                <a:gd name="T28" fmla="*/ 388104063 w 336"/>
                <a:gd name="T29" fmla="*/ 519152188 h 286"/>
                <a:gd name="T30" fmla="*/ 453628125 w 336"/>
                <a:gd name="T31" fmla="*/ 569555313 h 286"/>
                <a:gd name="T32" fmla="*/ 524192500 w 336"/>
                <a:gd name="T33" fmla="*/ 609877813 h 286"/>
                <a:gd name="T34" fmla="*/ 599797188 w 336"/>
                <a:gd name="T35" fmla="*/ 645160000 h 286"/>
                <a:gd name="T36" fmla="*/ 675401875 w 336"/>
                <a:gd name="T37" fmla="*/ 675401875 h 286"/>
                <a:gd name="T38" fmla="*/ 756046875 w 336"/>
                <a:gd name="T39" fmla="*/ 700603438 h 286"/>
                <a:gd name="T40" fmla="*/ 841732188 w 336"/>
                <a:gd name="T41" fmla="*/ 720764688 h 286"/>
                <a:gd name="T42" fmla="*/ 841732188 w 336"/>
                <a:gd name="T43" fmla="*/ 720764688 h 286"/>
                <a:gd name="T44" fmla="*/ 846772500 w 336"/>
                <a:gd name="T45" fmla="*/ 700603438 h 286"/>
                <a:gd name="T46" fmla="*/ 846772500 w 336"/>
                <a:gd name="T47" fmla="*/ 700603438 h 286"/>
                <a:gd name="T48" fmla="*/ 791329063 w 336"/>
                <a:gd name="T49" fmla="*/ 690522813 h 286"/>
                <a:gd name="T50" fmla="*/ 735885625 w 336"/>
                <a:gd name="T51" fmla="*/ 675401875 h 286"/>
                <a:gd name="T52" fmla="*/ 624998750 w 336"/>
                <a:gd name="T53" fmla="*/ 635079375 h 286"/>
                <a:gd name="T54" fmla="*/ 624998750 w 336"/>
                <a:gd name="T55" fmla="*/ 635079375 h 286"/>
                <a:gd name="T56" fmla="*/ 529232813 w 336"/>
                <a:gd name="T57" fmla="*/ 589716563 h 286"/>
                <a:gd name="T58" fmla="*/ 438507188 w 336"/>
                <a:gd name="T59" fmla="*/ 534273125 h 286"/>
                <a:gd name="T60" fmla="*/ 352821875 w 336"/>
                <a:gd name="T61" fmla="*/ 468749063 h 286"/>
                <a:gd name="T62" fmla="*/ 277217188 w 336"/>
                <a:gd name="T63" fmla="*/ 398184688 h 286"/>
                <a:gd name="T64" fmla="*/ 277217188 w 336"/>
                <a:gd name="T65" fmla="*/ 398184688 h 286"/>
                <a:gd name="T66" fmla="*/ 206652813 w 336"/>
                <a:gd name="T67" fmla="*/ 322580000 h 286"/>
                <a:gd name="T68" fmla="*/ 141128750 w 336"/>
                <a:gd name="T69" fmla="*/ 236894688 h 286"/>
                <a:gd name="T70" fmla="*/ 85685313 w 336"/>
                <a:gd name="T71" fmla="*/ 146169063 h 286"/>
                <a:gd name="T72" fmla="*/ 40322500 w 336"/>
                <a:gd name="T73" fmla="*/ 50403125 h 286"/>
                <a:gd name="T74" fmla="*/ 40322500 w 336"/>
                <a:gd name="T75" fmla="*/ 50403125 h 286"/>
                <a:gd name="T76" fmla="*/ 20161250 w 336"/>
                <a:gd name="T77" fmla="*/ 0 h 286"/>
                <a:gd name="T78" fmla="*/ 20161250 w 336"/>
                <a:gd name="T79" fmla="*/ 0 h 28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6" h="286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0" y="24"/>
                  </a:lnTo>
                  <a:lnTo>
                    <a:pt x="20" y="46"/>
                  </a:lnTo>
                  <a:lnTo>
                    <a:pt x="32" y="68"/>
                  </a:lnTo>
                  <a:lnTo>
                    <a:pt x="44" y="88"/>
                  </a:lnTo>
                  <a:lnTo>
                    <a:pt x="58" y="108"/>
                  </a:lnTo>
                  <a:lnTo>
                    <a:pt x="72" y="128"/>
                  </a:lnTo>
                  <a:lnTo>
                    <a:pt x="88" y="146"/>
                  </a:lnTo>
                  <a:lnTo>
                    <a:pt x="104" y="164"/>
                  </a:lnTo>
                  <a:lnTo>
                    <a:pt x="128" y="186"/>
                  </a:lnTo>
                  <a:lnTo>
                    <a:pt x="154" y="206"/>
                  </a:lnTo>
                  <a:lnTo>
                    <a:pt x="180" y="226"/>
                  </a:lnTo>
                  <a:lnTo>
                    <a:pt x="208" y="242"/>
                  </a:lnTo>
                  <a:lnTo>
                    <a:pt x="238" y="256"/>
                  </a:lnTo>
                  <a:lnTo>
                    <a:pt x="268" y="268"/>
                  </a:lnTo>
                  <a:lnTo>
                    <a:pt x="300" y="278"/>
                  </a:lnTo>
                  <a:lnTo>
                    <a:pt x="334" y="286"/>
                  </a:lnTo>
                  <a:lnTo>
                    <a:pt x="336" y="278"/>
                  </a:lnTo>
                  <a:lnTo>
                    <a:pt x="314" y="274"/>
                  </a:lnTo>
                  <a:lnTo>
                    <a:pt x="292" y="268"/>
                  </a:lnTo>
                  <a:lnTo>
                    <a:pt x="248" y="252"/>
                  </a:lnTo>
                  <a:lnTo>
                    <a:pt x="210" y="234"/>
                  </a:lnTo>
                  <a:lnTo>
                    <a:pt x="174" y="212"/>
                  </a:lnTo>
                  <a:lnTo>
                    <a:pt x="140" y="186"/>
                  </a:lnTo>
                  <a:lnTo>
                    <a:pt x="110" y="158"/>
                  </a:lnTo>
                  <a:lnTo>
                    <a:pt x="82" y="128"/>
                  </a:lnTo>
                  <a:lnTo>
                    <a:pt x="56" y="94"/>
                  </a:lnTo>
                  <a:lnTo>
                    <a:pt x="34" y="58"/>
                  </a:lnTo>
                  <a:lnTo>
                    <a:pt x="16" y="2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8" name="Freeform 247"/>
            <p:cNvSpPr>
              <a:spLocks/>
            </p:cNvSpPr>
            <p:nvPr/>
          </p:nvSpPr>
          <p:spPr bwMode="auto">
            <a:xfrm>
              <a:off x="4938713" y="4478338"/>
              <a:ext cx="492125" cy="406400"/>
            </a:xfrm>
            <a:custGeom>
              <a:avLst/>
              <a:gdLst>
                <a:gd name="T0" fmla="*/ 20161250 w 310"/>
                <a:gd name="T1" fmla="*/ 0 h 256"/>
                <a:gd name="T2" fmla="*/ 20161250 w 310"/>
                <a:gd name="T3" fmla="*/ 0 h 256"/>
                <a:gd name="T4" fmla="*/ 0 w 310"/>
                <a:gd name="T5" fmla="*/ 5040313 h 256"/>
                <a:gd name="T6" fmla="*/ 0 w 310"/>
                <a:gd name="T7" fmla="*/ 5040313 h 256"/>
                <a:gd name="T8" fmla="*/ 45362813 w 310"/>
                <a:gd name="T9" fmla="*/ 105846563 h 256"/>
                <a:gd name="T10" fmla="*/ 100806250 w 310"/>
                <a:gd name="T11" fmla="*/ 196572188 h 256"/>
                <a:gd name="T12" fmla="*/ 161290000 w 310"/>
                <a:gd name="T13" fmla="*/ 282257500 h 256"/>
                <a:gd name="T14" fmla="*/ 231854375 w 310"/>
                <a:gd name="T15" fmla="*/ 362902500 h 256"/>
                <a:gd name="T16" fmla="*/ 231854375 w 310"/>
                <a:gd name="T17" fmla="*/ 362902500 h 256"/>
                <a:gd name="T18" fmla="*/ 287297813 w 310"/>
                <a:gd name="T19" fmla="*/ 413305625 h 256"/>
                <a:gd name="T20" fmla="*/ 347781563 w 310"/>
                <a:gd name="T21" fmla="*/ 463708750 h 256"/>
                <a:gd name="T22" fmla="*/ 413305625 w 310"/>
                <a:gd name="T23" fmla="*/ 504031250 h 256"/>
                <a:gd name="T24" fmla="*/ 478829688 w 310"/>
                <a:gd name="T25" fmla="*/ 544353750 h 256"/>
                <a:gd name="T26" fmla="*/ 549394063 w 310"/>
                <a:gd name="T27" fmla="*/ 579635938 h 256"/>
                <a:gd name="T28" fmla="*/ 619958438 w 310"/>
                <a:gd name="T29" fmla="*/ 604837500 h 256"/>
                <a:gd name="T30" fmla="*/ 695563125 w 310"/>
                <a:gd name="T31" fmla="*/ 630039063 h 256"/>
                <a:gd name="T32" fmla="*/ 771167813 w 310"/>
                <a:gd name="T33" fmla="*/ 645160000 h 256"/>
                <a:gd name="T34" fmla="*/ 771167813 w 310"/>
                <a:gd name="T35" fmla="*/ 645160000 h 256"/>
                <a:gd name="T36" fmla="*/ 781248438 w 310"/>
                <a:gd name="T37" fmla="*/ 624998750 h 256"/>
                <a:gd name="T38" fmla="*/ 781248438 w 310"/>
                <a:gd name="T39" fmla="*/ 624998750 h 256"/>
                <a:gd name="T40" fmla="*/ 725805000 w 310"/>
                <a:gd name="T41" fmla="*/ 614918125 h 256"/>
                <a:gd name="T42" fmla="*/ 670361563 w 310"/>
                <a:gd name="T43" fmla="*/ 599797188 h 256"/>
                <a:gd name="T44" fmla="*/ 614918125 w 310"/>
                <a:gd name="T45" fmla="*/ 584676250 h 256"/>
                <a:gd name="T46" fmla="*/ 564515000 w 310"/>
                <a:gd name="T47" fmla="*/ 564515000 h 256"/>
                <a:gd name="T48" fmla="*/ 564515000 w 310"/>
                <a:gd name="T49" fmla="*/ 564515000 h 256"/>
                <a:gd name="T50" fmla="*/ 478829688 w 310"/>
                <a:gd name="T51" fmla="*/ 519152188 h 256"/>
                <a:gd name="T52" fmla="*/ 393144375 w 310"/>
                <a:gd name="T53" fmla="*/ 468749063 h 256"/>
                <a:gd name="T54" fmla="*/ 317539688 w 310"/>
                <a:gd name="T55" fmla="*/ 413305625 h 256"/>
                <a:gd name="T56" fmla="*/ 246975313 w 310"/>
                <a:gd name="T57" fmla="*/ 347781563 h 256"/>
                <a:gd name="T58" fmla="*/ 246975313 w 310"/>
                <a:gd name="T59" fmla="*/ 347781563 h 256"/>
                <a:gd name="T60" fmla="*/ 181451250 w 310"/>
                <a:gd name="T61" fmla="*/ 277217188 h 256"/>
                <a:gd name="T62" fmla="*/ 126007813 w 310"/>
                <a:gd name="T63" fmla="*/ 201612500 h 256"/>
                <a:gd name="T64" fmla="*/ 75604688 w 310"/>
                <a:gd name="T65" fmla="*/ 120967500 h 256"/>
                <a:gd name="T66" fmla="*/ 35282188 w 310"/>
                <a:gd name="T67" fmla="*/ 30241875 h 256"/>
                <a:gd name="T68" fmla="*/ 35282188 w 310"/>
                <a:gd name="T69" fmla="*/ 30241875 h 256"/>
                <a:gd name="T70" fmla="*/ 20161250 w 310"/>
                <a:gd name="T71" fmla="*/ 0 h 256"/>
                <a:gd name="T72" fmla="*/ 20161250 w 310"/>
                <a:gd name="T73" fmla="*/ 0 h 25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10" h="256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18" y="42"/>
                  </a:lnTo>
                  <a:lnTo>
                    <a:pt x="40" y="78"/>
                  </a:lnTo>
                  <a:lnTo>
                    <a:pt x="64" y="112"/>
                  </a:lnTo>
                  <a:lnTo>
                    <a:pt x="92" y="144"/>
                  </a:lnTo>
                  <a:lnTo>
                    <a:pt x="114" y="164"/>
                  </a:lnTo>
                  <a:lnTo>
                    <a:pt x="138" y="184"/>
                  </a:lnTo>
                  <a:lnTo>
                    <a:pt x="164" y="200"/>
                  </a:lnTo>
                  <a:lnTo>
                    <a:pt x="190" y="216"/>
                  </a:lnTo>
                  <a:lnTo>
                    <a:pt x="218" y="230"/>
                  </a:lnTo>
                  <a:lnTo>
                    <a:pt x="246" y="240"/>
                  </a:lnTo>
                  <a:lnTo>
                    <a:pt x="276" y="250"/>
                  </a:lnTo>
                  <a:lnTo>
                    <a:pt x="306" y="256"/>
                  </a:lnTo>
                  <a:lnTo>
                    <a:pt x="310" y="248"/>
                  </a:lnTo>
                  <a:lnTo>
                    <a:pt x="288" y="244"/>
                  </a:lnTo>
                  <a:lnTo>
                    <a:pt x="266" y="238"/>
                  </a:lnTo>
                  <a:lnTo>
                    <a:pt x="244" y="232"/>
                  </a:lnTo>
                  <a:lnTo>
                    <a:pt x="224" y="224"/>
                  </a:lnTo>
                  <a:lnTo>
                    <a:pt x="190" y="206"/>
                  </a:lnTo>
                  <a:lnTo>
                    <a:pt x="156" y="186"/>
                  </a:lnTo>
                  <a:lnTo>
                    <a:pt x="126" y="164"/>
                  </a:lnTo>
                  <a:lnTo>
                    <a:pt x="98" y="138"/>
                  </a:lnTo>
                  <a:lnTo>
                    <a:pt x="72" y="110"/>
                  </a:lnTo>
                  <a:lnTo>
                    <a:pt x="50" y="80"/>
                  </a:lnTo>
                  <a:lnTo>
                    <a:pt x="30" y="48"/>
                  </a:lnTo>
                  <a:lnTo>
                    <a:pt x="14" y="1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89" name="Freeform 248"/>
            <p:cNvSpPr>
              <a:spLocks/>
            </p:cNvSpPr>
            <p:nvPr/>
          </p:nvSpPr>
          <p:spPr bwMode="auto">
            <a:xfrm>
              <a:off x="5002213" y="4465638"/>
              <a:ext cx="447675" cy="358775"/>
            </a:xfrm>
            <a:custGeom>
              <a:avLst/>
              <a:gdLst>
                <a:gd name="T0" fmla="*/ 20161250 w 282"/>
                <a:gd name="T1" fmla="*/ 0 h 226"/>
                <a:gd name="T2" fmla="*/ 20161250 w 282"/>
                <a:gd name="T3" fmla="*/ 0 h 226"/>
                <a:gd name="T4" fmla="*/ 0 w 282"/>
                <a:gd name="T5" fmla="*/ 5040313 h 226"/>
                <a:gd name="T6" fmla="*/ 0 w 282"/>
                <a:gd name="T7" fmla="*/ 5040313 h 226"/>
                <a:gd name="T8" fmla="*/ 40322500 w 282"/>
                <a:gd name="T9" fmla="*/ 90725625 h 226"/>
                <a:gd name="T10" fmla="*/ 85685313 w 282"/>
                <a:gd name="T11" fmla="*/ 166330313 h 226"/>
                <a:gd name="T12" fmla="*/ 141128750 w 282"/>
                <a:gd name="T13" fmla="*/ 241935000 h 226"/>
                <a:gd name="T14" fmla="*/ 201612500 w 282"/>
                <a:gd name="T15" fmla="*/ 312499375 h 226"/>
                <a:gd name="T16" fmla="*/ 201612500 w 282"/>
                <a:gd name="T17" fmla="*/ 312499375 h 226"/>
                <a:gd name="T18" fmla="*/ 257055938 w 282"/>
                <a:gd name="T19" fmla="*/ 357862188 h 226"/>
                <a:gd name="T20" fmla="*/ 312499375 w 282"/>
                <a:gd name="T21" fmla="*/ 403225000 h 226"/>
                <a:gd name="T22" fmla="*/ 367942813 w 282"/>
                <a:gd name="T23" fmla="*/ 443547500 h 226"/>
                <a:gd name="T24" fmla="*/ 433466875 w 282"/>
                <a:gd name="T25" fmla="*/ 478829688 h 226"/>
                <a:gd name="T26" fmla="*/ 493950625 w 282"/>
                <a:gd name="T27" fmla="*/ 509071563 h 226"/>
                <a:gd name="T28" fmla="*/ 564515000 w 282"/>
                <a:gd name="T29" fmla="*/ 534273125 h 226"/>
                <a:gd name="T30" fmla="*/ 635079375 w 282"/>
                <a:gd name="T31" fmla="*/ 554434375 h 226"/>
                <a:gd name="T32" fmla="*/ 705643750 w 282"/>
                <a:gd name="T33" fmla="*/ 569555313 h 226"/>
                <a:gd name="T34" fmla="*/ 705643750 w 282"/>
                <a:gd name="T35" fmla="*/ 569555313 h 226"/>
                <a:gd name="T36" fmla="*/ 710684063 w 282"/>
                <a:gd name="T37" fmla="*/ 549394063 h 226"/>
                <a:gd name="T38" fmla="*/ 710684063 w 282"/>
                <a:gd name="T39" fmla="*/ 549394063 h 226"/>
                <a:gd name="T40" fmla="*/ 655240625 w 282"/>
                <a:gd name="T41" fmla="*/ 539313438 h 226"/>
                <a:gd name="T42" fmla="*/ 604837500 w 282"/>
                <a:gd name="T43" fmla="*/ 524192500 h 226"/>
                <a:gd name="T44" fmla="*/ 554434375 w 282"/>
                <a:gd name="T45" fmla="*/ 509071563 h 226"/>
                <a:gd name="T46" fmla="*/ 504031250 w 282"/>
                <a:gd name="T47" fmla="*/ 488910313 h 226"/>
                <a:gd name="T48" fmla="*/ 504031250 w 282"/>
                <a:gd name="T49" fmla="*/ 488910313 h 226"/>
                <a:gd name="T50" fmla="*/ 423386250 w 282"/>
                <a:gd name="T51" fmla="*/ 453628125 h 226"/>
                <a:gd name="T52" fmla="*/ 352821875 w 282"/>
                <a:gd name="T53" fmla="*/ 408265313 h 226"/>
                <a:gd name="T54" fmla="*/ 282257500 w 282"/>
                <a:gd name="T55" fmla="*/ 352821875 h 226"/>
                <a:gd name="T56" fmla="*/ 216733438 w 282"/>
                <a:gd name="T57" fmla="*/ 297378438 h 226"/>
                <a:gd name="T58" fmla="*/ 216733438 w 282"/>
                <a:gd name="T59" fmla="*/ 297378438 h 226"/>
                <a:gd name="T60" fmla="*/ 161290000 w 282"/>
                <a:gd name="T61" fmla="*/ 231854375 h 226"/>
                <a:gd name="T62" fmla="*/ 110886875 w 282"/>
                <a:gd name="T63" fmla="*/ 166330313 h 226"/>
                <a:gd name="T64" fmla="*/ 65524063 w 282"/>
                <a:gd name="T65" fmla="*/ 90725625 h 226"/>
                <a:gd name="T66" fmla="*/ 25201563 w 282"/>
                <a:gd name="T67" fmla="*/ 10080625 h 226"/>
                <a:gd name="T68" fmla="*/ 25201563 w 282"/>
                <a:gd name="T69" fmla="*/ 10080625 h 226"/>
                <a:gd name="T70" fmla="*/ 20161250 w 282"/>
                <a:gd name="T71" fmla="*/ 0 h 226"/>
                <a:gd name="T72" fmla="*/ 20161250 w 282"/>
                <a:gd name="T73" fmla="*/ 0 h 2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82" h="226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16" y="36"/>
                  </a:lnTo>
                  <a:lnTo>
                    <a:pt x="34" y="66"/>
                  </a:lnTo>
                  <a:lnTo>
                    <a:pt x="56" y="96"/>
                  </a:lnTo>
                  <a:lnTo>
                    <a:pt x="80" y="124"/>
                  </a:lnTo>
                  <a:lnTo>
                    <a:pt x="102" y="142"/>
                  </a:lnTo>
                  <a:lnTo>
                    <a:pt x="124" y="160"/>
                  </a:lnTo>
                  <a:lnTo>
                    <a:pt x="146" y="176"/>
                  </a:lnTo>
                  <a:lnTo>
                    <a:pt x="172" y="190"/>
                  </a:lnTo>
                  <a:lnTo>
                    <a:pt x="196" y="202"/>
                  </a:lnTo>
                  <a:lnTo>
                    <a:pt x="224" y="212"/>
                  </a:lnTo>
                  <a:lnTo>
                    <a:pt x="252" y="220"/>
                  </a:lnTo>
                  <a:lnTo>
                    <a:pt x="280" y="226"/>
                  </a:lnTo>
                  <a:lnTo>
                    <a:pt x="282" y="218"/>
                  </a:lnTo>
                  <a:lnTo>
                    <a:pt x="260" y="214"/>
                  </a:lnTo>
                  <a:lnTo>
                    <a:pt x="240" y="208"/>
                  </a:lnTo>
                  <a:lnTo>
                    <a:pt x="220" y="202"/>
                  </a:lnTo>
                  <a:lnTo>
                    <a:pt x="200" y="194"/>
                  </a:lnTo>
                  <a:lnTo>
                    <a:pt x="168" y="180"/>
                  </a:lnTo>
                  <a:lnTo>
                    <a:pt x="140" y="162"/>
                  </a:lnTo>
                  <a:lnTo>
                    <a:pt x="112" y="140"/>
                  </a:lnTo>
                  <a:lnTo>
                    <a:pt x="86" y="118"/>
                  </a:lnTo>
                  <a:lnTo>
                    <a:pt x="64" y="92"/>
                  </a:lnTo>
                  <a:lnTo>
                    <a:pt x="44" y="66"/>
                  </a:lnTo>
                  <a:lnTo>
                    <a:pt x="26" y="36"/>
                  </a:lnTo>
                  <a:lnTo>
                    <a:pt x="10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0" name="Freeform 249"/>
            <p:cNvSpPr>
              <a:spLocks/>
            </p:cNvSpPr>
            <p:nvPr/>
          </p:nvSpPr>
          <p:spPr bwMode="auto">
            <a:xfrm>
              <a:off x="5065713" y="4449763"/>
              <a:ext cx="403225" cy="311150"/>
            </a:xfrm>
            <a:custGeom>
              <a:avLst/>
              <a:gdLst>
                <a:gd name="T0" fmla="*/ 20161250 w 254"/>
                <a:gd name="T1" fmla="*/ 0 h 196"/>
                <a:gd name="T2" fmla="*/ 20161250 w 254"/>
                <a:gd name="T3" fmla="*/ 0 h 196"/>
                <a:gd name="T4" fmla="*/ 0 w 254"/>
                <a:gd name="T5" fmla="*/ 5040313 h 196"/>
                <a:gd name="T6" fmla="*/ 0 w 254"/>
                <a:gd name="T7" fmla="*/ 5040313 h 196"/>
                <a:gd name="T8" fmla="*/ 20161250 w 254"/>
                <a:gd name="T9" fmla="*/ 55443438 h 196"/>
                <a:gd name="T10" fmla="*/ 45362813 w 254"/>
                <a:gd name="T11" fmla="*/ 100806250 h 196"/>
                <a:gd name="T12" fmla="*/ 75604688 w 254"/>
                <a:gd name="T13" fmla="*/ 141128750 h 196"/>
                <a:gd name="T14" fmla="*/ 105846563 w 254"/>
                <a:gd name="T15" fmla="*/ 186491563 h 196"/>
                <a:gd name="T16" fmla="*/ 136088438 w 254"/>
                <a:gd name="T17" fmla="*/ 226814063 h 196"/>
                <a:gd name="T18" fmla="*/ 171370625 w 254"/>
                <a:gd name="T19" fmla="*/ 262096250 h 196"/>
                <a:gd name="T20" fmla="*/ 211693125 w 254"/>
                <a:gd name="T21" fmla="*/ 297378438 h 196"/>
                <a:gd name="T22" fmla="*/ 252015625 w 254"/>
                <a:gd name="T23" fmla="*/ 332660625 h 196"/>
                <a:gd name="T24" fmla="*/ 292338125 w 254"/>
                <a:gd name="T25" fmla="*/ 362902500 h 196"/>
                <a:gd name="T26" fmla="*/ 332660625 w 254"/>
                <a:gd name="T27" fmla="*/ 388104063 h 196"/>
                <a:gd name="T28" fmla="*/ 383063750 w 254"/>
                <a:gd name="T29" fmla="*/ 413305625 h 196"/>
                <a:gd name="T30" fmla="*/ 428426563 w 254"/>
                <a:gd name="T31" fmla="*/ 438507188 h 196"/>
                <a:gd name="T32" fmla="*/ 478829688 w 254"/>
                <a:gd name="T33" fmla="*/ 458668438 h 196"/>
                <a:gd name="T34" fmla="*/ 529232813 w 254"/>
                <a:gd name="T35" fmla="*/ 473789375 h 196"/>
                <a:gd name="T36" fmla="*/ 579635938 w 254"/>
                <a:gd name="T37" fmla="*/ 483870000 h 196"/>
                <a:gd name="T38" fmla="*/ 630039063 w 254"/>
                <a:gd name="T39" fmla="*/ 493950625 h 196"/>
                <a:gd name="T40" fmla="*/ 630039063 w 254"/>
                <a:gd name="T41" fmla="*/ 493950625 h 196"/>
                <a:gd name="T42" fmla="*/ 640119688 w 254"/>
                <a:gd name="T43" fmla="*/ 473789375 h 196"/>
                <a:gd name="T44" fmla="*/ 640119688 w 254"/>
                <a:gd name="T45" fmla="*/ 473789375 h 196"/>
                <a:gd name="T46" fmla="*/ 584676250 w 254"/>
                <a:gd name="T47" fmla="*/ 468749063 h 196"/>
                <a:gd name="T48" fmla="*/ 539313438 w 254"/>
                <a:gd name="T49" fmla="*/ 453628125 h 196"/>
                <a:gd name="T50" fmla="*/ 488910313 w 254"/>
                <a:gd name="T51" fmla="*/ 438507188 h 196"/>
                <a:gd name="T52" fmla="*/ 443547500 w 254"/>
                <a:gd name="T53" fmla="*/ 423386250 h 196"/>
                <a:gd name="T54" fmla="*/ 443547500 w 254"/>
                <a:gd name="T55" fmla="*/ 423386250 h 196"/>
                <a:gd name="T56" fmla="*/ 372983125 w 254"/>
                <a:gd name="T57" fmla="*/ 388104063 h 196"/>
                <a:gd name="T58" fmla="*/ 307459063 w 254"/>
                <a:gd name="T59" fmla="*/ 347781563 h 196"/>
                <a:gd name="T60" fmla="*/ 246975313 w 254"/>
                <a:gd name="T61" fmla="*/ 302418750 h 196"/>
                <a:gd name="T62" fmla="*/ 186491563 w 254"/>
                <a:gd name="T63" fmla="*/ 252015625 h 196"/>
                <a:gd name="T64" fmla="*/ 186491563 w 254"/>
                <a:gd name="T65" fmla="*/ 252015625 h 196"/>
                <a:gd name="T66" fmla="*/ 136088438 w 254"/>
                <a:gd name="T67" fmla="*/ 196572188 h 196"/>
                <a:gd name="T68" fmla="*/ 90725625 w 254"/>
                <a:gd name="T69" fmla="*/ 136088438 h 196"/>
                <a:gd name="T70" fmla="*/ 50403125 w 254"/>
                <a:gd name="T71" fmla="*/ 70564375 h 196"/>
                <a:gd name="T72" fmla="*/ 20161250 w 254"/>
                <a:gd name="T73" fmla="*/ 0 h 196"/>
                <a:gd name="T74" fmla="*/ 20161250 w 254"/>
                <a:gd name="T75" fmla="*/ 0 h 1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4" h="196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8" y="22"/>
                  </a:lnTo>
                  <a:lnTo>
                    <a:pt x="18" y="40"/>
                  </a:lnTo>
                  <a:lnTo>
                    <a:pt x="30" y="56"/>
                  </a:lnTo>
                  <a:lnTo>
                    <a:pt x="42" y="74"/>
                  </a:lnTo>
                  <a:lnTo>
                    <a:pt x="54" y="90"/>
                  </a:lnTo>
                  <a:lnTo>
                    <a:pt x="68" y="104"/>
                  </a:lnTo>
                  <a:lnTo>
                    <a:pt x="84" y="118"/>
                  </a:lnTo>
                  <a:lnTo>
                    <a:pt x="100" y="132"/>
                  </a:lnTo>
                  <a:lnTo>
                    <a:pt x="116" y="144"/>
                  </a:lnTo>
                  <a:lnTo>
                    <a:pt x="132" y="154"/>
                  </a:lnTo>
                  <a:lnTo>
                    <a:pt x="152" y="164"/>
                  </a:lnTo>
                  <a:lnTo>
                    <a:pt x="170" y="174"/>
                  </a:lnTo>
                  <a:lnTo>
                    <a:pt x="190" y="182"/>
                  </a:lnTo>
                  <a:lnTo>
                    <a:pt x="210" y="188"/>
                  </a:lnTo>
                  <a:lnTo>
                    <a:pt x="230" y="192"/>
                  </a:lnTo>
                  <a:lnTo>
                    <a:pt x="250" y="196"/>
                  </a:lnTo>
                  <a:lnTo>
                    <a:pt x="254" y="188"/>
                  </a:lnTo>
                  <a:lnTo>
                    <a:pt x="232" y="186"/>
                  </a:lnTo>
                  <a:lnTo>
                    <a:pt x="214" y="180"/>
                  </a:lnTo>
                  <a:lnTo>
                    <a:pt x="194" y="174"/>
                  </a:lnTo>
                  <a:lnTo>
                    <a:pt x="176" y="168"/>
                  </a:lnTo>
                  <a:lnTo>
                    <a:pt x="148" y="154"/>
                  </a:lnTo>
                  <a:lnTo>
                    <a:pt x="122" y="138"/>
                  </a:lnTo>
                  <a:lnTo>
                    <a:pt x="98" y="120"/>
                  </a:lnTo>
                  <a:lnTo>
                    <a:pt x="74" y="100"/>
                  </a:lnTo>
                  <a:lnTo>
                    <a:pt x="54" y="78"/>
                  </a:lnTo>
                  <a:lnTo>
                    <a:pt x="36" y="54"/>
                  </a:lnTo>
                  <a:lnTo>
                    <a:pt x="20" y="2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1" name="Freeform 250"/>
            <p:cNvSpPr>
              <a:spLocks/>
            </p:cNvSpPr>
            <p:nvPr/>
          </p:nvSpPr>
          <p:spPr bwMode="auto">
            <a:xfrm>
              <a:off x="5126038" y="4433888"/>
              <a:ext cx="355600" cy="266700"/>
            </a:xfrm>
            <a:custGeom>
              <a:avLst/>
              <a:gdLst>
                <a:gd name="T0" fmla="*/ 20161250 w 224"/>
                <a:gd name="T1" fmla="*/ 0 h 168"/>
                <a:gd name="T2" fmla="*/ 20161250 w 224"/>
                <a:gd name="T3" fmla="*/ 0 h 168"/>
                <a:gd name="T4" fmla="*/ 0 w 224"/>
                <a:gd name="T5" fmla="*/ 5040313 h 168"/>
                <a:gd name="T6" fmla="*/ 0 w 224"/>
                <a:gd name="T7" fmla="*/ 5040313 h 168"/>
                <a:gd name="T8" fmla="*/ 30241875 w 224"/>
                <a:gd name="T9" fmla="*/ 65524063 h 168"/>
                <a:gd name="T10" fmla="*/ 65524063 w 224"/>
                <a:gd name="T11" fmla="*/ 120967500 h 168"/>
                <a:gd name="T12" fmla="*/ 105846563 w 224"/>
                <a:gd name="T13" fmla="*/ 171370625 h 168"/>
                <a:gd name="T14" fmla="*/ 151209375 w 224"/>
                <a:gd name="T15" fmla="*/ 221773750 h 168"/>
                <a:gd name="T16" fmla="*/ 151209375 w 224"/>
                <a:gd name="T17" fmla="*/ 221773750 h 168"/>
                <a:gd name="T18" fmla="*/ 191531875 w 224"/>
                <a:gd name="T19" fmla="*/ 257055938 h 168"/>
                <a:gd name="T20" fmla="*/ 236894688 w 224"/>
                <a:gd name="T21" fmla="*/ 292338125 h 168"/>
                <a:gd name="T22" fmla="*/ 287297813 w 224"/>
                <a:gd name="T23" fmla="*/ 327620313 h 168"/>
                <a:gd name="T24" fmla="*/ 337700938 w 224"/>
                <a:gd name="T25" fmla="*/ 352821875 h 168"/>
                <a:gd name="T26" fmla="*/ 388104063 w 224"/>
                <a:gd name="T27" fmla="*/ 378023438 h 168"/>
                <a:gd name="T28" fmla="*/ 443547500 w 224"/>
                <a:gd name="T29" fmla="*/ 398184688 h 168"/>
                <a:gd name="T30" fmla="*/ 504031250 w 224"/>
                <a:gd name="T31" fmla="*/ 413305625 h 168"/>
                <a:gd name="T32" fmla="*/ 559474688 w 224"/>
                <a:gd name="T33" fmla="*/ 423386250 h 168"/>
                <a:gd name="T34" fmla="*/ 559474688 w 224"/>
                <a:gd name="T35" fmla="*/ 423386250 h 168"/>
                <a:gd name="T36" fmla="*/ 564515000 w 224"/>
                <a:gd name="T37" fmla="*/ 403225000 h 168"/>
                <a:gd name="T38" fmla="*/ 564515000 w 224"/>
                <a:gd name="T39" fmla="*/ 403225000 h 168"/>
                <a:gd name="T40" fmla="*/ 519152188 w 224"/>
                <a:gd name="T41" fmla="*/ 393144375 h 168"/>
                <a:gd name="T42" fmla="*/ 473789375 w 224"/>
                <a:gd name="T43" fmla="*/ 383063750 h 168"/>
                <a:gd name="T44" fmla="*/ 428426563 w 224"/>
                <a:gd name="T45" fmla="*/ 372983125 h 168"/>
                <a:gd name="T46" fmla="*/ 383063750 w 224"/>
                <a:gd name="T47" fmla="*/ 352821875 h 168"/>
                <a:gd name="T48" fmla="*/ 383063750 w 224"/>
                <a:gd name="T49" fmla="*/ 352821875 h 168"/>
                <a:gd name="T50" fmla="*/ 322580000 w 224"/>
                <a:gd name="T51" fmla="*/ 322580000 h 168"/>
                <a:gd name="T52" fmla="*/ 267136563 w 224"/>
                <a:gd name="T53" fmla="*/ 292338125 h 168"/>
                <a:gd name="T54" fmla="*/ 211693125 w 224"/>
                <a:gd name="T55" fmla="*/ 252015625 h 168"/>
                <a:gd name="T56" fmla="*/ 166330313 w 224"/>
                <a:gd name="T57" fmla="*/ 206652813 h 168"/>
                <a:gd name="T58" fmla="*/ 166330313 w 224"/>
                <a:gd name="T59" fmla="*/ 206652813 h 168"/>
                <a:gd name="T60" fmla="*/ 120967500 w 224"/>
                <a:gd name="T61" fmla="*/ 156249688 h 168"/>
                <a:gd name="T62" fmla="*/ 85685313 w 224"/>
                <a:gd name="T63" fmla="*/ 110886875 h 168"/>
                <a:gd name="T64" fmla="*/ 50403125 w 224"/>
                <a:gd name="T65" fmla="*/ 55443438 h 168"/>
                <a:gd name="T66" fmla="*/ 20161250 w 224"/>
                <a:gd name="T67" fmla="*/ 0 h 168"/>
                <a:gd name="T68" fmla="*/ 20161250 w 22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168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12" y="26"/>
                  </a:lnTo>
                  <a:lnTo>
                    <a:pt x="26" y="48"/>
                  </a:lnTo>
                  <a:lnTo>
                    <a:pt x="42" y="68"/>
                  </a:lnTo>
                  <a:lnTo>
                    <a:pt x="60" y="88"/>
                  </a:lnTo>
                  <a:lnTo>
                    <a:pt x="76" y="102"/>
                  </a:lnTo>
                  <a:lnTo>
                    <a:pt x="94" y="116"/>
                  </a:lnTo>
                  <a:lnTo>
                    <a:pt x="114" y="130"/>
                  </a:lnTo>
                  <a:lnTo>
                    <a:pt x="134" y="140"/>
                  </a:lnTo>
                  <a:lnTo>
                    <a:pt x="154" y="150"/>
                  </a:lnTo>
                  <a:lnTo>
                    <a:pt x="176" y="158"/>
                  </a:lnTo>
                  <a:lnTo>
                    <a:pt x="200" y="164"/>
                  </a:lnTo>
                  <a:lnTo>
                    <a:pt x="222" y="168"/>
                  </a:lnTo>
                  <a:lnTo>
                    <a:pt x="224" y="160"/>
                  </a:lnTo>
                  <a:lnTo>
                    <a:pt x="206" y="156"/>
                  </a:lnTo>
                  <a:lnTo>
                    <a:pt x="188" y="152"/>
                  </a:lnTo>
                  <a:lnTo>
                    <a:pt x="170" y="148"/>
                  </a:lnTo>
                  <a:lnTo>
                    <a:pt x="152" y="140"/>
                  </a:lnTo>
                  <a:lnTo>
                    <a:pt x="128" y="128"/>
                  </a:lnTo>
                  <a:lnTo>
                    <a:pt x="106" y="116"/>
                  </a:lnTo>
                  <a:lnTo>
                    <a:pt x="84" y="100"/>
                  </a:lnTo>
                  <a:lnTo>
                    <a:pt x="66" y="82"/>
                  </a:lnTo>
                  <a:lnTo>
                    <a:pt x="48" y="62"/>
                  </a:lnTo>
                  <a:lnTo>
                    <a:pt x="34" y="44"/>
                  </a:lnTo>
                  <a:lnTo>
                    <a:pt x="2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2" name="Freeform 251"/>
            <p:cNvSpPr>
              <a:spLocks/>
            </p:cNvSpPr>
            <p:nvPr/>
          </p:nvSpPr>
          <p:spPr bwMode="auto">
            <a:xfrm>
              <a:off x="5189538" y="4411663"/>
              <a:ext cx="307975" cy="225425"/>
            </a:xfrm>
            <a:custGeom>
              <a:avLst/>
              <a:gdLst>
                <a:gd name="T0" fmla="*/ 15120938 w 194"/>
                <a:gd name="T1" fmla="*/ 0 h 142"/>
                <a:gd name="T2" fmla="*/ 15120938 w 194"/>
                <a:gd name="T3" fmla="*/ 0 h 142"/>
                <a:gd name="T4" fmla="*/ 0 w 194"/>
                <a:gd name="T5" fmla="*/ 10080625 h 142"/>
                <a:gd name="T6" fmla="*/ 0 w 194"/>
                <a:gd name="T7" fmla="*/ 10080625 h 142"/>
                <a:gd name="T8" fmla="*/ 35282188 w 194"/>
                <a:gd name="T9" fmla="*/ 75604688 h 142"/>
                <a:gd name="T10" fmla="*/ 80645000 w 194"/>
                <a:gd name="T11" fmla="*/ 141128750 h 142"/>
                <a:gd name="T12" fmla="*/ 131048125 w 194"/>
                <a:gd name="T13" fmla="*/ 196572188 h 142"/>
                <a:gd name="T14" fmla="*/ 191531875 w 194"/>
                <a:gd name="T15" fmla="*/ 246975313 h 142"/>
                <a:gd name="T16" fmla="*/ 257055938 w 194"/>
                <a:gd name="T17" fmla="*/ 287297813 h 142"/>
                <a:gd name="T18" fmla="*/ 327620313 w 194"/>
                <a:gd name="T19" fmla="*/ 322580000 h 142"/>
                <a:gd name="T20" fmla="*/ 403225000 w 194"/>
                <a:gd name="T21" fmla="*/ 342741250 h 142"/>
                <a:gd name="T22" fmla="*/ 483870000 w 194"/>
                <a:gd name="T23" fmla="*/ 357862188 h 142"/>
                <a:gd name="T24" fmla="*/ 483870000 w 194"/>
                <a:gd name="T25" fmla="*/ 357862188 h 142"/>
                <a:gd name="T26" fmla="*/ 488910313 w 194"/>
                <a:gd name="T27" fmla="*/ 337700938 h 142"/>
                <a:gd name="T28" fmla="*/ 488910313 w 194"/>
                <a:gd name="T29" fmla="*/ 337700938 h 142"/>
                <a:gd name="T30" fmla="*/ 433466875 w 194"/>
                <a:gd name="T31" fmla="*/ 332660625 h 142"/>
                <a:gd name="T32" fmla="*/ 388104063 w 194"/>
                <a:gd name="T33" fmla="*/ 317539688 h 142"/>
                <a:gd name="T34" fmla="*/ 337700938 w 194"/>
                <a:gd name="T35" fmla="*/ 302418750 h 142"/>
                <a:gd name="T36" fmla="*/ 292338125 w 194"/>
                <a:gd name="T37" fmla="*/ 282257500 h 142"/>
                <a:gd name="T38" fmla="*/ 252015625 w 194"/>
                <a:gd name="T39" fmla="*/ 257055938 h 142"/>
                <a:gd name="T40" fmla="*/ 211693125 w 194"/>
                <a:gd name="T41" fmla="*/ 231854375 h 142"/>
                <a:gd name="T42" fmla="*/ 171370625 w 194"/>
                <a:gd name="T43" fmla="*/ 201612500 h 142"/>
                <a:gd name="T44" fmla="*/ 136088438 w 194"/>
                <a:gd name="T45" fmla="*/ 171370625 h 142"/>
                <a:gd name="T46" fmla="*/ 136088438 w 194"/>
                <a:gd name="T47" fmla="*/ 171370625 h 142"/>
                <a:gd name="T48" fmla="*/ 100806250 w 194"/>
                <a:gd name="T49" fmla="*/ 131048125 h 142"/>
                <a:gd name="T50" fmla="*/ 70564375 w 194"/>
                <a:gd name="T51" fmla="*/ 90725625 h 142"/>
                <a:gd name="T52" fmla="*/ 40322500 w 194"/>
                <a:gd name="T53" fmla="*/ 45362813 h 142"/>
                <a:gd name="T54" fmla="*/ 15120938 w 194"/>
                <a:gd name="T55" fmla="*/ 0 h 142"/>
                <a:gd name="T56" fmla="*/ 15120938 w 194"/>
                <a:gd name="T57" fmla="*/ 0 h 14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4" h="142">
                  <a:moveTo>
                    <a:pt x="6" y="0"/>
                  </a:moveTo>
                  <a:lnTo>
                    <a:pt x="6" y="0"/>
                  </a:lnTo>
                  <a:lnTo>
                    <a:pt x="0" y="4"/>
                  </a:lnTo>
                  <a:lnTo>
                    <a:pt x="14" y="30"/>
                  </a:lnTo>
                  <a:lnTo>
                    <a:pt x="32" y="56"/>
                  </a:lnTo>
                  <a:lnTo>
                    <a:pt x="52" y="78"/>
                  </a:lnTo>
                  <a:lnTo>
                    <a:pt x="76" y="98"/>
                  </a:lnTo>
                  <a:lnTo>
                    <a:pt x="102" y="114"/>
                  </a:lnTo>
                  <a:lnTo>
                    <a:pt x="130" y="128"/>
                  </a:lnTo>
                  <a:lnTo>
                    <a:pt x="160" y="136"/>
                  </a:lnTo>
                  <a:lnTo>
                    <a:pt x="192" y="142"/>
                  </a:lnTo>
                  <a:lnTo>
                    <a:pt x="194" y="134"/>
                  </a:lnTo>
                  <a:lnTo>
                    <a:pt x="172" y="132"/>
                  </a:lnTo>
                  <a:lnTo>
                    <a:pt x="154" y="126"/>
                  </a:lnTo>
                  <a:lnTo>
                    <a:pt x="134" y="120"/>
                  </a:lnTo>
                  <a:lnTo>
                    <a:pt x="116" y="112"/>
                  </a:lnTo>
                  <a:lnTo>
                    <a:pt x="100" y="102"/>
                  </a:lnTo>
                  <a:lnTo>
                    <a:pt x="84" y="92"/>
                  </a:lnTo>
                  <a:lnTo>
                    <a:pt x="68" y="80"/>
                  </a:lnTo>
                  <a:lnTo>
                    <a:pt x="54" y="68"/>
                  </a:lnTo>
                  <a:lnTo>
                    <a:pt x="40" y="52"/>
                  </a:lnTo>
                  <a:lnTo>
                    <a:pt x="28" y="36"/>
                  </a:lnTo>
                  <a:lnTo>
                    <a:pt x="16" y="1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3" name="Freeform 252"/>
            <p:cNvSpPr>
              <a:spLocks/>
            </p:cNvSpPr>
            <p:nvPr/>
          </p:nvSpPr>
          <p:spPr bwMode="auto">
            <a:xfrm>
              <a:off x="5249863" y="4392613"/>
              <a:ext cx="257175" cy="184150"/>
            </a:xfrm>
            <a:custGeom>
              <a:avLst/>
              <a:gdLst>
                <a:gd name="T0" fmla="*/ 15120938 w 162"/>
                <a:gd name="T1" fmla="*/ 0 h 116"/>
                <a:gd name="T2" fmla="*/ 15120938 w 162"/>
                <a:gd name="T3" fmla="*/ 0 h 116"/>
                <a:gd name="T4" fmla="*/ 0 w 162"/>
                <a:gd name="T5" fmla="*/ 5040313 h 116"/>
                <a:gd name="T6" fmla="*/ 0 w 162"/>
                <a:gd name="T7" fmla="*/ 5040313 h 116"/>
                <a:gd name="T8" fmla="*/ 20161250 w 162"/>
                <a:gd name="T9" fmla="*/ 45362813 h 116"/>
                <a:gd name="T10" fmla="*/ 40322500 w 162"/>
                <a:gd name="T11" fmla="*/ 80645000 h 116"/>
                <a:gd name="T12" fmla="*/ 65524063 w 162"/>
                <a:gd name="T13" fmla="*/ 110886875 h 116"/>
                <a:gd name="T14" fmla="*/ 95765938 w 162"/>
                <a:gd name="T15" fmla="*/ 141128750 h 116"/>
                <a:gd name="T16" fmla="*/ 95765938 w 162"/>
                <a:gd name="T17" fmla="*/ 141128750 h 116"/>
                <a:gd name="T18" fmla="*/ 126007813 w 162"/>
                <a:gd name="T19" fmla="*/ 171370625 h 116"/>
                <a:gd name="T20" fmla="*/ 161290000 w 162"/>
                <a:gd name="T21" fmla="*/ 196572188 h 116"/>
                <a:gd name="T22" fmla="*/ 196572188 w 162"/>
                <a:gd name="T23" fmla="*/ 221773750 h 116"/>
                <a:gd name="T24" fmla="*/ 236894688 w 162"/>
                <a:gd name="T25" fmla="*/ 241935000 h 116"/>
                <a:gd name="T26" fmla="*/ 277217188 w 162"/>
                <a:gd name="T27" fmla="*/ 257055938 h 116"/>
                <a:gd name="T28" fmla="*/ 317539688 w 162"/>
                <a:gd name="T29" fmla="*/ 272176875 h 116"/>
                <a:gd name="T30" fmla="*/ 362902500 w 162"/>
                <a:gd name="T31" fmla="*/ 282257500 h 116"/>
                <a:gd name="T32" fmla="*/ 403225000 w 162"/>
                <a:gd name="T33" fmla="*/ 292338125 h 116"/>
                <a:gd name="T34" fmla="*/ 403225000 w 162"/>
                <a:gd name="T35" fmla="*/ 292338125 h 116"/>
                <a:gd name="T36" fmla="*/ 408265313 w 162"/>
                <a:gd name="T37" fmla="*/ 272176875 h 116"/>
                <a:gd name="T38" fmla="*/ 408265313 w 162"/>
                <a:gd name="T39" fmla="*/ 272176875 h 116"/>
                <a:gd name="T40" fmla="*/ 362902500 w 162"/>
                <a:gd name="T41" fmla="*/ 262096250 h 116"/>
                <a:gd name="T42" fmla="*/ 322580000 w 162"/>
                <a:gd name="T43" fmla="*/ 252015625 h 116"/>
                <a:gd name="T44" fmla="*/ 282257500 w 162"/>
                <a:gd name="T45" fmla="*/ 241935000 h 116"/>
                <a:gd name="T46" fmla="*/ 246975313 w 162"/>
                <a:gd name="T47" fmla="*/ 221773750 h 116"/>
                <a:gd name="T48" fmla="*/ 206652813 w 162"/>
                <a:gd name="T49" fmla="*/ 201612500 h 116"/>
                <a:gd name="T50" fmla="*/ 171370625 w 162"/>
                <a:gd name="T51" fmla="*/ 181451250 h 116"/>
                <a:gd name="T52" fmla="*/ 141128750 w 162"/>
                <a:gd name="T53" fmla="*/ 156249688 h 116"/>
                <a:gd name="T54" fmla="*/ 110886875 w 162"/>
                <a:gd name="T55" fmla="*/ 126007813 h 116"/>
                <a:gd name="T56" fmla="*/ 110886875 w 162"/>
                <a:gd name="T57" fmla="*/ 126007813 h 116"/>
                <a:gd name="T58" fmla="*/ 85685313 w 162"/>
                <a:gd name="T59" fmla="*/ 100806250 h 116"/>
                <a:gd name="T60" fmla="*/ 60483750 w 162"/>
                <a:gd name="T61" fmla="*/ 65524063 h 116"/>
                <a:gd name="T62" fmla="*/ 35282188 w 162"/>
                <a:gd name="T63" fmla="*/ 35282188 h 116"/>
                <a:gd name="T64" fmla="*/ 15120938 w 162"/>
                <a:gd name="T65" fmla="*/ 0 h 116"/>
                <a:gd name="T66" fmla="*/ 15120938 w 162"/>
                <a:gd name="T67" fmla="*/ 0 h 1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62" h="116">
                  <a:moveTo>
                    <a:pt x="6" y="0"/>
                  </a:moveTo>
                  <a:lnTo>
                    <a:pt x="6" y="0"/>
                  </a:lnTo>
                  <a:lnTo>
                    <a:pt x="0" y="2"/>
                  </a:lnTo>
                  <a:lnTo>
                    <a:pt x="8" y="18"/>
                  </a:lnTo>
                  <a:lnTo>
                    <a:pt x="16" y="32"/>
                  </a:lnTo>
                  <a:lnTo>
                    <a:pt x="26" y="44"/>
                  </a:lnTo>
                  <a:lnTo>
                    <a:pt x="38" y="56"/>
                  </a:lnTo>
                  <a:lnTo>
                    <a:pt x="50" y="68"/>
                  </a:lnTo>
                  <a:lnTo>
                    <a:pt x="64" y="78"/>
                  </a:lnTo>
                  <a:lnTo>
                    <a:pt x="78" y="88"/>
                  </a:lnTo>
                  <a:lnTo>
                    <a:pt x="94" y="96"/>
                  </a:lnTo>
                  <a:lnTo>
                    <a:pt x="110" y="102"/>
                  </a:lnTo>
                  <a:lnTo>
                    <a:pt x="126" y="108"/>
                  </a:lnTo>
                  <a:lnTo>
                    <a:pt x="144" y="112"/>
                  </a:lnTo>
                  <a:lnTo>
                    <a:pt x="160" y="116"/>
                  </a:lnTo>
                  <a:lnTo>
                    <a:pt x="162" y="108"/>
                  </a:lnTo>
                  <a:lnTo>
                    <a:pt x="144" y="104"/>
                  </a:lnTo>
                  <a:lnTo>
                    <a:pt x="128" y="100"/>
                  </a:lnTo>
                  <a:lnTo>
                    <a:pt x="112" y="96"/>
                  </a:lnTo>
                  <a:lnTo>
                    <a:pt x="98" y="88"/>
                  </a:lnTo>
                  <a:lnTo>
                    <a:pt x="82" y="80"/>
                  </a:lnTo>
                  <a:lnTo>
                    <a:pt x="68" y="72"/>
                  </a:lnTo>
                  <a:lnTo>
                    <a:pt x="56" y="62"/>
                  </a:lnTo>
                  <a:lnTo>
                    <a:pt x="44" y="50"/>
                  </a:lnTo>
                  <a:lnTo>
                    <a:pt x="34" y="40"/>
                  </a:lnTo>
                  <a:lnTo>
                    <a:pt x="24" y="26"/>
                  </a:lnTo>
                  <a:lnTo>
                    <a:pt x="14" y="1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4" name="Freeform 253"/>
            <p:cNvSpPr>
              <a:spLocks/>
            </p:cNvSpPr>
            <p:nvPr/>
          </p:nvSpPr>
          <p:spPr bwMode="auto">
            <a:xfrm>
              <a:off x="5307013" y="4367213"/>
              <a:ext cx="209550" cy="146050"/>
            </a:xfrm>
            <a:custGeom>
              <a:avLst/>
              <a:gdLst>
                <a:gd name="T0" fmla="*/ 20161250 w 132"/>
                <a:gd name="T1" fmla="*/ 0 h 92"/>
                <a:gd name="T2" fmla="*/ 20161250 w 132"/>
                <a:gd name="T3" fmla="*/ 0 h 92"/>
                <a:gd name="T4" fmla="*/ 0 w 132"/>
                <a:gd name="T5" fmla="*/ 10080625 h 92"/>
                <a:gd name="T6" fmla="*/ 0 w 132"/>
                <a:gd name="T7" fmla="*/ 10080625 h 92"/>
                <a:gd name="T8" fmla="*/ 30241875 w 132"/>
                <a:gd name="T9" fmla="*/ 55443438 h 92"/>
                <a:gd name="T10" fmla="*/ 60483750 w 132"/>
                <a:gd name="T11" fmla="*/ 95765938 h 92"/>
                <a:gd name="T12" fmla="*/ 95765938 w 132"/>
                <a:gd name="T13" fmla="*/ 131048125 h 92"/>
                <a:gd name="T14" fmla="*/ 136088438 w 132"/>
                <a:gd name="T15" fmla="*/ 161290000 h 92"/>
                <a:gd name="T16" fmla="*/ 181451250 w 132"/>
                <a:gd name="T17" fmla="*/ 186491563 h 92"/>
                <a:gd name="T18" fmla="*/ 226814063 w 132"/>
                <a:gd name="T19" fmla="*/ 206652813 h 92"/>
                <a:gd name="T20" fmla="*/ 277217188 w 132"/>
                <a:gd name="T21" fmla="*/ 221773750 h 92"/>
                <a:gd name="T22" fmla="*/ 327620313 w 132"/>
                <a:gd name="T23" fmla="*/ 231854375 h 92"/>
                <a:gd name="T24" fmla="*/ 327620313 w 132"/>
                <a:gd name="T25" fmla="*/ 231854375 h 92"/>
                <a:gd name="T26" fmla="*/ 332660625 w 132"/>
                <a:gd name="T27" fmla="*/ 211693125 h 92"/>
                <a:gd name="T28" fmla="*/ 332660625 w 132"/>
                <a:gd name="T29" fmla="*/ 211693125 h 92"/>
                <a:gd name="T30" fmla="*/ 297378438 w 132"/>
                <a:gd name="T31" fmla="*/ 206652813 h 92"/>
                <a:gd name="T32" fmla="*/ 262096250 w 132"/>
                <a:gd name="T33" fmla="*/ 196572188 h 92"/>
                <a:gd name="T34" fmla="*/ 201612500 w 132"/>
                <a:gd name="T35" fmla="*/ 176410938 h 92"/>
                <a:gd name="T36" fmla="*/ 141128750 w 132"/>
                <a:gd name="T37" fmla="*/ 141128750 h 92"/>
                <a:gd name="T38" fmla="*/ 90725625 w 132"/>
                <a:gd name="T39" fmla="*/ 95765938 h 92"/>
                <a:gd name="T40" fmla="*/ 90725625 w 132"/>
                <a:gd name="T41" fmla="*/ 95765938 h 92"/>
                <a:gd name="T42" fmla="*/ 50403125 w 132"/>
                <a:gd name="T43" fmla="*/ 50403125 h 92"/>
                <a:gd name="T44" fmla="*/ 20161250 w 132"/>
                <a:gd name="T45" fmla="*/ 0 h 92"/>
                <a:gd name="T46" fmla="*/ 20161250 w 132"/>
                <a:gd name="T47" fmla="*/ 0 h 9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32" h="92">
                  <a:moveTo>
                    <a:pt x="8" y="0"/>
                  </a:moveTo>
                  <a:lnTo>
                    <a:pt x="8" y="0"/>
                  </a:lnTo>
                  <a:lnTo>
                    <a:pt x="0" y="4"/>
                  </a:lnTo>
                  <a:lnTo>
                    <a:pt x="12" y="22"/>
                  </a:lnTo>
                  <a:lnTo>
                    <a:pt x="24" y="38"/>
                  </a:lnTo>
                  <a:lnTo>
                    <a:pt x="38" y="52"/>
                  </a:lnTo>
                  <a:lnTo>
                    <a:pt x="54" y="64"/>
                  </a:lnTo>
                  <a:lnTo>
                    <a:pt x="72" y="74"/>
                  </a:lnTo>
                  <a:lnTo>
                    <a:pt x="90" y="82"/>
                  </a:lnTo>
                  <a:lnTo>
                    <a:pt x="110" y="88"/>
                  </a:lnTo>
                  <a:lnTo>
                    <a:pt x="130" y="92"/>
                  </a:lnTo>
                  <a:lnTo>
                    <a:pt x="132" y="84"/>
                  </a:lnTo>
                  <a:lnTo>
                    <a:pt x="118" y="82"/>
                  </a:lnTo>
                  <a:lnTo>
                    <a:pt x="104" y="78"/>
                  </a:lnTo>
                  <a:lnTo>
                    <a:pt x="80" y="70"/>
                  </a:lnTo>
                  <a:lnTo>
                    <a:pt x="56" y="56"/>
                  </a:lnTo>
                  <a:lnTo>
                    <a:pt x="36" y="38"/>
                  </a:lnTo>
                  <a:lnTo>
                    <a:pt x="20" y="2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5" name="Freeform 254"/>
            <p:cNvSpPr>
              <a:spLocks/>
            </p:cNvSpPr>
            <p:nvPr/>
          </p:nvSpPr>
          <p:spPr bwMode="auto">
            <a:xfrm>
              <a:off x="5367338" y="4341813"/>
              <a:ext cx="155575" cy="107950"/>
            </a:xfrm>
            <a:custGeom>
              <a:avLst/>
              <a:gdLst>
                <a:gd name="T0" fmla="*/ 20161250 w 98"/>
                <a:gd name="T1" fmla="*/ 0 h 68"/>
                <a:gd name="T2" fmla="*/ 20161250 w 98"/>
                <a:gd name="T3" fmla="*/ 0 h 68"/>
                <a:gd name="T4" fmla="*/ 0 w 98"/>
                <a:gd name="T5" fmla="*/ 10080625 h 68"/>
                <a:gd name="T6" fmla="*/ 0 w 98"/>
                <a:gd name="T7" fmla="*/ 10080625 h 68"/>
                <a:gd name="T8" fmla="*/ 20161250 w 98"/>
                <a:gd name="T9" fmla="*/ 40322500 h 68"/>
                <a:gd name="T10" fmla="*/ 45362813 w 98"/>
                <a:gd name="T11" fmla="*/ 70564375 h 68"/>
                <a:gd name="T12" fmla="*/ 70564375 w 98"/>
                <a:gd name="T13" fmla="*/ 95765938 h 68"/>
                <a:gd name="T14" fmla="*/ 100806250 w 98"/>
                <a:gd name="T15" fmla="*/ 120967500 h 68"/>
                <a:gd name="T16" fmla="*/ 136088438 w 98"/>
                <a:gd name="T17" fmla="*/ 141128750 h 68"/>
                <a:gd name="T18" fmla="*/ 171370625 w 98"/>
                <a:gd name="T19" fmla="*/ 156249688 h 68"/>
                <a:gd name="T20" fmla="*/ 206652813 w 98"/>
                <a:gd name="T21" fmla="*/ 166330313 h 68"/>
                <a:gd name="T22" fmla="*/ 246975313 w 98"/>
                <a:gd name="T23" fmla="*/ 171370625 h 68"/>
                <a:gd name="T24" fmla="*/ 246975313 w 98"/>
                <a:gd name="T25" fmla="*/ 171370625 h 68"/>
                <a:gd name="T26" fmla="*/ 246975313 w 98"/>
                <a:gd name="T27" fmla="*/ 151209375 h 68"/>
                <a:gd name="T28" fmla="*/ 246975313 w 98"/>
                <a:gd name="T29" fmla="*/ 151209375 h 68"/>
                <a:gd name="T30" fmla="*/ 196572188 w 98"/>
                <a:gd name="T31" fmla="*/ 141128750 h 68"/>
                <a:gd name="T32" fmla="*/ 146169063 w 98"/>
                <a:gd name="T33" fmla="*/ 126007813 h 68"/>
                <a:gd name="T34" fmla="*/ 105846563 w 98"/>
                <a:gd name="T35" fmla="*/ 100806250 h 68"/>
                <a:gd name="T36" fmla="*/ 65524063 w 98"/>
                <a:gd name="T37" fmla="*/ 65524063 h 68"/>
                <a:gd name="T38" fmla="*/ 65524063 w 98"/>
                <a:gd name="T39" fmla="*/ 65524063 h 68"/>
                <a:gd name="T40" fmla="*/ 40322500 w 98"/>
                <a:gd name="T41" fmla="*/ 35282188 h 68"/>
                <a:gd name="T42" fmla="*/ 20161250 w 98"/>
                <a:gd name="T43" fmla="*/ 0 h 68"/>
                <a:gd name="T44" fmla="*/ 20161250 w 98"/>
                <a:gd name="T45" fmla="*/ 0 h 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8" h="68">
                  <a:moveTo>
                    <a:pt x="8" y="0"/>
                  </a:move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  <a:lnTo>
                    <a:pt x="18" y="28"/>
                  </a:lnTo>
                  <a:lnTo>
                    <a:pt x="28" y="38"/>
                  </a:lnTo>
                  <a:lnTo>
                    <a:pt x="40" y="48"/>
                  </a:lnTo>
                  <a:lnTo>
                    <a:pt x="54" y="56"/>
                  </a:lnTo>
                  <a:lnTo>
                    <a:pt x="68" y="62"/>
                  </a:lnTo>
                  <a:lnTo>
                    <a:pt x="82" y="66"/>
                  </a:lnTo>
                  <a:lnTo>
                    <a:pt x="98" y="68"/>
                  </a:lnTo>
                  <a:lnTo>
                    <a:pt x="98" y="60"/>
                  </a:lnTo>
                  <a:lnTo>
                    <a:pt x="78" y="56"/>
                  </a:lnTo>
                  <a:lnTo>
                    <a:pt x="58" y="50"/>
                  </a:lnTo>
                  <a:lnTo>
                    <a:pt x="42" y="40"/>
                  </a:lnTo>
                  <a:lnTo>
                    <a:pt x="26" y="26"/>
                  </a:lnTo>
                  <a:lnTo>
                    <a:pt x="16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6" name="Freeform 255"/>
            <p:cNvSpPr>
              <a:spLocks/>
            </p:cNvSpPr>
            <p:nvPr/>
          </p:nvSpPr>
          <p:spPr bwMode="auto">
            <a:xfrm>
              <a:off x="5424488" y="4316413"/>
              <a:ext cx="104775" cy="69850"/>
            </a:xfrm>
            <a:custGeom>
              <a:avLst/>
              <a:gdLst>
                <a:gd name="T0" fmla="*/ 20161250 w 66"/>
                <a:gd name="T1" fmla="*/ 0 h 44"/>
                <a:gd name="T2" fmla="*/ 20161250 w 66"/>
                <a:gd name="T3" fmla="*/ 0 h 44"/>
                <a:gd name="T4" fmla="*/ 0 w 66"/>
                <a:gd name="T5" fmla="*/ 10080625 h 44"/>
                <a:gd name="T6" fmla="*/ 0 w 66"/>
                <a:gd name="T7" fmla="*/ 10080625 h 44"/>
                <a:gd name="T8" fmla="*/ 30241875 w 66"/>
                <a:gd name="T9" fmla="*/ 45362813 h 44"/>
                <a:gd name="T10" fmla="*/ 70564375 w 66"/>
                <a:gd name="T11" fmla="*/ 80645000 h 44"/>
                <a:gd name="T12" fmla="*/ 110886875 w 66"/>
                <a:gd name="T13" fmla="*/ 100806250 h 44"/>
                <a:gd name="T14" fmla="*/ 136088438 w 66"/>
                <a:gd name="T15" fmla="*/ 105846563 h 44"/>
                <a:gd name="T16" fmla="*/ 161290000 w 66"/>
                <a:gd name="T17" fmla="*/ 110886875 h 44"/>
                <a:gd name="T18" fmla="*/ 161290000 w 66"/>
                <a:gd name="T19" fmla="*/ 110886875 h 44"/>
                <a:gd name="T20" fmla="*/ 166330313 w 66"/>
                <a:gd name="T21" fmla="*/ 90725625 h 44"/>
                <a:gd name="T22" fmla="*/ 166330313 w 66"/>
                <a:gd name="T23" fmla="*/ 90725625 h 44"/>
                <a:gd name="T24" fmla="*/ 131048125 w 66"/>
                <a:gd name="T25" fmla="*/ 85685313 h 44"/>
                <a:gd name="T26" fmla="*/ 100806250 w 66"/>
                <a:gd name="T27" fmla="*/ 70564375 h 44"/>
                <a:gd name="T28" fmla="*/ 70564375 w 66"/>
                <a:gd name="T29" fmla="*/ 55443438 h 44"/>
                <a:gd name="T30" fmla="*/ 45362813 w 66"/>
                <a:gd name="T31" fmla="*/ 35282188 h 44"/>
                <a:gd name="T32" fmla="*/ 45362813 w 66"/>
                <a:gd name="T33" fmla="*/ 35282188 h 44"/>
                <a:gd name="T34" fmla="*/ 20161250 w 66"/>
                <a:gd name="T35" fmla="*/ 0 h 44"/>
                <a:gd name="T36" fmla="*/ 20161250 w 66"/>
                <a:gd name="T37" fmla="*/ 0 h 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6" h="44">
                  <a:moveTo>
                    <a:pt x="8" y="0"/>
                  </a:moveTo>
                  <a:lnTo>
                    <a:pt x="8" y="0"/>
                  </a:lnTo>
                  <a:lnTo>
                    <a:pt x="0" y="4"/>
                  </a:lnTo>
                  <a:lnTo>
                    <a:pt x="12" y="18"/>
                  </a:lnTo>
                  <a:lnTo>
                    <a:pt x="28" y="32"/>
                  </a:lnTo>
                  <a:lnTo>
                    <a:pt x="44" y="40"/>
                  </a:lnTo>
                  <a:lnTo>
                    <a:pt x="54" y="42"/>
                  </a:lnTo>
                  <a:lnTo>
                    <a:pt x="64" y="44"/>
                  </a:lnTo>
                  <a:lnTo>
                    <a:pt x="66" y="36"/>
                  </a:lnTo>
                  <a:lnTo>
                    <a:pt x="52" y="34"/>
                  </a:lnTo>
                  <a:lnTo>
                    <a:pt x="40" y="28"/>
                  </a:lnTo>
                  <a:lnTo>
                    <a:pt x="28" y="22"/>
                  </a:lnTo>
                  <a:lnTo>
                    <a:pt x="18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7" name="Freeform 256"/>
            <p:cNvSpPr>
              <a:spLocks/>
            </p:cNvSpPr>
            <p:nvPr/>
          </p:nvSpPr>
          <p:spPr bwMode="auto">
            <a:xfrm>
              <a:off x="5481638" y="4287838"/>
              <a:ext cx="47625" cy="34925"/>
            </a:xfrm>
            <a:custGeom>
              <a:avLst/>
              <a:gdLst>
                <a:gd name="T0" fmla="*/ 20161250 w 30"/>
                <a:gd name="T1" fmla="*/ 0 h 22"/>
                <a:gd name="T2" fmla="*/ 20161250 w 30"/>
                <a:gd name="T3" fmla="*/ 0 h 22"/>
                <a:gd name="T4" fmla="*/ 0 w 30"/>
                <a:gd name="T5" fmla="*/ 5040313 h 22"/>
                <a:gd name="T6" fmla="*/ 0 w 30"/>
                <a:gd name="T7" fmla="*/ 5040313 h 22"/>
                <a:gd name="T8" fmla="*/ 15120938 w 30"/>
                <a:gd name="T9" fmla="*/ 25201563 h 22"/>
                <a:gd name="T10" fmla="*/ 15120938 w 30"/>
                <a:gd name="T11" fmla="*/ 25201563 h 22"/>
                <a:gd name="T12" fmla="*/ 40322500 w 30"/>
                <a:gd name="T13" fmla="*/ 45362813 h 22"/>
                <a:gd name="T14" fmla="*/ 60483750 w 30"/>
                <a:gd name="T15" fmla="*/ 50403125 h 22"/>
                <a:gd name="T16" fmla="*/ 75604688 w 30"/>
                <a:gd name="T17" fmla="*/ 55443438 h 22"/>
                <a:gd name="T18" fmla="*/ 75604688 w 30"/>
                <a:gd name="T19" fmla="*/ 55443438 h 22"/>
                <a:gd name="T20" fmla="*/ 75604688 w 30"/>
                <a:gd name="T21" fmla="*/ 35282188 h 22"/>
                <a:gd name="T22" fmla="*/ 75604688 w 30"/>
                <a:gd name="T23" fmla="*/ 35282188 h 22"/>
                <a:gd name="T24" fmla="*/ 50403125 w 30"/>
                <a:gd name="T25" fmla="*/ 25201563 h 22"/>
                <a:gd name="T26" fmla="*/ 25201563 w 30"/>
                <a:gd name="T27" fmla="*/ 10080625 h 22"/>
                <a:gd name="T28" fmla="*/ 25201563 w 30"/>
                <a:gd name="T29" fmla="*/ 10080625 h 22"/>
                <a:gd name="T30" fmla="*/ 20161250 w 30"/>
                <a:gd name="T31" fmla="*/ 0 h 22"/>
                <a:gd name="T32" fmla="*/ 20161250 w 30"/>
                <a:gd name="T33" fmla="*/ 0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0" h="22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6" y="10"/>
                  </a:lnTo>
                  <a:lnTo>
                    <a:pt x="16" y="18"/>
                  </a:lnTo>
                  <a:lnTo>
                    <a:pt x="24" y="20"/>
                  </a:lnTo>
                  <a:lnTo>
                    <a:pt x="30" y="22"/>
                  </a:lnTo>
                  <a:lnTo>
                    <a:pt x="30" y="14"/>
                  </a:lnTo>
                  <a:lnTo>
                    <a:pt x="20" y="10"/>
                  </a:lnTo>
                  <a:lnTo>
                    <a:pt x="10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8" name="Freeform 257"/>
            <p:cNvSpPr>
              <a:spLocks/>
            </p:cNvSpPr>
            <p:nvPr/>
          </p:nvSpPr>
          <p:spPr bwMode="auto">
            <a:xfrm>
              <a:off x="4570413" y="5910263"/>
              <a:ext cx="1587500" cy="254000"/>
            </a:xfrm>
            <a:custGeom>
              <a:avLst/>
              <a:gdLst>
                <a:gd name="T0" fmla="*/ 1512093750 w 1000"/>
                <a:gd name="T1" fmla="*/ 403225000 h 160"/>
                <a:gd name="T2" fmla="*/ 1512093750 w 1000"/>
                <a:gd name="T3" fmla="*/ 403225000 h 160"/>
                <a:gd name="T4" fmla="*/ 1648182188 w 1000"/>
                <a:gd name="T5" fmla="*/ 398184688 h 160"/>
                <a:gd name="T6" fmla="*/ 1774190000 w 1000"/>
                <a:gd name="T7" fmla="*/ 393144375 h 160"/>
                <a:gd name="T8" fmla="*/ 1905238125 w 1000"/>
                <a:gd name="T9" fmla="*/ 378023438 h 160"/>
                <a:gd name="T10" fmla="*/ 2031245938 w 1000"/>
                <a:gd name="T11" fmla="*/ 357862188 h 160"/>
                <a:gd name="T12" fmla="*/ 2147483646 w 1000"/>
                <a:gd name="T13" fmla="*/ 332660625 h 160"/>
                <a:gd name="T14" fmla="*/ 2147483646 w 1000"/>
                <a:gd name="T15" fmla="*/ 302418750 h 160"/>
                <a:gd name="T16" fmla="*/ 2147483646 w 1000"/>
                <a:gd name="T17" fmla="*/ 272176875 h 160"/>
                <a:gd name="T18" fmla="*/ 2147483646 w 1000"/>
                <a:gd name="T19" fmla="*/ 231854375 h 160"/>
                <a:gd name="T20" fmla="*/ 2147483646 w 1000"/>
                <a:gd name="T21" fmla="*/ 231854375 h 160"/>
                <a:gd name="T22" fmla="*/ 2147483646 w 1000"/>
                <a:gd name="T23" fmla="*/ 272176875 h 160"/>
                <a:gd name="T24" fmla="*/ 2147483646 w 1000"/>
                <a:gd name="T25" fmla="*/ 307459063 h 160"/>
                <a:gd name="T26" fmla="*/ 2147483646 w 1000"/>
                <a:gd name="T27" fmla="*/ 337700938 h 160"/>
                <a:gd name="T28" fmla="*/ 2031245938 w 1000"/>
                <a:gd name="T29" fmla="*/ 362902500 h 160"/>
                <a:gd name="T30" fmla="*/ 1900197813 w 1000"/>
                <a:gd name="T31" fmla="*/ 378023438 h 160"/>
                <a:gd name="T32" fmla="*/ 1769149688 w 1000"/>
                <a:gd name="T33" fmla="*/ 393144375 h 160"/>
                <a:gd name="T34" fmla="*/ 1638101563 w 1000"/>
                <a:gd name="T35" fmla="*/ 403225000 h 160"/>
                <a:gd name="T36" fmla="*/ 1507053438 w 1000"/>
                <a:gd name="T37" fmla="*/ 403225000 h 160"/>
                <a:gd name="T38" fmla="*/ 1507053438 w 1000"/>
                <a:gd name="T39" fmla="*/ 403225000 h 160"/>
                <a:gd name="T40" fmla="*/ 1406247188 w 1000"/>
                <a:gd name="T41" fmla="*/ 403225000 h 160"/>
                <a:gd name="T42" fmla="*/ 1300400625 w 1000"/>
                <a:gd name="T43" fmla="*/ 398184688 h 160"/>
                <a:gd name="T44" fmla="*/ 1199594375 w 1000"/>
                <a:gd name="T45" fmla="*/ 388104063 h 160"/>
                <a:gd name="T46" fmla="*/ 1103828438 w 1000"/>
                <a:gd name="T47" fmla="*/ 378023438 h 160"/>
                <a:gd name="T48" fmla="*/ 1003022188 w 1000"/>
                <a:gd name="T49" fmla="*/ 362902500 h 160"/>
                <a:gd name="T50" fmla="*/ 907256250 w 1000"/>
                <a:gd name="T51" fmla="*/ 347781563 h 160"/>
                <a:gd name="T52" fmla="*/ 811490313 w 1000"/>
                <a:gd name="T53" fmla="*/ 322580000 h 160"/>
                <a:gd name="T54" fmla="*/ 715724375 w 1000"/>
                <a:gd name="T55" fmla="*/ 302418750 h 160"/>
                <a:gd name="T56" fmla="*/ 619958438 w 1000"/>
                <a:gd name="T57" fmla="*/ 272176875 h 160"/>
                <a:gd name="T58" fmla="*/ 529232813 w 1000"/>
                <a:gd name="T59" fmla="*/ 241935000 h 160"/>
                <a:gd name="T60" fmla="*/ 433466875 w 1000"/>
                <a:gd name="T61" fmla="*/ 211693125 h 160"/>
                <a:gd name="T62" fmla="*/ 347781563 w 1000"/>
                <a:gd name="T63" fmla="*/ 176410938 h 160"/>
                <a:gd name="T64" fmla="*/ 257055938 w 1000"/>
                <a:gd name="T65" fmla="*/ 136088438 h 160"/>
                <a:gd name="T66" fmla="*/ 171370625 w 1000"/>
                <a:gd name="T67" fmla="*/ 95765938 h 160"/>
                <a:gd name="T68" fmla="*/ 85685313 w 1000"/>
                <a:gd name="T69" fmla="*/ 50403125 h 160"/>
                <a:gd name="T70" fmla="*/ 0 w 1000"/>
                <a:gd name="T71" fmla="*/ 5040313 h 160"/>
                <a:gd name="T72" fmla="*/ 5040313 w 1000"/>
                <a:gd name="T73" fmla="*/ 0 h 160"/>
                <a:gd name="T74" fmla="*/ 5040313 w 1000"/>
                <a:gd name="T75" fmla="*/ 0 h 160"/>
                <a:gd name="T76" fmla="*/ 90725625 w 1000"/>
                <a:gd name="T77" fmla="*/ 45362813 h 160"/>
                <a:gd name="T78" fmla="*/ 176410938 w 1000"/>
                <a:gd name="T79" fmla="*/ 90725625 h 160"/>
                <a:gd name="T80" fmla="*/ 262096250 w 1000"/>
                <a:gd name="T81" fmla="*/ 131048125 h 160"/>
                <a:gd name="T82" fmla="*/ 352821875 w 1000"/>
                <a:gd name="T83" fmla="*/ 171370625 h 160"/>
                <a:gd name="T84" fmla="*/ 443547500 w 1000"/>
                <a:gd name="T85" fmla="*/ 206652813 h 160"/>
                <a:gd name="T86" fmla="*/ 534273125 w 1000"/>
                <a:gd name="T87" fmla="*/ 241935000 h 160"/>
                <a:gd name="T88" fmla="*/ 624998750 w 1000"/>
                <a:gd name="T89" fmla="*/ 272176875 h 160"/>
                <a:gd name="T90" fmla="*/ 720764688 w 1000"/>
                <a:gd name="T91" fmla="*/ 297378438 h 160"/>
                <a:gd name="T92" fmla="*/ 816530625 w 1000"/>
                <a:gd name="T93" fmla="*/ 322580000 h 160"/>
                <a:gd name="T94" fmla="*/ 912296563 w 1000"/>
                <a:gd name="T95" fmla="*/ 342741250 h 160"/>
                <a:gd name="T96" fmla="*/ 1008062500 w 1000"/>
                <a:gd name="T97" fmla="*/ 362902500 h 160"/>
                <a:gd name="T98" fmla="*/ 1108868750 w 1000"/>
                <a:gd name="T99" fmla="*/ 378023438 h 160"/>
                <a:gd name="T100" fmla="*/ 1209675000 w 1000"/>
                <a:gd name="T101" fmla="*/ 388104063 h 160"/>
                <a:gd name="T102" fmla="*/ 1310481250 w 1000"/>
                <a:gd name="T103" fmla="*/ 393144375 h 160"/>
                <a:gd name="T104" fmla="*/ 1411287500 w 1000"/>
                <a:gd name="T105" fmla="*/ 398184688 h 160"/>
                <a:gd name="T106" fmla="*/ 1512093750 w 1000"/>
                <a:gd name="T107" fmla="*/ 403225000 h 160"/>
                <a:gd name="T108" fmla="*/ 1512093750 w 1000"/>
                <a:gd name="T109" fmla="*/ 403225000 h 1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00" h="160">
                  <a:moveTo>
                    <a:pt x="600" y="160"/>
                  </a:moveTo>
                  <a:lnTo>
                    <a:pt x="600" y="160"/>
                  </a:lnTo>
                  <a:lnTo>
                    <a:pt x="654" y="158"/>
                  </a:lnTo>
                  <a:lnTo>
                    <a:pt x="704" y="156"/>
                  </a:lnTo>
                  <a:lnTo>
                    <a:pt x="756" y="150"/>
                  </a:lnTo>
                  <a:lnTo>
                    <a:pt x="806" y="142"/>
                  </a:lnTo>
                  <a:lnTo>
                    <a:pt x="856" y="132"/>
                  </a:lnTo>
                  <a:lnTo>
                    <a:pt x="906" y="120"/>
                  </a:lnTo>
                  <a:lnTo>
                    <a:pt x="954" y="108"/>
                  </a:lnTo>
                  <a:lnTo>
                    <a:pt x="1000" y="92"/>
                  </a:lnTo>
                  <a:lnTo>
                    <a:pt x="954" y="108"/>
                  </a:lnTo>
                  <a:lnTo>
                    <a:pt x="904" y="122"/>
                  </a:lnTo>
                  <a:lnTo>
                    <a:pt x="856" y="134"/>
                  </a:lnTo>
                  <a:lnTo>
                    <a:pt x="806" y="144"/>
                  </a:lnTo>
                  <a:lnTo>
                    <a:pt x="754" y="150"/>
                  </a:lnTo>
                  <a:lnTo>
                    <a:pt x="702" y="156"/>
                  </a:lnTo>
                  <a:lnTo>
                    <a:pt x="650" y="160"/>
                  </a:lnTo>
                  <a:lnTo>
                    <a:pt x="598" y="160"/>
                  </a:lnTo>
                  <a:lnTo>
                    <a:pt x="558" y="160"/>
                  </a:lnTo>
                  <a:lnTo>
                    <a:pt x="516" y="158"/>
                  </a:lnTo>
                  <a:lnTo>
                    <a:pt x="476" y="154"/>
                  </a:lnTo>
                  <a:lnTo>
                    <a:pt x="438" y="150"/>
                  </a:lnTo>
                  <a:lnTo>
                    <a:pt x="398" y="144"/>
                  </a:lnTo>
                  <a:lnTo>
                    <a:pt x="360" y="138"/>
                  </a:lnTo>
                  <a:lnTo>
                    <a:pt x="322" y="128"/>
                  </a:lnTo>
                  <a:lnTo>
                    <a:pt x="284" y="120"/>
                  </a:lnTo>
                  <a:lnTo>
                    <a:pt x="246" y="108"/>
                  </a:lnTo>
                  <a:lnTo>
                    <a:pt x="210" y="96"/>
                  </a:lnTo>
                  <a:lnTo>
                    <a:pt x="172" y="84"/>
                  </a:lnTo>
                  <a:lnTo>
                    <a:pt x="138" y="70"/>
                  </a:lnTo>
                  <a:lnTo>
                    <a:pt x="102" y="54"/>
                  </a:lnTo>
                  <a:lnTo>
                    <a:pt x="68" y="38"/>
                  </a:lnTo>
                  <a:lnTo>
                    <a:pt x="34" y="20"/>
                  </a:lnTo>
                  <a:lnTo>
                    <a:pt x="0" y="2"/>
                  </a:lnTo>
                  <a:lnTo>
                    <a:pt x="2" y="0"/>
                  </a:lnTo>
                  <a:lnTo>
                    <a:pt x="36" y="18"/>
                  </a:lnTo>
                  <a:lnTo>
                    <a:pt x="70" y="36"/>
                  </a:lnTo>
                  <a:lnTo>
                    <a:pt x="104" y="52"/>
                  </a:lnTo>
                  <a:lnTo>
                    <a:pt x="140" y="68"/>
                  </a:lnTo>
                  <a:lnTo>
                    <a:pt x="176" y="82"/>
                  </a:lnTo>
                  <a:lnTo>
                    <a:pt x="212" y="96"/>
                  </a:lnTo>
                  <a:lnTo>
                    <a:pt x="248" y="108"/>
                  </a:lnTo>
                  <a:lnTo>
                    <a:pt x="286" y="118"/>
                  </a:lnTo>
                  <a:lnTo>
                    <a:pt x="324" y="128"/>
                  </a:lnTo>
                  <a:lnTo>
                    <a:pt x="362" y="136"/>
                  </a:lnTo>
                  <a:lnTo>
                    <a:pt x="400" y="144"/>
                  </a:lnTo>
                  <a:lnTo>
                    <a:pt x="440" y="150"/>
                  </a:lnTo>
                  <a:lnTo>
                    <a:pt x="480" y="154"/>
                  </a:lnTo>
                  <a:lnTo>
                    <a:pt x="520" y="156"/>
                  </a:lnTo>
                  <a:lnTo>
                    <a:pt x="560" y="158"/>
                  </a:lnTo>
                  <a:lnTo>
                    <a:pt x="600" y="16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399" name="Freeform 258"/>
            <p:cNvSpPr>
              <a:spLocks/>
            </p:cNvSpPr>
            <p:nvPr/>
          </p:nvSpPr>
          <p:spPr bwMode="auto">
            <a:xfrm>
              <a:off x="6481763" y="2611438"/>
              <a:ext cx="895350" cy="1219200"/>
            </a:xfrm>
            <a:custGeom>
              <a:avLst/>
              <a:gdLst>
                <a:gd name="T0" fmla="*/ 1255037813 w 564"/>
                <a:gd name="T1" fmla="*/ 1431448750 h 768"/>
                <a:gd name="T2" fmla="*/ 1255037813 w 564"/>
                <a:gd name="T3" fmla="*/ 1431448750 h 768"/>
                <a:gd name="T4" fmla="*/ 1305440938 w 564"/>
                <a:gd name="T5" fmla="*/ 1552416250 h 768"/>
                <a:gd name="T6" fmla="*/ 1350803750 w 564"/>
                <a:gd name="T7" fmla="*/ 1678424063 h 768"/>
                <a:gd name="T8" fmla="*/ 1386085938 w 564"/>
                <a:gd name="T9" fmla="*/ 1804431875 h 768"/>
                <a:gd name="T10" fmla="*/ 1421368125 w 564"/>
                <a:gd name="T11" fmla="*/ 1935480000 h 768"/>
                <a:gd name="T12" fmla="*/ 1421368125 w 564"/>
                <a:gd name="T13" fmla="*/ 1935480000 h 768"/>
                <a:gd name="T14" fmla="*/ 1381045625 w 564"/>
                <a:gd name="T15" fmla="*/ 1784270625 h 768"/>
                <a:gd name="T16" fmla="*/ 1330642500 w 564"/>
                <a:gd name="T17" fmla="*/ 1633061250 h 768"/>
                <a:gd name="T18" fmla="*/ 1280239375 w 564"/>
                <a:gd name="T19" fmla="*/ 1486892188 h 768"/>
                <a:gd name="T20" fmla="*/ 1214715313 w 564"/>
                <a:gd name="T21" fmla="*/ 1345763438 h 768"/>
                <a:gd name="T22" fmla="*/ 1149191250 w 564"/>
                <a:gd name="T23" fmla="*/ 1209675000 h 768"/>
                <a:gd name="T24" fmla="*/ 1073586563 w 564"/>
                <a:gd name="T25" fmla="*/ 1073586563 h 768"/>
                <a:gd name="T26" fmla="*/ 992941563 w 564"/>
                <a:gd name="T27" fmla="*/ 942538438 h 768"/>
                <a:gd name="T28" fmla="*/ 902215938 w 564"/>
                <a:gd name="T29" fmla="*/ 816530625 h 768"/>
                <a:gd name="T30" fmla="*/ 806450000 w 564"/>
                <a:gd name="T31" fmla="*/ 695563125 h 768"/>
                <a:gd name="T32" fmla="*/ 710684063 w 564"/>
                <a:gd name="T33" fmla="*/ 584676250 h 768"/>
                <a:gd name="T34" fmla="*/ 604837500 w 564"/>
                <a:gd name="T35" fmla="*/ 473789375 h 768"/>
                <a:gd name="T36" fmla="*/ 493950625 w 564"/>
                <a:gd name="T37" fmla="*/ 367942813 h 768"/>
                <a:gd name="T38" fmla="*/ 378023438 w 564"/>
                <a:gd name="T39" fmla="*/ 267136563 h 768"/>
                <a:gd name="T40" fmla="*/ 257055938 w 564"/>
                <a:gd name="T41" fmla="*/ 176410938 h 768"/>
                <a:gd name="T42" fmla="*/ 131048125 w 564"/>
                <a:gd name="T43" fmla="*/ 85685313 h 768"/>
                <a:gd name="T44" fmla="*/ 0 w 564"/>
                <a:gd name="T45" fmla="*/ 5040313 h 768"/>
                <a:gd name="T46" fmla="*/ 0 w 564"/>
                <a:gd name="T47" fmla="*/ 5040313 h 768"/>
                <a:gd name="T48" fmla="*/ 0 w 564"/>
                <a:gd name="T49" fmla="*/ 0 h 768"/>
                <a:gd name="T50" fmla="*/ 0 w 564"/>
                <a:gd name="T51" fmla="*/ 0 h 768"/>
                <a:gd name="T52" fmla="*/ 80645000 w 564"/>
                <a:gd name="T53" fmla="*/ 50403125 h 768"/>
                <a:gd name="T54" fmla="*/ 161290000 w 564"/>
                <a:gd name="T55" fmla="*/ 105846563 h 768"/>
                <a:gd name="T56" fmla="*/ 241935000 w 564"/>
                <a:gd name="T57" fmla="*/ 161290000 h 768"/>
                <a:gd name="T58" fmla="*/ 322580000 w 564"/>
                <a:gd name="T59" fmla="*/ 216733438 h 768"/>
                <a:gd name="T60" fmla="*/ 398184688 w 564"/>
                <a:gd name="T61" fmla="*/ 277217188 h 768"/>
                <a:gd name="T62" fmla="*/ 468749063 w 564"/>
                <a:gd name="T63" fmla="*/ 342741250 h 768"/>
                <a:gd name="T64" fmla="*/ 539313438 w 564"/>
                <a:gd name="T65" fmla="*/ 408265313 h 768"/>
                <a:gd name="T66" fmla="*/ 609877813 w 564"/>
                <a:gd name="T67" fmla="*/ 473789375 h 768"/>
                <a:gd name="T68" fmla="*/ 609877813 w 564"/>
                <a:gd name="T69" fmla="*/ 473789375 h 768"/>
                <a:gd name="T70" fmla="*/ 710684063 w 564"/>
                <a:gd name="T71" fmla="*/ 579635938 h 768"/>
                <a:gd name="T72" fmla="*/ 806450000 w 564"/>
                <a:gd name="T73" fmla="*/ 685482500 h 768"/>
                <a:gd name="T74" fmla="*/ 897175625 w 564"/>
                <a:gd name="T75" fmla="*/ 801409688 h 768"/>
                <a:gd name="T76" fmla="*/ 977820625 w 564"/>
                <a:gd name="T77" fmla="*/ 917336875 h 768"/>
                <a:gd name="T78" fmla="*/ 1058465625 w 564"/>
                <a:gd name="T79" fmla="*/ 1043344688 h 768"/>
                <a:gd name="T80" fmla="*/ 1129030000 w 564"/>
                <a:gd name="T81" fmla="*/ 1169352500 h 768"/>
                <a:gd name="T82" fmla="*/ 1194554063 w 564"/>
                <a:gd name="T83" fmla="*/ 1300400625 h 768"/>
                <a:gd name="T84" fmla="*/ 1255037813 w 564"/>
                <a:gd name="T85" fmla="*/ 1431448750 h 768"/>
                <a:gd name="T86" fmla="*/ 1255037813 w 564"/>
                <a:gd name="T87" fmla="*/ 1431448750 h 76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64" h="768">
                  <a:moveTo>
                    <a:pt x="498" y="568"/>
                  </a:moveTo>
                  <a:lnTo>
                    <a:pt x="498" y="568"/>
                  </a:lnTo>
                  <a:lnTo>
                    <a:pt x="518" y="616"/>
                  </a:lnTo>
                  <a:lnTo>
                    <a:pt x="536" y="666"/>
                  </a:lnTo>
                  <a:lnTo>
                    <a:pt x="550" y="716"/>
                  </a:lnTo>
                  <a:lnTo>
                    <a:pt x="564" y="768"/>
                  </a:lnTo>
                  <a:lnTo>
                    <a:pt x="548" y="708"/>
                  </a:lnTo>
                  <a:lnTo>
                    <a:pt x="528" y="648"/>
                  </a:lnTo>
                  <a:lnTo>
                    <a:pt x="508" y="590"/>
                  </a:lnTo>
                  <a:lnTo>
                    <a:pt x="482" y="534"/>
                  </a:lnTo>
                  <a:lnTo>
                    <a:pt x="456" y="480"/>
                  </a:lnTo>
                  <a:lnTo>
                    <a:pt x="426" y="426"/>
                  </a:lnTo>
                  <a:lnTo>
                    <a:pt x="394" y="374"/>
                  </a:lnTo>
                  <a:lnTo>
                    <a:pt x="358" y="324"/>
                  </a:lnTo>
                  <a:lnTo>
                    <a:pt x="320" y="276"/>
                  </a:lnTo>
                  <a:lnTo>
                    <a:pt x="282" y="232"/>
                  </a:lnTo>
                  <a:lnTo>
                    <a:pt x="240" y="188"/>
                  </a:lnTo>
                  <a:lnTo>
                    <a:pt x="196" y="146"/>
                  </a:lnTo>
                  <a:lnTo>
                    <a:pt x="150" y="106"/>
                  </a:lnTo>
                  <a:lnTo>
                    <a:pt x="102" y="70"/>
                  </a:lnTo>
                  <a:lnTo>
                    <a:pt x="52" y="34"/>
                  </a:lnTo>
                  <a:lnTo>
                    <a:pt x="0" y="2"/>
                  </a:lnTo>
                  <a:lnTo>
                    <a:pt x="0" y="0"/>
                  </a:lnTo>
                  <a:lnTo>
                    <a:pt x="32" y="20"/>
                  </a:lnTo>
                  <a:lnTo>
                    <a:pt x="64" y="42"/>
                  </a:lnTo>
                  <a:lnTo>
                    <a:pt x="96" y="64"/>
                  </a:lnTo>
                  <a:lnTo>
                    <a:pt x="128" y="86"/>
                  </a:lnTo>
                  <a:lnTo>
                    <a:pt x="158" y="110"/>
                  </a:lnTo>
                  <a:lnTo>
                    <a:pt x="186" y="136"/>
                  </a:lnTo>
                  <a:lnTo>
                    <a:pt x="214" y="162"/>
                  </a:lnTo>
                  <a:lnTo>
                    <a:pt x="242" y="188"/>
                  </a:lnTo>
                  <a:lnTo>
                    <a:pt x="282" y="230"/>
                  </a:lnTo>
                  <a:lnTo>
                    <a:pt x="320" y="272"/>
                  </a:lnTo>
                  <a:lnTo>
                    <a:pt x="356" y="318"/>
                  </a:lnTo>
                  <a:lnTo>
                    <a:pt x="388" y="364"/>
                  </a:lnTo>
                  <a:lnTo>
                    <a:pt x="420" y="414"/>
                  </a:lnTo>
                  <a:lnTo>
                    <a:pt x="448" y="464"/>
                  </a:lnTo>
                  <a:lnTo>
                    <a:pt x="474" y="516"/>
                  </a:lnTo>
                  <a:lnTo>
                    <a:pt x="498" y="56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0" name="Freeform 259"/>
            <p:cNvSpPr>
              <a:spLocks/>
            </p:cNvSpPr>
            <p:nvPr/>
          </p:nvSpPr>
          <p:spPr bwMode="auto">
            <a:xfrm>
              <a:off x="4573588" y="3894138"/>
              <a:ext cx="2851150" cy="2270125"/>
            </a:xfrm>
            <a:custGeom>
              <a:avLst/>
              <a:gdLst>
                <a:gd name="T0" fmla="*/ 2147483646 w 1796"/>
                <a:gd name="T1" fmla="*/ 569555313 h 1430"/>
                <a:gd name="T2" fmla="*/ 2147483646 w 1796"/>
                <a:gd name="T3" fmla="*/ 277217188 h 1430"/>
                <a:gd name="T4" fmla="*/ 2147483646 w 1796"/>
                <a:gd name="T5" fmla="*/ 0 h 1430"/>
                <a:gd name="T6" fmla="*/ 2147483646 w 1796"/>
                <a:gd name="T7" fmla="*/ 141128750 h 1430"/>
                <a:gd name="T8" fmla="*/ 2147483646 w 1796"/>
                <a:gd name="T9" fmla="*/ 433466875 h 1430"/>
                <a:gd name="T10" fmla="*/ 2147483646 w 1796"/>
                <a:gd name="T11" fmla="*/ 579635938 h 1430"/>
                <a:gd name="T12" fmla="*/ 2147483646 w 1796"/>
                <a:gd name="T13" fmla="*/ 821570938 h 1430"/>
                <a:gd name="T14" fmla="*/ 2147483646 w 1796"/>
                <a:gd name="T15" fmla="*/ 1058465625 h 1430"/>
                <a:gd name="T16" fmla="*/ 2147483646 w 1796"/>
                <a:gd name="T17" fmla="*/ 1285279688 h 1430"/>
                <a:gd name="T18" fmla="*/ 2147483646 w 1796"/>
                <a:gd name="T19" fmla="*/ 1507053438 h 1430"/>
                <a:gd name="T20" fmla="*/ 2147483646 w 1796"/>
                <a:gd name="T21" fmla="*/ 1723786875 h 1430"/>
                <a:gd name="T22" fmla="*/ 2147483646 w 1796"/>
                <a:gd name="T23" fmla="*/ 1930439688 h 1430"/>
                <a:gd name="T24" fmla="*/ 2147483646 w 1796"/>
                <a:gd name="T25" fmla="*/ 2127011875 h 1430"/>
                <a:gd name="T26" fmla="*/ 2147483646 w 1796"/>
                <a:gd name="T27" fmla="*/ 2147483646 h 1430"/>
                <a:gd name="T28" fmla="*/ 2147483646 w 1796"/>
                <a:gd name="T29" fmla="*/ 2147483646 h 1430"/>
                <a:gd name="T30" fmla="*/ 2147483646 w 1796"/>
                <a:gd name="T31" fmla="*/ 2147483646 h 1430"/>
                <a:gd name="T32" fmla="*/ 2147483646 w 1796"/>
                <a:gd name="T33" fmla="*/ 2147483646 h 1430"/>
                <a:gd name="T34" fmla="*/ 2147483646 w 1796"/>
                <a:gd name="T35" fmla="*/ 2147483646 h 1430"/>
                <a:gd name="T36" fmla="*/ 2147483646 w 1796"/>
                <a:gd name="T37" fmla="*/ 2147483646 h 1430"/>
                <a:gd name="T38" fmla="*/ 2147483646 w 1796"/>
                <a:gd name="T39" fmla="*/ 2147483646 h 1430"/>
                <a:gd name="T40" fmla="*/ 2147483646 w 1796"/>
                <a:gd name="T41" fmla="*/ 2147483646 h 1430"/>
                <a:gd name="T42" fmla="*/ 2147483646 w 1796"/>
                <a:gd name="T43" fmla="*/ 2147483646 h 1430"/>
                <a:gd name="T44" fmla="*/ 2147483646 w 1796"/>
                <a:gd name="T45" fmla="*/ 2147483646 h 1430"/>
                <a:gd name="T46" fmla="*/ 2147483646 w 1796"/>
                <a:gd name="T47" fmla="*/ 2147483646 h 1430"/>
                <a:gd name="T48" fmla="*/ 2147483646 w 1796"/>
                <a:gd name="T49" fmla="*/ 2147483646 h 1430"/>
                <a:gd name="T50" fmla="*/ 1900197813 w 1796"/>
                <a:gd name="T51" fmla="*/ 2147483646 h 1430"/>
                <a:gd name="T52" fmla="*/ 1643141875 w 1796"/>
                <a:gd name="T53" fmla="*/ 2147483646 h 1430"/>
                <a:gd name="T54" fmla="*/ 1507053438 w 1796"/>
                <a:gd name="T55" fmla="*/ 2147483646 h 1430"/>
                <a:gd name="T56" fmla="*/ 1305440938 w 1796"/>
                <a:gd name="T57" fmla="*/ 2147483646 h 1430"/>
                <a:gd name="T58" fmla="*/ 1103828438 w 1796"/>
                <a:gd name="T59" fmla="*/ 2147483646 h 1430"/>
                <a:gd name="T60" fmla="*/ 907256250 w 1796"/>
                <a:gd name="T61" fmla="*/ 2147483646 h 1430"/>
                <a:gd name="T62" fmla="*/ 715724375 w 1796"/>
                <a:gd name="T63" fmla="*/ 2147483646 h 1430"/>
                <a:gd name="T64" fmla="*/ 529232813 w 1796"/>
                <a:gd name="T65" fmla="*/ 2147483646 h 1430"/>
                <a:gd name="T66" fmla="*/ 347781563 w 1796"/>
                <a:gd name="T67" fmla="*/ 2147483646 h 1430"/>
                <a:gd name="T68" fmla="*/ 171370625 w 1796"/>
                <a:gd name="T69" fmla="*/ 2147483646 h 1430"/>
                <a:gd name="T70" fmla="*/ 0 w 1796"/>
                <a:gd name="T71" fmla="*/ 2147483646 h 1430"/>
                <a:gd name="T72" fmla="*/ 20161250 w 1796"/>
                <a:gd name="T73" fmla="*/ 2147483646 h 1430"/>
                <a:gd name="T74" fmla="*/ 176410938 w 1796"/>
                <a:gd name="T75" fmla="*/ 2147483646 h 1430"/>
                <a:gd name="T76" fmla="*/ 337700938 w 1796"/>
                <a:gd name="T77" fmla="*/ 2147483646 h 1430"/>
                <a:gd name="T78" fmla="*/ 614918125 w 1796"/>
                <a:gd name="T79" fmla="*/ 2147483646 h 1430"/>
                <a:gd name="T80" fmla="*/ 902215938 w 1796"/>
                <a:gd name="T81" fmla="*/ 2147483646 h 1430"/>
                <a:gd name="T82" fmla="*/ 1199594375 w 1796"/>
                <a:gd name="T83" fmla="*/ 2147483646 h 1430"/>
                <a:gd name="T84" fmla="*/ 1507053438 w 1796"/>
                <a:gd name="T85" fmla="*/ 2147483646 h 1430"/>
                <a:gd name="T86" fmla="*/ 1663303125 w 1796"/>
                <a:gd name="T87" fmla="*/ 2147483646 h 1430"/>
                <a:gd name="T88" fmla="*/ 1970762188 w 1796"/>
                <a:gd name="T89" fmla="*/ 2147483646 h 1430"/>
                <a:gd name="T90" fmla="*/ 2147483646 w 1796"/>
                <a:gd name="T91" fmla="*/ 2147483646 h 1430"/>
                <a:gd name="T92" fmla="*/ 2147483646 w 1796"/>
                <a:gd name="T93" fmla="*/ 2147483646 h 1430"/>
                <a:gd name="T94" fmla="*/ 2147483646 w 1796"/>
                <a:gd name="T95" fmla="*/ 2147483646 h 1430"/>
                <a:gd name="T96" fmla="*/ 2147483646 w 1796"/>
                <a:gd name="T97" fmla="*/ 2147483646 h 1430"/>
                <a:gd name="T98" fmla="*/ 2147483646 w 1796"/>
                <a:gd name="T99" fmla="*/ 2147483646 h 1430"/>
                <a:gd name="T100" fmla="*/ 2147483646 w 1796"/>
                <a:gd name="T101" fmla="*/ 2147483646 h 1430"/>
                <a:gd name="T102" fmla="*/ 2147483646 w 1796"/>
                <a:gd name="T103" fmla="*/ 2147483646 h 1430"/>
                <a:gd name="T104" fmla="*/ 2147483646 w 1796"/>
                <a:gd name="T105" fmla="*/ 2147483646 h 1430"/>
                <a:gd name="T106" fmla="*/ 2147483646 w 1796"/>
                <a:gd name="T107" fmla="*/ 2147483646 h 1430"/>
                <a:gd name="T108" fmla="*/ 2147483646 w 1796"/>
                <a:gd name="T109" fmla="*/ 2132052188 h 1430"/>
                <a:gd name="T110" fmla="*/ 2147483646 w 1796"/>
                <a:gd name="T111" fmla="*/ 1874996250 h 1430"/>
                <a:gd name="T112" fmla="*/ 2147483646 w 1796"/>
                <a:gd name="T113" fmla="*/ 1743948125 h 1430"/>
                <a:gd name="T114" fmla="*/ 2147483646 w 1796"/>
                <a:gd name="T115" fmla="*/ 1466730938 h 1430"/>
                <a:gd name="T116" fmla="*/ 2147483646 w 1796"/>
                <a:gd name="T117" fmla="*/ 1174392813 h 1430"/>
                <a:gd name="T118" fmla="*/ 2147483646 w 1796"/>
                <a:gd name="T119" fmla="*/ 877014375 h 1430"/>
                <a:gd name="T120" fmla="*/ 2147483646 w 1796"/>
                <a:gd name="T121" fmla="*/ 569555313 h 143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796" h="1430">
                  <a:moveTo>
                    <a:pt x="1794" y="226"/>
                  </a:moveTo>
                  <a:lnTo>
                    <a:pt x="1794" y="226"/>
                  </a:lnTo>
                  <a:lnTo>
                    <a:pt x="1794" y="168"/>
                  </a:lnTo>
                  <a:lnTo>
                    <a:pt x="1790" y="110"/>
                  </a:lnTo>
                  <a:lnTo>
                    <a:pt x="1782" y="54"/>
                  </a:lnTo>
                  <a:lnTo>
                    <a:pt x="1774" y="0"/>
                  </a:lnTo>
                  <a:lnTo>
                    <a:pt x="1784" y="56"/>
                  </a:lnTo>
                  <a:lnTo>
                    <a:pt x="1790" y="114"/>
                  </a:lnTo>
                  <a:lnTo>
                    <a:pt x="1794" y="172"/>
                  </a:lnTo>
                  <a:lnTo>
                    <a:pt x="1796" y="230"/>
                  </a:lnTo>
                  <a:lnTo>
                    <a:pt x="1794" y="278"/>
                  </a:lnTo>
                  <a:lnTo>
                    <a:pt x="1792" y="326"/>
                  </a:lnTo>
                  <a:lnTo>
                    <a:pt x="1788" y="372"/>
                  </a:lnTo>
                  <a:lnTo>
                    <a:pt x="1782" y="420"/>
                  </a:lnTo>
                  <a:lnTo>
                    <a:pt x="1774" y="466"/>
                  </a:lnTo>
                  <a:lnTo>
                    <a:pt x="1764" y="510"/>
                  </a:lnTo>
                  <a:lnTo>
                    <a:pt x="1752" y="554"/>
                  </a:lnTo>
                  <a:lnTo>
                    <a:pt x="1738" y="598"/>
                  </a:lnTo>
                  <a:lnTo>
                    <a:pt x="1724" y="642"/>
                  </a:lnTo>
                  <a:lnTo>
                    <a:pt x="1708" y="684"/>
                  </a:lnTo>
                  <a:lnTo>
                    <a:pt x="1690" y="726"/>
                  </a:lnTo>
                  <a:lnTo>
                    <a:pt x="1670" y="766"/>
                  </a:lnTo>
                  <a:lnTo>
                    <a:pt x="1650" y="806"/>
                  </a:lnTo>
                  <a:lnTo>
                    <a:pt x="1628" y="844"/>
                  </a:lnTo>
                  <a:lnTo>
                    <a:pt x="1604" y="882"/>
                  </a:lnTo>
                  <a:lnTo>
                    <a:pt x="1578" y="920"/>
                  </a:lnTo>
                  <a:lnTo>
                    <a:pt x="1552" y="956"/>
                  </a:lnTo>
                  <a:lnTo>
                    <a:pt x="1524" y="990"/>
                  </a:lnTo>
                  <a:lnTo>
                    <a:pt x="1496" y="1024"/>
                  </a:lnTo>
                  <a:lnTo>
                    <a:pt x="1466" y="1058"/>
                  </a:lnTo>
                  <a:lnTo>
                    <a:pt x="1434" y="1090"/>
                  </a:lnTo>
                  <a:lnTo>
                    <a:pt x="1402" y="1120"/>
                  </a:lnTo>
                  <a:lnTo>
                    <a:pt x="1368" y="1150"/>
                  </a:lnTo>
                  <a:lnTo>
                    <a:pt x="1334" y="1178"/>
                  </a:lnTo>
                  <a:lnTo>
                    <a:pt x="1298" y="1204"/>
                  </a:lnTo>
                  <a:lnTo>
                    <a:pt x="1262" y="1230"/>
                  </a:lnTo>
                  <a:lnTo>
                    <a:pt x="1224" y="1254"/>
                  </a:lnTo>
                  <a:lnTo>
                    <a:pt x="1186" y="1276"/>
                  </a:lnTo>
                  <a:lnTo>
                    <a:pt x="1146" y="1298"/>
                  </a:lnTo>
                  <a:lnTo>
                    <a:pt x="1106" y="1318"/>
                  </a:lnTo>
                  <a:lnTo>
                    <a:pt x="1064" y="1336"/>
                  </a:lnTo>
                  <a:lnTo>
                    <a:pt x="1022" y="1354"/>
                  </a:lnTo>
                  <a:lnTo>
                    <a:pt x="998" y="1362"/>
                  </a:lnTo>
                  <a:lnTo>
                    <a:pt x="952" y="1378"/>
                  </a:lnTo>
                  <a:lnTo>
                    <a:pt x="904" y="1390"/>
                  </a:lnTo>
                  <a:lnTo>
                    <a:pt x="854" y="1402"/>
                  </a:lnTo>
                  <a:lnTo>
                    <a:pt x="804" y="1412"/>
                  </a:lnTo>
                  <a:lnTo>
                    <a:pt x="754" y="1420"/>
                  </a:lnTo>
                  <a:lnTo>
                    <a:pt x="702" y="1426"/>
                  </a:lnTo>
                  <a:lnTo>
                    <a:pt x="652" y="1428"/>
                  </a:lnTo>
                  <a:lnTo>
                    <a:pt x="598" y="1430"/>
                  </a:lnTo>
                  <a:lnTo>
                    <a:pt x="558" y="1428"/>
                  </a:lnTo>
                  <a:lnTo>
                    <a:pt x="518" y="1426"/>
                  </a:lnTo>
                  <a:lnTo>
                    <a:pt x="478" y="1424"/>
                  </a:lnTo>
                  <a:lnTo>
                    <a:pt x="438" y="1420"/>
                  </a:lnTo>
                  <a:lnTo>
                    <a:pt x="398" y="1414"/>
                  </a:lnTo>
                  <a:lnTo>
                    <a:pt x="360" y="1406"/>
                  </a:lnTo>
                  <a:lnTo>
                    <a:pt x="322" y="1398"/>
                  </a:lnTo>
                  <a:lnTo>
                    <a:pt x="284" y="1388"/>
                  </a:lnTo>
                  <a:lnTo>
                    <a:pt x="246" y="1378"/>
                  </a:lnTo>
                  <a:lnTo>
                    <a:pt x="210" y="1366"/>
                  </a:lnTo>
                  <a:lnTo>
                    <a:pt x="174" y="1352"/>
                  </a:lnTo>
                  <a:lnTo>
                    <a:pt x="138" y="1338"/>
                  </a:lnTo>
                  <a:lnTo>
                    <a:pt x="102" y="1322"/>
                  </a:lnTo>
                  <a:lnTo>
                    <a:pt x="68" y="1306"/>
                  </a:lnTo>
                  <a:lnTo>
                    <a:pt x="34" y="1288"/>
                  </a:lnTo>
                  <a:lnTo>
                    <a:pt x="0" y="1270"/>
                  </a:lnTo>
                  <a:lnTo>
                    <a:pt x="8" y="1266"/>
                  </a:lnTo>
                  <a:lnTo>
                    <a:pt x="70" y="1298"/>
                  </a:lnTo>
                  <a:lnTo>
                    <a:pt x="134" y="1328"/>
                  </a:lnTo>
                  <a:lnTo>
                    <a:pt x="188" y="1350"/>
                  </a:lnTo>
                  <a:lnTo>
                    <a:pt x="244" y="1368"/>
                  </a:lnTo>
                  <a:lnTo>
                    <a:pt x="300" y="1384"/>
                  </a:lnTo>
                  <a:lnTo>
                    <a:pt x="358" y="1398"/>
                  </a:lnTo>
                  <a:lnTo>
                    <a:pt x="416" y="1408"/>
                  </a:lnTo>
                  <a:lnTo>
                    <a:pt x="476" y="1416"/>
                  </a:lnTo>
                  <a:lnTo>
                    <a:pt x="538" y="1420"/>
                  </a:lnTo>
                  <a:lnTo>
                    <a:pt x="598" y="1422"/>
                  </a:lnTo>
                  <a:lnTo>
                    <a:pt x="660" y="1420"/>
                  </a:lnTo>
                  <a:lnTo>
                    <a:pt x="722" y="1416"/>
                  </a:lnTo>
                  <a:lnTo>
                    <a:pt x="782" y="1408"/>
                  </a:lnTo>
                  <a:lnTo>
                    <a:pt x="840" y="1398"/>
                  </a:lnTo>
                  <a:lnTo>
                    <a:pt x="898" y="1384"/>
                  </a:lnTo>
                  <a:lnTo>
                    <a:pt x="954" y="1368"/>
                  </a:lnTo>
                  <a:lnTo>
                    <a:pt x="1010" y="1350"/>
                  </a:lnTo>
                  <a:lnTo>
                    <a:pt x="1064" y="1328"/>
                  </a:lnTo>
                  <a:lnTo>
                    <a:pt x="1118" y="1304"/>
                  </a:lnTo>
                  <a:lnTo>
                    <a:pt x="1168" y="1278"/>
                  </a:lnTo>
                  <a:lnTo>
                    <a:pt x="1220" y="1248"/>
                  </a:lnTo>
                  <a:lnTo>
                    <a:pt x="1268" y="1218"/>
                  </a:lnTo>
                  <a:lnTo>
                    <a:pt x="1314" y="1184"/>
                  </a:lnTo>
                  <a:lnTo>
                    <a:pt x="1360" y="1148"/>
                  </a:lnTo>
                  <a:lnTo>
                    <a:pt x="1404" y="1110"/>
                  </a:lnTo>
                  <a:lnTo>
                    <a:pt x="1444" y="1072"/>
                  </a:lnTo>
                  <a:lnTo>
                    <a:pt x="1484" y="1030"/>
                  </a:lnTo>
                  <a:lnTo>
                    <a:pt x="1522" y="986"/>
                  </a:lnTo>
                  <a:lnTo>
                    <a:pt x="1558" y="942"/>
                  </a:lnTo>
                  <a:lnTo>
                    <a:pt x="1590" y="894"/>
                  </a:lnTo>
                  <a:lnTo>
                    <a:pt x="1622" y="846"/>
                  </a:lnTo>
                  <a:lnTo>
                    <a:pt x="1650" y="796"/>
                  </a:lnTo>
                  <a:lnTo>
                    <a:pt x="1676" y="744"/>
                  </a:lnTo>
                  <a:lnTo>
                    <a:pt x="1700" y="692"/>
                  </a:lnTo>
                  <a:lnTo>
                    <a:pt x="1722" y="636"/>
                  </a:lnTo>
                  <a:lnTo>
                    <a:pt x="1742" y="582"/>
                  </a:lnTo>
                  <a:lnTo>
                    <a:pt x="1758" y="524"/>
                  </a:lnTo>
                  <a:lnTo>
                    <a:pt x="1770" y="466"/>
                  </a:lnTo>
                  <a:lnTo>
                    <a:pt x="1782" y="408"/>
                  </a:lnTo>
                  <a:lnTo>
                    <a:pt x="1788" y="348"/>
                  </a:lnTo>
                  <a:lnTo>
                    <a:pt x="1794" y="288"/>
                  </a:lnTo>
                  <a:lnTo>
                    <a:pt x="1794" y="22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1" name="Freeform 260"/>
            <p:cNvSpPr>
              <a:spLocks/>
            </p:cNvSpPr>
            <p:nvPr/>
          </p:nvSpPr>
          <p:spPr bwMode="auto">
            <a:xfrm>
              <a:off x="5529263" y="4221163"/>
              <a:ext cx="63500" cy="101600"/>
            </a:xfrm>
            <a:custGeom>
              <a:avLst/>
              <a:gdLst>
                <a:gd name="T0" fmla="*/ 90725625 w 40"/>
                <a:gd name="T1" fmla="*/ 0 h 64"/>
                <a:gd name="T2" fmla="*/ 90725625 w 40"/>
                <a:gd name="T3" fmla="*/ 0 h 64"/>
                <a:gd name="T4" fmla="*/ 100806250 w 40"/>
                <a:gd name="T5" fmla="*/ 25201563 h 64"/>
                <a:gd name="T6" fmla="*/ 100806250 w 40"/>
                <a:gd name="T7" fmla="*/ 50403125 h 64"/>
                <a:gd name="T8" fmla="*/ 100806250 w 40"/>
                <a:gd name="T9" fmla="*/ 50403125 h 64"/>
                <a:gd name="T10" fmla="*/ 100806250 w 40"/>
                <a:gd name="T11" fmla="*/ 70564375 h 64"/>
                <a:gd name="T12" fmla="*/ 95765938 w 40"/>
                <a:gd name="T13" fmla="*/ 90725625 h 64"/>
                <a:gd name="T14" fmla="*/ 85685313 w 40"/>
                <a:gd name="T15" fmla="*/ 110886875 h 64"/>
                <a:gd name="T16" fmla="*/ 70564375 w 40"/>
                <a:gd name="T17" fmla="*/ 126007813 h 64"/>
                <a:gd name="T18" fmla="*/ 70564375 w 40"/>
                <a:gd name="T19" fmla="*/ 126007813 h 64"/>
                <a:gd name="T20" fmla="*/ 55443438 w 40"/>
                <a:gd name="T21" fmla="*/ 141128750 h 64"/>
                <a:gd name="T22" fmla="*/ 40322500 w 40"/>
                <a:gd name="T23" fmla="*/ 151209375 h 64"/>
                <a:gd name="T24" fmla="*/ 20161250 w 40"/>
                <a:gd name="T25" fmla="*/ 156249688 h 64"/>
                <a:gd name="T26" fmla="*/ 0 w 40"/>
                <a:gd name="T27" fmla="*/ 161290000 h 64"/>
                <a:gd name="T28" fmla="*/ 0 w 40"/>
                <a:gd name="T29" fmla="*/ 161290000 h 64"/>
                <a:gd name="T30" fmla="*/ 0 w 40"/>
                <a:gd name="T31" fmla="*/ 141128750 h 64"/>
                <a:gd name="T32" fmla="*/ 0 w 40"/>
                <a:gd name="T33" fmla="*/ 141128750 h 64"/>
                <a:gd name="T34" fmla="*/ 30241875 w 40"/>
                <a:gd name="T35" fmla="*/ 131048125 h 64"/>
                <a:gd name="T36" fmla="*/ 55443438 w 40"/>
                <a:gd name="T37" fmla="*/ 115927188 h 64"/>
                <a:gd name="T38" fmla="*/ 55443438 w 40"/>
                <a:gd name="T39" fmla="*/ 115927188 h 64"/>
                <a:gd name="T40" fmla="*/ 65524063 w 40"/>
                <a:gd name="T41" fmla="*/ 100806250 h 64"/>
                <a:gd name="T42" fmla="*/ 75604688 w 40"/>
                <a:gd name="T43" fmla="*/ 85685313 h 64"/>
                <a:gd name="T44" fmla="*/ 80645000 w 40"/>
                <a:gd name="T45" fmla="*/ 65524063 h 64"/>
                <a:gd name="T46" fmla="*/ 80645000 w 40"/>
                <a:gd name="T47" fmla="*/ 50403125 h 64"/>
                <a:gd name="T48" fmla="*/ 80645000 w 40"/>
                <a:gd name="T49" fmla="*/ 50403125 h 64"/>
                <a:gd name="T50" fmla="*/ 80645000 w 40"/>
                <a:gd name="T51" fmla="*/ 30241875 h 64"/>
                <a:gd name="T52" fmla="*/ 75604688 w 40"/>
                <a:gd name="T53" fmla="*/ 10080625 h 64"/>
                <a:gd name="T54" fmla="*/ 75604688 w 40"/>
                <a:gd name="T55" fmla="*/ 10080625 h 64"/>
                <a:gd name="T56" fmla="*/ 90725625 w 40"/>
                <a:gd name="T57" fmla="*/ 0 h 64"/>
                <a:gd name="T58" fmla="*/ 90725625 w 40"/>
                <a:gd name="T59" fmla="*/ 0 h 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4">
                  <a:moveTo>
                    <a:pt x="36" y="0"/>
                  </a:moveTo>
                  <a:lnTo>
                    <a:pt x="36" y="0"/>
                  </a:lnTo>
                  <a:lnTo>
                    <a:pt x="40" y="10"/>
                  </a:lnTo>
                  <a:lnTo>
                    <a:pt x="40" y="20"/>
                  </a:lnTo>
                  <a:lnTo>
                    <a:pt x="40" y="28"/>
                  </a:lnTo>
                  <a:lnTo>
                    <a:pt x="38" y="36"/>
                  </a:lnTo>
                  <a:lnTo>
                    <a:pt x="34" y="44"/>
                  </a:lnTo>
                  <a:lnTo>
                    <a:pt x="28" y="50"/>
                  </a:lnTo>
                  <a:lnTo>
                    <a:pt x="22" y="56"/>
                  </a:lnTo>
                  <a:lnTo>
                    <a:pt x="16" y="60"/>
                  </a:lnTo>
                  <a:lnTo>
                    <a:pt x="8" y="6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12" y="52"/>
                  </a:lnTo>
                  <a:lnTo>
                    <a:pt x="22" y="46"/>
                  </a:lnTo>
                  <a:lnTo>
                    <a:pt x="26" y="40"/>
                  </a:lnTo>
                  <a:lnTo>
                    <a:pt x="30" y="34"/>
                  </a:lnTo>
                  <a:lnTo>
                    <a:pt x="32" y="26"/>
                  </a:lnTo>
                  <a:lnTo>
                    <a:pt x="32" y="20"/>
                  </a:lnTo>
                  <a:lnTo>
                    <a:pt x="32" y="12"/>
                  </a:lnTo>
                  <a:lnTo>
                    <a:pt x="30" y="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2" name="Freeform 261"/>
            <p:cNvSpPr>
              <a:spLocks/>
            </p:cNvSpPr>
            <p:nvPr/>
          </p:nvSpPr>
          <p:spPr bwMode="auto">
            <a:xfrm>
              <a:off x="5526088" y="4186238"/>
              <a:ext cx="130175" cy="200025"/>
            </a:xfrm>
            <a:custGeom>
              <a:avLst/>
              <a:gdLst>
                <a:gd name="T0" fmla="*/ 181451250 w 82"/>
                <a:gd name="T1" fmla="*/ 0 h 126"/>
                <a:gd name="T2" fmla="*/ 181451250 w 82"/>
                <a:gd name="T3" fmla="*/ 0 h 126"/>
                <a:gd name="T4" fmla="*/ 191531875 w 82"/>
                <a:gd name="T5" fmla="*/ 25201563 h 126"/>
                <a:gd name="T6" fmla="*/ 201612500 w 82"/>
                <a:gd name="T7" fmla="*/ 50403125 h 126"/>
                <a:gd name="T8" fmla="*/ 206652813 w 82"/>
                <a:gd name="T9" fmla="*/ 75604688 h 126"/>
                <a:gd name="T10" fmla="*/ 206652813 w 82"/>
                <a:gd name="T11" fmla="*/ 105846563 h 126"/>
                <a:gd name="T12" fmla="*/ 206652813 w 82"/>
                <a:gd name="T13" fmla="*/ 105846563 h 126"/>
                <a:gd name="T14" fmla="*/ 206652813 w 82"/>
                <a:gd name="T15" fmla="*/ 146169063 h 126"/>
                <a:gd name="T16" fmla="*/ 191531875 w 82"/>
                <a:gd name="T17" fmla="*/ 186491563 h 126"/>
                <a:gd name="T18" fmla="*/ 171370625 w 82"/>
                <a:gd name="T19" fmla="*/ 221773750 h 126"/>
                <a:gd name="T20" fmla="*/ 146169063 w 82"/>
                <a:gd name="T21" fmla="*/ 252015625 h 126"/>
                <a:gd name="T22" fmla="*/ 146169063 w 82"/>
                <a:gd name="T23" fmla="*/ 252015625 h 126"/>
                <a:gd name="T24" fmla="*/ 115927188 w 82"/>
                <a:gd name="T25" fmla="*/ 282257500 h 126"/>
                <a:gd name="T26" fmla="*/ 80645000 w 82"/>
                <a:gd name="T27" fmla="*/ 297378438 h 126"/>
                <a:gd name="T28" fmla="*/ 40322500 w 82"/>
                <a:gd name="T29" fmla="*/ 312499375 h 126"/>
                <a:gd name="T30" fmla="*/ 0 w 82"/>
                <a:gd name="T31" fmla="*/ 317539688 h 126"/>
                <a:gd name="T32" fmla="*/ 0 w 82"/>
                <a:gd name="T33" fmla="*/ 317539688 h 126"/>
                <a:gd name="T34" fmla="*/ 0 w 82"/>
                <a:gd name="T35" fmla="*/ 297378438 h 126"/>
                <a:gd name="T36" fmla="*/ 0 w 82"/>
                <a:gd name="T37" fmla="*/ 297378438 h 126"/>
                <a:gd name="T38" fmla="*/ 40322500 w 82"/>
                <a:gd name="T39" fmla="*/ 292338125 h 126"/>
                <a:gd name="T40" fmla="*/ 75604688 w 82"/>
                <a:gd name="T41" fmla="*/ 282257500 h 126"/>
                <a:gd name="T42" fmla="*/ 105846563 w 82"/>
                <a:gd name="T43" fmla="*/ 262096250 h 126"/>
                <a:gd name="T44" fmla="*/ 131048125 w 82"/>
                <a:gd name="T45" fmla="*/ 241935000 h 126"/>
                <a:gd name="T46" fmla="*/ 131048125 w 82"/>
                <a:gd name="T47" fmla="*/ 241935000 h 126"/>
                <a:gd name="T48" fmla="*/ 156249688 w 82"/>
                <a:gd name="T49" fmla="*/ 211693125 h 126"/>
                <a:gd name="T50" fmla="*/ 171370625 w 82"/>
                <a:gd name="T51" fmla="*/ 181451250 h 126"/>
                <a:gd name="T52" fmla="*/ 186491563 w 82"/>
                <a:gd name="T53" fmla="*/ 141128750 h 126"/>
                <a:gd name="T54" fmla="*/ 186491563 w 82"/>
                <a:gd name="T55" fmla="*/ 105846563 h 126"/>
                <a:gd name="T56" fmla="*/ 186491563 w 82"/>
                <a:gd name="T57" fmla="*/ 105846563 h 126"/>
                <a:gd name="T58" fmla="*/ 186491563 w 82"/>
                <a:gd name="T59" fmla="*/ 80645000 h 126"/>
                <a:gd name="T60" fmla="*/ 181451250 w 82"/>
                <a:gd name="T61" fmla="*/ 55443438 h 126"/>
                <a:gd name="T62" fmla="*/ 166330313 w 82"/>
                <a:gd name="T63" fmla="*/ 10080625 h 126"/>
                <a:gd name="T64" fmla="*/ 166330313 w 82"/>
                <a:gd name="T65" fmla="*/ 10080625 h 126"/>
                <a:gd name="T66" fmla="*/ 181451250 w 82"/>
                <a:gd name="T67" fmla="*/ 0 h 126"/>
                <a:gd name="T68" fmla="*/ 181451250 w 82"/>
                <a:gd name="T69" fmla="*/ 0 h 12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2" h="126">
                  <a:moveTo>
                    <a:pt x="72" y="0"/>
                  </a:moveTo>
                  <a:lnTo>
                    <a:pt x="72" y="0"/>
                  </a:lnTo>
                  <a:lnTo>
                    <a:pt x="76" y="10"/>
                  </a:lnTo>
                  <a:lnTo>
                    <a:pt x="80" y="20"/>
                  </a:lnTo>
                  <a:lnTo>
                    <a:pt x="82" y="30"/>
                  </a:lnTo>
                  <a:lnTo>
                    <a:pt x="82" y="42"/>
                  </a:lnTo>
                  <a:lnTo>
                    <a:pt x="82" y="58"/>
                  </a:lnTo>
                  <a:lnTo>
                    <a:pt x="76" y="74"/>
                  </a:lnTo>
                  <a:lnTo>
                    <a:pt x="68" y="88"/>
                  </a:lnTo>
                  <a:lnTo>
                    <a:pt x="58" y="100"/>
                  </a:lnTo>
                  <a:lnTo>
                    <a:pt x="46" y="112"/>
                  </a:lnTo>
                  <a:lnTo>
                    <a:pt x="32" y="118"/>
                  </a:lnTo>
                  <a:lnTo>
                    <a:pt x="16" y="124"/>
                  </a:lnTo>
                  <a:lnTo>
                    <a:pt x="0" y="126"/>
                  </a:lnTo>
                  <a:lnTo>
                    <a:pt x="0" y="118"/>
                  </a:lnTo>
                  <a:lnTo>
                    <a:pt x="16" y="116"/>
                  </a:lnTo>
                  <a:lnTo>
                    <a:pt x="30" y="112"/>
                  </a:lnTo>
                  <a:lnTo>
                    <a:pt x="42" y="104"/>
                  </a:lnTo>
                  <a:lnTo>
                    <a:pt x="52" y="96"/>
                  </a:lnTo>
                  <a:lnTo>
                    <a:pt x="62" y="84"/>
                  </a:lnTo>
                  <a:lnTo>
                    <a:pt x="68" y="72"/>
                  </a:lnTo>
                  <a:lnTo>
                    <a:pt x="74" y="56"/>
                  </a:lnTo>
                  <a:lnTo>
                    <a:pt x="74" y="42"/>
                  </a:lnTo>
                  <a:lnTo>
                    <a:pt x="74" y="32"/>
                  </a:lnTo>
                  <a:lnTo>
                    <a:pt x="72" y="22"/>
                  </a:lnTo>
                  <a:lnTo>
                    <a:pt x="66" y="4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3" name="Freeform 262"/>
            <p:cNvSpPr>
              <a:spLocks/>
            </p:cNvSpPr>
            <p:nvPr/>
          </p:nvSpPr>
          <p:spPr bwMode="auto">
            <a:xfrm>
              <a:off x="5519738" y="4151313"/>
              <a:ext cx="200025" cy="298450"/>
            </a:xfrm>
            <a:custGeom>
              <a:avLst/>
              <a:gdLst>
                <a:gd name="T0" fmla="*/ 272176875 w 126"/>
                <a:gd name="T1" fmla="*/ 0 h 188"/>
                <a:gd name="T2" fmla="*/ 272176875 w 126"/>
                <a:gd name="T3" fmla="*/ 0 h 188"/>
                <a:gd name="T4" fmla="*/ 292338125 w 126"/>
                <a:gd name="T5" fmla="*/ 35282188 h 188"/>
                <a:gd name="T6" fmla="*/ 307459063 w 126"/>
                <a:gd name="T7" fmla="*/ 75604688 h 188"/>
                <a:gd name="T8" fmla="*/ 317539688 w 126"/>
                <a:gd name="T9" fmla="*/ 115927188 h 188"/>
                <a:gd name="T10" fmla="*/ 317539688 w 126"/>
                <a:gd name="T11" fmla="*/ 161290000 h 188"/>
                <a:gd name="T12" fmla="*/ 317539688 w 126"/>
                <a:gd name="T13" fmla="*/ 161290000 h 188"/>
                <a:gd name="T14" fmla="*/ 317539688 w 126"/>
                <a:gd name="T15" fmla="*/ 191531875 h 188"/>
                <a:gd name="T16" fmla="*/ 312499375 w 126"/>
                <a:gd name="T17" fmla="*/ 221773750 h 188"/>
                <a:gd name="T18" fmla="*/ 307459063 w 126"/>
                <a:gd name="T19" fmla="*/ 252015625 h 188"/>
                <a:gd name="T20" fmla="*/ 292338125 w 126"/>
                <a:gd name="T21" fmla="*/ 282257500 h 188"/>
                <a:gd name="T22" fmla="*/ 267136563 w 126"/>
                <a:gd name="T23" fmla="*/ 332660625 h 188"/>
                <a:gd name="T24" fmla="*/ 226814063 w 126"/>
                <a:gd name="T25" fmla="*/ 383063750 h 188"/>
                <a:gd name="T26" fmla="*/ 226814063 w 126"/>
                <a:gd name="T27" fmla="*/ 383063750 h 188"/>
                <a:gd name="T28" fmla="*/ 181451250 w 126"/>
                <a:gd name="T29" fmla="*/ 418345938 h 188"/>
                <a:gd name="T30" fmla="*/ 131048125 w 126"/>
                <a:gd name="T31" fmla="*/ 448587813 h 188"/>
                <a:gd name="T32" fmla="*/ 100806250 w 126"/>
                <a:gd name="T33" fmla="*/ 458668438 h 188"/>
                <a:gd name="T34" fmla="*/ 70564375 w 126"/>
                <a:gd name="T35" fmla="*/ 468749063 h 188"/>
                <a:gd name="T36" fmla="*/ 40322500 w 126"/>
                <a:gd name="T37" fmla="*/ 468749063 h 188"/>
                <a:gd name="T38" fmla="*/ 5040313 w 126"/>
                <a:gd name="T39" fmla="*/ 473789375 h 188"/>
                <a:gd name="T40" fmla="*/ 0 w 126"/>
                <a:gd name="T41" fmla="*/ 473789375 h 188"/>
                <a:gd name="T42" fmla="*/ 0 w 126"/>
                <a:gd name="T43" fmla="*/ 473789375 h 188"/>
                <a:gd name="T44" fmla="*/ 5040313 w 126"/>
                <a:gd name="T45" fmla="*/ 453628125 h 188"/>
                <a:gd name="T46" fmla="*/ 5040313 w 126"/>
                <a:gd name="T47" fmla="*/ 453628125 h 188"/>
                <a:gd name="T48" fmla="*/ 5040313 w 126"/>
                <a:gd name="T49" fmla="*/ 453628125 h 188"/>
                <a:gd name="T50" fmla="*/ 35282188 w 126"/>
                <a:gd name="T51" fmla="*/ 453628125 h 188"/>
                <a:gd name="T52" fmla="*/ 65524063 w 126"/>
                <a:gd name="T53" fmla="*/ 448587813 h 188"/>
                <a:gd name="T54" fmla="*/ 120967500 w 126"/>
                <a:gd name="T55" fmla="*/ 428426563 h 188"/>
                <a:gd name="T56" fmla="*/ 171370625 w 126"/>
                <a:gd name="T57" fmla="*/ 403225000 h 188"/>
                <a:gd name="T58" fmla="*/ 211693125 w 126"/>
                <a:gd name="T59" fmla="*/ 367942813 h 188"/>
                <a:gd name="T60" fmla="*/ 211693125 w 126"/>
                <a:gd name="T61" fmla="*/ 367942813 h 188"/>
                <a:gd name="T62" fmla="*/ 246975313 w 126"/>
                <a:gd name="T63" fmla="*/ 322580000 h 188"/>
                <a:gd name="T64" fmla="*/ 277217188 w 126"/>
                <a:gd name="T65" fmla="*/ 272176875 h 188"/>
                <a:gd name="T66" fmla="*/ 292338125 w 126"/>
                <a:gd name="T67" fmla="*/ 216733438 h 188"/>
                <a:gd name="T68" fmla="*/ 297378438 w 126"/>
                <a:gd name="T69" fmla="*/ 191531875 h 188"/>
                <a:gd name="T70" fmla="*/ 297378438 w 126"/>
                <a:gd name="T71" fmla="*/ 161290000 h 188"/>
                <a:gd name="T72" fmla="*/ 297378438 w 126"/>
                <a:gd name="T73" fmla="*/ 161290000 h 188"/>
                <a:gd name="T74" fmla="*/ 297378438 w 126"/>
                <a:gd name="T75" fmla="*/ 120967500 h 188"/>
                <a:gd name="T76" fmla="*/ 287297813 w 126"/>
                <a:gd name="T77" fmla="*/ 80645000 h 188"/>
                <a:gd name="T78" fmla="*/ 277217188 w 126"/>
                <a:gd name="T79" fmla="*/ 45362813 h 188"/>
                <a:gd name="T80" fmla="*/ 257055938 w 126"/>
                <a:gd name="T81" fmla="*/ 10080625 h 188"/>
                <a:gd name="T82" fmla="*/ 257055938 w 126"/>
                <a:gd name="T83" fmla="*/ 10080625 h 188"/>
                <a:gd name="T84" fmla="*/ 272176875 w 126"/>
                <a:gd name="T85" fmla="*/ 0 h 188"/>
                <a:gd name="T86" fmla="*/ 272176875 w 126"/>
                <a:gd name="T87" fmla="*/ 0 h 18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26" h="188">
                  <a:moveTo>
                    <a:pt x="108" y="0"/>
                  </a:moveTo>
                  <a:lnTo>
                    <a:pt x="108" y="0"/>
                  </a:lnTo>
                  <a:lnTo>
                    <a:pt x="116" y="14"/>
                  </a:lnTo>
                  <a:lnTo>
                    <a:pt x="122" y="30"/>
                  </a:lnTo>
                  <a:lnTo>
                    <a:pt x="126" y="46"/>
                  </a:lnTo>
                  <a:lnTo>
                    <a:pt x="126" y="64"/>
                  </a:lnTo>
                  <a:lnTo>
                    <a:pt x="126" y="76"/>
                  </a:lnTo>
                  <a:lnTo>
                    <a:pt x="124" y="88"/>
                  </a:lnTo>
                  <a:lnTo>
                    <a:pt x="122" y="100"/>
                  </a:lnTo>
                  <a:lnTo>
                    <a:pt x="116" y="112"/>
                  </a:lnTo>
                  <a:lnTo>
                    <a:pt x="106" y="132"/>
                  </a:lnTo>
                  <a:lnTo>
                    <a:pt x="90" y="152"/>
                  </a:lnTo>
                  <a:lnTo>
                    <a:pt x="72" y="166"/>
                  </a:lnTo>
                  <a:lnTo>
                    <a:pt x="52" y="178"/>
                  </a:lnTo>
                  <a:lnTo>
                    <a:pt x="40" y="182"/>
                  </a:lnTo>
                  <a:lnTo>
                    <a:pt x="28" y="186"/>
                  </a:lnTo>
                  <a:lnTo>
                    <a:pt x="16" y="186"/>
                  </a:lnTo>
                  <a:lnTo>
                    <a:pt x="2" y="188"/>
                  </a:lnTo>
                  <a:lnTo>
                    <a:pt x="0" y="188"/>
                  </a:lnTo>
                  <a:lnTo>
                    <a:pt x="2" y="180"/>
                  </a:lnTo>
                  <a:lnTo>
                    <a:pt x="14" y="180"/>
                  </a:lnTo>
                  <a:lnTo>
                    <a:pt x="26" y="178"/>
                  </a:lnTo>
                  <a:lnTo>
                    <a:pt x="48" y="170"/>
                  </a:lnTo>
                  <a:lnTo>
                    <a:pt x="68" y="160"/>
                  </a:lnTo>
                  <a:lnTo>
                    <a:pt x="84" y="146"/>
                  </a:lnTo>
                  <a:lnTo>
                    <a:pt x="98" y="128"/>
                  </a:lnTo>
                  <a:lnTo>
                    <a:pt x="110" y="108"/>
                  </a:lnTo>
                  <a:lnTo>
                    <a:pt x="116" y="86"/>
                  </a:lnTo>
                  <a:lnTo>
                    <a:pt x="118" y="76"/>
                  </a:lnTo>
                  <a:lnTo>
                    <a:pt x="118" y="64"/>
                  </a:lnTo>
                  <a:lnTo>
                    <a:pt x="118" y="48"/>
                  </a:lnTo>
                  <a:lnTo>
                    <a:pt x="114" y="32"/>
                  </a:lnTo>
                  <a:lnTo>
                    <a:pt x="110" y="18"/>
                  </a:lnTo>
                  <a:lnTo>
                    <a:pt x="102" y="4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4" name="Freeform 263"/>
            <p:cNvSpPr>
              <a:spLocks/>
            </p:cNvSpPr>
            <p:nvPr/>
          </p:nvSpPr>
          <p:spPr bwMode="auto">
            <a:xfrm>
              <a:off x="5513388" y="4113213"/>
              <a:ext cx="269875" cy="400050"/>
            </a:xfrm>
            <a:custGeom>
              <a:avLst/>
              <a:gdLst>
                <a:gd name="T0" fmla="*/ 362902500 w 170"/>
                <a:gd name="T1" fmla="*/ 0 h 252"/>
                <a:gd name="T2" fmla="*/ 362902500 w 170"/>
                <a:gd name="T3" fmla="*/ 0 h 252"/>
                <a:gd name="T4" fmla="*/ 393144375 w 170"/>
                <a:gd name="T5" fmla="*/ 50403125 h 252"/>
                <a:gd name="T6" fmla="*/ 413305625 w 170"/>
                <a:gd name="T7" fmla="*/ 100806250 h 252"/>
                <a:gd name="T8" fmla="*/ 423386250 w 170"/>
                <a:gd name="T9" fmla="*/ 161290000 h 252"/>
                <a:gd name="T10" fmla="*/ 428426563 w 170"/>
                <a:gd name="T11" fmla="*/ 221773750 h 252"/>
                <a:gd name="T12" fmla="*/ 428426563 w 170"/>
                <a:gd name="T13" fmla="*/ 221773750 h 252"/>
                <a:gd name="T14" fmla="*/ 428426563 w 170"/>
                <a:gd name="T15" fmla="*/ 262096250 h 252"/>
                <a:gd name="T16" fmla="*/ 423386250 w 170"/>
                <a:gd name="T17" fmla="*/ 302418750 h 252"/>
                <a:gd name="T18" fmla="*/ 413305625 w 170"/>
                <a:gd name="T19" fmla="*/ 342741250 h 252"/>
                <a:gd name="T20" fmla="*/ 398184688 w 170"/>
                <a:gd name="T21" fmla="*/ 383063750 h 252"/>
                <a:gd name="T22" fmla="*/ 378023438 w 170"/>
                <a:gd name="T23" fmla="*/ 418345938 h 252"/>
                <a:gd name="T24" fmla="*/ 357862188 w 170"/>
                <a:gd name="T25" fmla="*/ 453628125 h 252"/>
                <a:gd name="T26" fmla="*/ 337700938 w 170"/>
                <a:gd name="T27" fmla="*/ 483870000 h 252"/>
                <a:gd name="T28" fmla="*/ 307459063 w 170"/>
                <a:gd name="T29" fmla="*/ 514111875 h 252"/>
                <a:gd name="T30" fmla="*/ 307459063 w 170"/>
                <a:gd name="T31" fmla="*/ 514111875 h 252"/>
                <a:gd name="T32" fmla="*/ 282257500 w 170"/>
                <a:gd name="T33" fmla="*/ 539313438 h 252"/>
                <a:gd name="T34" fmla="*/ 246975313 w 170"/>
                <a:gd name="T35" fmla="*/ 564515000 h 252"/>
                <a:gd name="T36" fmla="*/ 211693125 w 170"/>
                <a:gd name="T37" fmla="*/ 584676250 h 252"/>
                <a:gd name="T38" fmla="*/ 176410938 w 170"/>
                <a:gd name="T39" fmla="*/ 599797188 h 252"/>
                <a:gd name="T40" fmla="*/ 141128750 w 170"/>
                <a:gd name="T41" fmla="*/ 614918125 h 252"/>
                <a:gd name="T42" fmla="*/ 100806250 w 170"/>
                <a:gd name="T43" fmla="*/ 624998750 h 252"/>
                <a:gd name="T44" fmla="*/ 60483750 w 170"/>
                <a:gd name="T45" fmla="*/ 630039063 h 252"/>
                <a:gd name="T46" fmla="*/ 15120938 w 170"/>
                <a:gd name="T47" fmla="*/ 635079375 h 252"/>
                <a:gd name="T48" fmla="*/ 15120938 w 170"/>
                <a:gd name="T49" fmla="*/ 635079375 h 252"/>
                <a:gd name="T50" fmla="*/ 0 w 170"/>
                <a:gd name="T51" fmla="*/ 635079375 h 252"/>
                <a:gd name="T52" fmla="*/ 0 w 170"/>
                <a:gd name="T53" fmla="*/ 635079375 h 252"/>
                <a:gd name="T54" fmla="*/ 0 w 170"/>
                <a:gd name="T55" fmla="*/ 614918125 h 252"/>
                <a:gd name="T56" fmla="*/ 0 w 170"/>
                <a:gd name="T57" fmla="*/ 614918125 h 252"/>
                <a:gd name="T58" fmla="*/ 15120938 w 170"/>
                <a:gd name="T59" fmla="*/ 614918125 h 252"/>
                <a:gd name="T60" fmla="*/ 15120938 w 170"/>
                <a:gd name="T61" fmla="*/ 614918125 h 252"/>
                <a:gd name="T62" fmla="*/ 55443438 w 170"/>
                <a:gd name="T63" fmla="*/ 609877813 h 252"/>
                <a:gd name="T64" fmla="*/ 95765938 w 170"/>
                <a:gd name="T65" fmla="*/ 604837500 h 252"/>
                <a:gd name="T66" fmla="*/ 136088438 w 170"/>
                <a:gd name="T67" fmla="*/ 594756875 h 252"/>
                <a:gd name="T68" fmla="*/ 171370625 w 170"/>
                <a:gd name="T69" fmla="*/ 584676250 h 252"/>
                <a:gd name="T70" fmla="*/ 206652813 w 170"/>
                <a:gd name="T71" fmla="*/ 564515000 h 252"/>
                <a:gd name="T72" fmla="*/ 236894688 w 170"/>
                <a:gd name="T73" fmla="*/ 544353750 h 252"/>
                <a:gd name="T74" fmla="*/ 267136563 w 170"/>
                <a:gd name="T75" fmla="*/ 524192500 h 252"/>
                <a:gd name="T76" fmla="*/ 292338125 w 170"/>
                <a:gd name="T77" fmla="*/ 498990938 h 252"/>
                <a:gd name="T78" fmla="*/ 292338125 w 170"/>
                <a:gd name="T79" fmla="*/ 498990938 h 252"/>
                <a:gd name="T80" fmla="*/ 322580000 w 170"/>
                <a:gd name="T81" fmla="*/ 468749063 h 252"/>
                <a:gd name="T82" fmla="*/ 342741250 w 170"/>
                <a:gd name="T83" fmla="*/ 438507188 h 252"/>
                <a:gd name="T84" fmla="*/ 362902500 w 170"/>
                <a:gd name="T85" fmla="*/ 408265313 h 252"/>
                <a:gd name="T86" fmla="*/ 378023438 w 170"/>
                <a:gd name="T87" fmla="*/ 372983125 h 252"/>
                <a:gd name="T88" fmla="*/ 393144375 w 170"/>
                <a:gd name="T89" fmla="*/ 337700938 h 252"/>
                <a:gd name="T90" fmla="*/ 403225000 w 170"/>
                <a:gd name="T91" fmla="*/ 302418750 h 252"/>
                <a:gd name="T92" fmla="*/ 408265313 w 170"/>
                <a:gd name="T93" fmla="*/ 262096250 h 252"/>
                <a:gd name="T94" fmla="*/ 408265313 w 170"/>
                <a:gd name="T95" fmla="*/ 221773750 h 252"/>
                <a:gd name="T96" fmla="*/ 408265313 w 170"/>
                <a:gd name="T97" fmla="*/ 221773750 h 252"/>
                <a:gd name="T98" fmla="*/ 408265313 w 170"/>
                <a:gd name="T99" fmla="*/ 166330313 h 252"/>
                <a:gd name="T100" fmla="*/ 393144375 w 170"/>
                <a:gd name="T101" fmla="*/ 110886875 h 252"/>
                <a:gd name="T102" fmla="*/ 372983125 w 170"/>
                <a:gd name="T103" fmla="*/ 55443438 h 252"/>
                <a:gd name="T104" fmla="*/ 347781563 w 170"/>
                <a:gd name="T105" fmla="*/ 10080625 h 252"/>
                <a:gd name="T106" fmla="*/ 347781563 w 170"/>
                <a:gd name="T107" fmla="*/ 10080625 h 252"/>
                <a:gd name="T108" fmla="*/ 362902500 w 170"/>
                <a:gd name="T109" fmla="*/ 0 h 252"/>
                <a:gd name="T110" fmla="*/ 362902500 w 170"/>
                <a:gd name="T111" fmla="*/ 0 h 25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70" h="252">
                  <a:moveTo>
                    <a:pt x="144" y="0"/>
                  </a:moveTo>
                  <a:lnTo>
                    <a:pt x="144" y="0"/>
                  </a:lnTo>
                  <a:lnTo>
                    <a:pt x="156" y="20"/>
                  </a:lnTo>
                  <a:lnTo>
                    <a:pt x="164" y="40"/>
                  </a:lnTo>
                  <a:lnTo>
                    <a:pt x="168" y="64"/>
                  </a:lnTo>
                  <a:lnTo>
                    <a:pt x="170" y="88"/>
                  </a:lnTo>
                  <a:lnTo>
                    <a:pt x="170" y="104"/>
                  </a:lnTo>
                  <a:lnTo>
                    <a:pt x="168" y="120"/>
                  </a:lnTo>
                  <a:lnTo>
                    <a:pt x="164" y="136"/>
                  </a:lnTo>
                  <a:lnTo>
                    <a:pt x="158" y="152"/>
                  </a:lnTo>
                  <a:lnTo>
                    <a:pt x="150" y="166"/>
                  </a:lnTo>
                  <a:lnTo>
                    <a:pt x="142" y="180"/>
                  </a:lnTo>
                  <a:lnTo>
                    <a:pt x="134" y="192"/>
                  </a:lnTo>
                  <a:lnTo>
                    <a:pt x="122" y="204"/>
                  </a:lnTo>
                  <a:lnTo>
                    <a:pt x="112" y="214"/>
                  </a:lnTo>
                  <a:lnTo>
                    <a:pt x="98" y="224"/>
                  </a:lnTo>
                  <a:lnTo>
                    <a:pt x="84" y="232"/>
                  </a:lnTo>
                  <a:lnTo>
                    <a:pt x="70" y="238"/>
                  </a:lnTo>
                  <a:lnTo>
                    <a:pt x="56" y="244"/>
                  </a:lnTo>
                  <a:lnTo>
                    <a:pt x="40" y="248"/>
                  </a:lnTo>
                  <a:lnTo>
                    <a:pt x="24" y="250"/>
                  </a:lnTo>
                  <a:lnTo>
                    <a:pt x="6" y="252"/>
                  </a:lnTo>
                  <a:lnTo>
                    <a:pt x="0" y="252"/>
                  </a:lnTo>
                  <a:lnTo>
                    <a:pt x="0" y="244"/>
                  </a:lnTo>
                  <a:lnTo>
                    <a:pt x="6" y="244"/>
                  </a:lnTo>
                  <a:lnTo>
                    <a:pt x="22" y="242"/>
                  </a:lnTo>
                  <a:lnTo>
                    <a:pt x="38" y="240"/>
                  </a:lnTo>
                  <a:lnTo>
                    <a:pt x="54" y="236"/>
                  </a:lnTo>
                  <a:lnTo>
                    <a:pt x="68" y="232"/>
                  </a:lnTo>
                  <a:lnTo>
                    <a:pt x="82" y="224"/>
                  </a:lnTo>
                  <a:lnTo>
                    <a:pt x="94" y="216"/>
                  </a:lnTo>
                  <a:lnTo>
                    <a:pt x="106" y="208"/>
                  </a:lnTo>
                  <a:lnTo>
                    <a:pt x="116" y="198"/>
                  </a:lnTo>
                  <a:lnTo>
                    <a:pt x="128" y="186"/>
                  </a:lnTo>
                  <a:lnTo>
                    <a:pt x="136" y="174"/>
                  </a:lnTo>
                  <a:lnTo>
                    <a:pt x="144" y="162"/>
                  </a:lnTo>
                  <a:lnTo>
                    <a:pt x="150" y="148"/>
                  </a:lnTo>
                  <a:lnTo>
                    <a:pt x="156" y="134"/>
                  </a:lnTo>
                  <a:lnTo>
                    <a:pt x="160" y="120"/>
                  </a:lnTo>
                  <a:lnTo>
                    <a:pt x="162" y="104"/>
                  </a:lnTo>
                  <a:lnTo>
                    <a:pt x="162" y="88"/>
                  </a:lnTo>
                  <a:lnTo>
                    <a:pt x="162" y="66"/>
                  </a:lnTo>
                  <a:lnTo>
                    <a:pt x="156" y="44"/>
                  </a:lnTo>
                  <a:lnTo>
                    <a:pt x="148" y="22"/>
                  </a:lnTo>
                  <a:lnTo>
                    <a:pt x="138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5" name="Freeform 264"/>
            <p:cNvSpPr>
              <a:spLocks/>
            </p:cNvSpPr>
            <p:nvPr/>
          </p:nvSpPr>
          <p:spPr bwMode="auto">
            <a:xfrm>
              <a:off x="5503863" y="4071938"/>
              <a:ext cx="342900" cy="504825"/>
            </a:xfrm>
            <a:custGeom>
              <a:avLst/>
              <a:gdLst>
                <a:gd name="T0" fmla="*/ 458668438 w 216"/>
                <a:gd name="T1" fmla="*/ 0 h 318"/>
                <a:gd name="T2" fmla="*/ 458668438 w 216"/>
                <a:gd name="T3" fmla="*/ 0 h 318"/>
                <a:gd name="T4" fmla="*/ 493950625 w 216"/>
                <a:gd name="T5" fmla="*/ 65524063 h 318"/>
                <a:gd name="T6" fmla="*/ 524192500 w 216"/>
                <a:gd name="T7" fmla="*/ 136088438 h 318"/>
                <a:gd name="T8" fmla="*/ 539313438 w 216"/>
                <a:gd name="T9" fmla="*/ 206652813 h 318"/>
                <a:gd name="T10" fmla="*/ 544353750 w 216"/>
                <a:gd name="T11" fmla="*/ 287297813 h 318"/>
                <a:gd name="T12" fmla="*/ 544353750 w 216"/>
                <a:gd name="T13" fmla="*/ 287297813 h 318"/>
                <a:gd name="T14" fmla="*/ 544353750 w 216"/>
                <a:gd name="T15" fmla="*/ 337700938 h 318"/>
                <a:gd name="T16" fmla="*/ 534273125 w 216"/>
                <a:gd name="T17" fmla="*/ 388104063 h 318"/>
                <a:gd name="T18" fmla="*/ 524192500 w 216"/>
                <a:gd name="T19" fmla="*/ 438507188 h 318"/>
                <a:gd name="T20" fmla="*/ 504031250 w 216"/>
                <a:gd name="T21" fmla="*/ 488910313 h 318"/>
                <a:gd name="T22" fmla="*/ 483870000 w 216"/>
                <a:gd name="T23" fmla="*/ 529232813 h 318"/>
                <a:gd name="T24" fmla="*/ 458668438 w 216"/>
                <a:gd name="T25" fmla="*/ 574595625 h 318"/>
                <a:gd name="T26" fmla="*/ 428426563 w 216"/>
                <a:gd name="T27" fmla="*/ 614918125 h 318"/>
                <a:gd name="T28" fmla="*/ 393144375 w 216"/>
                <a:gd name="T29" fmla="*/ 650200313 h 318"/>
                <a:gd name="T30" fmla="*/ 393144375 w 216"/>
                <a:gd name="T31" fmla="*/ 650200313 h 318"/>
                <a:gd name="T32" fmla="*/ 357862188 w 216"/>
                <a:gd name="T33" fmla="*/ 685482500 h 318"/>
                <a:gd name="T34" fmla="*/ 317539688 w 216"/>
                <a:gd name="T35" fmla="*/ 710684063 h 318"/>
                <a:gd name="T36" fmla="*/ 277217188 w 216"/>
                <a:gd name="T37" fmla="*/ 735885625 h 318"/>
                <a:gd name="T38" fmla="*/ 231854375 w 216"/>
                <a:gd name="T39" fmla="*/ 761087188 h 318"/>
                <a:gd name="T40" fmla="*/ 186491563 w 216"/>
                <a:gd name="T41" fmla="*/ 776208125 h 318"/>
                <a:gd name="T42" fmla="*/ 136088438 w 216"/>
                <a:gd name="T43" fmla="*/ 791329063 h 318"/>
                <a:gd name="T44" fmla="*/ 85685313 w 216"/>
                <a:gd name="T45" fmla="*/ 796369375 h 318"/>
                <a:gd name="T46" fmla="*/ 30241875 w 216"/>
                <a:gd name="T47" fmla="*/ 801409688 h 318"/>
                <a:gd name="T48" fmla="*/ 30241875 w 216"/>
                <a:gd name="T49" fmla="*/ 801409688 h 318"/>
                <a:gd name="T50" fmla="*/ 0 w 216"/>
                <a:gd name="T51" fmla="*/ 801409688 h 318"/>
                <a:gd name="T52" fmla="*/ 0 w 216"/>
                <a:gd name="T53" fmla="*/ 801409688 h 318"/>
                <a:gd name="T54" fmla="*/ 5040313 w 216"/>
                <a:gd name="T55" fmla="*/ 781248438 h 318"/>
                <a:gd name="T56" fmla="*/ 5040313 w 216"/>
                <a:gd name="T57" fmla="*/ 781248438 h 318"/>
                <a:gd name="T58" fmla="*/ 30241875 w 216"/>
                <a:gd name="T59" fmla="*/ 781248438 h 318"/>
                <a:gd name="T60" fmla="*/ 30241875 w 216"/>
                <a:gd name="T61" fmla="*/ 781248438 h 318"/>
                <a:gd name="T62" fmla="*/ 80645000 w 216"/>
                <a:gd name="T63" fmla="*/ 776208125 h 318"/>
                <a:gd name="T64" fmla="*/ 131048125 w 216"/>
                <a:gd name="T65" fmla="*/ 771167813 h 318"/>
                <a:gd name="T66" fmla="*/ 176410938 w 216"/>
                <a:gd name="T67" fmla="*/ 756046875 h 318"/>
                <a:gd name="T68" fmla="*/ 221773750 w 216"/>
                <a:gd name="T69" fmla="*/ 740925938 h 318"/>
                <a:gd name="T70" fmla="*/ 267136563 w 216"/>
                <a:gd name="T71" fmla="*/ 720764688 h 318"/>
                <a:gd name="T72" fmla="*/ 307459063 w 216"/>
                <a:gd name="T73" fmla="*/ 695563125 h 318"/>
                <a:gd name="T74" fmla="*/ 347781563 w 216"/>
                <a:gd name="T75" fmla="*/ 665321250 h 318"/>
                <a:gd name="T76" fmla="*/ 383063750 w 216"/>
                <a:gd name="T77" fmla="*/ 635079375 h 318"/>
                <a:gd name="T78" fmla="*/ 383063750 w 216"/>
                <a:gd name="T79" fmla="*/ 635079375 h 318"/>
                <a:gd name="T80" fmla="*/ 413305625 w 216"/>
                <a:gd name="T81" fmla="*/ 599797188 h 318"/>
                <a:gd name="T82" fmla="*/ 443547500 w 216"/>
                <a:gd name="T83" fmla="*/ 564515000 h 318"/>
                <a:gd name="T84" fmla="*/ 468749063 w 216"/>
                <a:gd name="T85" fmla="*/ 524192500 h 318"/>
                <a:gd name="T86" fmla="*/ 488910313 w 216"/>
                <a:gd name="T87" fmla="*/ 478829688 h 318"/>
                <a:gd name="T88" fmla="*/ 504031250 w 216"/>
                <a:gd name="T89" fmla="*/ 433466875 h 318"/>
                <a:gd name="T90" fmla="*/ 514111875 w 216"/>
                <a:gd name="T91" fmla="*/ 388104063 h 318"/>
                <a:gd name="T92" fmla="*/ 524192500 w 216"/>
                <a:gd name="T93" fmla="*/ 337700938 h 318"/>
                <a:gd name="T94" fmla="*/ 524192500 w 216"/>
                <a:gd name="T95" fmla="*/ 287297813 h 318"/>
                <a:gd name="T96" fmla="*/ 524192500 w 216"/>
                <a:gd name="T97" fmla="*/ 287297813 h 318"/>
                <a:gd name="T98" fmla="*/ 519152188 w 216"/>
                <a:gd name="T99" fmla="*/ 211693125 h 318"/>
                <a:gd name="T100" fmla="*/ 504031250 w 216"/>
                <a:gd name="T101" fmla="*/ 141128750 h 318"/>
                <a:gd name="T102" fmla="*/ 478829688 w 216"/>
                <a:gd name="T103" fmla="*/ 75604688 h 318"/>
                <a:gd name="T104" fmla="*/ 443547500 w 216"/>
                <a:gd name="T105" fmla="*/ 15120938 h 318"/>
                <a:gd name="T106" fmla="*/ 443547500 w 216"/>
                <a:gd name="T107" fmla="*/ 15120938 h 318"/>
                <a:gd name="T108" fmla="*/ 458668438 w 216"/>
                <a:gd name="T109" fmla="*/ 0 h 318"/>
                <a:gd name="T110" fmla="*/ 458668438 w 216"/>
                <a:gd name="T111" fmla="*/ 0 h 31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16" h="318">
                  <a:moveTo>
                    <a:pt x="182" y="0"/>
                  </a:moveTo>
                  <a:lnTo>
                    <a:pt x="182" y="0"/>
                  </a:lnTo>
                  <a:lnTo>
                    <a:pt x="196" y="26"/>
                  </a:lnTo>
                  <a:lnTo>
                    <a:pt x="208" y="54"/>
                  </a:lnTo>
                  <a:lnTo>
                    <a:pt x="214" y="82"/>
                  </a:lnTo>
                  <a:lnTo>
                    <a:pt x="216" y="114"/>
                  </a:lnTo>
                  <a:lnTo>
                    <a:pt x="216" y="134"/>
                  </a:lnTo>
                  <a:lnTo>
                    <a:pt x="212" y="154"/>
                  </a:lnTo>
                  <a:lnTo>
                    <a:pt x="208" y="174"/>
                  </a:lnTo>
                  <a:lnTo>
                    <a:pt x="200" y="194"/>
                  </a:lnTo>
                  <a:lnTo>
                    <a:pt x="192" y="210"/>
                  </a:lnTo>
                  <a:lnTo>
                    <a:pt x="182" y="228"/>
                  </a:lnTo>
                  <a:lnTo>
                    <a:pt x="170" y="244"/>
                  </a:lnTo>
                  <a:lnTo>
                    <a:pt x="156" y="258"/>
                  </a:lnTo>
                  <a:lnTo>
                    <a:pt x="142" y="272"/>
                  </a:lnTo>
                  <a:lnTo>
                    <a:pt x="126" y="282"/>
                  </a:lnTo>
                  <a:lnTo>
                    <a:pt x="110" y="292"/>
                  </a:lnTo>
                  <a:lnTo>
                    <a:pt x="92" y="302"/>
                  </a:lnTo>
                  <a:lnTo>
                    <a:pt x="74" y="308"/>
                  </a:lnTo>
                  <a:lnTo>
                    <a:pt x="54" y="314"/>
                  </a:lnTo>
                  <a:lnTo>
                    <a:pt x="34" y="316"/>
                  </a:lnTo>
                  <a:lnTo>
                    <a:pt x="12" y="318"/>
                  </a:lnTo>
                  <a:lnTo>
                    <a:pt x="0" y="318"/>
                  </a:lnTo>
                  <a:lnTo>
                    <a:pt x="2" y="310"/>
                  </a:lnTo>
                  <a:lnTo>
                    <a:pt x="12" y="310"/>
                  </a:lnTo>
                  <a:lnTo>
                    <a:pt x="32" y="308"/>
                  </a:lnTo>
                  <a:lnTo>
                    <a:pt x="52" y="306"/>
                  </a:lnTo>
                  <a:lnTo>
                    <a:pt x="70" y="300"/>
                  </a:lnTo>
                  <a:lnTo>
                    <a:pt x="88" y="294"/>
                  </a:lnTo>
                  <a:lnTo>
                    <a:pt x="106" y="286"/>
                  </a:lnTo>
                  <a:lnTo>
                    <a:pt x="122" y="276"/>
                  </a:lnTo>
                  <a:lnTo>
                    <a:pt x="138" y="264"/>
                  </a:lnTo>
                  <a:lnTo>
                    <a:pt x="152" y="252"/>
                  </a:lnTo>
                  <a:lnTo>
                    <a:pt x="164" y="238"/>
                  </a:lnTo>
                  <a:lnTo>
                    <a:pt x="176" y="224"/>
                  </a:lnTo>
                  <a:lnTo>
                    <a:pt x="186" y="208"/>
                  </a:lnTo>
                  <a:lnTo>
                    <a:pt x="194" y="190"/>
                  </a:lnTo>
                  <a:lnTo>
                    <a:pt x="200" y="172"/>
                  </a:lnTo>
                  <a:lnTo>
                    <a:pt x="204" y="154"/>
                  </a:lnTo>
                  <a:lnTo>
                    <a:pt x="208" y="134"/>
                  </a:lnTo>
                  <a:lnTo>
                    <a:pt x="208" y="114"/>
                  </a:lnTo>
                  <a:lnTo>
                    <a:pt x="206" y="84"/>
                  </a:lnTo>
                  <a:lnTo>
                    <a:pt x="200" y="56"/>
                  </a:lnTo>
                  <a:lnTo>
                    <a:pt x="190" y="30"/>
                  </a:lnTo>
                  <a:lnTo>
                    <a:pt x="176" y="6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6" name="Freeform 265"/>
            <p:cNvSpPr>
              <a:spLocks/>
            </p:cNvSpPr>
            <p:nvPr/>
          </p:nvSpPr>
          <p:spPr bwMode="auto">
            <a:xfrm>
              <a:off x="6196013" y="2595563"/>
              <a:ext cx="1238250" cy="3448050"/>
            </a:xfrm>
            <a:custGeom>
              <a:avLst/>
              <a:gdLst>
                <a:gd name="T0" fmla="*/ 1950600938 w 780"/>
                <a:gd name="T1" fmla="*/ 2147483646 h 2172"/>
                <a:gd name="T2" fmla="*/ 1935480000 w 780"/>
                <a:gd name="T3" fmla="*/ 2147483646 h 2172"/>
                <a:gd name="T4" fmla="*/ 1895157500 w 780"/>
                <a:gd name="T5" fmla="*/ 2061487813 h 2172"/>
                <a:gd name="T6" fmla="*/ 1885076875 w 780"/>
                <a:gd name="T7" fmla="*/ 2021165313 h 2172"/>
                <a:gd name="T8" fmla="*/ 1880036563 w 780"/>
                <a:gd name="T9" fmla="*/ 1990923438 h 2172"/>
                <a:gd name="T10" fmla="*/ 1874996250 w 780"/>
                <a:gd name="T11" fmla="*/ 1960681563 h 2172"/>
                <a:gd name="T12" fmla="*/ 1804431875 w 780"/>
                <a:gd name="T13" fmla="*/ 1703625625 h 2172"/>
                <a:gd name="T14" fmla="*/ 1708665938 w 780"/>
                <a:gd name="T15" fmla="*/ 1456650313 h 2172"/>
                <a:gd name="T16" fmla="*/ 1648182188 w 780"/>
                <a:gd name="T17" fmla="*/ 1325602188 h 2172"/>
                <a:gd name="T18" fmla="*/ 1512093750 w 780"/>
                <a:gd name="T19" fmla="*/ 1068546250 h 2172"/>
                <a:gd name="T20" fmla="*/ 1350803750 w 780"/>
                <a:gd name="T21" fmla="*/ 826611250 h 2172"/>
                <a:gd name="T22" fmla="*/ 1164312188 w 780"/>
                <a:gd name="T23" fmla="*/ 604837500 h 2172"/>
                <a:gd name="T24" fmla="*/ 1063505938 w 780"/>
                <a:gd name="T25" fmla="*/ 498990938 h 2172"/>
                <a:gd name="T26" fmla="*/ 922377188 w 780"/>
                <a:gd name="T27" fmla="*/ 367942813 h 2172"/>
                <a:gd name="T28" fmla="*/ 776208125 w 780"/>
                <a:gd name="T29" fmla="*/ 241935000 h 2172"/>
                <a:gd name="T30" fmla="*/ 614918125 w 780"/>
                <a:gd name="T31" fmla="*/ 131048125 h 2172"/>
                <a:gd name="T32" fmla="*/ 453628125 w 780"/>
                <a:gd name="T33" fmla="*/ 25201563 h 2172"/>
                <a:gd name="T34" fmla="*/ 453628125 w 780"/>
                <a:gd name="T35" fmla="*/ 10080625 h 2172"/>
                <a:gd name="T36" fmla="*/ 453628125 w 780"/>
                <a:gd name="T37" fmla="*/ 0 h 2172"/>
                <a:gd name="T38" fmla="*/ 539313438 w 780"/>
                <a:gd name="T39" fmla="*/ 55443438 h 2172"/>
                <a:gd name="T40" fmla="*/ 700603438 w 780"/>
                <a:gd name="T41" fmla="*/ 166330313 h 2172"/>
                <a:gd name="T42" fmla="*/ 856853125 w 780"/>
                <a:gd name="T43" fmla="*/ 287297813 h 2172"/>
                <a:gd name="T44" fmla="*/ 1008062500 w 780"/>
                <a:gd name="T45" fmla="*/ 413305625 h 2172"/>
                <a:gd name="T46" fmla="*/ 1078626875 w 780"/>
                <a:gd name="T47" fmla="*/ 483870000 h 2172"/>
                <a:gd name="T48" fmla="*/ 1275199063 w 780"/>
                <a:gd name="T49" fmla="*/ 700603438 h 2172"/>
                <a:gd name="T50" fmla="*/ 1451610000 w 780"/>
                <a:gd name="T51" fmla="*/ 932457813 h 2172"/>
                <a:gd name="T52" fmla="*/ 1602819375 w 780"/>
                <a:gd name="T53" fmla="*/ 1184473438 h 2172"/>
                <a:gd name="T54" fmla="*/ 1728827188 w 780"/>
                <a:gd name="T55" fmla="*/ 1446569688 h 2172"/>
                <a:gd name="T56" fmla="*/ 1829633438 w 780"/>
                <a:gd name="T57" fmla="*/ 1728827188 h 2172"/>
                <a:gd name="T58" fmla="*/ 1905238125 w 780"/>
                <a:gd name="T59" fmla="*/ 2016125000 h 2172"/>
                <a:gd name="T60" fmla="*/ 1950600938 w 780"/>
                <a:gd name="T61" fmla="*/ 2147483646 h 2172"/>
                <a:gd name="T62" fmla="*/ 1965721875 w 780"/>
                <a:gd name="T63" fmla="*/ 2147483646 h 2172"/>
                <a:gd name="T64" fmla="*/ 1965721875 w 780"/>
                <a:gd name="T65" fmla="*/ 2147483646 h 2172"/>
                <a:gd name="T66" fmla="*/ 1930439688 w 780"/>
                <a:gd name="T67" fmla="*/ 2147483646 h 2172"/>
                <a:gd name="T68" fmla="*/ 1869955938 w 780"/>
                <a:gd name="T69" fmla="*/ 2147483646 h 2172"/>
                <a:gd name="T70" fmla="*/ 1784270625 w 780"/>
                <a:gd name="T71" fmla="*/ 2147483646 h 2172"/>
                <a:gd name="T72" fmla="*/ 1668343438 w 780"/>
                <a:gd name="T73" fmla="*/ 2147483646 h 2172"/>
                <a:gd name="T74" fmla="*/ 1527214688 w 780"/>
                <a:gd name="T75" fmla="*/ 2147483646 h 2172"/>
                <a:gd name="T76" fmla="*/ 1365924688 w 780"/>
                <a:gd name="T77" fmla="*/ 2147483646 h 2172"/>
                <a:gd name="T78" fmla="*/ 1179433125 w 780"/>
                <a:gd name="T79" fmla="*/ 2147483646 h 2172"/>
                <a:gd name="T80" fmla="*/ 1078626875 w 780"/>
                <a:gd name="T81" fmla="*/ 2147483646 h 2172"/>
                <a:gd name="T82" fmla="*/ 841732188 w 780"/>
                <a:gd name="T83" fmla="*/ 2147483646 h 2172"/>
                <a:gd name="T84" fmla="*/ 579635938 w 780"/>
                <a:gd name="T85" fmla="*/ 2147483646 h 2172"/>
                <a:gd name="T86" fmla="*/ 297378438 w 780"/>
                <a:gd name="T87" fmla="*/ 2147483646 h 2172"/>
                <a:gd name="T88" fmla="*/ 0 w 780"/>
                <a:gd name="T89" fmla="*/ 2147483646 h 2172"/>
                <a:gd name="T90" fmla="*/ 105846563 w 780"/>
                <a:gd name="T91" fmla="*/ 2147483646 h 2172"/>
                <a:gd name="T92" fmla="*/ 312499375 w 780"/>
                <a:gd name="T93" fmla="*/ 2147483646 h 2172"/>
                <a:gd name="T94" fmla="*/ 509071563 w 780"/>
                <a:gd name="T95" fmla="*/ 2147483646 h 2172"/>
                <a:gd name="T96" fmla="*/ 695563125 w 780"/>
                <a:gd name="T97" fmla="*/ 2147483646 h 2172"/>
                <a:gd name="T98" fmla="*/ 871974063 w 780"/>
                <a:gd name="T99" fmla="*/ 2147483646 h 2172"/>
                <a:gd name="T100" fmla="*/ 1038304375 w 780"/>
                <a:gd name="T101" fmla="*/ 2147483646 h 2172"/>
                <a:gd name="T102" fmla="*/ 1194554063 w 780"/>
                <a:gd name="T103" fmla="*/ 2147483646 h 2172"/>
                <a:gd name="T104" fmla="*/ 1335682813 w 780"/>
                <a:gd name="T105" fmla="*/ 2147483646 h 2172"/>
                <a:gd name="T106" fmla="*/ 1466730938 w 780"/>
                <a:gd name="T107" fmla="*/ 2147483646 h 2172"/>
                <a:gd name="T108" fmla="*/ 1582658125 w 780"/>
                <a:gd name="T109" fmla="*/ 2147483646 h 2172"/>
                <a:gd name="T110" fmla="*/ 1683464375 w 780"/>
                <a:gd name="T111" fmla="*/ 2147483646 h 2172"/>
                <a:gd name="T112" fmla="*/ 1769149688 w 780"/>
                <a:gd name="T113" fmla="*/ 2147483646 h 2172"/>
                <a:gd name="T114" fmla="*/ 1839714063 w 780"/>
                <a:gd name="T115" fmla="*/ 2147483646 h 2172"/>
                <a:gd name="T116" fmla="*/ 1895157500 w 780"/>
                <a:gd name="T117" fmla="*/ 2147483646 h 2172"/>
                <a:gd name="T118" fmla="*/ 1930439688 w 780"/>
                <a:gd name="T119" fmla="*/ 2147483646 h 2172"/>
                <a:gd name="T120" fmla="*/ 1945560625 w 780"/>
                <a:gd name="T121" fmla="*/ 2147483646 h 2172"/>
                <a:gd name="T122" fmla="*/ 1950600938 w 780"/>
                <a:gd name="T123" fmla="*/ 2147483646 h 217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80" h="2172">
                  <a:moveTo>
                    <a:pt x="774" y="1048"/>
                  </a:moveTo>
                  <a:lnTo>
                    <a:pt x="774" y="1048"/>
                  </a:lnTo>
                  <a:lnTo>
                    <a:pt x="772" y="990"/>
                  </a:lnTo>
                  <a:lnTo>
                    <a:pt x="768" y="932"/>
                  </a:lnTo>
                  <a:lnTo>
                    <a:pt x="762" y="874"/>
                  </a:lnTo>
                  <a:lnTo>
                    <a:pt x="752" y="818"/>
                  </a:lnTo>
                  <a:lnTo>
                    <a:pt x="748" y="802"/>
                  </a:lnTo>
                  <a:lnTo>
                    <a:pt x="746" y="790"/>
                  </a:lnTo>
                  <a:lnTo>
                    <a:pt x="744" y="778"/>
                  </a:lnTo>
                  <a:lnTo>
                    <a:pt x="730" y="726"/>
                  </a:lnTo>
                  <a:lnTo>
                    <a:pt x="716" y="676"/>
                  </a:lnTo>
                  <a:lnTo>
                    <a:pt x="698" y="626"/>
                  </a:lnTo>
                  <a:lnTo>
                    <a:pt x="678" y="578"/>
                  </a:lnTo>
                  <a:lnTo>
                    <a:pt x="654" y="526"/>
                  </a:lnTo>
                  <a:lnTo>
                    <a:pt x="628" y="474"/>
                  </a:lnTo>
                  <a:lnTo>
                    <a:pt x="600" y="424"/>
                  </a:lnTo>
                  <a:lnTo>
                    <a:pt x="568" y="374"/>
                  </a:lnTo>
                  <a:lnTo>
                    <a:pt x="536" y="328"/>
                  </a:lnTo>
                  <a:lnTo>
                    <a:pt x="500" y="282"/>
                  </a:lnTo>
                  <a:lnTo>
                    <a:pt x="462" y="240"/>
                  </a:lnTo>
                  <a:lnTo>
                    <a:pt x="422" y="198"/>
                  </a:lnTo>
                  <a:lnTo>
                    <a:pt x="394" y="172"/>
                  </a:lnTo>
                  <a:lnTo>
                    <a:pt x="366" y="146"/>
                  </a:lnTo>
                  <a:lnTo>
                    <a:pt x="338" y="120"/>
                  </a:lnTo>
                  <a:lnTo>
                    <a:pt x="308" y="96"/>
                  </a:lnTo>
                  <a:lnTo>
                    <a:pt x="276" y="74"/>
                  </a:lnTo>
                  <a:lnTo>
                    <a:pt x="244" y="52"/>
                  </a:lnTo>
                  <a:lnTo>
                    <a:pt x="212" y="30"/>
                  </a:lnTo>
                  <a:lnTo>
                    <a:pt x="180" y="10"/>
                  </a:lnTo>
                  <a:lnTo>
                    <a:pt x="180" y="4"/>
                  </a:lnTo>
                  <a:lnTo>
                    <a:pt x="180" y="0"/>
                  </a:lnTo>
                  <a:lnTo>
                    <a:pt x="214" y="22"/>
                  </a:lnTo>
                  <a:lnTo>
                    <a:pt x="246" y="42"/>
                  </a:lnTo>
                  <a:lnTo>
                    <a:pt x="278" y="66"/>
                  </a:lnTo>
                  <a:lnTo>
                    <a:pt x="310" y="88"/>
                  </a:lnTo>
                  <a:lnTo>
                    <a:pt x="340" y="114"/>
                  </a:lnTo>
                  <a:lnTo>
                    <a:pt x="370" y="138"/>
                  </a:lnTo>
                  <a:lnTo>
                    <a:pt x="400" y="164"/>
                  </a:lnTo>
                  <a:lnTo>
                    <a:pt x="428" y="192"/>
                  </a:lnTo>
                  <a:lnTo>
                    <a:pt x="468" y="234"/>
                  </a:lnTo>
                  <a:lnTo>
                    <a:pt x="506" y="278"/>
                  </a:lnTo>
                  <a:lnTo>
                    <a:pt x="542" y="324"/>
                  </a:lnTo>
                  <a:lnTo>
                    <a:pt x="576" y="370"/>
                  </a:lnTo>
                  <a:lnTo>
                    <a:pt x="606" y="420"/>
                  </a:lnTo>
                  <a:lnTo>
                    <a:pt x="636" y="470"/>
                  </a:lnTo>
                  <a:lnTo>
                    <a:pt x="662" y="522"/>
                  </a:lnTo>
                  <a:lnTo>
                    <a:pt x="686" y="574"/>
                  </a:lnTo>
                  <a:lnTo>
                    <a:pt x="708" y="630"/>
                  </a:lnTo>
                  <a:lnTo>
                    <a:pt x="726" y="686"/>
                  </a:lnTo>
                  <a:lnTo>
                    <a:pt x="742" y="742"/>
                  </a:lnTo>
                  <a:lnTo>
                    <a:pt x="756" y="800"/>
                  </a:lnTo>
                  <a:lnTo>
                    <a:pt x="766" y="860"/>
                  </a:lnTo>
                  <a:lnTo>
                    <a:pt x="774" y="920"/>
                  </a:lnTo>
                  <a:lnTo>
                    <a:pt x="780" y="982"/>
                  </a:lnTo>
                  <a:lnTo>
                    <a:pt x="780" y="1044"/>
                  </a:lnTo>
                  <a:lnTo>
                    <a:pt x="780" y="1106"/>
                  </a:lnTo>
                  <a:lnTo>
                    <a:pt x="774" y="1166"/>
                  </a:lnTo>
                  <a:lnTo>
                    <a:pt x="766" y="1226"/>
                  </a:lnTo>
                  <a:lnTo>
                    <a:pt x="756" y="1286"/>
                  </a:lnTo>
                  <a:lnTo>
                    <a:pt x="742" y="1344"/>
                  </a:lnTo>
                  <a:lnTo>
                    <a:pt x="726" y="1402"/>
                  </a:lnTo>
                  <a:lnTo>
                    <a:pt x="708" y="1458"/>
                  </a:lnTo>
                  <a:lnTo>
                    <a:pt x="686" y="1512"/>
                  </a:lnTo>
                  <a:lnTo>
                    <a:pt x="662" y="1566"/>
                  </a:lnTo>
                  <a:lnTo>
                    <a:pt x="636" y="1618"/>
                  </a:lnTo>
                  <a:lnTo>
                    <a:pt x="606" y="1668"/>
                  </a:lnTo>
                  <a:lnTo>
                    <a:pt x="576" y="1716"/>
                  </a:lnTo>
                  <a:lnTo>
                    <a:pt x="542" y="1764"/>
                  </a:lnTo>
                  <a:lnTo>
                    <a:pt x="506" y="1810"/>
                  </a:lnTo>
                  <a:lnTo>
                    <a:pt x="468" y="1854"/>
                  </a:lnTo>
                  <a:lnTo>
                    <a:pt x="428" y="1894"/>
                  </a:lnTo>
                  <a:lnTo>
                    <a:pt x="382" y="1938"/>
                  </a:lnTo>
                  <a:lnTo>
                    <a:pt x="334" y="1980"/>
                  </a:lnTo>
                  <a:lnTo>
                    <a:pt x="282" y="2020"/>
                  </a:lnTo>
                  <a:lnTo>
                    <a:pt x="230" y="2056"/>
                  </a:lnTo>
                  <a:lnTo>
                    <a:pt x="176" y="2088"/>
                  </a:lnTo>
                  <a:lnTo>
                    <a:pt x="118" y="2120"/>
                  </a:lnTo>
                  <a:lnTo>
                    <a:pt x="60" y="2146"/>
                  </a:lnTo>
                  <a:lnTo>
                    <a:pt x="0" y="2172"/>
                  </a:lnTo>
                  <a:lnTo>
                    <a:pt x="42" y="2154"/>
                  </a:lnTo>
                  <a:lnTo>
                    <a:pt x="84" y="2136"/>
                  </a:lnTo>
                  <a:lnTo>
                    <a:pt x="124" y="2116"/>
                  </a:lnTo>
                  <a:lnTo>
                    <a:pt x="164" y="2094"/>
                  </a:lnTo>
                  <a:lnTo>
                    <a:pt x="202" y="2072"/>
                  </a:lnTo>
                  <a:lnTo>
                    <a:pt x="240" y="2048"/>
                  </a:lnTo>
                  <a:lnTo>
                    <a:pt x="276" y="2022"/>
                  </a:lnTo>
                  <a:lnTo>
                    <a:pt x="312" y="1996"/>
                  </a:lnTo>
                  <a:lnTo>
                    <a:pt x="346" y="1968"/>
                  </a:lnTo>
                  <a:lnTo>
                    <a:pt x="380" y="1938"/>
                  </a:lnTo>
                  <a:lnTo>
                    <a:pt x="412" y="1908"/>
                  </a:lnTo>
                  <a:lnTo>
                    <a:pt x="444" y="1876"/>
                  </a:lnTo>
                  <a:lnTo>
                    <a:pt x="474" y="1842"/>
                  </a:lnTo>
                  <a:lnTo>
                    <a:pt x="502" y="1808"/>
                  </a:lnTo>
                  <a:lnTo>
                    <a:pt x="530" y="1774"/>
                  </a:lnTo>
                  <a:lnTo>
                    <a:pt x="556" y="1738"/>
                  </a:lnTo>
                  <a:lnTo>
                    <a:pt x="582" y="1700"/>
                  </a:lnTo>
                  <a:lnTo>
                    <a:pt x="606" y="1662"/>
                  </a:lnTo>
                  <a:lnTo>
                    <a:pt x="628" y="1624"/>
                  </a:lnTo>
                  <a:lnTo>
                    <a:pt x="648" y="1584"/>
                  </a:lnTo>
                  <a:lnTo>
                    <a:pt x="668" y="1544"/>
                  </a:lnTo>
                  <a:lnTo>
                    <a:pt x="686" y="1502"/>
                  </a:lnTo>
                  <a:lnTo>
                    <a:pt x="702" y="1460"/>
                  </a:lnTo>
                  <a:lnTo>
                    <a:pt x="716" y="1416"/>
                  </a:lnTo>
                  <a:lnTo>
                    <a:pt x="730" y="1372"/>
                  </a:lnTo>
                  <a:lnTo>
                    <a:pt x="742" y="1328"/>
                  </a:lnTo>
                  <a:lnTo>
                    <a:pt x="752" y="1284"/>
                  </a:lnTo>
                  <a:lnTo>
                    <a:pt x="760" y="1238"/>
                  </a:lnTo>
                  <a:lnTo>
                    <a:pt x="766" y="1190"/>
                  </a:lnTo>
                  <a:lnTo>
                    <a:pt x="770" y="1144"/>
                  </a:lnTo>
                  <a:lnTo>
                    <a:pt x="772" y="1096"/>
                  </a:lnTo>
                  <a:lnTo>
                    <a:pt x="774" y="104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7" name="Freeform 266"/>
            <p:cNvSpPr>
              <a:spLocks/>
            </p:cNvSpPr>
            <p:nvPr/>
          </p:nvSpPr>
          <p:spPr bwMode="auto">
            <a:xfrm>
              <a:off x="4637088" y="2671763"/>
              <a:ext cx="2733675" cy="3429000"/>
            </a:xfrm>
            <a:custGeom>
              <a:avLst/>
              <a:gdLst>
                <a:gd name="T0" fmla="*/ 2147483646 w 1722"/>
                <a:gd name="T1" fmla="*/ 2147483646 h 2160"/>
                <a:gd name="T2" fmla="*/ 2147483646 w 1722"/>
                <a:gd name="T3" fmla="*/ 1920359063 h 2160"/>
                <a:gd name="T4" fmla="*/ 2147483646 w 1722"/>
                <a:gd name="T5" fmla="*/ 1507053438 h 2160"/>
                <a:gd name="T6" fmla="*/ 2147483646 w 1722"/>
                <a:gd name="T7" fmla="*/ 1244957188 h 2160"/>
                <a:gd name="T8" fmla="*/ 2147483646 w 1722"/>
                <a:gd name="T9" fmla="*/ 882054688 h 2160"/>
                <a:gd name="T10" fmla="*/ 2147483646 w 1722"/>
                <a:gd name="T11" fmla="*/ 549394063 h 2160"/>
                <a:gd name="T12" fmla="*/ 2147483646 w 1722"/>
                <a:gd name="T13" fmla="*/ 332660625 h 2160"/>
                <a:gd name="T14" fmla="*/ 2147483646 w 1722"/>
                <a:gd name="T15" fmla="*/ 20161250 h 2160"/>
                <a:gd name="T16" fmla="*/ 2147483646 w 1722"/>
                <a:gd name="T17" fmla="*/ 0 h 2160"/>
                <a:gd name="T18" fmla="*/ 2147483646 w 1722"/>
                <a:gd name="T19" fmla="*/ 312499375 h 2160"/>
                <a:gd name="T20" fmla="*/ 2147483646 w 1722"/>
                <a:gd name="T21" fmla="*/ 539313438 h 2160"/>
                <a:gd name="T22" fmla="*/ 2147483646 w 1722"/>
                <a:gd name="T23" fmla="*/ 866933750 h 2160"/>
                <a:gd name="T24" fmla="*/ 2147483646 w 1722"/>
                <a:gd name="T25" fmla="*/ 1234876563 h 2160"/>
                <a:gd name="T26" fmla="*/ 2147483646 w 1722"/>
                <a:gd name="T27" fmla="*/ 1638101563 h 2160"/>
                <a:gd name="T28" fmla="*/ 2147483646 w 1722"/>
                <a:gd name="T29" fmla="*/ 2061487813 h 2160"/>
                <a:gd name="T30" fmla="*/ 2147483646 w 1722"/>
                <a:gd name="T31" fmla="*/ 2147483646 h 2160"/>
                <a:gd name="T32" fmla="*/ 2147483646 w 1722"/>
                <a:gd name="T33" fmla="*/ 2147483646 h 2160"/>
                <a:gd name="T34" fmla="*/ 2147483646 w 1722"/>
                <a:gd name="T35" fmla="*/ 2147483646 h 2160"/>
                <a:gd name="T36" fmla="*/ 2147483646 w 1722"/>
                <a:gd name="T37" fmla="*/ 2147483646 h 2160"/>
                <a:gd name="T38" fmla="*/ 2147483646 w 1722"/>
                <a:gd name="T39" fmla="*/ 2147483646 h 2160"/>
                <a:gd name="T40" fmla="*/ 2147483646 w 1722"/>
                <a:gd name="T41" fmla="*/ 2147483646 h 2160"/>
                <a:gd name="T42" fmla="*/ 2147483646 w 1722"/>
                <a:gd name="T43" fmla="*/ 2147483646 h 2160"/>
                <a:gd name="T44" fmla="*/ 2147483646 w 1722"/>
                <a:gd name="T45" fmla="*/ 2147483646 h 2160"/>
                <a:gd name="T46" fmla="*/ 2147483646 w 1722"/>
                <a:gd name="T47" fmla="*/ 2147483646 h 2160"/>
                <a:gd name="T48" fmla="*/ 2147483646 w 1722"/>
                <a:gd name="T49" fmla="*/ 2147483646 h 2160"/>
                <a:gd name="T50" fmla="*/ 2001004063 w 1722"/>
                <a:gd name="T51" fmla="*/ 2147483646 h 2160"/>
                <a:gd name="T52" fmla="*/ 1557456563 w 1722"/>
                <a:gd name="T53" fmla="*/ 2147483646 h 2160"/>
                <a:gd name="T54" fmla="*/ 1310481250 w 1722"/>
                <a:gd name="T55" fmla="*/ 2147483646 h 2160"/>
                <a:gd name="T56" fmla="*/ 846772500 w 1722"/>
                <a:gd name="T57" fmla="*/ 2147483646 h 2160"/>
                <a:gd name="T58" fmla="*/ 322580000 w 1722"/>
                <a:gd name="T59" fmla="*/ 2147483646 h 2160"/>
                <a:gd name="T60" fmla="*/ 0 w 1722"/>
                <a:gd name="T61" fmla="*/ 2147483646 h 2160"/>
                <a:gd name="T62" fmla="*/ 146169063 w 1722"/>
                <a:gd name="T63" fmla="*/ 2147483646 h 2160"/>
                <a:gd name="T64" fmla="*/ 408265313 w 1722"/>
                <a:gd name="T65" fmla="*/ 2147483646 h 2160"/>
                <a:gd name="T66" fmla="*/ 821570938 w 1722"/>
                <a:gd name="T67" fmla="*/ 2147483646 h 2160"/>
                <a:gd name="T68" fmla="*/ 1260078125 w 1722"/>
                <a:gd name="T69" fmla="*/ 2147483646 h 2160"/>
                <a:gd name="T70" fmla="*/ 1557456563 w 1722"/>
                <a:gd name="T71" fmla="*/ 2147483646 h 2160"/>
                <a:gd name="T72" fmla="*/ 1995963750 w 1722"/>
                <a:gd name="T73" fmla="*/ 2147483646 h 2160"/>
                <a:gd name="T74" fmla="*/ 2147483646 w 1722"/>
                <a:gd name="T75" fmla="*/ 2147483646 h 2160"/>
                <a:gd name="T76" fmla="*/ 2147483646 w 1722"/>
                <a:gd name="T77" fmla="*/ 2147483646 h 2160"/>
                <a:gd name="T78" fmla="*/ 2147483646 w 1722"/>
                <a:gd name="T79" fmla="*/ 2147483646 h 2160"/>
                <a:gd name="T80" fmla="*/ 2147483646 w 1722"/>
                <a:gd name="T81" fmla="*/ 2147483646 h 2160"/>
                <a:gd name="T82" fmla="*/ 2147483646 w 1722"/>
                <a:gd name="T83" fmla="*/ 2147483646 h 2160"/>
                <a:gd name="T84" fmla="*/ 2147483646 w 1722"/>
                <a:gd name="T85" fmla="*/ 2147483646 h 2160"/>
                <a:gd name="T86" fmla="*/ 2147483646 w 1722"/>
                <a:gd name="T87" fmla="*/ 2147483646 h 2160"/>
                <a:gd name="T88" fmla="*/ 2147483646 w 1722"/>
                <a:gd name="T89" fmla="*/ 2147483646 h 2160"/>
                <a:gd name="T90" fmla="*/ 2147483646 w 1722"/>
                <a:gd name="T91" fmla="*/ 2147483646 h 2160"/>
                <a:gd name="T92" fmla="*/ 2147483646 w 1722"/>
                <a:gd name="T93" fmla="*/ 2147483646 h 216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722" h="2160">
                  <a:moveTo>
                    <a:pt x="1714" y="996"/>
                  </a:moveTo>
                  <a:lnTo>
                    <a:pt x="1714" y="996"/>
                  </a:lnTo>
                  <a:lnTo>
                    <a:pt x="1714" y="936"/>
                  </a:lnTo>
                  <a:lnTo>
                    <a:pt x="1708" y="878"/>
                  </a:lnTo>
                  <a:lnTo>
                    <a:pt x="1702" y="820"/>
                  </a:lnTo>
                  <a:lnTo>
                    <a:pt x="1692" y="762"/>
                  </a:lnTo>
                  <a:lnTo>
                    <a:pt x="1678" y="706"/>
                  </a:lnTo>
                  <a:lnTo>
                    <a:pt x="1662" y="652"/>
                  </a:lnTo>
                  <a:lnTo>
                    <a:pt x="1644" y="598"/>
                  </a:lnTo>
                  <a:lnTo>
                    <a:pt x="1624" y="546"/>
                  </a:lnTo>
                  <a:lnTo>
                    <a:pt x="1600" y="494"/>
                  </a:lnTo>
                  <a:lnTo>
                    <a:pt x="1576" y="444"/>
                  </a:lnTo>
                  <a:lnTo>
                    <a:pt x="1548" y="396"/>
                  </a:lnTo>
                  <a:lnTo>
                    <a:pt x="1518" y="350"/>
                  </a:lnTo>
                  <a:lnTo>
                    <a:pt x="1486" y="304"/>
                  </a:lnTo>
                  <a:lnTo>
                    <a:pt x="1450" y="260"/>
                  </a:lnTo>
                  <a:lnTo>
                    <a:pt x="1414" y="218"/>
                  </a:lnTo>
                  <a:lnTo>
                    <a:pt x="1376" y="178"/>
                  </a:lnTo>
                  <a:lnTo>
                    <a:pt x="1326" y="132"/>
                  </a:lnTo>
                  <a:lnTo>
                    <a:pt x="1274" y="86"/>
                  </a:lnTo>
                  <a:lnTo>
                    <a:pt x="1218" y="46"/>
                  </a:lnTo>
                  <a:lnTo>
                    <a:pt x="1160" y="8"/>
                  </a:lnTo>
                  <a:lnTo>
                    <a:pt x="1160" y="0"/>
                  </a:lnTo>
                  <a:lnTo>
                    <a:pt x="1220" y="38"/>
                  </a:lnTo>
                  <a:lnTo>
                    <a:pt x="1276" y="80"/>
                  </a:lnTo>
                  <a:lnTo>
                    <a:pt x="1330" y="124"/>
                  </a:lnTo>
                  <a:lnTo>
                    <a:pt x="1382" y="172"/>
                  </a:lnTo>
                  <a:lnTo>
                    <a:pt x="1420" y="214"/>
                  </a:lnTo>
                  <a:lnTo>
                    <a:pt x="1456" y="256"/>
                  </a:lnTo>
                  <a:lnTo>
                    <a:pt x="1492" y="300"/>
                  </a:lnTo>
                  <a:lnTo>
                    <a:pt x="1524" y="344"/>
                  </a:lnTo>
                  <a:lnTo>
                    <a:pt x="1554" y="392"/>
                  </a:lnTo>
                  <a:lnTo>
                    <a:pt x="1582" y="440"/>
                  </a:lnTo>
                  <a:lnTo>
                    <a:pt x="1608" y="490"/>
                  </a:lnTo>
                  <a:lnTo>
                    <a:pt x="1632" y="542"/>
                  </a:lnTo>
                  <a:lnTo>
                    <a:pt x="1652" y="596"/>
                  </a:lnTo>
                  <a:lnTo>
                    <a:pt x="1670" y="650"/>
                  </a:lnTo>
                  <a:lnTo>
                    <a:pt x="1686" y="704"/>
                  </a:lnTo>
                  <a:lnTo>
                    <a:pt x="1700" y="762"/>
                  </a:lnTo>
                  <a:lnTo>
                    <a:pt x="1710" y="818"/>
                  </a:lnTo>
                  <a:lnTo>
                    <a:pt x="1716" y="876"/>
                  </a:lnTo>
                  <a:lnTo>
                    <a:pt x="1722" y="936"/>
                  </a:lnTo>
                  <a:lnTo>
                    <a:pt x="1722" y="996"/>
                  </a:lnTo>
                  <a:lnTo>
                    <a:pt x="1722" y="1056"/>
                  </a:lnTo>
                  <a:lnTo>
                    <a:pt x="1716" y="1114"/>
                  </a:lnTo>
                  <a:lnTo>
                    <a:pt x="1710" y="1172"/>
                  </a:lnTo>
                  <a:lnTo>
                    <a:pt x="1700" y="1230"/>
                  </a:lnTo>
                  <a:lnTo>
                    <a:pt x="1686" y="1286"/>
                  </a:lnTo>
                  <a:lnTo>
                    <a:pt x="1670" y="1342"/>
                  </a:lnTo>
                  <a:lnTo>
                    <a:pt x="1652" y="1396"/>
                  </a:lnTo>
                  <a:lnTo>
                    <a:pt x="1632" y="1448"/>
                  </a:lnTo>
                  <a:lnTo>
                    <a:pt x="1608" y="1500"/>
                  </a:lnTo>
                  <a:lnTo>
                    <a:pt x="1582" y="1550"/>
                  </a:lnTo>
                  <a:lnTo>
                    <a:pt x="1554" y="1600"/>
                  </a:lnTo>
                  <a:lnTo>
                    <a:pt x="1524" y="1646"/>
                  </a:lnTo>
                  <a:lnTo>
                    <a:pt x="1492" y="1692"/>
                  </a:lnTo>
                  <a:lnTo>
                    <a:pt x="1456" y="1736"/>
                  </a:lnTo>
                  <a:lnTo>
                    <a:pt x="1420" y="1778"/>
                  </a:lnTo>
                  <a:lnTo>
                    <a:pt x="1382" y="1818"/>
                  </a:lnTo>
                  <a:lnTo>
                    <a:pt x="1342" y="1858"/>
                  </a:lnTo>
                  <a:lnTo>
                    <a:pt x="1300" y="1894"/>
                  </a:lnTo>
                  <a:lnTo>
                    <a:pt x="1256" y="1928"/>
                  </a:lnTo>
                  <a:lnTo>
                    <a:pt x="1210" y="1960"/>
                  </a:lnTo>
                  <a:lnTo>
                    <a:pt x="1162" y="1992"/>
                  </a:lnTo>
                  <a:lnTo>
                    <a:pt x="1114" y="2020"/>
                  </a:lnTo>
                  <a:lnTo>
                    <a:pt x="1064" y="2044"/>
                  </a:lnTo>
                  <a:lnTo>
                    <a:pt x="1012" y="2068"/>
                  </a:lnTo>
                  <a:lnTo>
                    <a:pt x="958" y="2088"/>
                  </a:lnTo>
                  <a:lnTo>
                    <a:pt x="904" y="2108"/>
                  </a:lnTo>
                  <a:lnTo>
                    <a:pt x="850" y="2122"/>
                  </a:lnTo>
                  <a:lnTo>
                    <a:pt x="794" y="2136"/>
                  </a:lnTo>
                  <a:lnTo>
                    <a:pt x="736" y="2146"/>
                  </a:lnTo>
                  <a:lnTo>
                    <a:pt x="678" y="2154"/>
                  </a:lnTo>
                  <a:lnTo>
                    <a:pt x="618" y="2158"/>
                  </a:lnTo>
                  <a:lnTo>
                    <a:pt x="558" y="2160"/>
                  </a:lnTo>
                  <a:lnTo>
                    <a:pt x="520" y="2160"/>
                  </a:lnTo>
                  <a:lnTo>
                    <a:pt x="484" y="2158"/>
                  </a:lnTo>
                  <a:lnTo>
                    <a:pt x="410" y="2150"/>
                  </a:lnTo>
                  <a:lnTo>
                    <a:pt x="336" y="2138"/>
                  </a:lnTo>
                  <a:lnTo>
                    <a:pt x="266" y="2122"/>
                  </a:lnTo>
                  <a:lnTo>
                    <a:pt x="196" y="2102"/>
                  </a:lnTo>
                  <a:lnTo>
                    <a:pt x="128" y="2078"/>
                  </a:lnTo>
                  <a:lnTo>
                    <a:pt x="62" y="2048"/>
                  </a:lnTo>
                  <a:lnTo>
                    <a:pt x="0" y="2016"/>
                  </a:lnTo>
                  <a:lnTo>
                    <a:pt x="8" y="2012"/>
                  </a:lnTo>
                  <a:lnTo>
                    <a:pt x="58" y="2038"/>
                  </a:lnTo>
                  <a:lnTo>
                    <a:pt x="108" y="2060"/>
                  </a:lnTo>
                  <a:lnTo>
                    <a:pt x="162" y="2082"/>
                  </a:lnTo>
                  <a:lnTo>
                    <a:pt x="216" y="2100"/>
                  </a:lnTo>
                  <a:lnTo>
                    <a:pt x="270" y="2116"/>
                  </a:lnTo>
                  <a:lnTo>
                    <a:pt x="326" y="2128"/>
                  </a:lnTo>
                  <a:lnTo>
                    <a:pt x="382" y="2138"/>
                  </a:lnTo>
                  <a:lnTo>
                    <a:pt x="440" y="2146"/>
                  </a:lnTo>
                  <a:lnTo>
                    <a:pt x="500" y="2150"/>
                  </a:lnTo>
                  <a:lnTo>
                    <a:pt x="558" y="2152"/>
                  </a:lnTo>
                  <a:lnTo>
                    <a:pt x="618" y="2150"/>
                  </a:lnTo>
                  <a:lnTo>
                    <a:pt x="676" y="2146"/>
                  </a:lnTo>
                  <a:lnTo>
                    <a:pt x="734" y="2138"/>
                  </a:lnTo>
                  <a:lnTo>
                    <a:pt x="792" y="2128"/>
                  </a:lnTo>
                  <a:lnTo>
                    <a:pt x="848" y="2116"/>
                  </a:lnTo>
                  <a:lnTo>
                    <a:pt x="902" y="2100"/>
                  </a:lnTo>
                  <a:lnTo>
                    <a:pt x="956" y="2082"/>
                  </a:lnTo>
                  <a:lnTo>
                    <a:pt x="1008" y="2060"/>
                  </a:lnTo>
                  <a:lnTo>
                    <a:pt x="1060" y="2038"/>
                  </a:lnTo>
                  <a:lnTo>
                    <a:pt x="1110" y="2012"/>
                  </a:lnTo>
                  <a:lnTo>
                    <a:pt x="1158" y="1984"/>
                  </a:lnTo>
                  <a:lnTo>
                    <a:pt x="1206" y="1954"/>
                  </a:lnTo>
                  <a:lnTo>
                    <a:pt x="1250" y="1922"/>
                  </a:lnTo>
                  <a:lnTo>
                    <a:pt x="1294" y="1888"/>
                  </a:lnTo>
                  <a:lnTo>
                    <a:pt x="1336" y="1852"/>
                  </a:lnTo>
                  <a:lnTo>
                    <a:pt x="1376" y="1812"/>
                  </a:lnTo>
                  <a:lnTo>
                    <a:pt x="1414" y="1772"/>
                  </a:lnTo>
                  <a:lnTo>
                    <a:pt x="1450" y="1730"/>
                  </a:lnTo>
                  <a:lnTo>
                    <a:pt x="1486" y="1688"/>
                  </a:lnTo>
                  <a:lnTo>
                    <a:pt x="1518" y="1642"/>
                  </a:lnTo>
                  <a:lnTo>
                    <a:pt x="1548" y="1596"/>
                  </a:lnTo>
                  <a:lnTo>
                    <a:pt x="1576" y="1546"/>
                  </a:lnTo>
                  <a:lnTo>
                    <a:pt x="1600" y="1496"/>
                  </a:lnTo>
                  <a:lnTo>
                    <a:pt x="1624" y="1446"/>
                  </a:lnTo>
                  <a:lnTo>
                    <a:pt x="1644" y="1394"/>
                  </a:lnTo>
                  <a:lnTo>
                    <a:pt x="1662" y="1340"/>
                  </a:lnTo>
                  <a:lnTo>
                    <a:pt x="1678" y="1284"/>
                  </a:lnTo>
                  <a:lnTo>
                    <a:pt x="1692" y="1228"/>
                  </a:lnTo>
                  <a:lnTo>
                    <a:pt x="1702" y="1172"/>
                  </a:lnTo>
                  <a:lnTo>
                    <a:pt x="1708" y="1114"/>
                  </a:lnTo>
                  <a:lnTo>
                    <a:pt x="1714" y="1056"/>
                  </a:lnTo>
                  <a:lnTo>
                    <a:pt x="1714" y="99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8" name="Freeform 267"/>
            <p:cNvSpPr>
              <a:spLocks/>
            </p:cNvSpPr>
            <p:nvPr/>
          </p:nvSpPr>
          <p:spPr bwMode="auto">
            <a:xfrm>
              <a:off x="4697413" y="2741613"/>
              <a:ext cx="2609850" cy="3295650"/>
            </a:xfrm>
            <a:custGeom>
              <a:avLst/>
              <a:gdLst>
                <a:gd name="T0" fmla="*/ 2147483646 w 1644"/>
                <a:gd name="T1" fmla="*/ 2147483646 h 2076"/>
                <a:gd name="T2" fmla="*/ 2147483646 w 1644"/>
                <a:gd name="T3" fmla="*/ 1829633438 h 2076"/>
                <a:gd name="T4" fmla="*/ 2147483646 w 1644"/>
                <a:gd name="T5" fmla="*/ 1431448750 h 2076"/>
                <a:gd name="T6" fmla="*/ 2147483646 w 1644"/>
                <a:gd name="T7" fmla="*/ 1179433125 h 2076"/>
                <a:gd name="T8" fmla="*/ 2147483646 w 1644"/>
                <a:gd name="T9" fmla="*/ 826611250 h 2076"/>
                <a:gd name="T10" fmla="*/ 2147483646 w 1644"/>
                <a:gd name="T11" fmla="*/ 509071563 h 2076"/>
                <a:gd name="T12" fmla="*/ 2147483646 w 1644"/>
                <a:gd name="T13" fmla="*/ 302418750 h 2076"/>
                <a:gd name="T14" fmla="*/ 2147483646 w 1644"/>
                <a:gd name="T15" fmla="*/ 25201563 h 2076"/>
                <a:gd name="T16" fmla="*/ 2147483646 w 1644"/>
                <a:gd name="T17" fmla="*/ 0 h 2076"/>
                <a:gd name="T18" fmla="*/ 2147483646 w 1644"/>
                <a:gd name="T19" fmla="*/ 287297813 h 2076"/>
                <a:gd name="T20" fmla="*/ 2147483646 w 1644"/>
                <a:gd name="T21" fmla="*/ 493950625 h 2076"/>
                <a:gd name="T22" fmla="*/ 2147483646 w 1644"/>
                <a:gd name="T23" fmla="*/ 816530625 h 2076"/>
                <a:gd name="T24" fmla="*/ 2147483646 w 1644"/>
                <a:gd name="T25" fmla="*/ 1169352500 h 2076"/>
                <a:gd name="T26" fmla="*/ 2147483646 w 1644"/>
                <a:gd name="T27" fmla="*/ 1557456563 h 2076"/>
                <a:gd name="T28" fmla="*/ 2147483646 w 1644"/>
                <a:gd name="T29" fmla="*/ 1965721875 h 2076"/>
                <a:gd name="T30" fmla="*/ 2147483646 w 1644"/>
                <a:gd name="T31" fmla="*/ 2147483646 h 2076"/>
                <a:gd name="T32" fmla="*/ 2147483646 w 1644"/>
                <a:gd name="T33" fmla="*/ 2147483646 h 2076"/>
                <a:gd name="T34" fmla="*/ 2147483646 w 1644"/>
                <a:gd name="T35" fmla="*/ 2147483646 h 2076"/>
                <a:gd name="T36" fmla="*/ 2147483646 w 1644"/>
                <a:gd name="T37" fmla="*/ 2147483646 h 2076"/>
                <a:gd name="T38" fmla="*/ 2147483646 w 1644"/>
                <a:gd name="T39" fmla="*/ 2147483646 h 2076"/>
                <a:gd name="T40" fmla="*/ 2147483646 w 1644"/>
                <a:gd name="T41" fmla="*/ 2147483646 h 2076"/>
                <a:gd name="T42" fmla="*/ 2147483646 w 1644"/>
                <a:gd name="T43" fmla="*/ 2147483646 h 2076"/>
                <a:gd name="T44" fmla="*/ 2147483646 w 1644"/>
                <a:gd name="T45" fmla="*/ 2147483646 h 2076"/>
                <a:gd name="T46" fmla="*/ 2147483646 w 1644"/>
                <a:gd name="T47" fmla="*/ 2147483646 h 2076"/>
                <a:gd name="T48" fmla="*/ 2147483646 w 1644"/>
                <a:gd name="T49" fmla="*/ 2147483646 h 2076"/>
                <a:gd name="T50" fmla="*/ 1885076875 w 1644"/>
                <a:gd name="T51" fmla="*/ 2147483646 h 2076"/>
                <a:gd name="T52" fmla="*/ 1456650313 w 1644"/>
                <a:gd name="T53" fmla="*/ 2147483646 h 2076"/>
                <a:gd name="T54" fmla="*/ 1134070313 w 1644"/>
                <a:gd name="T55" fmla="*/ 2147483646 h 2076"/>
                <a:gd name="T56" fmla="*/ 624998750 w 1644"/>
                <a:gd name="T57" fmla="*/ 2147483646 h 2076"/>
                <a:gd name="T58" fmla="*/ 151209375 w 1644"/>
                <a:gd name="T59" fmla="*/ 2147483646 h 2076"/>
                <a:gd name="T60" fmla="*/ 20161250 w 1644"/>
                <a:gd name="T61" fmla="*/ 2147483646 h 2076"/>
                <a:gd name="T62" fmla="*/ 216733438 w 1644"/>
                <a:gd name="T63" fmla="*/ 2147483646 h 2076"/>
                <a:gd name="T64" fmla="*/ 473789375 w 1644"/>
                <a:gd name="T65" fmla="*/ 2147483646 h 2076"/>
                <a:gd name="T66" fmla="*/ 882054688 w 1644"/>
                <a:gd name="T67" fmla="*/ 2147483646 h 2076"/>
                <a:gd name="T68" fmla="*/ 1310481250 w 1644"/>
                <a:gd name="T69" fmla="*/ 2147483646 h 2076"/>
                <a:gd name="T70" fmla="*/ 1597779063 w 1644"/>
                <a:gd name="T71" fmla="*/ 2147483646 h 2076"/>
                <a:gd name="T72" fmla="*/ 2016125000 w 1644"/>
                <a:gd name="T73" fmla="*/ 2147483646 h 2076"/>
                <a:gd name="T74" fmla="*/ 2147483646 w 1644"/>
                <a:gd name="T75" fmla="*/ 2147483646 h 2076"/>
                <a:gd name="T76" fmla="*/ 2147483646 w 1644"/>
                <a:gd name="T77" fmla="*/ 2147483646 h 2076"/>
                <a:gd name="T78" fmla="*/ 2147483646 w 1644"/>
                <a:gd name="T79" fmla="*/ 2147483646 h 2076"/>
                <a:gd name="T80" fmla="*/ 2147483646 w 1644"/>
                <a:gd name="T81" fmla="*/ 2147483646 h 2076"/>
                <a:gd name="T82" fmla="*/ 2147483646 w 1644"/>
                <a:gd name="T83" fmla="*/ 2147483646 h 2076"/>
                <a:gd name="T84" fmla="*/ 2147483646 w 1644"/>
                <a:gd name="T85" fmla="*/ 2147483646 h 2076"/>
                <a:gd name="T86" fmla="*/ 2147483646 w 1644"/>
                <a:gd name="T87" fmla="*/ 2147483646 h 2076"/>
                <a:gd name="T88" fmla="*/ 2147483646 w 1644"/>
                <a:gd name="T89" fmla="*/ 2147483646 h 2076"/>
                <a:gd name="T90" fmla="*/ 2147483646 w 1644"/>
                <a:gd name="T91" fmla="*/ 2147483646 h 2076"/>
                <a:gd name="T92" fmla="*/ 2147483646 w 1644"/>
                <a:gd name="T93" fmla="*/ 2147483646 h 207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44" h="2076">
                  <a:moveTo>
                    <a:pt x="1636" y="952"/>
                  </a:moveTo>
                  <a:lnTo>
                    <a:pt x="1636" y="952"/>
                  </a:lnTo>
                  <a:lnTo>
                    <a:pt x="1636" y="894"/>
                  </a:lnTo>
                  <a:lnTo>
                    <a:pt x="1630" y="838"/>
                  </a:lnTo>
                  <a:lnTo>
                    <a:pt x="1624" y="782"/>
                  </a:lnTo>
                  <a:lnTo>
                    <a:pt x="1614" y="726"/>
                  </a:lnTo>
                  <a:lnTo>
                    <a:pt x="1602" y="672"/>
                  </a:lnTo>
                  <a:lnTo>
                    <a:pt x="1586" y="620"/>
                  </a:lnTo>
                  <a:lnTo>
                    <a:pt x="1568" y="568"/>
                  </a:lnTo>
                  <a:lnTo>
                    <a:pt x="1548" y="518"/>
                  </a:lnTo>
                  <a:lnTo>
                    <a:pt x="1526" y="468"/>
                  </a:lnTo>
                  <a:lnTo>
                    <a:pt x="1502" y="420"/>
                  </a:lnTo>
                  <a:lnTo>
                    <a:pt x="1476" y="372"/>
                  </a:lnTo>
                  <a:lnTo>
                    <a:pt x="1446" y="328"/>
                  </a:lnTo>
                  <a:lnTo>
                    <a:pt x="1414" y="284"/>
                  </a:lnTo>
                  <a:lnTo>
                    <a:pt x="1382" y="242"/>
                  </a:lnTo>
                  <a:lnTo>
                    <a:pt x="1346" y="202"/>
                  </a:lnTo>
                  <a:lnTo>
                    <a:pt x="1310" y="162"/>
                  </a:lnTo>
                  <a:lnTo>
                    <a:pt x="1266" y="120"/>
                  </a:lnTo>
                  <a:lnTo>
                    <a:pt x="1218" y="80"/>
                  </a:lnTo>
                  <a:lnTo>
                    <a:pt x="1170" y="44"/>
                  </a:lnTo>
                  <a:lnTo>
                    <a:pt x="1120" y="10"/>
                  </a:lnTo>
                  <a:lnTo>
                    <a:pt x="1120" y="0"/>
                  </a:lnTo>
                  <a:lnTo>
                    <a:pt x="1172" y="36"/>
                  </a:lnTo>
                  <a:lnTo>
                    <a:pt x="1222" y="74"/>
                  </a:lnTo>
                  <a:lnTo>
                    <a:pt x="1270" y="114"/>
                  </a:lnTo>
                  <a:lnTo>
                    <a:pt x="1316" y="156"/>
                  </a:lnTo>
                  <a:lnTo>
                    <a:pt x="1352" y="196"/>
                  </a:lnTo>
                  <a:lnTo>
                    <a:pt x="1388" y="236"/>
                  </a:lnTo>
                  <a:lnTo>
                    <a:pt x="1422" y="280"/>
                  </a:lnTo>
                  <a:lnTo>
                    <a:pt x="1452" y="324"/>
                  </a:lnTo>
                  <a:lnTo>
                    <a:pt x="1482" y="368"/>
                  </a:lnTo>
                  <a:lnTo>
                    <a:pt x="1510" y="416"/>
                  </a:lnTo>
                  <a:lnTo>
                    <a:pt x="1534" y="464"/>
                  </a:lnTo>
                  <a:lnTo>
                    <a:pt x="1556" y="514"/>
                  </a:lnTo>
                  <a:lnTo>
                    <a:pt x="1576" y="566"/>
                  </a:lnTo>
                  <a:lnTo>
                    <a:pt x="1594" y="618"/>
                  </a:lnTo>
                  <a:lnTo>
                    <a:pt x="1610" y="670"/>
                  </a:lnTo>
                  <a:lnTo>
                    <a:pt x="1622" y="726"/>
                  </a:lnTo>
                  <a:lnTo>
                    <a:pt x="1632" y="780"/>
                  </a:lnTo>
                  <a:lnTo>
                    <a:pt x="1638" y="836"/>
                  </a:lnTo>
                  <a:lnTo>
                    <a:pt x="1644" y="894"/>
                  </a:lnTo>
                  <a:lnTo>
                    <a:pt x="1644" y="952"/>
                  </a:lnTo>
                  <a:lnTo>
                    <a:pt x="1644" y="1010"/>
                  </a:lnTo>
                  <a:lnTo>
                    <a:pt x="1638" y="1066"/>
                  </a:lnTo>
                  <a:lnTo>
                    <a:pt x="1632" y="1122"/>
                  </a:lnTo>
                  <a:lnTo>
                    <a:pt x="1622" y="1178"/>
                  </a:lnTo>
                  <a:lnTo>
                    <a:pt x="1610" y="1232"/>
                  </a:lnTo>
                  <a:lnTo>
                    <a:pt x="1594" y="1286"/>
                  </a:lnTo>
                  <a:lnTo>
                    <a:pt x="1576" y="1338"/>
                  </a:lnTo>
                  <a:lnTo>
                    <a:pt x="1556" y="1390"/>
                  </a:lnTo>
                  <a:lnTo>
                    <a:pt x="1534" y="1438"/>
                  </a:lnTo>
                  <a:lnTo>
                    <a:pt x="1510" y="1488"/>
                  </a:lnTo>
                  <a:lnTo>
                    <a:pt x="1482" y="1534"/>
                  </a:lnTo>
                  <a:lnTo>
                    <a:pt x="1452" y="1580"/>
                  </a:lnTo>
                  <a:lnTo>
                    <a:pt x="1422" y="1624"/>
                  </a:lnTo>
                  <a:lnTo>
                    <a:pt x="1388" y="1666"/>
                  </a:lnTo>
                  <a:lnTo>
                    <a:pt x="1352" y="1708"/>
                  </a:lnTo>
                  <a:lnTo>
                    <a:pt x="1316" y="1746"/>
                  </a:lnTo>
                  <a:lnTo>
                    <a:pt x="1276" y="1784"/>
                  </a:lnTo>
                  <a:lnTo>
                    <a:pt x="1236" y="1818"/>
                  </a:lnTo>
                  <a:lnTo>
                    <a:pt x="1194" y="1852"/>
                  </a:lnTo>
                  <a:lnTo>
                    <a:pt x="1150" y="1884"/>
                  </a:lnTo>
                  <a:lnTo>
                    <a:pt x="1104" y="1912"/>
                  </a:lnTo>
                  <a:lnTo>
                    <a:pt x="1056" y="1940"/>
                  </a:lnTo>
                  <a:lnTo>
                    <a:pt x="1008" y="1964"/>
                  </a:lnTo>
                  <a:lnTo>
                    <a:pt x="958" y="1988"/>
                  </a:lnTo>
                  <a:lnTo>
                    <a:pt x="908" y="2008"/>
                  </a:lnTo>
                  <a:lnTo>
                    <a:pt x="854" y="2026"/>
                  </a:lnTo>
                  <a:lnTo>
                    <a:pt x="802" y="2040"/>
                  </a:lnTo>
                  <a:lnTo>
                    <a:pt x="748" y="2052"/>
                  </a:lnTo>
                  <a:lnTo>
                    <a:pt x="692" y="2062"/>
                  </a:lnTo>
                  <a:lnTo>
                    <a:pt x="636" y="2070"/>
                  </a:lnTo>
                  <a:lnTo>
                    <a:pt x="578" y="2074"/>
                  </a:lnTo>
                  <a:lnTo>
                    <a:pt x="520" y="2076"/>
                  </a:lnTo>
                  <a:lnTo>
                    <a:pt x="450" y="2074"/>
                  </a:lnTo>
                  <a:lnTo>
                    <a:pt x="382" y="2068"/>
                  </a:lnTo>
                  <a:lnTo>
                    <a:pt x="314" y="2056"/>
                  </a:lnTo>
                  <a:lnTo>
                    <a:pt x="248" y="2042"/>
                  </a:lnTo>
                  <a:lnTo>
                    <a:pt x="184" y="2024"/>
                  </a:lnTo>
                  <a:lnTo>
                    <a:pt x="120" y="2002"/>
                  </a:lnTo>
                  <a:lnTo>
                    <a:pt x="60" y="1976"/>
                  </a:lnTo>
                  <a:lnTo>
                    <a:pt x="0" y="1948"/>
                  </a:lnTo>
                  <a:lnTo>
                    <a:pt x="8" y="1942"/>
                  </a:lnTo>
                  <a:lnTo>
                    <a:pt x="46" y="1962"/>
                  </a:lnTo>
                  <a:lnTo>
                    <a:pt x="86" y="1980"/>
                  </a:lnTo>
                  <a:lnTo>
                    <a:pt x="138" y="2000"/>
                  </a:lnTo>
                  <a:lnTo>
                    <a:pt x="188" y="2018"/>
                  </a:lnTo>
                  <a:lnTo>
                    <a:pt x="242" y="2032"/>
                  </a:lnTo>
                  <a:lnTo>
                    <a:pt x="296" y="2044"/>
                  </a:lnTo>
                  <a:lnTo>
                    <a:pt x="350" y="2054"/>
                  </a:lnTo>
                  <a:lnTo>
                    <a:pt x="406" y="2062"/>
                  </a:lnTo>
                  <a:lnTo>
                    <a:pt x="464" y="2066"/>
                  </a:lnTo>
                  <a:lnTo>
                    <a:pt x="520" y="2068"/>
                  </a:lnTo>
                  <a:lnTo>
                    <a:pt x="578" y="2066"/>
                  </a:lnTo>
                  <a:lnTo>
                    <a:pt x="634" y="2062"/>
                  </a:lnTo>
                  <a:lnTo>
                    <a:pt x="690" y="2054"/>
                  </a:lnTo>
                  <a:lnTo>
                    <a:pt x="746" y="2044"/>
                  </a:lnTo>
                  <a:lnTo>
                    <a:pt x="800" y="2032"/>
                  </a:lnTo>
                  <a:lnTo>
                    <a:pt x="852" y="2018"/>
                  </a:lnTo>
                  <a:lnTo>
                    <a:pt x="904" y="2000"/>
                  </a:lnTo>
                  <a:lnTo>
                    <a:pt x="956" y="1980"/>
                  </a:lnTo>
                  <a:lnTo>
                    <a:pt x="1004" y="1958"/>
                  </a:lnTo>
                  <a:lnTo>
                    <a:pt x="1052" y="1932"/>
                  </a:lnTo>
                  <a:lnTo>
                    <a:pt x="1100" y="1906"/>
                  </a:lnTo>
                  <a:lnTo>
                    <a:pt x="1144" y="1878"/>
                  </a:lnTo>
                  <a:lnTo>
                    <a:pt x="1188" y="1846"/>
                  </a:lnTo>
                  <a:lnTo>
                    <a:pt x="1230" y="1812"/>
                  </a:lnTo>
                  <a:lnTo>
                    <a:pt x="1272" y="1778"/>
                  </a:lnTo>
                  <a:lnTo>
                    <a:pt x="1310" y="1740"/>
                  </a:lnTo>
                  <a:lnTo>
                    <a:pt x="1346" y="1702"/>
                  </a:lnTo>
                  <a:lnTo>
                    <a:pt x="1382" y="1662"/>
                  </a:lnTo>
                  <a:lnTo>
                    <a:pt x="1414" y="1620"/>
                  </a:lnTo>
                  <a:lnTo>
                    <a:pt x="1446" y="1576"/>
                  </a:lnTo>
                  <a:lnTo>
                    <a:pt x="1476" y="1530"/>
                  </a:lnTo>
                  <a:lnTo>
                    <a:pt x="1502" y="1484"/>
                  </a:lnTo>
                  <a:lnTo>
                    <a:pt x="1526" y="1436"/>
                  </a:lnTo>
                  <a:lnTo>
                    <a:pt x="1548" y="1386"/>
                  </a:lnTo>
                  <a:lnTo>
                    <a:pt x="1568" y="1336"/>
                  </a:lnTo>
                  <a:lnTo>
                    <a:pt x="1586" y="1284"/>
                  </a:lnTo>
                  <a:lnTo>
                    <a:pt x="1602" y="1230"/>
                  </a:lnTo>
                  <a:lnTo>
                    <a:pt x="1614" y="1176"/>
                  </a:lnTo>
                  <a:lnTo>
                    <a:pt x="1624" y="1122"/>
                  </a:lnTo>
                  <a:lnTo>
                    <a:pt x="1630" y="1066"/>
                  </a:lnTo>
                  <a:lnTo>
                    <a:pt x="1636" y="1010"/>
                  </a:lnTo>
                  <a:lnTo>
                    <a:pt x="1636" y="95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09" name="Freeform 268"/>
            <p:cNvSpPr>
              <a:spLocks/>
            </p:cNvSpPr>
            <p:nvPr/>
          </p:nvSpPr>
          <p:spPr bwMode="auto">
            <a:xfrm>
              <a:off x="4754563" y="2814638"/>
              <a:ext cx="2489200" cy="3159125"/>
            </a:xfrm>
            <a:custGeom>
              <a:avLst/>
              <a:gdLst>
                <a:gd name="T0" fmla="*/ 2147483646 w 1568"/>
                <a:gd name="T1" fmla="*/ 2142132813 h 1990"/>
                <a:gd name="T2" fmla="*/ 2147483646 w 1568"/>
                <a:gd name="T3" fmla="*/ 1733867500 h 1990"/>
                <a:gd name="T4" fmla="*/ 2147483646 w 1568"/>
                <a:gd name="T5" fmla="*/ 1350803750 h 1990"/>
                <a:gd name="T6" fmla="*/ 2147483646 w 1568"/>
                <a:gd name="T7" fmla="*/ 1108868750 h 1990"/>
                <a:gd name="T8" fmla="*/ 2147483646 w 1568"/>
                <a:gd name="T9" fmla="*/ 766127500 h 1990"/>
                <a:gd name="T10" fmla="*/ 2147483646 w 1568"/>
                <a:gd name="T11" fmla="*/ 458668438 h 1990"/>
                <a:gd name="T12" fmla="*/ 2147483646 w 1568"/>
                <a:gd name="T13" fmla="*/ 272176875 h 1990"/>
                <a:gd name="T14" fmla="*/ 2147483646 w 1568"/>
                <a:gd name="T15" fmla="*/ 20161250 h 1990"/>
                <a:gd name="T16" fmla="*/ 2147483646 w 1568"/>
                <a:gd name="T17" fmla="*/ 0 h 1990"/>
                <a:gd name="T18" fmla="*/ 2147483646 w 1568"/>
                <a:gd name="T19" fmla="*/ 257055938 h 1990"/>
                <a:gd name="T20" fmla="*/ 2147483646 w 1568"/>
                <a:gd name="T21" fmla="*/ 443547500 h 1990"/>
                <a:gd name="T22" fmla="*/ 2147483646 w 1568"/>
                <a:gd name="T23" fmla="*/ 756046875 h 1990"/>
                <a:gd name="T24" fmla="*/ 2147483646 w 1568"/>
                <a:gd name="T25" fmla="*/ 1098788125 h 1990"/>
                <a:gd name="T26" fmla="*/ 2147483646 w 1568"/>
                <a:gd name="T27" fmla="*/ 1471771250 h 1990"/>
                <a:gd name="T28" fmla="*/ 2147483646 w 1568"/>
                <a:gd name="T29" fmla="*/ 1864915625 h 1990"/>
                <a:gd name="T30" fmla="*/ 2147483646 w 1568"/>
                <a:gd name="T31" fmla="*/ 2147483646 h 1990"/>
                <a:gd name="T32" fmla="*/ 2147483646 w 1568"/>
                <a:gd name="T33" fmla="*/ 2147483646 h 1990"/>
                <a:gd name="T34" fmla="*/ 2147483646 w 1568"/>
                <a:gd name="T35" fmla="*/ 2147483646 h 1990"/>
                <a:gd name="T36" fmla="*/ 2147483646 w 1568"/>
                <a:gd name="T37" fmla="*/ 2147483646 h 1990"/>
                <a:gd name="T38" fmla="*/ 2147483646 w 1568"/>
                <a:gd name="T39" fmla="*/ 2147483646 h 1990"/>
                <a:gd name="T40" fmla="*/ 2147483646 w 1568"/>
                <a:gd name="T41" fmla="*/ 2147483646 h 1990"/>
                <a:gd name="T42" fmla="*/ 2147483646 w 1568"/>
                <a:gd name="T43" fmla="*/ 2147483646 h 1990"/>
                <a:gd name="T44" fmla="*/ 2147483646 w 1568"/>
                <a:gd name="T45" fmla="*/ 2147483646 h 1990"/>
                <a:gd name="T46" fmla="*/ 2147483646 w 1568"/>
                <a:gd name="T47" fmla="*/ 2147483646 h 1990"/>
                <a:gd name="T48" fmla="*/ 2147483646 w 1568"/>
                <a:gd name="T49" fmla="*/ 2147483646 h 1990"/>
                <a:gd name="T50" fmla="*/ 1774190000 w 1568"/>
                <a:gd name="T51" fmla="*/ 2147483646 h 1990"/>
                <a:gd name="T52" fmla="*/ 1360884375 w 1568"/>
                <a:gd name="T53" fmla="*/ 2147483646 h 1990"/>
                <a:gd name="T54" fmla="*/ 1058465625 w 1568"/>
                <a:gd name="T55" fmla="*/ 2147483646 h 1990"/>
                <a:gd name="T56" fmla="*/ 584676250 w 1568"/>
                <a:gd name="T57" fmla="*/ 2147483646 h 1990"/>
                <a:gd name="T58" fmla="*/ 141128750 w 1568"/>
                <a:gd name="T59" fmla="*/ 2147483646 h 1990"/>
                <a:gd name="T60" fmla="*/ 20161250 w 1568"/>
                <a:gd name="T61" fmla="*/ 2147483646 h 1990"/>
                <a:gd name="T62" fmla="*/ 166330313 w 1568"/>
                <a:gd name="T63" fmla="*/ 2147483646 h 1990"/>
                <a:gd name="T64" fmla="*/ 544353750 w 1568"/>
                <a:gd name="T65" fmla="*/ 2147483646 h 1990"/>
                <a:gd name="T66" fmla="*/ 942538438 w 1568"/>
                <a:gd name="T67" fmla="*/ 2147483646 h 1990"/>
                <a:gd name="T68" fmla="*/ 1219755625 w 1568"/>
                <a:gd name="T69" fmla="*/ 2147483646 h 1990"/>
                <a:gd name="T70" fmla="*/ 1633061250 w 1568"/>
                <a:gd name="T71" fmla="*/ 2147483646 h 1990"/>
                <a:gd name="T72" fmla="*/ 2026205625 w 1568"/>
                <a:gd name="T73" fmla="*/ 2147483646 h 1990"/>
                <a:gd name="T74" fmla="*/ 2147483646 w 1568"/>
                <a:gd name="T75" fmla="*/ 2147483646 h 1990"/>
                <a:gd name="T76" fmla="*/ 2147483646 w 1568"/>
                <a:gd name="T77" fmla="*/ 2147483646 h 1990"/>
                <a:gd name="T78" fmla="*/ 2147483646 w 1568"/>
                <a:gd name="T79" fmla="*/ 2147483646 h 1990"/>
                <a:gd name="T80" fmla="*/ 2147483646 w 1568"/>
                <a:gd name="T81" fmla="*/ 2147483646 h 1990"/>
                <a:gd name="T82" fmla="*/ 2147483646 w 1568"/>
                <a:gd name="T83" fmla="*/ 2147483646 h 1990"/>
                <a:gd name="T84" fmla="*/ 2147483646 w 1568"/>
                <a:gd name="T85" fmla="*/ 2147483646 h 1990"/>
                <a:gd name="T86" fmla="*/ 2147483646 w 1568"/>
                <a:gd name="T87" fmla="*/ 2147483646 h 1990"/>
                <a:gd name="T88" fmla="*/ 2147483646 w 1568"/>
                <a:gd name="T89" fmla="*/ 2147483646 h 1990"/>
                <a:gd name="T90" fmla="*/ 2147483646 w 1568"/>
                <a:gd name="T91" fmla="*/ 2147483646 h 1990"/>
                <a:gd name="T92" fmla="*/ 2147483646 w 1568"/>
                <a:gd name="T93" fmla="*/ 2147483646 h 199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568" h="1990">
                  <a:moveTo>
                    <a:pt x="1560" y="906"/>
                  </a:moveTo>
                  <a:lnTo>
                    <a:pt x="1560" y="906"/>
                  </a:lnTo>
                  <a:lnTo>
                    <a:pt x="1560" y="850"/>
                  </a:lnTo>
                  <a:lnTo>
                    <a:pt x="1556" y="796"/>
                  </a:lnTo>
                  <a:lnTo>
                    <a:pt x="1548" y="742"/>
                  </a:lnTo>
                  <a:lnTo>
                    <a:pt x="1538" y="688"/>
                  </a:lnTo>
                  <a:lnTo>
                    <a:pt x="1526" y="636"/>
                  </a:lnTo>
                  <a:lnTo>
                    <a:pt x="1512" y="586"/>
                  </a:lnTo>
                  <a:lnTo>
                    <a:pt x="1496" y="536"/>
                  </a:lnTo>
                  <a:lnTo>
                    <a:pt x="1476" y="486"/>
                  </a:lnTo>
                  <a:lnTo>
                    <a:pt x="1454" y="440"/>
                  </a:lnTo>
                  <a:lnTo>
                    <a:pt x="1430" y="392"/>
                  </a:lnTo>
                  <a:lnTo>
                    <a:pt x="1404" y="348"/>
                  </a:lnTo>
                  <a:lnTo>
                    <a:pt x="1376" y="304"/>
                  </a:lnTo>
                  <a:lnTo>
                    <a:pt x="1346" y="262"/>
                  </a:lnTo>
                  <a:lnTo>
                    <a:pt x="1314" y="222"/>
                  </a:lnTo>
                  <a:lnTo>
                    <a:pt x="1282" y="182"/>
                  </a:lnTo>
                  <a:lnTo>
                    <a:pt x="1246" y="144"/>
                  </a:lnTo>
                  <a:lnTo>
                    <a:pt x="1206" y="108"/>
                  </a:lnTo>
                  <a:lnTo>
                    <a:pt x="1166" y="72"/>
                  </a:lnTo>
                  <a:lnTo>
                    <a:pt x="1124" y="40"/>
                  </a:lnTo>
                  <a:lnTo>
                    <a:pt x="1080" y="8"/>
                  </a:lnTo>
                  <a:lnTo>
                    <a:pt x="1080" y="0"/>
                  </a:lnTo>
                  <a:lnTo>
                    <a:pt x="1126" y="32"/>
                  </a:lnTo>
                  <a:lnTo>
                    <a:pt x="1170" y="66"/>
                  </a:lnTo>
                  <a:lnTo>
                    <a:pt x="1212" y="102"/>
                  </a:lnTo>
                  <a:lnTo>
                    <a:pt x="1252" y="140"/>
                  </a:lnTo>
                  <a:lnTo>
                    <a:pt x="1288" y="176"/>
                  </a:lnTo>
                  <a:lnTo>
                    <a:pt x="1322" y="216"/>
                  </a:lnTo>
                  <a:lnTo>
                    <a:pt x="1354" y="258"/>
                  </a:lnTo>
                  <a:lnTo>
                    <a:pt x="1384" y="300"/>
                  </a:lnTo>
                  <a:lnTo>
                    <a:pt x="1412" y="344"/>
                  </a:lnTo>
                  <a:lnTo>
                    <a:pt x="1438" y="388"/>
                  </a:lnTo>
                  <a:lnTo>
                    <a:pt x="1462" y="436"/>
                  </a:lnTo>
                  <a:lnTo>
                    <a:pt x="1484" y="484"/>
                  </a:lnTo>
                  <a:lnTo>
                    <a:pt x="1502" y="532"/>
                  </a:lnTo>
                  <a:lnTo>
                    <a:pt x="1520" y="584"/>
                  </a:lnTo>
                  <a:lnTo>
                    <a:pt x="1534" y="634"/>
                  </a:lnTo>
                  <a:lnTo>
                    <a:pt x="1546" y="688"/>
                  </a:lnTo>
                  <a:lnTo>
                    <a:pt x="1556" y="740"/>
                  </a:lnTo>
                  <a:lnTo>
                    <a:pt x="1564" y="794"/>
                  </a:lnTo>
                  <a:lnTo>
                    <a:pt x="1568" y="850"/>
                  </a:lnTo>
                  <a:lnTo>
                    <a:pt x="1568" y="906"/>
                  </a:lnTo>
                  <a:lnTo>
                    <a:pt x="1568" y="962"/>
                  </a:lnTo>
                  <a:lnTo>
                    <a:pt x="1564" y="1016"/>
                  </a:lnTo>
                  <a:lnTo>
                    <a:pt x="1556" y="1070"/>
                  </a:lnTo>
                  <a:lnTo>
                    <a:pt x="1546" y="1124"/>
                  </a:lnTo>
                  <a:lnTo>
                    <a:pt x="1534" y="1176"/>
                  </a:lnTo>
                  <a:lnTo>
                    <a:pt x="1520" y="1228"/>
                  </a:lnTo>
                  <a:lnTo>
                    <a:pt x="1502" y="1278"/>
                  </a:lnTo>
                  <a:lnTo>
                    <a:pt x="1484" y="1328"/>
                  </a:lnTo>
                  <a:lnTo>
                    <a:pt x="1462" y="1376"/>
                  </a:lnTo>
                  <a:lnTo>
                    <a:pt x="1438" y="1422"/>
                  </a:lnTo>
                  <a:lnTo>
                    <a:pt x="1412" y="1468"/>
                  </a:lnTo>
                  <a:lnTo>
                    <a:pt x="1384" y="1512"/>
                  </a:lnTo>
                  <a:lnTo>
                    <a:pt x="1354" y="1554"/>
                  </a:lnTo>
                  <a:lnTo>
                    <a:pt x="1322" y="1596"/>
                  </a:lnTo>
                  <a:lnTo>
                    <a:pt x="1288" y="1634"/>
                  </a:lnTo>
                  <a:lnTo>
                    <a:pt x="1252" y="1672"/>
                  </a:lnTo>
                  <a:lnTo>
                    <a:pt x="1214" y="1708"/>
                  </a:lnTo>
                  <a:lnTo>
                    <a:pt x="1174" y="1742"/>
                  </a:lnTo>
                  <a:lnTo>
                    <a:pt x="1134" y="1774"/>
                  </a:lnTo>
                  <a:lnTo>
                    <a:pt x="1090" y="1804"/>
                  </a:lnTo>
                  <a:lnTo>
                    <a:pt x="1046" y="1832"/>
                  </a:lnTo>
                  <a:lnTo>
                    <a:pt x="1002" y="1858"/>
                  </a:lnTo>
                  <a:lnTo>
                    <a:pt x="954" y="1882"/>
                  </a:lnTo>
                  <a:lnTo>
                    <a:pt x="906" y="1904"/>
                  </a:lnTo>
                  <a:lnTo>
                    <a:pt x="858" y="1924"/>
                  </a:lnTo>
                  <a:lnTo>
                    <a:pt x="808" y="1940"/>
                  </a:lnTo>
                  <a:lnTo>
                    <a:pt x="756" y="1956"/>
                  </a:lnTo>
                  <a:lnTo>
                    <a:pt x="704" y="1968"/>
                  </a:lnTo>
                  <a:lnTo>
                    <a:pt x="650" y="1978"/>
                  </a:lnTo>
                  <a:lnTo>
                    <a:pt x="596" y="1984"/>
                  </a:lnTo>
                  <a:lnTo>
                    <a:pt x="540" y="1988"/>
                  </a:lnTo>
                  <a:lnTo>
                    <a:pt x="484" y="1990"/>
                  </a:lnTo>
                  <a:lnTo>
                    <a:pt x="420" y="1988"/>
                  </a:lnTo>
                  <a:lnTo>
                    <a:pt x="356" y="1982"/>
                  </a:lnTo>
                  <a:lnTo>
                    <a:pt x="294" y="1972"/>
                  </a:lnTo>
                  <a:lnTo>
                    <a:pt x="232" y="1960"/>
                  </a:lnTo>
                  <a:lnTo>
                    <a:pt x="172" y="1944"/>
                  </a:lnTo>
                  <a:lnTo>
                    <a:pt x="112" y="1924"/>
                  </a:lnTo>
                  <a:lnTo>
                    <a:pt x="56" y="1902"/>
                  </a:lnTo>
                  <a:lnTo>
                    <a:pt x="0" y="1876"/>
                  </a:lnTo>
                  <a:lnTo>
                    <a:pt x="8" y="1870"/>
                  </a:lnTo>
                  <a:lnTo>
                    <a:pt x="66" y="1898"/>
                  </a:lnTo>
                  <a:lnTo>
                    <a:pt x="114" y="1916"/>
                  </a:lnTo>
                  <a:lnTo>
                    <a:pt x="164" y="1934"/>
                  </a:lnTo>
                  <a:lnTo>
                    <a:pt x="216" y="1948"/>
                  </a:lnTo>
                  <a:lnTo>
                    <a:pt x="268" y="1960"/>
                  </a:lnTo>
                  <a:lnTo>
                    <a:pt x="320" y="1970"/>
                  </a:lnTo>
                  <a:lnTo>
                    <a:pt x="374" y="1976"/>
                  </a:lnTo>
                  <a:lnTo>
                    <a:pt x="430" y="1980"/>
                  </a:lnTo>
                  <a:lnTo>
                    <a:pt x="484" y="1982"/>
                  </a:lnTo>
                  <a:lnTo>
                    <a:pt x="540" y="1980"/>
                  </a:lnTo>
                  <a:lnTo>
                    <a:pt x="594" y="1976"/>
                  </a:lnTo>
                  <a:lnTo>
                    <a:pt x="648" y="1970"/>
                  </a:lnTo>
                  <a:lnTo>
                    <a:pt x="702" y="1960"/>
                  </a:lnTo>
                  <a:lnTo>
                    <a:pt x="754" y="1948"/>
                  </a:lnTo>
                  <a:lnTo>
                    <a:pt x="804" y="1934"/>
                  </a:lnTo>
                  <a:lnTo>
                    <a:pt x="854" y="1916"/>
                  </a:lnTo>
                  <a:lnTo>
                    <a:pt x="904" y="1898"/>
                  </a:lnTo>
                  <a:lnTo>
                    <a:pt x="952" y="1876"/>
                  </a:lnTo>
                  <a:lnTo>
                    <a:pt x="998" y="1852"/>
                  </a:lnTo>
                  <a:lnTo>
                    <a:pt x="1042" y="1826"/>
                  </a:lnTo>
                  <a:lnTo>
                    <a:pt x="1086" y="1798"/>
                  </a:lnTo>
                  <a:lnTo>
                    <a:pt x="1128" y="1768"/>
                  </a:lnTo>
                  <a:lnTo>
                    <a:pt x="1170" y="1736"/>
                  </a:lnTo>
                  <a:lnTo>
                    <a:pt x="1208" y="1702"/>
                  </a:lnTo>
                  <a:lnTo>
                    <a:pt x="1246" y="1666"/>
                  </a:lnTo>
                  <a:lnTo>
                    <a:pt x="1282" y="1630"/>
                  </a:lnTo>
                  <a:lnTo>
                    <a:pt x="1314" y="1590"/>
                  </a:lnTo>
                  <a:lnTo>
                    <a:pt x="1346" y="1550"/>
                  </a:lnTo>
                  <a:lnTo>
                    <a:pt x="1376" y="1508"/>
                  </a:lnTo>
                  <a:lnTo>
                    <a:pt x="1404" y="1464"/>
                  </a:lnTo>
                  <a:lnTo>
                    <a:pt x="1430" y="1418"/>
                  </a:lnTo>
                  <a:lnTo>
                    <a:pt x="1454" y="1372"/>
                  </a:lnTo>
                  <a:lnTo>
                    <a:pt x="1476" y="1324"/>
                  </a:lnTo>
                  <a:lnTo>
                    <a:pt x="1496" y="1276"/>
                  </a:lnTo>
                  <a:lnTo>
                    <a:pt x="1512" y="1226"/>
                  </a:lnTo>
                  <a:lnTo>
                    <a:pt x="1526" y="1174"/>
                  </a:lnTo>
                  <a:lnTo>
                    <a:pt x="1538" y="1122"/>
                  </a:lnTo>
                  <a:lnTo>
                    <a:pt x="1548" y="1070"/>
                  </a:lnTo>
                  <a:lnTo>
                    <a:pt x="1556" y="1016"/>
                  </a:lnTo>
                  <a:lnTo>
                    <a:pt x="1560" y="962"/>
                  </a:lnTo>
                  <a:lnTo>
                    <a:pt x="1560" y="90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0" name="Freeform 269"/>
            <p:cNvSpPr>
              <a:spLocks/>
            </p:cNvSpPr>
            <p:nvPr/>
          </p:nvSpPr>
          <p:spPr bwMode="auto">
            <a:xfrm>
              <a:off x="4811713" y="2884488"/>
              <a:ext cx="2368550" cy="3025775"/>
            </a:xfrm>
            <a:custGeom>
              <a:avLst/>
              <a:gdLst>
                <a:gd name="T0" fmla="*/ 2147483646 w 1492"/>
                <a:gd name="T1" fmla="*/ 2036286250 h 1906"/>
                <a:gd name="T2" fmla="*/ 2147483646 w 1492"/>
                <a:gd name="T3" fmla="*/ 1643141875 h 1906"/>
                <a:gd name="T4" fmla="*/ 2147483646 w 1492"/>
                <a:gd name="T5" fmla="*/ 1275199063 h 1906"/>
                <a:gd name="T6" fmla="*/ 2147483646 w 1492"/>
                <a:gd name="T7" fmla="*/ 1038304375 h 1906"/>
                <a:gd name="T8" fmla="*/ 2147483646 w 1492"/>
                <a:gd name="T9" fmla="*/ 710684063 h 1906"/>
                <a:gd name="T10" fmla="*/ 2147483646 w 1492"/>
                <a:gd name="T11" fmla="*/ 418345938 h 1906"/>
                <a:gd name="T12" fmla="*/ 2147483646 w 1492"/>
                <a:gd name="T13" fmla="*/ 241935000 h 1906"/>
                <a:gd name="T14" fmla="*/ 2147483646 w 1492"/>
                <a:gd name="T15" fmla="*/ 20161250 h 1906"/>
                <a:gd name="T16" fmla="*/ 2147483646 w 1492"/>
                <a:gd name="T17" fmla="*/ 0 h 1906"/>
                <a:gd name="T18" fmla="*/ 2147483646 w 1492"/>
                <a:gd name="T19" fmla="*/ 226814063 h 1906"/>
                <a:gd name="T20" fmla="*/ 2147483646 w 1492"/>
                <a:gd name="T21" fmla="*/ 403225000 h 1906"/>
                <a:gd name="T22" fmla="*/ 2147483646 w 1492"/>
                <a:gd name="T23" fmla="*/ 700603438 h 1906"/>
                <a:gd name="T24" fmla="*/ 2147483646 w 1492"/>
                <a:gd name="T25" fmla="*/ 1033264063 h 1906"/>
                <a:gd name="T26" fmla="*/ 2147483646 w 1492"/>
                <a:gd name="T27" fmla="*/ 1391126250 h 1906"/>
                <a:gd name="T28" fmla="*/ 2147483646 w 1492"/>
                <a:gd name="T29" fmla="*/ 1769149688 h 1906"/>
                <a:gd name="T30" fmla="*/ 2147483646 w 1492"/>
                <a:gd name="T31" fmla="*/ 2147483646 h 1906"/>
                <a:gd name="T32" fmla="*/ 2147483646 w 1492"/>
                <a:gd name="T33" fmla="*/ 2147483646 h 1906"/>
                <a:gd name="T34" fmla="*/ 2147483646 w 1492"/>
                <a:gd name="T35" fmla="*/ 2147483646 h 1906"/>
                <a:gd name="T36" fmla="*/ 2147483646 w 1492"/>
                <a:gd name="T37" fmla="*/ 2147483646 h 1906"/>
                <a:gd name="T38" fmla="*/ 2147483646 w 1492"/>
                <a:gd name="T39" fmla="*/ 2147483646 h 1906"/>
                <a:gd name="T40" fmla="*/ 2147483646 w 1492"/>
                <a:gd name="T41" fmla="*/ 2147483646 h 1906"/>
                <a:gd name="T42" fmla="*/ 2147483646 w 1492"/>
                <a:gd name="T43" fmla="*/ 2147483646 h 1906"/>
                <a:gd name="T44" fmla="*/ 2147483646 w 1492"/>
                <a:gd name="T45" fmla="*/ 2147483646 h 1906"/>
                <a:gd name="T46" fmla="*/ 2147483646 w 1492"/>
                <a:gd name="T47" fmla="*/ 2147483646 h 1906"/>
                <a:gd name="T48" fmla="*/ 2036286250 w 1492"/>
                <a:gd name="T49" fmla="*/ 2147483646 h 1906"/>
                <a:gd name="T50" fmla="*/ 1663303125 w 1492"/>
                <a:gd name="T51" fmla="*/ 2147483646 h 1906"/>
                <a:gd name="T52" fmla="*/ 1265118438 w 1492"/>
                <a:gd name="T53" fmla="*/ 2147483646 h 1906"/>
                <a:gd name="T54" fmla="*/ 977820625 w 1492"/>
                <a:gd name="T55" fmla="*/ 2147483646 h 1906"/>
                <a:gd name="T56" fmla="*/ 544353750 w 1492"/>
                <a:gd name="T57" fmla="*/ 2147483646 h 1906"/>
                <a:gd name="T58" fmla="*/ 131048125 w 1492"/>
                <a:gd name="T59" fmla="*/ 2147483646 h 1906"/>
                <a:gd name="T60" fmla="*/ 15120938 w 1492"/>
                <a:gd name="T61" fmla="*/ 2147483646 h 1906"/>
                <a:gd name="T62" fmla="*/ 115927188 w 1492"/>
                <a:gd name="T63" fmla="*/ 2147483646 h 1906"/>
                <a:gd name="T64" fmla="*/ 478829688 w 1492"/>
                <a:gd name="T65" fmla="*/ 2147483646 h 1906"/>
                <a:gd name="T66" fmla="*/ 861893438 w 1492"/>
                <a:gd name="T67" fmla="*/ 2147483646 h 1906"/>
                <a:gd name="T68" fmla="*/ 1129030000 w 1492"/>
                <a:gd name="T69" fmla="*/ 2147483646 h 1906"/>
                <a:gd name="T70" fmla="*/ 1527214688 w 1492"/>
                <a:gd name="T71" fmla="*/ 2147483646 h 1906"/>
                <a:gd name="T72" fmla="*/ 1905238125 w 1492"/>
                <a:gd name="T73" fmla="*/ 2147483646 h 1906"/>
                <a:gd name="T74" fmla="*/ 2147173125 w 1492"/>
                <a:gd name="T75" fmla="*/ 2147483646 h 1906"/>
                <a:gd name="T76" fmla="*/ 2147483646 w 1492"/>
                <a:gd name="T77" fmla="*/ 2147483646 h 1906"/>
                <a:gd name="T78" fmla="*/ 2147483646 w 1492"/>
                <a:gd name="T79" fmla="*/ 2147483646 h 1906"/>
                <a:gd name="T80" fmla="*/ 2147483646 w 1492"/>
                <a:gd name="T81" fmla="*/ 2147483646 h 1906"/>
                <a:gd name="T82" fmla="*/ 2147483646 w 1492"/>
                <a:gd name="T83" fmla="*/ 2147483646 h 1906"/>
                <a:gd name="T84" fmla="*/ 2147483646 w 1492"/>
                <a:gd name="T85" fmla="*/ 2147483646 h 1906"/>
                <a:gd name="T86" fmla="*/ 2147483646 w 1492"/>
                <a:gd name="T87" fmla="*/ 2147483646 h 1906"/>
                <a:gd name="T88" fmla="*/ 2147483646 w 1492"/>
                <a:gd name="T89" fmla="*/ 2147483646 h 1906"/>
                <a:gd name="T90" fmla="*/ 2147483646 w 1492"/>
                <a:gd name="T91" fmla="*/ 2147483646 h 1906"/>
                <a:gd name="T92" fmla="*/ 2147483646 w 1492"/>
                <a:gd name="T93" fmla="*/ 2147483646 h 190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492" h="1906">
                  <a:moveTo>
                    <a:pt x="1484" y="862"/>
                  </a:moveTo>
                  <a:lnTo>
                    <a:pt x="1484" y="862"/>
                  </a:lnTo>
                  <a:lnTo>
                    <a:pt x="1484" y="808"/>
                  </a:lnTo>
                  <a:lnTo>
                    <a:pt x="1480" y="756"/>
                  </a:lnTo>
                  <a:lnTo>
                    <a:pt x="1472" y="704"/>
                  </a:lnTo>
                  <a:lnTo>
                    <a:pt x="1464" y="652"/>
                  </a:lnTo>
                  <a:lnTo>
                    <a:pt x="1452" y="602"/>
                  </a:lnTo>
                  <a:lnTo>
                    <a:pt x="1438" y="554"/>
                  </a:lnTo>
                  <a:lnTo>
                    <a:pt x="1422" y="506"/>
                  </a:lnTo>
                  <a:lnTo>
                    <a:pt x="1404" y="458"/>
                  </a:lnTo>
                  <a:lnTo>
                    <a:pt x="1382" y="412"/>
                  </a:lnTo>
                  <a:lnTo>
                    <a:pt x="1360" y="368"/>
                  </a:lnTo>
                  <a:lnTo>
                    <a:pt x="1334" y="324"/>
                  </a:lnTo>
                  <a:lnTo>
                    <a:pt x="1308" y="282"/>
                  </a:lnTo>
                  <a:lnTo>
                    <a:pt x="1280" y="242"/>
                  </a:lnTo>
                  <a:lnTo>
                    <a:pt x="1248" y="202"/>
                  </a:lnTo>
                  <a:lnTo>
                    <a:pt x="1216" y="166"/>
                  </a:lnTo>
                  <a:lnTo>
                    <a:pt x="1182" y="130"/>
                  </a:lnTo>
                  <a:lnTo>
                    <a:pt x="1148" y="96"/>
                  </a:lnTo>
                  <a:lnTo>
                    <a:pt x="1112" y="66"/>
                  </a:lnTo>
                  <a:lnTo>
                    <a:pt x="1076" y="36"/>
                  </a:lnTo>
                  <a:lnTo>
                    <a:pt x="1038" y="8"/>
                  </a:lnTo>
                  <a:lnTo>
                    <a:pt x="1038" y="0"/>
                  </a:lnTo>
                  <a:lnTo>
                    <a:pt x="1078" y="28"/>
                  </a:lnTo>
                  <a:lnTo>
                    <a:pt x="1116" y="58"/>
                  </a:lnTo>
                  <a:lnTo>
                    <a:pt x="1152" y="90"/>
                  </a:lnTo>
                  <a:lnTo>
                    <a:pt x="1188" y="124"/>
                  </a:lnTo>
                  <a:lnTo>
                    <a:pt x="1222" y="160"/>
                  </a:lnTo>
                  <a:lnTo>
                    <a:pt x="1254" y="198"/>
                  </a:lnTo>
                  <a:lnTo>
                    <a:pt x="1286" y="236"/>
                  </a:lnTo>
                  <a:lnTo>
                    <a:pt x="1314" y="278"/>
                  </a:lnTo>
                  <a:lnTo>
                    <a:pt x="1342" y="320"/>
                  </a:lnTo>
                  <a:lnTo>
                    <a:pt x="1366" y="364"/>
                  </a:lnTo>
                  <a:lnTo>
                    <a:pt x="1390" y="410"/>
                  </a:lnTo>
                  <a:lnTo>
                    <a:pt x="1410" y="456"/>
                  </a:lnTo>
                  <a:lnTo>
                    <a:pt x="1430" y="502"/>
                  </a:lnTo>
                  <a:lnTo>
                    <a:pt x="1446" y="552"/>
                  </a:lnTo>
                  <a:lnTo>
                    <a:pt x="1460" y="600"/>
                  </a:lnTo>
                  <a:lnTo>
                    <a:pt x="1472" y="652"/>
                  </a:lnTo>
                  <a:lnTo>
                    <a:pt x="1480" y="702"/>
                  </a:lnTo>
                  <a:lnTo>
                    <a:pt x="1488" y="754"/>
                  </a:lnTo>
                  <a:lnTo>
                    <a:pt x="1492" y="808"/>
                  </a:lnTo>
                  <a:lnTo>
                    <a:pt x="1492" y="862"/>
                  </a:lnTo>
                  <a:lnTo>
                    <a:pt x="1492" y="916"/>
                  </a:lnTo>
                  <a:lnTo>
                    <a:pt x="1488" y="968"/>
                  </a:lnTo>
                  <a:lnTo>
                    <a:pt x="1480" y="1020"/>
                  </a:lnTo>
                  <a:lnTo>
                    <a:pt x="1472" y="1072"/>
                  </a:lnTo>
                  <a:lnTo>
                    <a:pt x="1460" y="1122"/>
                  </a:lnTo>
                  <a:lnTo>
                    <a:pt x="1446" y="1172"/>
                  </a:lnTo>
                  <a:lnTo>
                    <a:pt x="1430" y="1220"/>
                  </a:lnTo>
                  <a:lnTo>
                    <a:pt x="1410" y="1268"/>
                  </a:lnTo>
                  <a:lnTo>
                    <a:pt x="1390" y="1314"/>
                  </a:lnTo>
                  <a:lnTo>
                    <a:pt x="1366" y="1360"/>
                  </a:lnTo>
                  <a:lnTo>
                    <a:pt x="1342" y="1402"/>
                  </a:lnTo>
                  <a:lnTo>
                    <a:pt x="1314" y="1446"/>
                  </a:lnTo>
                  <a:lnTo>
                    <a:pt x="1286" y="1486"/>
                  </a:lnTo>
                  <a:lnTo>
                    <a:pt x="1254" y="1526"/>
                  </a:lnTo>
                  <a:lnTo>
                    <a:pt x="1222" y="1564"/>
                  </a:lnTo>
                  <a:lnTo>
                    <a:pt x="1188" y="1600"/>
                  </a:lnTo>
                  <a:lnTo>
                    <a:pt x="1150" y="1634"/>
                  </a:lnTo>
                  <a:lnTo>
                    <a:pt x="1112" y="1668"/>
                  </a:lnTo>
                  <a:lnTo>
                    <a:pt x="1074" y="1698"/>
                  </a:lnTo>
                  <a:lnTo>
                    <a:pt x="1032" y="1728"/>
                  </a:lnTo>
                  <a:lnTo>
                    <a:pt x="990" y="1754"/>
                  </a:lnTo>
                  <a:lnTo>
                    <a:pt x="946" y="1780"/>
                  </a:lnTo>
                  <a:lnTo>
                    <a:pt x="902" y="1802"/>
                  </a:lnTo>
                  <a:lnTo>
                    <a:pt x="856" y="1824"/>
                  </a:lnTo>
                  <a:lnTo>
                    <a:pt x="808" y="1842"/>
                  </a:lnTo>
                  <a:lnTo>
                    <a:pt x="760" y="1858"/>
                  </a:lnTo>
                  <a:lnTo>
                    <a:pt x="710" y="1872"/>
                  </a:lnTo>
                  <a:lnTo>
                    <a:pt x="660" y="1884"/>
                  </a:lnTo>
                  <a:lnTo>
                    <a:pt x="608" y="1894"/>
                  </a:lnTo>
                  <a:lnTo>
                    <a:pt x="556" y="1900"/>
                  </a:lnTo>
                  <a:lnTo>
                    <a:pt x="502" y="1904"/>
                  </a:lnTo>
                  <a:lnTo>
                    <a:pt x="448" y="1906"/>
                  </a:lnTo>
                  <a:lnTo>
                    <a:pt x="388" y="1904"/>
                  </a:lnTo>
                  <a:lnTo>
                    <a:pt x="330" y="1898"/>
                  </a:lnTo>
                  <a:lnTo>
                    <a:pt x="272" y="1890"/>
                  </a:lnTo>
                  <a:lnTo>
                    <a:pt x="216" y="1880"/>
                  </a:lnTo>
                  <a:lnTo>
                    <a:pt x="160" y="1864"/>
                  </a:lnTo>
                  <a:lnTo>
                    <a:pt x="104" y="1848"/>
                  </a:lnTo>
                  <a:lnTo>
                    <a:pt x="52" y="1828"/>
                  </a:lnTo>
                  <a:lnTo>
                    <a:pt x="0" y="1804"/>
                  </a:lnTo>
                  <a:lnTo>
                    <a:pt x="6" y="1798"/>
                  </a:lnTo>
                  <a:lnTo>
                    <a:pt x="46" y="1816"/>
                  </a:lnTo>
                  <a:lnTo>
                    <a:pt x="92" y="1834"/>
                  </a:lnTo>
                  <a:lnTo>
                    <a:pt x="140" y="1852"/>
                  </a:lnTo>
                  <a:lnTo>
                    <a:pt x="190" y="1866"/>
                  </a:lnTo>
                  <a:lnTo>
                    <a:pt x="240" y="1876"/>
                  </a:lnTo>
                  <a:lnTo>
                    <a:pt x="292" y="1886"/>
                  </a:lnTo>
                  <a:lnTo>
                    <a:pt x="342" y="1892"/>
                  </a:lnTo>
                  <a:lnTo>
                    <a:pt x="396" y="1896"/>
                  </a:lnTo>
                  <a:lnTo>
                    <a:pt x="448" y="1898"/>
                  </a:lnTo>
                  <a:lnTo>
                    <a:pt x="502" y="1896"/>
                  </a:lnTo>
                  <a:lnTo>
                    <a:pt x="554" y="1892"/>
                  </a:lnTo>
                  <a:lnTo>
                    <a:pt x="606" y="1886"/>
                  </a:lnTo>
                  <a:lnTo>
                    <a:pt x="658" y="1876"/>
                  </a:lnTo>
                  <a:lnTo>
                    <a:pt x="708" y="1866"/>
                  </a:lnTo>
                  <a:lnTo>
                    <a:pt x="756" y="1852"/>
                  </a:lnTo>
                  <a:lnTo>
                    <a:pt x="806" y="1834"/>
                  </a:lnTo>
                  <a:lnTo>
                    <a:pt x="852" y="1816"/>
                  </a:lnTo>
                  <a:lnTo>
                    <a:pt x="898" y="1796"/>
                  </a:lnTo>
                  <a:lnTo>
                    <a:pt x="942" y="1772"/>
                  </a:lnTo>
                  <a:lnTo>
                    <a:pt x="986" y="1748"/>
                  </a:lnTo>
                  <a:lnTo>
                    <a:pt x="1028" y="1720"/>
                  </a:lnTo>
                  <a:lnTo>
                    <a:pt x="1068" y="1692"/>
                  </a:lnTo>
                  <a:lnTo>
                    <a:pt x="1108" y="1660"/>
                  </a:lnTo>
                  <a:lnTo>
                    <a:pt x="1146" y="1628"/>
                  </a:lnTo>
                  <a:lnTo>
                    <a:pt x="1182" y="1594"/>
                  </a:lnTo>
                  <a:lnTo>
                    <a:pt x="1216" y="1558"/>
                  </a:lnTo>
                  <a:lnTo>
                    <a:pt x="1248" y="1520"/>
                  </a:lnTo>
                  <a:lnTo>
                    <a:pt x="1280" y="1482"/>
                  </a:lnTo>
                  <a:lnTo>
                    <a:pt x="1308" y="1440"/>
                  </a:lnTo>
                  <a:lnTo>
                    <a:pt x="1334" y="1398"/>
                  </a:lnTo>
                  <a:lnTo>
                    <a:pt x="1360" y="1356"/>
                  </a:lnTo>
                  <a:lnTo>
                    <a:pt x="1382" y="1310"/>
                  </a:lnTo>
                  <a:lnTo>
                    <a:pt x="1404" y="1264"/>
                  </a:lnTo>
                  <a:lnTo>
                    <a:pt x="1422" y="1218"/>
                  </a:lnTo>
                  <a:lnTo>
                    <a:pt x="1438" y="1170"/>
                  </a:lnTo>
                  <a:lnTo>
                    <a:pt x="1452" y="1120"/>
                  </a:lnTo>
                  <a:lnTo>
                    <a:pt x="1464" y="1070"/>
                  </a:lnTo>
                  <a:lnTo>
                    <a:pt x="1472" y="1020"/>
                  </a:lnTo>
                  <a:lnTo>
                    <a:pt x="1480" y="968"/>
                  </a:lnTo>
                  <a:lnTo>
                    <a:pt x="1484" y="914"/>
                  </a:lnTo>
                  <a:lnTo>
                    <a:pt x="1484" y="86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1" name="Freeform 270"/>
            <p:cNvSpPr>
              <a:spLocks/>
            </p:cNvSpPr>
            <p:nvPr/>
          </p:nvSpPr>
          <p:spPr bwMode="auto">
            <a:xfrm>
              <a:off x="4865688" y="2954338"/>
              <a:ext cx="2251075" cy="2892425"/>
            </a:xfrm>
            <a:custGeom>
              <a:avLst/>
              <a:gdLst>
                <a:gd name="T0" fmla="*/ 2147483646 w 1418"/>
                <a:gd name="T1" fmla="*/ 1930439688 h 1822"/>
                <a:gd name="T2" fmla="*/ 2147483646 w 1418"/>
                <a:gd name="T3" fmla="*/ 1552416250 h 1822"/>
                <a:gd name="T4" fmla="*/ 2147483646 w 1418"/>
                <a:gd name="T5" fmla="*/ 1199594375 h 1822"/>
                <a:gd name="T6" fmla="*/ 2147483646 w 1418"/>
                <a:gd name="T7" fmla="*/ 972780313 h 1822"/>
                <a:gd name="T8" fmla="*/ 2147483646 w 1418"/>
                <a:gd name="T9" fmla="*/ 655240625 h 1822"/>
                <a:gd name="T10" fmla="*/ 2147483646 w 1418"/>
                <a:gd name="T11" fmla="*/ 372983125 h 1822"/>
                <a:gd name="T12" fmla="*/ 2147483646 w 1418"/>
                <a:gd name="T13" fmla="*/ 216733438 h 1822"/>
                <a:gd name="T14" fmla="*/ 2147483646 w 1418"/>
                <a:gd name="T15" fmla="*/ 20161250 h 1822"/>
                <a:gd name="T16" fmla="*/ 2147483646 w 1418"/>
                <a:gd name="T17" fmla="*/ 0 h 1822"/>
                <a:gd name="T18" fmla="*/ 2147483646 w 1418"/>
                <a:gd name="T19" fmla="*/ 196572188 h 1822"/>
                <a:gd name="T20" fmla="*/ 2147483646 w 1418"/>
                <a:gd name="T21" fmla="*/ 357862188 h 1822"/>
                <a:gd name="T22" fmla="*/ 2147483646 w 1418"/>
                <a:gd name="T23" fmla="*/ 645160000 h 1822"/>
                <a:gd name="T24" fmla="*/ 2147483646 w 1418"/>
                <a:gd name="T25" fmla="*/ 962699688 h 1822"/>
                <a:gd name="T26" fmla="*/ 2147483646 w 1418"/>
                <a:gd name="T27" fmla="*/ 1310481250 h 1822"/>
                <a:gd name="T28" fmla="*/ 2147483646 w 1418"/>
                <a:gd name="T29" fmla="*/ 1673383750 h 1822"/>
                <a:gd name="T30" fmla="*/ 2147483646 w 1418"/>
                <a:gd name="T31" fmla="*/ 2061487813 h 1822"/>
                <a:gd name="T32" fmla="*/ 2147483646 w 1418"/>
                <a:gd name="T33" fmla="*/ 2147483646 h 1822"/>
                <a:gd name="T34" fmla="*/ 2147483646 w 1418"/>
                <a:gd name="T35" fmla="*/ 2147483646 h 1822"/>
                <a:gd name="T36" fmla="*/ 2147483646 w 1418"/>
                <a:gd name="T37" fmla="*/ 2147483646 h 1822"/>
                <a:gd name="T38" fmla="*/ 2147483646 w 1418"/>
                <a:gd name="T39" fmla="*/ 2147483646 h 1822"/>
                <a:gd name="T40" fmla="*/ 2147483646 w 1418"/>
                <a:gd name="T41" fmla="*/ 2147483646 h 1822"/>
                <a:gd name="T42" fmla="*/ 2147483646 w 1418"/>
                <a:gd name="T43" fmla="*/ 2147483646 h 1822"/>
                <a:gd name="T44" fmla="*/ 2147483646 w 1418"/>
                <a:gd name="T45" fmla="*/ 2147483646 h 1822"/>
                <a:gd name="T46" fmla="*/ 2147483646 w 1418"/>
                <a:gd name="T47" fmla="*/ 2147483646 h 1822"/>
                <a:gd name="T48" fmla="*/ 1915318750 w 1418"/>
                <a:gd name="T49" fmla="*/ 2147483646 h 1822"/>
                <a:gd name="T50" fmla="*/ 1557456563 w 1418"/>
                <a:gd name="T51" fmla="*/ 2147483646 h 1822"/>
                <a:gd name="T52" fmla="*/ 1174392813 w 1418"/>
                <a:gd name="T53" fmla="*/ 2147483646 h 1822"/>
                <a:gd name="T54" fmla="*/ 907256250 w 1418"/>
                <a:gd name="T55" fmla="*/ 2147483646 h 1822"/>
                <a:gd name="T56" fmla="*/ 504031250 w 1418"/>
                <a:gd name="T57" fmla="*/ 2147483646 h 1822"/>
                <a:gd name="T58" fmla="*/ 120967500 w 1418"/>
                <a:gd name="T59" fmla="*/ 2147483646 h 1822"/>
                <a:gd name="T60" fmla="*/ 15120938 w 1418"/>
                <a:gd name="T61" fmla="*/ 2147483646 h 1822"/>
                <a:gd name="T62" fmla="*/ 65524063 w 1418"/>
                <a:gd name="T63" fmla="*/ 2147483646 h 1822"/>
                <a:gd name="T64" fmla="*/ 418345938 w 1418"/>
                <a:gd name="T65" fmla="*/ 2147483646 h 1822"/>
                <a:gd name="T66" fmla="*/ 786288750 w 1418"/>
                <a:gd name="T67" fmla="*/ 2147483646 h 1822"/>
                <a:gd name="T68" fmla="*/ 1043344688 w 1418"/>
                <a:gd name="T69" fmla="*/ 2147483646 h 1822"/>
                <a:gd name="T70" fmla="*/ 1426408438 w 1418"/>
                <a:gd name="T71" fmla="*/ 2147483646 h 1822"/>
                <a:gd name="T72" fmla="*/ 1789310938 w 1418"/>
                <a:gd name="T73" fmla="*/ 2147483646 h 1822"/>
                <a:gd name="T74" fmla="*/ 2021165313 w 1418"/>
                <a:gd name="T75" fmla="*/ 2147483646 h 1822"/>
                <a:gd name="T76" fmla="*/ 2147483646 w 1418"/>
                <a:gd name="T77" fmla="*/ 2147483646 h 1822"/>
                <a:gd name="T78" fmla="*/ 2147483646 w 1418"/>
                <a:gd name="T79" fmla="*/ 2147483646 h 1822"/>
                <a:gd name="T80" fmla="*/ 2147483646 w 1418"/>
                <a:gd name="T81" fmla="*/ 2147483646 h 1822"/>
                <a:gd name="T82" fmla="*/ 2147483646 w 1418"/>
                <a:gd name="T83" fmla="*/ 2147483646 h 1822"/>
                <a:gd name="T84" fmla="*/ 2147483646 w 1418"/>
                <a:gd name="T85" fmla="*/ 2147483646 h 1822"/>
                <a:gd name="T86" fmla="*/ 2147483646 w 1418"/>
                <a:gd name="T87" fmla="*/ 2147483646 h 1822"/>
                <a:gd name="T88" fmla="*/ 2147483646 w 1418"/>
                <a:gd name="T89" fmla="*/ 2147483646 h 1822"/>
                <a:gd name="T90" fmla="*/ 2147483646 w 1418"/>
                <a:gd name="T91" fmla="*/ 2147483646 h 1822"/>
                <a:gd name="T92" fmla="*/ 2147483646 w 1418"/>
                <a:gd name="T93" fmla="*/ 2061487813 h 182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418" h="1822">
                  <a:moveTo>
                    <a:pt x="1410" y="818"/>
                  </a:moveTo>
                  <a:lnTo>
                    <a:pt x="1410" y="818"/>
                  </a:lnTo>
                  <a:lnTo>
                    <a:pt x="1410" y="766"/>
                  </a:lnTo>
                  <a:lnTo>
                    <a:pt x="1406" y="716"/>
                  </a:lnTo>
                  <a:lnTo>
                    <a:pt x="1400" y="666"/>
                  </a:lnTo>
                  <a:lnTo>
                    <a:pt x="1390" y="616"/>
                  </a:lnTo>
                  <a:lnTo>
                    <a:pt x="1380" y="568"/>
                  </a:lnTo>
                  <a:lnTo>
                    <a:pt x="1366" y="522"/>
                  </a:lnTo>
                  <a:lnTo>
                    <a:pt x="1350" y="476"/>
                  </a:lnTo>
                  <a:lnTo>
                    <a:pt x="1332" y="430"/>
                  </a:lnTo>
                  <a:lnTo>
                    <a:pt x="1312" y="386"/>
                  </a:lnTo>
                  <a:lnTo>
                    <a:pt x="1290" y="342"/>
                  </a:lnTo>
                  <a:lnTo>
                    <a:pt x="1266" y="302"/>
                  </a:lnTo>
                  <a:lnTo>
                    <a:pt x="1240" y="260"/>
                  </a:lnTo>
                  <a:lnTo>
                    <a:pt x="1212" y="222"/>
                  </a:lnTo>
                  <a:lnTo>
                    <a:pt x="1184" y="184"/>
                  </a:lnTo>
                  <a:lnTo>
                    <a:pt x="1152" y="148"/>
                  </a:lnTo>
                  <a:lnTo>
                    <a:pt x="1118" y="114"/>
                  </a:lnTo>
                  <a:lnTo>
                    <a:pt x="1090" y="86"/>
                  </a:lnTo>
                  <a:lnTo>
                    <a:pt x="1060" y="58"/>
                  </a:lnTo>
                  <a:lnTo>
                    <a:pt x="1028" y="32"/>
                  </a:lnTo>
                  <a:lnTo>
                    <a:pt x="996" y="8"/>
                  </a:lnTo>
                  <a:lnTo>
                    <a:pt x="998" y="0"/>
                  </a:lnTo>
                  <a:lnTo>
                    <a:pt x="1030" y="24"/>
                  </a:lnTo>
                  <a:lnTo>
                    <a:pt x="1064" y="52"/>
                  </a:lnTo>
                  <a:lnTo>
                    <a:pt x="1094" y="78"/>
                  </a:lnTo>
                  <a:lnTo>
                    <a:pt x="1124" y="108"/>
                  </a:lnTo>
                  <a:lnTo>
                    <a:pt x="1158" y="142"/>
                  </a:lnTo>
                  <a:lnTo>
                    <a:pt x="1190" y="178"/>
                  </a:lnTo>
                  <a:lnTo>
                    <a:pt x="1220" y="216"/>
                  </a:lnTo>
                  <a:lnTo>
                    <a:pt x="1248" y="256"/>
                  </a:lnTo>
                  <a:lnTo>
                    <a:pt x="1274" y="296"/>
                  </a:lnTo>
                  <a:lnTo>
                    <a:pt x="1298" y="340"/>
                  </a:lnTo>
                  <a:lnTo>
                    <a:pt x="1320" y="382"/>
                  </a:lnTo>
                  <a:lnTo>
                    <a:pt x="1340" y="426"/>
                  </a:lnTo>
                  <a:lnTo>
                    <a:pt x="1358" y="472"/>
                  </a:lnTo>
                  <a:lnTo>
                    <a:pt x="1374" y="520"/>
                  </a:lnTo>
                  <a:lnTo>
                    <a:pt x="1388" y="566"/>
                  </a:lnTo>
                  <a:lnTo>
                    <a:pt x="1398" y="616"/>
                  </a:lnTo>
                  <a:lnTo>
                    <a:pt x="1408" y="664"/>
                  </a:lnTo>
                  <a:lnTo>
                    <a:pt x="1414" y="714"/>
                  </a:lnTo>
                  <a:lnTo>
                    <a:pt x="1418" y="766"/>
                  </a:lnTo>
                  <a:lnTo>
                    <a:pt x="1418" y="818"/>
                  </a:lnTo>
                  <a:lnTo>
                    <a:pt x="1418" y="870"/>
                  </a:lnTo>
                  <a:lnTo>
                    <a:pt x="1414" y="920"/>
                  </a:lnTo>
                  <a:lnTo>
                    <a:pt x="1408" y="970"/>
                  </a:lnTo>
                  <a:lnTo>
                    <a:pt x="1398" y="1020"/>
                  </a:lnTo>
                  <a:lnTo>
                    <a:pt x="1388" y="1068"/>
                  </a:lnTo>
                  <a:lnTo>
                    <a:pt x="1374" y="1116"/>
                  </a:lnTo>
                  <a:lnTo>
                    <a:pt x="1358" y="1162"/>
                  </a:lnTo>
                  <a:lnTo>
                    <a:pt x="1340" y="1208"/>
                  </a:lnTo>
                  <a:lnTo>
                    <a:pt x="1320" y="1252"/>
                  </a:lnTo>
                  <a:lnTo>
                    <a:pt x="1298" y="1296"/>
                  </a:lnTo>
                  <a:lnTo>
                    <a:pt x="1274" y="1338"/>
                  </a:lnTo>
                  <a:lnTo>
                    <a:pt x="1248" y="1378"/>
                  </a:lnTo>
                  <a:lnTo>
                    <a:pt x="1220" y="1418"/>
                  </a:lnTo>
                  <a:lnTo>
                    <a:pt x="1190" y="1456"/>
                  </a:lnTo>
                  <a:lnTo>
                    <a:pt x="1158" y="1492"/>
                  </a:lnTo>
                  <a:lnTo>
                    <a:pt x="1124" y="1528"/>
                  </a:lnTo>
                  <a:lnTo>
                    <a:pt x="1090" y="1560"/>
                  </a:lnTo>
                  <a:lnTo>
                    <a:pt x="1054" y="1592"/>
                  </a:lnTo>
                  <a:lnTo>
                    <a:pt x="1016" y="1622"/>
                  </a:lnTo>
                  <a:lnTo>
                    <a:pt x="976" y="1650"/>
                  </a:lnTo>
                  <a:lnTo>
                    <a:pt x="936" y="1676"/>
                  </a:lnTo>
                  <a:lnTo>
                    <a:pt x="894" y="1700"/>
                  </a:lnTo>
                  <a:lnTo>
                    <a:pt x="850" y="1722"/>
                  </a:lnTo>
                  <a:lnTo>
                    <a:pt x="806" y="1742"/>
                  </a:lnTo>
                  <a:lnTo>
                    <a:pt x="760" y="1760"/>
                  </a:lnTo>
                  <a:lnTo>
                    <a:pt x="714" y="1776"/>
                  </a:lnTo>
                  <a:lnTo>
                    <a:pt x="666" y="1790"/>
                  </a:lnTo>
                  <a:lnTo>
                    <a:pt x="618" y="1802"/>
                  </a:lnTo>
                  <a:lnTo>
                    <a:pt x="568" y="1810"/>
                  </a:lnTo>
                  <a:lnTo>
                    <a:pt x="518" y="1816"/>
                  </a:lnTo>
                  <a:lnTo>
                    <a:pt x="466" y="1820"/>
                  </a:lnTo>
                  <a:lnTo>
                    <a:pt x="414" y="1822"/>
                  </a:lnTo>
                  <a:lnTo>
                    <a:pt x="360" y="1820"/>
                  </a:lnTo>
                  <a:lnTo>
                    <a:pt x="306" y="1816"/>
                  </a:lnTo>
                  <a:lnTo>
                    <a:pt x="252" y="1808"/>
                  </a:lnTo>
                  <a:lnTo>
                    <a:pt x="200" y="1798"/>
                  </a:lnTo>
                  <a:lnTo>
                    <a:pt x="148" y="1786"/>
                  </a:lnTo>
                  <a:lnTo>
                    <a:pt x="98" y="1770"/>
                  </a:lnTo>
                  <a:lnTo>
                    <a:pt x="48" y="1752"/>
                  </a:lnTo>
                  <a:lnTo>
                    <a:pt x="0" y="1732"/>
                  </a:lnTo>
                  <a:lnTo>
                    <a:pt x="6" y="1726"/>
                  </a:lnTo>
                  <a:lnTo>
                    <a:pt x="26" y="1736"/>
                  </a:lnTo>
                  <a:lnTo>
                    <a:pt x="72" y="1754"/>
                  </a:lnTo>
                  <a:lnTo>
                    <a:pt x="118" y="1768"/>
                  </a:lnTo>
                  <a:lnTo>
                    <a:pt x="166" y="1782"/>
                  </a:lnTo>
                  <a:lnTo>
                    <a:pt x="214" y="1794"/>
                  </a:lnTo>
                  <a:lnTo>
                    <a:pt x="262" y="1802"/>
                  </a:lnTo>
                  <a:lnTo>
                    <a:pt x="312" y="1808"/>
                  </a:lnTo>
                  <a:lnTo>
                    <a:pt x="364" y="1812"/>
                  </a:lnTo>
                  <a:lnTo>
                    <a:pt x="414" y="1814"/>
                  </a:lnTo>
                  <a:lnTo>
                    <a:pt x="466" y="1812"/>
                  </a:lnTo>
                  <a:lnTo>
                    <a:pt x="516" y="1808"/>
                  </a:lnTo>
                  <a:lnTo>
                    <a:pt x="566" y="1802"/>
                  </a:lnTo>
                  <a:lnTo>
                    <a:pt x="616" y="1794"/>
                  </a:lnTo>
                  <a:lnTo>
                    <a:pt x="664" y="1782"/>
                  </a:lnTo>
                  <a:lnTo>
                    <a:pt x="710" y="1768"/>
                  </a:lnTo>
                  <a:lnTo>
                    <a:pt x="758" y="1754"/>
                  </a:lnTo>
                  <a:lnTo>
                    <a:pt x="802" y="1736"/>
                  </a:lnTo>
                  <a:lnTo>
                    <a:pt x="846" y="1716"/>
                  </a:lnTo>
                  <a:lnTo>
                    <a:pt x="890" y="1694"/>
                  </a:lnTo>
                  <a:lnTo>
                    <a:pt x="932" y="1670"/>
                  </a:lnTo>
                  <a:lnTo>
                    <a:pt x="972" y="1644"/>
                  </a:lnTo>
                  <a:lnTo>
                    <a:pt x="1010" y="1616"/>
                  </a:lnTo>
                  <a:lnTo>
                    <a:pt x="1048" y="1586"/>
                  </a:lnTo>
                  <a:lnTo>
                    <a:pt x="1084" y="1554"/>
                  </a:lnTo>
                  <a:lnTo>
                    <a:pt x="1118" y="1522"/>
                  </a:lnTo>
                  <a:lnTo>
                    <a:pt x="1152" y="1488"/>
                  </a:lnTo>
                  <a:lnTo>
                    <a:pt x="1184" y="1452"/>
                  </a:lnTo>
                  <a:lnTo>
                    <a:pt x="1212" y="1414"/>
                  </a:lnTo>
                  <a:lnTo>
                    <a:pt x="1240" y="1374"/>
                  </a:lnTo>
                  <a:lnTo>
                    <a:pt x="1266" y="1334"/>
                  </a:lnTo>
                  <a:lnTo>
                    <a:pt x="1290" y="1292"/>
                  </a:lnTo>
                  <a:lnTo>
                    <a:pt x="1312" y="1250"/>
                  </a:lnTo>
                  <a:lnTo>
                    <a:pt x="1332" y="1206"/>
                  </a:lnTo>
                  <a:lnTo>
                    <a:pt x="1350" y="1160"/>
                  </a:lnTo>
                  <a:lnTo>
                    <a:pt x="1366" y="1114"/>
                  </a:lnTo>
                  <a:lnTo>
                    <a:pt x="1380" y="1066"/>
                  </a:lnTo>
                  <a:lnTo>
                    <a:pt x="1390" y="1018"/>
                  </a:lnTo>
                  <a:lnTo>
                    <a:pt x="1400" y="970"/>
                  </a:lnTo>
                  <a:lnTo>
                    <a:pt x="1406" y="920"/>
                  </a:lnTo>
                  <a:lnTo>
                    <a:pt x="1410" y="868"/>
                  </a:lnTo>
                  <a:lnTo>
                    <a:pt x="1410" y="81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2" name="Freeform 271"/>
            <p:cNvSpPr>
              <a:spLocks/>
            </p:cNvSpPr>
            <p:nvPr/>
          </p:nvSpPr>
          <p:spPr bwMode="auto">
            <a:xfrm>
              <a:off x="4916488" y="3021013"/>
              <a:ext cx="2136775" cy="2762250"/>
            </a:xfrm>
            <a:custGeom>
              <a:avLst/>
              <a:gdLst>
                <a:gd name="T0" fmla="*/ 2147483646 w 1346"/>
                <a:gd name="T1" fmla="*/ 1829633438 h 1740"/>
                <a:gd name="T2" fmla="*/ 2147483646 w 1346"/>
                <a:gd name="T3" fmla="*/ 1466730938 h 1740"/>
                <a:gd name="T4" fmla="*/ 2147483646 w 1346"/>
                <a:gd name="T5" fmla="*/ 1123989688 h 1740"/>
                <a:gd name="T6" fmla="*/ 2147483646 w 1346"/>
                <a:gd name="T7" fmla="*/ 912296563 h 1740"/>
                <a:gd name="T8" fmla="*/ 2147483646 w 1346"/>
                <a:gd name="T9" fmla="*/ 609877813 h 1740"/>
                <a:gd name="T10" fmla="*/ 2147483646 w 1346"/>
                <a:gd name="T11" fmla="*/ 332660625 h 1740"/>
                <a:gd name="T12" fmla="*/ 2147483646 w 1346"/>
                <a:gd name="T13" fmla="*/ 191531875 h 1740"/>
                <a:gd name="T14" fmla="*/ 2147483646 w 1346"/>
                <a:gd name="T15" fmla="*/ 25201563 h 1740"/>
                <a:gd name="T16" fmla="*/ 2147483646 w 1346"/>
                <a:gd name="T17" fmla="*/ 0 h 1740"/>
                <a:gd name="T18" fmla="*/ 2147483646 w 1346"/>
                <a:gd name="T19" fmla="*/ 176410938 h 1740"/>
                <a:gd name="T20" fmla="*/ 2147483646 w 1346"/>
                <a:gd name="T21" fmla="*/ 322580000 h 1740"/>
                <a:gd name="T22" fmla="*/ 2147483646 w 1346"/>
                <a:gd name="T23" fmla="*/ 594756875 h 1740"/>
                <a:gd name="T24" fmla="*/ 2147483646 w 1346"/>
                <a:gd name="T25" fmla="*/ 902215938 h 1740"/>
                <a:gd name="T26" fmla="*/ 2147483646 w 1346"/>
                <a:gd name="T27" fmla="*/ 1229836250 h 1740"/>
                <a:gd name="T28" fmla="*/ 2147483646 w 1346"/>
                <a:gd name="T29" fmla="*/ 1582658125 h 1740"/>
                <a:gd name="T30" fmla="*/ 2147483646 w 1346"/>
                <a:gd name="T31" fmla="*/ 1955641250 h 1740"/>
                <a:gd name="T32" fmla="*/ 2147483646 w 1346"/>
                <a:gd name="T33" fmla="*/ 2147483646 h 1740"/>
                <a:gd name="T34" fmla="*/ 2147483646 w 1346"/>
                <a:gd name="T35" fmla="*/ 2147483646 h 1740"/>
                <a:gd name="T36" fmla="*/ 2147483646 w 1346"/>
                <a:gd name="T37" fmla="*/ 2147483646 h 1740"/>
                <a:gd name="T38" fmla="*/ 2147483646 w 1346"/>
                <a:gd name="T39" fmla="*/ 2147483646 h 1740"/>
                <a:gd name="T40" fmla="*/ 2147483646 w 1346"/>
                <a:gd name="T41" fmla="*/ 2147483646 h 1740"/>
                <a:gd name="T42" fmla="*/ 2147483646 w 1346"/>
                <a:gd name="T43" fmla="*/ 2147483646 h 1740"/>
                <a:gd name="T44" fmla="*/ 2147483646 w 1346"/>
                <a:gd name="T45" fmla="*/ 2147483646 h 1740"/>
                <a:gd name="T46" fmla="*/ 2121971563 w 1346"/>
                <a:gd name="T47" fmla="*/ 2147483646 h 1740"/>
                <a:gd name="T48" fmla="*/ 1799391563 w 1346"/>
                <a:gd name="T49" fmla="*/ 2147483646 h 1740"/>
                <a:gd name="T50" fmla="*/ 1451610000 w 1346"/>
                <a:gd name="T51" fmla="*/ 2147483646 h 1740"/>
                <a:gd name="T52" fmla="*/ 1088707500 w 1346"/>
                <a:gd name="T53" fmla="*/ 2147483646 h 1740"/>
                <a:gd name="T54" fmla="*/ 836691875 w 1346"/>
                <a:gd name="T55" fmla="*/ 2147483646 h 1740"/>
                <a:gd name="T56" fmla="*/ 463708750 w 1346"/>
                <a:gd name="T57" fmla="*/ 2147483646 h 1740"/>
                <a:gd name="T58" fmla="*/ 115927188 w 1346"/>
                <a:gd name="T59" fmla="*/ 2147483646 h 1740"/>
                <a:gd name="T60" fmla="*/ 15120938 w 1346"/>
                <a:gd name="T61" fmla="*/ 2147483646 h 1740"/>
                <a:gd name="T62" fmla="*/ 25201563 w 1346"/>
                <a:gd name="T63" fmla="*/ 2147483646 h 1740"/>
                <a:gd name="T64" fmla="*/ 362902500 w 1346"/>
                <a:gd name="T65" fmla="*/ 2147483646 h 1740"/>
                <a:gd name="T66" fmla="*/ 715724375 w 1346"/>
                <a:gd name="T67" fmla="*/ 2147483646 h 1740"/>
                <a:gd name="T68" fmla="*/ 962699688 w 1346"/>
                <a:gd name="T69" fmla="*/ 2147483646 h 1740"/>
                <a:gd name="T70" fmla="*/ 1330642500 w 1346"/>
                <a:gd name="T71" fmla="*/ 2147483646 h 1740"/>
                <a:gd name="T72" fmla="*/ 1683464375 w 1346"/>
                <a:gd name="T73" fmla="*/ 2147483646 h 1740"/>
                <a:gd name="T74" fmla="*/ 1900197813 w 1346"/>
                <a:gd name="T75" fmla="*/ 2147483646 h 1740"/>
                <a:gd name="T76" fmla="*/ 2147483646 w 1346"/>
                <a:gd name="T77" fmla="*/ 2147483646 h 1740"/>
                <a:gd name="T78" fmla="*/ 2147483646 w 1346"/>
                <a:gd name="T79" fmla="*/ 2147483646 h 1740"/>
                <a:gd name="T80" fmla="*/ 2147483646 w 1346"/>
                <a:gd name="T81" fmla="*/ 2147483646 h 1740"/>
                <a:gd name="T82" fmla="*/ 2147483646 w 1346"/>
                <a:gd name="T83" fmla="*/ 2147483646 h 1740"/>
                <a:gd name="T84" fmla="*/ 2147483646 w 1346"/>
                <a:gd name="T85" fmla="*/ 2147483646 h 1740"/>
                <a:gd name="T86" fmla="*/ 2147483646 w 1346"/>
                <a:gd name="T87" fmla="*/ 2147483646 h 1740"/>
                <a:gd name="T88" fmla="*/ 2147483646 w 1346"/>
                <a:gd name="T89" fmla="*/ 2147483646 h 1740"/>
                <a:gd name="T90" fmla="*/ 2147483646 w 1346"/>
                <a:gd name="T91" fmla="*/ 2147483646 h 1740"/>
                <a:gd name="T92" fmla="*/ 2147483646 w 1346"/>
                <a:gd name="T93" fmla="*/ 1955641250 h 174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46" h="1740">
                  <a:moveTo>
                    <a:pt x="1338" y="776"/>
                  </a:moveTo>
                  <a:lnTo>
                    <a:pt x="1338" y="776"/>
                  </a:lnTo>
                  <a:lnTo>
                    <a:pt x="1338" y="726"/>
                  </a:lnTo>
                  <a:lnTo>
                    <a:pt x="1334" y="678"/>
                  </a:lnTo>
                  <a:lnTo>
                    <a:pt x="1328" y="630"/>
                  </a:lnTo>
                  <a:lnTo>
                    <a:pt x="1320" y="582"/>
                  </a:lnTo>
                  <a:lnTo>
                    <a:pt x="1308" y="536"/>
                  </a:lnTo>
                  <a:lnTo>
                    <a:pt x="1296" y="492"/>
                  </a:lnTo>
                  <a:lnTo>
                    <a:pt x="1280" y="446"/>
                  </a:lnTo>
                  <a:lnTo>
                    <a:pt x="1264" y="404"/>
                  </a:lnTo>
                  <a:lnTo>
                    <a:pt x="1244" y="362"/>
                  </a:lnTo>
                  <a:lnTo>
                    <a:pt x="1224" y="320"/>
                  </a:lnTo>
                  <a:lnTo>
                    <a:pt x="1200" y="280"/>
                  </a:lnTo>
                  <a:lnTo>
                    <a:pt x="1176" y="242"/>
                  </a:lnTo>
                  <a:lnTo>
                    <a:pt x="1148" y="204"/>
                  </a:lnTo>
                  <a:lnTo>
                    <a:pt x="1120" y="168"/>
                  </a:lnTo>
                  <a:lnTo>
                    <a:pt x="1090" y="132"/>
                  </a:lnTo>
                  <a:lnTo>
                    <a:pt x="1058" y="100"/>
                  </a:lnTo>
                  <a:lnTo>
                    <a:pt x="1034" y="76"/>
                  </a:lnTo>
                  <a:lnTo>
                    <a:pt x="1008" y="52"/>
                  </a:lnTo>
                  <a:lnTo>
                    <a:pt x="982" y="30"/>
                  </a:lnTo>
                  <a:lnTo>
                    <a:pt x="954" y="10"/>
                  </a:lnTo>
                  <a:lnTo>
                    <a:pt x="956" y="0"/>
                  </a:lnTo>
                  <a:lnTo>
                    <a:pt x="984" y="22"/>
                  </a:lnTo>
                  <a:lnTo>
                    <a:pt x="1012" y="46"/>
                  </a:lnTo>
                  <a:lnTo>
                    <a:pt x="1038" y="70"/>
                  </a:lnTo>
                  <a:lnTo>
                    <a:pt x="1064" y="94"/>
                  </a:lnTo>
                  <a:lnTo>
                    <a:pt x="1096" y="128"/>
                  </a:lnTo>
                  <a:lnTo>
                    <a:pt x="1126" y="162"/>
                  </a:lnTo>
                  <a:lnTo>
                    <a:pt x="1156" y="198"/>
                  </a:lnTo>
                  <a:lnTo>
                    <a:pt x="1182" y="236"/>
                  </a:lnTo>
                  <a:lnTo>
                    <a:pt x="1208" y="276"/>
                  </a:lnTo>
                  <a:lnTo>
                    <a:pt x="1230" y="316"/>
                  </a:lnTo>
                  <a:lnTo>
                    <a:pt x="1252" y="358"/>
                  </a:lnTo>
                  <a:lnTo>
                    <a:pt x="1270" y="400"/>
                  </a:lnTo>
                  <a:lnTo>
                    <a:pt x="1288" y="444"/>
                  </a:lnTo>
                  <a:lnTo>
                    <a:pt x="1304" y="488"/>
                  </a:lnTo>
                  <a:lnTo>
                    <a:pt x="1316" y="534"/>
                  </a:lnTo>
                  <a:lnTo>
                    <a:pt x="1328" y="582"/>
                  </a:lnTo>
                  <a:lnTo>
                    <a:pt x="1336" y="628"/>
                  </a:lnTo>
                  <a:lnTo>
                    <a:pt x="1342" y="678"/>
                  </a:lnTo>
                  <a:lnTo>
                    <a:pt x="1346" y="726"/>
                  </a:lnTo>
                  <a:lnTo>
                    <a:pt x="1346" y="776"/>
                  </a:lnTo>
                  <a:lnTo>
                    <a:pt x="1346" y="826"/>
                  </a:lnTo>
                  <a:lnTo>
                    <a:pt x="1342" y="874"/>
                  </a:lnTo>
                  <a:lnTo>
                    <a:pt x="1336" y="922"/>
                  </a:lnTo>
                  <a:lnTo>
                    <a:pt x="1328" y="970"/>
                  </a:lnTo>
                  <a:lnTo>
                    <a:pt x="1316" y="1016"/>
                  </a:lnTo>
                  <a:lnTo>
                    <a:pt x="1304" y="1062"/>
                  </a:lnTo>
                  <a:lnTo>
                    <a:pt x="1288" y="1108"/>
                  </a:lnTo>
                  <a:lnTo>
                    <a:pt x="1270" y="1150"/>
                  </a:lnTo>
                  <a:lnTo>
                    <a:pt x="1252" y="1194"/>
                  </a:lnTo>
                  <a:lnTo>
                    <a:pt x="1230" y="1236"/>
                  </a:lnTo>
                  <a:lnTo>
                    <a:pt x="1208" y="1276"/>
                  </a:lnTo>
                  <a:lnTo>
                    <a:pt x="1182" y="1314"/>
                  </a:lnTo>
                  <a:lnTo>
                    <a:pt x="1156" y="1352"/>
                  </a:lnTo>
                  <a:lnTo>
                    <a:pt x="1126" y="1388"/>
                  </a:lnTo>
                  <a:lnTo>
                    <a:pt x="1096" y="1424"/>
                  </a:lnTo>
                  <a:lnTo>
                    <a:pt x="1064" y="1458"/>
                  </a:lnTo>
                  <a:lnTo>
                    <a:pt x="1030" y="1490"/>
                  </a:lnTo>
                  <a:lnTo>
                    <a:pt x="996" y="1520"/>
                  </a:lnTo>
                  <a:lnTo>
                    <a:pt x="960" y="1548"/>
                  </a:lnTo>
                  <a:lnTo>
                    <a:pt x="922" y="1574"/>
                  </a:lnTo>
                  <a:lnTo>
                    <a:pt x="882" y="1600"/>
                  </a:lnTo>
                  <a:lnTo>
                    <a:pt x="842" y="1624"/>
                  </a:lnTo>
                  <a:lnTo>
                    <a:pt x="800" y="1644"/>
                  </a:lnTo>
                  <a:lnTo>
                    <a:pt x="758" y="1664"/>
                  </a:lnTo>
                  <a:lnTo>
                    <a:pt x="714" y="1682"/>
                  </a:lnTo>
                  <a:lnTo>
                    <a:pt x="670" y="1696"/>
                  </a:lnTo>
                  <a:lnTo>
                    <a:pt x="624" y="1710"/>
                  </a:lnTo>
                  <a:lnTo>
                    <a:pt x="576" y="1720"/>
                  </a:lnTo>
                  <a:lnTo>
                    <a:pt x="530" y="1728"/>
                  </a:lnTo>
                  <a:lnTo>
                    <a:pt x="482" y="1734"/>
                  </a:lnTo>
                  <a:lnTo>
                    <a:pt x="432" y="1738"/>
                  </a:lnTo>
                  <a:lnTo>
                    <a:pt x="382" y="1740"/>
                  </a:lnTo>
                  <a:lnTo>
                    <a:pt x="332" y="1738"/>
                  </a:lnTo>
                  <a:lnTo>
                    <a:pt x="282" y="1734"/>
                  </a:lnTo>
                  <a:lnTo>
                    <a:pt x="232" y="1728"/>
                  </a:lnTo>
                  <a:lnTo>
                    <a:pt x="184" y="1720"/>
                  </a:lnTo>
                  <a:lnTo>
                    <a:pt x="138" y="1708"/>
                  </a:lnTo>
                  <a:lnTo>
                    <a:pt x="90" y="1694"/>
                  </a:lnTo>
                  <a:lnTo>
                    <a:pt x="46" y="1678"/>
                  </a:lnTo>
                  <a:lnTo>
                    <a:pt x="0" y="1660"/>
                  </a:lnTo>
                  <a:lnTo>
                    <a:pt x="6" y="1654"/>
                  </a:lnTo>
                  <a:lnTo>
                    <a:pt x="10" y="1656"/>
                  </a:lnTo>
                  <a:lnTo>
                    <a:pt x="54" y="1674"/>
                  </a:lnTo>
                  <a:lnTo>
                    <a:pt x="98" y="1688"/>
                  </a:lnTo>
                  <a:lnTo>
                    <a:pt x="144" y="1702"/>
                  </a:lnTo>
                  <a:lnTo>
                    <a:pt x="190" y="1712"/>
                  </a:lnTo>
                  <a:lnTo>
                    <a:pt x="238" y="1720"/>
                  </a:lnTo>
                  <a:lnTo>
                    <a:pt x="284" y="1726"/>
                  </a:lnTo>
                  <a:lnTo>
                    <a:pt x="334" y="1730"/>
                  </a:lnTo>
                  <a:lnTo>
                    <a:pt x="382" y="1732"/>
                  </a:lnTo>
                  <a:lnTo>
                    <a:pt x="432" y="1730"/>
                  </a:lnTo>
                  <a:lnTo>
                    <a:pt x="480" y="1726"/>
                  </a:lnTo>
                  <a:lnTo>
                    <a:pt x="528" y="1720"/>
                  </a:lnTo>
                  <a:lnTo>
                    <a:pt x="576" y="1712"/>
                  </a:lnTo>
                  <a:lnTo>
                    <a:pt x="622" y="1702"/>
                  </a:lnTo>
                  <a:lnTo>
                    <a:pt x="668" y="1688"/>
                  </a:lnTo>
                  <a:lnTo>
                    <a:pt x="712" y="1674"/>
                  </a:lnTo>
                  <a:lnTo>
                    <a:pt x="754" y="1656"/>
                  </a:lnTo>
                  <a:lnTo>
                    <a:pt x="798" y="1638"/>
                  </a:lnTo>
                  <a:lnTo>
                    <a:pt x="838" y="1616"/>
                  </a:lnTo>
                  <a:lnTo>
                    <a:pt x="878" y="1594"/>
                  </a:lnTo>
                  <a:lnTo>
                    <a:pt x="918" y="1568"/>
                  </a:lnTo>
                  <a:lnTo>
                    <a:pt x="954" y="1542"/>
                  </a:lnTo>
                  <a:lnTo>
                    <a:pt x="990" y="1514"/>
                  </a:lnTo>
                  <a:lnTo>
                    <a:pt x="1026" y="1484"/>
                  </a:lnTo>
                  <a:lnTo>
                    <a:pt x="1058" y="1452"/>
                  </a:lnTo>
                  <a:lnTo>
                    <a:pt x="1090" y="1418"/>
                  </a:lnTo>
                  <a:lnTo>
                    <a:pt x="1120" y="1384"/>
                  </a:lnTo>
                  <a:lnTo>
                    <a:pt x="1148" y="1348"/>
                  </a:lnTo>
                  <a:lnTo>
                    <a:pt x="1176" y="1310"/>
                  </a:lnTo>
                  <a:lnTo>
                    <a:pt x="1200" y="1272"/>
                  </a:lnTo>
                  <a:lnTo>
                    <a:pt x="1224" y="1232"/>
                  </a:lnTo>
                  <a:lnTo>
                    <a:pt x="1244" y="1190"/>
                  </a:lnTo>
                  <a:lnTo>
                    <a:pt x="1264" y="1148"/>
                  </a:lnTo>
                  <a:lnTo>
                    <a:pt x="1280" y="1104"/>
                  </a:lnTo>
                  <a:lnTo>
                    <a:pt x="1296" y="1060"/>
                  </a:lnTo>
                  <a:lnTo>
                    <a:pt x="1308" y="1014"/>
                  </a:lnTo>
                  <a:lnTo>
                    <a:pt x="1320" y="968"/>
                  </a:lnTo>
                  <a:lnTo>
                    <a:pt x="1328" y="922"/>
                  </a:lnTo>
                  <a:lnTo>
                    <a:pt x="1334" y="874"/>
                  </a:lnTo>
                  <a:lnTo>
                    <a:pt x="1338" y="824"/>
                  </a:lnTo>
                  <a:lnTo>
                    <a:pt x="1338" y="77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3" name="Freeform 272"/>
            <p:cNvSpPr>
              <a:spLocks/>
            </p:cNvSpPr>
            <p:nvPr/>
          </p:nvSpPr>
          <p:spPr bwMode="auto">
            <a:xfrm>
              <a:off x="4967288" y="3090863"/>
              <a:ext cx="2022475" cy="2628900"/>
            </a:xfrm>
            <a:custGeom>
              <a:avLst/>
              <a:gdLst>
                <a:gd name="T0" fmla="*/ 2147483646 w 1274"/>
                <a:gd name="T1" fmla="*/ 1723786875 h 1656"/>
                <a:gd name="T2" fmla="*/ 2147483646 w 1274"/>
                <a:gd name="T3" fmla="*/ 1381045625 h 1656"/>
                <a:gd name="T4" fmla="*/ 2147483646 w 1274"/>
                <a:gd name="T5" fmla="*/ 1048385000 h 1656"/>
                <a:gd name="T6" fmla="*/ 2147483646 w 1274"/>
                <a:gd name="T7" fmla="*/ 841732188 h 1656"/>
                <a:gd name="T8" fmla="*/ 2147483646 w 1274"/>
                <a:gd name="T9" fmla="*/ 554434375 h 1656"/>
                <a:gd name="T10" fmla="*/ 2147483646 w 1274"/>
                <a:gd name="T11" fmla="*/ 292338125 h 1656"/>
                <a:gd name="T12" fmla="*/ 2147483646 w 1274"/>
                <a:gd name="T13" fmla="*/ 110886875 h 1656"/>
                <a:gd name="T14" fmla="*/ 2147483646 w 1274"/>
                <a:gd name="T15" fmla="*/ 0 h 1656"/>
                <a:gd name="T16" fmla="*/ 2147483646 w 1274"/>
                <a:gd name="T17" fmla="*/ 196572188 h 1656"/>
                <a:gd name="T18" fmla="*/ 2147483646 w 1274"/>
                <a:gd name="T19" fmla="*/ 362902500 h 1656"/>
                <a:gd name="T20" fmla="*/ 2147483646 w 1274"/>
                <a:gd name="T21" fmla="*/ 635079375 h 1656"/>
                <a:gd name="T22" fmla="*/ 2147483646 w 1274"/>
                <a:gd name="T23" fmla="*/ 937498125 h 1656"/>
                <a:gd name="T24" fmla="*/ 2147483646 w 1274"/>
                <a:gd name="T25" fmla="*/ 1260078125 h 1656"/>
                <a:gd name="T26" fmla="*/ 2147483646 w 1274"/>
                <a:gd name="T27" fmla="*/ 1607859688 h 1656"/>
                <a:gd name="T28" fmla="*/ 2147483646 w 1274"/>
                <a:gd name="T29" fmla="*/ 1844754375 h 1656"/>
                <a:gd name="T30" fmla="*/ 2147483646 w 1274"/>
                <a:gd name="T31" fmla="*/ 2147483646 h 1656"/>
                <a:gd name="T32" fmla="*/ 2147483646 w 1274"/>
                <a:gd name="T33" fmla="*/ 2147483646 h 1656"/>
                <a:gd name="T34" fmla="*/ 2147483646 w 1274"/>
                <a:gd name="T35" fmla="*/ 2147483646 h 1656"/>
                <a:gd name="T36" fmla="*/ 2147483646 w 1274"/>
                <a:gd name="T37" fmla="*/ 2147483646 h 1656"/>
                <a:gd name="T38" fmla="*/ 2147483646 w 1274"/>
                <a:gd name="T39" fmla="*/ 2147483646 h 1656"/>
                <a:gd name="T40" fmla="*/ 2147483646 w 1274"/>
                <a:gd name="T41" fmla="*/ 2147483646 h 1656"/>
                <a:gd name="T42" fmla="*/ 2147483646 w 1274"/>
                <a:gd name="T43" fmla="*/ 2147483646 h 1656"/>
                <a:gd name="T44" fmla="*/ 1895157500 w 1274"/>
                <a:gd name="T45" fmla="*/ 2147483646 h 1656"/>
                <a:gd name="T46" fmla="*/ 1577617813 w 1274"/>
                <a:gd name="T47" fmla="*/ 2147483646 h 1656"/>
                <a:gd name="T48" fmla="*/ 1239916875 w 1274"/>
                <a:gd name="T49" fmla="*/ 2147483646 h 1656"/>
                <a:gd name="T50" fmla="*/ 882054688 w 1274"/>
                <a:gd name="T51" fmla="*/ 2147483646 h 1656"/>
                <a:gd name="T52" fmla="*/ 650200313 w 1274"/>
                <a:gd name="T53" fmla="*/ 2147483646 h 1656"/>
                <a:gd name="T54" fmla="*/ 317539688 w 1274"/>
                <a:gd name="T55" fmla="*/ 2147483646 h 1656"/>
                <a:gd name="T56" fmla="*/ 0 w 1274"/>
                <a:gd name="T57" fmla="*/ 2147483646 h 1656"/>
                <a:gd name="T58" fmla="*/ 5040313 w 1274"/>
                <a:gd name="T59" fmla="*/ 2147483646 h 1656"/>
                <a:gd name="T60" fmla="*/ 115927188 w 1274"/>
                <a:gd name="T61" fmla="*/ 2147483646 h 1656"/>
                <a:gd name="T62" fmla="*/ 433466875 w 1274"/>
                <a:gd name="T63" fmla="*/ 2147483646 h 1656"/>
                <a:gd name="T64" fmla="*/ 771167813 w 1274"/>
                <a:gd name="T65" fmla="*/ 2147483646 h 1656"/>
                <a:gd name="T66" fmla="*/ 1003022188 w 1274"/>
                <a:gd name="T67" fmla="*/ 2147483646 h 1656"/>
                <a:gd name="T68" fmla="*/ 1350803750 w 1274"/>
                <a:gd name="T69" fmla="*/ 2147483646 h 1656"/>
                <a:gd name="T70" fmla="*/ 1678424063 w 1274"/>
                <a:gd name="T71" fmla="*/ 2147483646 h 1656"/>
                <a:gd name="T72" fmla="*/ 1885076875 w 1274"/>
                <a:gd name="T73" fmla="*/ 2147483646 h 1656"/>
                <a:gd name="T74" fmla="*/ 2147483646 w 1274"/>
                <a:gd name="T75" fmla="*/ 2147483646 h 1656"/>
                <a:gd name="T76" fmla="*/ 2147483646 w 1274"/>
                <a:gd name="T77" fmla="*/ 2147483646 h 1656"/>
                <a:gd name="T78" fmla="*/ 2147483646 w 1274"/>
                <a:gd name="T79" fmla="*/ 2147483646 h 1656"/>
                <a:gd name="T80" fmla="*/ 2147483646 w 1274"/>
                <a:gd name="T81" fmla="*/ 2147483646 h 1656"/>
                <a:gd name="T82" fmla="*/ 2147483646 w 1274"/>
                <a:gd name="T83" fmla="*/ 2147483646 h 1656"/>
                <a:gd name="T84" fmla="*/ 2147483646 w 1274"/>
                <a:gd name="T85" fmla="*/ 2147483646 h 1656"/>
                <a:gd name="T86" fmla="*/ 2147483646 w 1274"/>
                <a:gd name="T87" fmla="*/ 2147483646 h 1656"/>
                <a:gd name="T88" fmla="*/ 2147483646 w 1274"/>
                <a:gd name="T89" fmla="*/ 1960681563 h 165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74" h="1656">
                  <a:moveTo>
                    <a:pt x="1266" y="732"/>
                  </a:moveTo>
                  <a:lnTo>
                    <a:pt x="1266" y="732"/>
                  </a:lnTo>
                  <a:lnTo>
                    <a:pt x="1266" y="684"/>
                  </a:lnTo>
                  <a:lnTo>
                    <a:pt x="1262" y="638"/>
                  </a:lnTo>
                  <a:lnTo>
                    <a:pt x="1256" y="592"/>
                  </a:lnTo>
                  <a:lnTo>
                    <a:pt x="1248" y="548"/>
                  </a:lnTo>
                  <a:lnTo>
                    <a:pt x="1238" y="502"/>
                  </a:lnTo>
                  <a:lnTo>
                    <a:pt x="1226" y="460"/>
                  </a:lnTo>
                  <a:lnTo>
                    <a:pt x="1212" y="416"/>
                  </a:lnTo>
                  <a:lnTo>
                    <a:pt x="1194" y="376"/>
                  </a:lnTo>
                  <a:lnTo>
                    <a:pt x="1176" y="334"/>
                  </a:lnTo>
                  <a:lnTo>
                    <a:pt x="1156" y="296"/>
                  </a:lnTo>
                  <a:lnTo>
                    <a:pt x="1134" y="256"/>
                  </a:lnTo>
                  <a:lnTo>
                    <a:pt x="1110" y="220"/>
                  </a:lnTo>
                  <a:lnTo>
                    <a:pt x="1084" y="184"/>
                  </a:lnTo>
                  <a:lnTo>
                    <a:pt x="1058" y="150"/>
                  </a:lnTo>
                  <a:lnTo>
                    <a:pt x="1028" y="116"/>
                  </a:lnTo>
                  <a:lnTo>
                    <a:pt x="998" y="84"/>
                  </a:lnTo>
                  <a:lnTo>
                    <a:pt x="956" y="44"/>
                  </a:lnTo>
                  <a:lnTo>
                    <a:pt x="912" y="8"/>
                  </a:lnTo>
                  <a:lnTo>
                    <a:pt x="914" y="0"/>
                  </a:lnTo>
                  <a:lnTo>
                    <a:pt x="960" y="38"/>
                  </a:lnTo>
                  <a:lnTo>
                    <a:pt x="1004" y="78"/>
                  </a:lnTo>
                  <a:lnTo>
                    <a:pt x="1034" y="110"/>
                  </a:lnTo>
                  <a:lnTo>
                    <a:pt x="1064" y="144"/>
                  </a:lnTo>
                  <a:lnTo>
                    <a:pt x="1092" y="178"/>
                  </a:lnTo>
                  <a:lnTo>
                    <a:pt x="1116" y="216"/>
                  </a:lnTo>
                  <a:lnTo>
                    <a:pt x="1140" y="252"/>
                  </a:lnTo>
                  <a:lnTo>
                    <a:pt x="1164" y="292"/>
                  </a:lnTo>
                  <a:lnTo>
                    <a:pt x="1184" y="332"/>
                  </a:lnTo>
                  <a:lnTo>
                    <a:pt x="1202" y="372"/>
                  </a:lnTo>
                  <a:lnTo>
                    <a:pt x="1218" y="414"/>
                  </a:lnTo>
                  <a:lnTo>
                    <a:pt x="1234" y="456"/>
                  </a:lnTo>
                  <a:lnTo>
                    <a:pt x="1246" y="500"/>
                  </a:lnTo>
                  <a:lnTo>
                    <a:pt x="1256" y="546"/>
                  </a:lnTo>
                  <a:lnTo>
                    <a:pt x="1264" y="590"/>
                  </a:lnTo>
                  <a:lnTo>
                    <a:pt x="1270" y="638"/>
                  </a:lnTo>
                  <a:lnTo>
                    <a:pt x="1274" y="684"/>
                  </a:lnTo>
                  <a:lnTo>
                    <a:pt x="1274" y="732"/>
                  </a:lnTo>
                  <a:lnTo>
                    <a:pt x="1274" y="780"/>
                  </a:lnTo>
                  <a:lnTo>
                    <a:pt x="1270" y="826"/>
                  </a:lnTo>
                  <a:lnTo>
                    <a:pt x="1264" y="872"/>
                  </a:lnTo>
                  <a:lnTo>
                    <a:pt x="1256" y="918"/>
                  </a:lnTo>
                  <a:lnTo>
                    <a:pt x="1246" y="962"/>
                  </a:lnTo>
                  <a:lnTo>
                    <a:pt x="1234" y="1006"/>
                  </a:lnTo>
                  <a:lnTo>
                    <a:pt x="1218" y="1050"/>
                  </a:lnTo>
                  <a:lnTo>
                    <a:pt x="1202" y="1092"/>
                  </a:lnTo>
                  <a:lnTo>
                    <a:pt x="1184" y="1132"/>
                  </a:lnTo>
                  <a:lnTo>
                    <a:pt x="1164" y="1172"/>
                  </a:lnTo>
                  <a:lnTo>
                    <a:pt x="1140" y="1210"/>
                  </a:lnTo>
                  <a:lnTo>
                    <a:pt x="1116" y="1248"/>
                  </a:lnTo>
                  <a:lnTo>
                    <a:pt x="1092" y="1284"/>
                  </a:lnTo>
                  <a:lnTo>
                    <a:pt x="1064" y="1320"/>
                  </a:lnTo>
                  <a:lnTo>
                    <a:pt x="1034" y="1352"/>
                  </a:lnTo>
                  <a:lnTo>
                    <a:pt x="1004" y="1384"/>
                  </a:lnTo>
                  <a:lnTo>
                    <a:pt x="972" y="1416"/>
                  </a:lnTo>
                  <a:lnTo>
                    <a:pt x="938" y="1444"/>
                  </a:lnTo>
                  <a:lnTo>
                    <a:pt x="904" y="1472"/>
                  </a:lnTo>
                  <a:lnTo>
                    <a:pt x="868" y="1498"/>
                  </a:lnTo>
                  <a:lnTo>
                    <a:pt x="830" y="1522"/>
                  </a:lnTo>
                  <a:lnTo>
                    <a:pt x="792" y="1544"/>
                  </a:lnTo>
                  <a:lnTo>
                    <a:pt x="752" y="1564"/>
                  </a:lnTo>
                  <a:lnTo>
                    <a:pt x="710" y="1584"/>
                  </a:lnTo>
                  <a:lnTo>
                    <a:pt x="668" y="1600"/>
                  </a:lnTo>
                  <a:lnTo>
                    <a:pt x="626" y="1614"/>
                  </a:lnTo>
                  <a:lnTo>
                    <a:pt x="582" y="1626"/>
                  </a:lnTo>
                  <a:lnTo>
                    <a:pt x="536" y="1636"/>
                  </a:lnTo>
                  <a:lnTo>
                    <a:pt x="492" y="1644"/>
                  </a:lnTo>
                  <a:lnTo>
                    <a:pt x="446" y="1650"/>
                  </a:lnTo>
                  <a:lnTo>
                    <a:pt x="398" y="1654"/>
                  </a:lnTo>
                  <a:lnTo>
                    <a:pt x="350" y="1656"/>
                  </a:lnTo>
                  <a:lnTo>
                    <a:pt x="304" y="1654"/>
                  </a:lnTo>
                  <a:lnTo>
                    <a:pt x="258" y="1652"/>
                  </a:lnTo>
                  <a:lnTo>
                    <a:pt x="214" y="1646"/>
                  </a:lnTo>
                  <a:lnTo>
                    <a:pt x="170" y="1638"/>
                  </a:lnTo>
                  <a:lnTo>
                    <a:pt x="126" y="1628"/>
                  </a:lnTo>
                  <a:lnTo>
                    <a:pt x="82" y="1616"/>
                  </a:lnTo>
                  <a:lnTo>
                    <a:pt x="42" y="1602"/>
                  </a:lnTo>
                  <a:lnTo>
                    <a:pt x="0" y="1586"/>
                  </a:lnTo>
                  <a:lnTo>
                    <a:pt x="2" y="1584"/>
                  </a:lnTo>
                  <a:lnTo>
                    <a:pt x="6" y="1580"/>
                  </a:lnTo>
                  <a:lnTo>
                    <a:pt x="46" y="1596"/>
                  </a:lnTo>
                  <a:lnTo>
                    <a:pt x="88" y="1610"/>
                  </a:lnTo>
                  <a:lnTo>
                    <a:pt x="130" y="1620"/>
                  </a:lnTo>
                  <a:lnTo>
                    <a:pt x="172" y="1630"/>
                  </a:lnTo>
                  <a:lnTo>
                    <a:pt x="216" y="1638"/>
                  </a:lnTo>
                  <a:lnTo>
                    <a:pt x="260" y="1644"/>
                  </a:lnTo>
                  <a:lnTo>
                    <a:pt x="306" y="1646"/>
                  </a:lnTo>
                  <a:lnTo>
                    <a:pt x="350" y="1648"/>
                  </a:lnTo>
                  <a:lnTo>
                    <a:pt x="398" y="1646"/>
                  </a:lnTo>
                  <a:lnTo>
                    <a:pt x="444" y="1642"/>
                  </a:lnTo>
                  <a:lnTo>
                    <a:pt x="490" y="1638"/>
                  </a:lnTo>
                  <a:lnTo>
                    <a:pt x="536" y="1630"/>
                  </a:lnTo>
                  <a:lnTo>
                    <a:pt x="580" y="1618"/>
                  </a:lnTo>
                  <a:lnTo>
                    <a:pt x="624" y="1606"/>
                  </a:lnTo>
                  <a:lnTo>
                    <a:pt x="666" y="1592"/>
                  </a:lnTo>
                  <a:lnTo>
                    <a:pt x="708" y="1576"/>
                  </a:lnTo>
                  <a:lnTo>
                    <a:pt x="748" y="1558"/>
                  </a:lnTo>
                  <a:lnTo>
                    <a:pt x="788" y="1538"/>
                  </a:lnTo>
                  <a:lnTo>
                    <a:pt x="826" y="1516"/>
                  </a:lnTo>
                  <a:lnTo>
                    <a:pt x="862" y="1492"/>
                  </a:lnTo>
                  <a:lnTo>
                    <a:pt x="898" y="1466"/>
                  </a:lnTo>
                  <a:lnTo>
                    <a:pt x="934" y="1438"/>
                  </a:lnTo>
                  <a:lnTo>
                    <a:pt x="966" y="1410"/>
                  </a:lnTo>
                  <a:lnTo>
                    <a:pt x="998" y="1380"/>
                  </a:lnTo>
                  <a:lnTo>
                    <a:pt x="1028" y="1348"/>
                  </a:lnTo>
                  <a:lnTo>
                    <a:pt x="1058" y="1314"/>
                  </a:lnTo>
                  <a:lnTo>
                    <a:pt x="1084" y="1280"/>
                  </a:lnTo>
                  <a:lnTo>
                    <a:pt x="1110" y="1244"/>
                  </a:lnTo>
                  <a:lnTo>
                    <a:pt x="1134" y="1206"/>
                  </a:lnTo>
                  <a:lnTo>
                    <a:pt x="1156" y="1168"/>
                  </a:lnTo>
                  <a:lnTo>
                    <a:pt x="1176" y="1128"/>
                  </a:lnTo>
                  <a:lnTo>
                    <a:pt x="1194" y="1088"/>
                  </a:lnTo>
                  <a:lnTo>
                    <a:pt x="1212" y="1046"/>
                  </a:lnTo>
                  <a:lnTo>
                    <a:pt x="1226" y="1004"/>
                  </a:lnTo>
                  <a:lnTo>
                    <a:pt x="1238" y="960"/>
                  </a:lnTo>
                  <a:lnTo>
                    <a:pt x="1248" y="916"/>
                  </a:lnTo>
                  <a:lnTo>
                    <a:pt x="1256" y="872"/>
                  </a:lnTo>
                  <a:lnTo>
                    <a:pt x="1262" y="826"/>
                  </a:lnTo>
                  <a:lnTo>
                    <a:pt x="1266" y="778"/>
                  </a:lnTo>
                  <a:lnTo>
                    <a:pt x="1266" y="73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4" name="Freeform 273"/>
            <p:cNvSpPr>
              <a:spLocks/>
            </p:cNvSpPr>
            <p:nvPr/>
          </p:nvSpPr>
          <p:spPr bwMode="auto">
            <a:xfrm>
              <a:off x="5014913" y="3154363"/>
              <a:ext cx="1911350" cy="2501900"/>
            </a:xfrm>
            <a:custGeom>
              <a:avLst/>
              <a:gdLst>
                <a:gd name="T0" fmla="*/ 2147483646 w 1204"/>
                <a:gd name="T1" fmla="*/ 1628020938 h 1576"/>
                <a:gd name="T2" fmla="*/ 2147483646 w 1204"/>
                <a:gd name="T3" fmla="*/ 1300400625 h 1576"/>
                <a:gd name="T4" fmla="*/ 2147483646 w 1204"/>
                <a:gd name="T5" fmla="*/ 982860938 h 1576"/>
                <a:gd name="T6" fmla="*/ 2147483646 w 1204"/>
                <a:gd name="T7" fmla="*/ 786288750 h 1576"/>
                <a:gd name="T8" fmla="*/ 2147483646 w 1204"/>
                <a:gd name="T9" fmla="*/ 509071563 h 1576"/>
                <a:gd name="T10" fmla="*/ 2147483646 w 1204"/>
                <a:gd name="T11" fmla="*/ 257055938 h 1576"/>
                <a:gd name="T12" fmla="*/ 2147483646 w 1204"/>
                <a:gd name="T13" fmla="*/ 100806250 h 1576"/>
                <a:gd name="T14" fmla="*/ 2147483646 w 1204"/>
                <a:gd name="T15" fmla="*/ 0 h 1576"/>
                <a:gd name="T16" fmla="*/ 2147483646 w 1204"/>
                <a:gd name="T17" fmla="*/ 166330313 h 1576"/>
                <a:gd name="T18" fmla="*/ 2147483646 w 1204"/>
                <a:gd name="T19" fmla="*/ 327620313 h 1576"/>
                <a:gd name="T20" fmla="*/ 2147483646 w 1204"/>
                <a:gd name="T21" fmla="*/ 589716563 h 1576"/>
                <a:gd name="T22" fmla="*/ 2147483646 w 1204"/>
                <a:gd name="T23" fmla="*/ 877014375 h 1576"/>
                <a:gd name="T24" fmla="*/ 2147483646 w 1204"/>
                <a:gd name="T25" fmla="*/ 1184473438 h 1576"/>
                <a:gd name="T26" fmla="*/ 2147483646 w 1204"/>
                <a:gd name="T27" fmla="*/ 1517134063 h 1576"/>
                <a:gd name="T28" fmla="*/ 2147483646 w 1204"/>
                <a:gd name="T29" fmla="*/ 1743948125 h 1576"/>
                <a:gd name="T30" fmla="*/ 2147483646 w 1204"/>
                <a:gd name="T31" fmla="*/ 2081649063 h 1576"/>
                <a:gd name="T32" fmla="*/ 2147483646 w 1204"/>
                <a:gd name="T33" fmla="*/ 2147483646 h 1576"/>
                <a:gd name="T34" fmla="*/ 2147483646 w 1204"/>
                <a:gd name="T35" fmla="*/ 2147483646 h 1576"/>
                <a:gd name="T36" fmla="*/ 2147483646 w 1204"/>
                <a:gd name="T37" fmla="*/ 2147483646 h 1576"/>
                <a:gd name="T38" fmla="*/ 2147483646 w 1204"/>
                <a:gd name="T39" fmla="*/ 2147483646 h 1576"/>
                <a:gd name="T40" fmla="*/ 2147483646 w 1204"/>
                <a:gd name="T41" fmla="*/ 2147483646 h 1576"/>
                <a:gd name="T42" fmla="*/ 2056447500 w 1204"/>
                <a:gd name="T43" fmla="*/ 2147483646 h 1576"/>
                <a:gd name="T44" fmla="*/ 1774190000 w 1204"/>
                <a:gd name="T45" fmla="*/ 2147483646 h 1576"/>
                <a:gd name="T46" fmla="*/ 1471771250 w 1204"/>
                <a:gd name="T47" fmla="*/ 2147483646 h 1576"/>
                <a:gd name="T48" fmla="*/ 1149191250 w 1204"/>
                <a:gd name="T49" fmla="*/ 2147483646 h 1576"/>
                <a:gd name="T50" fmla="*/ 806450000 w 1204"/>
                <a:gd name="T51" fmla="*/ 2147483646 h 1576"/>
                <a:gd name="T52" fmla="*/ 594756875 w 1204"/>
                <a:gd name="T53" fmla="*/ 2147483646 h 1576"/>
                <a:gd name="T54" fmla="*/ 292338125 w 1204"/>
                <a:gd name="T55" fmla="*/ 2147483646 h 1576"/>
                <a:gd name="T56" fmla="*/ 0 w 1204"/>
                <a:gd name="T57" fmla="*/ 2147483646 h 1576"/>
                <a:gd name="T58" fmla="*/ 15120938 w 1204"/>
                <a:gd name="T59" fmla="*/ 2147483646 h 1576"/>
                <a:gd name="T60" fmla="*/ 302418750 w 1204"/>
                <a:gd name="T61" fmla="*/ 2147483646 h 1576"/>
                <a:gd name="T62" fmla="*/ 599797188 w 1204"/>
                <a:gd name="T63" fmla="*/ 2147483646 h 1576"/>
                <a:gd name="T64" fmla="*/ 806450000 w 1204"/>
                <a:gd name="T65" fmla="*/ 2147483646 h 1576"/>
                <a:gd name="T66" fmla="*/ 1144150938 w 1204"/>
                <a:gd name="T67" fmla="*/ 2147483646 h 1576"/>
                <a:gd name="T68" fmla="*/ 1466730938 w 1204"/>
                <a:gd name="T69" fmla="*/ 2147483646 h 1576"/>
                <a:gd name="T70" fmla="*/ 1668343438 w 1204"/>
                <a:gd name="T71" fmla="*/ 2147483646 h 1576"/>
                <a:gd name="T72" fmla="*/ 1955641250 w 1204"/>
                <a:gd name="T73" fmla="*/ 2147483646 h 1576"/>
                <a:gd name="T74" fmla="*/ 2147483646 w 1204"/>
                <a:gd name="T75" fmla="*/ 2147483646 h 1576"/>
                <a:gd name="T76" fmla="*/ 2147483646 w 1204"/>
                <a:gd name="T77" fmla="*/ 2147483646 h 1576"/>
                <a:gd name="T78" fmla="*/ 2147483646 w 1204"/>
                <a:gd name="T79" fmla="*/ 2147483646 h 1576"/>
                <a:gd name="T80" fmla="*/ 2147483646 w 1204"/>
                <a:gd name="T81" fmla="*/ 2147483646 h 1576"/>
                <a:gd name="T82" fmla="*/ 2147483646 w 1204"/>
                <a:gd name="T83" fmla="*/ 2147483646 h 1576"/>
                <a:gd name="T84" fmla="*/ 2147483646 w 1204"/>
                <a:gd name="T85" fmla="*/ 2147483646 h 1576"/>
                <a:gd name="T86" fmla="*/ 2147483646 w 1204"/>
                <a:gd name="T87" fmla="*/ 1970762188 h 1576"/>
                <a:gd name="T88" fmla="*/ 2147483646 w 1204"/>
                <a:gd name="T89" fmla="*/ 1743948125 h 157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04" h="1576">
                  <a:moveTo>
                    <a:pt x="1196" y="692"/>
                  </a:moveTo>
                  <a:lnTo>
                    <a:pt x="1196" y="692"/>
                  </a:lnTo>
                  <a:lnTo>
                    <a:pt x="1196" y="646"/>
                  </a:lnTo>
                  <a:lnTo>
                    <a:pt x="1192" y="602"/>
                  </a:lnTo>
                  <a:lnTo>
                    <a:pt x="1186" y="558"/>
                  </a:lnTo>
                  <a:lnTo>
                    <a:pt x="1180" y="516"/>
                  </a:lnTo>
                  <a:lnTo>
                    <a:pt x="1170" y="472"/>
                  </a:lnTo>
                  <a:lnTo>
                    <a:pt x="1158" y="432"/>
                  </a:lnTo>
                  <a:lnTo>
                    <a:pt x="1144" y="390"/>
                  </a:lnTo>
                  <a:lnTo>
                    <a:pt x="1128" y="350"/>
                  </a:lnTo>
                  <a:lnTo>
                    <a:pt x="1110" y="312"/>
                  </a:lnTo>
                  <a:lnTo>
                    <a:pt x="1092" y="274"/>
                  </a:lnTo>
                  <a:lnTo>
                    <a:pt x="1070" y="238"/>
                  </a:lnTo>
                  <a:lnTo>
                    <a:pt x="1048" y="202"/>
                  </a:lnTo>
                  <a:lnTo>
                    <a:pt x="1022" y="168"/>
                  </a:lnTo>
                  <a:lnTo>
                    <a:pt x="996" y="134"/>
                  </a:lnTo>
                  <a:lnTo>
                    <a:pt x="970" y="102"/>
                  </a:lnTo>
                  <a:lnTo>
                    <a:pt x="940" y="72"/>
                  </a:lnTo>
                  <a:lnTo>
                    <a:pt x="906" y="40"/>
                  </a:lnTo>
                  <a:lnTo>
                    <a:pt x="870" y="8"/>
                  </a:lnTo>
                  <a:lnTo>
                    <a:pt x="872" y="0"/>
                  </a:lnTo>
                  <a:lnTo>
                    <a:pt x="910" y="32"/>
                  </a:lnTo>
                  <a:lnTo>
                    <a:pt x="946" y="66"/>
                  </a:lnTo>
                  <a:lnTo>
                    <a:pt x="976" y="98"/>
                  </a:lnTo>
                  <a:lnTo>
                    <a:pt x="1002" y="130"/>
                  </a:lnTo>
                  <a:lnTo>
                    <a:pt x="1030" y="162"/>
                  </a:lnTo>
                  <a:lnTo>
                    <a:pt x="1054" y="198"/>
                  </a:lnTo>
                  <a:lnTo>
                    <a:pt x="1076" y="234"/>
                  </a:lnTo>
                  <a:lnTo>
                    <a:pt x="1098" y="270"/>
                  </a:lnTo>
                  <a:lnTo>
                    <a:pt x="1118" y="308"/>
                  </a:lnTo>
                  <a:lnTo>
                    <a:pt x="1136" y="348"/>
                  </a:lnTo>
                  <a:lnTo>
                    <a:pt x="1152" y="388"/>
                  </a:lnTo>
                  <a:lnTo>
                    <a:pt x="1166" y="428"/>
                  </a:lnTo>
                  <a:lnTo>
                    <a:pt x="1176" y="470"/>
                  </a:lnTo>
                  <a:lnTo>
                    <a:pt x="1186" y="514"/>
                  </a:lnTo>
                  <a:lnTo>
                    <a:pt x="1194" y="556"/>
                  </a:lnTo>
                  <a:lnTo>
                    <a:pt x="1200" y="602"/>
                  </a:lnTo>
                  <a:lnTo>
                    <a:pt x="1204" y="646"/>
                  </a:lnTo>
                  <a:lnTo>
                    <a:pt x="1204" y="692"/>
                  </a:lnTo>
                  <a:lnTo>
                    <a:pt x="1204" y="738"/>
                  </a:lnTo>
                  <a:lnTo>
                    <a:pt x="1200" y="782"/>
                  </a:lnTo>
                  <a:lnTo>
                    <a:pt x="1194" y="826"/>
                  </a:lnTo>
                  <a:lnTo>
                    <a:pt x="1186" y="870"/>
                  </a:lnTo>
                  <a:lnTo>
                    <a:pt x="1176" y="912"/>
                  </a:lnTo>
                  <a:lnTo>
                    <a:pt x="1166" y="954"/>
                  </a:lnTo>
                  <a:lnTo>
                    <a:pt x="1152" y="996"/>
                  </a:lnTo>
                  <a:lnTo>
                    <a:pt x="1136" y="1036"/>
                  </a:lnTo>
                  <a:lnTo>
                    <a:pt x="1118" y="1074"/>
                  </a:lnTo>
                  <a:lnTo>
                    <a:pt x="1098" y="1112"/>
                  </a:lnTo>
                  <a:lnTo>
                    <a:pt x="1076" y="1150"/>
                  </a:lnTo>
                  <a:lnTo>
                    <a:pt x="1054" y="1186"/>
                  </a:lnTo>
                  <a:lnTo>
                    <a:pt x="1030" y="1220"/>
                  </a:lnTo>
                  <a:lnTo>
                    <a:pt x="1002" y="1254"/>
                  </a:lnTo>
                  <a:lnTo>
                    <a:pt x="976" y="1286"/>
                  </a:lnTo>
                  <a:lnTo>
                    <a:pt x="946" y="1316"/>
                  </a:lnTo>
                  <a:lnTo>
                    <a:pt x="916" y="1346"/>
                  </a:lnTo>
                  <a:lnTo>
                    <a:pt x="884" y="1374"/>
                  </a:lnTo>
                  <a:lnTo>
                    <a:pt x="850" y="1400"/>
                  </a:lnTo>
                  <a:lnTo>
                    <a:pt x="816" y="1424"/>
                  </a:lnTo>
                  <a:lnTo>
                    <a:pt x="780" y="1448"/>
                  </a:lnTo>
                  <a:lnTo>
                    <a:pt x="742" y="1468"/>
                  </a:lnTo>
                  <a:lnTo>
                    <a:pt x="704" y="1488"/>
                  </a:lnTo>
                  <a:lnTo>
                    <a:pt x="664" y="1506"/>
                  </a:lnTo>
                  <a:lnTo>
                    <a:pt x="624" y="1522"/>
                  </a:lnTo>
                  <a:lnTo>
                    <a:pt x="584" y="1536"/>
                  </a:lnTo>
                  <a:lnTo>
                    <a:pt x="542" y="1548"/>
                  </a:lnTo>
                  <a:lnTo>
                    <a:pt x="498" y="1558"/>
                  </a:lnTo>
                  <a:lnTo>
                    <a:pt x="456" y="1566"/>
                  </a:lnTo>
                  <a:lnTo>
                    <a:pt x="412" y="1572"/>
                  </a:lnTo>
                  <a:lnTo>
                    <a:pt x="366" y="1574"/>
                  </a:lnTo>
                  <a:lnTo>
                    <a:pt x="320" y="1576"/>
                  </a:lnTo>
                  <a:lnTo>
                    <a:pt x="278" y="1574"/>
                  </a:lnTo>
                  <a:lnTo>
                    <a:pt x="236" y="1572"/>
                  </a:lnTo>
                  <a:lnTo>
                    <a:pt x="196" y="1566"/>
                  </a:lnTo>
                  <a:lnTo>
                    <a:pt x="156" y="1560"/>
                  </a:lnTo>
                  <a:lnTo>
                    <a:pt x="116" y="1552"/>
                  </a:lnTo>
                  <a:lnTo>
                    <a:pt x="76" y="1542"/>
                  </a:lnTo>
                  <a:lnTo>
                    <a:pt x="38" y="1530"/>
                  </a:lnTo>
                  <a:lnTo>
                    <a:pt x="0" y="1516"/>
                  </a:lnTo>
                  <a:lnTo>
                    <a:pt x="6" y="1510"/>
                  </a:lnTo>
                  <a:lnTo>
                    <a:pt x="44" y="1522"/>
                  </a:lnTo>
                  <a:lnTo>
                    <a:pt x="80" y="1534"/>
                  </a:lnTo>
                  <a:lnTo>
                    <a:pt x="120" y="1544"/>
                  </a:lnTo>
                  <a:lnTo>
                    <a:pt x="158" y="1552"/>
                  </a:lnTo>
                  <a:lnTo>
                    <a:pt x="198" y="1560"/>
                  </a:lnTo>
                  <a:lnTo>
                    <a:pt x="238" y="1564"/>
                  </a:lnTo>
                  <a:lnTo>
                    <a:pt x="280" y="1566"/>
                  </a:lnTo>
                  <a:lnTo>
                    <a:pt x="320" y="1568"/>
                  </a:lnTo>
                  <a:lnTo>
                    <a:pt x="366" y="1566"/>
                  </a:lnTo>
                  <a:lnTo>
                    <a:pt x="410" y="1564"/>
                  </a:lnTo>
                  <a:lnTo>
                    <a:pt x="454" y="1558"/>
                  </a:lnTo>
                  <a:lnTo>
                    <a:pt x="498" y="1550"/>
                  </a:lnTo>
                  <a:lnTo>
                    <a:pt x="540" y="1540"/>
                  </a:lnTo>
                  <a:lnTo>
                    <a:pt x="582" y="1528"/>
                  </a:lnTo>
                  <a:lnTo>
                    <a:pt x="622" y="1514"/>
                  </a:lnTo>
                  <a:lnTo>
                    <a:pt x="662" y="1498"/>
                  </a:lnTo>
                  <a:lnTo>
                    <a:pt x="700" y="1482"/>
                  </a:lnTo>
                  <a:lnTo>
                    <a:pt x="738" y="1462"/>
                  </a:lnTo>
                  <a:lnTo>
                    <a:pt x="776" y="1440"/>
                  </a:lnTo>
                  <a:lnTo>
                    <a:pt x="810" y="1418"/>
                  </a:lnTo>
                  <a:lnTo>
                    <a:pt x="844" y="1394"/>
                  </a:lnTo>
                  <a:lnTo>
                    <a:pt x="878" y="1368"/>
                  </a:lnTo>
                  <a:lnTo>
                    <a:pt x="910" y="1340"/>
                  </a:lnTo>
                  <a:lnTo>
                    <a:pt x="940" y="1310"/>
                  </a:lnTo>
                  <a:lnTo>
                    <a:pt x="970" y="1280"/>
                  </a:lnTo>
                  <a:lnTo>
                    <a:pt x="996" y="1248"/>
                  </a:lnTo>
                  <a:lnTo>
                    <a:pt x="1022" y="1216"/>
                  </a:lnTo>
                  <a:lnTo>
                    <a:pt x="1048" y="1182"/>
                  </a:lnTo>
                  <a:lnTo>
                    <a:pt x="1070" y="1146"/>
                  </a:lnTo>
                  <a:lnTo>
                    <a:pt x="1092" y="1110"/>
                  </a:lnTo>
                  <a:lnTo>
                    <a:pt x="1110" y="1072"/>
                  </a:lnTo>
                  <a:lnTo>
                    <a:pt x="1128" y="1032"/>
                  </a:lnTo>
                  <a:lnTo>
                    <a:pt x="1144" y="992"/>
                  </a:lnTo>
                  <a:lnTo>
                    <a:pt x="1158" y="952"/>
                  </a:lnTo>
                  <a:lnTo>
                    <a:pt x="1170" y="910"/>
                  </a:lnTo>
                  <a:lnTo>
                    <a:pt x="1180" y="868"/>
                  </a:lnTo>
                  <a:lnTo>
                    <a:pt x="1186" y="826"/>
                  </a:lnTo>
                  <a:lnTo>
                    <a:pt x="1192" y="782"/>
                  </a:lnTo>
                  <a:lnTo>
                    <a:pt x="1196" y="736"/>
                  </a:lnTo>
                  <a:lnTo>
                    <a:pt x="1196" y="69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5" name="Freeform 274"/>
            <p:cNvSpPr>
              <a:spLocks/>
            </p:cNvSpPr>
            <p:nvPr/>
          </p:nvSpPr>
          <p:spPr bwMode="auto">
            <a:xfrm>
              <a:off x="5059363" y="3221038"/>
              <a:ext cx="1803400" cy="2371725"/>
            </a:xfrm>
            <a:custGeom>
              <a:avLst/>
              <a:gdLst>
                <a:gd name="T0" fmla="*/ 2147483646 w 1136"/>
                <a:gd name="T1" fmla="*/ 1527214688 h 1494"/>
                <a:gd name="T2" fmla="*/ 2147483646 w 1136"/>
                <a:gd name="T3" fmla="*/ 1214715313 h 1494"/>
                <a:gd name="T4" fmla="*/ 2147483646 w 1136"/>
                <a:gd name="T5" fmla="*/ 912296563 h 1494"/>
                <a:gd name="T6" fmla="*/ 2147483646 w 1136"/>
                <a:gd name="T7" fmla="*/ 725805000 h 1494"/>
                <a:gd name="T8" fmla="*/ 2147483646 w 1136"/>
                <a:gd name="T9" fmla="*/ 458668438 h 1494"/>
                <a:gd name="T10" fmla="*/ 2147483646 w 1136"/>
                <a:gd name="T11" fmla="*/ 221773750 h 1494"/>
                <a:gd name="T12" fmla="*/ 2147483646 w 1136"/>
                <a:gd name="T13" fmla="*/ 80645000 h 1494"/>
                <a:gd name="T14" fmla="*/ 2096770000 w 1136"/>
                <a:gd name="T15" fmla="*/ 0 h 1494"/>
                <a:gd name="T16" fmla="*/ 2147483646 w 1136"/>
                <a:gd name="T17" fmla="*/ 131048125 h 1494"/>
                <a:gd name="T18" fmla="*/ 2147483646 w 1136"/>
                <a:gd name="T19" fmla="*/ 282257500 h 1494"/>
                <a:gd name="T20" fmla="*/ 2147483646 w 1136"/>
                <a:gd name="T21" fmla="*/ 534273125 h 1494"/>
                <a:gd name="T22" fmla="*/ 2147483646 w 1136"/>
                <a:gd name="T23" fmla="*/ 811490313 h 1494"/>
                <a:gd name="T24" fmla="*/ 2147483646 w 1136"/>
                <a:gd name="T25" fmla="*/ 1103828438 h 1494"/>
                <a:gd name="T26" fmla="*/ 2147483646 w 1136"/>
                <a:gd name="T27" fmla="*/ 1421368125 h 1494"/>
                <a:gd name="T28" fmla="*/ 2147483646 w 1136"/>
                <a:gd name="T29" fmla="*/ 1638101563 h 1494"/>
                <a:gd name="T30" fmla="*/ 2147483646 w 1136"/>
                <a:gd name="T31" fmla="*/ 1960681563 h 1494"/>
                <a:gd name="T32" fmla="*/ 2147483646 w 1136"/>
                <a:gd name="T33" fmla="*/ 2147483646 h 1494"/>
                <a:gd name="T34" fmla="*/ 2147483646 w 1136"/>
                <a:gd name="T35" fmla="*/ 2147483646 h 1494"/>
                <a:gd name="T36" fmla="*/ 2147483646 w 1136"/>
                <a:gd name="T37" fmla="*/ 2147483646 h 1494"/>
                <a:gd name="T38" fmla="*/ 2147483646 w 1136"/>
                <a:gd name="T39" fmla="*/ 2147483646 h 1494"/>
                <a:gd name="T40" fmla="*/ 2147483646 w 1136"/>
                <a:gd name="T41" fmla="*/ 2147483646 h 1494"/>
                <a:gd name="T42" fmla="*/ 1925399375 w 1136"/>
                <a:gd name="T43" fmla="*/ 2147483646 h 1494"/>
                <a:gd name="T44" fmla="*/ 1658262813 w 1136"/>
                <a:gd name="T45" fmla="*/ 2147483646 h 1494"/>
                <a:gd name="T46" fmla="*/ 1370965000 w 1136"/>
                <a:gd name="T47" fmla="*/ 2147483646 h 1494"/>
                <a:gd name="T48" fmla="*/ 1063505938 w 1136"/>
                <a:gd name="T49" fmla="*/ 2147483646 h 1494"/>
                <a:gd name="T50" fmla="*/ 735885625 w 1136"/>
                <a:gd name="T51" fmla="*/ 2147483646 h 1494"/>
                <a:gd name="T52" fmla="*/ 544353750 w 1136"/>
                <a:gd name="T53" fmla="*/ 2147483646 h 1494"/>
                <a:gd name="T54" fmla="*/ 267136563 w 1136"/>
                <a:gd name="T55" fmla="*/ 2147483646 h 1494"/>
                <a:gd name="T56" fmla="*/ 0 w 1136"/>
                <a:gd name="T57" fmla="*/ 2147483646 h 1494"/>
                <a:gd name="T58" fmla="*/ 15120938 w 1136"/>
                <a:gd name="T59" fmla="*/ 2147483646 h 1494"/>
                <a:gd name="T60" fmla="*/ 277217188 w 1136"/>
                <a:gd name="T61" fmla="*/ 2147483646 h 1494"/>
                <a:gd name="T62" fmla="*/ 549394063 w 1136"/>
                <a:gd name="T63" fmla="*/ 2147483646 h 1494"/>
                <a:gd name="T64" fmla="*/ 735885625 w 1136"/>
                <a:gd name="T65" fmla="*/ 2147483646 h 1494"/>
                <a:gd name="T66" fmla="*/ 1058465625 w 1136"/>
                <a:gd name="T67" fmla="*/ 2147483646 h 1494"/>
                <a:gd name="T68" fmla="*/ 1365924688 w 1136"/>
                <a:gd name="T69" fmla="*/ 2147483646 h 1494"/>
                <a:gd name="T70" fmla="*/ 1557456563 w 1136"/>
                <a:gd name="T71" fmla="*/ 2147483646 h 1494"/>
                <a:gd name="T72" fmla="*/ 1829633438 w 1136"/>
                <a:gd name="T73" fmla="*/ 2147483646 h 1494"/>
                <a:gd name="T74" fmla="*/ 2076608750 w 1136"/>
                <a:gd name="T75" fmla="*/ 2147483646 h 1494"/>
                <a:gd name="T76" fmla="*/ 2147483646 w 1136"/>
                <a:gd name="T77" fmla="*/ 2147483646 h 1494"/>
                <a:gd name="T78" fmla="*/ 2147483646 w 1136"/>
                <a:gd name="T79" fmla="*/ 2147483646 h 1494"/>
                <a:gd name="T80" fmla="*/ 2147483646 w 1136"/>
                <a:gd name="T81" fmla="*/ 2147483646 h 1494"/>
                <a:gd name="T82" fmla="*/ 2147483646 w 1136"/>
                <a:gd name="T83" fmla="*/ 2147483646 h 1494"/>
                <a:gd name="T84" fmla="*/ 2147483646 w 1136"/>
                <a:gd name="T85" fmla="*/ 2147483646 h 1494"/>
                <a:gd name="T86" fmla="*/ 2147483646 w 1136"/>
                <a:gd name="T87" fmla="*/ 1854835000 h 1494"/>
                <a:gd name="T88" fmla="*/ 2147483646 w 1136"/>
                <a:gd name="T89" fmla="*/ 1638101563 h 149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136" h="1494">
                  <a:moveTo>
                    <a:pt x="1128" y="650"/>
                  </a:moveTo>
                  <a:lnTo>
                    <a:pt x="1128" y="650"/>
                  </a:lnTo>
                  <a:lnTo>
                    <a:pt x="1128" y="606"/>
                  </a:lnTo>
                  <a:lnTo>
                    <a:pt x="1124" y="564"/>
                  </a:lnTo>
                  <a:lnTo>
                    <a:pt x="1120" y="522"/>
                  </a:lnTo>
                  <a:lnTo>
                    <a:pt x="1112" y="482"/>
                  </a:lnTo>
                  <a:lnTo>
                    <a:pt x="1102" y="440"/>
                  </a:lnTo>
                  <a:lnTo>
                    <a:pt x="1092" y="400"/>
                  </a:lnTo>
                  <a:lnTo>
                    <a:pt x="1078" y="362"/>
                  </a:lnTo>
                  <a:lnTo>
                    <a:pt x="1064" y="324"/>
                  </a:lnTo>
                  <a:lnTo>
                    <a:pt x="1046" y="288"/>
                  </a:lnTo>
                  <a:lnTo>
                    <a:pt x="1028" y="252"/>
                  </a:lnTo>
                  <a:lnTo>
                    <a:pt x="1008" y="216"/>
                  </a:lnTo>
                  <a:lnTo>
                    <a:pt x="986" y="182"/>
                  </a:lnTo>
                  <a:lnTo>
                    <a:pt x="962" y="150"/>
                  </a:lnTo>
                  <a:lnTo>
                    <a:pt x="938" y="118"/>
                  </a:lnTo>
                  <a:lnTo>
                    <a:pt x="912" y="88"/>
                  </a:lnTo>
                  <a:lnTo>
                    <a:pt x="884" y="58"/>
                  </a:lnTo>
                  <a:lnTo>
                    <a:pt x="856" y="32"/>
                  </a:lnTo>
                  <a:lnTo>
                    <a:pt x="828" y="8"/>
                  </a:lnTo>
                  <a:lnTo>
                    <a:pt x="832" y="0"/>
                  </a:lnTo>
                  <a:lnTo>
                    <a:pt x="862" y="26"/>
                  </a:lnTo>
                  <a:lnTo>
                    <a:pt x="890" y="52"/>
                  </a:lnTo>
                  <a:lnTo>
                    <a:pt x="918" y="82"/>
                  </a:lnTo>
                  <a:lnTo>
                    <a:pt x="944" y="112"/>
                  </a:lnTo>
                  <a:lnTo>
                    <a:pt x="970" y="144"/>
                  </a:lnTo>
                  <a:lnTo>
                    <a:pt x="992" y="178"/>
                  </a:lnTo>
                  <a:lnTo>
                    <a:pt x="1014" y="212"/>
                  </a:lnTo>
                  <a:lnTo>
                    <a:pt x="1034" y="248"/>
                  </a:lnTo>
                  <a:lnTo>
                    <a:pt x="1054" y="284"/>
                  </a:lnTo>
                  <a:lnTo>
                    <a:pt x="1070" y="322"/>
                  </a:lnTo>
                  <a:lnTo>
                    <a:pt x="1086" y="360"/>
                  </a:lnTo>
                  <a:lnTo>
                    <a:pt x="1098" y="398"/>
                  </a:lnTo>
                  <a:lnTo>
                    <a:pt x="1110" y="438"/>
                  </a:lnTo>
                  <a:lnTo>
                    <a:pt x="1120" y="480"/>
                  </a:lnTo>
                  <a:lnTo>
                    <a:pt x="1128" y="522"/>
                  </a:lnTo>
                  <a:lnTo>
                    <a:pt x="1132" y="564"/>
                  </a:lnTo>
                  <a:lnTo>
                    <a:pt x="1136" y="606"/>
                  </a:lnTo>
                  <a:lnTo>
                    <a:pt x="1136" y="650"/>
                  </a:lnTo>
                  <a:lnTo>
                    <a:pt x="1136" y="694"/>
                  </a:lnTo>
                  <a:lnTo>
                    <a:pt x="1132" y="736"/>
                  </a:lnTo>
                  <a:lnTo>
                    <a:pt x="1128" y="778"/>
                  </a:lnTo>
                  <a:lnTo>
                    <a:pt x="1120" y="820"/>
                  </a:lnTo>
                  <a:lnTo>
                    <a:pt x="1110" y="860"/>
                  </a:lnTo>
                  <a:lnTo>
                    <a:pt x="1098" y="900"/>
                  </a:lnTo>
                  <a:lnTo>
                    <a:pt x="1086" y="940"/>
                  </a:lnTo>
                  <a:lnTo>
                    <a:pt x="1070" y="978"/>
                  </a:lnTo>
                  <a:lnTo>
                    <a:pt x="1054" y="1016"/>
                  </a:lnTo>
                  <a:lnTo>
                    <a:pt x="1034" y="1052"/>
                  </a:lnTo>
                  <a:lnTo>
                    <a:pt x="1014" y="1088"/>
                  </a:lnTo>
                  <a:lnTo>
                    <a:pt x="992" y="1122"/>
                  </a:lnTo>
                  <a:lnTo>
                    <a:pt x="970" y="1154"/>
                  </a:lnTo>
                  <a:lnTo>
                    <a:pt x="944" y="1186"/>
                  </a:lnTo>
                  <a:lnTo>
                    <a:pt x="918" y="1218"/>
                  </a:lnTo>
                  <a:lnTo>
                    <a:pt x="890" y="1246"/>
                  </a:lnTo>
                  <a:lnTo>
                    <a:pt x="860" y="1274"/>
                  </a:lnTo>
                  <a:lnTo>
                    <a:pt x="830" y="1300"/>
                  </a:lnTo>
                  <a:lnTo>
                    <a:pt x="798" y="1326"/>
                  </a:lnTo>
                  <a:lnTo>
                    <a:pt x="764" y="1350"/>
                  </a:lnTo>
                  <a:lnTo>
                    <a:pt x="730" y="1372"/>
                  </a:lnTo>
                  <a:lnTo>
                    <a:pt x="696" y="1392"/>
                  </a:lnTo>
                  <a:lnTo>
                    <a:pt x="658" y="1410"/>
                  </a:lnTo>
                  <a:lnTo>
                    <a:pt x="622" y="1428"/>
                  </a:lnTo>
                  <a:lnTo>
                    <a:pt x="584" y="1442"/>
                  </a:lnTo>
                  <a:lnTo>
                    <a:pt x="544" y="1456"/>
                  </a:lnTo>
                  <a:lnTo>
                    <a:pt x="504" y="1468"/>
                  </a:lnTo>
                  <a:lnTo>
                    <a:pt x="462" y="1476"/>
                  </a:lnTo>
                  <a:lnTo>
                    <a:pt x="422" y="1484"/>
                  </a:lnTo>
                  <a:lnTo>
                    <a:pt x="380" y="1490"/>
                  </a:lnTo>
                  <a:lnTo>
                    <a:pt x="336" y="1492"/>
                  </a:lnTo>
                  <a:lnTo>
                    <a:pt x="292" y="1494"/>
                  </a:lnTo>
                  <a:lnTo>
                    <a:pt x="254" y="1492"/>
                  </a:lnTo>
                  <a:lnTo>
                    <a:pt x="216" y="1490"/>
                  </a:lnTo>
                  <a:lnTo>
                    <a:pt x="180" y="1486"/>
                  </a:lnTo>
                  <a:lnTo>
                    <a:pt x="142" y="1480"/>
                  </a:lnTo>
                  <a:lnTo>
                    <a:pt x="106" y="1472"/>
                  </a:lnTo>
                  <a:lnTo>
                    <a:pt x="70" y="1464"/>
                  </a:lnTo>
                  <a:lnTo>
                    <a:pt x="36" y="1454"/>
                  </a:lnTo>
                  <a:lnTo>
                    <a:pt x="0" y="1442"/>
                  </a:lnTo>
                  <a:lnTo>
                    <a:pt x="6" y="1436"/>
                  </a:lnTo>
                  <a:lnTo>
                    <a:pt x="40" y="1446"/>
                  </a:lnTo>
                  <a:lnTo>
                    <a:pt x="74" y="1456"/>
                  </a:lnTo>
                  <a:lnTo>
                    <a:pt x="110" y="1466"/>
                  </a:lnTo>
                  <a:lnTo>
                    <a:pt x="146" y="1472"/>
                  </a:lnTo>
                  <a:lnTo>
                    <a:pt x="182" y="1478"/>
                  </a:lnTo>
                  <a:lnTo>
                    <a:pt x="218" y="1482"/>
                  </a:lnTo>
                  <a:lnTo>
                    <a:pt x="256" y="1484"/>
                  </a:lnTo>
                  <a:lnTo>
                    <a:pt x="292" y="1486"/>
                  </a:lnTo>
                  <a:lnTo>
                    <a:pt x="336" y="1484"/>
                  </a:lnTo>
                  <a:lnTo>
                    <a:pt x="378" y="1482"/>
                  </a:lnTo>
                  <a:lnTo>
                    <a:pt x="420" y="1476"/>
                  </a:lnTo>
                  <a:lnTo>
                    <a:pt x="462" y="1468"/>
                  </a:lnTo>
                  <a:lnTo>
                    <a:pt x="502" y="1460"/>
                  </a:lnTo>
                  <a:lnTo>
                    <a:pt x="542" y="1448"/>
                  </a:lnTo>
                  <a:lnTo>
                    <a:pt x="580" y="1434"/>
                  </a:lnTo>
                  <a:lnTo>
                    <a:pt x="618" y="1420"/>
                  </a:lnTo>
                  <a:lnTo>
                    <a:pt x="656" y="1404"/>
                  </a:lnTo>
                  <a:lnTo>
                    <a:pt x="692" y="1384"/>
                  </a:lnTo>
                  <a:lnTo>
                    <a:pt x="726" y="1364"/>
                  </a:lnTo>
                  <a:lnTo>
                    <a:pt x="760" y="1342"/>
                  </a:lnTo>
                  <a:lnTo>
                    <a:pt x="794" y="1320"/>
                  </a:lnTo>
                  <a:lnTo>
                    <a:pt x="824" y="1294"/>
                  </a:lnTo>
                  <a:lnTo>
                    <a:pt x="854" y="1268"/>
                  </a:lnTo>
                  <a:lnTo>
                    <a:pt x="884" y="1240"/>
                  </a:lnTo>
                  <a:lnTo>
                    <a:pt x="912" y="1212"/>
                  </a:lnTo>
                  <a:lnTo>
                    <a:pt x="938" y="1182"/>
                  </a:lnTo>
                  <a:lnTo>
                    <a:pt x="962" y="1150"/>
                  </a:lnTo>
                  <a:lnTo>
                    <a:pt x="986" y="1118"/>
                  </a:lnTo>
                  <a:lnTo>
                    <a:pt x="1008" y="1084"/>
                  </a:lnTo>
                  <a:lnTo>
                    <a:pt x="1028" y="1048"/>
                  </a:lnTo>
                  <a:lnTo>
                    <a:pt x="1046" y="1012"/>
                  </a:lnTo>
                  <a:lnTo>
                    <a:pt x="1064" y="974"/>
                  </a:lnTo>
                  <a:lnTo>
                    <a:pt x="1078" y="938"/>
                  </a:lnTo>
                  <a:lnTo>
                    <a:pt x="1092" y="898"/>
                  </a:lnTo>
                  <a:lnTo>
                    <a:pt x="1102" y="858"/>
                  </a:lnTo>
                  <a:lnTo>
                    <a:pt x="1112" y="818"/>
                  </a:lnTo>
                  <a:lnTo>
                    <a:pt x="1120" y="776"/>
                  </a:lnTo>
                  <a:lnTo>
                    <a:pt x="1124" y="736"/>
                  </a:lnTo>
                  <a:lnTo>
                    <a:pt x="1128" y="692"/>
                  </a:lnTo>
                  <a:lnTo>
                    <a:pt x="1128" y="65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6" name="Freeform 275"/>
            <p:cNvSpPr>
              <a:spLocks/>
            </p:cNvSpPr>
            <p:nvPr/>
          </p:nvSpPr>
          <p:spPr bwMode="auto">
            <a:xfrm>
              <a:off x="5103813" y="3284538"/>
              <a:ext cx="1695450" cy="2244725"/>
            </a:xfrm>
            <a:custGeom>
              <a:avLst/>
              <a:gdLst>
                <a:gd name="T0" fmla="*/ 2147483646 w 1068"/>
                <a:gd name="T1" fmla="*/ 1431448750 h 1414"/>
                <a:gd name="T2" fmla="*/ 2147483646 w 1068"/>
                <a:gd name="T3" fmla="*/ 1134070313 h 1414"/>
                <a:gd name="T4" fmla="*/ 2147483646 w 1068"/>
                <a:gd name="T5" fmla="*/ 846772500 h 1414"/>
                <a:gd name="T6" fmla="*/ 2147483646 w 1068"/>
                <a:gd name="T7" fmla="*/ 665321250 h 1414"/>
                <a:gd name="T8" fmla="*/ 2147483646 w 1068"/>
                <a:gd name="T9" fmla="*/ 413305625 h 1414"/>
                <a:gd name="T10" fmla="*/ 2147483646 w 1068"/>
                <a:gd name="T11" fmla="*/ 186491563 h 1414"/>
                <a:gd name="T12" fmla="*/ 1980842813 w 1068"/>
                <a:gd name="T13" fmla="*/ 20161250 h 1414"/>
                <a:gd name="T14" fmla="*/ 1985883125 w 1068"/>
                <a:gd name="T15" fmla="*/ 0 h 1414"/>
                <a:gd name="T16" fmla="*/ 2147483646 w 1068"/>
                <a:gd name="T17" fmla="*/ 171370625 h 1414"/>
                <a:gd name="T18" fmla="*/ 2147483646 w 1068"/>
                <a:gd name="T19" fmla="*/ 403225000 h 1414"/>
                <a:gd name="T20" fmla="*/ 2147483646 w 1068"/>
                <a:gd name="T21" fmla="*/ 660280938 h 1414"/>
                <a:gd name="T22" fmla="*/ 2147483646 w 1068"/>
                <a:gd name="T23" fmla="*/ 932457813 h 1414"/>
                <a:gd name="T24" fmla="*/ 2147483646 w 1068"/>
                <a:gd name="T25" fmla="*/ 1229836250 h 1414"/>
                <a:gd name="T26" fmla="*/ 2147483646 w 1068"/>
                <a:gd name="T27" fmla="*/ 1537295313 h 1414"/>
                <a:gd name="T28" fmla="*/ 2147483646 w 1068"/>
                <a:gd name="T29" fmla="*/ 1743948125 h 1414"/>
                <a:gd name="T30" fmla="*/ 2147483646 w 1068"/>
                <a:gd name="T31" fmla="*/ 2041326563 h 1414"/>
                <a:gd name="T32" fmla="*/ 2147483646 w 1068"/>
                <a:gd name="T33" fmla="*/ 2147483646 h 1414"/>
                <a:gd name="T34" fmla="*/ 2147483646 w 1068"/>
                <a:gd name="T35" fmla="*/ 2147483646 h 1414"/>
                <a:gd name="T36" fmla="*/ 2147483646 w 1068"/>
                <a:gd name="T37" fmla="*/ 2147483646 h 1414"/>
                <a:gd name="T38" fmla="*/ 2101810313 w 1068"/>
                <a:gd name="T39" fmla="*/ 2147483646 h 1414"/>
                <a:gd name="T40" fmla="*/ 1880036563 w 1068"/>
                <a:gd name="T41" fmla="*/ 2147483646 h 1414"/>
                <a:gd name="T42" fmla="*/ 1633061250 w 1068"/>
                <a:gd name="T43" fmla="*/ 2147483646 h 1414"/>
                <a:gd name="T44" fmla="*/ 1365924688 w 1068"/>
                <a:gd name="T45" fmla="*/ 2147483646 h 1414"/>
                <a:gd name="T46" fmla="*/ 1073586563 w 1068"/>
                <a:gd name="T47" fmla="*/ 2147483646 h 1414"/>
                <a:gd name="T48" fmla="*/ 771167813 w 1068"/>
                <a:gd name="T49" fmla="*/ 2147483646 h 1414"/>
                <a:gd name="T50" fmla="*/ 579635938 w 1068"/>
                <a:gd name="T51" fmla="*/ 2147483646 h 1414"/>
                <a:gd name="T52" fmla="*/ 322580000 w 1068"/>
                <a:gd name="T53" fmla="*/ 2147483646 h 1414"/>
                <a:gd name="T54" fmla="*/ 80645000 w 1068"/>
                <a:gd name="T55" fmla="*/ 2147483646 h 1414"/>
                <a:gd name="T56" fmla="*/ 15120938 w 1068"/>
                <a:gd name="T57" fmla="*/ 2147483646 h 1414"/>
                <a:gd name="T58" fmla="*/ 171370625 w 1068"/>
                <a:gd name="T59" fmla="*/ 2147483646 h 1414"/>
                <a:gd name="T60" fmla="*/ 413305625 w 1068"/>
                <a:gd name="T61" fmla="*/ 2147483646 h 1414"/>
                <a:gd name="T62" fmla="*/ 665321250 w 1068"/>
                <a:gd name="T63" fmla="*/ 2147483646 h 1414"/>
                <a:gd name="T64" fmla="*/ 871974063 w 1068"/>
                <a:gd name="T65" fmla="*/ 2147483646 h 1414"/>
                <a:gd name="T66" fmla="*/ 1169352500 w 1068"/>
                <a:gd name="T67" fmla="*/ 2147483646 h 1414"/>
                <a:gd name="T68" fmla="*/ 1446569688 w 1068"/>
                <a:gd name="T69" fmla="*/ 2147483646 h 1414"/>
                <a:gd name="T70" fmla="*/ 1622980625 w 1068"/>
                <a:gd name="T71" fmla="*/ 2147483646 h 1414"/>
                <a:gd name="T72" fmla="*/ 1869955938 w 1068"/>
                <a:gd name="T73" fmla="*/ 2147483646 h 1414"/>
                <a:gd name="T74" fmla="*/ 2086689375 w 1068"/>
                <a:gd name="T75" fmla="*/ 2147483646 h 1414"/>
                <a:gd name="T76" fmla="*/ 2147483646 w 1068"/>
                <a:gd name="T77" fmla="*/ 2147483646 h 1414"/>
                <a:gd name="T78" fmla="*/ 2147483646 w 1068"/>
                <a:gd name="T79" fmla="*/ 2147483646 h 1414"/>
                <a:gd name="T80" fmla="*/ 2147483646 w 1068"/>
                <a:gd name="T81" fmla="*/ 2147483646 h 1414"/>
                <a:gd name="T82" fmla="*/ 2147483646 w 1068"/>
                <a:gd name="T83" fmla="*/ 2132052188 h 1414"/>
                <a:gd name="T84" fmla="*/ 2147483646 w 1068"/>
                <a:gd name="T85" fmla="*/ 1839714063 h 1414"/>
                <a:gd name="T86" fmla="*/ 2147483646 w 1068"/>
                <a:gd name="T87" fmla="*/ 1537295313 h 141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068" h="1414">
                  <a:moveTo>
                    <a:pt x="1060" y="610"/>
                  </a:moveTo>
                  <a:lnTo>
                    <a:pt x="1060" y="610"/>
                  </a:lnTo>
                  <a:lnTo>
                    <a:pt x="1060" y="568"/>
                  </a:lnTo>
                  <a:lnTo>
                    <a:pt x="1056" y="528"/>
                  </a:lnTo>
                  <a:lnTo>
                    <a:pt x="1052" y="488"/>
                  </a:lnTo>
                  <a:lnTo>
                    <a:pt x="1044" y="450"/>
                  </a:lnTo>
                  <a:lnTo>
                    <a:pt x="1036" y="410"/>
                  </a:lnTo>
                  <a:lnTo>
                    <a:pt x="1024" y="372"/>
                  </a:lnTo>
                  <a:lnTo>
                    <a:pt x="1012" y="336"/>
                  </a:lnTo>
                  <a:lnTo>
                    <a:pt x="998" y="300"/>
                  </a:lnTo>
                  <a:lnTo>
                    <a:pt x="982" y="264"/>
                  </a:lnTo>
                  <a:lnTo>
                    <a:pt x="964" y="230"/>
                  </a:lnTo>
                  <a:lnTo>
                    <a:pt x="946" y="196"/>
                  </a:lnTo>
                  <a:lnTo>
                    <a:pt x="924" y="164"/>
                  </a:lnTo>
                  <a:lnTo>
                    <a:pt x="902" y="134"/>
                  </a:lnTo>
                  <a:lnTo>
                    <a:pt x="878" y="104"/>
                  </a:lnTo>
                  <a:lnTo>
                    <a:pt x="854" y="74"/>
                  </a:lnTo>
                  <a:lnTo>
                    <a:pt x="828" y="46"/>
                  </a:lnTo>
                  <a:lnTo>
                    <a:pt x="786" y="8"/>
                  </a:lnTo>
                  <a:lnTo>
                    <a:pt x="788" y="0"/>
                  </a:lnTo>
                  <a:lnTo>
                    <a:pt x="834" y="42"/>
                  </a:lnTo>
                  <a:lnTo>
                    <a:pt x="860" y="68"/>
                  </a:lnTo>
                  <a:lnTo>
                    <a:pt x="886" y="98"/>
                  </a:lnTo>
                  <a:lnTo>
                    <a:pt x="910" y="128"/>
                  </a:lnTo>
                  <a:lnTo>
                    <a:pt x="932" y="160"/>
                  </a:lnTo>
                  <a:lnTo>
                    <a:pt x="952" y="192"/>
                  </a:lnTo>
                  <a:lnTo>
                    <a:pt x="972" y="226"/>
                  </a:lnTo>
                  <a:lnTo>
                    <a:pt x="990" y="262"/>
                  </a:lnTo>
                  <a:lnTo>
                    <a:pt x="1006" y="296"/>
                  </a:lnTo>
                  <a:lnTo>
                    <a:pt x="1020" y="334"/>
                  </a:lnTo>
                  <a:lnTo>
                    <a:pt x="1032" y="370"/>
                  </a:lnTo>
                  <a:lnTo>
                    <a:pt x="1044" y="408"/>
                  </a:lnTo>
                  <a:lnTo>
                    <a:pt x="1052" y="448"/>
                  </a:lnTo>
                  <a:lnTo>
                    <a:pt x="1060" y="488"/>
                  </a:lnTo>
                  <a:lnTo>
                    <a:pt x="1064" y="528"/>
                  </a:lnTo>
                  <a:lnTo>
                    <a:pt x="1068" y="568"/>
                  </a:lnTo>
                  <a:lnTo>
                    <a:pt x="1068" y="610"/>
                  </a:lnTo>
                  <a:lnTo>
                    <a:pt x="1068" y="650"/>
                  </a:lnTo>
                  <a:lnTo>
                    <a:pt x="1064" y="692"/>
                  </a:lnTo>
                  <a:lnTo>
                    <a:pt x="1060" y="732"/>
                  </a:lnTo>
                  <a:lnTo>
                    <a:pt x="1052" y="772"/>
                  </a:lnTo>
                  <a:lnTo>
                    <a:pt x="1044" y="810"/>
                  </a:lnTo>
                  <a:lnTo>
                    <a:pt x="1032" y="848"/>
                  </a:lnTo>
                  <a:lnTo>
                    <a:pt x="1020" y="886"/>
                  </a:lnTo>
                  <a:lnTo>
                    <a:pt x="1006" y="922"/>
                  </a:lnTo>
                  <a:lnTo>
                    <a:pt x="990" y="958"/>
                  </a:lnTo>
                  <a:lnTo>
                    <a:pt x="972" y="992"/>
                  </a:lnTo>
                  <a:lnTo>
                    <a:pt x="952" y="1026"/>
                  </a:lnTo>
                  <a:lnTo>
                    <a:pt x="932" y="1060"/>
                  </a:lnTo>
                  <a:lnTo>
                    <a:pt x="910" y="1090"/>
                  </a:lnTo>
                  <a:lnTo>
                    <a:pt x="886" y="1122"/>
                  </a:lnTo>
                  <a:lnTo>
                    <a:pt x="860" y="1150"/>
                  </a:lnTo>
                  <a:lnTo>
                    <a:pt x="834" y="1178"/>
                  </a:lnTo>
                  <a:lnTo>
                    <a:pt x="806" y="1204"/>
                  </a:lnTo>
                  <a:lnTo>
                    <a:pt x="776" y="1230"/>
                  </a:lnTo>
                  <a:lnTo>
                    <a:pt x="746" y="1254"/>
                  </a:lnTo>
                  <a:lnTo>
                    <a:pt x="714" y="1276"/>
                  </a:lnTo>
                  <a:lnTo>
                    <a:pt x="682" y="1298"/>
                  </a:lnTo>
                  <a:lnTo>
                    <a:pt x="648" y="1316"/>
                  </a:lnTo>
                  <a:lnTo>
                    <a:pt x="614" y="1334"/>
                  </a:lnTo>
                  <a:lnTo>
                    <a:pt x="578" y="1350"/>
                  </a:lnTo>
                  <a:lnTo>
                    <a:pt x="542" y="1364"/>
                  </a:lnTo>
                  <a:lnTo>
                    <a:pt x="504" y="1378"/>
                  </a:lnTo>
                  <a:lnTo>
                    <a:pt x="466" y="1388"/>
                  </a:lnTo>
                  <a:lnTo>
                    <a:pt x="426" y="1398"/>
                  </a:lnTo>
                  <a:lnTo>
                    <a:pt x="388" y="1404"/>
                  </a:lnTo>
                  <a:lnTo>
                    <a:pt x="346" y="1410"/>
                  </a:lnTo>
                  <a:lnTo>
                    <a:pt x="306" y="1412"/>
                  </a:lnTo>
                  <a:lnTo>
                    <a:pt x="264" y="1414"/>
                  </a:lnTo>
                  <a:lnTo>
                    <a:pt x="230" y="1412"/>
                  </a:lnTo>
                  <a:lnTo>
                    <a:pt x="196" y="1410"/>
                  </a:lnTo>
                  <a:lnTo>
                    <a:pt x="162" y="1408"/>
                  </a:lnTo>
                  <a:lnTo>
                    <a:pt x="128" y="1402"/>
                  </a:lnTo>
                  <a:lnTo>
                    <a:pt x="96" y="1396"/>
                  </a:lnTo>
                  <a:lnTo>
                    <a:pt x="64" y="1388"/>
                  </a:lnTo>
                  <a:lnTo>
                    <a:pt x="32" y="1380"/>
                  </a:lnTo>
                  <a:lnTo>
                    <a:pt x="0" y="1370"/>
                  </a:lnTo>
                  <a:lnTo>
                    <a:pt x="6" y="1362"/>
                  </a:lnTo>
                  <a:lnTo>
                    <a:pt x="36" y="1372"/>
                  </a:lnTo>
                  <a:lnTo>
                    <a:pt x="68" y="1382"/>
                  </a:lnTo>
                  <a:lnTo>
                    <a:pt x="100" y="1388"/>
                  </a:lnTo>
                  <a:lnTo>
                    <a:pt x="132" y="1394"/>
                  </a:lnTo>
                  <a:lnTo>
                    <a:pt x="164" y="1400"/>
                  </a:lnTo>
                  <a:lnTo>
                    <a:pt x="198" y="1402"/>
                  </a:lnTo>
                  <a:lnTo>
                    <a:pt x="230" y="1404"/>
                  </a:lnTo>
                  <a:lnTo>
                    <a:pt x="264" y="1406"/>
                  </a:lnTo>
                  <a:lnTo>
                    <a:pt x="306" y="1404"/>
                  </a:lnTo>
                  <a:lnTo>
                    <a:pt x="346" y="1402"/>
                  </a:lnTo>
                  <a:lnTo>
                    <a:pt x="386" y="1396"/>
                  </a:lnTo>
                  <a:lnTo>
                    <a:pt x="426" y="1390"/>
                  </a:lnTo>
                  <a:lnTo>
                    <a:pt x="464" y="1380"/>
                  </a:lnTo>
                  <a:lnTo>
                    <a:pt x="502" y="1370"/>
                  </a:lnTo>
                  <a:lnTo>
                    <a:pt x="538" y="1358"/>
                  </a:lnTo>
                  <a:lnTo>
                    <a:pt x="574" y="1344"/>
                  </a:lnTo>
                  <a:lnTo>
                    <a:pt x="610" y="1328"/>
                  </a:lnTo>
                  <a:lnTo>
                    <a:pt x="644" y="1310"/>
                  </a:lnTo>
                  <a:lnTo>
                    <a:pt x="678" y="1290"/>
                  </a:lnTo>
                  <a:lnTo>
                    <a:pt x="710" y="1270"/>
                  </a:lnTo>
                  <a:lnTo>
                    <a:pt x="742" y="1248"/>
                  </a:lnTo>
                  <a:lnTo>
                    <a:pt x="772" y="1224"/>
                  </a:lnTo>
                  <a:lnTo>
                    <a:pt x="800" y="1198"/>
                  </a:lnTo>
                  <a:lnTo>
                    <a:pt x="828" y="1172"/>
                  </a:lnTo>
                  <a:lnTo>
                    <a:pt x="854" y="1144"/>
                  </a:lnTo>
                  <a:lnTo>
                    <a:pt x="878" y="1116"/>
                  </a:lnTo>
                  <a:lnTo>
                    <a:pt x="902" y="1086"/>
                  </a:lnTo>
                  <a:lnTo>
                    <a:pt x="924" y="1054"/>
                  </a:lnTo>
                  <a:lnTo>
                    <a:pt x="946" y="1022"/>
                  </a:lnTo>
                  <a:lnTo>
                    <a:pt x="964" y="990"/>
                  </a:lnTo>
                  <a:lnTo>
                    <a:pt x="982" y="954"/>
                  </a:lnTo>
                  <a:lnTo>
                    <a:pt x="998" y="920"/>
                  </a:lnTo>
                  <a:lnTo>
                    <a:pt x="1012" y="884"/>
                  </a:lnTo>
                  <a:lnTo>
                    <a:pt x="1024" y="846"/>
                  </a:lnTo>
                  <a:lnTo>
                    <a:pt x="1036" y="808"/>
                  </a:lnTo>
                  <a:lnTo>
                    <a:pt x="1044" y="770"/>
                  </a:lnTo>
                  <a:lnTo>
                    <a:pt x="1052" y="730"/>
                  </a:lnTo>
                  <a:lnTo>
                    <a:pt x="1056" y="692"/>
                  </a:lnTo>
                  <a:lnTo>
                    <a:pt x="1060" y="650"/>
                  </a:lnTo>
                  <a:lnTo>
                    <a:pt x="1060" y="61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7" name="Freeform 276"/>
            <p:cNvSpPr>
              <a:spLocks/>
            </p:cNvSpPr>
            <p:nvPr/>
          </p:nvSpPr>
          <p:spPr bwMode="auto">
            <a:xfrm>
              <a:off x="5145088" y="3348038"/>
              <a:ext cx="1590675" cy="2117725"/>
            </a:xfrm>
            <a:custGeom>
              <a:avLst/>
              <a:gdLst>
                <a:gd name="T0" fmla="*/ 2147483646 w 1002"/>
                <a:gd name="T1" fmla="*/ 1335682813 h 1334"/>
                <a:gd name="T2" fmla="*/ 2147483646 w 1002"/>
                <a:gd name="T3" fmla="*/ 1053425313 h 1334"/>
                <a:gd name="T4" fmla="*/ 2147483646 w 1002"/>
                <a:gd name="T5" fmla="*/ 781248438 h 1334"/>
                <a:gd name="T6" fmla="*/ 2147483646 w 1002"/>
                <a:gd name="T7" fmla="*/ 609877813 h 1334"/>
                <a:gd name="T8" fmla="*/ 2147483646 w 1002"/>
                <a:gd name="T9" fmla="*/ 367942813 h 1334"/>
                <a:gd name="T10" fmla="*/ 2011084688 w 1002"/>
                <a:gd name="T11" fmla="*/ 156249688 h 1334"/>
                <a:gd name="T12" fmla="*/ 1874996250 w 1002"/>
                <a:gd name="T13" fmla="*/ 15120938 h 1334"/>
                <a:gd name="T14" fmla="*/ 1880036563 w 1002"/>
                <a:gd name="T15" fmla="*/ 0 h 1334"/>
                <a:gd name="T16" fmla="*/ 2026205625 w 1002"/>
                <a:gd name="T17" fmla="*/ 141128750 h 1334"/>
                <a:gd name="T18" fmla="*/ 2147483646 w 1002"/>
                <a:gd name="T19" fmla="*/ 357862188 h 1334"/>
                <a:gd name="T20" fmla="*/ 2147483646 w 1002"/>
                <a:gd name="T21" fmla="*/ 599797188 h 1334"/>
                <a:gd name="T22" fmla="*/ 2147483646 w 1002"/>
                <a:gd name="T23" fmla="*/ 861893438 h 1334"/>
                <a:gd name="T24" fmla="*/ 2147483646 w 1002"/>
                <a:gd name="T25" fmla="*/ 1144150938 h 1334"/>
                <a:gd name="T26" fmla="*/ 2147483646 w 1002"/>
                <a:gd name="T27" fmla="*/ 1436489063 h 1334"/>
                <a:gd name="T28" fmla="*/ 2147483646 w 1002"/>
                <a:gd name="T29" fmla="*/ 1633061250 h 1334"/>
                <a:gd name="T30" fmla="*/ 2147483646 w 1002"/>
                <a:gd name="T31" fmla="*/ 1915318750 h 1334"/>
                <a:gd name="T32" fmla="*/ 2147483646 w 1002"/>
                <a:gd name="T33" fmla="*/ 2147483646 h 1334"/>
                <a:gd name="T34" fmla="*/ 2147483646 w 1002"/>
                <a:gd name="T35" fmla="*/ 2147483646 h 1334"/>
                <a:gd name="T36" fmla="*/ 2086689375 w 1002"/>
                <a:gd name="T37" fmla="*/ 2147483646 h 1334"/>
                <a:gd name="T38" fmla="*/ 1960681563 w 1002"/>
                <a:gd name="T39" fmla="*/ 2147483646 h 1334"/>
                <a:gd name="T40" fmla="*/ 1754028750 w 1002"/>
                <a:gd name="T41" fmla="*/ 2147483646 h 1334"/>
                <a:gd name="T42" fmla="*/ 1517134063 w 1002"/>
                <a:gd name="T43" fmla="*/ 2147483646 h 1334"/>
                <a:gd name="T44" fmla="*/ 1265118438 w 1002"/>
                <a:gd name="T45" fmla="*/ 2147483646 h 1334"/>
                <a:gd name="T46" fmla="*/ 987901250 w 1002"/>
                <a:gd name="T47" fmla="*/ 2147483646 h 1334"/>
                <a:gd name="T48" fmla="*/ 700603438 w 1002"/>
                <a:gd name="T49" fmla="*/ 2147483646 h 1334"/>
                <a:gd name="T50" fmla="*/ 524192500 w 1002"/>
                <a:gd name="T51" fmla="*/ 2147483646 h 1334"/>
                <a:gd name="T52" fmla="*/ 292338125 w 1002"/>
                <a:gd name="T53" fmla="*/ 2147483646 h 1334"/>
                <a:gd name="T54" fmla="*/ 0 w 1002"/>
                <a:gd name="T55" fmla="*/ 2147483646 h 1334"/>
                <a:gd name="T56" fmla="*/ 15120938 w 1002"/>
                <a:gd name="T57" fmla="*/ 2147483646 h 1334"/>
                <a:gd name="T58" fmla="*/ 448587813 w 1002"/>
                <a:gd name="T59" fmla="*/ 2147483646 h 1334"/>
                <a:gd name="T60" fmla="*/ 599797188 w 1002"/>
                <a:gd name="T61" fmla="*/ 2147483646 h 1334"/>
                <a:gd name="T62" fmla="*/ 892135313 w 1002"/>
                <a:gd name="T63" fmla="*/ 2147483646 h 1334"/>
                <a:gd name="T64" fmla="*/ 1169352500 w 1002"/>
                <a:gd name="T65" fmla="*/ 2147483646 h 1334"/>
                <a:gd name="T66" fmla="*/ 1345763438 w 1002"/>
                <a:gd name="T67" fmla="*/ 2147483646 h 1334"/>
                <a:gd name="T68" fmla="*/ 1587698438 w 1002"/>
                <a:gd name="T69" fmla="*/ 2147483646 h 1334"/>
                <a:gd name="T70" fmla="*/ 1814512500 w 1002"/>
                <a:gd name="T71" fmla="*/ 2147483646 h 1334"/>
                <a:gd name="T72" fmla="*/ 1950600938 w 1002"/>
                <a:gd name="T73" fmla="*/ 2147483646 h 1334"/>
                <a:gd name="T74" fmla="*/ 2127011875 w 1002"/>
                <a:gd name="T75" fmla="*/ 2147483646 h 1334"/>
                <a:gd name="T76" fmla="*/ 2147483646 w 1002"/>
                <a:gd name="T77" fmla="*/ 2147483646 h 1334"/>
                <a:gd name="T78" fmla="*/ 2147483646 w 1002"/>
                <a:gd name="T79" fmla="*/ 2147483646 h 1334"/>
                <a:gd name="T80" fmla="*/ 2147483646 w 1002"/>
                <a:gd name="T81" fmla="*/ 1910278438 h 1334"/>
                <a:gd name="T82" fmla="*/ 2147483646 w 1002"/>
                <a:gd name="T83" fmla="*/ 1628020938 h 1334"/>
                <a:gd name="T84" fmla="*/ 2147483646 w 1002"/>
                <a:gd name="T85" fmla="*/ 1436489063 h 133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2" h="1334">
                  <a:moveTo>
                    <a:pt x="994" y="570"/>
                  </a:moveTo>
                  <a:lnTo>
                    <a:pt x="994" y="570"/>
                  </a:lnTo>
                  <a:lnTo>
                    <a:pt x="994" y="530"/>
                  </a:lnTo>
                  <a:lnTo>
                    <a:pt x="990" y="492"/>
                  </a:lnTo>
                  <a:lnTo>
                    <a:pt x="986" y="454"/>
                  </a:lnTo>
                  <a:lnTo>
                    <a:pt x="980" y="418"/>
                  </a:lnTo>
                  <a:lnTo>
                    <a:pt x="970" y="380"/>
                  </a:lnTo>
                  <a:lnTo>
                    <a:pt x="960" y="344"/>
                  </a:lnTo>
                  <a:lnTo>
                    <a:pt x="948" y="310"/>
                  </a:lnTo>
                  <a:lnTo>
                    <a:pt x="936" y="276"/>
                  </a:lnTo>
                  <a:lnTo>
                    <a:pt x="920" y="242"/>
                  </a:lnTo>
                  <a:lnTo>
                    <a:pt x="904" y="210"/>
                  </a:lnTo>
                  <a:lnTo>
                    <a:pt x="886" y="178"/>
                  </a:lnTo>
                  <a:lnTo>
                    <a:pt x="866" y="146"/>
                  </a:lnTo>
                  <a:lnTo>
                    <a:pt x="844" y="118"/>
                  </a:lnTo>
                  <a:lnTo>
                    <a:pt x="822" y="88"/>
                  </a:lnTo>
                  <a:lnTo>
                    <a:pt x="798" y="62"/>
                  </a:lnTo>
                  <a:lnTo>
                    <a:pt x="774" y="36"/>
                  </a:lnTo>
                  <a:lnTo>
                    <a:pt x="744" y="6"/>
                  </a:lnTo>
                  <a:lnTo>
                    <a:pt x="746" y="0"/>
                  </a:lnTo>
                  <a:lnTo>
                    <a:pt x="778" y="30"/>
                  </a:lnTo>
                  <a:lnTo>
                    <a:pt x="804" y="56"/>
                  </a:lnTo>
                  <a:lnTo>
                    <a:pt x="828" y="84"/>
                  </a:lnTo>
                  <a:lnTo>
                    <a:pt x="850" y="112"/>
                  </a:lnTo>
                  <a:lnTo>
                    <a:pt x="872" y="142"/>
                  </a:lnTo>
                  <a:lnTo>
                    <a:pt x="892" y="174"/>
                  </a:lnTo>
                  <a:lnTo>
                    <a:pt x="910" y="206"/>
                  </a:lnTo>
                  <a:lnTo>
                    <a:pt x="928" y="238"/>
                  </a:lnTo>
                  <a:lnTo>
                    <a:pt x="942" y="272"/>
                  </a:lnTo>
                  <a:lnTo>
                    <a:pt x="956" y="306"/>
                  </a:lnTo>
                  <a:lnTo>
                    <a:pt x="968" y="342"/>
                  </a:lnTo>
                  <a:lnTo>
                    <a:pt x="978" y="378"/>
                  </a:lnTo>
                  <a:lnTo>
                    <a:pt x="988" y="416"/>
                  </a:lnTo>
                  <a:lnTo>
                    <a:pt x="994" y="454"/>
                  </a:lnTo>
                  <a:lnTo>
                    <a:pt x="998" y="492"/>
                  </a:lnTo>
                  <a:lnTo>
                    <a:pt x="1002" y="530"/>
                  </a:lnTo>
                  <a:lnTo>
                    <a:pt x="1002" y="570"/>
                  </a:lnTo>
                  <a:lnTo>
                    <a:pt x="1002" y="608"/>
                  </a:lnTo>
                  <a:lnTo>
                    <a:pt x="998" y="648"/>
                  </a:lnTo>
                  <a:lnTo>
                    <a:pt x="994" y="686"/>
                  </a:lnTo>
                  <a:lnTo>
                    <a:pt x="988" y="724"/>
                  </a:lnTo>
                  <a:lnTo>
                    <a:pt x="978" y="760"/>
                  </a:lnTo>
                  <a:lnTo>
                    <a:pt x="968" y="796"/>
                  </a:lnTo>
                  <a:lnTo>
                    <a:pt x="956" y="832"/>
                  </a:lnTo>
                  <a:lnTo>
                    <a:pt x="942" y="866"/>
                  </a:lnTo>
                  <a:lnTo>
                    <a:pt x="928" y="900"/>
                  </a:lnTo>
                  <a:lnTo>
                    <a:pt x="910" y="934"/>
                  </a:lnTo>
                  <a:lnTo>
                    <a:pt x="892" y="966"/>
                  </a:lnTo>
                  <a:lnTo>
                    <a:pt x="872" y="996"/>
                  </a:lnTo>
                  <a:lnTo>
                    <a:pt x="850" y="1026"/>
                  </a:lnTo>
                  <a:lnTo>
                    <a:pt x="828" y="1056"/>
                  </a:lnTo>
                  <a:lnTo>
                    <a:pt x="804" y="1084"/>
                  </a:lnTo>
                  <a:lnTo>
                    <a:pt x="778" y="1110"/>
                  </a:lnTo>
                  <a:lnTo>
                    <a:pt x="752" y="1136"/>
                  </a:lnTo>
                  <a:lnTo>
                    <a:pt x="724" y="1160"/>
                  </a:lnTo>
                  <a:lnTo>
                    <a:pt x="696" y="1182"/>
                  </a:lnTo>
                  <a:lnTo>
                    <a:pt x="666" y="1204"/>
                  </a:lnTo>
                  <a:lnTo>
                    <a:pt x="634" y="1224"/>
                  </a:lnTo>
                  <a:lnTo>
                    <a:pt x="602" y="1242"/>
                  </a:lnTo>
                  <a:lnTo>
                    <a:pt x="570" y="1258"/>
                  </a:lnTo>
                  <a:lnTo>
                    <a:pt x="536" y="1274"/>
                  </a:lnTo>
                  <a:lnTo>
                    <a:pt x="502" y="1288"/>
                  </a:lnTo>
                  <a:lnTo>
                    <a:pt x="466" y="1300"/>
                  </a:lnTo>
                  <a:lnTo>
                    <a:pt x="430" y="1310"/>
                  </a:lnTo>
                  <a:lnTo>
                    <a:pt x="392" y="1318"/>
                  </a:lnTo>
                  <a:lnTo>
                    <a:pt x="356" y="1324"/>
                  </a:lnTo>
                  <a:lnTo>
                    <a:pt x="316" y="1330"/>
                  </a:lnTo>
                  <a:lnTo>
                    <a:pt x="278" y="1332"/>
                  </a:lnTo>
                  <a:lnTo>
                    <a:pt x="238" y="1334"/>
                  </a:lnTo>
                  <a:lnTo>
                    <a:pt x="208" y="1334"/>
                  </a:lnTo>
                  <a:lnTo>
                    <a:pt x="176" y="1332"/>
                  </a:lnTo>
                  <a:lnTo>
                    <a:pt x="146" y="1328"/>
                  </a:lnTo>
                  <a:lnTo>
                    <a:pt x="116" y="1324"/>
                  </a:lnTo>
                  <a:lnTo>
                    <a:pt x="86" y="1318"/>
                  </a:lnTo>
                  <a:lnTo>
                    <a:pt x="58" y="1312"/>
                  </a:lnTo>
                  <a:lnTo>
                    <a:pt x="0" y="1296"/>
                  </a:lnTo>
                  <a:lnTo>
                    <a:pt x="6" y="1288"/>
                  </a:lnTo>
                  <a:lnTo>
                    <a:pt x="62" y="1304"/>
                  </a:lnTo>
                  <a:lnTo>
                    <a:pt x="120" y="1316"/>
                  </a:lnTo>
                  <a:lnTo>
                    <a:pt x="178" y="1324"/>
                  </a:lnTo>
                  <a:lnTo>
                    <a:pt x="208" y="1326"/>
                  </a:lnTo>
                  <a:lnTo>
                    <a:pt x="238" y="1326"/>
                  </a:lnTo>
                  <a:lnTo>
                    <a:pt x="278" y="1324"/>
                  </a:lnTo>
                  <a:lnTo>
                    <a:pt x="316" y="1322"/>
                  </a:lnTo>
                  <a:lnTo>
                    <a:pt x="354" y="1316"/>
                  </a:lnTo>
                  <a:lnTo>
                    <a:pt x="392" y="1310"/>
                  </a:lnTo>
                  <a:lnTo>
                    <a:pt x="428" y="1302"/>
                  </a:lnTo>
                  <a:lnTo>
                    <a:pt x="464" y="1292"/>
                  </a:lnTo>
                  <a:lnTo>
                    <a:pt x="498" y="1280"/>
                  </a:lnTo>
                  <a:lnTo>
                    <a:pt x="534" y="1266"/>
                  </a:lnTo>
                  <a:lnTo>
                    <a:pt x="566" y="1252"/>
                  </a:lnTo>
                  <a:lnTo>
                    <a:pt x="600" y="1234"/>
                  </a:lnTo>
                  <a:lnTo>
                    <a:pt x="630" y="1216"/>
                  </a:lnTo>
                  <a:lnTo>
                    <a:pt x="662" y="1196"/>
                  </a:lnTo>
                  <a:lnTo>
                    <a:pt x="692" y="1176"/>
                  </a:lnTo>
                  <a:lnTo>
                    <a:pt x="720" y="1152"/>
                  </a:lnTo>
                  <a:lnTo>
                    <a:pt x="748" y="1130"/>
                  </a:lnTo>
                  <a:lnTo>
                    <a:pt x="774" y="1104"/>
                  </a:lnTo>
                  <a:lnTo>
                    <a:pt x="798" y="1078"/>
                  </a:lnTo>
                  <a:lnTo>
                    <a:pt x="822" y="1050"/>
                  </a:lnTo>
                  <a:lnTo>
                    <a:pt x="844" y="1022"/>
                  </a:lnTo>
                  <a:lnTo>
                    <a:pt x="866" y="992"/>
                  </a:lnTo>
                  <a:lnTo>
                    <a:pt x="886" y="962"/>
                  </a:lnTo>
                  <a:lnTo>
                    <a:pt x="904" y="930"/>
                  </a:lnTo>
                  <a:lnTo>
                    <a:pt x="920" y="898"/>
                  </a:lnTo>
                  <a:lnTo>
                    <a:pt x="936" y="864"/>
                  </a:lnTo>
                  <a:lnTo>
                    <a:pt x="948" y="830"/>
                  </a:lnTo>
                  <a:lnTo>
                    <a:pt x="960" y="794"/>
                  </a:lnTo>
                  <a:lnTo>
                    <a:pt x="970" y="758"/>
                  </a:lnTo>
                  <a:lnTo>
                    <a:pt x="980" y="722"/>
                  </a:lnTo>
                  <a:lnTo>
                    <a:pt x="986" y="684"/>
                  </a:lnTo>
                  <a:lnTo>
                    <a:pt x="990" y="646"/>
                  </a:lnTo>
                  <a:lnTo>
                    <a:pt x="994" y="608"/>
                  </a:lnTo>
                  <a:lnTo>
                    <a:pt x="994" y="57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8" name="Freeform 277"/>
            <p:cNvSpPr>
              <a:spLocks/>
            </p:cNvSpPr>
            <p:nvPr/>
          </p:nvSpPr>
          <p:spPr bwMode="auto">
            <a:xfrm>
              <a:off x="5186363" y="3408363"/>
              <a:ext cx="1485900" cy="1993900"/>
            </a:xfrm>
            <a:custGeom>
              <a:avLst/>
              <a:gdLst>
                <a:gd name="T0" fmla="*/ 2147483646 w 936"/>
                <a:gd name="T1" fmla="*/ 1340723125 h 1256"/>
                <a:gd name="T2" fmla="*/ 2147483646 w 936"/>
                <a:gd name="T3" fmla="*/ 1154231563 h 1256"/>
                <a:gd name="T4" fmla="*/ 2147483646 w 936"/>
                <a:gd name="T5" fmla="*/ 977820625 h 1256"/>
                <a:gd name="T6" fmla="*/ 2147483646 w 936"/>
                <a:gd name="T7" fmla="*/ 801409688 h 1256"/>
                <a:gd name="T8" fmla="*/ 2147483646 w 936"/>
                <a:gd name="T9" fmla="*/ 635079375 h 1256"/>
                <a:gd name="T10" fmla="*/ 2147483646 w 936"/>
                <a:gd name="T11" fmla="*/ 559474688 h 1256"/>
                <a:gd name="T12" fmla="*/ 2081649063 w 936"/>
                <a:gd name="T13" fmla="*/ 403225000 h 1256"/>
                <a:gd name="T14" fmla="*/ 1980842813 w 936"/>
                <a:gd name="T15" fmla="*/ 262096250 h 1256"/>
                <a:gd name="T16" fmla="*/ 1869955938 w 936"/>
                <a:gd name="T17" fmla="*/ 126007813 h 1256"/>
                <a:gd name="T18" fmla="*/ 1814512500 w 936"/>
                <a:gd name="T19" fmla="*/ 65524063 h 1256"/>
                <a:gd name="T20" fmla="*/ 1764109375 w 936"/>
                <a:gd name="T21" fmla="*/ 20161250 h 1256"/>
                <a:gd name="T22" fmla="*/ 1774190000 w 936"/>
                <a:gd name="T23" fmla="*/ 0 h 1256"/>
                <a:gd name="T24" fmla="*/ 1824593125 w 936"/>
                <a:gd name="T25" fmla="*/ 50403125 h 1256"/>
                <a:gd name="T26" fmla="*/ 1945560625 w 936"/>
                <a:gd name="T27" fmla="*/ 181451250 h 1256"/>
                <a:gd name="T28" fmla="*/ 2051407188 w 936"/>
                <a:gd name="T29" fmla="*/ 317539688 h 1256"/>
                <a:gd name="T30" fmla="*/ 2142132813 w 936"/>
                <a:gd name="T31" fmla="*/ 468749063 h 1256"/>
                <a:gd name="T32" fmla="*/ 2147483646 w 936"/>
                <a:gd name="T33" fmla="*/ 630039063 h 1256"/>
                <a:gd name="T34" fmla="*/ 2147483646 w 936"/>
                <a:gd name="T35" fmla="*/ 796369375 h 1256"/>
                <a:gd name="T36" fmla="*/ 2147483646 w 936"/>
                <a:gd name="T37" fmla="*/ 972780313 h 1256"/>
                <a:gd name="T38" fmla="*/ 2147483646 w 936"/>
                <a:gd name="T39" fmla="*/ 1154231563 h 1256"/>
                <a:gd name="T40" fmla="*/ 2147483646 w 936"/>
                <a:gd name="T41" fmla="*/ 1340723125 h 1256"/>
                <a:gd name="T42" fmla="*/ 2147483646 w 936"/>
                <a:gd name="T43" fmla="*/ 1431448750 h 1256"/>
                <a:gd name="T44" fmla="*/ 2147483646 w 936"/>
                <a:gd name="T45" fmla="*/ 1617940313 h 1256"/>
                <a:gd name="T46" fmla="*/ 2147483646 w 936"/>
                <a:gd name="T47" fmla="*/ 1794351250 h 1256"/>
                <a:gd name="T48" fmla="*/ 2147483646 w 936"/>
                <a:gd name="T49" fmla="*/ 1965721875 h 1256"/>
                <a:gd name="T50" fmla="*/ 2147483646 w 936"/>
                <a:gd name="T51" fmla="*/ 2132052188 h 1256"/>
                <a:gd name="T52" fmla="*/ 2096770000 w 936"/>
                <a:gd name="T53" fmla="*/ 2147483646 h 1256"/>
                <a:gd name="T54" fmla="*/ 1995963750 w 936"/>
                <a:gd name="T55" fmla="*/ 2147483646 h 1256"/>
                <a:gd name="T56" fmla="*/ 1885076875 w 936"/>
                <a:gd name="T57" fmla="*/ 2147483646 h 1256"/>
                <a:gd name="T58" fmla="*/ 1824593125 w 936"/>
                <a:gd name="T59" fmla="*/ 2147483646 h 1256"/>
                <a:gd name="T60" fmla="*/ 1698585313 w 936"/>
                <a:gd name="T61" fmla="*/ 2147483646 h 1256"/>
                <a:gd name="T62" fmla="*/ 1557456563 w 936"/>
                <a:gd name="T63" fmla="*/ 2147483646 h 1256"/>
                <a:gd name="T64" fmla="*/ 1406247188 w 936"/>
                <a:gd name="T65" fmla="*/ 2147483646 h 1256"/>
                <a:gd name="T66" fmla="*/ 1244957188 w 936"/>
                <a:gd name="T67" fmla="*/ 2147483646 h 1256"/>
                <a:gd name="T68" fmla="*/ 1078626875 w 936"/>
                <a:gd name="T69" fmla="*/ 2147483646 h 1256"/>
                <a:gd name="T70" fmla="*/ 902215938 w 936"/>
                <a:gd name="T71" fmla="*/ 2147483646 h 1256"/>
                <a:gd name="T72" fmla="*/ 720764688 w 936"/>
                <a:gd name="T73" fmla="*/ 2147483646 h 1256"/>
                <a:gd name="T74" fmla="*/ 534273125 w 936"/>
                <a:gd name="T75" fmla="*/ 2147483646 h 1256"/>
                <a:gd name="T76" fmla="*/ 398184688 w 936"/>
                <a:gd name="T77" fmla="*/ 2147483646 h 1256"/>
                <a:gd name="T78" fmla="*/ 126007813 w 936"/>
                <a:gd name="T79" fmla="*/ 2147483646 h 1256"/>
                <a:gd name="T80" fmla="*/ 0 w 936"/>
                <a:gd name="T81" fmla="*/ 2147483646 h 1256"/>
                <a:gd name="T82" fmla="*/ 10080625 w 936"/>
                <a:gd name="T83" fmla="*/ 2147483646 h 1256"/>
                <a:gd name="T84" fmla="*/ 267136563 w 936"/>
                <a:gd name="T85" fmla="*/ 2147483646 h 1256"/>
                <a:gd name="T86" fmla="*/ 534273125 w 936"/>
                <a:gd name="T87" fmla="*/ 2147483646 h 1256"/>
                <a:gd name="T88" fmla="*/ 630039063 w 936"/>
                <a:gd name="T89" fmla="*/ 2147483646 h 1256"/>
                <a:gd name="T90" fmla="*/ 811490313 w 936"/>
                <a:gd name="T91" fmla="*/ 2147483646 h 1256"/>
                <a:gd name="T92" fmla="*/ 987901250 w 936"/>
                <a:gd name="T93" fmla="*/ 2147483646 h 1256"/>
                <a:gd name="T94" fmla="*/ 1154231563 w 936"/>
                <a:gd name="T95" fmla="*/ 2147483646 h 1256"/>
                <a:gd name="T96" fmla="*/ 1239916875 w 936"/>
                <a:gd name="T97" fmla="*/ 2147483646 h 1256"/>
                <a:gd name="T98" fmla="*/ 1396166563 w 936"/>
                <a:gd name="T99" fmla="*/ 2147483646 h 1256"/>
                <a:gd name="T100" fmla="*/ 1547375938 w 936"/>
                <a:gd name="T101" fmla="*/ 2147483646 h 1256"/>
                <a:gd name="T102" fmla="*/ 1683464375 w 936"/>
                <a:gd name="T103" fmla="*/ 2147483646 h 1256"/>
                <a:gd name="T104" fmla="*/ 1814512500 w 936"/>
                <a:gd name="T105" fmla="*/ 2147483646 h 1256"/>
                <a:gd name="T106" fmla="*/ 1869955938 w 936"/>
                <a:gd name="T107" fmla="*/ 2147483646 h 1256"/>
                <a:gd name="T108" fmla="*/ 1980842813 w 936"/>
                <a:gd name="T109" fmla="*/ 2147483646 h 1256"/>
                <a:gd name="T110" fmla="*/ 2081649063 w 936"/>
                <a:gd name="T111" fmla="*/ 2147483646 h 1256"/>
                <a:gd name="T112" fmla="*/ 2147483646 w 936"/>
                <a:gd name="T113" fmla="*/ 2121971563 h 1256"/>
                <a:gd name="T114" fmla="*/ 2147483646 w 936"/>
                <a:gd name="T115" fmla="*/ 2041326563 h 1256"/>
                <a:gd name="T116" fmla="*/ 2147483646 w 936"/>
                <a:gd name="T117" fmla="*/ 1874996250 h 1256"/>
                <a:gd name="T118" fmla="*/ 2147483646 w 936"/>
                <a:gd name="T119" fmla="*/ 1703625625 h 1256"/>
                <a:gd name="T120" fmla="*/ 2147483646 w 936"/>
                <a:gd name="T121" fmla="*/ 1522174375 h 1256"/>
                <a:gd name="T122" fmla="*/ 2147483646 w 936"/>
                <a:gd name="T123" fmla="*/ 1340723125 h 12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36" h="1256">
                  <a:moveTo>
                    <a:pt x="928" y="532"/>
                  </a:moveTo>
                  <a:lnTo>
                    <a:pt x="928" y="532"/>
                  </a:lnTo>
                  <a:lnTo>
                    <a:pt x="928" y="494"/>
                  </a:lnTo>
                  <a:lnTo>
                    <a:pt x="926" y="458"/>
                  </a:lnTo>
                  <a:lnTo>
                    <a:pt x="920" y="422"/>
                  </a:lnTo>
                  <a:lnTo>
                    <a:pt x="914" y="388"/>
                  </a:lnTo>
                  <a:lnTo>
                    <a:pt x="906" y="352"/>
                  </a:lnTo>
                  <a:lnTo>
                    <a:pt x="896" y="318"/>
                  </a:lnTo>
                  <a:lnTo>
                    <a:pt x="886" y="286"/>
                  </a:lnTo>
                  <a:lnTo>
                    <a:pt x="872" y="252"/>
                  </a:lnTo>
                  <a:lnTo>
                    <a:pt x="858" y="222"/>
                  </a:lnTo>
                  <a:lnTo>
                    <a:pt x="842" y="190"/>
                  </a:lnTo>
                  <a:lnTo>
                    <a:pt x="826" y="160"/>
                  </a:lnTo>
                  <a:lnTo>
                    <a:pt x="806" y="132"/>
                  </a:lnTo>
                  <a:lnTo>
                    <a:pt x="786" y="104"/>
                  </a:lnTo>
                  <a:lnTo>
                    <a:pt x="766" y="76"/>
                  </a:lnTo>
                  <a:lnTo>
                    <a:pt x="742" y="50"/>
                  </a:lnTo>
                  <a:lnTo>
                    <a:pt x="720" y="26"/>
                  </a:lnTo>
                  <a:lnTo>
                    <a:pt x="700" y="8"/>
                  </a:lnTo>
                  <a:lnTo>
                    <a:pt x="704" y="0"/>
                  </a:lnTo>
                  <a:lnTo>
                    <a:pt x="724" y="20"/>
                  </a:lnTo>
                  <a:lnTo>
                    <a:pt x="748" y="44"/>
                  </a:lnTo>
                  <a:lnTo>
                    <a:pt x="772" y="72"/>
                  </a:lnTo>
                  <a:lnTo>
                    <a:pt x="792" y="98"/>
                  </a:lnTo>
                  <a:lnTo>
                    <a:pt x="814" y="126"/>
                  </a:lnTo>
                  <a:lnTo>
                    <a:pt x="832" y="156"/>
                  </a:lnTo>
                  <a:lnTo>
                    <a:pt x="850" y="186"/>
                  </a:lnTo>
                  <a:lnTo>
                    <a:pt x="866" y="218"/>
                  </a:lnTo>
                  <a:lnTo>
                    <a:pt x="880" y="250"/>
                  </a:lnTo>
                  <a:lnTo>
                    <a:pt x="892" y="282"/>
                  </a:lnTo>
                  <a:lnTo>
                    <a:pt x="904" y="316"/>
                  </a:lnTo>
                  <a:lnTo>
                    <a:pt x="914" y="350"/>
                  </a:lnTo>
                  <a:lnTo>
                    <a:pt x="922" y="386"/>
                  </a:lnTo>
                  <a:lnTo>
                    <a:pt x="928" y="422"/>
                  </a:lnTo>
                  <a:lnTo>
                    <a:pt x="934" y="458"/>
                  </a:lnTo>
                  <a:lnTo>
                    <a:pt x="936" y="494"/>
                  </a:lnTo>
                  <a:lnTo>
                    <a:pt x="936" y="532"/>
                  </a:lnTo>
                  <a:lnTo>
                    <a:pt x="936" y="568"/>
                  </a:lnTo>
                  <a:lnTo>
                    <a:pt x="934" y="606"/>
                  </a:lnTo>
                  <a:lnTo>
                    <a:pt x="928" y="642"/>
                  </a:lnTo>
                  <a:lnTo>
                    <a:pt x="922" y="678"/>
                  </a:lnTo>
                  <a:lnTo>
                    <a:pt x="914" y="712"/>
                  </a:lnTo>
                  <a:lnTo>
                    <a:pt x="904" y="746"/>
                  </a:lnTo>
                  <a:lnTo>
                    <a:pt x="892" y="780"/>
                  </a:lnTo>
                  <a:lnTo>
                    <a:pt x="880" y="814"/>
                  </a:lnTo>
                  <a:lnTo>
                    <a:pt x="866" y="846"/>
                  </a:lnTo>
                  <a:lnTo>
                    <a:pt x="850" y="876"/>
                  </a:lnTo>
                  <a:lnTo>
                    <a:pt x="832" y="908"/>
                  </a:lnTo>
                  <a:lnTo>
                    <a:pt x="814" y="936"/>
                  </a:lnTo>
                  <a:lnTo>
                    <a:pt x="792" y="964"/>
                  </a:lnTo>
                  <a:lnTo>
                    <a:pt x="772" y="992"/>
                  </a:lnTo>
                  <a:lnTo>
                    <a:pt x="748" y="1018"/>
                  </a:lnTo>
                  <a:lnTo>
                    <a:pt x="724" y="1044"/>
                  </a:lnTo>
                  <a:lnTo>
                    <a:pt x="700" y="1068"/>
                  </a:lnTo>
                  <a:lnTo>
                    <a:pt x="674" y="1090"/>
                  </a:lnTo>
                  <a:lnTo>
                    <a:pt x="646" y="1112"/>
                  </a:lnTo>
                  <a:lnTo>
                    <a:pt x="618" y="1132"/>
                  </a:lnTo>
                  <a:lnTo>
                    <a:pt x="588" y="1150"/>
                  </a:lnTo>
                  <a:lnTo>
                    <a:pt x="558" y="1168"/>
                  </a:lnTo>
                  <a:lnTo>
                    <a:pt x="526" y="1184"/>
                  </a:lnTo>
                  <a:lnTo>
                    <a:pt x="494" y="1198"/>
                  </a:lnTo>
                  <a:lnTo>
                    <a:pt x="462" y="1212"/>
                  </a:lnTo>
                  <a:lnTo>
                    <a:pt x="428" y="1224"/>
                  </a:lnTo>
                  <a:lnTo>
                    <a:pt x="394" y="1232"/>
                  </a:lnTo>
                  <a:lnTo>
                    <a:pt x="358" y="1240"/>
                  </a:lnTo>
                  <a:lnTo>
                    <a:pt x="324" y="1248"/>
                  </a:lnTo>
                  <a:lnTo>
                    <a:pt x="286" y="1252"/>
                  </a:lnTo>
                  <a:lnTo>
                    <a:pt x="250" y="1254"/>
                  </a:lnTo>
                  <a:lnTo>
                    <a:pt x="212" y="1256"/>
                  </a:lnTo>
                  <a:lnTo>
                    <a:pt x="158" y="1254"/>
                  </a:lnTo>
                  <a:lnTo>
                    <a:pt x="104" y="1248"/>
                  </a:lnTo>
                  <a:lnTo>
                    <a:pt x="50" y="1238"/>
                  </a:lnTo>
                  <a:lnTo>
                    <a:pt x="0" y="1224"/>
                  </a:lnTo>
                  <a:lnTo>
                    <a:pt x="4" y="1216"/>
                  </a:lnTo>
                  <a:lnTo>
                    <a:pt x="54" y="1230"/>
                  </a:lnTo>
                  <a:lnTo>
                    <a:pt x="106" y="1240"/>
                  </a:lnTo>
                  <a:lnTo>
                    <a:pt x="158" y="1246"/>
                  </a:lnTo>
                  <a:lnTo>
                    <a:pt x="212" y="1248"/>
                  </a:lnTo>
                  <a:lnTo>
                    <a:pt x="250" y="1246"/>
                  </a:lnTo>
                  <a:lnTo>
                    <a:pt x="286" y="1244"/>
                  </a:lnTo>
                  <a:lnTo>
                    <a:pt x="322" y="1240"/>
                  </a:lnTo>
                  <a:lnTo>
                    <a:pt x="358" y="1234"/>
                  </a:lnTo>
                  <a:lnTo>
                    <a:pt x="392" y="1226"/>
                  </a:lnTo>
                  <a:lnTo>
                    <a:pt x="426" y="1216"/>
                  </a:lnTo>
                  <a:lnTo>
                    <a:pt x="458" y="1204"/>
                  </a:lnTo>
                  <a:lnTo>
                    <a:pt x="492" y="1192"/>
                  </a:lnTo>
                  <a:lnTo>
                    <a:pt x="524" y="1176"/>
                  </a:lnTo>
                  <a:lnTo>
                    <a:pt x="554" y="1162"/>
                  </a:lnTo>
                  <a:lnTo>
                    <a:pt x="584" y="1144"/>
                  </a:lnTo>
                  <a:lnTo>
                    <a:pt x="614" y="1126"/>
                  </a:lnTo>
                  <a:lnTo>
                    <a:pt x="642" y="1106"/>
                  </a:lnTo>
                  <a:lnTo>
                    <a:pt x="668" y="1084"/>
                  </a:lnTo>
                  <a:lnTo>
                    <a:pt x="694" y="1062"/>
                  </a:lnTo>
                  <a:lnTo>
                    <a:pt x="720" y="1038"/>
                  </a:lnTo>
                  <a:lnTo>
                    <a:pt x="742" y="1012"/>
                  </a:lnTo>
                  <a:lnTo>
                    <a:pt x="766" y="988"/>
                  </a:lnTo>
                  <a:lnTo>
                    <a:pt x="786" y="960"/>
                  </a:lnTo>
                  <a:lnTo>
                    <a:pt x="806" y="932"/>
                  </a:lnTo>
                  <a:lnTo>
                    <a:pt x="826" y="902"/>
                  </a:lnTo>
                  <a:lnTo>
                    <a:pt x="842" y="872"/>
                  </a:lnTo>
                  <a:lnTo>
                    <a:pt x="858" y="842"/>
                  </a:lnTo>
                  <a:lnTo>
                    <a:pt x="872" y="810"/>
                  </a:lnTo>
                  <a:lnTo>
                    <a:pt x="886" y="778"/>
                  </a:lnTo>
                  <a:lnTo>
                    <a:pt x="896" y="744"/>
                  </a:lnTo>
                  <a:lnTo>
                    <a:pt x="906" y="710"/>
                  </a:lnTo>
                  <a:lnTo>
                    <a:pt x="914" y="676"/>
                  </a:lnTo>
                  <a:lnTo>
                    <a:pt x="920" y="640"/>
                  </a:lnTo>
                  <a:lnTo>
                    <a:pt x="926" y="604"/>
                  </a:lnTo>
                  <a:lnTo>
                    <a:pt x="928" y="568"/>
                  </a:lnTo>
                  <a:lnTo>
                    <a:pt x="928" y="53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19" name="Freeform 278"/>
            <p:cNvSpPr>
              <a:spLocks/>
            </p:cNvSpPr>
            <p:nvPr/>
          </p:nvSpPr>
          <p:spPr bwMode="auto">
            <a:xfrm>
              <a:off x="5221288" y="3468688"/>
              <a:ext cx="1387475" cy="1870075"/>
            </a:xfrm>
            <a:custGeom>
              <a:avLst/>
              <a:gdLst>
                <a:gd name="T0" fmla="*/ 2147483646 w 874"/>
                <a:gd name="T1" fmla="*/ 1244957188 h 1178"/>
                <a:gd name="T2" fmla="*/ 2147483646 w 874"/>
                <a:gd name="T3" fmla="*/ 1068546250 h 1178"/>
                <a:gd name="T4" fmla="*/ 2147483646 w 874"/>
                <a:gd name="T5" fmla="*/ 902215938 h 1178"/>
                <a:gd name="T6" fmla="*/ 2106850625 w 874"/>
                <a:gd name="T7" fmla="*/ 735885625 h 1178"/>
                <a:gd name="T8" fmla="*/ 2051407188 w 874"/>
                <a:gd name="T9" fmla="*/ 579635938 h 1178"/>
                <a:gd name="T10" fmla="*/ 2016125000 w 874"/>
                <a:gd name="T11" fmla="*/ 504031250 h 1178"/>
                <a:gd name="T12" fmla="*/ 1935480000 w 874"/>
                <a:gd name="T13" fmla="*/ 362902500 h 1178"/>
                <a:gd name="T14" fmla="*/ 1844754375 w 874"/>
                <a:gd name="T15" fmla="*/ 226814063 h 1178"/>
                <a:gd name="T16" fmla="*/ 1743948125 w 874"/>
                <a:gd name="T17" fmla="*/ 100806250 h 1178"/>
                <a:gd name="T18" fmla="*/ 1683464375 w 874"/>
                <a:gd name="T19" fmla="*/ 40322500 h 1178"/>
                <a:gd name="T20" fmla="*/ 1663303125 w 874"/>
                <a:gd name="T21" fmla="*/ 15120938 h 1178"/>
                <a:gd name="T22" fmla="*/ 1673383750 w 874"/>
                <a:gd name="T23" fmla="*/ 0 h 1178"/>
                <a:gd name="T24" fmla="*/ 1698585313 w 874"/>
                <a:gd name="T25" fmla="*/ 25201563 h 1178"/>
                <a:gd name="T26" fmla="*/ 1809472188 w 874"/>
                <a:gd name="T27" fmla="*/ 146169063 h 1178"/>
                <a:gd name="T28" fmla="*/ 1910278438 w 874"/>
                <a:gd name="T29" fmla="*/ 282257500 h 1178"/>
                <a:gd name="T30" fmla="*/ 1995963750 w 874"/>
                <a:gd name="T31" fmla="*/ 423386250 h 1178"/>
                <a:gd name="T32" fmla="*/ 2066528125 w 874"/>
                <a:gd name="T33" fmla="*/ 574595625 h 1178"/>
                <a:gd name="T34" fmla="*/ 2127011875 w 874"/>
                <a:gd name="T35" fmla="*/ 730845313 h 1178"/>
                <a:gd name="T36" fmla="*/ 2147483646 w 874"/>
                <a:gd name="T37" fmla="*/ 897175625 h 1178"/>
                <a:gd name="T38" fmla="*/ 2147483646 w 874"/>
                <a:gd name="T39" fmla="*/ 1068546250 h 1178"/>
                <a:gd name="T40" fmla="*/ 2147483646 w 874"/>
                <a:gd name="T41" fmla="*/ 1244957188 h 1178"/>
                <a:gd name="T42" fmla="*/ 2147483646 w 874"/>
                <a:gd name="T43" fmla="*/ 1330642500 h 1178"/>
                <a:gd name="T44" fmla="*/ 2147483646 w 874"/>
                <a:gd name="T45" fmla="*/ 1507053438 h 1178"/>
                <a:gd name="T46" fmla="*/ 2147483646 w 874"/>
                <a:gd name="T47" fmla="*/ 1673383750 h 1178"/>
                <a:gd name="T48" fmla="*/ 2101810313 w 874"/>
                <a:gd name="T49" fmla="*/ 1834673750 h 1178"/>
                <a:gd name="T50" fmla="*/ 2036286250 w 874"/>
                <a:gd name="T51" fmla="*/ 1990923438 h 1178"/>
                <a:gd name="T52" fmla="*/ 1955641250 w 874"/>
                <a:gd name="T53" fmla="*/ 2137092500 h 1178"/>
                <a:gd name="T54" fmla="*/ 1859875313 w 874"/>
                <a:gd name="T55" fmla="*/ 2147483646 h 1178"/>
                <a:gd name="T56" fmla="*/ 1759069063 w 874"/>
                <a:gd name="T57" fmla="*/ 2147483646 h 1178"/>
                <a:gd name="T58" fmla="*/ 1698585313 w 874"/>
                <a:gd name="T59" fmla="*/ 2147483646 h 1178"/>
                <a:gd name="T60" fmla="*/ 1577617813 w 874"/>
                <a:gd name="T61" fmla="*/ 2147483646 h 1178"/>
                <a:gd name="T62" fmla="*/ 1446569688 w 874"/>
                <a:gd name="T63" fmla="*/ 2147483646 h 1178"/>
                <a:gd name="T64" fmla="*/ 1300400625 w 874"/>
                <a:gd name="T65" fmla="*/ 2147483646 h 1178"/>
                <a:gd name="T66" fmla="*/ 1154231563 w 874"/>
                <a:gd name="T67" fmla="*/ 2147483646 h 1178"/>
                <a:gd name="T68" fmla="*/ 992941563 w 874"/>
                <a:gd name="T69" fmla="*/ 2147483646 h 1178"/>
                <a:gd name="T70" fmla="*/ 826611250 w 874"/>
                <a:gd name="T71" fmla="*/ 2147483646 h 1178"/>
                <a:gd name="T72" fmla="*/ 655240625 w 874"/>
                <a:gd name="T73" fmla="*/ 2147483646 h 1178"/>
                <a:gd name="T74" fmla="*/ 478829688 w 874"/>
                <a:gd name="T75" fmla="*/ 2147483646 h 1178"/>
                <a:gd name="T76" fmla="*/ 357862188 w 874"/>
                <a:gd name="T77" fmla="*/ 2147483646 h 1178"/>
                <a:gd name="T78" fmla="*/ 115927188 w 874"/>
                <a:gd name="T79" fmla="*/ 2147483646 h 1178"/>
                <a:gd name="T80" fmla="*/ 0 w 874"/>
                <a:gd name="T81" fmla="*/ 2147483646 h 1178"/>
                <a:gd name="T82" fmla="*/ 15120938 w 874"/>
                <a:gd name="T83" fmla="*/ 2147483646 h 1178"/>
                <a:gd name="T84" fmla="*/ 241935000 w 874"/>
                <a:gd name="T85" fmla="*/ 2147483646 h 1178"/>
                <a:gd name="T86" fmla="*/ 478829688 w 874"/>
                <a:gd name="T87" fmla="*/ 2147483646 h 1178"/>
                <a:gd name="T88" fmla="*/ 569555313 w 874"/>
                <a:gd name="T89" fmla="*/ 2147483646 h 1178"/>
                <a:gd name="T90" fmla="*/ 740925938 w 874"/>
                <a:gd name="T91" fmla="*/ 2147483646 h 1178"/>
                <a:gd name="T92" fmla="*/ 907256250 w 874"/>
                <a:gd name="T93" fmla="*/ 2147483646 h 1178"/>
                <a:gd name="T94" fmla="*/ 1068546250 w 874"/>
                <a:gd name="T95" fmla="*/ 2147483646 h 1178"/>
                <a:gd name="T96" fmla="*/ 1144150938 w 874"/>
                <a:gd name="T97" fmla="*/ 2147483646 h 1178"/>
                <a:gd name="T98" fmla="*/ 1290320000 w 874"/>
                <a:gd name="T99" fmla="*/ 2147483646 h 1178"/>
                <a:gd name="T100" fmla="*/ 1431448750 w 874"/>
                <a:gd name="T101" fmla="*/ 2147483646 h 1178"/>
                <a:gd name="T102" fmla="*/ 1562496875 w 874"/>
                <a:gd name="T103" fmla="*/ 2147483646 h 1178"/>
                <a:gd name="T104" fmla="*/ 1683464375 w 874"/>
                <a:gd name="T105" fmla="*/ 2147483646 h 1178"/>
                <a:gd name="T106" fmla="*/ 1743948125 w 874"/>
                <a:gd name="T107" fmla="*/ 2147483646 h 1178"/>
                <a:gd name="T108" fmla="*/ 1844754375 w 874"/>
                <a:gd name="T109" fmla="*/ 2147483646 h 1178"/>
                <a:gd name="T110" fmla="*/ 1935480000 w 874"/>
                <a:gd name="T111" fmla="*/ 2127011875 h 1178"/>
                <a:gd name="T112" fmla="*/ 2016125000 w 874"/>
                <a:gd name="T113" fmla="*/ 1980842813 h 1178"/>
                <a:gd name="T114" fmla="*/ 2051407188 w 874"/>
                <a:gd name="T115" fmla="*/ 1905238125 h 1178"/>
                <a:gd name="T116" fmla="*/ 2106850625 w 874"/>
                <a:gd name="T117" fmla="*/ 1748988438 h 1178"/>
                <a:gd name="T118" fmla="*/ 2147483646 w 874"/>
                <a:gd name="T119" fmla="*/ 1587698438 h 1178"/>
                <a:gd name="T120" fmla="*/ 2147483646 w 874"/>
                <a:gd name="T121" fmla="*/ 1416327813 h 1178"/>
                <a:gd name="T122" fmla="*/ 2147483646 w 874"/>
                <a:gd name="T123" fmla="*/ 1244957188 h 117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74" h="1178">
                  <a:moveTo>
                    <a:pt x="866" y="494"/>
                  </a:moveTo>
                  <a:lnTo>
                    <a:pt x="866" y="494"/>
                  </a:lnTo>
                  <a:lnTo>
                    <a:pt x="866" y="458"/>
                  </a:lnTo>
                  <a:lnTo>
                    <a:pt x="864" y="424"/>
                  </a:lnTo>
                  <a:lnTo>
                    <a:pt x="858" y="390"/>
                  </a:lnTo>
                  <a:lnTo>
                    <a:pt x="854" y="358"/>
                  </a:lnTo>
                  <a:lnTo>
                    <a:pt x="846" y="324"/>
                  </a:lnTo>
                  <a:lnTo>
                    <a:pt x="836" y="292"/>
                  </a:lnTo>
                  <a:lnTo>
                    <a:pt x="826" y="262"/>
                  </a:lnTo>
                  <a:lnTo>
                    <a:pt x="814" y="230"/>
                  </a:lnTo>
                  <a:lnTo>
                    <a:pt x="800" y="200"/>
                  </a:lnTo>
                  <a:lnTo>
                    <a:pt x="786" y="172"/>
                  </a:lnTo>
                  <a:lnTo>
                    <a:pt x="768" y="144"/>
                  </a:lnTo>
                  <a:lnTo>
                    <a:pt x="752" y="116"/>
                  </a:lnTo>
                  <a:lnTo>
                    <a:pt x="732" y="90"/>
                  </a:lnTo>
                  <a:lnTo>
                    <a:pt x="712" y="64"/>
                  </a:lnTo>
                  <a:lnTo>
                    <a:pt x="692" y="40"/>
                  </a:lnTo>
                  <a:lnTo>
                    <a:pt x="668" y="16"/>
                  </a:lnTo>
                  <a:lnTo>
                    <a:pt x="660" y="6"/>
                  </a:lnTo>
                  <a:lnTo>
                    <a:pt x="664" y="0"/>
                  </a:lnTo>
                  <a:lnTo>
                    <a:pt x="674" y="10"/>
                  </a:lnTo>
                  <a:lnTo>
                    <a:pt x="698" y="34"/>
                  </a:lnTo>
                  <a:lnTo>
                    <a:pt x="718" y="58"/>
                  </a:lnTo>
                  <a:lnTo>
                    <a:pt x="738" y="84"/>
                  </a:lnTo>
                  <a:lnTo>
                    <a:pt x="758" y="112"/>
                  </a:lnTo>
                  <a:lnTo>
                    <a:pt x="776" y="138"/>
                  </a:lnTo>
                  <a:lnTo>
                    <a:pt x="792" y="168"/>
                  </a:lnTo>
                  <a:lnTo>
                    <a:pt x="808" y="198"/>
                  </a:lnTo>
                  <a:lnTo>
                    <a:pt x="820" y="228"/>
                  </a:lnTo>
                  <a:lnTo>
                    <a:pt x="834" y="258"/>
                  </a:lnTo>
                  <a:lnTo>
                    <a:pt x="844" y="290"/>
                  </a:lnTo>
                  <a:lnTo>
                    <a:pt x="854" y="322"/>
                  </a:lnTo>
                  <a:lnTo>
                    <a:pt x="860" y="356"/>
                  </a:lnTo>
                  <a:lnTo>
                    <a:pt x="866" y="390"/>
                  </a:lnTo>
                  <a:lnTo>
                    <a:pt x="872" y="424"/>
                  </a:lnTo>
                  <a:lnTo>
                    <a:pt x="874" y="458"/>
                  </a:lnTo>
                  <a:lnTo>
                    <a:pt x="874" y="494"/>
                  </a:lnTo>
                  <a:lnTo>
                    <a:pt x="874" y="528"/>
                  </a:lnTo>
                  <a:lnTo>
                    <a:pt x="872" y="564"/>
                  </a:lnTo>
                  <a:lnTo>
                    <a:pt x="866" y="598"/>
                  </a:lnTo>
                  <a:lnTo>
                    <a:pt x="860" y="632"/>
                  </a:lnTo>
                  <a:lnTo>
                    <a:pt x="854" y="664"/>
                  </a:lnTo>
                  <a:lnTo>
                    <a:pt x="844" y="696"/>
                  </a:lnTo>
                  <a:lnTo>
                    <a:pt x="834" y="728"/>
                  </a:lnTo>
                  <a:lnTo>
                    <a:pt x="820" y="760"/>
                  </a:lnTo>
                  <a:lnTo>
                    <a:pt x="808" y="790"/>
                  </a:lnTo>
                  <a:lnTo>
                    <a:pt x="792" y="820"/>
                  </a:lnTo>
                  <a:lnTo>
                    <a:pt x="776" y="848"/>
                  </a:lnTo>
                  <a:lnTo>
                    <a:pt x="758" y="876"/>
                  </a:lnTo>
                  <a:lnTo>
                    <a:pt x="738" y="902"/>
                  </a:lnTo>
                  <a:lnTo>
                    <a:pt x="718" y="928"/>
                  </a:lnTo>
                  <a:lnTo>
                    <a:pt x="698" y="954"/>
                  </a:lnTo>
                  <a:lnTo>
                    <a:pt x="674" y="978"/>
                  </a:lnTo>
                  <a:lnTo>
                    <a:pt x="650" y="1000"/>
                  </a:lnTo>
                  <a:lnTo>
                    <a:pt x="626" y="1022"/>
                  </a:lnTo>
                  <a:lnTo>
                    <a:pt x="600" y="1042"/>
                  </a:lnTo>
                  <a:lnTo>
                    <a:pt x="574" y="1060"/>
                  </a:lnTo>
                  <a:lnTo>
                    <a:pt x="546" y="1078"/>
                  </a:lnTo>
                  <a:lnTo>
                    <a:pt x="516" y="1096"/>
                  </a:lnTo>
                  <a:lnTo>
                    <a:pt x="488" y="1110"/>
                  </a:lnTo>
                  <a:lnTo>
                    <a:pt x="458" y="1124"/>
                  </a:lnTo>
                  <a:lnTo>
                    <a:pt x="426" y="1136"/>
                  </a:lnTo>
                  <a:lnTo>
                    <a:pt x="394" y="1146"/>
                  </a:lnTo>
                  <a:lnTo>
                    <a:pt x="362" y="1156"/>
                  </a:lnTo>
                  <a:lnTo>
                    <a:pt x="328" y="1164"/>
                  </a:lnTo>
                  <a:lnTo>
                    <a:pt x="294" y="1170"/>
                  </a:lnTo>
                  <a:lnTo>
                    <a:pt x="260" y="1174"/>
                  </a:lnTo>
                  <a:lnTo>
                    <a:pt x="226" y="1176"/>
                  </a:lnTo>
                  <a:lnTo>
                    <a:pt x="190" y="1178"/>
                  </a:lnTo>
                  <a:lnTo>
                    <a:pt x="142" y="1176"/>
                  </a:lnTo>
                  <a:lnTo>
                    <a:pt x="94" y="1170"/>
                  </a:lnTo>
                  <a:lnTo>
                    <a:pt x="46" y="1162"/>
                  </a:lnTo>
                  <a:lnTo>
                    <a:pt x="0" y="1150"/>
                  </a:lnTo>
                  <a:lnTo>
                    <a:pt x="6" y="1144"/>
                  </a:lnTo>
                  <a:lnTo>
                    <a:pt x="50" y="1154"/>
                  </a:lnTo>
                  <a:lnTo>
                    <a:pt x="96" y="1164"/>
                  </a:lnTo>
                  <a:lnTo>
                    <a:pt x="142" y="1168"/>
                  </a:lnTo>
                  <a:lnTo>
                    <a:pt x="190" y="1170"/>
                  </a:lnTo>
                  <a:lnTo>
                    <a:pt x="226" y="1168"/>
                  </a:lnTo>
                  <a:lnTo>
                    <a:pt x="260" y="1166"/>
                  </a:lnTo>
                  <a:lnTo>
                    <a:pt x="294" y="1162"/>
                  </a:lnTo>
                  <a:lnTo>
                    <a:pt x="326" y="1156"/>
                  </a:lnTo>
                  <a:lnTo>
                    <a:pt x="360" y="1148"/>
                  </a:lnTo>
                  <a:lnTo>
                    <a:pt x="392" y="1140"/>
                  </a:lnTo>
                  <a:lnTo>
                    <a:pt x="424" y="1128"/>
                  </a:lnTo>
                  <a:lnTo>
                    <a:pt x="454" y="1116"/>
                  </a:lnTo>
                  <a:lnTo>
                    <a:pt x="484" y="1102"/>
                  </a:lnTo>
                  <a:lnTo>
                    <a:pt x="512" y="1088"/>
                  </a:lnTo>
                  <a:lnTo>
                    <a:pt x="542" y="1072"/>
                  </a:lnTo>
                  <a:lnTo>
                    <a:pt x="568" y="1054"/>
                  </a:lnTo>
                  <a:lnTo>
                    <a:pt x="596" y="1036"/>
                  </a:lnTo>
                  <a:lnTo>
                    <a:pt x="620" y="1016"/>
                  </a:lnTo>
                  <a:lnTo>
                    <a:pt x="646" y="994"/>
                  </a:lnTo>
                  <a:lnTo>
                    <a:pt x="668" y="972"/>
                  </a:lnTo>
                  <a:lnTo>
                    <a:pt x="692" y="948"/>
                  </a:lnTo>
                  <a:lnTo>
                    <a:pt x="712" y="924"/>
                  </a:lnTo>
                  <a:lnTo>
                    <a:pt x="732" y="898"/>
                  </a:lnTo>
                  <a:lnTo>
                    <a:pt x="752" y="872"/>
                  </a:lnTo>
                  <a:lnTo>
                    <a:pt x="768" y="844"/>
                  </a:lnTo>
                  <a:lnTo>
                    <a:pt x="786" y="816"/>
                  </a:lnTo>
                  <a:lnTo>
                    <a:pt x="800" y="786"/>
                  </a:lnTo>
                  <a:lnTo>
                    <a:pt x="814" y="756"/>
                  </a:lnTo>
                  <a:lnTo>
                    <a:pt x="826" y="726"/>
                  </a:lnTo>
                  <a:lnTo>
                    <a:pt x="836" y="694"/>
                  </a:lnTo>
                  <a:lnTo>
                    <a:pt x="846" y="662"/>
                  </a:lnTo>
                  <a:lnTo>
                    <a:pt x="854" y="630"/>
                  </a:lnTo>
                  <a:lnTo>
                    <a:pt x="858" y="596"/>
                  </a:lnTo>
                  <a:lnTo>
                    <a:pt x="864" y="562"/>
                  </a:lnTo>
                  <a:lnTo>
                    <a:pt x="866" y="528"/>
                  </a:lnTo>
                  <a:lnTo>
                    <a:pt x="866" y="494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0" name="Freeform 279"/>
            <p:cNvSpPr>
              <a:spLocks/>
            </p:cNvSpPr>
            <p:nvPr/>
          </p:nvSpPr>
          <p:spPr bwMode="auto">
            <a:xfrm>
              <a:off x="5256213" y="3525838"/>
              <a:ext cx="1289050" cy="1749425"/>
            </a:xfrm>
            <a:custGeom>
              <a:avLst/>
              <a:gdLst>
                <a:gd name="T0" fmla="*/ 2026205625 w 812"/>
                <a:gd name="T1" fmla="*/ 1154231563 h 1102"/>
                <a:gd name="T2" fmla="*/ 2021165313 w 812"/>
                <a:gd name="T3" fmla="*/ 987901250 h 1102"/>
                <a:gd name="T4" fmla="*/ 1995963750 w 812"/>
                <a:gd name="T5" fmla="*/ 831651563 h 1102"/>
                <a:gd name="T6" fmla="*/ 1955641250 w 812"/>
                <a:gd name="T7" fmla="*/ 675401875 h 1102"/>
                <a:gd name="T8" fmla="*/ 1900197813 w 812"/>
                <a:gd name="T9" fmla="*/ 529232813 h 1102"/>
                <a:gd name="T10" fmla="*/ 1869955938 w 812"/>
                <a:gd name="T11" fmla="*/ 458668438 h 1102"/>
                <a:gd name="T12" fmla="*/ 1794351250 w 812"/>
                <a:gd name="T13" fmla="*/ 322580000 h 1102"/>
                <a:gd name="T14" fmla="*/ 1708665938 w 812"/>
                <a:gd name="T15" fmla="*/ 196572188 h 1102"/>
                <a:gd name="T16" fmla="*/ 1612900000 w 812"/>
                <a:gd name="T17" fmla="*/ 75604688 h 1102"/>
                <a:gd name="T18" fmla="*/ 1557456563 w 812"/>
                <a:gd name="T19" fmla="*/ 20161250 h 1102"/>
                <a:gd name="T20" fmla="*/ 1567537188 w 812"/>
                <a:gd name="T21" fmla="*/ 0 h 1102"/>
                <a:gd name="T22" fmla="*/ 1572577500 w 812"/>
                <a:gd name="T23" fmla="*/ 5040313 h 1102"/>
                <a:gd name="T24" fmla="*/ 1628020938 w 812"/>
                <a:gd name="T25" fmla="*/ 60483750 h 1102"/>
                <a:gd name="T26" fmla="*/ 1723786875 w 812"/>
                <a:gd name="T27" fmla="*/ 181451250 h 1102"/>
                <a:gd name="T28" fmla="*/ 1814512500 w 812"/>
                <a:gd name="T29" fmla="*/ 312499375 h 1102"/>
                <a:gd name="T30" fmla="*/ 1890117188 w 812"/>
                <a:gd name="T31" fmla="*/ 448587813 h 1102"/>
                <a:gd name="T32" fmla="*/ 1950600938 w 812"/>
                <a:gd name="T33" fmla="*/ 594756875 h 1102"/>
                <a:gd name="T34" fmla="*/ 1995963750 w 812"/>
                <a:gd name="T35" fmla="*/ 745966250 h 1102"/>
                <a:gd name="T36" fmla="*/ 2031245938 w 812"/>
                <a:gd name="T37" fmla="*/ 907256250 h 1102"/>
                <a:gd name="T38" fmla="*/ 2046366875 w 812"/>
                <a:gd name="T39" fmla="*/ 1068546250 h 1102"/>
                <a:gd name="T40" fmla="*/ 2046366875 w 812"/>
                <a:gd name="T41" fmla="*/ 1154231563 h 1102"/>
                <a:gd name="T42" fmla="*/ 2041326563 w 812"/>
                <a:gd name="T43" fmla="*/ 1320561875 h 1102"/>
                <a:gd name="T44" fmla="*/ 2016125000 w 812"/>
                <a:gd name="T45" fmla="*/ 1481851875 h 1102"/>
                <a:gd name="T46" fmla="*/ 1975802500 w 812"/>
                <a:gd name="T47" fmla="*/ 1638101563 h 1102"/>
                <a:gd name="T48" fmla="*/ 1920359063 w 812"/>
                <a:gd name="T49" fmla="*/ 1784270625 h 1102"/>
                <a:gd name="T50" fmla="*/ 1854835000 w 812"/>
                <a:gd name="T51" fmla="*/ 1925399375 h 1102"/>
                <a:gd name="T52" fmla="*/ 1769149688 w 812"/>
                <a:gd name="T53" fmla="*/ 2061487813 h 1102"/>
                <a:gd name="T54" fmla="*/ 1678424063 w 812"/>
                <a:gd name="T55" fmla="*/ 2147483646 h 1102"/>
                <a:gd name="T56" fmla="*/ 1572577500 w 812"/>
                <a:gd name="T57" fmla="*/ 2147483646 h 1102"/>
                <a:gd name="T58" fmla="*/ 1517134063 w 812"/>
                <a:gd name="T59" fmla="*/ 2147483646 h 1102"/>
                <a:gd name="T60" fmla="*/ 1396166563 w 812"/>
                <a:gd name="T61" fmla="*/ 2147483646 h 1102"/>
                <a:gd name="T62" fmla="*/ 1265118438 w 812"/>
                <a:gd name="T63" fmla="*/ 2147483646 h 1102"/>
                <a:gd name="T64" fmla="*/ 1129030000 w 812"/>
                <a:gd name="T65" fmla="*/ 2147483646 h 1102"/>
                <a:gd name="T66" fmla="*/ 982860938 w 812"/>
                <a:gd name="T67" fmla="*/ 2147483646 h 1102"/>
                <a:gd name="T68" fmla="*/ 831651563 w 812"/>
                <a:gd name="T69" fmla="*/ 2147483646 h 1102"/>
                <a:gd name="T70" fmla="*/ 670361563 w 812"/>
                <a:gd name="T71" fmla="*/ 2147483646 h 1102"/>
                <a:gd name="T72" fmla="*/ 509071563 w 812"/>
                <a:gd name="T73" fmla="*/ 2147483646 h 1102"/>
                <a:gd name="T74" fmla="*/ 423386250 w 812"/>
                <a:gd name="T75" fmla="*/ 2147483646 h 1102"/>
                <a:gd name="T76" fmla="*/ 211693125 w 812"/>
                <a:gd name="T77" fmla="*/ 2147483646 h 1102"/>
                <a:gd name="T78" fmla="*/ 0 w 812"/>
                <a:gd name="T79" fmla="*/ 2147483646 h 1102"/>
                <a:gd name="T80" fmla="*/ 15120938 w 812"/>
                <a:gd name="T81" fmla="*/ 2147483646 h 1102"/>
                <a:gd name="T82" fmla="*/ 110886875 w 812"/>
                <a:gd name="T83" fmla="*/ 2147483646 h 1102"/>
                <a:gd name="T84" fmla="*/ 317539688 w 812"/>
                <a:gd name="T85" fmla="*/ 2147483646 h 1102"/>
                <a:gd name="T86" fmla="*/ 423386250 w 812"/>
                <a:gd name="T87" fmla="*/ 2147483646 h 1102"/>
                <a:gd name="T88" fmla="*/ 589716563 w 812"/>
                <a:gd name="T89" fmla="*/ 2147483646 h 1102"/>
                <a:gd name="T90" fmla="*/ 745966250 w 812"/>
                <a:gd name="T91" fmla="*/ 2147483646 h 1102"/>
                <a:gd name="T92" fmla="*/ 902215938 w 812"/>
                <a:gd name="T93" fmla="*/ 2147483646 h 1102"/>
                <a:gd name="T94" fmla="*/ 1048385000 w 812"/>
                <a:gd name="T95" fmla="*/ 2147483646 h 1102"/>
                <a:gd name="T96" fmla="*/ 1118949375 w 812"/>
                <a:gd name="T97" fmla="*/ 2147483646 h 1102"/>
                <a:gd name="T98" fmla="*/ 1255037813 w 812"/>
                <a:gd name="T99" fmla="*/ 2147483646 h 1102"/>
                <a:gd name="T100" fmla="*/ 1386085938 w 812"/>
                <a:gd name="T101" fmla="*/ 2147483646 h 1102"/>
                <a:gd name="T102" fmla="*/ 1502013125 w 812"/>
                <a:gd name="T103" fmla="*/ 2147483646 h 1102"/>
                <a:gd name="T104" fmla="*/ 1557456563 w 812"/>
                <a:gd name="T105" fmla="*/ 2147483646 h 1102"/>
                <a:gd name="T106" fmla="*/ 1663303125 w 812"/>
                <a:gd name="T107" fmla="*/ 2147483646 h 1102"/>
                <a:gd name="T108" fmla="*/ 1754028750 w 812"/>
                <a:gd name="T109" fmla="*/ 2051407188 h 1102"/>
                <a:gd name="T110" fmla="*/ 1834673750 w 812"/>
                <a:gd name="T111" fmla="*/ 1915318750 h 1102"/>
                <a:gd name="T112" fmla="*/ 1900197813 w 812"/>
                <a:gd name="T113" fmla="*/ 1779230313 h 1102"/>
                <a:gd name="T114" fmla="*/ 1930439688 w 812"/>
                <a:gd name="T115" fmla="*/ 1703625625 h 1102"/>
                <a:gd name="T116" fmla="*/ 1975802500 w 812"/>
                <a:gd name="T117" fmla="*/ 1552416250 h 1102"/>
                <a:gd name="T118" fmla="*/ 2011084688 w 812"/>
                <a:gd name="T119" fmla="*/ 1396166563 h 1102"/>
                <a:gd name="T120" fmla="*/ 2026205625 w 812"/>
                <a:gd name="T121" fmla="*/ 1234876563 h 1102"/>
                <a:gd name="T122" fmla="*/ 2026205625 w 812"/>
                <a:gd name="T123" fmla="*/ 1154231563 h 110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12" h="1102">
                  <a:moveTo>
                    <a:pt x="804" y="458"/>
                  </a:moveTo>
                  <a:lnTo>
                    <a:pt x="804" y="458"/>
                  </a:lnTo>
                  <a:lnTo>
                    <a:pt x="804" y="424"/>
                  </a:lnTo>
                  <a:lnTo>
                    <a:pt x="802" y="392"/>
                  </a:lnTo>
                  <a:lnTo>
                    <a:pt x="798" y="360"/>
                  </a:lnTo>
                  <a:lnTo>
                    <a:pt x="792" y="330"/>
                  </a:lnTo>
                  <a:lnTo>
                    <a:pt x="784" y="298"/>
                  </a:lnTo>
                  <a:lnTo>
                    <a:pt x="776" y="268"/>
                  </a:lnTo>
                  <a:lnTo>
                    <a:pt x="766" y="238"/>
                  </a:lnTo>
                  <a:lnTo>
                    <a:pt x="754" y="210"/>
                  </a:lnTo>
                  <a:lnTo>
                    <a:pt x="742" y="182"/>
                  </a:lnTo>
                  <a:lnTo>
                    <a:pt x="728" y="154"/>
                  </a:lnTo>
                  <a:lnTo>
                    <a:pt x="712" y="128"/>
                  </a:lnTo>
                  <a:lnTo>
                    <a:pt x="696" y="102"/>
                  </a:lnTo>
                  <a:lnTo>
                    <a:pt x="678" y="78"/>
                  </a:lnTo>
                  <a:lnTo>
                    <a:pt x="660" y="54"/>
                  </a:lnTo>
                  <a:lnTo>
                    <a:pt x="640" y="30"/>
                  </a:lnTo>
                  <a:lnTo>
                    <a:pt x="618" y="8"/>
                  </a:lnTo>
                  <a:lnTo>
                    <a:pt x="622" y="0"/>
                  </a:lnTo>
                  <a:lnTo>
                    <a:pt x="624" y="2"/>
                  </a:lnTo>
                  <a:lnTo>
                    <a:pt x="646" y="24"/>
                  </a:lnTo>
                  <a:lnTo>
                    <a:pt x="666" y="48"/>
                  </a:lnTo>
                  <a:lnTo>
                    <a:pt x="684" y="72"/>
                  </a:lnTo>
                  <a:lnTo>
                    <a:pt x="702" y="98"/>
                  </a:lnTo>
                  <a:lnTo>
                    <a:pt x="720" y="124"/>
                  </a:lnTo>
                  <a:lnTo>
                    <a:pt x="736" y="150"/>
                  </a:lnTo>
                  <a:lnTo>
                    <a:pt x="750" y="178"/>
                  </a:lnTo>
                  <a:lnTo>
                    <a:pt x="762" y="206"/>
                  </a:lnTo>
                  <a:lnTo>
                    <a:pt x="774" y="236"/>
                  </a:lnTo>
                  <a:lnTo>
                    <a:pt x="784" y="266"/>
                  </a:lnTo>
                  <a:lnTo>
                    <a:pt x="792" y="296"/>
                  </a:lnTo>
                  <a:lnTo>
                    <a:pt x="800" y="328"/>
                  </a:lnTo>
                  <a:lnTo>
                    <a:pt x="806" y="360"/>
                  </a:lnTo>
                  <a:lnTo>
                    <a:pt x="810" y="392"/>
                  </a:lnTo>
                  <a:lnTo>
                    <a:pt x="812" y="424"/>
                  </a:lnTo>
                  <a:lnTo>
                    <a:pt x="812" y="458"/>
                  </a:lnTo>
                  <a:lnTo>
                    <a:pt x="812" y="490"/>
                  </a:lnTo>
                  <a:lnTo>
                    <a:pt x="810" y="524"/>
                  </a:lnTo>
                  <a:lnTo>
                    <a:pt x="806" y="556"/>
                  </a:lnTo>
                  <a:lnTo>
                    <a:pt x="800" y="588"/>
                  </a:lnTo>
                  <a:lnTo>
                    <a:pt x="792" y="618"/>
                  </a:lnTo>
                  <a:lnTo>
                    <a:pt x="784" y="650"/>
                  </a:lnTo>
                  <a:lnTo>
                    <a:pt x="774" y="680"/>
                  </a:lnTo>
                  <a:lnTo>
                    <a:pt x="762" y="708"/>
                  </a:lnTo>
                  <a:lnTo>
                    <a:pt x="750" y="736"/>
                  </a:lnTo>
                  <a:lnTo>
                    <a:pt x="736" y="764"/>
                  </a:lnTo>
                  <a:lnTo>
                    <a:pt x="720" y="792"/>
                  </a:lnTo>
                  <a:lnTo>
                    <a:pt x="702" y="818"/>
                  </a:lnTo>
                  <a:lnTo>
                    <a:pt x="684" y="842"/>
                  </a:lnTo>
                  <a:lnTo>
                    <a:pt x="666" y="868"/>
                  </a:lnTo>
                  <a:lnTo>
                    <a:pt x="646" y="890"/>
                  </a:lnTo>
                  <a:lnTo>
                    <a:pt x="624" y="912"/>
                  </a:lnTo>
                  <a:lnTo>
                    <a:pt x="602" y="934"/>
                  </a:lnTo>
                  <a:lnTo>
                    <a:pt x="578" y="954"/>
                  </a:lnTo>
                  <a:lnTo>
                    <a:pt x="554" y="974"/>
                  </a:lnTo>
                  <a:lnTo>
                    <a:pt x="528" y="992"/>
                  </a:lnTo>
                  <a:lnTo>
                    <a:pt x="502" y="1008"/>
                  </a:lnTo>
                  <a:lnTo>
                    <a:pt x="476" y="1024"/>
                  </a:lnTo>
                  <a:lnTo>
                    <a:pt x="448" y="1038"/>
                  </a:lnTo>
                  <a:lnTo>
                    <a:pt x="420" y="1052"/>
                  </a:lnTo>
                  <a:lnTo>
                    <a:pt x="390" y="1062"/>
                  </a:lnTo>
                  <a:lnTo>
                    <a:pt x="360" y="1072"/>
                  </a:lnTo>
                  <a:lnTo>
                    <a:pt x="330" y="1082"/>
                  </a:lnTo>
                  <a:lnTo>
                    <a:pt x="298" y="1088"/>
                  </a:lnTo>
                  <a:lnTo>
                    <a:pt x="266" y="1094"/>
                  </a:lnTo>
                  <a:lnTo>
                    <a:pt x="234" y="1098"/>
                  </a:lnTo>
                  <a:lnTo>
                    <a:pt x="202" y="1100"/>
                  </a:lnTo>
                  <a:lnTo>
                    <a:pt x="168" y="1102"/>
                  </a:lnTo>
                  <a:lnTo>
                    <a:pt x="126" y="1100"/>
                  </a:lnTo>
                  <a:lnTo>
                    <a:pt x="84" y="1096"/>
                  </a:lnTo>
                  <a:lnTo>
                    <a:pt x="42" y="1090"/>
                  </a:lnTo>
                  <a:lnTo>
                    <a:pt x="0" y="1080"/>
                  </a:lnTo>
                  <a:lnTo>
                    <a:pt x="6" y="1072"/>
                  </a:lnTo>
                  <a:lnTo>
                    <a:pt x="44" y="1082"/>
                  </a:lnTo>
                  <a:lnTo>
                    <a:pt x="86" y="1088"/>
                  </a:lnTo>
                  <a:lnTo>
                    <a:pt x="126" y="1092"/>
                  </a:lnTo>
                  <a:lnTo>
                    <a:pt x="168" y="1094"/>
                  </a:lnTo>
                  <a:lnTo>
                    <a:pt x="202" y="1092"/>
                  </a:lnTo>
                  <a:lnTo>
                    <a:pt x="234" y="1090"/>
                  </a:lnTo>
                  <a:lnTo>
                    <a:pt x="266" y="1086"/>
                  </a:lnTo>
                  <a:lnTo>
                    <a:pt x="296" y="1080"/>
                  </a:lnTo>
                  <a:lnTo>
                    <a:pt x="328" y="1074"/>
                  </a:lnTo>
                  <a:lnTo>
                    <a:pt x="358" y="1066"/>
                  </a:lnTo>
                  <a:lnTo>
                    <a:pt x="388" y="1056"/>
                  </a:lnTo>
                  <a:lnTo>
                    <a:pt x="416" y="1044"/>
                  </a:lnTo>
                  <a:lnTo>
                    <a:pt x="444" y="1030"/>
                  </a:lnTo>
                  <a:lnTo>
                    <a:pt x="472" y="1016"/>
                  </a:lnTo>
                  <a:lnTo>
                    <a:pt x="498" y="1002"/>
                  </a:lnTo>
                  <a:lnTo>
                    <a:pt x="524" y="984"/>
                  </a:lnTo>
                  <a:lnTo>
                    <a:pt x="550" y="968"/>
                  </a:lnTo>
                  <a:lnTo>
                    <a:pt x="574" y="948"/>
                  </a:lnTo>
                  <a:lnTo>
                    <a:pt x="596" y="928"/>
                  </a:lnTo>
                  <a:lnTo>
                    <a:pt x="618" y="908"/>
                  </a:lnTo>
                  <a:lnTo>
                    <a:pt x="640" y="886"/>
                  </a:lnTo>
                  <a:lnTo>
                    <a:pt x="660" y="862"/>
                  </a:lnTo>
                  <a:lnTo>
                    <a:pt x="678" y="838"/>
                  </a:lnTo>
                  <a:lnTo>
                    <a:pt x="696" y="814"/>
                  </a:lnTo>
                  <a:lnTo>
                    <a:pt x="712" y="788"/>
                  </a:lnTo>
                  <a:lnTo>
                    <a:pt x="728" y="760"/>
                  </a:lnTo>
                  <a:lnTo>
                    <a:pt x="742" y="734"/>
                  </a:lnTo>
                  <a:lnTo>
                    <a:pt x="754" y="706"/>
                  </a:lnTo>
                  <a:lnTo>
                    <a:pt x="766" y="676"/>
                  </a:lnTo>
                  <a:lnTo>
                    <a:pt x="776" y="646"/>
                  </a:lnTo>
                  <a:lnTo>
                    <a:pt x="784" y="616"/>
                  </a:lnTo>
                  <a:lnTo>
                    <a:pt x="792" y="586"/>
                  </a:lnTo>
                  <a:lnTo>
                    <a:pt x="798" y="554"/>
                  </a:lnTo>
                  <a:lnTo>
                    <a:pt x="802" y="522"/>
                  </a:lnTo>
                  <a:lnTo>
                    <a:pt x="804" y="490"/>
                  </a:lnTo>
                  <a:lnTo>
                    <a:pt x="804" y="45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1" name="Freeform 280"/>
            <p:cNvSpPr>
              <a:spLocks/>
            </p:cNvSpPr>
            <p:nvPr/>
          </p:nvSpPr>
          <p:spPr bwMode="auto">
            <a:xfrm>
              <a:off x="5291138" y="3582988"/>
              <a:ext cx="1190625" cy="1628775"/>
            </a:xfrm>
            <a:custGeom>
              <a:avLst/>
              <a:gdLst>
                <a:gd name="T0" fmla="*/ 1869955938 w 750"/>
                <a:gd name="T1" fmla="*/ 1063505938 h 1026"/>
                <a:gd name="T2" fmla="*/ 1864915625 w 750"/>
                <a:gd name="T3" fmla="*/ 907256250 h 1026"/>
                <a:gd name="T4" fmla="*/ 1839714063 w 750"/>
                <a:gd name="T5" fmla="*/ 761087188 h 1026"/>
                <a:gd name="T6" fmla="*/ 1804431875 w 750"/>
                <a:gd name="T7" fmla="*/ 614918125 h 1026"/>
                <a:gd name="T8" fmla="*/ 1754028750 w 750"/>
                <a:gd name="T9" fmla="*/ 478829688 h 1026"/>
                <a:gd name="T10" fmla="*/ 1723786875 w 750"/>
                <a:gd name="T11" fmla="*/ 413305625 h 1026"/>
                <a:gd name="T12" fmla="*/ 1658262813 w 750"/>
                <a:gd name="T13" fmla="*/ 292338125 h 1026"/>
                <a:gd name="T14" fmla="*/ 1582658125 w 750"/>
                <a:gd name="T15" fmla="*/ 176410938 h 1026"/>
                <a:gd name="T16" fmla="*/ 1496972813 w 750"/>
                <a:gd name="T17" fmla="*/ 70564375 h 1026"/>
                <a:gd name="T18" fmla="*/ 1446569688 w 750"/>
                <a:gd name="T19" fmla="*/ 20161250 h 1026"/>
                <a:gd name="T20" fmla="*/ 1461690625 w 750"/>
                <a:gd name="T21" fmla="*/ 0 h 1026"/>
                <a:gd name="T22" fmla="*/ 1557456563 w 750"/>
                <a:gd name="T23" fmla="*/ 105846563 h 1026"/>
                <a:gd name="T24" fmla="*/ 1638101563 w 750"/>
                <a:gd name="T25" fmla="*/ 221773750 h 1026"/>
                <a:gd name="T26" fmla="*/ 1713706250 w 750"/>
                <a:gd name="T27" fmla="*/ 347781563 h 1026"/>
                <a:gd name="T28" fmla="*/ 1774190000 w 750"/>
                <a:gd name="T29" fmla="*/ 478829688 h 1026"/>
                <a:gd name="T30" fmla="*/ 1824593125 w 750"/>
                <a:gd name="T31" fmla="*/ 614918125 h 1026"/>
                <a:gd name="T32" fmla="*/ 1859875313 w 750"/>
                <a:gd name="T33" fmla="*/ 761087188 h 1026"/>
                <a:gd name="T34" fmla="*/ 1885076875 w 750"/>
                <a:gd name="T35" fmla="*/ 907256250 h 1026"/>
                <a:gd name="T36" fmla="*/ 1890117188 w 750"/>
                <a:gd name="T37" fmla="*/ 1063505938 h 1026"/>
                <a:gd name="T38" fmla="*/ 1890117188 w 750"/>
                <a:gd name="T39" fmla="*/ 1139110625 h 1026"/>
                <a:gd name="T40" fmla="*/ 1874996250 w 750"/>
                <a:gd name="T41" fmla="*/ 1295360313 h 1026"/>
                <a:gd name="T42" fmla="*/ 1844754375 w 750"/>
                <a:gd name="T43" fmla="*/ 1441529375 h 1026"/>
                <a:gd name="T44" fmla="*/ 1799391563 w 750"/>
                <a:gd name="T45" fmla="*/ 1587698438 h 1026"/>
                <a:gd name="T46" fmla="*/ 1743948125 w 750"/>
                <a:gd name="T47" fmla="*/ 1723786875 h 1026"/>
                <a:gd name="T48" fmla="*/ 1673383750 w 750"/>
                <a:gd name="T49" fmla="*/ 1849794688 h 1026"/>
                <a:gd name="T50" fmla="*/ 1587698438 w 750"/>
                <a:gd name="T51" fmla="*/ 1970762188 h 1026"/>
                <a:gd name="T52" fmla="*/ 1496972813 w 750"/>
                <a:gd name="T53" fmla="*/ 2086689375 h 1026"/>
                <a:gd name="T54" fmla="*/ 1446569688 w 750"/>
                <a:gd name="T55" fmla="*/ 2137092500 h 1026"/>
                <a:gd name="T56" fmla="*/ 1335682813 w 750"/>
                <a:gd name="T57" fmla="*/ 2147483646 h 1026"/>
                <a:gd name="T58" fmla="*/ 1219755625 w 750"/>
                <a:gd name="T59" fmla="*/ 2147483646 h 1026"/>
                <a:gd name="T60" fmla="*/ 1093747813 w 750"/>
                <a:gd name="T61" fmla="*/ 2147483646 h 1026"/>
                <a:gd name="T62" fmla="*/ 962699688 w 750"/>
                <a:gd name="T63" fmla="*/ 2147483646 h 1026"/>
                <a:gd name="T64" fmla="*/ 821570938 w 750"/>
                <a:gd name="T65" fmla="*/ 2147483646 h 1026"/>
                <a:gd name="T66" fmla="*/ 675401875 w 750"/>
                <a:gd name="T67" fmla="*/ 2147483646 h 1026"/>
                <a:gd name="T68" fmla="*/ 524192500 w 750"/>
                <a:gd name="T69" fmla="*/ 2147483646 h 1026"/>
                <a:gd name="T70" fmla="*/ 367942813 w 750"/>
                <a:gd name="T71" fmla="*/ 2147483646 h 1026"/>
                <a:gd name="T72" fmla="*/ 272176875 w 750"/>
                <a:gd name="T73" fmla="*/ 2147483646 h 1026"/>
                <a:gd name="T74" fmla="*/ 90725625 w 750"/>
                <a:gd name="T75" fmla="*/ 2147483646 h 1026"/>
                <a:gd name="T76" fmla="*/ 0 w 750"/>
                <a:gd name="T77" fmla="*/ 2147483646 h 1026"/>
                <a:gd name="T78" fmla="*/ 10080625 w 750"/>
                <a:gd name="T79" fmla="*/ 2147483646 h 1026"/>
                <a:gd name="T80" fmla="*/ 186491563 w 750"/>
                <a:gd name="T81" fmla="*/ 2147483646 h 1026"/>
                <a:gd name="T82" fmla="*/ 367942813 w 750"/>
                <a:gd name="T83" fmla="*/ 2147483646 h 1026"/>
                <a:gd name="T84" fmla="*/ 448587813 w 750"/>
                <a:gd name="T85" fmla="*/ 2147483646 h 1026"/>
                <a:gd name="T86" fmla="*/ 599797188 w 750"/>
                <a:gd name="T87" fmla="*/ 2147483646 h 1026"/>
                <a:gd name="T88" fmla="*/ 745966250 w 750"/>
                <a:gd name="T89" fmla="*/ 2147483646 h 1026"/>
                <a:gd name="T90" fmla="*/ 887095000 w 750"/>
                <a:gd name="T91" fmla="*/ 2147483646 h 1026"/>
                <a:gd name="T92" fmla="*/ 952619063 w 750"/>
                <a:gd name="T93" fmla="*/ 2147483646 h 1026"/>
                <a:gd name="T94" fmla="*/ 1083667188 w 750"/>
                <a:gd name="T95" fmla="*/ 2147483646 h 1026"/>
                <a:gd name="T96" fmla="*/ 1209675000 w 750"/>
                <a:gd name="T97" fmla="*/ 2147483646 h 1026"/>
                <a:gd name="T98" fmla="*/ 1325602188 w 750"/>
                <a:gd name="T99" fmla="*/ 2147483646 h 1026"/>
                <a:gd name="T100" fmla="*/ 1431448750 w 750"/>
                <a:gd name="T101" fmla="*/ 2127011875 h 1026"/>
                <a:gd name="T102" fmla="*/ 1481851875 w 750"/>
                <a:gd name="T103" fmla="*/ 2071568438 h 1026"/>
                <a:gd name="T104" fmla="*/ 1572577500 w 750"/>
                <a:gd name="T105" fmla="*/ 1960681563 h 1026"/>
                <a:gd name="T106" fmla="*/ 1653222500 w 750"/>
                <a:gd name="T107" fmla="*/ 1839714063 h 1026"/>
                <a:gd name="T108" fmla="*/ 1723786875 w 750"/>
                <a:gd name="T109" fmla="*/ 1713706250 h 1026"/>
                <a:gd name="T110" fmla="*/ 1754028750 w 750"/>
                <a:gd name="T111" fmla="*/ 1648182188 h 1026"/>
                <a:gd name="T112" fmla="*/ 1804431875 w 750"/>
                <a:gd name="T113" fmla="*/ 1507053438 h 1026"/>
                <a:gd name="T114" fmla="*/ 1839714063 w 750"/>
                <a:gd name="T115" fmla="*/ 1365924688 h 1026"/>
                <a:gd name="T116" fmla="*/ 1864915625 w 750"/>
                <a:gd name="T117" fmla="*/ 1214715313 h 1026"/>
                <a:gd name="T118" fmla="*/ 1869955938 w 750"/>
                <a:gd name="T119" fmla="*/ 1063505938 h 10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50" h="1026">
                  <a:moveTo>
                    <a:pt x="742" y="422"/>
                  </a:moveTo>
                  <a:lnTo>
                    <a:pt x="742" y="422"/>
                  </a:lnTo>
                  <a:lnTo>
                    <a:pt x="742" y="390"/>
                  </a:lnTo>
                  <a:lnTo>
                    <a:pt x="740" y="360"/>
                  </a:lnTo>
                  <a:lnTo>
                    <a:pt x="736" y="330"/>
                  </a:lnTo>
                  <a:lnTo>
                    <a:pt x="730" y="302"/>
                  </a:lnTo>
                  <a:lnTo>
                    <a:pt x="724" y="272"/>
                  </a:lnTo>
                  <a:lnTo>
                    <a:pt x="716" y="244"/>
                  </a:lnTo>
                  <a:lnTo>
                    <a:pt x="706" y="216"/>
                  </a:lnTo>
                  <a:lnTo>
                    <a:pt x="696" y="190"/>
                  </a:lnTo>
                  <a:lnTo>
                    <a:pt x="684" y="164"/>
                  </a:lnTo>
                  <a:lnTo>
                    <a:pt x="672" y="140"/>
                  </a:lnTo>
                  <a:lnTo>
                    <a:pt x="658" y="116"/>
                  </a:lnTo>
                  <a:lnTo>
                    <a:pt x="644" y="92"/>
                  </a:lnTo>
                  <a:lnTo>
                    <a:pt x="628" y="70"/>
                  </a:lnTo>
                  <a:lnTo>
                    <a:pt x="612" y="48"/>
                  </a:lnTo>
                  <a:lnTo>
                    <a:pt x="594" y="28"/>
                  </a:lnTo>
                  <a:lnTo>
                    <a:pt x="574" y="8"/>
                  </a:lnTo>
                  <a:lnTo>
                    <a:pt x="580" y="0"/>
                  </a:lnTo>
                  <a:lnTo>
                    <a:pt x="598" y="20"/>
                  </a:lnTo>
                  <a:lnTo>
                    <a:pt x="618" y="42"/>
                  </a:lnTo>
                  <a:lnTo>
                    <a:pt x="634" y="66"/>
                  </a:lnTo>
                  <a:lnTo>
                    <a:pt x="650" y="88"/>
                  </a:lnTo>
                  <a:lnTo>
                    <a:pt x="666" y="114"/>
                  </a:lnTo>
                  <a:lnTo>
                    <a:pt x="680" y="138"/>
                  </a:lnTo>
                  <a:lnTo>
                    <a:pt x="694" y="164"/>
                  </a:lnTo>
                  <a:lnTo>
                    <a:pt x="704" y="190"/>
                  </a:lnTo>
                  <a:lnTo>
                    <a:pt x="716" y="218"/>
                  </a:lnTo>
                  <a:lnTo>
                    <a:pt x="724" y="244"/>
                  </a:lnTo>
                  <a:lnTo>
                    <a:pt x="732" y="274"/>
                  </a:lnTo>
                  <a:lnTo>
                    <a:pt x="738" y="302"/>
                  </a:lnTo>
                  <a:lnTo>
                    <a:pt x="744" y="332"/>
                  </a:lnTo>
                  <a:lnTo>
                    <a:pt x="748" y="360"/>
                  </a:lnTo>
                  <a:lnTo>
                    <a:pt x="750" y="392"/>
                  </a:lnTo>
                  <a:lnTo>
                    <a:pt x="750" y="422"/>
                  </a:lnTo>
                  <a:lnTo>
                    <a:pt x="750" y="452"/>
                  </a:lnTo>
                  <a:lnTo>
                    <a:pt x="748" y="484"/>
                  </a:lnTo>
                  <a:lnTo>
                    <a:pt x="744" y="514"/>
                  </a:lnTo>
                  <a:lnTo>
                    <a:pt x="738" y="544"/>
                  </a:lnTo>
                  <a:lnTo>
                    <a:pt x="732" y="572"/>
                  </a:lnTo>
                  <a:lnTo>
                    <a:pt x="724" y="602"/>
                  </a:lnTo>
                  <a:lnTo>
                    <a:pt x="714" y="630"/>
                  </a:lnTo>
                  <a:lnTo>
                    <a:pt x="704" y="656"/>
                  </a:lnTo>
                  <a:lnTo>
                    <a:pt x="692" y="684"/>
                  </a:lnTo>
                  <a:lnTo>
                    <a:pt x="678" y="710"/>
                  </a:lnTo>
                  <a:lnTo>
                    <a:pt x="664" y="734"/>
                  </a:lnTo>
                  <a:lnTo>
                    <a:pt x="648" y="760"/>
                  </a:lnTo>
                  <a:lnTo>
                    <a:pt x="630" y="782"/>
                  </a:lnTo>
                  <a:lnTo>
                    <a:pt x="612" y="806"/>
                  </a:lnTo>
                  <a:lnTo>
                    <a:pt x="594" y="828"/>
                  </a:lnTo>
                  <a:lnTo>
                    <a:pt x="574" y="848"/>
                  </a:lnTo>
                  <a:lnTo>
                    <a:pt x="552" y="868"/>
                  </a:lnTo>
                  <a:lnTo>
                    <a:pt x="530" y="888"/>
                  </a:lnTo>
                  <a:lnTo>
                    <a:pt x="508" y="906"/>
                  </a:lnTo>
                  <a:lnTo>
                    <a:pt x="484" y="922"/>
                  </a:lnTo>
                  <a:lnTo>
                    <a:pt x="460" y="938"/>
                  </a:lnTo>
                  <a:lnTo>
                    <a:pt x="434" y="952"/>
                  </a:lnTo>
                  <a:lnTo>
                    <a:pt x="408" y="966"/>
                  </a:lnTo>
                  <a:lnTo>
                    <a:pt x="382" y="978"/>
                  </a:lnTo>
                  <a:lnTo>
                    <a:pt x="354" y="988"/>
                  </a:lnTo>
                  <a:lnTo>
                    <a:pt x="326" y="998"/>
                  </a:lnTo>
                  <a:lnTo>
                    <a:pt x="298" y="1006"/>
                  </a:lnTo>
                  <a:lnTo>
                    <a:pt x="268" y="1014"/>
                  </a:lnTo>
                  <a:lnTo>
                    <a:pt x="238" y="1018"/>
                  </a:lnTo>
                  <a:lnTo>
                    <a:pt x="208" y="1022"/>
                  </a:lnTo>
                  <a:lnTo>
                    <a:pt x="178" y="1024"/>
                  </a:lnTo>
                  <a:lnTo>
                    <a:pt x="146" y="1026"/>
                  </a:lnTo>
                  <a:lnTo>
                    <a:pt x="108" y="1024"/>
                  </a:lnTo>
                  <a:lnTo>
                    <a:pt x="72" y="1022"/>
                  </a:lnTo>
                  <a:lnTo>
                    <a:pt x="36" y="1016"/>
                  </a:lnTo>
                  <a:lnTo>
                    <a:pt x="0" y="1008"/>
                  </a:lnTo>
                  <a:lnTo>
                    <a:pt x="4" y="1000"/>
                  </a:lnTo>
                  <a:lnTo>
                    <a:pt x="38" y="1008"/>
                  </a:lnTo>
                  <a:lnTo>
                    <a:pt x="74" y="1014"/>
                  </a:lnTo>
                  <a:lnTo>
                    <a:pt x="110" y="1016"/>
                  </a:lnTo>
                  <a:lnTo>
                    <a:pt x="146" y="1018"/>
                  </a:lnTo>
                  <a:lnTo>
                    <a:pt x="178" y="1016"/>
                  </a:lnTo>
                  <a:lnTo>
                    <a:pt x="208" y="1014"/>
                  </a:lnTo>
                  <a:lnTo>
                    <a:pt x="238" y="1010"/>
                  </a:lnTo>
                  <a:lnTo>
                    <a:pt x="266" y="1006"/>
                  </a:lnTo>
                  <a:lnTo>
                    <a:pt x="296" y="998"/>
                  </a:lnTo>
                  <a:lnTo>
                    <a:pt x="324" y="990"/>
                  </a:lnTo>
                  <a:lnTo>
                    <a:pt x="352" y="982"/>
                  </a:lnTo>
                  <a:lnTo>
                    <a:pt x="378" y="970"/>
                  </a:lnTo>
                  <a:lnTo>
                    <a:pt x="406" y="958"/>
                  </a:lnTo>
                  <a:lnTo>
                    <a:pt x="430" y="946"/>
                  </a:lnTo>
                  <a:lnTo>
                    <a:pt x="456" y="932"/>
                  </a:lnTo>
                  <a:lnTo>
                    <a:pt x="480" y="916"/>
                  </a:lnTo>
                  <a:lnTo>
                    <a:pt x="504" y="900"/>
                  </a:lnTo>
                  <a:lnTo>
                    <a:pt x="526" y="882"/>
                  </a:lnTo>
                  <a:lnTo>
                    <a:pt x="548" y="862"/>
                  </a:lnTo>
                  <a:lnTo>
                    <a:pt x="568" y="844"/>
                  </a:lnTo>
                  <a:lnTo>
                    <a:pt x="588" y="822"/>
                  </a:lnTo>
                  <a:lnTo>
                    <a:pt x="606" y="800"/>
                  </a:lnTo>
                  <a:lnTo>
                    <a:pt x="624" y="778"/>
                  </a:lnTo>
                  <a:lnTo>
                    <a:pt x="640" y="754"/>
                  </a:lnTo>
                  <a:lnTo>
                    <a:pt x="656" y="730"/>
                  </a:lnTo>
                  <a:lnTo>
                    <a:pt x="670" y="706"/>
                  </a:lnTo>
                  <a:lnTo>
                    <a:pt x="684" y="680"/>
                  </a:lnTo>
                  <a:lnTo>
                    <a:pt x="696" y="654"/>
                  </a:lnTo>
                  <a:lnTo>
                    <a:pt x="706" y="626"/>
                  </a:lnTo>
                  <a:lnTo>
                    <a:pt x="716" y="598"/>
                  </a:lnTo>
                  <a:lnTo>
                    <a:pt x="724" y="570"/>
                  </a:lnTo>
                  <a:lnTo>
                    <a:pt x="730" y="542"/>
                  </a:lnTo>
                  <a:lnTo>
                    <a:pt x="736" y="512"/>
                  </a:lnTo>
                  <a:lnTo>
                    <a:pt x="740" y="482"/>
                  </a:lnTo>
                  <a:lnTo>
                    <a:pt x="742" y="452"/>
                  </a:lnTo>
                  <a:lnTo>
                    <a:pt x="742" y="42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2" name="Freeform 281"/>
            <p:cNvSpPr>
              <a:spLocks/>
            </p:cNvSpPr>
            <p:nvPr/>
          </p:nvSpPr>
          <p:spPr bwMode="auto">
            <a:xfrm>
              <a:off x="5322888" y="3640138"/>
              <a:ext cx="1095375" cy="1508125"/>
            </a:xfrm>
            <a:custGeom>
              <a:avLst/>
              <a:gdLst>
                <a:gd name="T0" fmla="*/ 1718746563 w 690"/>
                <a:gd name="T1" fmla="*/ 972780313 h 950"/>
                <a:gd name="T2" fmla="*/ 1713706250 w 690"/>
                <a:gd name="T3" fmla="*/ 826611250 h 950"/>
                <a:gd name="T4" fmla="*/ 1693545000 w 690"/>
                <a:gd name="T5" fmla="*/ 690522813 h 950"/>
                <a:gd name="T6" fmla="*/ 1658262813 w 690"/>
                <a:gd name="T7" fmla="*/ 554434375 h 950"/>
                <a:gd name="T8" fmla="*/ 1612900000 w 690"/>
                <a:gd name="T9" fmla="*/ 428426563 h 950"/>
                <a:gd name="T10" fmla="*/ 1557456563 w 690"/>
                <a:gd name="T11" fmla="*/ 312499375 h 950"/>
                <a:gd name="T12" fmla="*/ 1421368125 w 690"/>
                <a:gd name="T13" fmla="*/ 105846563 h 950"/>
                <a:gd name="T14" fmla="*/ 1340723125 w 690"/>
                <a:gd name="T15" fmla="*/ 15120938 h 950"/>
                <a:gd name="T16" fmla="*/ 1355844063 w 690"/>
                <a:gd name="T17" fmla="*/ 0 h 950"/>
                <a:gd name="T18" fmla="*/ 1476811563 w 690"/>
                <a:gd name="T19" fmla="*/ 151209375 h 950"/>
                <a:gd name="T20" fmla="*/ 1552416250 w 690"/>
                <a:gd name="T21" fmla="*/ 262096250 h 950"/>
                <a:gd name="T22" fmla="*/ 1612900000 w 690"/>
                <a:gd name="T23" fmla="*/ 378023438 h 950"/>
                <a:gd name="T24" fmla="*/ 1663303125 w 690"/>
                <a:gd name="T25" fmla="*/ 498990938 h 950"/>
                <a:gd name="T26" fmla="*/ 1698585313 w 690"/>
                <a:gd name="T27" fmla="*/ 630039063 h 950"/>
                <a:gd name="T28" fmla="*/ 1723786875 w 690"/>
                <a:gd name="T29" fmla="*/ 766127500 h 950"/>
                <a:gd name="T30" fmla="*/ 1738907813 w 690"/>
                <a:gd name="T31" fmla="*/ 902215938 h 950"/>
                <a:gd name="T32" fmla="*/ 1738907813 w 690"/>
                <a:gd name="T33" fmla="*/ 972780313 h 950"/>
                <a:gd name="T34" fmla="*/ 1733867500 w 690"/>
                <a:gd name="T35" fmla="*/ 1118949375 h 950"/>
                <a:gd name="T36" fmla="*/ 1713706250 w 690"/>
                <a:gd name="T37" fmla="*/ 1260078125 h 950"/>
                <a:gd name="T38" fmla="*/ 1678424063 w 690"/>
                <a:gd name="T39" fmla="*/ 1396166563 h 950"/>
                <a:gd name="T40" fmla="*/ 1628020938 w 690"/>
                <a:gd name="T41" fmla="*/ 1527214688 h 950"/>
                <a:gd name="T42" fmla="*/ 1567537188 w 690"/>
                <a:gd name="T43" fmla="*/ 1648182188 h 950"/>
                <a:gd name="T44" fmla="*/ 1496972813 w 690"/>
                <a:gd name="T45" fmla="*/ 1764109375 h 950"/>
                <a:gd name="T46" fmla="*/ 1416327813 w 690"/>
                <a:gd name="T47" fmla="*/ 1874996250 h 950"/>
                <a:gd name="T48" fmla="*/ 1325602188 w 690"/>
                <a:gd name="T49" fmla="*/ 1975802500 h 950"/>
                <a:gd name="T50" fmla="*/ 1275199063 w 690"/>
                <a:gd name="T51" fmla="*/ 2026205625 h 950"/>
                <a:gd name="T52" fmla="*/ 1169352500 w 690"/>
                <a:gd name="T53" fmla="*/ 2111890938 h 950"/>
                <a:gd name="T54" fmla="*/ 1058465625 w 690"/>
                <a:gd name="T55" fmla="*/ 2147483646 h 950"/>
                <a:gd name="T56" fmla="*/ 937498125 w 690"/>
                <a:gd name="T57" fmla="*/ 2147483646 h 950"/>
                <a:gd name="T58" fmla="*/ 806450000 w 690"/>
                <a:gd name="T59" fmla="*/ 2147483646 h 950"/>
                <a:gd name="T60" fmla="*/ 675401875 w 690"/>
                <a:gd name="T61" fmla="*/ 2147483646 h 950"/>
                <a:gd name="T62" fmla="*/ 534273125 w 690"/>
                <a:gd name="T63" fmla="*/ 2147483646 h 950"/>
                <a:gd name="T64" fmla="*/ 393144375 w 690"/>
                <a:gd name="T65" fmla="*/ 2147483646 h 950"/>
                <a:gd name="T66" fmla="*/ 317539688 w 690"/>
                <a:gd name="T67" fmla="*/ 2147483646 h 950"/>
                <a:gd name="T68" fmla="*/ 156249688 w 690"/>
                <a:gd name="T69" fmla="*/ 2147483646 h 950"/>
                <a:gd name="T70" fmla="*/ 0 w 690"/>
                <a:gd name="T71" fmla="*/ 2147483646 h 950"/>
                <a:gd name="T72" fmla="*/ 5040313 w 690"/>
                <a:gd name="T73" fmla="*/ 2147483646 h 950"/>
                <a:gd name="T74" fmla="*/ 85685313 w 690"/>
                <a:gd name="T75" fmla="*/ 2147483646 h 950"/>
                <a:gd name="T76" fmla="*/ 241935000 w 690"/>
                <a:gd name="T77" fmla="*/ 2147483646 h 950"/>
                <a:gd name="T78" fmla="*/ 317539688 w 690"/>
                <a:gd name="T79" fmla="*/ 2147483646 h 950"/>
                <a:gd name="T80" fmla="*/ 463708750 w 690"/>
                <a:gd name="T81" fmla="*/ 2147483646 h 950"/>
                <a:gd name="T82" fmla="*/ 599797188 w 690"/>
                <a:gd name="T83" fmla="*/ 2147483646 h 950"/>
                <a:gd name="T84" fmla="*/ 735885625 w 690"/>
                <a:gd name="T85" fmla="*/ 2147483646 h 950"/>
                <a:gd name="T86" fmla="*/ 866933750 w 690"/>
                <a:gd name="T87" fmla="*/ 2147483646 h 950"/>
                <a:gd name="T88" fmla="*/ 927417500 w 690"/>
                <a:gd name="T89" fmla="*/ 2147483646 h 950"/>
                <a:gd name="T90" fmla="*/ 1048385000 w 690"/>
                <a:gd name="T91" fmla="*/ 2147483646 h 950"/>
                <a:gd name="T92" fmla="*/ 1159271875 w 690"/>
                <a:gd name="T93" fmla="*/ 2096770000 h 950"/>
                <a:gd name="T94" fmla="*/ 1260078125 w 690"/>
                <a:gd name="T95" fmla="*/ 2011084688 h 950"/>
                <a:gd name="T96" fmla="*/ 1310481250 w 690"/>
                <a:gd name="T97" fmla="*/ 1960681563 h 950"/>
                <a:gd name="T98" fmla="*/ 1401206875 w 690"/>
                <a:gd name="T99" fmla="*/ 1864915625 h 950"/>
                <a:gd name="T100" fmla="*/ 1481851875 w 690"/>
                <a:gd name="T101" fmla="*/ 1754028750 h 950"/>
                <a:gd name="T102" fmla="*/ 1552416250 w 690"/>
                <a:gd name="T103" fmla="*/ 1638101563 h 950"/>
                <a:gd name="T104" fmla="*/ 1612900000 w 690"/>
                <a:gd name="T105" fmla="*/ 1517134063 h 950"/>
                <a:gd name="T106" fmla="*/ 1638101563 w 690"/>
                <a:gd name="T107" fmla="*/ 1451610000 h 950"/>
                <a:gd name="T108" fmla="*/ 1678424063 w 690"/>
                <a:gd name="T109" fmla="*/ 1320561875 h 950"/>
                <a:gd name="T110" fmla="*/ 1703625625 w 690"/>
                <a:gd name="T111" fmla="*/ 1184473438 h 950"/>
                <a:gd name="T112" fmla="*/ 1718746563 w 690"/>
                <a:gd name="T113" fmla="*/ 1043344688 h 950"/>
                <a:gd name="T114" fmla="*/ 1718746563 w 690"/>
                <a:gd name="T115" fmla="*/ 972780313 h 95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690" h="950">
                  <a:moveTo>
                    <a:pt x="682" y="386"/>
                  </a:moveTo>
                  <a:lnTo>
                    <a:pt x="682" y="386"/>
                  </a:lnTo>
                  <a:lnTo>
                    <a:pt x="682" y="358"/>
                  </a:lnTo>
                  <a:lnTo>
                    <a:pt x="680" y="328"/>
                  </a:lnTo>
                  <a:lnTo>
                    <a:pt x="676" y="300"/>
                  </a:lnTo>
                  <a:lnTo>
                    <a:pt x="672" y="274"/>
                  </a:lnTo>
                  <a:lnTo>
                    <a:pt x="666" y="246"/>
                  </a:lnTo>
                  <a:lnTo>
                    <a:pt x="658" y="220"/>
                  </a:lnTo>
                  <a:lnTo>
                    <a:pt x="650" y="194"/>
                  </a:lnTo>
                  <a:lnTo>
                    <a:pt x="640" y="170"/>
                  </a:lnTo>
                  <a:lnTo>
                    <a:pt x="618" y="124"/>
                  </a:lnTo>
                  <a:lnTo>
                    <a:pt x="594" y="82"/>
                  </a:lnTo>
                  <a:lnTo>
                    <a:pt x="564" y="42"/>
                  </a:lnTo>
                  <a:lnTo>
                    <a:pt x="532" y="6"/>
                  </a:lnTo>
                  <a:lnTo>
                    <a:pt x="538" y="0"/>
                  </a:lnTo>
                  <a:lnTo>
                    <a:pt x="572" y="38"/>
                  </a:lnTo>
                  <a:lnTo>
                    <a:pt x="586" y="60"/>
                  </a:lnTo>
                  <a:lnTo>
                    <a:pt x="602" y="82"/>
                  </a:lnTo>
                  <a:lnTo>
                    <a:pt x="616" y="104"/>
                  </a:lnTo>
                  <a:lnTo>
                    <a:pt x="628" y="126"/>
                  </a:lnTo>
                  <a:lnTo>
                    <a:pt x="640" y="150"/>
                  </a:lnTo>
                  <a:lnTo>
                    <a:pt x="650" y="174"/>
                  </a:lnTo>
                  <a:lnTo>
                    <a:pt x="660" y="198"/>
                  </a:lnTo>
                  <a:lnTo>
                    <a:pt x="668" y="224"/>
                  </a:lnTo>
                  <a:lnTo>
                    <a:pt x="674" y="250"/>
                  </a:lnTo>
                  <a:lnTo>
                    <a:pt x="680" y="276"/>
                  </a:lnTo>
                  <a:lnTo>
                    <a:pt x="684" y="304"/>
                  </a:lnTo>
                  <a:lnTo>
                    <a:pt x="688" y="330"/>
                  </a:lnTo>
                  <a:lnTo>
                    <a:pt x="690" y="358"/>
                  </a:lnTo>
                  <a:lnTo>
                    <a:pt x="690" y="386"/>
                  </a:lnTo>
                  <a:lnTo>
                    <a:pt x="690" y="414"/>
                  </a:lnTo>
                  <a:lnTo>
                    <a:pt x="688" y="444"/>
                  </a:lnTo>
                  <a:lnTo>
                    <a:pt x="684" y="472"/>
                  </a:lnTo>
                  <a:lnTo>
                    <a:pt x="680" y="500"/>
                  </a:lnTo>
                  <a:lnTo>
                    <a:pt x="672" y="526"/>
                  </a:lnTo>
                  <a:lnTo>
                    <a:pt x="666" y="554"/>
                  </a:lnTo>
                  <a:lnTo>
                    <a:pt x="656" y="580"/>
                  </a:lnTo>
                  <a:lnTo>
                    <a:pt x="646" y="606"/>
                  </a:lnTo>
                  <a:lnTo>
                    <a:pt x="636" y="630"/>
                  </a:lnTo>
                  <a:lnTo>
                    <a:pt x="622" y="654"/>
                  </a:lnTo>
                  <a:lnTo>
                    <a:pt x="610" y="678"/>
                  </a:lnTo>
                  <a:lnTo>
                    <a:pt x="594" y="700"/>
                  </a:lnTo>
                  <a:lnTo>
                    <a:pt x="578" y="724"/>
                  </a:lnTo>
                  <a:lnTo>
                    <a:pt x="562" y="744"/>
                  </a:lnTo>
                  <a:lnTo>
                    <a:pt x="544" y="764"/>
                  </a:lnTo>
                  <a:lnTo>
                    <a:pt x="526" y="784"/>
                  </a:lnTo>
                  <a:lnTo>
                    <a:pt x="506" y="804"/>
                  </a:lnTo>
                  <a:lnTo>
                    <a:pt x="486" y="820"/>
                  </a:lnTo>
                  <a:lnTo>
                    <a:pt x="464" y="838"/>
                  </a:lnTo>
                  <a:lnTo>
                    <a:pt x="442" y="854"/>
                  </a:lnTo>
                  <a:lnTo>
                    <a:pt x="420" y="868"/>
                  </a:lnTo>
                  <a:lnTo>
                    <a:pt x="396" y="882"/>
                  </a:lnTo>
                  <a:lnTo>
                    <a:pt x="372" y="894"/>
                  </a:lnTo>
                  <a:lnTo>
                    <a:pt x="346" y="906"/>
                  </a:lnTo>
                  <a:lnTo>
                    <a:pt x="320" y="916"/>
                  </a:lnTo>
                  <a:lnTo>
                    <a:pt x="294" y="924"/>
                  </a:lnTo>
                  <a:lnTo>
                    <a:pt x="268" y="932"/>
                  </a:lnTo>
                  <a:lnTo>
                    <a:pt x="240" y="938"/>
                  </a:lnTo>
                  <a:lnTo>
                    <a:pt x="212" y="944"/>
                  </a:lnTo>
                  <a:lnTo>
                    <a:pt x="184" y="946"/>
                  </a:lnTo>
                  <a:lnTo>
                    <a:pt x="156" y="948"/>
                  </a:lnTo>
                  <a:lnTo>
                    <a:pt x="126" y="950"/>
                  </a:lnTo>
                  <a:lnTo>
                    <a:pt x="94" y="948"/>
                  </a:lnTo>
                  <a:lnTo>
                    <a:pt x="62" y="946"/>
                  </a:lnTo>
                  <a:lnTo>
                    <a:pt x="30" y="942"/>
                  </a:lnTo>
                  <a:lnTo>
                    <a:pt x="0" y="936"/>
                  </a:lnTo>
                  <a:lnTo>
                    <a:pt x="2" y="928"/>
                  </a:lnTo>
                  <a:lnTo>
                    <a:pt x="34" y="934"/>
                  </a:lnTo>
                  <a:lnTo>
                    <a:pt x="64" y="938"/>
                  </a:lnTo>
                  <a:lnTo>
                    <a:pt x="96" y="940"/>
                  </a:lnTo>
                  <a:lnTo>
                    <a:pt x="126" y="942"/>
                  </a:lnTo>
                  <a:lnTo>
                    <a:pt x="156" y="940"/>
                  </a:lnTo>
                  <a:lnTo>
                    <a:pt x="184" y="938"/>
                  </a:lnTo>
                  <a:lnTo>
                    <a:pt x="212" y="936"/>
                  </a:lnTo>
                  <a:lnTo>
                    <a:pt x="238" y="930"/>
                  </a:lnTo>
                  <a:lnTo>
                    <a:pt x="266" y="924"/>
                  </a:lnTo>
                  <a:lnTo>
                    <a:pt x="292" y="916"/>
                  </a:lnTo>
                  <a:lnTo>
                    <a:pt x="318" y="908"/>
                  </a:lnTo>
                  <a:lnTo>
                    <a:pt x="344" y="898"/>
                  </a:lnTo>
                  <a:lnTo>
                    <a:pt x="368" y="886"/>
                  </a:lnTo>
                  <a:lnTo>
                    <a:pt x="392" y="874"/>
                  </a:lnTo>
                  <a:lnTo>
                    <a:pt x="416" y="862"/>
                  </a:lnTo>
                  <a:lnTo>
                    <a:pt x="438" y="846"/>
                  </a:lnTo>
                  <a:lnTo>
                    <a:pt x="460" y="832"/>
                  </a:lnTo>
                  <a:lnTo>
                    <a:pt x="480" y="814"/>
                  </a:lnTo>
                  <a:lnTo>
                    <a:pt x="500" y="798"/>
                  </a:lnTo>
                  <a:lnTo>
                    <a:pt x="520" y="778"/>
                  </a:lnTo>
                  <a:lnTo>
                    <a:pt x="538" y="760"/>
                  </a:lnTo>
                  <a:lnTo>
                    <a:pt x="556" y="740"/>
                  </a:lnTo>
                  <a:lnTo>
                    <a:pt x="572" y="718"/>
                  </a:lnTo>
                  <a:lnTo>
                    <a:pt x="588" y="696"/>
                  </a:lnTo>
                  <a:lnTo>
                    <a:pt x="602" y="674"/>
                  </a:lnTo>
                  <a:lnTo>
                    <a:pt x="616" y="650"/>
                  </a:lnTo>
                  <a:lnTo>
                    <a:pt x="628" y="626"/>
                  </a:lnTo>
                  <a:lnTo>
                    <a:pt x="640" y="602"/>
                  </a:lnTo>
                  <a:lnTo>
                    <a:pt x="650" y="576"/>
                  </a:lnTo>
                  <a:lnTo>
                    <a:pt x="658" y="550"/>
                  </a:lnTo>
                  <a:lnTo>
                    <a:pt x="666" y="524"/>
                  </a:lnTo>
                  <a:lnTo>
                    <a:pt x="672" y="498"/>
                  </a:lnTo>
                  <a:lnTo>
                    <a:pt x="676" y="470"/>
                  </a:lnTo>
                  <a:lnTo>
                    <a:pt x="680" y="442"/>
                  </a:lnTo>
                  <a:lnTo>
                    <a:pt x="682" y="414"/>
                  </a:lnTo>
                  <a:lnTo>
                    <a:pt x="682" y="38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3" name="Freeform 282"/>
            <p:cNvSpPr>
              <a:spLocks/>
            </p:cNvSpPr>
            <p:nvPr/>
          </p:nvSpPr>
          <p:spPr bwMode="auto">
            <a:xfrm>
              <a:off x="5351463" y="3694113"/>
              <a:ext cx="1003300" cy="1390650"/>
            </a:xfrm>
            <a:custGeom>
              <a:avLst/>
              <a:gdLst>
                <a:gd name="T0" fmla="*/ 1572577500 w 632"/>
                <a:gd name="T1" fmla="*/ 887095000 h 876"/>
                <a:gd name="T2" fmla="*/ 1567537188 w 632"/>
                <a:gd name="T3" fmla="*/ 751006563 h 876"/>
                <a:gd name="T4" fmla="*/ 1547375938 w 632"/>
                <a:gd name="T5" fmla="*/ 624998750 h 876"/>
                <a:gd name="T6" fmla="*/ 1517134063 w 632"/>
                <a:gd name="T7" fmla="*/ 498990938 h 876"/>
                <a:gd name="T8" fmla="*/ 1471771250 w 632"/>
                <a:gd name="T9" fmla="*/ 378023438 h 876"/>
                <a:gd name="T10" fmla="*/ 1426408438 w 632"/>
                <a:gd name="T11" fmla="*/ 282257500 h 876"/>
                <a:gd name="T12" fmla="*/ 1310481250 w 632"/>
                <a:gd name="T13" fmla="*/ 100806250 h 876"/>
                <a:gd name="T14" fmla="*/ 1239916875 w 632"/>
                <a:gd name="T15" fmla="*/ 15120938 h 876"/>
                <a:gd name="T16" fmla="*/ 1249997500 w 632"/>
                <a:gd name="T17" fmla="*/ 0 h 876"/>
                <a:gd name="T18" fmla="*/ 1396166563 w 632"/>
                <a:gd name="T19" fmla="*/ 186491563 h 876"/>
                <a:gd name="T20" fmla="*/ 1502013125 w 632"/>
                <a:gd name="T21" fmla="*/ 403225000 h 876"/>
                <a:gd name="T22" fmla="*/ 1572577500 w 632"/>
                <a:gd name="T23" fmla="*/ 635079375 h 876"/>
                <a:gd name="T24" fmla="*/ 1592738750 w 632"/>
                <a:gd name="T25" fmla="*/ 821570938 h 876"/>
                <a:gd name="T26" fmla="*/ 1592738750 w 632"/>
                <a:gd name="T27" fmla="*/ 887095000 h 876"/>
                <a:gd name="T28" fmla="*/ 1587698438 w 632"/>
                <a:gd name="T29" fmla="*/ 1023183438 h 876"/>
                <a:gd name="T30" fmla="*/ 1567537188 w 632"/>
                <a:gd name="T31" fmla="*/ 1154231563 h 876"/>
                <a:gd name="T32" fmla="*/ 1537295313 w 632"/>
                <a:gd name="T33" fmla="*/ 1280239375 h 876"/>
                <a:gd name="T34" fmla="*/ 1491932500 w 632"/>
                <a:gd name="T35" fmla="*/ 1401206875 h 876"/>
                <a:gd name="T36" fmla="*/ 1436489063 w 632"/>
                <a:gd name="T37" fmla="*/ 1517134063 h 876"/>
                <a:gd name="T38" fmla="*/ 1370965000 w 632"/>
                <a:gd name="T39" fmla="*/ 1622980625 h 876"/>
                <a:gd name="T40" fmla="*/ 1295360313 w 632"/>
                <a:gd name="T41" fmla="*/ 1723786875 h 876"/>
                <a:gd name="T42" fmla="*/ 1209675000 w 632"/>
                <a:gd name="T43" fmla="*/ 1819552813 h 876"/>
                <a:gd name="T44" fmla="*/ 1164312188 w 632"/>
                <a:gd name="T45" fmla="*/ 1864915625 h 876"/>
                <a:gd name="T46" fmla="*/ 1063505938 w 632"/>
                <a:gd name="T47" fmla="*/ 1945560625 h 876"/>
                <a:gd name="T48" fmla="*/ 957659375 w 632"/>
                <a:gd name="T49" fmla="*/ 2016125000 h 876"/>
                <a:gd name="T50" fmla="*/ 846772500 w 632"/>
                <a:gd name="T51" fmla="*/ 2076608750 h 876"/>
                <a:gd name="T52" fmla="*/ 725805000 w 632"/>
                <a:gd name="T53" fmla="*/ 2127011875 h 876"/>
                <a:gd name="T54" fmla="*/ 604837500 w 632"/>
                <a:gd name="T55" fmla="*/ 2147483646 h 876"/>
                <a:gd name="T56" fmla="*/ 473789375 w 632"/>
                <a:gd name="T57" fmla="*/ 2147483646 h 876"/>
                <a:gd name="T58" fmla="*/ 342741250 w 632"/>
                <a:gd name="T59" fmla="*/ 2147483646 h 876"/>
                <a:gd name="T60" fmla="*/ 272176875 w 632"/>
                <a:gd name="T61" fmla="*/ 2147483646 h 876"/>
                <a:gd name="T62" fmla="*/ 136088438 w 632"/>
                <a:gd name="T63" fmla="*/ 2147483646 h 876"/>
                <a:gd name="T64" fmla="*/ 0 w 632"/>
                <a:gd name="T65" fmla="*/ 2147483646 h 876"/>
                <a:gd name="T66" fmla="*/ 5040313 w 632"/>
                <a:gd name="T67" fmla="*/ 2147483646 h 876"/>
                <a:gd name="T68" fmla="*/ 70564375 w 632"/>
                <a:gd name="T69" fmla="*/ 2147483646 h 876"/>
                <a:gd name="T70" fmla="*/ 206652813 w 632"/>
                <a:gd name="T71" fmla="*/ 2147483646 h 876"/>
                <a:gd name="T72" fmla="*/ 272176875 w 632"/>
                <a:gd name="T73" fmla="*/ 2147483646 h 876"/>
                <a:gd name="T74" fmla="*/ 408265313 w 632"/>
                <a:gd name="T75" fmla="*/ 2147483646 h 876"/>
                <a:gd name="T76" fmla="*/ 534273125 w 632"/>
                <a:gd name="T77" fmla="*/ 2147483646 h 876"/>
                <a:gd name="T78" fmla="*/ 660280938 w 632"/>
                <a:gd name="T79" fmla="*/ 2127011875 h 876"/>
                <a:gd name="T80" fmla="*/ 781248438 w 632"/>
                <a:gd name="T81" fmla="*/ 2086689375 h 876"/>
                <a:gd name="T82" fmla="*/ 836691875 w 632"/>
                <a:gd name="T83" fmla="*/ 2056447500 h 876"/>
                <a:gd name="T84" fmla="*/ 947578750 w 632"/>
                <a:gd name="T85" fmla="*/ 1995963750 h 876"/>
                <a:gd name="T86" fmla="*/ 1103828438 w 632"/>
                <a:gd name="T87" fmla="*/ 1890117188 h 876"/>
                <a:gd name="T88" fmla="*/ 1194554063 w 632"/>
                <a:gd name="T89" fmla="*/ 1804431875 h 876"/>
                <a:gd name="T90" fmla="*/ 1350803750 w 632"/>
                <a:gd name="T91" fmla="*/ 1612900000 h 876"/>
                <a:gd name="T92" fmla="*/ 1416327813 w 632"/>
                <a:gd name="T93" fmla="*/ 1507053438 h 876"/>
                <a:gd name="T94" fmla="*/ 1471771250 w 632"/>
                <a:gd name="T95" fmla="*/ 1391126250 h 876"/>
                <a:gd name="T96" fmla="*/ 1496972813 w 632"/>
                <a:gd name="T97" fmla="*/ 1335682813 h 876"/>
                <a:gd name="T98" fmla="*/ 1532255000 w 632"/>
                <a:gd name="T99" fmla="*/ 1209675000 h 876"/>
                <a:gd name="T100" fmla="*/ 1557456563 w 632"/>
                <a:gd name="T101" fmla="*/ 1083667188 h 876"/>
                <a:gd name="T102" fmla="*/ 1572577500 w 632"/>
                <a:gd name="T103" fmla="*/ 952619063 h 876"/>
                <a:gd name="T104" fmla="*/ 1572577500 w 632"/>
                <a:gd name="T105" fmla="*/ 887095000 h 8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632" h="876">
                  <a:moveTo>
                    <a:pt x="624" y="352"/>
                  </a:moveTo>
                  <a:lnTo>
                    <a:pt x="624" y="352"/>
                  </a:lnTo>
                  <a:lnTo>
                    <a:pt x="624" y="326"/>
                  </a:lnTo>
                  <a:lnTo>
                    <a:pt x="622" y="298"/>
                  </a:lnTo>
                  <a:lnTo>
                    <a:pt x="618" y="274"/>
                  </a:lnTo>
                  <a:lnTo>
                    <a:pt x="614" y="248"/>
                  </a:lnTo>
                  <a:lnTo>
                    <a:pt x="608" y="222"/>
                  </a:lnTo>
                  <a:lnTo>
                    <a:pt x="602" y="198"/>
                  </a:lnTo>
                  <a:lnTo>
                    <a:pt x="594" y="174"/>
                  </a:lnTo>
                  <a:lnTo>
                    <a:pt x="584" y="150"/>
                  </a:lnTo>
                  <a:lnTo>
                    <a:pt x="566" y="112"/>
                  </a:lnTo>
                  <a:lnTo>
                    <a:pt x="544" y="74"/>
                  </a:lnTo>
                  <a:lnTo>
                    <a:pt x="520" y="40"/>
                  </a:lnTo>
                  <a:lnTo>
                    <a:pt x="492" y="6"/>
                  </a:lnTo>
                  <a:lnTo>
                    <a:pt x="496" y="0"/>
                  </a:lnTo>
                  <a:lnTo>
                    <a:pt x="526" y="36"/>
                  </a:lnTo>
                  <a:lnTo>
                    <a:pt x="554" y="74"/>
                  </a:lnTo>
                  <a:lnTo>
                    <a:pt x="576" y="116"/>
                  </a:lnTo>
                  <a:lnTo>
                    <a:pt x="596" y="160"/>
                  </a:lnTo>
                  <a:lnTo>
                    <a:pt x="612" y="206"/>
                  </a:lnTo>
                  <a:lnTo>
                    <a:pt x="624" y="252"/>
                  </a:lnTo>
                  <a:lnTo>
                    <a:pt x="630" y="302"/>
                  </a:lnTo>
                  <a:lnTo>
                    <a:pt x="632" y="326"/>
                  </a:lnTo>
                  <a:lnTo>
                    <a:pt x="632" y="352"/>
                  </a:lnTo>
                  <a:lnTo>
                    <a:pt x="632" y="378"/>
                  </a:lnTo>
                  <a:lnTo>
                    <a:pt x="630" y="406"/>
                  </a:lnTo>
                  <a:lnTo>
                    <a:pt x="626" y="432"/>
                  </a:lnTo>
                  <a:lnTo>
                    <a:pt x="622" y="458"/>
                  </a:lnTo>
                  <a:lnTo>
                    <a:pt x="616" y="482"/>
                  </a:lnTo>
                  <a:lnTo>
                    <a:pt x="610" y="508"/>
                  </a:lnTo>
                  <a:lnTo>
                    <a:pt x="600" y="532"/>
                  </a:lnTo>
                  <a:lnTo>
                    <a:pt x="592" y="556"/>
                  </a:lnTo>
                  <a:lnTo>
                    <a:pt x="582" y="578"/>
                  </a:lnTo>
                  <a:lnTo>
                    <a:pt x="570" y="602"/>
                  </a:lnTo>
                  <a:lnTo>
                    <a:pt x="556" y="624"/>
                  </a:lnTo>
                  <a:lnTo>
                    <a:pt x="544" y="644"/>
                  </a:lnTo>
                  <a:lnTo>
                    <a:pt x="528" y="666"/>
                  </a:lnTo>
                  <a:lnTo>
                    <a:pt x="514" y="684"/>
                  </a:lnTo>
                  <a:lnTo>
                    <a:pt x="496" y="704"/>
                  </a:lnTo>
                  <a:lnTo>
                    <a:pt x="480" y="722"/>
                  </a:lnTo>
                  <a:lnTo>
                    <a:pt x="462" y="740"/>
                  </a:lnTo>
                  <a:lnTo>
                    <a:pt x="442" y="756"/>
                  </a:lnTo>
                  <a:lnTo>
                    <a:pt x="422" y="772"/>
                  </a:lnTo>
                  <a:lnTo>
                    <a:pt x="402" y="786"/>
                  </a:lnTo>
                  <a:lnTo>
                    <a:pt x="380" y="800"/>
                  </a:lnTo>
                  <a:lnTo>
                    <a:pt x="358" y="812"/>
                  </a:lnTo>
                  <a:lnTo>
                    <a:pt x="336" y="824"/>
                  </a:lnTo>
                  <a:lnTo>
                    <a:pt x="312" y="834"/>
                  </a:lnTo>
                  <a:lnTo>
                    <a:pt x="288" y="844"/>
                  </a:lnTo>
                  <a:lnTo>
                    <a:pt x="264" y="852"/>
                  </a:lnTo>
                  <a:lnTo>
                    <a:pt x="240" y="860"/>
                  </a:lnTo>
                  <a:lnTo>
                    <a:pt x="214" y="864"/>
                  </a:lnTo>
                  <a:lnTo>
                    <a:pt x="188" y="870"/>
                  </a:lnTo>
                  <a:lnTo>
                    <a:pt x="162" y="872"/>
                  </a:lnTo>
                  <a:lnTo>
                    <a:pt x="136" y="874"/>
                  </a:lnTo>
                  <a:lnTo>
                    <a:pt x="108" y="876"/>
                  </a:lnTo>
                  <a:lnTo>
                    <a:pt x="80" y="874"/>
                  </a:lnTo>
                  <a:lnTo>
                    <a:pt x="54" y="872"/>
                  </a:lnTo>
                  <a:lnTo>
                    <a:pt x="26" y="870"/>
                  </a:lnTo>
                  <a:lnTo>
                    <a:pt x="0" y="864"/>
                  </a:lnTo>
                  <a:lnTo>
                    <a:pt x="2" y="856"/>
                  </a:lnTo>
                  <a:lnTo>
                    <a:pt x="28" y="862"/>
                  </a:lnTo>
                  <a:lnTo>
                    <a:pt x="54" y="864"/>
                  </a:lnTo>
                  <a:lnTo>
                    <a:pt x="82" y="866"/>
                  </a:lnTo>
                  <a:lnTo>
                    <a:pt x="108" y="868"/>
                  </a:lnTo>
                  <a:lnTo>
                    <a:pt x="136" y="866"/>
                  </a:lnTo>
                  <a:lnTo>
                    <a:pt x="162" y="864"/>
                  </a:lnTo>
                  <a:lnTo>
                    <a:pt x="188" y="862"/>
                  </a:lnTo>
                  <a:lnTo>
                    <a:pt x="212" y="858"/>
                  </a:lnTo>
                  <a:lnTo>
                    <a:pt x="238" y="852"/>
                  </a:lnTo>
                  <a:lnTo>
                    <a:pt x="262" y="844"/>
                  </a:lnTo>
                  <a:lnTo>
                    <a:pt x="286" y="836"/>
                  </a:lnTo>
                  <a:lnTo>
                    <a:pt x="310" y="828"/>
                  </a:lnTo>
                  <a:lnTo>
                    <a:pt x="332" y="816"/>
                  </a:lnTo>
                  <a:lnTo>
                    <a:pt x="354" y="806"/>
                  </a:lnTo>
                  <a:lnTo>
                    <a:pt x="376" y="792"/>
                  </a:lnTo>
                  <a:lnTo>
                    <a:pt x="398" y="780"/>
                  </a:lnTo>
                  <a:lnTo>
                    <a:pt x="438" y="750"/>
                  </a:lnTo>
                  <a:lnTo>
                    <a:pt x="474" y="716"/>
                  </a:lnTo>
                  <a:lnTo>
                    <a:pt x="506" y="680"/>
                  </a:lnTo>
                  <a:lnTo>
                    <a:pt x="536" y="640"/>
                  </a:lnTo>
                  <a:lnTo>
                    <a:pt x="550" y="620"/>
                  </a:lnTo>
                  <a:lnTo>
                    <a:pt x="562" y="598"/>
                  </a:lnTo>
                  <a:lnTo>
                    <a:pt x="574" y="576"/>
                  </a:lnTo>
                  <a:lnTo>
                    <a:pt x="584" y="552"/>
                  </a:lnTo>
                  <a:lnTo>
                    <a:pt x="594" y="530"/>
                  </a:lnTo>
                  <a:lnTo>
                    <a:pt x="602" y="506"/>
                  </a:lnTo>
                  <a:lnTo>
                    <a:pt x="608" y="480"/>
                  </a:lnTo>
                  <a:lnTo>
                    <a:pt x="614" y="456"/>
                  </a:lnTo>
                  <a:lnTo>
                    <a:pt x="618" y="430"/>
                  </a:lnTo>
                  <a:lnTo>
                    <a:pt x="622" y="404"/>
                  </a:lnTo>
                  <a:lnTo>
                    <a:pt x="624" y="378"/>
                  </a:lnTo>
                  <a:lnTo>
                    <a:pt x="624" y="35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4" name="Freeform 283"/>
            <p:cNvSpPr>
              <a:spLocks/>
            </p:cNvSpPr>
            <p:nvPr/>
          </p:nvSpPr>
          <p:spPr bwMode="auto">
            <a:xfrm>
              <a:off x="5376863" y="3744913"/>
              <a:ext cx="914400" cy="1276350"/>
            </a:xfrm>
            <a:custGeom>
              <a:avLst/>
              <a:gdLst>
                <a:gd name="T0" fmla="*/ 1431448750 w 576"/>
                <a:gd name="T1" fmla="*/ 806450000 h 804"/>
                <a:gd name="T2" fmla="*/ 1426408438 w 576"/>
                <a:gd name="T3" fmla="*/ 680442188 h 804"/>
                <a:gd name="T4" fmla="*/ 1411287500 w 576"/>
                <a:gd name="T5" fmla="*/ 564515000 h 804"/>
                <a:gd name="T6" fmla="*/ 1340723125 w 576"/>
                <a:gd name="T7" fmla="*/ 337700938 h 804"/>
                <a:gd name="T8" fmla="*/ 1300400625 w 576"/>
                <a:gd name="T9" fmla="*/ 252015625 h 804"/>
                <a:gd name="T10" fmla="*/ 1199594375 w 576"/>
                <a:gd name="T11" fmla="*/ 90725625 h 804"/>
                <a:gd name="T12" fmla="*/ 1139110625 w 576"/>
                <a:gd name="T13" fmla="*/ 20161250 h 804"/>
                <a:gd name="T14" fmla="*/ 1149191250 w 576"/>
                <a:gd name="T15" fmla="*/ 0 h 804"/>
                <a:gd name="T16" fmla="*/ 1275199063 w 576"/>
                <a:gd name="T17" fmla="*/ 176410938 h 804"/>
                <a:gd name="T18" fmla="*/ 1370965000 w 576"/>
                <a:gd name="T19" fmla="*/ 367942813 h 804"/>
                <a:gd name="T20" fmla="*/ 1431448750 w 576"/>
                <a:gd name="T21" fmla="*/ 579635938 h 804"/>
                <a:gd name="T22" fmla="*/ 1451610000 w 576"/>
                <a:gd name="T23" fmla="*/ 806450000 h 804"/>
                <a:gd name="T24" fmla="*/ 1451610000 w 576"/>
                <a:gd name="T25" fmla="*/ 866933750 h 804"/>
                <a:gd name="T26" fmla="*/ 1441529375 w 576"/>
                <a:gd name="T27" fmla="*/ 992941563 h 804"/>
                <a:gd name="T28" fmla="*/ 1416327813 w 576"/>
                <a:gd name="T29" fmla="*/ 1108868750 h 804"/>
                <a:gd name="T30" fmla="*/ 1355844063 w 576"/>
                <a:gd name="T31" fmla="*/ 1280239375 h 804"/>
                <a:gd name="T32" fmla="*/ 1244957188 w 576"/>
                <a:gd name="T33" fmla="*/ 1486892188 h 804"/>
                <a:gd name="T34" fmla="*/ 1093747813 w 576"/>
                <a:gd name="T35" fmla="*/ 1668343438 h 804"/>
                <a:gd name="T36" fmla="*/ 1008062500 w 576"/>
                <a:gd name="T37" fmla="*/ 1748988438 h 804"/>
                <a:gd name="T38" fmla="*/ 816530625 w 576"/>
                <a:gd name="T39" fmla="*/ 1880036563 h 804"/>
                <a:gd name="T40" fmla="*/ 594756875 w 576"/>
                <a:gd name="T41" fmla="*/ 1970762188 h 804"/>
                <a:gd name="T42" fmla="*/ 478829688 w 576"/>
                <a:gd name="T43" fmla="*/ 2001004063 h 804"/>
                <a:gd name="T44" fmla="*/ 357862188 w 576"/>
                <a:gd name="T45" fmla="*/ 2021165313 h 804"/>
                <a:gd name="T46" fmla="*/ 231854375 w 576"/>
                <a:gd name="T47" fmla="*/ 2026205625 h 804"/>
                <a:gd name="T48" fmla="*/ 115927188 w 576"/>
                <a:gd name="T49" fmla="*/ 2021165313 h 804"/>
                <a:gd name="T50" fmla="*/ 0 w 576"/>
                <a:gd name="T51" fmla="*/ 2001004063 h 804"/>
                <a:gd name="T52" fmla="*/ 10080625 w 576"/>
                <a:gd name="T53" fmla="*/ 1985883125 h 804"/>
                <a:gd name="T54" fmla="*/ 231854375 w 576"/>
                <a:gd name="T55" fmla="*/ 2006044375 h 804"/>
                <a:gd name="T56" fmla="*/ 297378438 w 576"/>
                <a:gd name="T57" fmla="*/ 2006044375 h 804"/>
                <a:gd name="T58" fmla="*/ 418345938 w 576"/>
                <a:gd name="T59" fmla="*/ 1990923438 h 804"/>
                <a:gd name="T60" fmla="*/ 589716563 w 576"/>
                <a:gd name="T61" fmla="*/ 1950600938 h 804"/>
                <a:gd name="T62" fmla="*/ 700603438 w 576"/>
                <a:gd name="T63" fmla="*/ 1910278438 h 804"/>
                <a:gd name="T64" fmla="*/ 902215938 w 576"/>
                <a:gd name="T65" fmla="*/ 1799391563 h 804"/>
                <a:gd name="T66" fmla="*/ 1083667188 w 576"/>
                <a:gd name="T67" fmla="*/ 1653222500 h 804"/>
                <a:gd name="T68" fmla="*/ 1159271875 w 576"/>
                <a:gd name="T69" fmla="*/ 1567537188 h 804"/>
                <a:gd name="T70" fmla="*/ 1290320000 w 576"/>
                <a:gd name="T71" fmla="*/ 1376005313 h 804"/>
                <a:gd name="T72" fmla="*/ 1340723125 w 576"/>
                <a:gd name="T73" fmla="*/ 1270158750 h 804"/>
                <a:gd name="T74" fmla="*/ 1411287500 w 576"/>
                <a:gd name="T75" fmla="*/ 1048385000 h 804"/>
                <a:gd name="T76" fmla="*/ 1426408438 w 576"/>
                <a:gd name="T77" fmla="*/ 927417500 h 804"/>
                <a:gd name="T78" fmla="*/ 1431448750 w 576"/>
                <a:gd name="T79" fmla="*/ 806450000 h 8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6" h="804">
                  <a:moveTo>
                    <a:pt x="568" y="320"/>
                  </a:moveTo>
                  <a:lnTo>
                    <a:pt x="568" y="320"/>
                  </a:lnTo>
                  <a:lnTo>
                    <a:pt x="568" y="296"/>
                  </a:lnTo>
                  <a:lnTo>
                    <a:pt x="566" y="270"/>
                  </a:lnTo>
                  <a:lnTo>
                    <a:pt x="564" y="248"/>
                  </a:lnTo>
                  <a:lnTo>
                    <a:pt x="560" y="224"/>
                  </a:lnTo>
                  <a:lnTo>
                    <a:pt x="548" y="178"/>
                  </a:lnTo>
                  <a:lnTo>
                    <a:pt x="532" y="134"/>
                  </a:lnTo>
                  <a:lnTo>
                    <a:pt x="516" y="100"/>
                  </a:lnTo>
                  <a:lnTo>
                    <a:pt x="496" y="68"/>
                  </a:lnTo>
                  <a:lnTo>
                    <a:pt x="476" y="36"/>
                  </a:lnTo>
                  <a:lnTo>
                    <a:pt x="452" y="8"/>
                  </a:lnTo>
                  <a:lnTo>
                    <a:pt x="456" y="0"/>
                  </a:lnTo>
                  <a:lnTo>
                    <a:pt x="484" y="34"/>
                  </a:lnTo>
                  <a:lnTo>
                    <a:pt x="506" y="70"/>
                  </a:lnTo>
                  <a:lnTo>
                    <a:pt x="528" y="106"/>
                  </a:lnTo>
                  <a:lnTo>
                    <a:pt x="544" y="146"/>
                  </a:lnTo>
                  <a:lnTo>
                    <a:pt x="558" y="188"/>
                  </a:lnTo>
                  <a:lnTo>
                    <a:pt x="568" y="230"/>
                  </a:lnTo>
                  <a:lnTo>
                    <a:pt x="574" y="274"/>
                  </a:lnTo>
                  <a:lnTo>
                    <a:pt x="576" y="320"/>
                  </a:lnTo>
                  <a:lnTo>
                    <a:pt x="576" y="344"/>
                  </a:lnTo>
                  <a:lnTo>
                    <a:pt x="574" y="370"/>
                  </a:lnTo>
                  <a:lnTo>
                    <a:pt x="572" y="394"/>
                  </a:lnTo>
                  <a:lnTo>
                    <a:pt x="566" y="418"/>
                  </a:lnTo>
                  <a:lnTo>
                    <a:pt x="562" y="440"/>
                  </a:lnTo>
                  <a:lnTo>
                    <a:pt x="554" y="464"/>
                  </a:lnTo>
                  <a:lnTo>
                    <a:pt x="538" y="508"/>
                  </a:lnTo>
                  <a:lnTo>
                    <a:pt x="518" y="550"/>
                  </a:lnTo>
                  <a:lnTo>
                    <a:pt x="494" y="590"/>
                  </a:lnTo>
                  <a:lnTo>
                    <a:pt x="466" y="628"/>
                  </a:lnTo>
                  <a:lnTo>
                    <a:pt x="434" y="662"/>
                  </a:lnTo>
                  <a:lnTo>
                    <a:pt x="400" y="694"/>
                  </a:lnTo>
                  <a:lnTo>
                    <a:pt x="364" y="720"/>
                  </a:lnTo>
                  <a:lnTo>
                    <a:pt x="324" y="746"/>
                  </a:lnTo>
                  <a:lnTo>
                    <a:pt x="282" y="766"/>
                  </a:lnTo>
                  <a:lnTo>
                    <a:pt x="236" y="782"/>
                  </a:lnTo>
                  <a:lnTo>
                    <a:pt x="214" y="788"/>
                  </a:lnTo>
                  <a:lnTo>
                    <a:pt x="190" y="794"/>
                  </a:lnTo>
                  <a:lnTo>
                    <a:pt x="166" y="798"/>
                  </a:lnTo>
                  <a:lnTo>
                    <a:pt x="142" y="802"/>
                  </a:lnTo>
                  <a:lnTo>
                    <a:pt x="118" y="804"/>
                  </a:lnTo>
                  <a:lnTo>
                    <a:pt x="92" y="804"/>
                  </a:lnTo>
                  <a:lnTo>
                    <a:pt x="46" y="802"/>
                  </a:lnTo>
                  <a:lnTo>
                    <a:pt x="0" y="794"/>
                  </a:lnTo>
                  <a:lnTo>
                    <a:pt x="4" y="788"/>
                  </a:lnTo>
                  <a:lnTo>
                    <a:pt x="48" y="794"/>
                  </a:lnTo>
                  <a:lnTo>
                    <a:pt x="92" y="796"/>
                  </a:lnTo>
                  <a:lnTo>
                    <a:pt x="118" y="796"/>
                  </a:lnTo>
                  <a:lnTo>
                    <a:pt x="142" y="794"/>
                  </a:lnTo>
                  <a:lnTo>
                    <a:pt x="166" y="790"/>
                  </a:lnTo>
                  <a:lnTo>
                    <a:pt x="188" y="786"/>
                  </a:lnTo>
                  <a:lnTo>
                    <a:pt x="234" y="774"/>
                  </a:lnTo>
                  <a:lnTo>
                    <a:pt x="278" y="758"/>
                  </a:lnTo>
                  <a:lnTo>
                    <a:pt x="320" y="738"/>
                  </a:lnTo>
                  <a:lnTo>
                    <a:pt x="358" y="714"/>
                  </a:lnTo>
                  <a:lnTo>
                    <a:pt x="396" y="686"/>
                  </a:lnTo>
                  <a:lnTo>
                    <a:pt x="430" y="656"/>
                  </a:lnTo>
                  <a:lnTo>
                    <a:pt x="460" y="622"/>
                  </a:lnTo>
                  <a:lnTo>
                    <a:pt x="488" y="586"/>
                  </a:lnTo>
                  <a:lnTo>
                    <a:pt x="512" y="546"/>
                  </a:lnTo>
                  <a:lnTo>
                    <a:pt x="532" y="504"/>
                  </a:lnTo>
                  <a:lnTo>
                    <a:pt x="548" y="462"/>
                  </a:lnTo>
                  <a:lnTo>
                    <a:pt x="560" y="416"/>
                  </a:lnTo>
                  <a:lnTo>
                    <a:pt x="564" y="392"/>
                  </a:lnTo>
                  <a:lnTo>
                    <a:pt x="566" y="368"/>
                  </a:lnTo>
                  <a:lnTo>
                    <a:pt x="568" y="344"/>
                  </a:lnTo>
                  <a:lnTo>
                    <a:pt x="568" y="32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5" name="Freeform 284"/>
            <p:cNvSpPr>
              <a:spLocks/>
            </p:cNvSpPr>
            <p:nvPr/>
          </p:nvSpPr>
          <p:spPr bwMode="auto">
            <a:xfrm>
              <a:off x="5402263" y="3795713"/>
              <a:ext cx="825500" cy="1162050"/>
            </a:xfrm>
            <a:custGeom>
              <a:avLst/>
              <a:gdLst>
                <a:gd name="T0" fmla="*/ 1290320000 w 520"/>
                <a:gd name="T1" fmla="*/ 725805000 h 732"/>
                <a:gd name="T2" fmla="*/ 1270158750 w 520"/>
                <a:gd name="T3" fmla="*/ 504031250 h 732"/>
                <a:gd name="T4" fmla="*/ 1204634688 w 520"/>
                <a:gd name="T5" fmla="*/ 297378438 h 732"/>
                <a:gd name="T6" fmla="*/ 1169352500 w 520"/>
                <a:gd name="T7" fmla="*/ 221773750 h 732"/>
                <a:gd name="T8" fmla="*/ 1083667188 w 520"/>
                <a:gd name="T9" fmla="*/ 80645000 h 732"/>
                <a:gd name="T10" fmla="*/ 1033264063 w 520"/>
                <a:gd name="T11" fmla="*/ 20161250 h 732"/>
                <a:gd name="T12" fmla="*/ 1048385000 w 520"/>
                <a:gd name="T13" fmla="*/ 0 h 732"/>
                <a:gd name="T14" fmla="*/ 1159271875 w 520"/>
                <a:gd name="T15" fmla="*/ 156249688 h 732"/>
                <a:gd name="T16" fmla="*/ 1239916875 w 520"/>
                <a:gd name="T17" fmla="*/ 332660625 h 732"/>
                <a:gd name="T18" fmla="*/ 1295360313 w 520"/>
                <a:gd name="T19" fmla="*/ 524192500 h 732"/>
                <a:gd name="T20" fmla="*/ 1310481250 w 520"/>
                <a:gd name="T21" fmla="*/ 725805000 h 732"/>
                <a:gd name="T22" fmla="*/ 1305440938 w 520"/>
                <a:gd name="T23" fmla="*/ 841732188 h 732"/>
                <a:gd name="T24" fmla="*/ 1260078125 w 520"/>
                <a:gd name="T25" fmla="*/ 1058465625 h 732"/>
                <a:gd name="T26" fmla="*/ 1179433125 w 520"/>
                <a:gd name="T27" fmla="*/ 1260078125 h 732"/>
                <a:gd name="T28" fmla="*/ 1058465625 w 520"/>
                <a:gd name="T29" fmla="*/ 1436489063 h 732"/>
                <a:gd name="T30" fmla="*/ 982860938 w 520"/>
                <a:gd name="T31" fmla="*/ 1517134063 h 732"/>
                <a:gd name="T32" fmla="*/ 821570938 w 520"/>
                <a:gd name="T33" fmla="*/ 1653222500 h 732"/>
                <a:gd name="T34" fmla="*/ 630039063 w 520"/>
                <a:gd name="T35" fmla="*/ 1754028750 h 732"/>
                <a:gd name="T36" fmla="*/ 418345938 w 520"/>
                <a:gd name="T37" fmla="*/ 1819552813 h 732"/>
                <a:gd name="T38" fmla="*/ 191531875 w 520"/>
                <a:gd name="T39" fmla="*/ 1844754375 h 732"/>
                <a:gd name="T40" fmla="*/ 95765938 w 520"/>
                <a:gd name="T41" fmla="*/ 1839714063 h 732"/>
                <a:gd name="T42" fmla="*/ 0 w 520"/>
                <a:gd name="T43" fmla="*/ 1824593125 h 732"/>
                <a:gd name="T44" fmla="*/ 5040313 w 520"/>
                <a:gd name="T45" fmla="*/ 1809472188 h 732"/>
                <a:gd name="T46" fmla="*/ 191531875 w 520"/>
                <a:gd name="T47" fmla="*/ 1824593125 h 732"/>
                <a:gd name="T48" fmla="*/ 307459063 w 520"/>
                <a:gd name="T49" fmla="*/ 1819552813 h 732"/>
                <a:gd name="T50" fmla="*/ 519152188 w 520"/>
                <a:gd name="T51" fmla="*/ 1774190000 h 732"/>
                <a:gd name="T52" fmla="*/ 619958438 w 520"/>
                <a:gd name="T53" fmla="*/ 1738907813 h 732"/>
                <a:gd name="T54" fmla="*/ 806450000 w 520"/>
                <a:gd name="T55" fmla="*/ 1638101563 h 732"/>
                <a:gd name="T56" fmla="*/ 972780313 w 520"/>
                <a:gd name="T57" fmla="*/ 1502013125 h 732"/>
                <a:gd name="T58" fmla="*/ 1043344688 w 520"/>
                <a:gd name="T59" fmla="*/ 1421368125 h 732"/>
                <a:gd name="T60" fmla="*/ 1159271875 w 520"/>
                <a:gd name="T61" fmla="*/ 1249997500 h 732"/>
                <a:gd name="T62" fmla="*/ 1204634688 w 520"/>
                <a:gd name="T63" fmla="*/ 1154231563 h 732"/>
                <a:gd name="T64" fmla="*/ 1270158750 w 520"/>
                <a:gd name="T65" fmla="*/ 947578750 h 732"/>
                <a:gd name="T66" fmla="*/ 1290320000 w 520"/>
                <a:gd name="T67" fmla="*/ 725805000 h 7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20" h="732">
                  <a:moveTo>
                    <a:pt x="512" y="288"/>
                  </a:moveTo>
                  <a:lnTo>
                    <a:pt x="512" y="288"/>
                  </a:lnTo>
                  <a:lnTo>
                    <a:pt x="510" y="244"/>
                  </a:lnTo>
                  <a:lnTo>
                    <a:pt x="504" y="200"/>
                  </a:lnTo>
                  <a:lnTo>
                    <a:pt x="494" y="158"/>
                  </a:lnTo>
                  <a:lnTo>
                    <a:pt x="478" y="118"/>
                  </a:lnTo>
                  <a:lnTo>
                    <a:pt x="464" y="88"/>
                  </a:lnTo>
                  <a:lnTo>
                    <a:pt x="448" y="60"/>
                  </a:lnTo>
                  <a:lnTo>
                    <a:pt x="430" y="32"/>
                  </a:lnTo>
                  <a:lnTo>
                    <a:pt x="410" y="8"/>
                  </a:lnTo>
                  <a:lnTo>
                    <a:pt x="416" y="0"/>
                  </a:lnTo>
                  <a:lnTo>
                    <a:pt x="438" y="30"/>
                  </a:lnTo>
                  <a:lnTo>
                    <a:pt x="460" y="62"/>
                  </a:lnTo>
                  <a:lnTo>
                    <a:pt x="478" y="96"/>
                  </a:lnTo>
                  <a:lnTo>
                    <a:pt x="492" y="132"/>
                  </a:lnTo>
                  <a:lnTo>
                    <a:pt x="504" y="170"/>
                  </a:lnTo>
                  <a:lnTo>
                    <a:pt x="514" y="208"/>
                  </a:lnTo>
                  <a:lnTo>
                    <a:pt x="518" y="248"/>
                  </a:lnTo>
                  <a:lnTo>
                    <a:pt x="520" y="288"/>
                  </a:lnTo>
                  <a:lnTo>
                    <a:pt x="518" y="334"/>
                  </a:lnTo>
                  <a:lnTo>
                    <a:pt x="512" y="378"/>
                  </a:lnTo>
                  <a:lnTo>
                    <a:pt x="500" y="420"/>
                  </a:lnTo>
                  <a:lnTo>
                    <a:pt x="486" y="460"/>
                  </a:lnTo>
                  <a:lnTo>
                    <a:pt x="468" y="500"/>
                  </a:lnTo>
                  <a:lnTo>
                    <a:pt x="444" y="536"/>
                  </a:lnTo>
                  <a:lnTo>
                    <a:pt x="420" y="570"/>
                  </a:lnTo>
                  <a:lnTo>
                    <a:pt x="390" y="602"/>
                  </a:lnTo>
                  <a:lnTo>
                    <a:pt x="360" y="630"/>
                  </a:lnTo>
                  <a:lnTo>
                    <a:pt x="326" y="656"/>
                  </a:lnTo>
                  <a:lnTo>
                    <a:pt x="288" y="678"/>
                  </a:lnTo>
                  <a:lnTo>
                    <a:pt x="250" y="696"/>
                  </a:lnTo>
                  <a:lnTo>
                    <a:pt x="208" y="712"/>
                  </a:lnTo>
                  <a:lnTo>
                    <a:pt x="166" y="722"/>
                  </a:lnTo>
                  <a:lnTo>
                    <a:pt x="122" y="730"/>
                  </a:lnTo>
                  <a:lnTo>
                    <a:pt x="76" y="732"/>
                  </a:lnTo>
                  <a:lnTo>
                    <a:pt x="38" y="730"/>
                  </a:lnTo>
                  <a:lnTo>
                    <a:pt x="0" y="724"/>
                  </a:lnTo>
                  <a:lnTo>
                    <a:pt x="2" y="718"/>
                  </a:lnTo>
                  <a:lnTo>
                    <a:pt x="40" y="722"/>
                  </a:lnTo>
                  <a:lnTo>
                    <a:pt x="76" y="724"/>
                  </a:lnTo>
                  <a:lnTo>
                    <a:pt x="122" y="722"/>
                  </a:lnTo>
                  <a:lnTo>
                    <a:pt x="164" y="714"/>
                  </a:lnTo>
                  <a:lnTo>
                    <a:pt x="206" y="704"/>
                  </a:lnTo>
                  <a:lnTo>
                    <a:pt x="246" y="690"/>
                  </a:lnTo>
                  <a:lnTo>
                    <a:pt x="284" y="672"/>
                  </a:lnTo>
                  <a:lnTo>
                    <a:pt x="320" y="650"/>
                  </a:lnTo>
                  <a:lnTo>
                    <a:pt x="354" y="624"/>
                  </a:lnTo>
                  <a:lnTo>
                    <a:pt x="386" y="596"/>
                  </a:lnTo>
                  <a:lnTo>
                    <a:pt x="414" y="564"/>
                  </a:lnTo>
                  <a:lnTo>
                    <a:pt x="438" y="532"/>
                  </a:lnTo>
                  <a:lnTo>
                    <a:pt x="460" y="496"/>
                  </a:lnTo>
                  <a:lnTo>
                    <a:pt x="478" y="458"/>
                  </a:lnTo>
                  <a:lnTo>
                    <a:pt x="494" y="418"/>
                  </a:lnTo>
                  <a:lnTo>
                    <a:pt x="504" y="376"/>
                  </a:lnTo>
                  <a:lnTo>
                    <a:pt x="510" y="332"/>
                  </a:lnTo>
                  <a:lnTo>
                    <a:pt x="512" y="28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6" name="Freeform 285"/>
            <p:cNvSpPr>
              <a:spLocks/>
            </p:cNvSpPr>
            <p:nvPr/>
          </p:nvSpPr>
          <p:spPr bwMode="auto">
            <a:xfrm>
              <a:off x="5424488" y="3846513"/>
              <a:ext cx="739775" cy="1047750"/>
            </a:xfrm>
            <a:custGeom>
              <a:avLst/>
              <a:gdLst>
                <a:gd name="T0" fmla="*/ 1154231563 w 466"/>
                <a:gd name="T1" fmla="*/ 645160000 h 660"/>
                <a:gd name="T2" fmla="*/ 1134070313 w 466"/>
                <a:gd name="T3" fmla="*/ 443547500 h 660"/>
                <a:gd name="T4" fmla="*/ 1078626875 w 466"/>
                <a:gd name="T5" fmla="*/ 257055938 h 660"/>
                <a:gd name="T6" fmla="*/ 1048385000 w 466"/>
                <a:gd name="T7" fmla="*/ 191531875 h 660"/>
                <a:gd name="T8" fmla="*/ 977820625 w 466"/>
                <a:gd name="T9" fmla="*/ 70564375 h 660"/>
                <a:gd name="T10" fmla="*/ 932457813 w 466"/>
                <a:gd name="T11" fmla="*/ 15120938 h 660"/>
                <a:gd name="T12" fmla="*/ 947578750 w 466"/>
                <a:gd name="T13" fmla="*/ 0 h 660"/>
                <a:gd name="T14" fmla="*/ 1043344688 w 466"/>
                <a:gd name="T15" fmla="*/ 141128750 h 660"/>
                <a:gd name="T16" fmla="*/ 1113909063 w 466"/>
                <a:gd name="T17" fmla="*/ 297378438 h 660"/>
                <a:gd name="T18" fmla="*/ 1159271875 w 466"/>
                <a:gd name="T19" fmla="*/ 463708750 h 660"/>
                <a:gd name="T20" fmla="*/ 1174392813 w 466"/>
                <a:gd name="T21" fmla="*/ 645160000 h 660"/>
                <a:gd name="T22" fmla="*/ 1169352500 w 466"/>
                <a:gd name="T23" fmla="*/ 745966250 h 660"/>
                <a:gd name="T24" fmla="*/ 1129030000 w 466"/>
                <a:gd name="T25" fmla="*/ 947578750 h 660"/>
                <a:gd name="T26" fmla="*/ 1053425313 w 466"/>
                <a:gd name="T27" fmla="*/ 1129030000 h 660"/>
                <a:gd name="T28" fmla="*/ 942538438 w 466"/>
                <a:gd name="T29" fmla="*/ 1290320000 h 660"/>
                <a:gd name="T30" fmla="*/ 877014375 w 466"/>
                <a:gd name="T31" fmla="*/ 1365924688 h 660"/>
                <a:gd name="T32" fmla="*/ 725805000 w 466"/>
                <a:gd name="T33" fmla="*/ 1486892188 h 660"/>
                <a:gd name="T34" fmla="*/ 554434375 w 466"/>
                <a:gd name="T35" fmla="*/ 1582658125 h 660"/>
                <a:gd name="T36" fmla="*/ 362902500 w 466"/>
                <a:gd name="T37" fmla="*/ 1643141875 h 660"/>
                <a:gd name="T38" fmla="*/ 156249688 w 466"/>
                <a:gd name="T39" fmla="*/ 1663303125 h 660"/>
                <a:gd name="T40" fmla="*/ 75604688 w 466"/>
                <a:gd name="T41" fmla="*/ 1658262813 h 660"/>
                <a:gd name="T42" fmla="*/ 0 w 466"/>
                <a:gd name="T43" fmla="*/ 1648182188 h 660"/>
                <a:gd name="T44" fmla="*/ 5040313 w 466"/>
                <a:gd name="T45" fmla="*/ 1633061250 h 660"/>
                <a:gd name="T46" fmla="*/ 156249688 w 466"/>
                <a:gd name="T47" fmla="*/ 1643141875 h 660"/>
                <a:gd name="T48" fmla="*/ 262096250 w 466"/>
                <a:gd name="T49" fmla="*/ 1638101563 h 660"/>
                <a:gd name="T50" fmla="*/ 453628125 w 466"/>
                <a:gd name="T51" fmla="*/ 1597779063 h 660"/>
                <a:gd name="T52" fmla="*/ 544353750 w 466"/>
                <a:gd name="T53" fmla="*/ 1562496875 h 660"/>
                <a:gd name="T54" fmla="*/ 715724375 w 466"/>
                <a:gd name="T55" fmla="*/ 1471771250 h 660"/>
                <a:gd name="T56" fmla="*/ 861893438 w 466"/>
                <a:gd name="T57" fmla="*/ 1350803750 h 660"/>
                <a:gd name="T58" fmla="*/ 927417500 w 466"/>
                <a:gd name="T59" fmla="*/ 1280239375 h 660"/>
                <a:gd name="T60" fmla="*/ 1033264063 w 466"/>
                <a:gd name="T61" fmla="*/ 1118949375 h 660"/>
                <a:gd name="T62" fmla="*/ 1078626875 w 466"/>
                <a:gd name="T63" fmla="*/ 1033264063 h 660"/>
                <a:gd name="T64" fmla="*/ 1134070313 w 466"/>
                <a:gd name="T65" fmla="*/ 846772500 h 660"/>
                <a:gd name="T66" fmla="*/ 1154231563 w 466"/>
                <a:gd name="T67" fmla="*/ 64516000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66" h="660">
                  <a:moveTo>
                    <a:pt x="458" y="256"/>
                  </a:moveTo>
                  <a:lnTo>
                    <a:pt x="458" y="256"/>
                  </a:lnTo>
                  <a:lnTo>
                    <a:pt x="456" y="216"/>
                  </a:lnTo>
                  <a:lnTo>
                    <a:pt x="450" y="176"/>
                  </a:lnTo>
                  <a:lnTo>
                    <a:pt x="440" y="138"/>
                  </a:lnTo>
                  <a:lnTo>
                    <a:pt x="428" y="102"/>
                  </a:lnTo>
                  <a:lnTo>
                    <a:pt x="416" y="76"/>
                  </a:lnTo>
                  <a:lnTo>
                    <a:pt x="402" y="52"/>
                  </a:lnTo>
                  <a:lnTo>
                    <a:pt x="388" y="28"/>
                  </a:lnTo>
                  <a:lnTo>
                    <a:pt x="370" y="6"/>
                  </a:lnTo>
                  <a:lnTo>
                    <a:pt x="376" y="0"/>
                  </a:lnTo>
                  <a:lnTo>
                    <a:pt x="396" y="28"/>
                  </a:lnTo>
                  <a:lnTo>
                    <a:pt x="414" y="56"/>
                  </a:lnTo>
                  <a:lnTo>
                    <a:pt x="430" y="86"/>
                  </a:lnTo>
                  <a:lnTo>
                    <a:pt x="442" y="118"/>
                  </a:lnTo>
                  <a:lnTo>
                    <a:pt x="452" y="150"/>
                  </a:lnTo>
                  <a:lnTo>
                    <a:pt x="460" y="184"/>
                  </a:lnTo>
                  <a:lnTo>
                    <a:pt x="466" y="220"/>
                  </a:lnTo>
                  <a:lnTo>
                    <a:pt x="466" y="256"/>
                  </a:lnTo>
                  <a:lnTo>
                    <a:pt x="464" y="296"/>
                  </a:lnTo>
                  <a:lnTo>
                    <a:pt x="458" y="338"/>
                  </a:lnTo>
                  <a:lnTo>
                    <a:pt x="448" y="376"/>
                  </a:lnTo>
                  <a:lnTo>
                    <a:pt x="436" y="412"/>
                  </a:lnTo>
                  <a:lnTo>
                    <a:pt x="418" y="448"/>
                  </a:lnTo>
                  <a:lnTo>
                    <a:pt x="398" y="482"/>
                  </a:lnTo>
                  <a:lnTo>
                    <a:pt x="374" y="512"/>
                  </a:lnTo>
                  <a:lnTo>
                    <a:pt x="348" y="542"/>
                  </a:lnTo>
                  <a:lnTo>
                    <a:pt x="320" y="568"/>
                  </a:lnTo>
                  <a:lnTo>
                    <a:pt x="288" y="590"/>
                  </a:lnTo>
                  <a:lnTo>
                    <a:pt x="256" y="610"/>
                  </a:lnTo>
                  <a:lnTo>
                    <a:pt x="220" y="628"/>
                  </a:lnTo>
                  <a:lnTo>
                    <a:pt x="182" y="642"/>
                  </a:lnTo>
                  <a:lnTo>
                    <a:pt x="144" y="652"/>
                  </a:lnTo>
                  <a:lnTo>
                    <a:pt x="104" y="658"/>
                  </a:lnTo>
                  <a:lnTo>
                    <a:pt x="62" y="660"/>
                  </a:lnTo>
                  <a:lnTo>
                    <a:pt x="30" y="658"/>
                  </a:lnTo>
                  <a:lnTo>
                    <a:pt x="0" y="654"/>
                  </a:lnTo>
                  <a:lnTo>
                    <a:pt x="2" y="648"/>
                  </a:lnTo>
                  <a:lnTo>
                    <a:pt x="32" y="650"/>
                  </a:lnTo>
                  <a:lnTo>
                    <a:pt x="62" y="652"/>
                  </a:lnTo>
                  <a:lnTo>
                    <a:pt x="104" y="650"/>
                  </a:lnTo>
                  <a:lnTo>
                    <a:pt x="142" y="644"/>
                  </a:lnTo>
                  <a:lnTo>
                    <a:pt x="180" y="634"/>
                  </a:lnTo>
                  <a:lnTo>
                    <a:pt x="216" y="620"/>
                  </a:lnTo>
                  <a:lnTo>
                    <a:pt x="252" y="604"/>
                  </a:lnTo>
                  <a:lnTo>
                    <a:pt x="284" y="584"/>
                  </a:lnTo>
                  <a:lnTo>
                    <a:pt x="314" y="562"/>
                  </a:lnTo>
                  <a:lnTo>
                    <a:pt x="342" y="536"/>
                  </a:lnTo>
                  <a:lnTo>
                    <a:pt x="368" y="508"/>
                  </a:lnTo>
                  <a:lnTo>
                    <a:pt x="392" y="478"/>
                  </a:lnTo>
                  <a:lnTo>
                    <a:pt x="410" y="444"/>
                  </a:lnTo>
                  <a:lnTo>
                    <a:pt x="428" y="410"/>
                  </a:lnTo>
                  <a:lnTo>
                    <a:pt x="440" y="374"/>
                  </a:lnTo>
                  <a:lnTo>
                    <a:pt x="450" y="336"/>
                  </a:lnTo>
                  <a:lnTo>
                    <a:pt x="456" y="296"/>
                  </a:lnTo>
                  <a:lnTo>
                    <a:pt x="458" y="25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7" name="Freeform 286"/>
            <p:cNvSpPr>
              <a:spLocks/>
            </p:cNvSpPr>
            <p:nvPr/>
          </p:nvSpPr>
          <p:spPr bwMode="auto">
            <a:xfrm>
              <a:off x="5443538" y="3894138"/>
              <a:ext cx="657225" cy="936625"/>
            </a:xfrm>
            <a:custGeom>
              <a:avLst/>
              <a:gdLst>
                <a:gd name="T0" fmla="*/ 1023183438 w 414"/>
                <a:gd name="T1" fmla="*/ 569555313 h 590"/>
                <a:gd name="T2" fmla="*/ 1008062500 w 414"/>
                <a:gd name="T3" fmla="*/ 388104063 h 590"/>
                <a:gd name="T4" fmla="*/ 952619063 w 414"/>
                <a:gd name="T5" fmla="*/ 221773750 h 590"/>
                <a:gd name="T6" fmla="*/ 927417500 w 414"/>
                <a:gd name="T7" fmla="*/ 166330313 h 590"/>
                <a:gd name="T8" fmla="*/ 871974063 w 414"/>
                <a:gd name="T9" fmla="*/ 65524063 h 590"/>
                <a:gd name="T10" fmla="*/ 836691875 w 414"/>
                <a:gd name="T11" fmla="*/ 15120938 h 590"/>
                <a:gd name="T12" fmla="*/ 846772500 w 414"/>
                <a:gd name="T13" fmla="*/ 0 h 590"/>
                <a:gd name="T14" fmla="*/ 932457813 w 414"/>
                <a:gd name="T15" fmla="*/ 126007813 h 590"/>
                <a:gd name="T16" fmla="*/ 992941563 w 414"/>
                <a:gd name="T17" fmla="*/ 262096250 h 590"/>
                <a:gd name="T18" fmla="*/ 1033264063 w 414"/>
                <a:gd name="T19" fmla="*/ 413305625 h 590"/>
                <a:gd name="T20" fmla="*/ 1043344688 w 414"/>
                <a:gd name="T21" fmla="*/ 569555313 h 590"/>
                <a:gd name="T22" fmla="*/ 1038304375 w 414"/>
                <a:gd name="T23" fmla="*/ 660280938 h 590"/>
                <a:gd name="T24" fmla="*/ 1003022188 w 414"/>
                <a:gd name="T25" fmla="*/ 841732188 h 590"/>
                <a:gd name="T26" fmla="*/ 932457813 w 414"/>
                <a:gd name="T27" fmla="*/ 1008062500 h 590"/>
                <a:gd name="T28" fmla="*/ 836691875 w 414"/>
                <a:gd name="T29" fmla="*/ 1154231563 h 590"/>
                <a:gd name="T30" fmla="*/ 776208125 w 414"/>
                <a:gd name="T31" fmla="*/ 1214715313 h 590"/>
                <a:gd name="T32" fmla="*/ 640119688 w 414"/>
                <a:gd name="T33" fmla="*/ 1330642500 h 590"/>
                <a:gd name="T34" fmla="*/ 483870000 w 414"/>
                <a:gd name="T35" fmla="*/ 1416327813 h 590"/>
                <a:gd name="T36" fmla="*/ 312499375 w 414"/>
                <a:gd name="T37" fmla="*/ 1466730938 h 590"/>
                <a:gd name="T38" fmla="*/ 126007813 w 414"/>
                <a:gd name="T39" fmla="*/ 1486892188 h 590"/>
                <a:gd name="T40" fmla="*/ 65524063 w 414"/>
                <a:gd name="T41" fmla="*/ 1481851875 h 590"/>
                <a:gd name="T42" fmla="*/ 0 w 414"/>
                <a:gd name="T43" fmla="*/ 1476811563 h 590"/>
                <a:gd name="T44" fmla="*/ 5040313 w 414"/>
                <a:gd name="T45" fmla="*/ 1456650313 h 590"/>
                <a:gd name="T46" fmla="*/ 126007813 w 414"/>
                <a:gd name="T47" fmla="*/ 1466730938 h 590"/>
                <a:gd name="T48" fmla="*/ 221773750 w 414"/>
                <a:gd name="T49" fmla="*/ 1461690625 h 590"/>
                <a:gd name="T50" fmla="*/ 393144375 w 414"/>
                <a:gd name="T51" fmla="*/ 1426408438 h 590"/>
                <a:gd name="T52" fmla="*/ 478829688 w 414"/>
                <a:gd name="T53" fmla="*/ 1396166563 h 590"/>
                <a:gd name="T54" fmla="*/ 630039063 w 414"/>
                <a:gd name="T55" fmla="*/ 1310481250 h 590"/>
                <a:gd name="T56" fmla="*/ 761087188 w 414"/>
                <a:gd name="T57" fmla="*/ 1204634688 h 590"/>
                <a:gd name="T58" fmla="*/ 821570938 w 414"/>
                <a:gd name="T59" fmla="*/ 1139110625 h 590"/>
                <a:gd name="T60" fmla="*/ 917336875 w 414"/>
                <a:gd name="T61" fmla="*/ 997981875 h 590"/>
                <a:gd name="T62" fmla="*/ 952619063 w 414"/>
                <a:gd name="T63" fmla="*/ 917336875 h 590"/>
                <a:gd name="T64" fmla="*/ 1008062500 w 414"/>
                <a:gd name="T65" fmla="*/ 751006563 h 590"/>
                <a:gd name="T66" fmla="*/ 1023183438 w 414"/>
                <a:gd name="T67" fmla="*/ 569555313 h 59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14" h="590">
                  <a:moveTo>
                    <a:pt x="406" y="226"/>
                  </a:moveTo>
                  <a:lnTo>
                    <a:pt x="406" y="226"/>
                  </a:lnTo>
                  <a:lnTo>
                    <a:pt x="404" y="190"/>
                  </a:lnTo>
                  <a:lnTo>
                    <a:pt x="400" y="154"/>
                  </a:lnTo>
                  <a:lnTo>
                    <a:pt x="390" y="120"/>
                  </a:lnTo>
                  <a:lnTo>
                    <a:pt x="378" y="88"/>
                  </a:lnTo>
                  <a:lnTo>
                    <a:pt x="368" y="66"/>
                  </a:lnTo>
                  <a:lnTo>
                    <a:pt x="358" y="46"/>
                  </a:lnTo>
                  <a:lnTo>
                    <a:pt x="346" y="26"/>
                  </a:lnTo>
                  <a:lnTo>
                    <a:pt x="332" y="6"/>
                  </a:lnTo>
                  <a:lnTo>
                    <a:pt x="336" y="0"/>
                  </a:lnTo>
                  <a:lnTo>
                    <a:pt x="354" y="24"/>
                  </a:lnTo>
                  <a:lnTo>
                    <a:pt x="370" y="50"/>
                  </a:lnTo>
                  <a:lnTo>
                    <a:pt x="382" y="76"/>
                  </a:lnTo>
                  <a:lnTo>
                    <a:pt x="394" y="104"/>
                  </a:lnTo>
                  <a:lnTo>
                    <a:pt x="402" y="134"/>
                  </a:lnTo>
                  <a:lnTo>
                    <a:pt x="410" y="164"/>
                  </a:lnTo>
                  <a:lnTo>
                    <a:pt x="414" y="194"/>
                  </a:lnTo>
                  <a:lnTo>
                    <a:pt x="414" y="226"/>
                  </a:lnTo>
                  <a:lnTo>
                    <a:pt x="412" y="262"/>
                  </a:lnTo>
                  <a:lnTo>
                    <a:pt x="408" y="298"/>
                  </a:lnTo>
                  <a:lnTo>
                    <a:pt x="398" y="334"/>
                  </a:lnTo>
                  <a:lnTo>
                    <a:pt x="386" y="368"/>
                  </a:lnTo>
                  <a:lnTo>
                    <a:pt x="370" y="400"/>
                  </a:lnTo>
                  <a:lnTo>
                    <a:pt x="352" y="430"/>
                  </a:lnTo>
                  <a:lnTo>
                    <a:pt x="332" y="458"/>
                  </a:lnTo>
                  <a:lnTo>
                    <a:pt x="308" y="482"/>
                  </a:lnTo>
                  <a:lnTo>
                    <a:pt x="282" y="506"/>
                  </a:lnTo>
                  <a:lnTo>
                    <a:pt x="254" y="528"/>
                  </a:lnTo>
                  <a:lnTo>
                    <a:pt x="224" y="546"/>
                  </a:lnTo>
                  <a:lnTo>
                    <a:pt x="192" y="562"/>
                  </a:lnTo>
                  <a:lnTo>
                    <a:pt x="158" y="574"/>
                  </a:lnTo>
                  <a:lnTo>
                    <a:pt x="124" y="582"/>
                  </a:lnTo>
                  <a:lnTo>
                    <a:pt x="88" y="588"/>
                  </a:lnTo>
                  <a:lnTo>
                    <a:pt x="50" y="590"/>
                  </a:lnTo>
                  <a:lnTo>
                    <a:pt x="26" y="588"/>
                  </a:lnTo>
                  <a:lnTo>
                    <a:pt x="0" y="586"/>
                  </a:lnTo>
                  <a:lnTo>
                    <a:pt x="2" y="578"/>
                  </a:lnTo>
                  <a:lnTo>
                    <a:pt x="26" y="580"/>
                  </a:lnTo>
                  <a:lnTo>
                    <a:pt x="50" y="582"/>
                  </a:lnTo>
                  <a:lnTo>
                    <a:pt x="88" y="580"/>
                  </a:lnTo>
                  <a:lnTo>
                    <a:pt x="122" y="574"/>
                  </a:lnTo>
                  <a:lnTo>
                    <a:pt x="156" y="566"/>
                  </a:lnTo>
                  <a:lnTo>
                    <a:pt x="190" y="554"/>
                  </a:lnTo>
                  <a:lnTo>
                    <a:pt x="220" y="538"/>
                  </a:lnTo>
                  <a:lnTo>
                    <a:pt x="250" y="520"/>
                  </a:lnTo>
                  <a:lnTo>
                    <a:pt x="278" y="500"/>
                  </a:lnTo>
                  <a:lnTo>
                    <a:pt x="302" y="478"/>
                  </a:lnTo>
                  <a:lnTo>
                    <a:pt x="326" y="452"/>
                  </a:lnTo>
                  <a:lnTo>
                    <a:pt x="346" y="424"/>
                  </a:lnTo>
                  <a:lnTo>
                    <a:pt x="364" y="396"/>
                  </a:lnTo>
                  <a:lnTo>
                    <a:pt x="378" y="364"/>
                  </a:lnTo>
                  <a:lnTo>
                    <a:pt x="390" y="332"/>
                  </a:lnTo>
                  <a:lnTo>
                    <a:pt x="400" y="298"/>
                  </a:lnTo>
                  <a:lnTo>
                    <a:pt x="404" y="262"/>
                  </a:lnTo>
                  <a:lnTo>
                    <a:pt x="406" y="22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8" name="Freeform 287"/>
            <p:cNvSpPr>
              <a:spLocks/>
            </p:cNvSpPr>
            <p:nvPr/>
          </p:nvSpPr>
          <p:spPr bwMode="auto">
            <a:xfrm>
              <a:off x="5462588" y="3941763"/>
              <a:ext cx="574675" cy="825500"/>
            </a:xfrm>
            <a:custGeom>
              <a:avLst/>
              <a:gdLst>
                <a:gd name="T0" fmla="*/ 892135313 w 362"/>
                <a:gd name="T1" fmla="*/ 493950625 h 520"/>
                <a:gd name="T2" fmla="*/ 877014375 w 362"/>
                <a:gd name="T3" fmla="*/ 332660625 h 520"/>
                <a:gd name="T4" fmla="*/ 831651563 w 362"/>
                <a:gd name="T5" fmla="*/ 181451250 h 520"/>
                <a:gd name="T6" fmla="*/ 811490313 w 362"/>
                <a:gd name="T7" fmla="*/ 136088438 h 520"/>
                <a:gd name="T8" fmla="*/ 735885625 w 362"/>
                <a:gd name="T9" fmla="*/ 15120938 h 520"/>
                <a:gd name="T10" fmla="*/ 745966250 w 362"/>
                <a:gd name="T11" fmla="*/ 0 h 520"/>
                <a:gd name="T12" fmla="*/ 786288750 w 362"/>
                <a:gd name="T13" fmla="*/ 50403125 h 520"/>
                <a:gd name="T14" fmla="*/ 846772500 w 362"/>
                <a:gd name="T15" fmla="*/ 166330313 h 520"/>
                <a:gd name="T16" fmla="*/ 887095000 w 362"/>
                <a:gd name="T17" fmla="*/ 292338125 h 520"/>
                <a:gd name="T18" fmla="*/ 912296563 w 362"/>
                <a:gd name="T19" fmla="*/ 423386250 h 520"/>
                <a:gd name="T20" fmla="*/ 912296563 w 362"/>
                <a:gd name="T21" fmla="*/ 493950625 h 520"/>
                <a:gd name="T22" fmla="*/ 897175625 w 362"/>
                <a:gd name="T23" fmla="*/ 655240625 h 520"/>
                <a:gd name="T24" fmla="*/ 851812813 w 362"/>
                <a:gd name="T25" fmla="*/ 811490313 h 520"/>
                <a:gd name="T26" fmla="*/ 776208125 w 362"/>
                <a:gd name="T27" fmla="*/ 947578750 h 520"/>
                <a:gd name="T28" fmla="*/ 675401875 w 362"/>
                <a:gd name="T29" fmla="*/ 1068546250 h 520"/>
                <a:gd name="T30" fmla="*/ 614918125 w 362"/>
                <a:gd name="T31" fmla="*/ 1123989688 h 520"/>
                <a:gd name="T32" fmla="*/ 488910313 w 362"/>
                <a:gd name="T33" fmla="*/ 1209675000 h 520"/>
                <a:gd name="T34" fmla="*/ 342741250 w 362"/>
                <a:gd name="T35" fmla="*/ 1275199063 h 520"/>
                <a:gd name="T36" fmla="*/ 181451250 w 362"/>
                <a:gd name="T37" fmla="*/ 1305440938 h 520"/>
                <a:gd name="T38" fmla="*/ 95765938 w 362"/>
                <a:gd name="T39" fmla="*/ 1310481250 h 520"/>
                <a:gd name="T40" fmla="*/ 0 w 362"/>
                <a:gd name="T41" fmla="*/ 1305440938 h 520"/>
                <a:gd name="T42" fmla="*/ 5040313 w 362"/>
                <a:gd name="T43" fmla="*/ 1285279688 h 520"/>
                <a:gd name="T44" fmla="*/ 95765938 w 362"/>
                <a:gd name="T45" fmla="*/ 1290320000 h 520"/>
                <a:gd name="T46" fmla="*/ 181451250 w 362"/>
                <a:gd name="T47" fmla="*/ 1285279688 h 520"/>
                <a:gd name="T48" fmla="*/ 332660625 w 362"/>
                <a:gd name="T49" fmla="*/ 1255037813 h 520"/>
                <a:gd name="T50" fmla="*/ 408265313 w 362"/>
                <a:gd name="T51" fmla="*/ 1224795938 h 520"/>
                <a:gd name="T52" fmla="*/ 544353750 w 362"/>
                <a:gd name="T53" fmla="*/ 1154231563 h 520"/>
                <a:gd name="T54" fmla="*/ 660280938 w 362"/>
                <a:gd name="T55" fmla="*/ 1058465625 h 520"/>
                <a:gd name="T56" fmla="*/ 710684063 w 362"/>
                <a:gd name="T57" fmla="*/ 997981875 h 520"/>
                <a:gd name="T58" fmla="*/ 796369375 w 362"/>
                <a:gd name="T59" fmla="*/ 871974063 h 520"/>
                <a:gd name="T60" fmla="*/ 831651563 w 362"/>
                <a:gd name="T61" fmla="*/ 801409688 h 520"/>
                <a:gd name="T62" fmla="*/ 877014375 w 362"/>
                <a:gd name="T63" fmla="*/ 655240625 h 520"/>
                <a:gd name="T64" fmla="*/ 892135313 w 362"/>
                <a:gd name="T65" fmla="*/ 493950625 h 5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62" h="520">
                  <a:moveTo>
                    <a:pt x="354" y="196"/>
                  </a:moveTo>
                  <a:lnTo>
                    <a:pt x="354" y="196"/>
                  </a:lnTo>
                  <a:lnTo>
                    <a:pt x="354" y="164"/>
                  </a:lnTo>
                  <a:lnTo>
                    <a:pt x="348" y="132"/>
                  </a:lnTo>
                  <a:lnTo>
                    <a:pt x="340" y="102"/>
                  </a:lnTo>
                  <a:lnTo>
                    <a:pt x="330" y="72"/>
                  </a:lnTo>
                  <a:lnTo>
                    <a:pt x="322" y="54"/>
                  </a:lnTo>
                  <a:lnTo>
                    <a:pt x="312" y="38"/>
                  </a:lnTo>
                  <a:lnTo>
                    <a:pt x="292" y="6"/>
                  </a:lnTo>
                  <a:lnTo>
                    <a:pt x="296" y="0"/>
                  </a:lnTo>
                  <a:lnTo>
                    <a:pt x="312" y="20"/>
                  </a:lnTo>
                  <a:lnTo>
                    <a:pt x="324" y="44"/>
                  </a:lnTo>
                  <a:lnTo>
                    <a:pt x="336" y="66"/>
                  </a:lnTo>
                  <a:lnTo>
                    <a:pt x="346" y="90"/>
                  </a:lnTo>
                  <a:lnTo>
                    <a:pt x="352" y="116"/>
                  </a:lnTo>
                  <a:lnTo>
                    <a:pt x="358" y="142"/>
                  </a:lnTo>
                  <a:lnTo>
                    <a:pt x="362" y="168"/>
                  </a:lnTo>
                  <a:lnTo>
                    <a:pt x="362" y="196"/>
                  </a:lnTo>
                  <a:lnTo>
                    <a:pt x="362" y="228"/>
                  </a:lnTo>
                  <a:lnTo>
                    <a:pt x="356" y="260"/>
                  </a:lnTo>
                  <a:lnTo>
                    <a:pt x="348" y="292"/>
                  </a:lnTo>
                  <a:lnTo>
                    <a:pt x="338" y="322"/>
                  </a:lnTo>
                  <a:lnTo>
                    <a:pt x="324" y="350"/>
                  </a:lnTo>
                  <a:lnTo>
                    <a:pt x="308" y="376"/>
                  </a:lnTo>
                  <a:lnTo>
                    <a:pt x="288" y="402"/>
                  </a:lnTo>
                  <a:lnTo>
                    <a:pt x="268" y="424"/>
                  </a:lnTo>
                  <a:lnTo>
                    <a:pt x="244" y="446"/>
                  </a:lnTo>
                  <a:lnTo>
                    <a:pt x="220" y="464"/>
                  </a:lnTo>
                  <a:lnTo>
                    <a:pt x="194" y="480"/>
                  </a:lnTo>
                  <a:lnTo>
                    <a:pt x="164" y="494"/>
                  </a:lnTo>
                  <a:lnTo>
                    <a:pt x="136" y="506"/>
                  </a:lnTo>
                  <a:lnTo>
                    <a:pt x="104" y="514"/>
                  </a:lnTo>
                  <a:lnTo>
                    <a:pt x="72" y="518"/>
                  </a:lnTo>
                  <a:lnTo>
                    <a:pt x="38" y="520"/>
                  </a:lnTo>
                  <a:lnTo>
                    <a:pt x="20" y="520"/>
                  </a:lnTo>
                  <a:lnTo>
                    <a:pt x="0" y="518"/>
                  </a:lnTo>
                  <a:lnTo>
                    <a:pt x="2" y="510"/>
                  </a:lnTo>
                  <a:lnTo>
                    <a:pt x="38" y="512"/>
                  </a:lnTo>
                  <a:lnTo>
                    <a:pt x="72" y="510"/>
                  </a:lnTo>
                  <a:lnTo>
                    <a:pt x="102" y="506"/>
                  </a:lnTo>
                  <a:lnTo>
                    <a:pt x="132" y="498"/>
                  </a:lnTo>
                  <a:lnTo>
                    <a:pt x="162" y="486"/>
                  </a:lnTo>
                  <a:lnTo>
                    <a:pt x="190" y="474"/>
                  </a:lnTo>
                  <a:lnTo>
                    <a:pt x="216" y="458"/>
                  </a:lnTo>
                  <a:lnTo>
                    <a:pt x="240" y="440"/>
                  </a:lnTo>
                  <a:lnTo>
                    <a:pt x="262" y="420"/>
                  </a:lnTo>
                  <a:lnTo>
                    <a:pt x="282" y="396"/>
                  </a:lnTo>
                  <a:lnTo>
                    <a:pt x="300" y="372"/>
                  </a:lnTo>
                  <a:lnTo>
                    <a:pt x="316" y="346"/>
                  </a:lnTo>
                  <a:lnTo>
                    <a:pt x="330" y="318"/>
                  </a:lnTo>
                  <a:lnTo>
                    <a:pt x="340" y="290"/>
                  </a:lnTo>
                  <a:lnTo>
                    <a:pt x="348" y="260"/>
                  </a:lnTo>
                  <a:lnTo>
                    <a:pt x="354" y="228"/>
                  </a:lnTo>
                  <a:lnTo>
                    <a:pt x="354" y="19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29" name="Freeform 288"/>
            <p:cNvSpPr>
              <a:spLocks/>
            </p:cNvSpPr>
            <p:nvPr/>
          </p:nvSpPr>
          <p:spPr bwMode="auto">
            <a:xfrm>
              <a:off x="5478463" y="3986213"/>
              <a:ext cx="495300" cy="717550"/>
            </a:xfrm>
            <a:custGeom>
              <a:avLst/>
              <a:gdLst>
                <a:gd name="T0" fmla="*/ 766127500 w 312"/>
                <a:gd name="T1" fmla="*/ 423386250 h 452"/>
                <a:gd name="T2" fmla="*/ 756046875 w 312"/>
                <a:gd name="T3" fmla="*/ 282257500 h 452"/>
                <a:gd name="T4" fmla="*/ 715724375 w 312"/>
                <a:gd name="T5" fmla="*/ 151209375 h 452"/>
                <a:gd name="T6" fmla="*/ 680442188 w 312"/>
                <a:gd name="T7" fmla="*/ 80645000 h 452"/>
                <a:gd name="T8" fmla="*/ 635079375 w 312"/>
                <a:gd name="T9" fmla="*/ 15120938 h 452"/>
                <a:gd name="T10" fmla="*/ 650200313 w 312"/>
                <a:gd name="T11" fmla="*/ 0 h 452"/>
                <a:gd name="T12" fmla="*/ 710684063 w 312"/>
                <a:gd name="T13" fmla="*/ 95765938 h 452"/>
                <a:gd name="T14" fmla="*/ 751006563 w 312"/>
                <a:gd name="T15" fmla="*/ 196572188 h 452"/>
                <a:gd name="T16" fmla="*/ 781248438 w 312"/>
                <a:gd name="T17" fmla="*/ 307459063 h 452"/>
                <a:gd name="T18" fmla="*/ 786288750 w 312"/>
                <a:gd name="T19" fmla="*/ 423386250 h 452"/>
                <a:gd name="T20" fmla="*/ 786288750 w 312"/>
                <a:gd name="T21" fmla="*/ 493950625 h 452"/>
                <a:gd name="T22" fmla="*/ 756046875 w 312"/>
                <a:gd name="T23" fmla="*/ 635079375 h 452"/>
                <a:gd name="T24" fmla="*/ 700603438 w 312"/>
                <a:gd name="T25" fmla="*/ 761087188 h 452"/>
                <a:gd name="T26" fmla="*/ 624998750 w 312"/>
                <a:gd name="T27" fmla="*/ 877014375 h 452"/>
                <a:gd name="T28" fmla="*/ 579635938 w 312"/>
                <a:gd name="T29" fmla="*/ 927417500 h 452"/>
                <a:gd name="T30" fmla="*/ 473789375 w 312"/>
                <a:gd name="T31" fmla="*/ 1018143125 h 452"/>
                <a:gd name="T32" fmla="*/ 352821875 w 312"/>
                <a:gd name="T33" fmla="*/ 1083667188 h 452"/>
                <a:gd name="T34" fmla="*/ 216733438 w 312"/>
                <a:gd name="T35" fmla="*/ 1123989688 h 452"/>
                <a:gd name="T36" fmla="*/ 70564375 w 312"/>
                <a:gd name="T37" fmla="*/ 1139110625 h 452"/>
                <a:gd name="T38" fmla="*/ 0 w 312"/>
                <a:gd name="T39" fmla="*/ 1134070313 h 452"/>
                <a:gd name="T40" fmla="*/ 5040313 w 312"/>
                <a:gd name="T41" fmla="*/ 1113909063 h 452"/>
                <a:gd name="T42" fmla="*/ 70564375 w 312"/>
                <a:gd name="T43" fmla="*/ 1118949375 h 452"/>
                <a:gd name="T44" fmla="*/ 141128750 w 312"/>
                <a:gd name="T45" fmla="*/ 1113909063 h 452"/>
                <a:gd name="T46" fmla="*/ 277217188 w 312"/>
                <a:gd name="T47" fmla="*/ 1088707500 h 452"/>
                <a:gd name="T48" fmla="*/ 342741250 w 312"/>
                <a:gd name="T49" fmla="*/ 1063505938 h 452"/>
                <a:gd name="T50" fmla="*/ 463708750 w 312"/>
                <a:gd name="T51" fmla="*/ 997981875 h 452"/>
                <a:gd name="T52" fmla="*/ 564515000 w 312"/>
                <a:gd name="T53" fmla="*/ 912296563 h 452"/>
                <a:gd name="T54" fmla="*/ 609877813 w 312"/>
                <a:gd name="T55" fmla="*/ 866933750 h 452"/>
                <a:gd name="T56" fmla="*/ 685482500 w 312"/>
                <a:gd name="T57" fmla="*/ 756046875 h 452"/>
                <a:gd name="T58" fmla="*/ 715724375 w 312"/>
                <a:gd name="T59" fmla="*/ 695563125 h 452"/>
                <a:gd name="T60" fmla="*/ 756046875 w 312"/>
                <a:gd name="T61" fmla="*/ 564515000 h 452"/>
                <a:gd name="T62" fmla="*/ 766127500 w 312"/>
                <a:gd name="T63" fmla="*/ 423386250 h 45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12" h="452">
                  <a:moveTo>
                    <a:pt x="304" y="168"/>
                  </a:moveTo>
                  <a:lnTo>
                    <a:pt x="304" y="168"/>
                  </a:lnTo>
                  <a:lnTo>
                    <a:pt x="304" y="140"/>
                  </a:lnTo>
                  <a:lnTo>
                    <a:pt x="300" y="112"/>
                  </a:lnTo>
                  <a:lnTo>
                    <a:pt x="292" y="86"/>
                  </a:lnTo>
                  <a:lnTo>
                    <a:pt x="284" y="60"/>
                  </a:lnTo>
                  <a:lnTo>
                    <a:pt x="270" y="32"/>
                  </a:lnTo>
                  <a:lnTo>
                    <a:pt x="252" y="6"/>
                  </a:lnTo>
                  <a:lnTo>
                    <a:pt x="258" y="0"/>
                  </a:lnTo>
                  <a:lnTo>
                    <a:pt x="270" y="18"/>
                  </a:lnTo>
                  <a:lnTo>
                    <a:pt x="282" y="38"/>
                  </a:lnTo>
                  <a:lnTo>
                    <a:pt x="290" y="58"/>
                  </a:lnTo>
                  <a:lnTo>
                    <a:pt x="298" y="78"/>
                  </a:lnTo>
                  <a:lnTo>
                    <a:pt x="304" y="100"/>
                  </a:lnTo>
                  <a:lnTo>
                    <a:pt x="310" y="122"/>
                  </a:lnTo>
                  <a:lnTo>
                    <a:pt x="312" y="144"/>
                  </a:lnTo>
                  <a:lnTo>
                    <a:pt x="312" y="168"/>
                  </a:lnTo>
                  <a:lnTo>
                    <a:pt x="312" y="196"/>
                  </a:lnTo>
                  <a:lnTo>
                    <a:pt x="306" y="224"/>
                  </a:lnTo>
                  <a:lnTo>
                    <a:pt x="300" y="252"/>
                  </a:lnTo>
                  <a:lnTo>
                    <a:pt x="290" y="278"/>
                  </a:lnTo>
                  <a:lnTo>
                    <a:pt x="278" y="302"/>
                  </a:lnTo>
                  <a:lnTo>
                    <a:pt x="264" y="326"/>
                  </a:lnTo>
                  <a:lnTo>
                    <a:pt x="248" y="348"/>
                  </a:lnTo>
                  <a:lnTo>
                    <a:pt x="230" y="368"/>
                  </a:lnTo>
                  <a:lnTo>
                    <a:pt x="210" y="386"/>
                  </a:lnTo>
                  <a:lnTo>
                    <a:pt x="188" y="404"/>
                  </a:lnTo>
                  <a:lnTo>
                    <a:pt x="164" y="418"/>
                  </a:lnTo>
                  <a:lnTo>
                    <a:pt x="140" y="430"/>
                  </a:lnTo>
                  <a:lnTo>
                    <a:pt x="114" y="438"/>
                  </a:lnTo>
                  <a:lnTo>
                    <a:pt x="86" y="446"/>
                  </a:lnTo>
                  <a:lnTo>
                    <a:pt x="58" y="450"/>
                  </a:lnTo>
                  <a:lnTo>
                    <a:pt x="28" y="452"/>
                  </a:lnTo>
                  <a:lnTo>
                    <a:pt x="0" y="450"/>
                  </a:lnTo>
                  <a:lnTo>
                    <a:pt x="2" y="442"/>
                  </a:lnTo>
                  <a:lnTo>
                    <a:pt x="28" y="444"/>
                  </a:lnTo>
                  <a:lnTo>
                    <a:pt x="56" y="442"/>
                  </a:lnTo>
                  <a:lnTo>
                    <a:pt x="84" y="438"/>
                  </a:lnTo>
                  <a:lnTo>
                    <a:pt x="110" y="432"/>
                  </a:lnTo>
                  <a:lnTo>
                    <a:pt x="136" y="422"/>
                  </a:lnTo>
                  <a:lnTo>
                    <a:pt x="160" y="410"/>
                  </a:lnTo>
                  <a:lnTo>
                    <a:pt x="184" y="396"/>
                  </a:lnTo>
                  <a:lnTo>
                    <a:pt x="204" y="380"/>
                  </a:lnTo>
                  <a:lnTo>
                    <a:pt x="224" y="362"/>
                  </a:lnTo>
                  <a:lnTo>
                    <a:pt x="242" y="344"/>
                  </a:lnTo>
                  <a:lnTo>
                    <a:pt x="258" y="322"/>
                  </a:lnTo>
                  <a:lnTo>
                    <a:pt x="272" y="300"/>
                  </a:lnTo>
                  <a:lnTo>
                    <a:pt x="284" y="276"/>
                  </a:lnTo>
                  <a:lnTo>
                    <a:pt x="292" y="250"/>
                  </a:lnTo>
                  <a:lnTo>
                    <a:pt x="300" y="224"/>
                  </a:lnTo>
                  <a:lnTo>
                    <a:pt x="304" y="196"/>
                  </a:lnTo>
                  <a:lnTo>
                    <a:pt x="304" y="16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430" name="Freeform 289"/>
            <p:cNvSpPr>
              <a:spLocks/>
            </p:cNvSpPr>
            <p:nvPr/>
          </p:nvSpPr>
          <p:spPr bwMode="auto">
            <a:xfrm>
              <a:off x="5491163" y="4030663"/>
              <a:ext cx="419100" cy="609600"/>
            </a:xfrm>
            <a:custGeom>
              <a:avLst/>
              <a:gdLst>
                <a:gd name="T0" fmla="*/ 554434375 w 264"/>
                <a:gd name="T1" fmla="*/ 0 h 384"/>
                <a:gd name="T2" fmla="*/ 604837500 w 264"/>
                <a:gd name="T3" fmla="*/ 75604688 h 384"/>
                <a:gd name="T4" fmla="*/ 640119688 w 264"/>
                <a:gd name="T5" fmla="*/ 161290000 h 384"/>
                <a:gd name="T6" fmla="*/ 660280938 w 264"/>
                <a:gd name="T7" fmla="*/ 257055938 h 384"/>
                <a:gd name="T8" fmla="*/ 665321250 w 264"/>
                <a:gd name="T9" fmla="*/ 352821875 h 384"/>
                <a:gd name="T10" fmla="*/ 665321250 w 264"/>
                <a:gd name="T11" fmla="*/ 413305625 h 384"/>
                <a:gd name="T12" fmla="*/ 640119688 w 264"/>
                <a:gd name="T13" fmla="*/ 534273125 h 384"/>
                <a:gd name="T14" fmla="*/ 594756875 w 264"/>
                <a:gd name="T15" fmla="*/ 645160000 h 384"/>
                <a:gd name="T16" fmla="*/ 529232813 w 264"/>
                <a:gd name="T17" fmla="*/ 740925938 h 384"/>
                <a:gd name="T18" fmla="*/ 488910313 w 264"/>
                <a:gd name="T19" fmla="*/ 786288750 h 384"/>
                <a:gd name="T20" fmla="*/ 398184688 w 264"/>
                <a:gd name="T21" fmla="*/ 861893438 h 384"/>
                <a:gd name="T22" fmla="*/ 292338125 w 264"/>
                <a:gd name="T23" fmla="*/ 917336875 h 384"/>
                <a:gd name="T24" fmla="*/ 176410938 w 264"/>
                <a:gd name="T25" fmla="*/ 952619063 h 384"/>
                <a:gd name="T26" fmla="*/ 50403125 w 264"/>
                <a:gd name="T27" fmla="*/ 967740000 h 384"/>
                <a:gd name="T28" fmla="*/ 0 w 264"/>
                <a:gd name="T29" fmla="*/ 962699688 h 384"/>
                <a:gd name="T30" fmla="*/ 5040313 w 264"/>
                <a:gd name="T31" fmla="*/ 942538438 h 384"/>
                <a:gd name="T32" fmla="*/ 50403125 w 264"/>
                <a:gd name="T33" fmla="*/ 947578750 h 384"/>
                <a:gd name="T34" fmla="*/ 110886875 w 264"/>
                <a:gd name="T35" fmla="*/ 942538438 h 384"/>
                <a:gd name="T36" fmla="*/ 226814063 w 264"/>
                <a:gd name="T37" fmla="*/ 917336875 h 384"/>
                <a:gd name="T38" fmla="*/ 337700938 w 264"/>
                <a:gd name="T39" fmla="*/ 877014375 h 384"/>
                <a:gd name="T40" fmla="*/ 428426563 w 264"/>
                <a:gd name="T41" fmla="*/ 811490313 h 384"/>
                <a:gd name="T42" fmla="*/ 473789375 w 264"/>
                <a:gd name="T43" fmla="*/ 771167813 h 384"/>
                <a:gd name="T44" fmla="*/ 544353750 w 264"/>
                <a:gd name="T45" fmla="*/ 685482500 h 384"/>
                <a:gd name="T46" fmla="*/ 599797188 w 264"/>
                <a:gd name="T47" fmla="*/ 584676250 h 384"/>
                <a:gd name="T48" fmla="*/ 635079375 w 264"/>
                <a:gd name="T49" fmla="*/ 473789375 h 384"/>
                <a:gd name="T50" fmla="*/ 645160000 w 264"/>
                <a:gd name="T51" fmla="*/ 352821875 h 384"/>
                <a:gd name="T52" fmla="*/ 645160000 w 264"/>
                <a:gd name="T53" fmla="*/ 307459063 h 384"/>
                <a:gd name="T54" fmla="*/ 630039063 w 264"/>
                <a:gd name="T55" fmla="*/ 216733438 h 384"/>
                <a:gd name="T56" fmla="*/ 604837500 w 264"/>
                <a:gd name="T57" fmla="*/ 131048125 h 384"/>
                <a:gd name="T58" fmla="*/ 564515000 w 264"/>
                <a:gd name="T59" fmla="*/ 50403125 h 384"/>
                <a:gd name="T60" fmla="*/ 539313438 w 264"/>
                <a:gd name="T61" fmla="*/ 10080625 h 384"/>
                <a:gd name="T62" fmla="*/ 554434375 w 264"/>
                <a:gd name="T63" fmla="*/ 0 h 3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64" h="384">
                  <a:moveTo>
                    <a:pt x="220" y="0"/>
                  </a:moveTo>
                  <a:lnTo>
                    <a:pt x="220" y="0"/>
                  </a:lnTo>
                  <a:lnTo>
                    <a:pt x="230" y="14"/>
                  </a:lnTo>
                  <a:lnTo>
                    <a:pt x="240" y="30"/>
                  </a:lnTo>
                  <a:lnTo>
                    <a:pt x="246" y="48"/>
                  </a:lnTo>
                  <a:lnTo>
                    <a:pt x="254" y="64"/>
                  </a:lnTo>
                  <a:lnTo>
                    <a:pt x="258" y="82"/>
                  </a:lnTo>
                  <a:lnTo>
                    <a:pt x="262" y="102"/>
                  </a:lnTo>
                  <a:lnTo>
                    <a:pt x="264" y="120"/>
                  </a:lnTo>
                  <a:lnTo>
                    <a:pt x="264" y="140"/>
                  </a:lnTo>
                  <a:lnTo>
                    <a:pt x="264" y="164"/>
                  </a:lnTo>
                  <a:lnTo>
                    <a:pt x="260" y="188"/>
                  </a:lnTo>
                  <a:lnTo>
                    <a:pt x="254" y="212"/>
                  </a:lnTo>
                  <a:lnTo>
                    <a:pt x="246" y="234"/>
                  </a:lnTo>
                  <a:lnTo>
                    <a:pt x="236" y="256"/>
                  </a:lnTo>
                  <a:lnTo>
                    <a:pt x="224" y="276"/>
                  </a:lnTo>
                  <a:lnTo>
                    <a:pt x="210" y="294"/>
                  </a:lnTo>
                  <a:lnTo>
                    <a:pt x="194" y="312"/>
                  </a:lnTo>
                  <a:lnTo>
                    <a:pt x="176" y="328"/>
                  </a:lnTo>
                  <a:lnTo>
                    <a:pt x="158" y="342"/>
                  </a:lnTo>
                  <a:lnTo>
                    <a:pt x="138" y="354"/>
                  </a:lnTo>
                  <a:lnTo>
                    <a:pt x="116" y="364"/>
                  </a:lnTo>
                  <a:lnTo>
                    <a:pt x="94" y="372"/>
                  </a:lnTo>
                  <a:lnTo>
                    <a:pt x="70" y="378"/>
                  </a:lnTo>
                  <a:lnTo>
                    <a:pt x="46" y="382"/>
                  </a:lnTo>
                  <a:lnTo>
                    <a:pt x="20" y="384"/>
                  </a:lnTo>
                  <a:lnTo>
                    <a:pt x="0" y="382"/>
                  </a:lnTo>
                  <a:lnTo>
                    <a:pt x="2" y="374"/>
                  </a:lnTo>
                  <a:lnTo>
                    <a:pt x="20" y="376"/>
                  </a:lnTo>
                  <a:lnTo>
                    <a:pt x="44" y="374"/>
                  </a:lnTo>
                  <a:lnTo>
                    <a:pt x="68" y="370"/>
                  </a:lnTo>
                  <a:lnTo>
                    <a:pt x="90" y="364"/>
                  </a:lnTo>
                  <a:lnTo>
                    <a:pt x="112" y="356"/>
                  </a:lnTo>
                  <a:lnTo>
                    <a:pt x="134" y="348"/>
                  </a:lnTo>
                  <a:lnTo>
                    <a:pt x="152" y="336"/>
                  </a:lnTo>
                  <a:lnTo>
                    <a:pt x="170" y="322"/>
                  </a:lnTo>
                  <a:lnTo>
                    <a:pt x="188" y="306"/>
                  </a:lnTo>
                  <a:lnTo>
                    <a:pt x="202" y="290"/>
                  </a:lnTo>
                  <a:lnTo>
                    <a:pt x="216" y="272"/>
                  </a:lnTo>
                  <a:lnTo>
                    <a:pt x="228" y="252"/>
                  </a:lnTo>
                  <a:lnTo>
                    <a:pt x="238" y="232"/>
                  </a:lnTo>
                  <a:lnTo>
                    <a:pt x="246" y="210"/>
                  </a:lnTo>
                  <a:lnTo>
                    <a:pt x="252" y="188"/>
                  </a:lnTo>
                  <a:lnTo>
                    <a:pt x="256" y="164"/>
                  </a:lnTo>
                  <a:lnTo>
                    <a:pt x="256" y="140"/>
                  </a:lnTo>
                  <a:lnTo>
                    <a:pt x="256" y="122"/>
                  </a:lnTo>
                  <a:lnTo>
                    <a:pt x="254" y="102"/>
                  </a:lnTo>
                  <a:lnTo>
                    <a:pt x="250" y="86"/>
                  </a:lnTo>
                  <a:lnTo>
                    <a:pt x="246" y="68"/>
                  </a:lnTo>
                  <a:lnTo>
                    <a:pt x="240" y="52"/>
                  </a:lnTo>
                  <a:lnTo>
                    <a:pt x="232" y="36"/>
                  </a:lnTo>
                  <a:lnTo>
                    <a:pt x="224" y="20"/>
                  </a:lnTo>
                  <a:lnTo>
                    <a:pt x="214" y="4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170" name="Group 4354"/>
          <p:cNvGrpSpPr>
            <a:grpSpLocks/>
          </p:cNvGrpSpPr>
          <p:nvPr/>
        </p:nvGrpSpPr>
        <p:grpSpPr bwMode="auto">
          <a:xfrm>
            <a:off x="1709738" y="690563"/>
            <a:ext cx="5724525" cy="5476875"/>
            <a:chOff x="1709738" y="690563"/>
            <a:chExt cx="5724525" cy="5476875"/>
          </a:xfrm>
        </p:grpSpPr>
        <p:sp>
          <p:nvSpPr>
            <p:cNvPr id="7177" name="Freeform 5"/>
            <p:cNvSpPr>
              <a:spLocks/>
            </p:cNvSpPr>
            <p:nvPr/>
          </p:nvSpPr>
          <p:spPr bwMode="auto">
            <a:xfrm>
              <a:off x="6440488" y="2265363"/>
              <a:ext cx="31750" cy="323850"/>
            </a:xfrm>
            <a:custGeom>
              <a:avLst/>
              <a:gdLst>
                <a:gd name="T0" fmla="*/ 50403125 w 20"/>
                <a:gd name="T1" fmla="*/ 514111875 h 204"/>
                <a:gd name="T2" fmla="*/ 45362813 w 20"/>
                <a:gd name="T3" fmla="*/ 514111875 h 204"/>
                <a:gd name="T4" fmla="*/ 45362813 w 20"/>
                <a:gd name="T5" fmla="*/ 514111875 h 204"/>
                <a:gd name="T6" fmla="*/ 45362813 w 20"/>
                <a:gd name="T7" fmla="*/ 383063750 h 204"/>
                <a:gd name="T8" fmla="*/ 35282188 w 20"/>
                <a:gd name="T9" fmla="*/ 257055938 h 204"/>
                <a:gd name="T10" fmla="*/ 20161250 w 20"/>
                <a:gd name="T11" fmla="*/ 126007813 h 204"/>
                <a:gd name="T12" fmla="*/ 0 w 20"/>
                <a:gd name="T13" fmla="*/ 0 h 204"/>
                <a:gd name="T14" fmla="*/ 0 w 20"/>
                <a:gd name="T15" fmla="*/ 0 h 204"/>
                <a:gd name="T16" fmla="*/ 20161250 w 20"/>
                <a:gd name="T17" fmla="*/ 126007813 h 204"/>
                <a:gd name="T18" fmla="*/ 35282188 w 20"/>
                <a:gd name="T19" fmla="*/ 257055938 h 204"/>
                <a:gd name="T20" fmla="*/ 45362813 w 20"/>
                <a:gd name="T21" fmla="*/ 383063750 h 204"/>
                <a:gd name="T22" fmla="*/ 50403125 w 20"/>
                <a:gd name="T23" fmla="*/ 514111875 h 204"/>
                <a:gd name="T24" fmla="*/ 50403125 w 20"/>
                <a:gd name="T25" fmla="*/ 514111875 h 20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" h="204">
                  <a:moveTo>
                    <a:pt x="20" y="204"/>
                  </a:moveTo>
                  <a:lnTo>
                    <a:pt x="18" y="204"/>
                  </a:lnTo>
                  <a:lnTo>
                    <a:pt x="18" y="152"/>
                  </a:lnTo>
                  <a:lnTo>
                    <a:pt x="14" y="102"/>
                  </a:lnTo>
                  <a:lnTo>
                    <a:pt x="8" y="50"/>
                  </a:lnTo>
                  <a:lnTo>
                    <a:pt x="0" y="0"/>
                  </a:lnTo>
                  <a:lnTo>
                    <a:pt x="8" y="50"/>
                  </a:lnTo>
                  <a:lnTo>
                    <a:pt x="14" y="102"/>
                  </a:lnTo>
                  <a:lnTo>
                    <a:pt x="18" y="152"/>
                  </a:lnTo>
                  <a:lnTo>
                    <a:pt x="20" y="20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8" name="Freeform 6"/>
            <p:cNvSpPr>
              <a:spLocks/>
            </p:cNvSpPr>
            <p:nvPr/>
          </p:nvSpPr>
          <p:spPr bwMode="auto">
            <a:xfrm>
              <a:off x="2662238" y="814388"/>
              <a:ext cx="1270000" cy="1787525"/>
            </a:xfrm>
            <a:custGeom>
              <a:avLst/>
              <a:gdLst>
                <a:gd name="T0" fmla="*/ 2016125000 w 800"/>
                <a:gd name="T1" fmla="*/ 0 h 1126"/>
                <a:gd name="T2" fmla="*/ 1859875313 w 800"/>
                <a:gd name="T3" fmla="*/ 60483750 h 1126"/>
                <a:gd name="T4" fmla="*/ 1592738750 w 800"/>
                <a:gd name="T5" fmla="*/ 186491563 h 1126"/>
                <a:gd name="T6" fmla="*/ 1345763438 w 800"/>
                <a:gd name="T7" fmla="*/ 337700938 h 1126"/>
                <a:gd name="T8" fmla="*/ 1113909063 w 800"/>
                <a:gd name="T9" fmla="*/ 514111875 h 1126"/>
                <a:gd name="T10" fmla="*/ 897175625 w 800"/>
                <a:gd name="T11" fmla="*/ 705643750 h 1126"/>
                <a:gd name="T12" fmla="*/ 801409688 w 800"/>
                <a:gd name="T13" fmla="*/ 811490313 h 1126"/>
                <a:gd name="T14" fmla="*/ 614918125 w 800"/>
                <a:gd name="T15" fmla="*/ 1033264063 h 1126"/>
                <a:gd name="T16" fmla="*/ 453628125 w 800"/>
                <a:gd name="T17" fmla="*/ 1275199063 h 1126"/>
                <a:gd name="T18" fmla="*/ 317539688 w 800"/>
                <a:gd name="T19" fmla="*/ 1527214688 h 1126"/>
                <a:gd name="T20" fmla="*/ 201612500 w 800"/>
                <a:gd name="T21" fmla="*/ 1794351250 h 1126"/>
                <a:gd name="T22" fmla="*/ 115927188 w 800"/>
                <a:gd name="T23" fmla="*/ 2076608750 h 1126"/>
                <a:gd name="T24" fmla="*/ 50403125 w 800"/>
                <a:gd name="T25" fmla="*/ 2147483646 h 1126"/>
                <a:gd name="T26" fmla="*/ 20161250 w 800"/>
                <a:gd name="T27" fmla="*/ 2147483646 h 1126"/>
                <a:gd name="T28" fmla="*/ 15120938 w 800"/>
                <a:gd name="T29" fmla="*/ 2147483646 h 1126"/>
                <a:gd name="T30" fmla="*/ 0 w 800"/>
                <a:gd name="T31" fmla="*/ 2147483646 h 1126"/>
                <a:gd name="T32" fmla="*/ 10080625 w 800"/>
                <a:gd name="T33" fmla="*/ 2147483646 h 1126"/>
                <a:gd name="T34" fmla="*/ 40322500 w 800"/>
                <a:gd name="T35" fmla="*/ 2147483646 h 1126"/>
                <a:gd name="T36" fmla="*/ 85685313 w 800"/>
                <a:gd name="T37" fmla="*/ 2121971563 h 1126"/>
                <a:gd name="T38" fmla="*/ 151209375 w 800"/>
                <a:gd name="T39" fmla="*/ 1900197813 h 1126"/>
                <a:gd name="T40" fmla="*/ 231854375 w 800"/>
                <a:gd name="T41" fmla="*/ 1678424063 h 1126"/>
                <a:gd name="T42" fmla="*/ 332660625 w 800"/>
                <a:gd name="T43" fmla="*/ 1471771250 h 1126"/>
                <a:gd name="T44" fmla="*/ 443547500 w 800"/>
                <a:gd name="T45" fmla="*/ 1270158750 h 1126"/>
                <a:gd name="T46" fmla="*/ 569555313 w 800"/>
                <a:gd name="T47" fmla="*/ 1078626875 h 1126"/>
                <a:gd name="T48" fmla="*/ 710684063 w 800"/>
                <a:gd name="T49" fmla="*/ 902215938 h 1126"/>
                <a:gd name="T50" fmla="*/ 866933750 w 800"/>
                <a:gd name="T51" fmla="*/ 730845313 h 1126"/>
                <a:gd name="T52" fmla="*/ 1033264063 w 800"/>
                <a:gd name="T53" fmla="*/ 574595625 h 1126"/>
                <a:gd name="T54" fmla="*/ 1209675000 w 800"/>
                <a:gd name="T55" fmla="*/ 433466875 h 1126"/>
                <a:gd name="T56" fmla="*/ 1396166563 w 800"/>
                <a:gd name="T57" fmla="*/ 302418750 h 1126"/>
                <a:gd name="T58" fmla="*/ 1592738750 w 800"/>
                <a:gd name="T59" fmla="*/ 186491563 h 1126"/>
                <a:gd name="T60" fmla="*/ 1804431875 w 800"/>
                <a:gd name="T61" fmla="*/ 85685313 h 1126"/>
                <a:gd name="T62" fmla="*/ 2016125000 w 800"/>
                <a:gd name="T63" fmla="*/ 0 h 112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800" h="1126">
                  <a:moveTo>
                    <a:pt x="800" y="0"/>
                  </a:moveTo>
                  <a:lnTo>
                    <a:pt x="800" y="0"/>
                  </a:lnTo>
                  <a:lnTo>
                    <a:pt x="738" y="24"/>
                  </a:lnTo>
                  <a:lnTo>
                    <a:pt x="684" y="48"/>
                  </a:lnTo>
                  <a:lnTo>
                    <a:pt x="632" y="74"/>
                  </a:lnTo>
                  <a:lnTo>
                    <a:pt x="582" y="104"/>
                  </a:lnTo>
                  <a:lnTo>
                    <a:pt x="534" y="134"/>
                  </a:lnTo>
                  <a:lnTo>
                    <a:pt x="486" y="168"/>
                  </a:lnTo>
                  <a:lnTo>
                    <a:pt x="442" y="204"/>
                  </a:lnTo>
                  <a:lnTo>
                    <a:pt x="398" y="242"/>
                  </a:lnTo>
                  <a:lnTo>
                    <a:pt x="356" y="280"/>
                  </a:lnTo>
                  <a:lnTo>
                    <a:pt x="318" y="322"/>
                  </a:lnTo>
                  <a:lnTo>
                    <a:pt x="280" y="366"/>
                  </a:lnTo>
                  <a:lnTo>
                    <a:pt x="244" y="410"/>
                  </a:lnTo>
                  <a:lnTo>
                    <a:pt x="212" y="456"/>
                  </a:lnTo>
                  <a:lnTo>
                    <a:pt x="180" y="506"/>
                  </a:lnTo>
                  <a:lnTo>
                    <a:pt x="152" y="554"/>
                  </a:lnTo>
                  <a:lnTo>
                    <a:pt x="126" y="606"/>
                  </a:lnTo>
                  <a:lnTo>
                    <a:pt x="102" y="658"/>
                  </a:lnTo>
                  <a:lnTo>
                    <a:pt x="80" y="712"/>
                  </a:lnTo>
                  <a:lnTo>
                    <a:pt x="62" y="768"/>
                  </a:lnTo>
                  <a:lnTo>
                    <a:pt x="46" y="824"/>
                  </a:lnTo>
                  <a:lnTo>
                    <a:pt x="32" y="882"/>
                  </a:lnTo>
                  <a:lnTo>
                    <a:pt x="20" y="940"/>
                  </a:lnTo>
                  <a:lnTo>
                    <a:pt x="14" y="1000"/>
                  </a:lnTo>
                  <a:lnTo>
                    <a:pt x="8" y="1060"/>
                  </a:lnTo>
                  <a:lnTo>
                    <a:pt x="6" y="1122"/>
                  </a:lnTo>
                  <a:lnTo>
                    <a:pt x="0" y="1126"/>
                  </a:lnTo>
                  <a:lnTo>
                    <a:pt x="0" y="1078"/>
                  </a:lnTo>
                  <a:lnTo>
                    <a:pt x="4" y="1028"/>
                  </a:lnTo>
                  <a:lnTo>
                    <a:pt x="8" y="982"/>
                  </a:lnTo>
                  <a:lnTo>
                    <a:pt x="16" y="934"/>
                  </a:lnTo>
                  <a:lnTo>
                    <a:pt x="24" y="888"/>
                  </a:lnTo>
                  <a:lnTo>
                    <a:pt x="34" y="842"/>
                  </a:lnTo>
                  <a:lnTo>
                    <a:pt x="46" y="798"/>
                  </a:lnTo>
                  <a:lnTo>
                    <a:pt x="60" y="754"/>
                  </a:lnTo>
                  <a:lnTo>
                    <a:pt x="76" y="710"/>
                  </a:lnTo>
                  <a:lnTo>
                    <a:pt x="92" y="666"/>
                  </a:lnTo>
                  <a:lnTo>
                    <a:pt x="112" y="624"/>
                  </a:lnTo>
                  <a:lnTo>
                    <a:pt x="132" y="584"/>
                  </a:lnTo>
                  <a:lnTo>
                    <a:pt x="154" y="544"/>
                  </a:lnTo>
                  <a:lnTo>
                    <a:pt x="176" y="504"/>
                  </a:lnTo>
                  <a:lnTo>
                    <a:pt x="200" y="466"/>
                  </a:lnTo>
                  <a:lnTo>
                    <a:pt x="226" y="428"/>
                  </a:lnTo>
                  <a:lnTo>
                    <a:pt x="254" y="392"/>
                  </a:lnTo>
                  <a:lnTo>
                    <a:pt x="282" y="358"/>
                  </a:lnTo>
                  <a:lnTo>
                    <a:pt x="312" y="324"/>
                  </a:lnTo>
                  <a:lnTo>
                    <a:pt x="344" y="290"/>
                  </a:lnTo>
                  <a:lnTo>
                    <a:pt x="376" y="260"/>
                  </a:lnTo>
                  <a:lnTo>
                    <a:pt x="410" y="228"/>
                  </a:lnTo>
                  <a:lnTo>
                    <a:pt x="444" y="200"/>
                  </a:lnTo>
                  <a:lnTo>
                    <a:pt x="480" y="172"/>
                  </a:lnTo>
                  <a:lnTo>
                    <a:pt x="516" y="144"/>
                  </a:lnTo>
                  <a:lnTo>
                    <a:pt x="554" y="120"/>
                  </a:lnTo>
                  <a:lnTo>
                    <a:pt x="594" y="96"/>
                  </a:lnTo>
                  <a:lnTo>
                    <a:pt x="632" y="74"/>
                  </a:lnTo>
                  <a:lnTo>
                    <a:pt x="674" y="52"/>
                  </a:lnTo>
                  <a:lnTo>
                    <a:pt x="716" y="34"/>
                  </a:lnTo>
                  <a:lnTo>
                    <a:pt x="758" y="16"/>
                  </a:lnTo>
                  <a:lnTo>
                    <a:pt x="800" y="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79" name="Freeform 7"/>
            <p:cNvSpPr>
              <a:spLocks/>
            </p:cNvSpPr>
            <p:nvPr/>
          </p:nvSpPr>
          <p:spPr bwMode="auto">
            <a:xfrm>
              <a:off x="2982913" y="1008063"/>
              <a:ext cx="3175000" cy="1444625"/>
            </a:xfrm>
            <a:custGeom>
              <a:avLst/>
              <a:gdLst>
                <a:gd name="T0" fmla="*/ 2147483646 w 2000"/>
                <a:gd name="T1" fmla="*/ 2147483646 h 910"/>
                <a:gd name="T2" fmla="*/ 2147483646 w 2000"/>
                <a:gd name="T3" fmla="*/ 2086689375 h 910"/>
                <a:gd name="T4" fmla="*/ 2147483646 w 2000"/>
                <a:gd name="T5" fmla="*/ 1814512500 h 910"/>
                <a:gd name="T6" fmla="*/ 2147483646 w 2000"/>
                <a:gd name="T7" fmla="*/ 1552416250 h 910"/>
                <a:gd name="T8" fmla="*/ 2147483646 w 2000"/>
                <a:gd name="T9" fmla="*/ 1335682813 h 910"/>
                <a:gd name="T10" fmla="*/ 2147483646 w 2000"/>
                <a:gd name="T11" fmla="*/ 1028223750 h 910"/>
                <a:gd name="T12" fmla="*/ 2147483646 w 2000"/>
                <a:gd name="T13" fmla="*/ 756046875 h 910"/>
                <a:gd name="T14" fmla="*/ 2147483646 w 2000"/>
                <a:gd name="T15" fmla="*/ 594756875 h 910"/>
                <a:gd name="T16" fmla="*/ 2147483646 w 2000"/>
                <a:gd name="T17" fmla="*/ 383063750 h 910"/>
                <a:gd name="T18" fmla="*/ 2147483646 w 2000"/>
                <a:gd name="T19" fmla="*/ 216733438 h 910"/>
                <a:gd name="T20" fmla="*/ 2147483646 w 2000"/>
                <a:gd name="T21" fmla="*/ 136088438 h 910"/>
                <a:gd name="T22" fmla="*/ 2147483646 w 2000"/>
                <a:gd name="T23" fmla="*/ 50403125 h 910"/>
                <a:gd name="T24" fmla="*/ 2147483646 w 2000"/>
                <a:gd name="T25" fmla="*/ 20161250 h 910"/>
                <a:gd name="T26" fmla="*/ 2147483646 w 2000"/>
                <a:gd name="T27" fmla="*/ 35282188 h 910"/>
                <a:gd name="T28" fmla="*/ 1895157500 w 2000"/>
                <a:gd name="T29" fmla="*/ 100806250 h 910"/>
                <a:gd name="T30" fmla="*/ 1542335625 w 2000"/>
                <a:gd name="T31" fmla="*/ 216733438 h 910"/>
                <a:gd name="T32" fmla="*/ 1325602188 w 2000"/>
                <a:gd name="T33" fmla="*/ 322580000 h 910"/>
                <a:gd name="T34" fmla="*/ 1018143125 w 2000"/>
                <a:gd name="T35" fmla="*/ 519152188 h 910"/>
                <a:gd name="T36" fmla="*/ 745966250 w 2000"/>
                <a:gd name="T37" fmla="*/ 756046875 h 910"/>
                <a:gd name="T38" fmla="*/ 604837500 w 2000"/>
                <a:gd name="T39" fmla="*/ 912296563 h 910"/>
                <a:gd name="T40" fmla="*/ 413305625 w 2000"/>
                <a:gd name="T41" fmla="*/ 1169352500 h 910"/>
                <a:gd name="T42" fmla="*/ 257055938 w 2000"/>
                <a:gd name="T43" fmla="*/ 1446569688 h 910"/>
                <a:gd name="T44" fmla="*/ 136088438 w 2000"/>
                <a:gd name="T45" fmla="*/ 1748988438 h 910"/>
                <a:gd name="T46" fmla="*/ 55443438 w 2000"/>
                <a:gd name="T47" fmla="*/ 2066528125 h 910"/>
                <a:gd name="T48" fmla="*/ 25201563 w 2000"/>
                <a:gd name="T49" fmla="*/ 2147483646 h 910"/>
                <a:gd name="T50" fmla="*/ 15120938 w 2000"/>
                <a:gd name="T51" fmla="*/ 2147483646 h 910"/>
                <a:gd name="T52" fmla="*/ 90725625 w 2000"/>
                <a:gd name="T53" fmla="*/ 1824593125 h 910"/>
                <a:gd name="T54" fmla="*/ 211693125 w 2000"/>
                <a:gd name="T55" fmla="*/ 1496972813 h 910"/>
                <a:gd name="T56" fmla="*/ 372983125 w 2000"/>
                <a:gd name="T57" fmla="*/ 1189513750 h 910"/>
                <a:gd name="T58" fmla="*/ 574595625 w 2000"/>
                <a:gd name="T59" fmla="*/ 912296563 h 910"/>
                <a:gd name="T60" fmla="*/ 811490313 w 2000"/>
                <a:gd name="T61" fmla="*/ 665321250 h 910"/>
                <a:gd name="T62" fmla="*/ 1083667188 w 2000"/>
                <a:gd name="T63" fmla="*/ 448587813 h 910"/>
                <a:gd name="T64" fmla="*/ 1376005313 w 2000"/>
                <a:gd name="T65" fmla="*/ 272176875 h 910"/>
                <a:gd name="T66" fmla="*/ 1698585313 w 2000"/>
                <a:gd name="T67" fmla="*/ 136088438 h 910"/>
                <a:gd name="T68" fmla="*/ 2041326563 w 2000"/>
                <a:gd name="T69" fmla="*/ 45362813 h 910"/>
                <a:gd name="T70" fmla="*/ 2147483646 w 2000"/>
                <a:gd name="T71" fmla="*/ 5040313 h 910"/>
                <a:gd name="T72" fmla="*/ 2147483646 w 2000"/>
                <a:gd name="T73" fmla="*/ 5040313 h 910"/>
                <a:gd name="T74" fmla="*/ 2147483646 w 2000"/>
                <a:gd name="T75" fmla="*/ 50403125 h 910"/>
                <a:gd name="T76" fmla="*/ 2147483646 w 2000"/>
                <a:gd name="T77" fmla="*/ 156249688 h 910"/>
                <a:gd name="T78" fmla="*/ 2147483646 w 2000"/>
                <a:gd name="T79" fmla="*/ 307459063 h 910"/>
                <a:gd name="T80" fmla="*/ 2147483646 w 2000"/>
                <a:gd name="T81" fmla="*/ 504031250 h 910"/>
                <a:gd name="T82" fmla="*/ 2147483646 w 2000"/>
                <a:gd name="T83" fmla="*/ 740925938 h 910"/>
                <a:gd name="T84" fmla="*/ 2147483646 w 2000"/>
                <a:gd name="T85" fmla="*/ 902215938 h 910"/>
                <a:gd name="T86" fmla="*/ 2147483646 w 2000"/>
                <a:gd name="T87" fmla="*/ 1159271875 h 910"/>
                <a:gd name="T88" fmla="*/ 2147483646 w 2000"/>
                <a:gd name="T89" fmla="*/ 1441529375 h 910"/>
                <a:gd name="T90" fmla="*/ 2147483646 w 2000"/>
                <a:gd name="T91" fmla="*/ 1743948125 h 910"/>
                <a:gd name="T92" fmla="*/ 2147483646 w 2000"/>
                <a:gd name="T93" fmla="*/ 2061487813 h 910"/>
                <a:gd name="T94" fmla="*/ 2147483646 w 2000"/>
                <a:gd name="T95" fmla="*/ 2147483646 h 910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00" h="910">
                  <a:moveTo>
                    <a:pt x="2000" y="906"/>
                  </a:moveTo>
                  <a:lnTo>
                    <a:pt x="2000" y="906"/>
                  </a:lnTo>
                  <a:lnTo>
                    <a:pt x="1992" y="904"/>
                  </a:lnTo>
                  <a:lnTo>
                    <a:pt x="1986" y="866"/>
                  </a:lnTo>
                  <a:lnTo>
                    <a:pt x="1980" y="828"/>
                  </a:lnTo>
                  <a:lnTo>
                    <a:pt x="1974" y="792"/>
                  </a:lnTo>
                  <a:lnTo>
                    <a:pt x="1966" y="756"/>
                  </a:lnTo>
                  <a:lnTo>
                    <a:pt x="1956" y="720"/>
                  </a:lnTo>
                  <a:lnTo>
                    <a:pt x="1944" y="686"/>
                  </a:lnTo>
                  <a:lnTo>
                    <a:pt x="1932" y="650"/>
                  </a:lnTo>
                  <a:lnTo>
                    <a:pt x="1918" y="616"/>
                  </a:lnTo>
                  <a:lnTo>
                    <a:pt x="1898" y="572"/>
                  </a:lnTo>
                  <a:lnTo>
                    <a:pt x="1876" y="530"/>
                  </a:lnTo>
                  <a:lnTo>
                    <a:pt x="1852" y="488"/>
                  </a:lnTo>
                  <a:lnTo>
                    <a:pt x="1826" y="448"/>
                  </a:lnTo>
                  <a:lnTo>
                    <a:pt x="1798" y="408"/>
                  </a:lnTo>
                  <a:lnTo>
                    <a:pt x="1768" y="370"/>
                  </a:lnTo>
                  <a:lnTo>
                    <a:pt x="1738" y="334"/>
                  </a:lnTo>
                  <a:lnTo>
                    <a:pt x="1704" y="300"/>
                  </a:lnTo>
                  <a:lnTo>
                    <a:pt x="1670" y="268"/>
                  </a:lnTo>
                  <a:lnTo>
                    <a:pt x="1634" y="236"/>
                  </a:lnTo>
                  <a:lnTo>
                    <a:pt x="1596" y="206"/>
                  </a:lnTo>
                  <a:lnTo>
                    <a:pt x="1558" y="178"/>
                  </a:lnTo>
                  <a:lnTo>
                    <a:pt x="1516" y="152"/>
                  </a:lnTo>
                  <a:lnTo>
                    <a:pt x="1476" y="128"/>
                  </a:lnTo>
                  <a:lnTo>
                    <a:pt x="1432" y="106"/>
                  </a:lnTo>
                  <a:lnTo>
                    <a:pt x="1388" y="86"/>
                  </a:lnTo>
                  <a:lnTo>
                    <a:pt x="1342" y="68"/>
                  </a:lnTo>
                  <a:lnTo>
                    <a:pt x="1296" y="54"/>
                  </a:lnTo>
                  <a:lnTo>
                    <a:pt x="1250" y="40"/>
                  </a:lnTo>
                  <a:lnTo>
                    <a:pt x="1202" y="28"/>
                  </a:lnTo>
                  <a:lnTo>
                    <a:pt x="1152" y="20"/>
                  </a:lnTo>
                  <a:lnTo>
                    <a:pt x="1102" y="14"/>
                  </a:lnTo>
                  <a:lnTo>
                    <a:pt x="1052" y="10"/>
                  </a:lnTo>
                  <a:lnTo>
                    <a:pt x="1000" y="8"/>
                  </a:lnTo>
                  <a:lnTo>
                    <a:pt x="950" y="10"/>
                  </a:lnTo>
                  <a:lnTo>
                    <a:pt x="898" y="14"/>
                  </a:lnTo>
                  <a:lnTo>
                    <a:pt x="848" y="20"/>
                  </a:lnTo>
                  <a:lnTo>
                    <a:pt x="800" y="28"/>
                  </a:lnTo>
                  <a:lnTo>
                    <a:pt x="752" y="40"/>
                  </a:lnTo>
                  <a:lnTo>
                    <a:pt x="704" y="54"/>
                  </a:lnTo>
                  <a:lnTo>
                    <a:pt x="658" y="68"/>
                  </a:lnTo>
                  <a:lnTo>
                    <a:pt x="612" y="86"/>
                  </a:lnTo>
                  <a:lnTo>
                    <a:pt x="568" y="106"/>
                  </a:lnTo>
                  <a:lnTo>
                    <a:pt x="526" y="128"/>
                  </a:lnTo>
                  <a:lnTo>
                    <a:pt x="484" y="152"/>
                  </a:lnTo>
                  <a:lnTo>
                    <a:pt x="444" y="178"/>
                  </a:lnTo>
                  <a:lnTo>
                    <a:pt x="404" y="206"/>
                  </a:lnTo>
                  <a:lnTo>
                    <a:pt x="366" y="236"/>
                  </a:lnTo>
                  <a:lnTo>
                    <a:pt x="330" y="268"/>
                  </a:lnTo>
                  <a:lnTo>
                    <a:pt x="296" y="300"/>
                  </a:lnTo>
                  <a:lnTo>
                    <a:pt x="266" y="330"/>
                  </a:lnTo>
                  <a:lnTo>
                    <a:pt x="240" y="362"/>
                  </a:lnTo>
                  <a:lnTo>
                    <a:pt x="212" y="394"/>
                  </a:lnTo>
                  <a:lnTo>
                    <a:pt x="188" y="428"/>
                  </a:lnTo>
                  <a:lnTo>
                    <a:pt x="164" y="464"/>
                  </a:lnTo>
                  <a:lnTo>
                    <a:pt x="142" y="500"/>
                  </a:lnTo>
                  <a:lnTo>
                    <a:pt x="120" y="536"/>
                  </a:lnTo>
                  <a:lnTo>
                    <a:pt x="102" y="574"/>
                  </a:lnTo>
                  <a:lnTo>
                    <a:pt x="84" y="614"/>
                  </a:lnTo>
                  <a:lnTo>
                    <a:pt x="68" y="652"/>
                  </a:lnTo>
                  <a:lnTo>
                    <a:pt x="54" y="694"/>
                  </a:lnTo>
                  <a:lnTo>
                    <a:pt x="42" y="734"/>
                  </a:lnTo>
                  <a:lnTo>
                    <a:pt x="30" y="776"/>
                  </a:lnTo>
                  <a:lnTo>
                    <a:pt x="22" y="820"/>
                  </a:lnTo>
                  <a:lnTo>
                    <a:pt x="14" y="862"/>
                  </a:lnTo>
                  <a:lnTo>
                    <a:pt x="10" y="906"/>
                  </a:lnTo>
                  <a:lnTo>
                    <a:pt x="0" y="910"/>
                  </a:lnTo>
                  <a:lnTo>
                    <a:pt x="6" y="862"/>
                  </a:lnTo>
                  <a:lnTo>
                    <a:pt x="14" y="816"/>
                  </a:lnTo>
                  <a:lnTo>
                    <a:pt x="24" y="770"/>
                  </a:lnTo>
                  <a:lnTo>
                    <a:pt x="36" y="724"/>
                  </a:lnTo>
                  <a:lnTo>
                    <a:pt x="50" y="680"/>
                  </a:lnTo>
                  <a:lnTo>
                    <a:pt x="66" y="636"/>
                  </a:lnTo>
                  <a:lnTo>
                    <a:pt x="84" y="594"/>
                  </a:lnTo>
                  <a:lnTo>
                    <a:pt x="104" y="552"/>
                  </a:lnTo>
                  <a:lnTo>
                    <a:pt x="126" y="512"/>
                  </a:lnTo>
                  <a:lnTo>
                    <a:pt x="148" y="472"/>
                  </a:lnTo>
                  <a:lnTo>
                    <a:pt x="174" y="434"/>
                  </a:lnTo>
                  <a:lnTo>
                    <a:pt x="200" y="398"/>
                  </a:lnTo>
                  <a:lnTo>
                    <a:pt x="228" y="362"/>
                  </a:lnTo>
                  <a:lnTo>
                    <a:pt x="258" y="328"/>
                  </a:lnTo>
                  <a:lnTo>
                    <a:pt x="290" y="296"/>
                  </a:lnTo>
                  <a:lnTo>
                    <a:pt x="322" y="264"/>
                  </a:lnTo>
                  <a:lnTo>
                    <a:pt x="356" y="234"/>
                  </a:lnTo>
                  <a:lnTo>
                    <a:pt x="392" y="206"/>
                  </a:lnTo>
                  <a:lnTo>
                    <a:pt x="430" y="178"/>
                  </a:lnTo>
                  <a:lnTo>
                    <a:pt x="468" y="154"/>
                  </a:lnTo>
                  <a:lnTo>
                    <a:pt x="506" y="130"/>
                  </a:lnTo>
                  <a:lnTo>
                    <a:pt x="546" y="108"/>
                  </a:lnTo>
                  <a:lnTo>
                    <a:pt x="588" y="88"/>
                  </a:lnTo>
                  <a:lnTo>
                    <a:pt x="630" y="70"/>
                  </a:lnTo>
                  <a:lnTo>
                    <a:pt x="674" y="54"/>
                  </a:lnTo>
                  <a:lnTo>
                    <a:pt x="718" y="40"/>
                  </a:lnTo>
                  <a:lnTo>
                    <a:pt x="764" y="28"/>
                  </a:lnTo>
                  <a:lnTo>
                    <a:pt x="810" y="18"/>
                  </a:lnTo>
                  <a:lnTo>
                    <a:pt x="856" y="10"/>
                  </a:lnTo>
                  <a:lnTo>
                    <a:pt x="904" y="6"/>
                  </a:lnTo>
                  <a:lnTo>
                    <a:pt x="952" y="2"/>
                  </a:lnTo>
                  <a:lnTo>
                    <a:pt x="1000" y="0"/>
                  </a:lnTo>
                  <a:lnTo>
                    <a:pt x="1052" y="2"/>
                  </a:lnTo>
                  <a:lnTo>
                    <a:pt x="1102" y="6"/>
                  </a:lnTo>
                  <a:lnTo>
                    <a:pt x="1154" y="12"/>
                  </a:lnTo>
                  <a:lnTo>
                    <a:pt x="1202" y="20"/>
                  </a:lnTo>
                  <a:lnTo>
                    <a:pt x="1252" y="32"/>
                  </a:lnTo>
                  <a:lnTo>
                    <a:pt x="1298" y="46"/>
                  </a:lnTo>
                  <a:lnTo>
                    <a:pt x="1346" y="62"/>
                  </a:lnTo>
                  <a:lnTo>
                    <a:pt x="1392" y="80"/>
                  </a:lnTo>
                  <a:lnTo>
                    <a:pt x="1436" y="100"/>
                  </a:lnTo>
                  <a:lnTo>
                    <a:pt x="1478" y="122"/>
                  </a:lnTo>
                  <a:lnTo>
                    <a:pt x="1520" y="146"/>
                  </a:lnTo>
                  <a:lnTo>
                    <a:pt x="1562" y="172"/>
                  </a:lnTo>
                  <a:lnTo>
                    <a:pt x="1602" y="200"/>
                  </a:lnTo>
                  <a:lnTo>
                    <a:pt x="1638" y="230"/>
                  </a:lnTo>
                  <a:lnTo>
                    <a:pt x="1676" y="262"/>
                  </a:lnTo>
                  <a:lnTo>
                    <a:pt x="1710" y="294"/>
                  </a:lnTo>
                  <a:lnTo>
                    <a:pt x="1740" y="326"/>
                  </a:lnTo>
                  <a:lnTo>
                    <a:pt x="1768" y="358"/>
                  </a:lnTo>
                  <a:lnTo>
                    <a:pt x="1794" y="390"/>
                  </a:lnTo>
                  <a:lnTo>
                    <a:pt x="1820" y="424"/>
                  </a:lnTo>
                  <a:lnTo>
                    <a:pt x="1844" y="460"/>
                  </a:lnTo>
                  <a:lnTo>
                    <a:pt x="1866" y="496"/>
                  </a:lnTo>
                  <a:lnTo>
                    <a:pt x="1886" y="534"/>
                  </a:lnTo>
                  <a:lnTo>
                    <a:pt x="1906" y="572"/>
                  </a:lnTo>
                  <a:lnTo>
                    <a:pt x="1924" y="610"/>
                  </a:lnTo>
                  <a:lnTo>
                    <a:pt x="1940" y="650"/>
                  </a:lnTo>
                  <a:lnTo>
                    <a:pt x="1954" y="692"/>
                  </a:lnTo>
                  <a:lnTo>
                    <a:pt x="1968" y="732"/>
                  </a:lnTo>
                  <a:lnTo>
                    <a:pt x="1978" y="776"/>
                  </a:lnTo>
                  <a:lnTo>
                    <a:pt x="1988" y="818"/>
                  </a:lnTo>
                  <a:lnTo>
                    <a:pt x="1994" y="862"/>
                  </a:lnTo>
                  <a:lnTo>
                    <a:pt x="2000" y="906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0" name="Freeform 8"/>
            <p:cNvSpPr>
              <a:spLocks/>
            </p:cNvSpPr>
            <p:nvPr/>
          </p:nvSpPr>
          <p:spPr bwMode="auto">
            <a:xfrm>
              <a:off x="3049588" y="1071563"/>
              <a:ext cx="3041650" cy="1358900"/>
            </a:xfrm>
            <a:custGeom>
              <a:avLst/>
              <a:gdLst>
                <a:gd name="T0" fmla="*/ 2147483646 w 1916"/>
                <a:gd name="T1" fmla="*/ 2142132813 h 856"/>
                <a:gd name="T2" fmla="*/ 2147483646 w 1916"/>
                <a:gd name="T3" fmla="*/ 1975802500 h 856"/>
                <a:gd name="T4" fmla="*/ 2147483646 w 1916"/>
                <a:gd name="T5" fmla="*/ 1491932500 h 856"/>
                <a:gd name="T6" fmla="*/ 2147483646 w 1916"/>
                <a:gd name="T7" fmla="*/ 1280239375 h 856"/>
                <a:gd name="T8" fmla="*/ 2147483646 w 1916"/>
                <a:gd name="T9" fmla="*/ 987901250 h 856"/>
                <a:gd name="T10" fmla="*/ 2147483646 w 1916"/>
                <a:gd name="T11" fmla="*/ 725805000 h 856"/>
                <a:gd name="T12" fmla="*/ 2147483646 w 1916"/>
                <a:gd name="T13" fmla="*/ 569555313 h 856"/>
                <a:gd name="T14" fmla="*/ 2147483646 w 1916"/>
                <a:gd name="T15" fmla="*/ 367942813 h 856"/>
                <a:gd name="T16" fmla="*/ 2147483646 w 1916"/>
                <a:gd name="T17" fmla="*/ 211693125 h 856"/>
                <a:gd name="T18" fmla="*/ 2147483646 w 1916"/>
                <a:gd name="T19" fmla="*/ 131048125 h 856"/>
                <a:gd name="T20" fmla="*/ 2147483646 w 1916"/>
                <a:gd name="T21" fmla="*/ 50403125 h 856"/>
                <a:gd name="T22" fmla="*/ 2147483646 w 1916"/>
                <a:gd name="T23" fmla="*/ 20161250 h 856"/>
                <a:gd name="T24" fmla="*/ 2147483646 w 1916"/>
                <a:gd name="T25" fmla="*/ 35282188 h 856"/>
                <a:gd name="T26" fmla="*/ 1814512500 w 1916"/>
                <a:gd name="T27" fmla="*/ 95765938 h 856"/>
                <a:gd name="T28" fmla="*/ 1476811563 w 1916"/>
                <a:gd name="T29" fmla="*/ 211693125 h 856"/>
                <a:gd name="T30" fmla="*/ 1265118438 w 1916"/>
                <a:gd name="T31" fmla="*/ 312499375 h 856"/>
                <a:gd name="T32" fmla="*/ 972780313 w 1916"/>
                <a:gd name="T33" fmla="*/ 498990938 h 856"/>
                <a:gd name="T34" fmla="*/ 710684063 w 1916"/>
                <a:gd name="T35" fmla="*/ 725805000 h 856"/>
                <a:gd name="T36" fmla="*/ 579635938 w 1916"/>
                <a:gd name="T37" fmla="*/ 871974063 h 856"/>
                <a:gd name="T38" fmla="*/ 398184688 w 1916"/>
                <a:gd name="T39" fmla="*/ 1108868750 h 856"/>
                <a:gd name="T40" fmla="*/ 252015625 w 1916"/>
                <a:gd name="T41" fmla="*/ 1370965000 h 856"/>
                <a:gd name="T42" fmla="*/ 136088438 w 1916"/>
                <a:gd name="T43" fmla="*/ 1648182188 h 856"/>
                <a:gd name="T44" fmla="*/ 55443438 w 1916"/>
                <a:gd name="T45" fmla="*/ 1945560625 h 856"/>
                <a:gd name="T46" fmla="*/ 20161250 w 1916"/>
                <a:gd name="T47" fmla="*/ 2147173125 h 856"/>
                <a:gd name="T48" fmla="*/ 15120938 w 1916"/>
                <a:gd name="T49" fmla="*/ 2041326563 h 856"/>
                <a:gd name="T50" fmla="*/ 90725625 w 1916"/>
                <a:gd name="T51" fmla="*/ 1713706250 h 856"/>
                <a:gd name="T52" fmla="*/ 211693125 w 1916"/>
                <a:gd name="T53" fmla="*/ 1406247188 h 856"/>
                <a:gd name="T54" fmla="*/ 367942813 w 1916"/>
                <a:gd name="T55" fmla="*/ 1118949375 h 856"/>
                <a:gd name="T56" fmla="*/ 564515000 w 1916"/>
                <a:gd name="T57" fmla="*/ 856853125 h 856"/>
                <a:gd name="T58" fmla="*/ 791329063 w 1916"/>
                <a:gd name="T59" fmla="*/ 624998750 h 856"/>
                <a:gd name="T60" fmla="*/ 1048385000 w 1916"/>
                <a:gd name="T61" fmla="*/ 423386250 h 856"/>
                <a:gd name="T62" fmla="*/ 1330642500 w 1916"/>
                <a:gd name="T63" fmla="*/ 257055938 h 856"/>
                <a:gd name="T64" fmla="*/ 1633061250 w 1916"/>
                <a:gd name="T65" fmla="*/ 131048125 h 856"/>
                <a:gd name="T66" fmla="*/ 1960681563 w 1916"/>
                <a:gd name="T67" fmla="*/ 45362813 h 856"/>
                <a:gd name="T68" fmla="*/ 2147483646 w 1916"/>
                <a:gd name="T69" fmla="*/ 5040313 h 856"/>
                <a:gd name="T70" fmla="*/ 2147483646 w 1916"/>
                <a:gd name="T71" fmla="*/ 5040313 h 856"/>
                <a:gd name="T72" fmla="*/ 2147483646 w 1916"/>
                <a:gd name="T73" fmla="*/ 50403125 h 856"/>
                <a:gd name="T74" fmla="*/ 2147483646 w 1916"/>
                <a:gd name="T75" fmla="*/ 151209375 h 856"/>
                <a:gd name="T76" fmla="*/ 2147483646 w 1916"/>
                <a:gd name="T77" fmla="*/ 292338125 h 856"/>
                <a:gd name="T78" fmla="*/ 2147483646 w 1916"/>
                <a:gd name="T79" fmla="*/ 483870000 h 856"/>
                <a:gd name="T80" fmla="*/ 2147483646 w 1916"/>
                <a:gd name="T81" fmla="*/ 710684063 h 856"/>
                <a:gd name="T82" fmla="*/ 2147483646 w 1916"/>
                <a:gd name="T83" fmla="*/ 861893438 h 856"/>
                <a:gd name="T84" fmla="*/ 2147483646 w 1916"/>
                <a:gd name="T85" fmla="*/ 1098788125 h 856"/>
                <a:gd name="T86" fmla="*/ 2147483646 w 1916"/>
                <a:gd name="T87" fmla="*/ 1360884375 h 856"/>
                <a:gd name="T88" fmla="*/ 2147483646 w 1916"/>
                <a:gd name="T89" fmla="*/ 1643141875 h 856"/>
                <a:gd name="T90" fmla="*/ 2147483646 w 1916"/>
                <a:gd name="T91" fmla="*/ 1940520313 h 856"/>
                <a:gd name="T92" fmla="*/ 2147483646 w 1916"/>
                <a:gd name="T93" fmla="*/ 2147173125 h 85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916" h="856">
                  <a:moveTo>
                    <a:pt x="1916" y="852"/>
                  </a:moveTo>
                  <a:lnTo>
                    <a:pt x="1916" y="852"/>
                  </a:lnTo>
                  <a:lnTo>
                    <a:pt x="1908" y="850"/>
                  </a:lnTo>
                  <a:lnTo>
                    <a:pt x="1902" y="816"/>
                  </a:lnTo>
                  <a:lnTo>
                    <a:pt x="1898" y="784"/>
                  </a:lnTo>
                  <a:lnTo>
                    <a:pt x="1882" y="718"/>
                  </a:lnTo>
                  <a:lnTo>
                    <a:pt x="1862" y="654"/>
                  </a:lnTo>
                  <a:lnTo>
                    <a:pt x="1840" y="592"/>
                  </a:lnTo>
                  <a:lnTo>
                    <a:pt x="1820" y="550"/>
                  </a:lnTo>
                  <a:lnTo>
                    <a:pt x="1798" y="508"/>
                  </a:lnTo>
                  <a:lnTo>
                    <a:pt x="1776" y="468"/>
                  </a:lnTo>
                  <a:lnTo>
                    <a:pt x="1752" y="430"/>
                  </a:lnTo>
                  <a:lnTo>
                    <a:pt x="1724" y="392"/>
                  </a:lnTo>
                  <a:lnTo>
                    <a:pt x="1696" y="356"/>
                  </a:lnTo>
                  <a:lnTo>
                    <a:pt x="1666" y="322"/>
                  </a:lnTo>
                  <a:lnTo>
                    <a:pt x="1634" y="288"/>
                  </a:lnTo>
                  <a:lnTo>
                    <a:pt x="1602" y="256"/>
                  </a:lnTo>
                  <a:lnTo>
                    <a:pt x="1566" y="226"/>
                  </a:lnTo>
                  <a:lnTo>
                    <a:pt x="1530" y="198"/>
                  </a:lnTo>
                  <a:lnTo>
                    <a:pt x="1492" y="172"/>
                  </a:lnTo>
                  <a:lnTo>
                    <a:pt x="1454" y="146"/>
                  </a:lnTo>
                  <a:lnTo>
                    <a:pt x="1414" y="124"/>
                  </a:lnTo>
                  <a:lnTo>
                    <a:pt x="1372" y="102"/>
                  </a:lnTo>
                  <a:lnTo>
                    <a:pt x="1330" y="84"/>
                  </a:lnTo>
                  <a:lnTo>
                    <a:pt x="1288" y="66"/>
                  </a:lnTo>
                  <a:lnTo>
                    <a:pt x="1242" y="52"/>
                  </a:lnTo>
                  <a:lnTo>
                    <a:pt x="1198" y="38"/>
                  </a:lnTo>
                  <a:lnTo>
                    <a:pt x="1152" y="28"/>
                  </a:lnTo>
                  <a:lnTo>
                    <a:pt x="1104" y="20"/>
                  </a:lnTo>
                  <a:lnTo>
                    <a:pt x="1056" y="14"/>
                  </a:lnTo>
                  <a:lnTo>
                    <a:pt x="1008" y="10"/>
                  </a:lnTo>
                  <a:lnTo>
                    <a:pt x="958" y="8"/>
                  </a:lnTo>
                  <a:lnTo>
                    <a:pt x="910" y="10"/>
                  </a:lnTo>
                  <a:lnTo>
                    <a:pt x="860" y="14"/>
                  </a:lnTo>
                  <a:lnTo>
                    <a:pt x="812" y="20"/>
                  </a:lnTo>
                  <a:lnTo>
                    <a:pt x="766" y="28"/>
                  </a:lnTo>
                  <a:lnTo>
                    <a:pt x="720" y="38"/>
                  </a:lnTo>
                  <a:lnTo>
                    <a:pt x="674" y="52"/>
                  </a:lnTo>
                  <a:lnTo>
                    <a:pt x="630" y="66"/>
                  </a:lnTo>
                  <a:lnTo>
                    <a:pt x="586" y="84"/>
                  </a:lnTo>
                  <a:lnTo>
                    <a:pt x="544" y="102"/>
                  </a:lnTo>
                  <a:lnTo>
                    <a:pt x="502" y="124"/>
                  </a:lnTo>
                  <a:lnTo>
                    <a:pt x="462" y="146"/>
                  </a:lnTo>
                  <a:lnTo>
                    <a:pt x="424" y="172"/>
                  </a:lnTo>
                  <a:lnTo>
                    <a:pt x="386" y="198"/>
                  </a:lnTo>
                  <a:lnTo>
                    <a:pt x="350" y="226"/>
                  </a:lnTo>
                  <a:lnTo>
                    <a:pt x="316" y="256"/>
                  </a:lnTo>
                  <a:lnTo>
                    <a:pt x="282" y="288"/>
                  </a:lnTo>
                  <a:lnTo>
                    <a:pt x="256" y="316"/>
                  </a:lnTo>
                  <a:lnTo>
                    <a:pt x="230" y="346"/>
                  </a:lnTo>
                  <a:lnTo>
                    <a:pt x="204" y="376"/>
                  </a:lnTo>
                  <a:lnTo>
                    <a:pt x="180" y="408"/>
                  </a:lnTo>
                  <a:lnTo>
                    <a:pt x="158" y="440"/>
                  </a:lnTo>
                  <a:lnTo>
                    <a:pt x="138" y="474"/>
                  </a:lnTo>
                  <a:lnTo>
                    <a:pt x="118" y="508"/>
                  </a:lnTo>
                  <a:lnTo>
                    <a:pt x="100" y="544"/>
                  </a:lnTo>
                  <a:lnTo>
                    <a:pt x="82" y="580"/>
                  </a:lnTo>
                  <a:lnTo>
                    <a:pt x="68" y="618"/>
                  </a:lnTo>
                  <a:lnTo>
                    <a:pt x="54" y="654"/>
                  </a:lnTo>
                  <a:lnTo>
                    <a:pt x="42" y="694"/>
                  </a:lnTo>
                  <a:lnTo>
                    <a:pt x="30" y="732"/>
                  </a:lnTo>
                  <a:lnTo>
                    <a:pt x="22" y="772"/>
                  </a:lnTo>
                  <a:lnTo>
                    <a:pt x="14" y="812"/>
                  </a:lnTo>
                  <a:lnTo>
                    <a:pt x="8" y="852"/>
                  </a:lnTo>
                  <a:lnTo>
                    <a:pt x="0" y="856"/>
                  </a:lnTo>
                  <a:lnTo>
                    <a:pt x="6" y="810"/>
                  </a:lnTo>
                  <a:lnTo>
                    <a:pt x="14" y="766"/>
                  </a:lnTo>
                  <a:lnTo>
                    <a:pt x="24" y="724"/>
                  </a:lnTo>
                  <a:lnTo>
                    <a:pt x="36" y="680"/>
                  </a:lnTo>
                  <a:lnTo>
                    <a:pt x="50" y="638"/>
                  </a:lnTo>
                  <a:lnTo>
                    <a:pt x="66" y="598"/>
                  </a:lnTo>
                  <a:lnTo>
                    <a:pt x="84" y="558"/>
                  </a:lnTo>
                  <a:lnTo>
                    <a:pt x="104" y="518"/>
                  </a:lnTo>
                  <a:lnTo>
                    <a:pt x="124" y="480"/>
                  </a:lnTo>
                  <a:lnTo>
                    <a:pt x="146" y="444"/>
                  </a:lnTo>
                  <a:lnTo>
                    <a:pt x="172" y="408"/>
                  </a:lnTo>
                  <a:lnTo>
                    <a:pt x="196" y="374"/>
                  </a:lnTo>
                  <a:lnTo>
                    <a:pt x="224" y="340"/>
                  </a:lnTo>
                  <a:lnTo>
                    <a:pt x="252" y="308"/>
                  </a:lnTo>
                  <a:lnTo>
                    <a:pt x="282" y="278"/>
                  </a:lnTo>
                  <a:lnTo>
                    <a:pt x="314" y="248"/>
                  </a:lnTo>
                  <a:lnTo>
                    <a:pt x="346" y="220"/>
                  </a:lnTo>
                  <a:lnTo>
                    <a:pt x="380" y="192"/>
                  </a:lnTo>
                  <a:lnTo>
                    <a:pt x="416" y="168"/>
                  </a:lnTo>
                  <a:lnTo>
                    <a:pt x="452" y="144"/>
                  </a:lnTo>
                  <a:lnTo>
                    <a:pt x="490" y="122"/>
                  </a:lnTo>
                  <a:lnTo>
                    <a:pt x="528" y="102"/>
                  </a:lnTo>
                  <a:lnTo>
                    <a:pt x="566" y="84"/>
                  </a:lnTo>
                  <a:lnTo>
                    <a:pt x="608" y="66"/>
                  </a:lnTo>
                  <a:lnTo>
                    <a:pt x="648" y="52"/>
                  </a:lnTo>
                  <a:lnTo>
                    <a:pt x="690" y="38"/>
                  </a:lnTo>
                  <a:lnTo>
                    <a:pt x="734" y="26"/>
                  </a:lnTo>
                  <a:lnTo>
                    <a:pt x="778" y="18"/>
                  </a:lnTo>
                  <a:lnTo>
                    <a:pt x="822" y="10"/>
                  </a:lnTo>
                  <a:lnTo>
                    <a:pt x="866" y="4"/>
                  </a:lnTo>
                  <a:lnTo>
                    <a:pt x="912" y="2"/>
                  </a:lnTo>
                  <a:lnTo>
                    <a:pt x="958" y="0"/>
                  </a:lnTo>
                  <a:lnTo>
                    <a:pt x="1008" y="2"/>
                  </a:lnTo>
                  <a:lnTo>
                    <a:pt x="1056" y="6"/>
                  </a:lnTo>
                  <a:lnTo>
                    <a:pt x="1106" y="12"/>
                  </a:lnTo>
                  <a:lnTo>
                    <a:pt x="1152" y="20"/>
                  </a:lnTo>
                  <a:lnTo>
                    <a:pt x="1200" y="30"/>
                  </a:lnTo>
                  <a:lnTo>
                    <a:pt x="1246" y="44"/>
                  </a:lnTo>
                  <a:lnTo>
                    <a:pt x="1290" y="60"/>
                  </a:lnTo>
                  <a:lnTo>
                    <a:pt x="1334" y="76"/>
                  </a:lnTo>
                  <a:lnTo>
                    <a:pt x="1376" y="96"/>
                  </a:lnTo>
                  <a:lnTo>
                    <a:pt x="1418" y="116"/>
                  </a:lnTo>
                  <a:lnTo>
                    <a:pt x="1458" y="140"/>
                  </a:lnTo>
                  <a:lnTo>
                    <a:pt x="1498" y="166"/>
                  </a:lnTo>
                  <a:lnTo>
                    <a:pt x="1536" y="192"/>
                  </a:lnTo>
                  <a:lnTo>
                    <a:pt x="1572" y="220"/>
                  </a:lnTo>
                  <a:lnTo>
                    <a:pt x="1606" y="250"/>
                  </a:lnTo>
                  <a:lnTo>
                    <a:pt x="1640" y="282"/>
                  </a:lnTo>
                  <a:lnTo>
                    <a:pt x="1668" y="312"/>
                  </a:lnTo>
                  <a:lnTo>
                    <a:pt x="1694" y="342"/>
                  </a:lnTo>
                  <a:lnTo>
                    <a:pt x="1718" y="372"/>
                  </a:lnTo>
                  <a:lnTo>
                    <a:pt x="1742" y="404"/>
                  </a:lnTo>
                  <a:lnTo>
                    <a:pt x="1766" y="436"/>
                  </a:lnTo>
                  <a:lnTo>
                    <a:pt x="1786" y="470"/>
                  </a:lnTo>
                  <a:lnTo>
                    <a:pt x="1806" y="506"/>
                  </a:lnTo>
                  <a:lnTo>
                    <a:pt x="1824" y="540"/>
                  </a:lnTo>
                  <a:lnTo>
                    <a:pt x="1842" y="578"/>
                  </a:lnTo>
                  <a:lnTo>
                    <a:pt x="1856" y="614"/>
                  </a:lnTo>
                  <a:lnTo>
                    <a:pt x="1870" y="652"/>
                  </a:lnTo>
                  <a:lnTo>
                    <a:pt x="1884" y="692"/>
                  </a:lnTo>
                  <a:lnTo>
                    <a:pt x="1894" y="730"/>
                  </a:lnTo>
                  <a:lnTo>
                    <a:pt x="1902" y="770"/>
                  </a:lnTo>
                  <a:lnTo>
                    <a:pt x="1910" y="812"/>
                  </a:lnTo>
                  <a:lnTo>
                    <a:pt x="1916" y="85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1" name="Freeform 9"/>
            <p:cNvSpPr>
              <a:spLocks/>
            </p:cNvSpPr>
            <p:nvPr/>
          </p:nvSpPr>
          <p:spPr bwMode="auto">
            <a:xfrm>
              <a:off x="3116263" y="1135063"/>
              <a:ext cx="2908300" cy="1276350"/>
            </a:xfrm>
            <a:custGeom>
              <a:avLst/>
              <a:gdLst>
                <a:gd name="T0" fmla="*/ 2147483646 w 1832"/>
                <a:gd name="T1" fmla="*/ 2011084688 h 804"/>
                <a:gd name="T2" fmla="*/ 2147483646 w 1832"/>
                <a:gd name="T3" fmla="*/ 1713706250 h 804"/>
                <a:gd name="T4" fmla="*/ 2147483646 w 1832"/>
                <a:gd name="T5" fmla="*/ 1431448750 h 804"/>
                <a:gd name="T6" fmla="*/ 2147483646 w 1832"/>
                <a:gd name="T7" fmla="*/ 1134070313 h 804"/>
                <a:gd name="T8" fmla="*/ 2147483646 w 1832"/>
                <a:gd name="T9" fmla="*/ 861893438 h 804"/>
                <a:gd name="T10" fmla="*/ 2147483646 w 1832"/>
                <a:gd name="T11" fmla="*/ 695563125 h 804"/>
                <a:gd name="T12" fmla="*/ 2147483646 w 1832"/>
                <a:gd name="T13" fmla="*/ 478829688 h 804"/>
                <a:gd name="T14" fmla="*/ 2147483646 w 1832"/>
                <a:gd name="T15" fmla="*/ 302418750 h 804"/>
                <a:gd name="T16" fmla="*/ 2147483646 w 1832"/>
                <a:gd name="T17" fmla="*/ 201612500 h 804"/>
                <a:gd name="T18" fmla="*/ 2147483646 w 1832"/>
                <a:gd name="T19" fmla="*/ 95765938 h 804"/>
                <a:gd name="T20" fmla="*/ 2147483646 w 1832"/>
                <a:gd name="T21" fmla="*/ 35282188 h 804"/>
                <a:gd name="T22" fmla="*/ 2147483646 w 1832"/>
                <a:gd name="T23" fmla="*/ 20161250 h 804"/>
                <a:gd name="T24" fmla="*/ 1955641250 w 1832"/>
                <a:gd name="T25" fmla="*/ 50403125 h 804"/>
                <a:gd name="T26" fmla="*/ 1622980625 w 1832"/>
                <a:gd name="T27" fmla="*/ 126007813 h 804"/>
                <a:gd name="T28" fmla="*/ 1411287500 w 1832"/>
                <a:gd name="T29" fmla="*/ 201612500 h 804"/>
                <a:gd name="T30" fmla="*/ 1113909063 w 1832"/>
                <a:gd name="T31" fmla="*/ 357862188 h 804"/>
                <a:gd name="T32" fmla="*/ 841732188 w 1832"/>
                <a:gd name="T33" fmla="*/ 549394063 h 804"/>
                <a:gd name="T34" fmla="*/ 675401875 w 1832"/>
                <a:gd name="T35" fmla="*/ 695563125 h 804"/>
                <a:gd name="T36" fmla="*/ 493950625 w 1832"/>
                <a:gd name="T37" fmla="*/ 907256250 h 804"/>
                <a:gd name="T38" fmla="*/ 332660625 w 1832"/>
                <a:gd name="T39" fmla="*/ 1134070313 h 804"/>
                <a:gd name="T40" fmla="*/ 206652813 w 1832"/>
                <a:gd name="T41" fmla="*/ 1381045625 h 804"/>
                <a:gd name="T42" fmla="*/ 105846563 w 1832"/>
                <a:gd name="T43" fmla="*/ 1643141875 h 804"/>
                <a:gd name="T44" fmla="*/ 35282188 w 1832"/>
                <a:gd name="T45" fmla="*/ 1925399375 h 804"/>
                <a:gd name="T46" fmla="*/ 0 w 1832"/>
                <a:gd name="T47" fmla="*/ 2026205625 h 804"/>
                <a:gd name="T48" fmla="*/ 40322500 w 1832"/>
                <a:gd name="T49" fmla="*/ 1814512500 h 804"/>
                <a:gd name="T50" fmla="*/ 131048125 w 1832"/>
                <a:gd name="T51" fmla="*/ 1512093750 h 804"/>
                <a:gd name="T52" fmla="*/ 257055938 w 1832"/>
                <a:gd name="T53" fmla="*/ 1224795938 h 804"/>
                <a:gd name="T54" fmla="*/ 423386250 w 1832"/>
                <a:gd name="T55" fmla="*/ 962699688 h 804"/>
                <a:gd name="T56" fmla="*/ 619958438 w 1832"/>
                <a:gd name="T57" fmla="*/ 725805000 h 804"/>
                <a:gd name="T58" fmla="*/ 846772500 w 1832"/>
                <a:gd name="T59" fmla="*/ 519152188 h 804"/>
                <a:gd name="T60" fmla="*/ 1098788125 w 1832"/>
                <a:gd name="T61" fmla="*/ 342741250 h 804"/>
                <a:gd name="T62" fmla="*/ 1376005313 w 1832"/>
                <a:gd name="T63" fmla="*/ 196572188 h 804"/>
                <a:gd name="T64" fmla="*/ 1668343438 w 1832"/>
                <a:gd name="T65" fmla="*/ 90725625 h 804"/>
                <a:gd name="T66" fmla="*/ 1980842813 w 1832"/>
                <a:gd name="T67" fmla="*/ 25201563 h 804"/>
                <a:gd name="T68" fmla="*/ 2147483646 w 1832"/>
                <a:gd name="T69" fmla="*/ 0 h 804"/>
                <a:gd name="T70" fmla="*/ 2147483646 w 1832"/>
                <a:gd name="T71" fmla="*/ 15120938 h 804"/>
                <a:gd name="T72" fmla="*/ 2147483646 w 1832"/>
                <a:gd name="T73" fmla="*/ 75604688 h 804"/>
                <a:gd name="T74" fmla="*/ 2147483646 w 1832"/>
                <a:gd name="T75" fmla="*/ 186491563 h 804"/>
                <a:gd name="T76" fmla="*/ 2147483646 w 1832"/>
                <a:gd name="T77" fmla="*/ 337700938 h 804"/>
                <a:gd name="T78" fmla="*/ 2147483646 w 1832"/>
                <a:gd name="T79" fmla="*/ 534273125 h 804"/>
                <a:gd name="T80" fmla="*/ 2147483646 w 1832"/>
                <a:gd name="T81" fmla="*/ 685482500 h 804"/>
                <a:gd name="T82" fmla="*/ 2147483646 w 1832"/>
                <a:gd name="T83" fmla="*/ 892135313 h 804"/>
                <a:gd name="T84" fmla="*/ 2147483646 w 1832"/>
                <a:gd name="T85" fmla="*/ 1123989688 h 804"/>
                <a:gd name="T86" fmla="*/ 2147483646 w 1832"/>
                <a:gd name="T87" fmla="*/ 1376005313 h 804"/>
                <a:gd name="T88" fmla="*/ 2147483646 w 1832"/>
                <a:gd name="T89" fmla="*/ 1638101563 h 804"/>
                <a:gd name="T90" fmla="*/ 2147483646 w 1832"/>
                <a:gd name="T91" fmla="*/ 1920359063 h 8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832" h="804">
                  <a:moveTo>
                    <a:pt x="1832" y="800"/>
                  </a:moveTo>
                  <a:lnTo>
                    <a:pt x="1832" y="800"/>
                  </a:lnTo>
                  <a:lnTo>
                    <a:pt x="1824" y="798"/>
                  </a:lnTo>
                  <a:lnTo>
                    <a:pt x="1814" y="738"/>
                  </a:lnTo>
                  <a:lnTo>
                    <a:pt x="1800" y="680"/>
                  </a:lnTo>
                  <a:lnTo>
                    <a:pt x="1782" y="624"/>
                  </a:lnTo>
                  <a:lnTo>
                    <a:pt x="1760" y="568"/>
                  </a:lnTo>
                  <a:lnTo>
                    <a:pt x="1742" y="528"/>
                  </a:lnTo>
                  <a:lnTo>
                    <a:pt x="1722" y="488"/>
                  </a:lnTo>
                  <a:lnTo>
                    <a:pt x="1700" y="450"/>
                  </a:lnTo>
                  <a:lnTo>
                    <a:pt x="1676" y="412"/>
                  </a:lnTo>
                  <a:lnTo>
                    <a:pt x="1650" y="376"/>
                  </a:lnTo>
                  <a:lnTo>
                    <a:pt x="1624" y="342"/>
                  </a:lnTo>
                  <a:lnTo>
                    <a:pt x="1594" y="308"/>
                  </a:lnTo>
                  <a:lnTo>
                    <a:pt x="1564" y="276"/>
                  </a:lnTo>
                  <a:lnTo>
                    <a:pt x="1532" y="246"/>
                  </a:lnTo>
                  <a:lnTo>
                    <a:pt x="1498" y="218"/>
                  </a:lnTo>
                  <a:lnTo>
                    <a:pt x="1464" y="190"/>
                  </a:lnTo>
                  <a:lnTo>
                    <a:pt x="1428" y="164"/>
                  </a:lnTo>
                  <a:lnTo>
                    <a:pt x="1392" y="142"/>
                  </a:lnTo>
                  <a:lnTo>
                    <a:pt x="1352" y="120"/>
                  </a:lnTo>
                  <a:lnTo>
                    <a:pt x="1314" y="98"/>
                  </a:lnTo>
                  <a:lnTo>
                    <a:pt x="1272" y="80"/>
                  </a:lnTo>
                  <a:lnTo>
                    <a:pt x="1232" y="64"/>
                  </a:lnTo>
                  <a:lnTo>
                    <a:pt x="1188" y="50"/>
                  </a:lnTo>
                  <a:lnTo>
                    <a:pt x="1146" y="38"/>
                  </a:lnTo>
                  <a:lnTo>
                    <a:pt x="1100" y="28"/>
                  </a:lnTo>
                  <a:lnTo>
                    <a:pt x="1056" y="20"/>
                  </a:lnTo>
                  <a:lnTo>
                    <a:pt x="1010" y="14"/>
                  </a:lnTo>
                  <a:lnTo>
                    <a:pt x="964" y="10"/>
                  </a:lnTo>
                  <a:lnTo>
                    <a:pt x="916" y="8"/>
                  </a:lnTo>
                  <a:lnTo>
                    <a:pt x="870" y="10"/>
                  </a:lnTo>
                  <a:lnTo>
                    <a:pt x="822" y="14"/>
                  </a:lnTo>
                  <a:lnTo>
                    <a:pt x="776" y="20"/>
                  </a:lnTo>
                  <a:lnTo>
                    <a:pt x="732" y="28"/>
                  </a:lnTo>
                  <a:lnTo>
                    <a:pt x="688" y="38"/>
                  </a:lnTo>
                  <a:lnTo>
                    <a:pt x="644" y="50"/>
                  </a:lnTo>
                  <a:lnTo>
                    <a:pt x="602" y="64"/>
                  </a:lnTo>
                  <a:lnTo>
                    <a:pt x="560" y="80"/>
                  </a:lnTo>
                  <a:lnTo>
                    <a:pt x="520" y="98"/>
                  </a:lnTo>
                  <a:lnTo>
                    <a:pt x="480" y="120"/>
                  </a:lnTo>
                  <a:lnTo>
                    <a:pt x="442" y="142"/>
                  </a:lnTo>
                  <a:lnTo>
                    <a:pt x="404" y="164"/>
                  </a:lnTo>
                  <a:lnTo>
                    <a:pt x="368" y="190"/>
                  </a:lnTo>
                  <a:lnTo>
                    <a:pt x="334" y="218"/>
                  </a:lnTo>
                  <a:lnTo>
                    <a:pt x="300" y="246"/>
                  </a:lnTo>
                  <a:lnTo>
                    <a:pt x="268" y="276"/>
                  </a:lnTo>
                  <a:lnTo>
                    <a:pt x="244" y="304"/>
                  </a:lnTo>
                  <a:lnTo>
                    <a:pt x="218" y="330"/>
                  </a:lnTo>
                  <a:lnTo>
                    <a:pt x="196" y="360"/>
                  </a:lnTo>
                  <a:lnTo>
                    <a:pt x="174" y="388"/>
                  </a:lnTo>
                  <a:lnTo>
                    <a:pt x="152" y="418"/>
                  </a:lnTo>
                  <a:lnTo>
                    <a:pt x="132" y="450"/>
                  </a:lnTo>
                  <a:lnTo>
                    <a:pt x="114" y="482"/>
                  </a:lnTo>
                  <a:lnTo>
                    <a:pt x="98" y="514"/>
                  </a:lnTo>
                  <a:lnTo>
                    <a:pt x="82" y="548"/>
                  </a:lnTo>
                  <a:lnTo>
                    <a:pt x="66" y="582"/>
                  </a:lnTo>
                  <a:lnTo>
                    <a:pt x="54" y="618"/>
                  </a:lnTo>
                  <a:lnTo>
                    <a:pt x="42" y="652"/>
                  </a:lnTo>
                  <a:lnTo>
                    <a:pt x="30" y="688"/>
                  </a:lnTo>
                  <a:lnTo>
                    <a:pt x="22" y="726"/>
                  </a:lnTo>
                  <a:lnTo>
                    <a:pt x="14" y="764"/>
                  </a:lnTo>
                  <a:lnTo>
                    <a:pt x="8" y="802"/>
                  </a:lnTo>
                  <a:lnTo>
                    <a:pt x="0" y="804"/>
                  </a:lnTo>
                  <a:lnTo>
                    <a:pt x="6" y="762"/>
                  </a:lnTo>
                  <a:lnTo>
                    <a:pt x="16" y="720"/>
                  </a:lnTo>
                  <a:lnTo>
                    <a:pt x="26" y="678"/>
                  </a:lnTo>
                  <a:lnTo>
                    <a:pt x="38" y="638"/>
                  </a:lnTo>
                  <a:lnTo>
                    <a:pt x="52" y="600"/>
                  </a:lnTo>
                  <a:lnTo>
                    <a:pt x="66" y="560"/>
                  </a:lnTo>
                  <a:lnTo>
                    <a:pt x="84" y="524"/>
                  </a:lnTo>
                  <a:lnTo>
                    <a:pt x="102" y="486"/>
                  </a:lnTo>
                  <a:lnTo>
                    <a:pt x="122" y="452"/>
                  </a:lnTo>
                  <a:lnTo>
                    <a:pt x="144" y="416"/>
                  </a:lnTo>
                  <a:lnTo>
                    <a:pt x="168" y="382"/>
                  </a:lnTo>
                  <a:lnTo>
                    <a:pt x="192" y="350"/>
                  </a:lnTo>
                  <a:lnTo>
                    <a:pt x="218" y="318"/>
                  </a:lnTo>
                  <a:lnTo>
                    <a:pt x="246" y="288"/>
                  </a:lnTo>
                  <a:lnTo>
                    <a:pt x="274" y="260"/>
                  </a:lnTo>
                  <a:lnTo>
                    <a:pt x="304" y="232"/>
                  </a:lnTo>
                  <a:lnTo>
                    <a:pt x="336" y="206"/>
                  </a:lnTo>
                  <a:lnTo>
                    <a:pt x="368" y="180"/>
                  </a:lnTo>
                  <a:lnTo>
                    <a:pt x="402" y="158"/>
                  </a:lnTo>
                  <a:lnTo>
                    <a:pt x="436" y="136"/>
                  </a:lnTo>
                  <a:lnTo>
                    <a:pt x="472" y="114"/>
                  </a:lnTo>
                  <a:lnTo>
                    <a:pt x="508" y="96"/>
                  </a:lnTo>
                  <a:lnTo>
                    <a:pt x="546" y="78"/>
                  </a:lnTo>
                  <a:lnTo>
                    <a:pt x="584" y="62"/>
                  </a:lnTo>
                  <a:lnTo>
                    <a:pt x="622" y="48"/>
                  </a:lnTo>
                  <a:lnTo>
                    <a:pt x="662" y="36"/>
                  </a:lnTo>
                  <a:lnTo>
                    <a:pt x="704" y="26"/>
                  </a:lnTo>
                  <a:lnTo>
                    <a:pt x="744" y="16"/>
                  </a:lnTo>
                  <a:lnTo>
                    <a:pt x="786" y="10"/>
                  </a:lnTo>
                  <a:lnTo>
                    <a:pt x="830" y="4"/>
                  </a:lnTo>
                  <a:lnTo>
                    <a:pt x="872" y="2"/>
                  </a:lnTo>
                  <a:lnTo>
                    <a:pt x="916" y="0"/>
                  </a:lnTo>
                  <a:lnTo>
                    <a:pt x="964" y="2"/>
                  </a:lnTo>
                  <a:lnTo>
                    <a:pt x="1010" y="6"/>
                  </a:lnTo>
                  <a:lnTo>
                    <a:pt x="1058" y="12"/>
                  </a:lnTo>
                  <a:lnTo>
                    <a:pt x="1102" y="20"/>
                  </a:lnTo>
                  <a:lnTo>
                    <a:pt x="1148" y="30"/>
                  </a:lnTo>
                  <a:lnTo>
                    <a:pt x="1192" y="42"/>
                  </a:lnTo>
                  <a:lnTo>
                    <a:pt x="1234" y="56"/>
                  </a:lnTo>
                  <a:lnTo>
                    <a:pt x="1276" y="74"/>
                  </a:lnTo>
                  <a:lnTo>
                    <a:pt x="1316" y="92"/>
                  </a:lnTo>
                  <a:lnTo>
                    <a:pt x="1356" y="112"/>
                  </a:lnTo>
                  <a:lnTo>
                    <a:pt x="1396" y="134"/>
                  </a:lnTo>
                  <a:lnTo>
                    <a:pt x="1432" y="158"/>
                  </a:lnTo>
                  <a:lnTo>
                    <a:pt x="1470" y="184"/>
                  </a:lnTo>
                  <a:lnTo>
                    <a:pt x="1504" y="212"/>
                  </a:lnTo>
                  <a:lnTo>
                    <a:pt x="1538" y="240"/>
                  </a:lnTo>
                  <a:lnTo>
                    <a:pt x="1570" y="272"/>
                  </a:lnTo>
                  <a:lnTo>
                    <a:pt x="1596" y="298"/>
                  </a:lnTo>
                  <a:lnTo>
                    <a:pt x="1620" y="326"/>
                  </a:lnTo>
                  <a:lnTo>
                    <a:pt x="1644" y="354"/>
                  </a:lnTo>
                  <a:lnTo>
                    <a:pt x="1666" y="384"/>
                  </a:lnTo>
                  <a:lnTo>
                    <a:pt x="1686" y="414"/>
                  </a:lnTo>
                  <a:lnTo>
                    <a:pt x="1706" y="446"/>
                  </a:lnTo>
                  <a:lnTo>
                    <a:pt x="1726" y="478"/>
                  </a:lnTo>
                  <a:lnTo>
                    <a:pt x="1742" y="512"/>
                  </a:lnTo>
                  <a:lnTo>
                    <a:pt x="1758" y="546"/>
                  </a:lnTo>
                  <a:lnTo>
                    <a:pt x="1774" y="580"/>
                  </a:lnTo>
                  <a:lnTo>
                    <a:pt x="1788" y="614"/>
                  </a:lnTo>
                  <a:lnTo>
                    <a:pt x="1800" y="650"/>
                  </a:lnTo>
                  <a:lnTo>
                    <a:pt x="1810" y="688"/>
                  </a:lnTo>
                  <a:lnTo>
                    <a:pt x="1818" y="724"/>
                  </a:lnTo>
                  <a:lnTo>
                    <a:pt x="1826" y="762"/>
                  </a:lnTo>
                  <a:lnTo>
                    <a:pt x="1832" y="8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2" name="Freeform 10"/>
            <p:cNvSpPr>
              <a:spLocks/>
            </p:cNvSpPr>
            <p:nvPr/>
          </p:nvSpPr>
          <p:spPr bwMode="auto">
            <a:xfrm>
              <a:off x="3182938" y="1198563"/>
              <a:ext cx="2774950" cy="1193800"/>
            </a:xfrm>
            <a:custGeom>
              <a:avLst/>
              <a:gdLst>
                <a:gd name="T0" fmla="*/ 2147483646 w 1748"/>
                <a:gd name="T1" fmla="*/ 1885076875 h 752"/>
                <a:gd name="T2" fmla="*/ 2147483646 w 1748"/>
                <a:gd name="T3" fmla="*/ 1622980625 h 752"/>
                <a:gd name="T4" fmla="*/ 2147483646 w 1748"/>
                <a:gd name="T5" fmla="*/ 1370965000 h 752"/>
                <a:gd name="T6" fmla="*/ 2147483646 w 1748"/>
                <a:gd name="T7" fmla="*/ 1083667188 h 752"/>
                <a:gd name="T8" fmla="*/ 2147483646 w 1748"/>
                <a:gd name="T9" fmla="*/ 826611250 h 752"/>
                <a:gd name="T10" fmla="*/ 2147483646 w 1748"/>
                <a:gd name="T11" fmla="*/ 670361563 h 752"/>
                <a:gd name="T12" fmla="*/ 2147483646 w 1748"/>
                <a:gd name="T13" fmla="*/ 458668438 h 752"/>
                <a:gd name="T14" fmla="*/ 2147483646 w 1748"/>
                <a:gd name="T15" fmla="*/ 287297813 h 752"/>
                <a:gd name="T16" fmla="*/ 2147483646 w 1748"/>
                <a:gd name="T17" fmla="*/ 196572188 h 752"/>
                <a:gd name="T18" fmla="*/ 2147483646 w 1748"/>
                <a:gd name="T19" fmla="*/ 90725625 h 752"/>
                <a:gd name="T20" fmla="*/ 2147483646 w 1748"/>
                <a:gd name="T21" fmla="*/ 35282188 h 752"/>
                <a:gd name="T22" fmla="*/ 2147483646 w 1748"/>
                <a:gd name="T23" fmla="*/ 20161250 h 752"/>
                <a:gd name="T24" fmla="*/ 1869955938 w 1748"/>
                <a:gd name="T25" fmla="*/ 45362813 h 752"/>
                <a:gd name="T26" fmla="*/ 1547375938 w 1748"/>
                <a:gd name="T27" fmla="*/ 120967500 h 752"/>
                <a:gd name="T28" fmla="*/ 1345763438 w 1748"/>
                <a:gd name="T29" fmla="*/ 196572188 h 752"/>
                <a:gd name="T30" fmla="*/ 1058465625 w 1748"/>
                <a:gd name="T31" fmla="*/ 342741250 h 752"/>
                <a:gd name="T32" fmla="*/ 801409688 w 1748"/>
                <a:gd name="T33" fmla="*/ 524192500 h 752"/>
                <a:gd name="T34" fmla="*/ 645160000 w 1748"/>
                <a:gd name="T35" fmla="*/ 670361563 h 752"/>
                <a:gd name="T36" fmla="*/ 473789375 w 1748"/>
                <a:gd name="T37" fmla="*/ 861893438 h 752"/>
                <a:gd name="T38" fmla="*/ 322580000 w 1748"/>
                <a:gd name="T39" fmla="*/ 1073586563 h 752"/>
                <a:gd name="T40" fmla="*/ 201612500 w 1748"/>
                <a:gd name="T41" fmla="*/ 1300400625 h 752"/>
                <a:gd name="T42" fmla="*/ 105846563 w 1748"/>
                <a:gd name="T43" fmla="*/ 1547375938 h 752"/>
                <a:gd name="T44" fmla="*/ 35282188 w 1748"/>
                <a:gd name="T45" fmla="*/ 1804431875 h 752"/>
                <a:gd name="T46" fmla="*/ 0 w 1748"/>
                <a:gd name="T47" fmla="*/ 1895157500 h 752"/>
                <a:gd name="T48" fmla="*/ 40322500 w 1748"/>
                <a:gd name="T49" fmla="*/ 1698585313 h 752"/>
                <a:gd name="T50" fmla="*/ 131048125 w 1748"/>
                <a:gd name="T51" fmla="*/ 1416327813 h 752"/>
                <a:gd name="T52" fmla="*/ 257055938 w 1748"/>
                <a:gd name="T53" fmla="*/ 1149191250 h 752"/>
                <a:gd name="T54" fmla="*/ 413305625 w 1748"/>
                <a:gd name="T55" fmla="*/ 902215938 h 752"/>
                <a:gd name="T56" fmla="*/ 604837500 w 1748"/>
                <a:gd name="T57" fmla="*/ 680442188 h 752"/>
                <a:gd name="T58" fmla="*/ 816530625 w 1748"/>
                <a:gd name="T59" fmla="*/ 483870000 h 752"/>
                <a:gd name="T60" fmla="*/ 1058465625 w 1748"/>
                <a:gd name="T61" fmla="*/ 317539688 h 752"/>
                <a:gd name="T62" fmla="*/ 1320561875 w 1748"/>
                <a:gd name="T63" fmla="*/ 181451250 h 752"/>
                <a:gd name="T64" fmla="*/ 1597779063 w 1748"/>
                <a:gd name="T65" fmla="*/ 85685313 h 752"/>
                <a:gd name="T66" fmla="*/ 1895157500 w 1748"/>
                <a:gd name="T67" fmla="*/ 20161250 h 752"/>
                <a:gd name="T68" fmla="*/ 2147483646 w 1748"/>
                <a:gd name="T69" fmla="*/ 0 h 752"/>
                <a:gd name="T70" fmla="*/ 2147483646 w 1748"/>
                <a:gd name="T71" fmla="*/ 15120938 h 752"/>
                <a:gd name="T72" fmla="*/ 2147483646 w 1748"/>
                <a:gd name="T73" fmla="*/ 70564375 h 752"/>
                <a:gd name="T74" fmla="*/ 2147483646 w 1748"/>
                <a:gd name="T75" fmla="*/ 176410938 h 752"/>
                <a:gd name="T76" fmla="*/ 2147483646 w 1748"/>
                <a:gd name="T77" fmla="*/ 322580000 h 752"/>
                <a:gd name="T78" fmla="*/ 2147483646 w 1748"/>
                <a:gd name="T79" fmla="*/ 509071563 h 752"/>
                <a:gd name="T80" fmla="*/ 2147483646 w 1748"/>
                <a:gd name="T81" fmla="*/ 655240625 h 752"/>
                <a:gd name="T82" fmla="*/ 2147483646 w 1748"/>
                <a:gd name="T83" fmla="*/ 846772500 h 752"/>
                <a:gd name="T84" fmla="*/ 2147483646 w 1748"/>
                <a:gd name="T85" fmla="*/ 1063505938 h 752"/>
                <a:gd name="T86" fmla="*/ 2147483646 w 1748"/>
                <a:gd name="T87" fmla="*/ 1295360313 h 752"/>
                <a:gd name="T88" fmla="*/ 2147483646 w 1748"/>
                <a:gd name="T89" fmla="*/ 1542335625 h 752"/>
                <a:gd name="T90" fmla="*/ 2147483646 w 1748"/>
                <a:gd name="T91" fmla="*/ 1799391563 h 752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748" h="752">
                  <a:moveTo>
                    <a:pt x="1748" y="750"/>
                  </a:moveTo>
                  <a:lnTo>
                    <a:pt x="1748" y="750"/>
                  </a:lnTo>
                  <a:lnTo>
                    <a:pt x="1740" y="748"/>
                  </a:lnTo>
                  <a:lnTo>
                    <a:pt x="1730" y="696"/>
                  </a:lnTo>
                  <a:lnTo>
                    <a:pt x="1716" y="644"/>
                  </a:lnTo>
                  <a:lnTo>
                    <a:pt x="1700" y="592"/>
                  </a:lnTo>
                  <a:lnTo>
                    <a:pt x="1682" y="544"/>
                  </a:lnTo>
                  <a:lnTo>
                    <a:pt x="1664" y="504"/>
                  </a:lnTo>
                  <a:lnTo>
                    <a:pt x="1644" y="466"/>
                  </a:lnTo>
                  <a:lnTo>
                    <a:pt x="1624" y="430"/>
                  </a:lnTo>
                  <a:lnTo>
                    <a:pt x="1600" y="394"/>
                  </a:lnTo>
                  <a:lnTo>
                    <a:pt x="1576" y="360"/>
                  </a:lnTo>
                  <a:lnTo>
                    <a:pt x="1550" y="328"/>
                  </a:lnTo>
                  <a:lnTo>
                    <a:pt x="1522" y="296"/>
                  </a:lnTo>
                  <a:lnTo>
                    <a:pt x="1494" y="266"/>
                  </a:lnTo>
                  <a:lnTo>
                    <a:pt x="1464" y="236"/>
                  </a:lnTo>
                  <a:lnTo>
                    <a:pt x="1432" y="208"/>
                  </a:lnTo>
                  <a:lnTo>
                    <a:pt x="1398" y="182"/>
                  </a:lnTo>
                  <a:lnTo>
                    <a:pt x="1364" y="158"/>
                  </a:lnTo>
                  <a:lnTo>
                    <a:pt x="1328" y="136"/>
                  </a:lnTo>
                  <a:lnTo>
                    <a:pt x="1292" y="114"/>
                  </a:lnTo>
                  <a:lnTo>
                    <a:pt x="1254" y="94"/>
                  </a:lnTo>
                  <a:lnTo>
                    <a:pt x="1216" y="78"/>
                  </a:lnTo>
                  <a:lnTo>
                    <a:pt x="1176" y="62"/>
                  </a:lnTo>
                  <a:lnTo>
                    <a:pt x="1136" y="48"/>
                  </a:lnTo>
                  <a:lnTo>
                    <a:pt x="1094" y="36"/>
                  </a:lnTo>
                  <a:lnTo>
                    <a:pt x="1052" y="26"/>
                  </a:lnTo>
                  <a:lnTo>
                    <a:pt x="1008" y="18"/>
                  </a:lnTo>
                  <a:lnTo>
                    <a:pt x="964" y="14"/>
                  </a:lnTo>
                  <a:lnTo>
                    <a:pt x="920" y="10"/>
                  </a:lnTo>
                  <a:lnTo>
                    <a:pt x="874" y="8"/>
                  </a:lnTo>
                  <a:lnTo>
                    <a:pt x="830" y="10"/>
                  </a:lnTo>
                  <a:lnTo>
                    <a:pt x="784" y="14"/>
                  </a:lnTo>
                  <a:lnTo>
                    <a:pt x="742" y="18"/>
                  </a:lnTo>
                  <a:lnTo>
                    <a:pt x="698" y="26"/>
                  </a:lnTo>
                  <a:lnTo>
                    <a:pt x="656" y="36"/>
                  </a:lnTo>
                  <a:lnTo>
                    <a:pt x="614" y="48"/>
                  </a:lnTo>
                  <a:lnTo>
                    <a:pt x="574" y="62"/>
                  </a:lnTo>
                  <a:lnTo>
                    <a:pt x="534" y="78"/>
                  </a:lnTo>
                  <a:lnTo>
                    <a:pt x="494" y="94"/>
                  </a:lnTo>
                  <a:lnTo>
                    <a:pt x="456" y="114"/>
                  </a:lnTo>
                  <a:lnTo>
                    <a:pt x="420" y="136"/>
                  </a:lnTo>
                  <a:lnTo>
                    <a:pt x="384" y="158"/>
                  </a:lnTo>
                  <a:lnTo>
                    <a:pt x="350" y="182"/>
                  </a:lnTo>
                  <a:lnTo>
                    <a:pt x="318" y="208"/>
                  </a:lnTo>
                  <a:lnTo>
                    <a:pt x="286" y="236"/>
                  </a:lnTo>
                  <a:lnTo>
                    <a:pt x="256" y="266"/>
                  </a:lnTo>
                  <a:lnTo>
                    <a:pt x="232" y="290"/>
                  </a:lnTo>
                  <a:lnTo>
                    <a:pt x="208" y="316"/>
                  </a:lnTo>
                  <a:lnTo>
                    <a:pt x="188" y="342"/>
                  </a:lnTo>
                  <a:lnTo>
                    <a:pt x="166" y="368"/>
                  </a:lnTo>
                  <a:lnTo>
                    <a:pt x="146" y="396"/>
                  </a:lnTo>
                  <a:lnTo>
                    <a:pt x="128" y="426"/>
                  </a:lnTo>
                  <a:lnTo>
                    <a:pt x="110" y="456"/>
                  </a:lnTo>
                  <a:lnTo>
                    <a:pt x="94" y="486"/>
                  </a:lnTo>
                  <a:lnTo>
                    <a:pt x="80" y="516"/>
                  </a:lnTo>
                  <a:lnTo>
                    <a:pt x="66" y="548"/>
                  </a:lnTo>
                  <a:lnTo>
                    <a:pt x="52" y="580"/>
                  </a:lnTo>
                  <a:lnTo>
                    <a:pt x="42" y="614"/>
                  </a:lnTo>
                  <a:lnTo>
                    <a:pt x="32" y="646"/>
                  </a:lnTo>
                  <a:lnTo>
                    <a:pt x="22" y="682"/>
                  </a:lnTo>
                  <a:lnTo>
                    <a:pt x="14" y="716"/>
                  </a:lnTo>
                  <a:lnTo>
                    <a:pt x="8" y="750"/>
                  </a:lnTo>
                  <a:lnTo>
                    <a:pt x="0" y="752"/>
                  </a:lnTo>
                  <a:lnTo>
                    <a:pt x="8" y="714"/>
                  </a:lnTo>
                  <a:lnTo>
                    <a:pt x="16" y="674"/>
                  </a:lnTo>
                  <a:lnTo>
                    <a:pt x="26" y="636"/>
                  </a:lnTo>
                  <a:lnTo>
                    <a:pt x="38" y="598"/>
                  </a:lnTo>
                  <a:lnTo>
                    <a:pt x="52" y="562"/>
                  </a:lnTo>
                  <a:lnTo>
                    <a:pt x="66" y="526"/>
                  </a:lnTo>
                  <a:lnTo>
                    <a:pt x="84" y="490"/>
                  </a:lnTo>
                  <a:lnTo>
                    <a:pt x="102" y="456"/>
                  </a:lnTo>
                  <a:lnTo>
                    <a:pt x="120" y="422"/>
                  </a:lnTo>
                  <a:lnTo>
                    <a:pt x="142" y="390"/>
                  </a:lnTo>
                  <a:lnTo>
                    <a:pt x="164" y="358"/>
                  </a:lnTo>
                  <a:lnTo>
                    <a:pt x="188" y="328"/>
                  </a:lnTo>
                  <a:lnTo>
                    <a:pt x="212" y="298"/>
                  </a:lnTo>
                  <a:lnTo>
                    <a:pt x="240" y="270"/>
                  </a:lnTo>
                  <a:lnTo>
                    <a:pt x="266" y="242"/>
                  </a:lnTo>
                  <a:lnTo>
                    <a:pt x="296" y="216"/>
                  </a:lnTo>
                  <a:lnTo>
                    <a:pt x="324" y="192"/>
                  </a:lnTo>
                  <a:lnTo>
                    <a:pt x="356" y="168"/>
                  </a:lnTo>
                  <a:lnTo>
                    <a:pt x="388" y="146"/>
                  </a:lnTo>
                  <a:lnTo>
                    <a:pt x="420" y="126"/>
                  </a:lnTo>
                  <a:lnTo>
                    <a:pt x="454" y="108"/>
                  </a:lnTo>
                  <a:lnTo>
                    <a:pt x="488" y="90"/>
                  </a:lnTo>
                  <a:lnTo>
                    <a:pt x="524" y="72"/>
                  </a:lnTo>
                  <a:lnTo>
                    <a:pt x="560" y="58"/>
                  </a:lnTo>
                  <a:lnTo>
                    <a:pt x="596" y="44"/>
                  </a:lnTo>
                  <a:lnTo>
                    <a:pt x="634" y="34"/>
                  </a:lnTo>
                  <a:lnTo>
                    <a:pt x="674" y="24"/>
                  </a:lnTo>
                  <a:lnTo>
                    <a:pt x="712" y="16"/>
                  </a:lnTo>
                  <a:lnTo>
                    <a:pt x="752" y="8"/>
                  </a:lnTo>
                  <a:lnTo>
                    <a:pt x="792" y="4"/>
                  </a:lnTo>
                  <a:lnTo>
                    <a:pt x="834" y="2"/>
                  </a:lnTo>
                  <a:lnTo>
                    <a:pt x="874" y="0"/>
                  </a:lnTo>
                  <a:lnTo>
                    <a:pt x="920" y="2"/>
                  </a:lnTo>
                  <a:lnTo>
                    <a:pt x="964" y="6"/>
                  </a:lnTo>
                  <a:lnTo>
                    <a:pt x="1010" y="10"/>
                  </a:lnTo>
                  <a:lnTo>
                    <a:pt x="1052" y="18"/>
                  </a:lnTo>
                  <a:lnTo>
                    <a:pt x="1096" y="28"/>
                  </a:lnTo>
                  <a:lnTo>
                    <a:pt x="1138" y="40"/>
                  </a:lnTo>
                  <a:lnTo>
                    <a:pt x="1178" y="54"/>
                  </a:lnTo>
                  <a:lnTo>
                    <a:pt x="1218" y="70"/>
                  </a:lnTo>
                  <a:lnTo>
                    <a:pt x="1258" y="88"/>
                  </a:lnTo>
                  <a:lnTo>
                    <a:pt x="1296" y="108"/>
                  </a:lnTo>
                  <a:lnTo>
                    <a:pt x="1332" y="128"/>
                  </a:lnTo>
                  <a:lnTo>
                    <a:pt x="1368" y="152"/>
                  </a:lnTo>
                  <a:lnTo>
                    <a:pt x="1404" y="176"/>
                  </a:lnTo>
                  <a:lnTo>
                    <a:pt x="1436" y="202"/>
                  </a:lnTo>
                  <a:lnTo>
                    <a:pt x="1468" y="230"/>
                  </a:lnTo>
                  <a:lnTo>
                    <a:pt x="1500" y="260"/>
                  </a:lnTo>
                  <a:lnTo>
                    <a:pt x="1524" y="284"/>
                  </a:lnTo>
                  <a:lnTo>
                    <a:pt x="1546" y="310"/>
                  </a:lnTo>
                  <a:lnTo>
                    <a:pt x="1568" y="336"/>
                  </a:lnTo>
                  <a:lnTo>
                    <a:pt x="1590" y="364"/>
                  </a:lnTo>
                  <a:lnTo>
                    <a:pt x="1610" y="392"/>
                  </a:lnTo>
                  <a:lnTo>
                    <a:pt x="1628" y="422"/>
                  </a:lnTo>
                  <a:lnTo>
                    <a:pt x="1646" y="452"/>
                  </a:lnTo>
                  <a:lnTo>
                    <a:pt x="1662" y="482"/>
                  </a:lnTo>
                  <a:lnTo>
                    <a:pt x="1678" y="514"/>
                  </a:lnTo>
                  <a:lnTo>
                    <a:pt x="1692" y="546"/>
                  </a:lnTo>
                  <a:lnTo>
                    <a:pt x="1704" y="578"/>
                  </a:lnTo>
                  <a:lnTo>
                    <a:pt x="1716" y="612"/>
                  </a:lnTo>
                  <a:lnTo>
                    <a:pt x="1726" y="646"/>
                  </a:lnTo>
                  <a:lnTo>
                    <a:pt x="1734" y="680"/>
                  </a:lnTo>
                  <a:lnTo>
                    <a:pt x="1742" y="714"/>
                  </a:lnTo>
                  <a:lnTo>
                    <a:pt x="1748" y="75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3" name="Freeform 11"/>
            <p:cNvSpPr>
              <a:spLocks/>
            </p:cNvSpPr>
            <p:nvPr/>
          </p:nvSpPr>
          <p:spPr bwMode="auto">
            <a:xfrm>
              <a:off x="3249613" y="1262063"/>
              <a:ext cx="2641600" cy="1117600"/>
            </a:xfrm>
            <a:custGeom>
              <a:avLst/>
              <a:gdLst>
                <a:gd name="T0" fmla="*/ 2147483646 w 1664"/>
                <a:gd name="T1" fmla="*/ 1764109375 h 704"/>
                <a:gd name="T2" fmla="*/ 2147483646 w 1664"/>
                <a:gd name="T3" fmla="*/ 1532255000 h 704"/>
                <a:gd name="T4" fmla="*/ 2147483646 w 1664"/>
                <a:gd name="T5" fmla="*/ 1310481250 h 704"/>
                <a:gd name="T6" fmla="*/ 2147483646 w 1664"/>
                <a:gd name="T7" fmla="*/ 1038304375 h 704"/>
                <a:gd name="T8" fmla="*/ 2147483646 w 1664"/>
                <a:gd name="T9" fmla="*/ 786288750 h 704"/>
                <a:gd name="T10" fmla="*/ 2147483646 w 1664"/>
                <a:gd name="T11" fmla="*/ 640119688 h 704"/>
                <a:gd name="T12" fmla="*/ 2147483646 w 1664"/>
                <a:gd name="T13" fmla="*/ 438507188 h 704"/>
                <a:gd name="T14" fmla="*/ 2147483646 w 1664"/>
                <a:gd name="T15" fmla="*/ 277217188 h 704"/>
                <a:gd name="T16" fmla="*/ 2147483646 w 1664"/>
                <a:gd name="T17" fmla="*/ 186491563 h 704"/>
                <a:gd name="T18" fmla="*/ 2147483646 w 1664"/>
                <a:gd name="T19" fmla="*/ 85685313 h 704"/>
                <a:gd name="T20" fmla="*/ 2147483646 w 1664"/>
                <a:gd name="T21" fmla="*/ 30241875 h 704"/>
                <a:gd name="T22" fmla="*/ 2096770000 w 1664"/>
                <a:gd name="T23" fmla="*/ 20161250 h 704"/>
                <a:gd name="T24" fmla="*/ 1779230313 w 1664"/>
                <a:gd name="T25" fmla="*/ 45362813 h 704"/>
                <a:gd name="T26" fmla="*/ 1471771250 w 1664"/>
                <a:gd name="T27" fmla="*/ 115927188 h 704"/>
                <a:gd name="T28" fmla="*/ 1280239375 w 1664"/>
                <a:gd name="T29" fmla="*/ 186491563 h 704"/>
                <a:gd name="T30" fmla="*/ 1008062500 w 1664"/>
                <a:gd name="T31" fmla="*/ 327620313 h 704"/>
                <a:gd name="T32" fmla="*/ 756046875 w 1664"/>
                <a:gd name="T33" fmla="*/ 504031250 h 704"/>
                <a:gd name="T34" fmla="*/ 609877813 w 1664"/>
                <a:gd name="T35" fmla="*/ 640119688 h 704"/>
                <a:gd name="T36" fmla="*/ 352821875 w 1664"/>
                <a:gd name="T37" fmla="*/ 947578750 h 704"/>
                <a:gd name="T38" fmla="*/ 231854375 w 1664"/>
                <a:gd name="T39" fmla="*/ 1154231563 h 704"/>
                <a:gd name="T40" fmla="*/ 131048125 w 1664"/>
                <a:gd name="T41" fmla="*/ 1370965000 h 704"/>
                <a:gd name="T42" fmla="*/ 55443438 w 1664"/>
                <a:gd name="T43" fmla="*/ 1607859688 h 704"/>
                <a:gd name="T44" fmla="*/ 20161250 w 1664"/>
                <a:gd name="T45" fmla="*/ 1769149688 h 704"/>
                <a:gd name="T46" fmla="*/ 20161250 w 1664"/>
                <a:gd name="T47" fmla="*/ 1678424063 h 704"/>
                <a:gd name="T48" fmla="*/ 95765938 w 1664"/>
                <a:gd name="T49" fmla="*/ 1406247188 h 704"/>
                <a:gd name="T50" fmla="*/ 206652813 w 1664"/>
                <a:gd name="T51" fmla="*/ 1154231563 h 704"/>
                <a:gd name="T52" fmla="*/ 347781563 w 1664"/>
                <a:gd name="T53" fmla="*/ 917336875 h 704"/>
                <a:gd name="T54" fmla="*/ 519152188 w 1664"/>
                <a:gd name="T55" fmla="*/ 700603438 h 704"/>
                <a:gd name="T56" fmla="*/ 715724375 w 1664"/>
                <a:gd name="T57" fmla="*/ 509071563 h 704"/>
                <a:gd name="T58" fmla="*/ 937498125 w 1664"/>
                <a:gd name="T59" fmla="*/ 347781563 h 704"/>
                <a:gd name="T60" fmla="*/ 1179433125 w 1664"/>
                <a:gd name="T61" fmla="*/ 211693125 h 704"/>
                <a:gd name="T62" fmla="*/ 1436489063 w 1664"/>
                <a:gd name="T63" fmla="*/ 105846563 h 704"/>
                <a:gd name="T64" fmla="*/ 1713706250 w 1664"/>
                <a:gd name="T65" fmla="*/ 35282188 h 704"/>
                <a:gd name="T66" fmla="*/ 2001004063 w 1664"/>
                <a:gd name="T67" fmla="*/ 5040313 h 704"/>
                <a:gd name="T68" fmla="*/ 2147483646 w 1664"/>
                <a:gd name="T69" fmla="*/ 5040313 h 704"/>
                <a:gd name="T70" fmla="*/ 2147483646 w 1664"/>
                <a:gd name="T71" fmla="*/ 45362813 h 704"/>
                <a:gd name="T72" fmla="*/ 2147483646 w 1664"/>
                <a:gd name="T73" fmla="*/ 131048125 h 704"/>
                <a:gd name="T74" fmla="*/ 2147483646 w 1664"/>
                <a:gd name="T75" fmla="*/ 257055938 h 704"/>
                <a:gd name="T76" fmla="*/ 2147483646 w 1664"/>
                <a:gd name="T77" fmla="*/ 423386250 h 704"/>
                <a:gd name="T78" fmla="*/ 2147483646 w 1664"/>
                <a:gd name="T79" fmla="*/ 624998750 h 704"/>
                <a:gd name="T80" fmla="*/ 2147483646 w 1664"/>
                <a:gd name="T81" fmla="*/ 740925938 h 704"/>
                <a:gd name="T82" fmla="*/ 2147483646 w 1664"/>
                <a:gd name="T83" fmla="*/ 937498125 h 704"/>
                <a:gd name="T84" fmla="*/ 2147483646 w 1664"/>
                <a:gd name="T85" fmla="*/ 1144150938 h 704"/>
                <a:gd name="T86" fmla="*/ 2147483646 w 1664"/>
                <a:gd name="T87" fmla="*/ 1365924688 h 704"/>
                <a:gd name="T88" fmla="*/ 2147483646 w 1664"/>
                <a:gd name="T89" fmla="*/ 1602819375 h 704"/>
                <a:gd name="T90" fmla="*/ 2147483646 w 1664"/>
                <a:gd name="T91" fmla="*/ 1769149688 h 704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664" h="704">
                  <a:moveTo>
                    <a:pt x="1664" y="702"/>
                  </a:moveTo>
                  <a:lnTo>
                    <a:pt x="1664" y="702"/>
                  </a:lnTo>
                  <a:lnTo>
                    <a:pt x="1656" y="700"/>
                  </a:lnTo>
                  <a:lnTo>
                    <a:pt x="1646" y="654"/>
                  </a:lnTo>
                  <a:lnTo>
                    <a:pt x="1634" y="608"/>
                  </a:lnTo>
                  <a:lnTo>
                    <a:pt x="1620" y="562"/>
                  </a:lnTo>
                  <a:lnTo>
                    <a:pt x="1602" y="520"/>
                  </a:lnTo>
                  <a:lnTo>
                    <a:pt x="1586" y="482"/>
                  </a:lnTo>
                  <a:lnTo>
                    <a:pt x="1568" y="446"/>
                  </a:lnTo>
                  <a:lnTo>
                    <a:pt x="1548" y="412"/>
                  </a:lnTo>
                  <a:lnTo>
                    <a:pt x="1526" y="378"/>
                  </a:lnTo>
                  <a:lnTo>
                    <a:pt x="1502" y="344"/>
                  </a:lnTo>
                  <a:lnTo>
                    <a:pt x="1478" y="312"/>
                  </a:lnTo>
                  <a:lnTo>
                    <a:pt x="1452" y="282"/>
                  </a:lnTo>
                  <a:lnTo>
                    <a:pt x="1424" y="254"/>
                  </a:lnTo>
                  <a:lnTo>
                    <a:pt x="1394" y="226"/>
                  </a:lnTo>
                  <a:lnTo>
                    <a:pt x="1364" y="200"/>
                  </a:lnTo>
                  <a:lnTo>
                    <a:pt x="1332" y="174"/>
                  </a:lnTo>
                  <a:lnTo>
                    <a:pt x="1300" y="152"/>
                  </a:lnTo>
                  <a:lnTo>
                    <a:pt x="1266" y="130"/>
                  </a:lnTo>
                  <a:lnTo>
                    <a:pt x="1232" y="110"/>
                  </a:lnTo>
                  <a:lnTo>
                    <a:pt x="1194" y="90"/>
                  </a:lnTo>
                  <a:lnTo>
                    <a:pt x="1158" y="74"/>
                  </a:lnTo>
                  <a:lnTo>
                    <a:pt x="1120" y="60"/>
                  </a:lnTo>
                  <a:lnTo>
                    <a:pt x="1082" y="46"/>
                  </a:lnTo>
                  <a:lnTo>
                    <a:pt x="1042" y="34"/>
                  </a:lnTo>
                  <a:lnTo>
                    <a:pt x="1002" y="26"/>
                  </a:lnTo>
                  <a:lnTo>
                    <a:pt x="960" y="18"/>
                  </a:lnTo>
                  <a:lnTo>
                    <a:pt x="918" y="12"/>
                  </a:lnTo>
                  <a:lnTo>
                    <a:pt x="876" y="10"/>
                  </a:lnTo>
                  <a:lnTo>
                    <a:pt x="832" y="8"/>
                  </a:lnTo>
                  <a:lnTo>
                    <a:pt x="790" y="10"/>
                  </a:lnTo>
                  <a:lnTo>
                    <a:pt x="748" y="12"/>
                  </a:lnTo>
                  <a:lnTo>
                    <a:pt x="706" y="18"/>
                  </a:lnTo>
                  <a:lnTo>
                    <a:pt x="664" y="26"/>
                  </a:lnTo>
                  <a:lnTo>
                    <a:pt x="624" y="34"/>
                  </a:lnTo>
                  <a:lnTo>
                    <a:pt x="584" y="46"/>
                  </a:lnTo>
                  <a:lnTo>
                    <a:pt x="546" y="60"/>
                  </a:lnTo>
                  <a:lnTo>
                    <a:pt x="508" y="74"/>
                  </a:lnTo>
                  <a:lnTo>
                    <a:pt x="470" y="90"/>
                  </a:lnTo>
                  <a:lnTo>
                    <a:pt x="434" y="110"/>
                  </a:lnTo>
                  <a:lnTo>
                    <a:pt x="400" y="130"/>
                  </a:lnTo>
                  <a:lnTo>
                    <a:pt x="366" y="152"/>
                  </a:lnTo>
                  <a:lnTo>
                    <a:pt x="332" y="174"/>
                  </a:lnTo>
                  <a:lnTo>
                    <a:pt x="300" y="200"/>
                  </a:lnTo>
                  <a:lnTo>
                    <a:pt x="270" y="226"/>
                  </a:lnTo>
                  <a:lnTo>
                    <a:pt x="242" y="254"/>
                  </a:lnTo>
                  <a:lnTo>
                    <a:pt x="198" y="300"/>
                  </a:lnTo>
                  <a:lnTo>
                    <a:pt x="158" y="350"/>
                  </a:lnTo>
                  <a:lnTo>
                    <a:pt x="140" y="376"/>
                  </a:lnTo>
                  <a:lnTo>
                    <a:pt x="124" y="402"/>
                  </a:lnTo>
                  <a:lnTo>
                    <a:pt x="106" y="430"/>
                  </a:lnTo>
                  <a:lnTo>
                    <a:pt x="92" y="458"/>
                  </a:lnTo>
                  <a:lnTo>
                    <a:pt x="78" y="486"/>
                  </a:lnTo>
                  <a:lnTo>
                    <a:pt x="64" y="516"/>
                  </a:lnTo>
                  <a:lnTo>
                    <a:pt x="52" y="544"/>
                  </a:lnTo>
                  <a:lnTo>
                    <a:pt x="40" y="576"/>
                  </a:lnTo>
                  <a:lnTo>
                    <a:pt x="32" y="606"/>
                  </a:lnTo>
                  <a:lnTo>
                    <a:pt x="22" y="638"/>
                  </a:lnTo>
                  <a:lnTo>
                    <a:pt x="14" y="670"/>
                  </a:lnTo>
                  <a:lnTo>
                    <a:pt x="8" y="702"/>
                  </a:lnTo>
                  <a:lnTo>
                    <a:pt x="0" y="704"/>
                  </a:lnTo>
                  <a:lnTo>
                    <a:pt x="8" y="666"/>
                  </a:lnTo>
                  <a:lnTo>
                    <a:pt x="16" y="630"/>
                  </a:lnTo>
                  <a:lnTo>
                    <a:pt x="26" y="594"/>
                  </a:lnTo>
                  <a:lnTo>
                    <a:pt x="38" y="558"/>
                  </a:lnTo>
                  <a:lnTo>
                    <a:pt x="52" y="524"/>
                  </a:lnTo>
                  <a:lnTo>
                    <a:pt x="66" y="490"/>
                  </a:lnTo>
                  <a:lnTo>
                    <a:pt x="82" y="458"/>
                  </a:lnTo>
                  <a:lnTo>
                    <a:pt x="100" y="426"/>
                  </a:lnTo>
                  <a:lnTo>
                    <a:pt x="118" y="394"/>
                  </a:lnTo>
                  <a:lnTo>
                    <a:pt x="138" y="364"/>
                  </a:lnTo>
                  <a:lnTo>
                    <a:pt x="160" y="334"/>
                  </a:lnTo>
                  <a:lnTo>
                    <a:pt x="182" y="306"/>
                  </a:lnTo>
                  <a:lnTo>
                    <a:pt x="206" y="278"/>
                  </a:lnTo>
                  <a:lnTo>
                    <a:pt x="232" y="252"/>
                  </a:lnTo>
                  <a:lnTo>
                    <a:pt x="258" y="226"/>
                  </a:lnTo>
                  <a:lnTo>
                    <a:pt x="284" y="202"/>
                  </a:lnTo>
                  <a:lnTo>
                    <a:pt x="312" y="180"/>
                  </a:lnTo>
                  <a:lnTo>
                    <a:pt x="342" y="158"/>
                  </a:lnTo>
                  <a:lnTo>
                    <a:pt x="372" y="138"/>
                  </a:lnTo>
                  <a:lnTo>
                    <a:pt x="404" y="118"/>
                  </a:lnTo>
                  <a:lnTo>
                    <a:pt x="436" y="100"/>
                  </a:lnTo>
                  <a:lnTo>
                    <a:pt x="468" y="84"/>
                  </a:lnTo>
                  <a:lnTo>
                    <a:pt x="502" y="68"/>
                  </a:lnTo>
                  <a:lnTo>
                    <a:pt x="536" y="54"/>
                  </a:lnTo>
                  <a:lnTo>
                    <a:pt x="570" y="42"/>
                  </a:lnTo>
                  <a:lnTo>
                    <a:pt x="606" y="32"/>
                  </a:lnTo>
                  <a:lnTo>
                    <a:pt x="642" y="22"/>
                  </a:lnTo>
                  <a:lnTo>
                    <a:pt x="680" y="14"/>
                  </a:lnTo>
                  <a:lnTo>
                    <a:pt x="716" y="8"/>
                  </a:lnTo>
                  <a:lnTo>
                    <a:pt x="756" y="4"/>
                  </a:lnTo>
                  <a:lnTo>
                    <a:pt x="794" y="2"/>
                  </a:lnTo>
                  <a:lnTo>
                    <a:pt x="832" y="0"/>
                  </a:lnTo>
                  <a:lnTo>
                    <a:pt x="876" y="2"/>
                  </a:lnTo>
                  <a:lnTo>
                    <a:pt x="918" y="4"/>
                  </a:lnTo>
                  <a:lnTo>
                    <a:pt x="962" y="10"/>
                  </a:lnTo>
                  <a:lnTo>
                    <a:pt x="1002" y="18"/>
                  </a:lnTo>
                  <a:lnTo>
                    <a:pt x="1044" y="28"/>
                  </a:lnTo>
                  <a:lnTo>
                    <a:pt x="1084" y="38"/>
                  </a:lnTo>
                  <a:lnTo>
                    <a:pt x="1122" y="52"/>
                  </a:lnTo>
                  <a:lnTo>
                    <a:pt x="1162" y="66"/>
                  </a:lnTo>
                  <a:lnTo>
                    <a:pt x="1198" y="84"/>
                  </a:lnTo>
                  <a:lnTo>
                    <a:pt x="1234" y="102"/>
                  </a:lnTo>
                  <a:lnTo>
                    <a:pt x="1270" y="122"/>
                  </a:lnTo>
                  <a:lnTo>
                    <a:pt x="1304" y="144"/>
                  </a:lnTo>
                  <a:lnTo>
                    <a:pt x="1338" y="168"/>
                  </a:lnTo>
                  <a:lnTo>
                    <a:pt x="1370" y="194"/>
                  </a:lnTo>
                  <a:lnTo>
                    <a:pt x="1400" y="220"/>
                  </a:lnTo>
                  <a:lnTo>
                    <a:pt x="1430" y="248"/>
                  </a:lnTo>
                  <a:lnTo>
                    <a:pt x="1452" y="270"/>
                  </a:lnTo>
                  <a:lnTo>
                    <a:pt x="1472" y="294"/>
                  </a:lnTo>
                  <a:lnTo>
                    <a:pt x="1494" y="320"/>
                  </a:lnTo>
                  <a:lnTo>
                    <a:pt x="1512" y="344"/>
                  </a:lnTo>
                  <a:lnTo>
                    <a:pt x="1532" y="372"/>
                  </a:lnTo>
                  <a:lnTo>
                    <a:pt x="1548" y="398"/>
                  </a:lnTo>
                  <a:lnTo>
                    <a:pt x="1566" y="426"/>
                  </a:lnTo>
                  <a:lnTo>
                    <a:pt x="1580" y="454"/>
                  </a:lnTo>
                  <a:lnTo>
                    <a:pt x="1596" y="482"/>
                  </a:lnTo>
                  <a:lnTo>
                    <a:pt x="1608" y="512"/>
                  </a:lnTo>
                  <a:lnTo>
                    <a:pt x="1620" y="542"/>
                  </a:lnTo>
                  <a:lnTo>
                    <a:pt x="1632" y="574"/>
                  </a:lnTo>
                  <a:lnTo>
                    <a:pt x="1642" y="604"/>
                  </a:lnTo>
                  <a:lnTo>
                    <a:pt x="1650" y="636"/>
                  </a:lnTo>
                  <a:lnTo>
                    <a:pt x="1658" y="668"/>
                  </a:lnTo>
                  <a:lnTo>
                    <a:pt x="1664" y="70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4" name="Freeform 12"/>
            <p:cNvSpPr>
              <a:spLocks/>
            </p:cNvSpPr>
            <p:nvPr/>
          </p:nvSpPr>
          <p:spPr bwMode="auto">
            <a:xfrm>
              <a:off x="3316288" y="1325563"/>
              <a:ext cx="2508250" cy="1041400"/>
            </a:xfrm>
            <a:custGeom>
              <a:avLst/>
              <a:gdLst>
                <a:gd name="T0" fmla="*/ 2147483646 w 1580"/>
                <a:gd name="T1" fmla="*/ 1648182188 h 656"/>
                <a:gd name="T2" fmla="*/ 2147483646 w 1580"/>
                <a:gd name="T3" fmla="*/ 1643141875 h 656"/>
                <a:gd name="T4" fmla="*/ 2147483646 w 1580"/>
                <a:gd name="T5" fmla="*/ 1441529375 h 656"/>
                <a:gd name="T6" fmla="*/ 2147483646 w 1580"/>
                <a:gd name="T7" fmla="*/ 1244957188 h 656"/>
                <a:gd name="T8" fmla="*/ 2147483646 w 1580"/>
                <a:gd name="T9" fmla="*/ 1159271875 h 656"/>
                <a:gd name="T10" fmla="*/ 2147483646 w 1580"/>
                <a:gd name="T11" fmla="*/ 987901250 h 656"/>
                <a:gd name="T12" fmla="*/ 2147483646 w 1580"/>
                <a:gd name="T13" fmla="*/ 826611250 h 656"/>
                <a:gd name="T14" fmla="*/ 2147483646 w 1580"/>
                <a:gd name="T15" fmla="*/ 680442188 h 656"/>
                <a:gd name="T16" fmla="*/ 2147483646 w 1580"/>
                <a:gd name="T17" fmla="*/ 609877813 h 656"/>
                <a:gd name="T18" fmla="*/ 2147483646 w 1580"/>
                <a:gd name="T19" fmla="*/ 478829688 h 656"/>
                <a:gd name="T20" fmla="*/ 2147483646 w 1580"/>
                <a:gd name="T21" fmla="*/ 362902500 h 656"/>
                <a:gd name="T22" fmla="*/ 2147483646 w 1580"/>
                <a:gd name="T23" fmla="*/ 262096250 h 656"/>
                <a:gd name="T24" fmla="*/ 2147483646 w 1580"/>
                <a:gd name="T25" fmla="*/ 181451250 h 656"/>
                <a:gd name="T26" fmla="*/ 2147483646 w 1580"/>
                <a:gd name="T27" fmla="*/ 141128750 h 656"/>
                <a:gd name="T28" fmla="*/ 2147483646 w 1580"/>
                <a:gd name="T29" fmla="*/ 85685313 h 656"/>
                <a:gd name="T30" fmla="*/ 2147483646 w 1580"/>
                <a:gd name="T31" fmla="*/ 45362813 h 656"/>
                <a:gd name="T32" fmla="*/ 2096770000 w 1580"/>
                <a:gd name="T33" fmla="*/ 25201563 h 656"/>
                <a:gd name="T34" fmla="*/ 1990923438 w 1580"/>
                <a:gd name="T35" fmla="*/ 20161250 h 656"/>
                <a:gd name="T36" fmla="*/ 1789310938 w 1580"/>
                <a:gd name="T37" fmla="*/ 30241875 h 656"/>
                <a:gd name="T38" fmla="*/ 1587698438 w 1580"/>
                <a:gd name="T39" fmla="*/ 60483750 h 656"/>
                <a:gd name="T40" fmla="*/ 1396166563 w 1580"/>
                <a:gd name="T41" fmla="*/ 110886875 h 656"/>
                <a:gd name="T42" fmla="*/ 1209675000 w 1580"/>
                <a:gd name="T43" fmla="*/ 181451250 h 656"/>
                <a:gd name="T44" fmla="*/ 1123989688 w 1580"/>
                <a:gd name="T45" fmla="*/ 221773750 h 656"/>
                <a:gd name="T46" fmla="*/ 952619063 w 1580"/>
                <a:gd name="T47" fmla="*/ 312499375 h 656"/>
                <a:gd name="T48" fmla="*/ 791329063 w 1580"/>
                <a:gd name="T49" fmla="*/ 418345938 h 656"/>
                <a:gd name="T50" fmla="*/ 645160000 w 1580"/>
                <a:gd name="T51" fmla="*/ 544353750 h 656"/>
                <a:gd name="T52" fmla="*/ 574595625 w 1580"/>
                <a:gd name="T53" fmla="*/ 609877813 h 656"/>
                <a:gd name="T54" fmla="*/ 383063750 w 1580"/>
                <a:gd name="T55" fmla="*/ 831651563 h 656"/>
                <a:gd name="T56" fmla="*/ 221773750 w 1580"/>
                <a:gd name="T57" fmla="*/ 1083667188 h 656"/>
                <a:gd name="T58" fmla="*/ 100806250 w 1580"/>
                <a:gd name="T59" fmla="*/ 1355844063 h 656"/>
                <a:gd name="T60" fmla="*/ 20161250 w 1580"/>
                <a:gd name="T61" fmla="*/ 1648182188 h 656"/>
                <a:gd name="T62" fmla="*/ 0 w 1580"/>
                <a:gd name="T63" fmla="*/ 1653222500 h 656"/>
                <a:gd name="T64" fmla="*/ 20161250 w 1580"/>
                <a:gd name="T65" fmla="*/ 1567537188 h 656"/>
                <a:gd name="T66" fmla="*/ 65524063 w 1580"/>
                <a:gd name="T67" fmla="*/ 1396166563 h 656"/>
                <a:gd name="T68" fmla="*/ 126007813 w 1580"/>
                <a:gd name="T69" fmla="*/ 1229836250 h 656"/>
                <a:gd name="T70" fmla="*/ 201612500 w 1580"/>
                <a:gd name="T71" fmla="*/ 1073586563 h 656"/>
                <a:gd name="T72" fmla="*/ 292338125 w 1580"/>
                <a:gd name="T73" fmla="*/ 927417500 h 656"/>
                <a:gd name="T74" fmla="*/ 393144375 w 1580"/>
                <a:gd name="T75" fmla="*/ 786288750 h 656"/>
                <a:gd name="T76" fmla="*/ 504031250 w 1580"/>
                <a:gd name="T77" fmla="*/ 655240625 h 656"/>
                <a:gd name="T78" fmla="*/ 624998750 w 1580"/>
                <a:gd name="T79" fmla="*/ 529232813 h 656"/>
                <a:gd name="T80" fmla="*/ 756046875 w 1580"/>
                <a:gd name="T81" fmla="*/ 418345938 h 656"/>
                <a:gd name="T82" fmla="*/ 897175625 w 1580"/>
                <a:gd name="T83" fmla="*/ 322580000 h 656"/>
                <a:gd name="T84" fmla="*/ 1048385000 w 1580"/>
                <a:gd name="T85" fmla="*/ 231854375 h 656"/>
                <a:gd name="T86" fmla="*/ 1204634688 w 1580"/>
                <a:gd name="T87" fmla="*/ 161290000 h 656"/>
                <a:gd name="T88" fmla="*/ 1370965000 w 1580"/>
                <a:gd name="T89" fmla="*/ 100806250 h 656"/>
                <a:gd name="T90" fmla="*/ 1542335625 w 1580"/>
                <a:gd name="T91" fmla="*/ 50403125 h 656"/>
                <a:gd name="T92" fmla="*/ 1718746563 w 1580"/>
                <a:gd name="T93" fmla="*/ 20161250 h 656"/>
                <a:gd name="T94" fmla="*/ 1900197813 w 1580"/>
                <a:gd name="T95" fmla="*/ 5040313 h 656"/>
                <a:gd name="T96" fmla="*/ 1990923438 w 1580"/>
                <a:gd name="T97" fmla="*/ 0 h 656"/>
                <a:gd name="T98" fmla="*/ 2147483646 w 1580"/>
                <a:gd name="T99" fmla="*/ 10080625 h 656"/>
                <a:gd name="T100" fmla="*/ 2147483646 w 1580"/>
                <a:gd name="T101" fmla="*/ 40322500 h 656"/>
                <a:gd name="T102" fmla="*/ 2147483646 w 1580"/>
                <a:gd name="T103" fmla="*/ 90725625 h 656"/>
                <a:gd name="T104" fmla="*/ 2147483646 w 1580"/>
                <a:gd name="T105" fmla="*/ 161290000 h 656"/>
                <a:gd name="T106" fmla="*/ 2147483646 w 1580"/>
                <a:gd name="T107" fmla="*/ 246975313 h 656"/>
                <a:gd name="T108" fmla="*/ 2147483646 w 1580"/>
                <a:gd name="T109" fmla="*/ 347781563 h 656"/>
                <a:gd name="T110" fmla="*/ 2147483646 w 1580"/>
                <a:gd name="T111" fmla="*/ 463708750 h 656"/>
                <a:gd name="T112" fmla="*/ 2147483646 w 1580"/>
                <a:gd name="T113" fmla="*/ 594756875 h 656"/>
                <a:gd name="T114" fmla="*/ 2147483646 w 1580"/>
                <a:gd name="T115" fmla="*/ 705643750 h 656"/>
                <a:gd name="T116" fmla="*/ 2147483646 w 1580"/>
                <a:gd name="T117" fmla="*/ 942538438 h 656"/>
                <a:gd name="T118" fmla="*/ 2147483646 w 1580"/>
                <a:gd name="T119" fmla="*/ 1209675000 h 656"/>
                <a:gd name="T120" fmla="*/ 2147483646 w 1580"/>
                <a:gd name="T121" fmla="*/ 1496972813 h 656"/>
                <a:gd name="T122" fmla="*/ 2147483646 w 1580"/>
                <a:gd name="T123" fmla="*/ 1648182188 h 6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580" h="656">
                  <a:moveTo>
                    <a:pt x="1580" y="654"/>
                  </a:moveTo>
                  <a:lnTo>
                    <a:pt x="1580" y="654"/>
                  </a:lnTo>
                  <a:lnTo>
                    <a:pt x="1572" y="652"/>
                  </a:lnTo>
                  <a:lnTo>
                    <a:pt x="1562" y="612"/>
                  </a:lnTo>
                  <a:lnTo>
                    <a:pt x="1552" y="572"/>
                  </a:lnTo>
                  <a:lnTo>
                    <a:pt x="1538" y="532"/>
                  </a:lnTo>
                  <a:lnTo>
                    <a:pt x="1524" y="494"/>
                  </a:lnTo>
                  <a:lnTo>
                    <a:pt x="1508" y="460"/>
                  </a:lnTo>
                  <a:lnTo>
                    <a:pt x="1490" y="426"/>
                  </a:lnTo>
                  <a:lnTo>
                    <a:pt x="1472" y="392"/>
                  </a:lnTo>
                  <a:lnTo>
                    <a:pt x="1450" y="360"/>
                  </a:lnTo>
                  <a:lnTo>
                    <a:pt x="1428" y="328"/>
                  </a:lnTo>
                  <a:lnTo>
                    <a:pt x="1404" y="298"/>
                  </a:lnTo>
                  <a:lnTo>
                    <a:pt x="1380" y="270"/>
                  </a:lnTo>
                  <a:lnTo>
                    <a:pt x="1354" y="242"/>
                  </a:lnTo>
                  <a:lnTo>
                    <a:pt x="1326" y="216"/>
                  </a:lnTo>
                  <a:lnTo>
                    <a:pt x="1296" y="190"/>
                  </a:lnTo>
                  <a:lnTo>
                    <a:pt x="1266" y="166"/>
                  </a:lnTo>
                  <a:lnTo>
                    <a:pt x="1236" y="144"/>
                  </a:lnTo>
                  <a:lnTo>
                    <a:pt x="1204" y="124"/>
                  </a:lnTo>
                  <a:lnTo>
                    <a:pt x="1170" y="104"/>
                  </a:lnTo>
                  <a:lnTo>
                    <a:pt x="1136" y="88"/>
                  </a:lnTo>
                  <a:lnTo>
                    <a:pt x="1100" y="72"/>
                  </a:lnTo>
                  <a:lnTo>
                    <a:pt x="1064" y="56"/>
                  </a:lnTo>
                  <a:lnTo>
                    <a:pt x="1028" y="44"/>
                  </a:lnTo>
                  <a:lnTo>
                    <a:pt x="990" y="34"/>
                  </a:lnTo>
                  <a:lnTo>
                    <a:pt x="950" y="24"/>
                  </a:lnTo>
                  <a:lnTo>
                    <a:pt x="912" y="18"/>
                  </a:lnTo>
                  <a:lnTo>
                    <a:pt x="872" y="12"/>
                  </a:lnTo>
                  <a:lnTo>
                    <a:pt x="832" y="10"/>
                  </a:lnTo>
                  <a:lnTo>
                    <a:pt x="790" y="8"/>
                  </a:lnTo>
                  <a:lnTo>
                    <a:pt x="750" y="10"/>
                  </a:lnTo>
                  <a:lnTo>
                    <a:pt x="710" y="12"/>
                  </a:lnTo>
                  <a:lnTo>
                    <a:pt x="670" y="18"/>
                  </a:lnTo>
                  <a:lnTo>
                    <a:pt x="630" y="24"/>
                  </a:lnTo>
                  <a:lnTo>
                    <a:pt x="592" y="34"/>
                  </a:lnTo>
                  <a:lnTo>
                    <a:pt x="554" y="44"/>
                  </a:lnTo>
                  <a:lnTo>
                    <a:pt x="516" y="56"/>
                  </a:lnTo>
                  <a:lnTo>
                    <a:pt x="480" y="72"/>
                  </a:lnTo>
                  <a:lnTo>
                    <a:pt x="446" y="88"/>
                  </a:lnTo>
                  <a:lnTo>
                    <a:pt x="412" y="104"/>
                  </a:lnTo>
                  <a:lnTo>
                    <a:pt x="378" y="124"/>
                  </a:lnTo>
                  <a:lnTo>
                    <a:pt x="346" y="144"/>
                  </a:lnTo>
                  <a:lnTo>
                    <a:pt x="314" y="166"/>
                  </a:lnTo>
                  <a:lnTo>
                    <a:pt x="284" y="190"/>
                  </a:lnTo>
                  <a:lnTo>
                    <a:pt x="256" y="216"/>
                  </a:lnTo>
                  <a:lnTo>
                    <a:pt x="228" y="242"/>
                  </a:lnTo>
                  <a:lnTo>
                    <a:pt x="188" y="284"/>
                  </a:lnTo>
                  <a:lnTo>
                    <a:pt x="152" y="330"/>
                  </a:lnTo>
                  <a:lnTo>
                    <a:pt x="118" y="378"/>
                  </a:lnTo>
                  <a:lnTo>
                    <a:pt x="88" y="430"/>
                  </a:lnTo>
                  <a:lnTo>
                    <a:pt x="62" y="482"/>
                  </a:lnTo>
                  <a:lnTo>
                    <a:pt x="40" y="538"/>
                  </a:lnTo>
                  <a:lnTo>
                    <a:pt x="22" y="596"/>
                  </a:lnTo>
                  <a:lnTo>
                    <a:pt x="8" y="654"/>
                  </a:lnTo>
                  <a:lnTo>
                    <a:pt x="0" y="656"/>
                  </a:lnTo>
                  <a:lnTo>
                    <a:pt x="8" y="622"/>
                  </a:lnTo>
                  <a:lnTo>
                    <a:pt x="16" y="588"/>
                  </a:lnTo>
                  <a:lnTo>
                    <a:pt x="26" y="554"/>
                  </a:lnTo>
                  <a:lnTo>
                    <a:pt x="38" y="520"/>
                  </a:lnTo>
                  <a:lnTo>
                    <a:pt x="50" y="488"/>
                  </a:lnTo>
                  <a:lnTo>
                    <a:pt x="66" y="458"/>
                  </a:lnTo>
                  <a:lnTo>
                    <a:pt x="80" y="426"/>
                  </a:lnTo>
                  <a:lnTo>
                    <a:pt x="98" y="396"/>
                  </a:lnTo>
                  <a:lnTo>
                    <a:pt x="116" y="368"/>
                  </a:lnTo>
                  <a:lnTo>
                    <a:pt x="136" y="338"/>
                  </a:lnTo>
                  <a:lnTo>
                    <a:pt x="156" y="312"/>
                  </a:lnTo>
                  <a:lnTo>
                    <a:pt x="178" y="284"/>
                  </a:lnTo>
                  <a:lnTo>
                    <a:pt x="200" y="260"/>
                  </a:lnTo>
                  <a:lnTo>
                    <a:pt x="224" y="234"/>
                  </a:lnTo>
                  <a:lnTo>
                    <a:pt x="248" y="210"/>
                  </a:lnTo>
                  <a:lnTo>
                    <a:pt x="274" y="188"/>
                  </a:lnTo>
                  <a:lnTo>
                    <a:pt x="300" y="166"/>
                  </a:lnTo>
                  <a:lnTo>
                    <a:pt x="328" y="146"/>
                  </a:lnTo>
                  <a:lnTo>
                    <a:pt x="356" y="128"/>
                  </a:lnTo>
                  <a:lnTo>
                    <a:pt x="386" y="110"/>
                  </a:lnTo>
                  <a:lnTo>
                    <a:pt x="416" y="92"/>
                  </a:lnTo>
                  <a:lnTo>
                    <a:pt x="446" y="78"/>
                  </a:lnTo>
                  <a:lnTo>
                    <a:pt x="478" y="64"/>
                  </a:lnTo>
                  <a:lnTo>
                    <a:pt x="510" y="50"/>
                  </a:lnTo>
                  <a:lnTo>
                    <a:pt x="544" y="40"/>
                  </a:lnTo>
                  <a:lnTo>
                    <a:pt x="578" y="30"/>
                  </a:lnTo>
                  <a:lnTo>
                    <a:pt x="612" y="20"/>
                  </a:lnTo>
                  <a:lnTo>
                    <a:pt x="646" y="14"/>
                  </a:lnTo>
                  <a:lnTo>
                    <a:pt x="682" y="8"/>
                  </a:lnTo>
                  <a:lnTo>
                    <a:pt x="718" y="4"/>
                  </a:lnTo>
                  <a:lnTo>
                    <a:pt x="754" y="2"/>
                  </a:lnTo>
                  <a:lnTo>
                    <a:pt x="790" y="0"/>
                  </a:lnTo>
                  <a:lnTo>
                    <a:pt x="832" y="2"/>
                  </a:lnTo>
                  <a:lnTo>
                    <a:pt x="872" y="4"/>
                  </a:lnTo>
                  <a:lnTo>
                    <a:pt x="912" y="10"/>
                  </a:lnTo>
                  <a:lnTo>
                    <a:pt x="952" y="16"/>
                  </a:lnTo>
                  <a:lnTo>
                    <a:pt x="992" y="26"/>
                  </a:lnTo>
                  <a:lnTo>
                    <a:pt x="1030" y="36"/>
                  </a:lnTo>
                  <a:lnTo>
                    <a:pt x="1066" y="50"/>
                  </a:lnTo>
                  <a:lnTo>
                    <a:pt x="1104" y="64"/>
                  </a:lnTo>
                  <a:lnTo>
                    <a:pt x="1140" y="80"/>
                  </a:lnTo>
                  <a:lnTo>
                    <a:pt x="1174" y="98"/>
                  </a:lnTo>
                  <a:lnTo>
                    <a:pt x="1208" y="116"/>
                  </a:lnTo>
                  <a:lnTo>
                    <a:pt x="1240" y="138"/>
                  </a:lnTo>
                  <a:lnTo>
                    <a:pt x="1272" y="160"/>
                  </a:lnTo>
                  <a:lnTo>
                    <a:pt x="1302" y="184"/>
                  </a:lnTo>
                  <a:lnTo>
                    <a:pt x="1332" y="210"/>
                  </a:lnTo>
                  <a:lnTo>
                    <a:pt x="1360" y="236"/>
                  </a:lnTo>
                  <a:lnTo>
                    <a:pt x="1400" y="280"/>
                  </a:lnTo>
                  <a:lnTo>
                    <a:pt x="1436" y="326"/>
                  </a:lnTo>
                  <a:lnTo>
                    <a:pt x="1470" y="374"/>
                  </a:lnTo>
                  <a:lnTo>
                    <a:pt x="1500" y="426"/>
                  </a:lnTo>
                  <a:lnTo>
                    <a:pt x="1526" y="480"/>
                  </a:lnTo>
                  <a:lnTo>
                    <a:pt x="1548" y="536"/>
                  </a:lnTo>
                  <a:lnTo>
                    <a:pt x="1566" y="594"/>
                  </a:lnTo>
                  <a:lnTo>
                    <a:pt x="1580" y="65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5" name="Freeform 13"/>
            <p:cNvSpPr>
              <a:spLocks/>
            </p:cNvSpPr>
            <p:nvPr/>
          </p:nvSpPr>
          <p:spPr bwMode="auto">
            <a:xfrm>
              <a:off x="3382963" y="1389063"/>
              <a:ext cx="2374900" cy="968375"/>
            </a:xfrm>
            <a:custGeom>
              <a:avLst/>
              <a:gdLst>
                <a:gd name="T0" fmla="*/ 2147483646 w 1496"/>
                <a:gd name="T1" fmla="*/ 1532255000 h 610"/>
                <a:gd name="T2" fmla="*/ 2147483646 w 1496"/>
                <a:gd name="T3" fmla="*/ 1532255000 h 610"/>
                <a:gd name="T4" fmla="*/ 2147483646 w 1496"/>
                <a:gd name="T5" fmla="*/ 1355844063 h 610"/>
                <a:gd name="T6" fmla="*/ 2147483646 w 1496"/>
                <a:gd name="T7" fmla="*/ 1184473438 h 610"/>
                <a:gd name="T8" fmla="*/ 2147483646 w 1496"/>
                <a:gd name="T9" fmla="*/ 1098788125 h 610"/>
                <a:gd name="T10" fmla="*/ 2147483646 w 1496"/>
                <a:gd name="T11" fmla="*/ 937498125 h 610"/>
                <a:gd name="T12" fmla="*/ 2147483646 w 1496"/>
                <a:gd name="T13" fmla="*/ 786288750 h 610"/>
                <a:gd name="T14" fmla="*/ 2147483646 w 1496"/>
                <a:gd name="T15" fmla="*/ 645160000 h 610"/>
                <a:gd name="T16" fmla="*/ 2147483646 w 1496"/>
                <a:gd name="T17" fmla="*/ 579635938 h 610"/>
                <a:gd name="T18" fmla="*/ 2147483646 w 1496"/>
                <a:gd name="T19" fmla="*/ 458668438 h 610"/>
                <a:gd name="T20" fmla="*/ 2147483646 w 1496"/>
                <a:gd name="T21" fmla="*/ 347781563 h 610"/>
                <a:gd name="T22" fmla="*/ 2147483646 w 1496"/>
                <a:gd name="T23" fmla="*/ 252015625 h 610"/>
                <a:gd name="T24" fmla="*/ 2147483646 w 1496"/>
                <a:gd name="T25" fmla="*/ 171370625 h 610"/>
                <a:gd name="T26" fmla="*/ 2147483646 w 1496"/>
                <a:gd name="T27" fmla="*/ 136088438 h 610"/>
                <a:gd name="T28" fmla="*/ 2147483646 w 1496"/>
                <a:gd name="T29" fmla="*/ 80645000 h 610"/>
                <a:gd name="T30" fmla="*/ 2147483646 w 1496"/>
                <a:gd name="T31" fmla="*/ 45362813 h 610"/>
                <a:gd name="T32" fmla="*/ 1985883125 w 1496"/>
                <a:gd name="T33" fmla="*/ 25201563 h 610"/>
                <a:gd name="T34" fmla="*/ 1885076875 w 1496"/>
                <a:gd name="T35" fmla="*/ 20161250 h 610"/>
                <a:gd name="T36" fmla="*/ 1693545000 w 1496"/>
                <a:gd name="T37" fmla="*/ 30241875 h 610"/>
                <a:gd name="T38" fmla="*/ 1502013125 w 1496"/>
                <a:gd name="T39" fmla="*/ 60483750 h 610"/>
                <a:gd name="T40" fmla="*/ 1320561875 w 1496"/>
                <a:gd name="T41" fmla="*/ 105846563 h 610"/>
                <a:gd name="T42" fmla="*/ 1144150938 w 1496"/>
                <a:gd name="T43" fmla="*/ 171370625 h 610"/>
                <a:gd name="T44" fmla="*/ 1058465625 w 1496"/>
                <a:gd name="T45" fmla="*/ 211693125 h 610"/>
                <a:gd name="T46" fmla="*/ 897175625 w 1496"/>
                <a:gd name="T47" fmla="*/ 297378438 h 610"/>
                <a:gd name="T48" fmla="*/ 745966250 w 1496"/>
                <a:gd name="T49" fmla="*/ 398184688 h 610"/>
                <a:gd name="T50" fmla="*/ 604837500 w 1496"/>
                <a:gd name="T51" fmla="*/ 514111875 h 610"/>
                <a:gd name="T52" fmla="*/ 539313438 w 1496"/>
                <a:gd name="T53" fmla="*/ 579635938 h 610"/>
                <a:gd name="T54" fmla="*/ 362902500 w 1496"/>
                <a:gd name="T55" fmla="*/ 786288750 h 610"/>
                <a:gd name="T56" fmla="*/ 211693125 w 1496"/>
                <a:gd name="T57" fmla="*/ 1013102813 h 610"/>
                <a:gd name="T58" fmla="*/ 100806250 w 1496"/>
                <a:gd name="T59" fmla="*/ 1265118438 h 610"/>
                <a:gd name="T60" fmla="*/ 20161250 w 1496"/>
                <a:gd name="T61" fmla="*/ 1537295313 h 610"/>
                <a:gd name="T62" fmla="*/ 0 w 1496"/>
                <a:gd name="T63" fmla="*/ 1537295313 h 610"/>
                <a:gd name="T64" fmla="*/ 20161250 w 1496"/>
                <a:gd name="T65" fmla="*/ 1456650313 h 610"/>
                <a:gd name="T66" fmla="*/ 65524063 w 1496"/>
                <a:gd name="T67" fmla="*/ 1295360313 h 610"/>
                <a:gd name="T68" fmla="*/ 126007813 w 1496"/>
                <a:gd name="T69" fmla="*/ 1144150938 h 610"/>
                <a:gd name="T70" fmla="*/ 201612500 w 1496"/>
                <a:gd name="T71" fmla="*/ 997981875 h 610"/>
                <a:gd name="T72" fmla="*/ 282257500 w 1496"/>
                <a:gd name="T73" fmla="*/ 861893438 h 610"/>
                <a:gd name="T74" fmla="*/ 378023438 w 1496"/>
                <a:gd name="T75" fmla="*/ 730845313 h 610"/>
                <a:gd name="T76" fmla="*/ 483870000 w 1496"/>
                <a:gd name="T77" fmla="*/ 604837500 h 610"/>
                <a:gd name="T78" fmla="*/ 599797188 w 1496"/>
                <a:gd name="T79" fmla="*/ 493950625 h 610"/>
                <a:gd name="T80" fmla="*/ 725805000 w 1496"/>
                <a:gd name="T81" fmla="*/ 393144375 h 610"/>
                <a:gd name="T82" fmla="*/ 856853125 w 1496"/>
                <a:gd name="T83" fmla="*/ 297378438 h 610"/>
                <a:gd name="T84" fmla="*/ 997981875 w 1496"/>
                <a:gd name="T85" fmla="*/ 216733438 h 610"/>
                <a:gd name="T86" fmla="*/ 1149191250 w 1496"/>
                <a:gd name="T87" fmla="*/ 146169063 h 610"/>
                <a:gd name="T88" fmla="*/ 1300400625 w 1496"/>
                <a:gd name="T89" fmla="*/ 90725625 h 610"/>
                <a:gd name="T90" fmla="*/ 1461690625 w 1496"/>
                <a:gd name="T91" fmla="*/ 50403125 h 610"/>
                <a:gd name="T92" fmla="*/ 1628020938 w 1496"/>
                <a:gd name="T93" fmla="*/ 20161250 h 610"/>
                <a:gd name="T94" fmla="*/ 1799391563 w 1496"/>
                <a:gd name="T95" fmla="*/ 5040313 h 610"/>
                <a:gd name="T96" fmla="*/ 1885076875 w 1496"/>
                <a:gd name="T97" fmla="*/ 0 h 610"/>
                <a:gd name="T98" fmla="*/ 2081649063 w 1496"/>
                <a:gd name="T99" fmla="*/ 10080625 h 610"/>
                <a:gd name="T100" fmla="*/ 2147483646 w 1496"/>
                <a:gd name="T101" fmla="*/ 40322500 h 610"/>
                <a:gd name="T102" fmla="*/ 2147483646 w 1496"/>
                <a:gd name="T103" fmla="*/ 85685313 h 610"/>
                <a:gd name="T104" fmla="*/ 2147483646 w 1496"/>
                <a:gd name="T105" fmla="*/ 151209375 h 610"/>
                <a:gd name="T106" fmla="*/ 2147483646 w 1496"/>
                <a:gd name="T107" fmla="*/ 231854375 h 610"/>
                <a:gd name="T108" fmla="*/ 2147483646 w 1496"/>
                <a:gd name="T109" fmla="*/ 332660625 h 610"/>
                <a:gd name="T110" fmla="*/ 2147483646 w 1496"/>
                <a:gd name="T111" fmla="*/ 443547500 h 610"/>
                <a:gd name="T112" fmla="*/ 2147483646 w 1496"/>
                <a:gd name="T113" fmla="*/ 564515000 h 610"/>
                <a:gd name="T114" fmla="*/ 2147483646 w 1496"/>
                <a:gd name="T115" fmla="*/ 665321250 h 610"/>
                <a:gd name="T116" fmla="*/ 2147483646 w 1496"/>
                <a:gd name="T117" fmla="*/ 887095000 h 610"/>
                <a:gd name="T118" fmla="*/ 2147483646 w 1496"/>
                <a:gd name="T119" fmla="*/ 1129030000 h 610"/>
                <a:gd name="T120" fmla="*/ 2147483646 w 1496"/>
                <a:gd name="T121" fmla="*/ 1396166563 h 610"/>
                <a:gd name="T122" fmla="*/ 2147483646 w 1496"/>
                <a:gd name="T123" fmla="*/ 1532255000 h 61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96" h="610">
                  <a:moveTo>
                    <a:pt x="1496" y="608"/>
                  </a:moveTo>
                  <a:lnTo>
                    <a:pt x="1496" y="608"/>
                  </a:lnTo>
                  <a:lnTo>
                    <a:pt x="1488" y="608"/>
                  </a:lnTo>
                  <a:lnTo>
                    <a:pt x="1480" y="572"/>
                  </a:lnTo>
                  <a:lnTo>
                    <a:pt x="1470" y="538"/>
                  </a:lnTo>
                  <a:lnTo>
                    <a:pt x="1458" y="504"/>
                  </a:lnTo>
                  <a:lnTo>
                    <a:pt x="1446" y="470"/>
                  </a:lnTo>
                  <a:lnTo>
                    <a:pt x="1430" y="436"/>
                  </a:lnTo>
                  <a:lnTo>
                    <a:pt x="1414" y="404"/>
                  </a:lnTo>
                  <a:lnTo>
                    <a:pt x="1394" y="372"/>
                  </a:lnTo>
                  <a:lnTo>
                    <a:pt x="1376" y="342"/>
                  </a:lnTo>
                  <a:lnTo>
                    <a:pt x="1354" y="312"/>
                  </a:lnTo>
                  <a:lnTo>
                    <a:pt x="1332" y="284"/>
                  </a:lnTo>
                  <a:lnTo>
                    <a:pt x="1308" y="256"/>
                  </a:lnTo>
                  <a:lnTo>
                    <a:pt x="1284" y="230"/>
                  </a:lnTo>
                  <a:lnTo>
                    <a:pt x="1256" y="204"/>
                  </a:lnTo>
                  <a:lnTo>
                    <a:pt x="1230" y="182"/>
                  </a:lnTo>
                  <a:lnTo>
                    <a:pt x="1200" y="158"/>
                  </a:lnTo>
                  <a:lnTo>
                    <a:pt x="1172" y="138"/>
                  </a:lnTo>
                  <a:lnTo>
                    <a:pt x="1140" y="118"/>
                  </a:lnTo>
                  <a:lnTo>
                    <a:pt x="1108" y="100"/>
                  </a:lnTo>
                  <a:lnTo>
                    <a:pt x="1076" y="84"/>
                  </a:lnTo>
                  <a:lnTo>
                    <a:pt x="1042" y="68"/>
                  </a:lnTo>
                  <a:lnTo>
                    <a:pt x="1008" y="54"/>
                  </a:lnTo>
                  <a:lnTo>
                    <a:pt x="974" y="42"/>
                  </a:lnTo>
                  <a:lnTo>
                    <a:pt x="938" y="32"/>
                  </a:lnTo>
                  <a:lnTo>
                    <a:pt x="900" y="24"/>
                  </a:lnTo>
                  <a:lnTo>
                    <a:pt x="864" y="18"/>
                  </a:lnTo>
                  <a:lnTo>
                    <a:pt x="826" y="12"/>
                  </a:lnTo>
                  <a:lnTo>
                    <a:pt x="788" y="10"/>
                  </a:lnTo>
                  <a:lnTo>
                    <a:pt x="748" y="8"/>
                  </a:lnTo>
                  <a:lnTo>
                    <a:pt x="710" y="10"/>
                  </a:lnTo>
                  <a:lnTo>
                    <a:pt x="672" y="12"/>
                  </a:lnTo>
                  <a:lnTo>
                    <a:pt x="634" y="18"/>
                  </a:lnTo>
                  <a:lnTo>
                    <a:pt x="596" y="24"/>
                  </a:lnTo>
                  <a:lnTo>
                    <a:pt x="560" y="32"/>
                  </a:lnTo>
                  <a:lnTo>
                    <a:pt x="524" y="42"/>
                  </a:lnTo>
                  <a:lnTo>
                    <a:pt x="488" y="54"/>
                  </a:lnTo>
                  <a:lnTo>
                    <a:pt x="454" y="68"/>
                  </a:lnTo>
                  <a:lnTo>
                    <a:pt x="420" y="84"/>
                  </a:lnTo>
                  <a:lnTo>
                    <a:pt x="388" y="100"/>
                  </a:lnTo>
                  <a:lnTo>
                    <a:pt x="356" y="118"/>
                  </a:lnTo>
                  <a:lnTo>
                    <a:pt x="326" y="138"/>
                  </a:lnTo>
                  <a:lnTo>
                    <a:pt x="296" y="158"/>
                  </a:lnTo>
                  <a:lnTo>
                    <a:pt x="268" y="182"/>
                  </a:lnTo>
                  <a:lnTo>
                    <a:pt x="240" y="204"/>
                  </a:lnTo>
                  <a:lnTo>
                    <a:pt x="214" y="230"/>
                  </a:lnTo>
                  <a:lnTo>
                    <a:pt x="178" y="270"/>
                  </a:lnTo>
                  <a:lnTo>
                    <a:pt x="144" y="312"/>
                  </a:lnTo>
                  <a:lnTo>
                    <a:pt x="112" y="356"/>
                  </a:lnTo>
                  <a:lnTo>
                    <a:pt x="84" y="402"/>
                  </a:lnTo>
                  <a:lnTo>
                    <a:pt x="60" y="452"/>
                  </a:lnTo>
                  <a:lnTo>
                    <a:pt x="40" y="502"/>
                  </a:lnTo>
                  <a:lnTo>
                    <a:pt x="22" y="556"/>
                  </a:lnTo>
                  <a:lnTo>
                    <a:pt x="8" y="610"/>
                  </a:lnTo>
                  <a:lnTo>
                    <a:pt x="0" y="610"/>
                  </a:lnTo>
                  <a:lnTo>
                    <a:pt x="8" y="578"/>
                  </a:lnTo>
                  <a:lnTo>
                    <a:pt x="16" y="546"/>
                  </a:lnTo>
                  <a:lnTo>
                    <a:pt x="26" y="514"/>
                  </a:lnTo>
                  <a:lnTo>
                    <a:pt x="38" y="484"/>
                  </a:lnTo>
                  <a:lnTo>
                    <a:pt x="50" y="454"/>
                  </a:lnTo>
                  <a:lnTo>
                    <a:pt x="64" y="424"/>
                  </a:lnTo>
                  <a:lnTo>
                    <a:pt x="80" y="396"/>
                  </a:lnTo>
                  <a:lnTo>
                    <a:pt x="96" y="368"/>
                  </a:lnTo>
                  <a:lnTo>
                    <a:pt x="112" y="342"/>
                  </a:lnTo>
                  <a:lnTo>
                    <a:pt x="130" y="314"/>
                  </a:lnTo>
                  <a:lnTo>
                    <a:pt x="150" y="290"/>
                  </a:lnTo>
                  <a:lnTo>
                    <a:pt x="170" y="264"/>
                  </a:lnTo>
                  <a:lnTo>
                    <a:pt x="192" y="240"/>
                  </a:lnTo>
                  <a:lnTo>
                    <a:pt x="214" y="218"/>
                  </a:lnTo>
                  <a:lnTo>
                    <a:pt x="238" y="196"/>
                  </a:lnTo>
                  <a:lnTo>
                    <a:pt x="262" y="174"/>
                  </a:lnTo>
                  <a:lnTo>
                    <a:pt x="288" y="156"/>
                  </a:lnTo>
                  <a:lnTo>
                    <a:pt x="314" y="136"/>
                  </a:lnTo>
                  <a:lnTo>
                    <a:pt x="340" y="118"/>
                  </a:lnTo>
                  <a:lnTo>
                    <a:pt x="368" y="102"/>
                  </a:lnTo>
                  <a:lnTo>
                    <a:pt x="396" y="86"/>
                  </a:lnTo>
                  <a:lnTo>
                    <a:pt x="426" y="72"/>
                  </a:lnTo>
                  <a:lnTo>
                    <a:pt x="456" y="58"/>
                  </a:lnTo>
                  <a:lnTo>
                    <a:pt x="486" y="46"/>
                  </a:lnTo>
                  <a:lnTo>
                    <a:pt x="516" y="36"/>
                  </a:lnTo>
                  <a:lnTo>
                    <a:pt x="548" y="28"/>
                  </a:lnTo>
                  <a:lnTo>
                    <a:pt x="580" y="20"/>
                  </a:lnTo>
                  <a:lnTo>
                    <a:pt x="614" y="12"/>
                  </a:lnTo>
                  <a:lnTo>
                    <a:pt x="646" y="8"/>
                  </a:lnTo>
                  <a:lnTo>
                    <a:pt x="680" y="4"/>
                  </a:lnTo>
                  <a:lnTo>
                    <a:pt x="714" y="2"/>
                  </a:lnTo>
                  <a:lnTo>
                    <a:pt x="748" y="0"/>
                  </a:lnTo>
                  <a:lnTo>
                    <a:pt x="788" y="2"/>
                  </a:lnTo>
                  <a:lnTo>
                    <a:pt x="826" y="4"/>
                  </a:lnTo>
                  <a:lnTo>
                    <a:pt x="864" y="10"/>
                  </a:lnTo>
                  <a:lnTo>
                    <a:pt x="902" y="16"/>
                  </a:lnTo>
                  <a:lnTo>
                    <a:pt x="940" y="24"/>
                  </a:lnTo>
                  <a:lnTo>
                    <a:pt x="976" y="34"/>
                  </a:lnTo>
                  <a:lnTo>
                    <a:pt x="1012" y="46"/>
                  </a:lnTo>
                  <a:lnTo>
                    <a:pt x="1046" y="60"/>
                  </a:lnTo>
                  <a:lnTo>
                    <a:pt x="1080" y="76"/>
                  </a:lnTo>
                  <a:lnTo>
                    <a:pt x="1112" y="92"/>
                  </a:lnTo>
                  <a:lnTo>
                    <a:pt x="1144" y="112"/>
                  </a:lnTo>
                  <a:lnTo>
                    <a:pt x="1176" y="132"/>
                  </a:lnTo>
                  <a:lnTo>
                    <a:pt x="1206" y="152"/>
                  </a:lnTo>
                  <a:lnTo>
                    <a:pt x="1234" y="176"/>
                  </a:lnTo>
                  <a:lnTo>
                    <a:pt x="1262" y="200"/>
                  </a:lnTo>
                  <a:lnTo>
                    <a:pt x="1288" y="224"/>
                  </a:lnTo>
                  <a:lnTo>
                    <a:pt x="1326" y="264"/>
                  </a:lnTo>
                  <a:lnTo>
                    <a:pt x="1360" y="306"/>
                  </a:lnTo>
                  <a:lnTo>
                    <a:pt x="1392" y="352"/>
                  </a:lnTo>
                  <a:lnTo>
                    <a:pt x="1420" y="400"/>
                  </a:lnTo>
                  <a:lnTo>
                    <a:pt x="1444" y="448"/>
                  </a:lnTo>
                  <a:lnTo>
                    <a:pt x="1466" y="500"/>
                  </a:lnTo>
                  <a:lnTo>
                    <a:pt x="1482" y="554"/>
                  </a:lnTo>
                  <a:lnTo>
                    <a:pt x="1496" y="60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6" name="Freeform 14"/>
            <p:cNvSpPr>
              <a:spLocks/>
            </p:cNvSpPr>
            <p:nvPr/>
          </p:nvSpPr>
          <p:spPr bwMode="auto">
            <a:xfrm>
              <a:off x="2659063" y="690563"/>
              <a:ext cx="3822700" cy="1911350"/>
            </a:xfrm>
            <a:custGeom>
              <a:avLst/>
              <a:gdLst>
                <a:gd name="T0" fmla="*/ 2147483646 w 2408"/>
                <a:gd name="T1" fmla="*/ 2147483646 h 1204"/>
                <a:gd name="T2" fmla="*/ 2147483646 w 2408"/>
                <a:gd name="T3" fmla="*/ 2147483646 h 1204"/>
                <a:gd name="T4" fmla="*/ 2147483646 w 2408"/>
                <a:gd name="T5" fmla="*/ 2147483646 h 1204"/>
                <a:gd name="T6" fmla="*/ 2147483646 w 2408"/>
                <a:gd name="T7" fmla="*/ 2147483646 h 1204"/>
                <a:gd name="T8" fmla="*/ 2147483646 w 2408"/>
                <a:gd name="T9" fmla="*/ 2127011875 h 1204"/>
                <a:gd name="T10" fmla="*/ 2147483646 w 2408"/>
                <a:gd name="T11" fmla="*/ 1859875313 h 1204"/>
                <a:gd name="T12" fmla="*/ 2147483646 w 2408"/>
                <a:gd name="T13" fmla="*/ 1471771250 h 1204"/>
                <a:gd name="T14" fmla="*/ 2147483646 w 2408"/>
                <a:gd name="T15" fmla="*/ 1118949375 h 1204"/>
                <a:gd name="T16" fmla="*/ 2147483646 w 2408"/>
                <a:gd name="T17" fmla="*/ 902215938 h 1204"/>
                <a:gd name="T18" fmla="*/ 2147483646 w 2408"/>
                <a:gd name="T19" fmla="*/ 619958438 h 1204"/>
                <a:gd name="T20" fmla="*/ 2147483646 w 2408"/>
                <a:gd name="T21" fmla="*/ 383063750 h 1204"/>
                <a:gd name="T22" fmla="*/ 2147483646 w 2408"/>
                <a:gd name="T23" fmla="*/ 257055938 h 1204"/>
                <a:gd name="T24" fmla="*/ 2147483646 w 2408"/>
                <a:gd name="T25" fmla="*/ 115927188 h 1204"/>
                <a:gd name="T26" fmla="*/ 2147483646 w 2408"/>
                <a:gd name="T27" fmla="*/ 35282188 h 1204"/>
                <a:gd name="T28" fmla="*/ 2147483646 w 2408"/>
                <a:gd name="T29" fmla="*/ 20161250 h 1204"/>
                <a:gd name="T30" fmla="*/ 2147483646 w 2408"/>
                <a:gd name="T31" fmla="*/ 45362813 h 1204"/>
                <a:gd name="T32" fmla="*/ 2147483646 w 2408"/>
                <a:gd name="T33" fmla="*/ 115927188 h 1204"/>
                <a:gd name="T34" fmla="*/ 2056447500 w 2408"/>
                <a:gd name="T35" fmla="*/ 181451250 h 1204"/>
                <a:gd name="T36" fmla="*/ 1915318750 w 2408"/>
                <a:gd name="T37" fmla="*/ 236894688 h 1204"/>
                <a:gd name="T38" fmla="*/ 1597779063 w 2408"/>
                <a:gd name="T39" fmla="*/ 383063750 h 1204"/>
                <a:gd name="T40" fmla="*/ 1305440938 w 2408"/>
                <a:gd name="T41" fmla="*/ 559474688 h 1204"/>
                <a:gd name="T42" fmla="*/ 1038304375 w 2408"/>
                <a:gd name="T43" fmla="*/ 771167813 h 1204"/>
                <a:gd name="T44" fmla="*/ 791329063 w 2408"/>
                <a:gd name="T45" fmla="*/ 1013102813 h 1204"/>
                <a:gd name="T46" fmla="*/ 574595625 w 2408"/>
                <a:gd name="T47" fmla="*/ 1275199063 h 1204"/>
                <a:gd name="T48" fmla="*/ 393144375 w 2408"/>
                <a:gd name="T49" fmla="*/ 1567537188 h 1204"/>
                <a:gd name="T50" fmla="*/ 236894688 w 2408"/>
                <a:gd name="T51" fmla="*/ 1874996250 h 1204"/>
                <a:gd name="T52" fmla="*/ 120967500 w 2408"/>
                <a:gd name="T53" fmla="*/ 2147483646 h 1204"/>
                <a:gd name="T54" fmla="*/ 45362813 w 2408"/>
                <a:gd name="T55" fmla="*/ 2147483646 h 1204"/>
                <a:gd name="T56" fmla="*/ 5040313 w 2408"/>
                <a:gd name="T57" fmla="*/ 2147483646 h 1204"/>
                <a:gd name="T58" fmla="*/ 0 w 2408"/>
                <a:gd name="T59" fmla="*/ 2147483646 h 1204"/>
                <a:gd name="T60" fmla="*/ 35282188 w 2408"/>
                <a:gd name="T61" fmla="*/ 2147483646 h 1204"/>
                <a:gd name="T62" fmla="*/ 136088438 w 2408"/>
                <a:gd name="T63" fmla="*/ 2132052188 h 1204"/>
                <a:gd name="T64" fmla="*/ 302418750 w 2408"/>
                <a:gd name="T65" fmla="*/ 1718746563 h 1204"/>
                <a:gd name="T66" fmla="*/ 519152188 w 2408"/>
                <a:gd name="T67" fmla="*/ 1340723125 h 1204"/>
                <a:gd name="T68" fmla="*/ 791329063 w 2408"/>
                <a:gd name="T69" fmla="*/ 992941563 h 1204"/>
                <a:gd name="T70" fmla="*/ 1103828438 w 2408"/>
                <a:gd name="T71" fmla="*/ 695563125 h 1204"/>
                <a:gd name="T72" fmla="*/ 1461690625 w 2408"/>
                <a:gd name="T73" fmla="*/ 438507188 h 1204"/>
                <a:gd name="T74" fmla="*/ 1854835000 w 2408"/>
                <a:gd name="T75" fmla="*/ 241935000 h 1204"/>
                <a:gd name="T76" fmla="*/ 2147483646 w 2408"/>
                <a:gd name="T77" fmla="*/ 95765938 h 1204"/>
                <a:gd name="T78" fmla="*/ 2147483646 w 2408"/>
                <a:gd name="T79" fmla="*/ 15120938 h 1204"/>
                <a:gd name="T80" fmla="*/ 2147483646 w 2408"/>
                <a:gd name="T81" fmla="*/ 0 h 1204"/>
                <a:gd name="T82" fmla="*/ 2147483646 w 2408"/>
                <a:gd name="T83" fmla="*/ 35282188 h 1204"/>
                <a:gd name="T84" fmla="*/ 2147483646 w 2408"/>
                <a:gd name="T85" fmla="*/ 136088438 h 1204"/>
                <a:gd name="T86" fmla="*/ 2147483646 w 2408"/>
                <a:gd name="T87" fmla="*/ 302418750 h 1204"/>
                <a:gd name="T88" fmla="*/ 2147483646 w 2408"/>
                <a:gd name="T89" fmla="*/ 519152188 h 1204"/>
                <a:gd name="T90" fmla="*/ 2147483646 w 2408"/>
                <a:gd name="T91" fmla="*/ 791329063 h 1204"/>
                <a:gd name="T92" fmla="*/ 2147483646 w 2408"/>
                <a:gd name="T93" fmla="*/ 992941563 h 1204"/>
                <a:gd name="T94" fmla="*/ 2147483646 w 2408"/>
                <a:gd name="T95" fmla="*/ 1335682813 h 1204"/>
                <a:gd name="T96" fmla="*/ 2147483646 w 2408"/>
                <a:gd name="T97" fmla="*/ 1718746563 h 1204"/>
                <a:gd name="T98" fmla="*/ 2147483646 w 2408"/>
                <a:gd name="T99" fmla="*/ 2127011875 h 1204"/>
                <a:gd name="T100" fmla="*/ 2147483646 w 2408"/>
                <a:gd name="T101" fmla="*/ 2147483646 h 1204"/>
                <a:gd name="T102" fmla="*/ 2147483646 w 2408"/>
                <a:gd name="T103" fmla="*/ 2147483646 h 1204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2408" h="1204">
                  <a:moveTo>
                    <a:pt x="2408" y="1200"/>
                  </a:moveTo>
                  <a:lnTo>
                    <a:pt x="2408" y="1200"/>
                  </a:lnTo>
                  <a:lnTo>
                    <a:pt x="2402" y="1196"/>
                  </a:lnTo>
                  <a:lnTo>
                    <a:pt x="2400" y="1144"/>
                  </a:lnTo>
                  <a:lnTo>
                    <a:pt x="2396" y="1094"/>
                  </a:lnTo>
                  <a:lnTo>
                    <a:pt x="2390" y="1042"/>
                  </a:lnTo>
                  <a:lnTo>
                    <a:pt x="2382" y="992"/>
                  </a:lnTo>
                  <a:lnTo>
                    <a:pt x="2378" y="968"/>
                  </a:lnTo>
                  <a:lnTo>
                    <a:pt x="2374" y="954"/>
                  </a:lnTo>
                  <a:lnTo>
                    <a:pt x="2360" y="898"/>
                  </a:lnTo>
                  <a:lnTo>
                    <a:pt x="2346" y="844"/>
                  </a:lnTo>
                  <a:lnTo>
                    <a:pt x="2328" y="790"/>
                  </a:lnTo>
                  <a:lnTo>
                    <a:pt x="2306" y="738"/>
                  </a:lnTo>
                  <a:lnTo>
                    <a:pt x="2282" y="686"/>
                  </a:lnTo>
                  <a:lnTo>
                    <a:pt x="2256" y="634"/>
                  </a:lnTo>
                  <a:lnTo>
                    <a:pt x="2228" y="584"/>
                  </a:lnTo>
                  <a:lnTo>
                    <a:pt x="2196" y="536"/>
                  </a:lnTo>
                  <a:lnTo>
                    <a:pt x="2162" y="488"/>
                  </a:lnTo>
                  <a:lnTo>
                    <a:pt x="2128" y="444"/>
                  </a:lnTo>
                  <a:lnTo>
                    <a:pt x="2090" y="400"/>
                  </a:lnTo>
                  <a:lnTo>
                    <a:pt x="2050" y="358"/>
                  </a:lnTo>
                  <a:lnTo>
                    <a:pt x="2008" y="320"/>
                  </a:lnTo>
                  <a:lnTo>
                    <a:pt x="1966" y="282"/>
                  </a:lnTo>
                  <a:lnTo>
                    <a:pt x="1920" y="246"/>
                  </a:lnTo>
                  <a:lnTo>
                    <a:pt x="1874" y="212"/>
                  </a:lnTo>
                  <a:lnTo>
                    <a:pt x="1824" y="182"/>
                  </a:lnTo>
                  <a:lnTo>
                    <a:pt x="1774" y="152"/>
                  </a:lnTo>
                  <a:lnTo>
                    <a:pt x="1724" y="126"/>
                  </a:lnTo>
                  <a:lnTo>
                    <a:pt x="1670" y="102"/>
                  </a:lnTo>
                  <a:lnTo>
                    <a:pt x="1616" y="82"/>
                  </a:lnTo>
                  <a:lnTo>
                    <a:pt x="1560" y="62"/>
                  </a:lnTo>
                  <a:lnTo>
                    <a:pt x="1504" y="46"/>
                  </a:lnTo>
                  <a:lnTo>
                    <a:pt x="1446" y="32"/>
                  </a:lnTo>
                  <a:lnTo>
                    <a:pt x="1386" y="22"/>
                  </a:lnTo>
                  <a:lnTo>
                    <a:pt x="1326" y="14"/>
                  </a:lnTo>
                  <a:lnTo>
                    <a:pt x="1266" y="10"/>
                  </a:lnTo>
                  <a:lnTo>
                    <a:pt x="1204" y="8"/>
                  </a:lnTo>
                  <a:lnTo>
                    <a:pt x="1154" y="10"/>
                  </a:lnTo>
                  <a:lnTo>
                    <a:pt x="1104" y="12"/>
                  </a:lnTo>
                  <a:lnTo>
                    <a:pt x="1054" y="18"/>
                  </a:lnTo>
                  <a:lnTo>
                    <a:pt x="1006" y="26"/>
                  </a:lnTo>
                  <a:lnTo>
                    <a:pt x="958" y="34"/>
                  </a:lnTo>
                  <a:lnTo>
                    <a:pt x="910" y="46"/>
                  </a:lnTo>
                  <a:lnTo>
                    <a:pt x="862" y="58"/>
                  </a:lnTo>
                  <a:lnTo>
                    <a:pt x="816" y="72"/>
                  </a:lnTo>
                  <a:lnTo>
                    <a:pt x="802" y="78"/>
                  </a:lnTo>
                  <a:lnTo>
                    <a:pt x="760" y="94"/>
                  </a:lnTo>
                  <a:lnTo>
                    <a:pt x="718" y="112"/>
                  </a:lnTo>
                  <a:lnTo>
                    <a:pt x="676" y="130"/>
                  </a:lnTo>
                  <a:lnTo>
                    <a:pt x="634" y="152"/>
                  </a:lnTo>
                  <a:lnTo>
                    <a:pt x="596" y="174"/>
                  </a:lnTo>
                  <a:lnTo>
                    <a:pt x="556" y="198"/>
                  </a:lnTo>
                  <a:lnTo>
                    <a:pt x="518" y="222"/>
                  </a:lnTo>
                  <a:lnTo>
                    <a:pt x="482" y="250"/>
                  </a:lnTo>
                  <a:lnTo>
                    <a:pt x="446" y="278"/>
                  </a:lnTo>
                  <a:lnTo>
                    <a:pt x="412" y="306"/>
                  </a:lnTo>
                  <a:lnTo>
                    <a:pt x="378" y="338"/>
                  </a:lnTo>
                  <a:lnTo>
                    <a:pt x="346" y="368"/>
                  </a:lnTo>
                  <a:lnTo>
                    <a:pt x="314" y="402"/>
                  </a:lnTo>
                  <a:lnTo>
                    <a:pt x="284" y="436"/>
                  </a:lnTo>
                  <a:lnTo>
                    <a:pt x="256" y="470"/>
                  </a:lnTo>
                  <a:lnTo>
                    <a:pt x="228" y="506"/>
                  </a:lnTo>
                  <a:lnTo>
                    <a:pt x="202" y="544"/>
                  </a:lnTo>
                  <a:lnTo>
                    <a:pt x="178" y="582"/>
                  </a:lnTo>
                  <a:lnTo>
                    <a:pt x="156" y="622"/>
                  </a:lnTo>
                  <a:lnTo>
                    <a:pt x="134" y="662"/>
                  </a:lnTo>
                  <a:lnTo>
                    <a:pt x="114" y="702"/>
                  </a:lnTo>
                  <a:lnTo>
                    <a:pt x="94" y="744"/>
                  </a:lnTo>
                  <a:lnTo>
                    <a:pt x="78" y="788"/>
                  </a:lnTo>
                  <a:lnTo>
                    <a:pt x="62" y="832"/>
                  </a:lnTo>
                  <a:lnTo>
                    <a:pt x="48" y="876"/>
                  </a:lnTo>
                  <a:lnTo>
                    <a:pt x="36" y="920"/>
                  </a:lnTo>
                  <a:lnTo>
                    <a:pt x="26" y="966"/>
                  </a:lnTo>
                  <a:lnTo>
                    <a:pt x="18" y="1012"/>
                  </a:lnTo>
                  <a:lnTo>
                    <a:pt x="10" y="1060"/>
                  </a:lnTo>
                  <a:lnTo>
                    <a:pt x="6" y="1106"/>
                  </a:lnTo>
                  <a:lnTo>
                    <a:pt x="2" y="1156"/>
                  </a:lnTo>
                  <a:lnTo>
                    <a:pt x="2" y="1204"/>
                  </a:lnTo>
                  <a:lnTo>
                    <a:pt x="0" y="1204"/>
                  </a:lnTo>
                  <a:lnTo>
                    <a:pt x="2" y="1142"/>
                  </a:lnTo>
                  <a:lnTo>
                    <a:pt x="6" y="1082"/>
                  </a:lnTo>
                  <a:lnTo>
                    <a:pt x="14" y="1020"/>
                  </a:lnTo>
                  <a:lnTo>
                    <a:pt x="26" y="962"/>
                  </a:lnTo>
                  <a:lnTo>
                    <a:pt x="38" y="904"/>
                  </a:lnTo>
                  <a:lnTo>
                    <a:pt x="54" y="846"/>
                  </a:lnTo>
                  <a:lnTo>
                    <a:pt x="74" y="790"/>
                  </a:lnTo>
                  <a:lnTo>
                    <a:pt x="96" y="736"/>
                  </a:lnTo>
                  <a:lnTo>
                    <a:pt x="120" y="682"/>
                  </a:lnTo>
                  <a:lnTo>
                    <a:pt x="146" y="630"/>
                  </a:lnTo>
                  <a:lnTo>
                    <a:pt x="176" y="580"/>
                  </a:lnTo>
                  <a:lnTo>
                    <a:pt x="206" y="532"/>
                  </a:lnTo>
                  <a:lnTo>
                    <a:pt x="240" y="484"/>
                  </a:lnTo>
                  <a:lnTo>
                    <a:pt x="276" y="438"/>
                  </a:lnTo>
                  <a:lnTo>
                    <a:pt x="314" y="394"/>
                  </a:lnTo>
                  <a:lnTo>
                    <a:pt x="354" y="354"/>
                  </a:lnTo>
                  <a:lnTo>
                    <a:pt x="396" y="314"/>
                  </a:lnTo>
                  <a:lnTo>
                    <a:pt x="438" y="276"/>
                  </a:lnTo>
                  <a:lnTo>
                    <a:pt x="484" y="240"/>
                  </a:lnTo>
                  <a:lnTo>
                    <a:pt x="532" y="206"/>
                  </a:lnTo>
                  <a:lnTo>
                    <a:pt x="580" y="174"/>
                  </a:lnTo>
                  <a:lnTo>
                    <a:pt x="630" y="146"/>
                  </a:lnTo>
                  <a:lnTo>
                    <a:pt x="682" y="120"/>
                  </a:lnTo>
                  <a:lnTo>
                    <a:pt x="736" y="96"/>
                  </a:lnTo>
                  <a:lnTo>
                    <a:pt x="790" y="74"/>
                  </a:lnTo>
                  <a:lnTo>
                    <a:pt x="846" y="54"/>
                  </a:lnTo>
                  <a:lnTo>
                    <a:pt x="904" y="38"/>
                  </a:lnTo>
                  <a:lnTo>
                    <a:pt x="962" y="26"/>
                  </a:lnTo>
                  <a:lnTo>
                    <a:pt x="1022" y="14"/>
                  </a:lnTo>
                  <a:lnTo>
                    <a:pt x="1082" y="6"/>
                  </a:lnTo>
                  <a:lnTo>
                    <a:pt x="1142" y="2"/>
                  </a:lnTo>
                  <a:lnTo>
                    <a:pt x="1204" y="0"/>
                  </a:lnTo>
                  <a:lnTo>
                    <a:pt x="1266" y="2"/>
                  </a:lnTo>
                  <a:lnTo>
                    <a:pt x="1328" y="6"/>
                  </a:lnTo>
                  <a:lnTo>
                    <a:pt x="1388" y="14"/>
                  </a:lnTo>
                  <a:lnTo>
                    <a:pt x="1448" y="26"/>
                  </a:lnTo>
                  <a:lnTo>
                    <a:pt x="1506" y="38"/>
                  </a:lnTo>
                  <a:lnTo>
                    <a:pt x="1562" y="54"/>
                  </a:lnTo>
                  <a:lnTo>
                    <a:pt x="1618" y="74"/>
                  </a:lnTo>
                  <a:lnTo>
                    <a:pt x="1674" y="96"/>
                  </a:lnTo>
                  <a:lnTo>
                    <a:pt x="1726" y="120"/>
                  </a:lnTo>
                  <a:lnTo>
                    <a:pt x="1778" y="146"/>
                  </a:lnTo>
                  <a:lnTo>
                    <a:pt x="1828" y="174"/>
                  </a:lnTo>
                  <a:lnTo>
                    <a:pt x="1878" y="206"/>
                  </a:lnTo>
                  <a:lnTo>
                    <a:pt x="1924" y="240"/>
                  </a:lnTo>
                  <a:lnTo>
                    <a:pt x="1970" y="276"/>
                  </a:lnTo>
                  <a:lnTo>
                    <a:pt x="2014" y="314"/>
                  </a:lnTo>
                  <a:lnTo>
                    <a:pt x="2056" y="354"/>
                  </a:lnTo>
                  <a:lnTo>
                    <a:pt x="2096" y="394"/>
                  </a:lnTo>
                  <a:lnTo>
                    <a:pt x="2134" y="438"/>
                  </a:lnTo>
                  <a:lnTo>
                    <a:pt x="2168" y="484"/>
                  </a:lnTo>
                  <a:lnTo>
                    <a:pt x="2202" y="530"/>
                  </a:lnTo>
                  <a:lnTo>
                    <a:pt x="2234" y="580"/>
                  </a:lnTo>
                  <a:lnTo>
                    <a:pt x="2262" y="630"/>
                  </a:lnTo>
                  <a:lnTo>
                    <a:pt x="2290" y="682"/>
                  </a:lnTo>
                  <a:lnTo>
                    <a:pt x="2314" y="734"/>
                  </a:lnTo>
                  <a:lnTo>
                    <a:pt x="2334" y="788"/>
                  </a:lnTo>
                  <a:lnTo>
                    <a:pt x="2354" y="844"/>
                  </a:lnTo>
                  <a:lnTo>
                    <a:pt x="2370" y="902"/>
                  </a:lnTo>
                  <a:lnTo>
                    <a:pt x="2384" y="960"/>
                  </a:lnTo>
                  <a:lnTo>
                    <a:pt x="2394" y="1018"/>
                  </a:lnTo>
                  <a:lnTo>
                    <a:pt x="2402" y="1078"/>
                  </a:lnTo>
                  <a:lnTo>
                    <a:pt x="2406" y="1138"/>
                  </a:lnTo>
                  <a:lnTo>
                    <a:pt x="2408" y="12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7" name="Freeform 15"/>
            <p:cNvSpPr>
              <a:spLocks/>
            </p:cNvSpPr>
            <p:nvPr/>
          </p:nvSpPr>
          <p:spPr bwMode="auto">
            <a:xfrm>
              <a:off x="2722563" y="754063"/>
              <a:ext cx="3695700" cy="1812925"/>
            </a:xfrm>
            <a:custGeom>
              <a:avLst/>
              <a:gdLst>
                <a:gd name="T0" fmla="*/ 2147483646 w 2328"/>
                <a:gd name="T1" fmla="*/ 2147483646 h 1142"/>
                <a:gd name="T2" fmla="*/ 2147483646 w 2328"/>
                <a:gd name="T3" fmla="*/ 2147483646 h 1142"/>
                <a:gd name="T4" fmla="*/ 2147483646 w 2328"/>
                <a:gd name="T5" fmla="*/ 2147483646 h 1142"/>
                <a:gd name="T6" fmla="*/ 2147483646 w 2328"/>
                <a:gd name="T7" fmla="*/ 1799391563 h 1142"/>
                <a:gd name="T8" fmla="*/ 2147483646 w 2328"/>
                <a:gd name="T9" fmla="*/ 1547375938 h 1142"/>
                <a:gd name="T10" fmla="*/ 2147483646 w 2328"/>
                <a:gd name="T11" fmla="*/ 1189513750 h 1142"/>
                <a:gd name="T12" fmla="*/ 2147483646 w 2328"/>
                <a:gd name="T13" fmla="*/ 877014375 h 1142"/>
                <a:gd name="T14" fmla="*/ 2147483646 w 2328"/>
                <a:gd name="T15" fmla="*/ 685482500 h 1142"/>
                <a:gd name="T16" fmla="*/ 2147483646 w 2328"/>
                <a:gd name="T17" fmla="*/ 443547500 h 1142"/>
                <a:gd name="T18" fmla="*/ 2147483646 w 2328"/>
                <a:gd name="T19" fmla="*/ 252015625 h 1142"/>
                <a:gd name="T20" fmla="*/ 2147483646 w 2328"/>
                <a:gd name="T21" fmla="*/ 151209375 h 1142"/>
                <a:gd name="T22" fmla="*/ 2147483646 w 2328"/>
                <a:gd name="T23" fmla="*/ 55443438 h 1142"/>
                <a:gd name="T24" fmla="*/ 2147483646 w 2328"/>
                <a:gd name="T25" fmla="*/ 20161250 h 1142"/>
                <a:gd name="T26" fmla="*/ 2147483646 w 2328"/>
                <a:gd name="T27" fmla="*/ 35282188 h 1142"/>
                <a:gd name="T28" fmla="*/ 2147483646 w 2328"/>
                <a:gd name="T29" fmla="*/ 110886875 h 1142"/>
                <a:gd name="T30" fmla="*/ 1799391563 w 2328"/>
                <a:gd name="T31" fmla="*/ 252015625 h 1142"/>
                <a:gd name="T32" fmla="*/ 1547375938 w 2328"/>
                <a:gd name="T33" fmla="*/ 372983125 h 1142"/>
                <a:gd name="T34" fmla="*/ 1189513750 w 2328"/>
                <a:gd name="T35" fmla="*/ 599797188 h 1142"/>
                <a:gd name="T36" fmla="*/ 877014375 w 2328"/>
                <a:gd name="T37" fmla="*/ 877014375 h 1142"/>
                <a:gd name="T38" fmla="*/ 690522813 w 2328"/>
                <a:gd name="T39" fmla="*/ 1073586563 h 1142"/>
                <a:gd name="T40" fmla="*/ 453628125 w 2328"/>
                <a:gd name="T41" fmla="*/ 1406247188 h 1142"/>
                <a:gd name="T42" fmla="*/ 262096250 w 2328"/>
                <a:gd name="T43" fmla="*/ 1769149688 h 1142"/>
                <a:gd name="T44" fmla="*/ 126007813 w 2328"/>
                <a:gd name="T45" fmla="*/ 2147483646 h 1142"/>
                <a:gd name="T46" fmla="*/ 45362813 w 2328"/>
                <a:gd name="T47" fmla="*/ 2147483646 h 1142"/>
                <a:gd name="T48" fmla="*/ 20161250 w 2328"/>
                <a:gd name="T49" fmla="*/ 2147483646 h 1142"/>
                <a:gd name="T50" fmla="*/ 10080625 w 2328"/>
                <a:gd name="T51" fmla="*/ 2147483646 h 1142"/>
                <a:gd name="T52" fmla="*/ 70564375 w 2328"/>
                <a:gd name="T53" fmla="*/ 2147483646 h 1142"/>
                <a:gd name="T54" fmla="*/ 196572188 w 2328"/>
                <a:gd name="T55" fmla="*/ 1885076875 h 1142"/>
                <a:gd name="T56" fmla="*/ 372983125 w 2328"/>
                <a:gd name="T57" fmla="*/ 1502013125 h 1142"/>
                <a:gd name="T58" fmla="*/ 604837500 w 2328"/>
                <a:gd name="T59" fmla="*/ 1154231563 h 1142"/>
                <a:gd name="T60" fmla="*/ 877014375 w 2328"/>
                <a:gd name="T61" fmla="*/ 841732188 h 1142"/>
                <a:gd name="T62" fmla="*/ 1194554063 w 2328"/>
                <a:gd name="T63" fmla="*/ 569555313 h 1142"/>
                <a:gd name="T64" fmla="*/ 1552416250 w 2328"/>
                <a:gd name="T65" fmla="*/ 347781563 h 1142"/>
                <a:gd name="T66" fmla="*/ 1935480000 w 2328"/>
                <a:gd name="T67" fmla="*/ 176410938 h 1142"/>
                <a:gd name="T68" fmla="*/ 2147483646 w 2328"/>
                <a:gd name="T69" fmla="*/ 60483750 h 1142"/>
                <a:gd name="T70" fmla="*/ 2147483646 w 2328"/>
                <a:gd name="T71" fmla="*/ 5040313 h 1142"/>
                <a:gd name="T72" fmla="*/ 2147483646 w 2328"/>
                <a:gd name="T73" fmla="*/ 5040313 h 1142"/>
                <a:gd name="T74" fmla="*/ 2147483646 w 2328"/>
                <a:gd name="T75" fmla="*/ 60483750 h 1142"/>
                <a:gd name="T76" fmla="*/ 2147483646 w 2328"/>
                <a:gd name="T77" fmla="*/ 181451250 h 1142"/>
                <a:gd name="T78" fmla="*/ 2147483646 w 2328"/>
                <a:gd name="T79" fmla="*/ 357862188 h 1142"/>
                <a:gd name="T80" fmla="*/ 2147483646 w 2328"/>
                <a:gd name="T81" fmla="*/ 584676250 h 1142"/>
                <a:gd name="T82" fmla="*/ 2147483646 w 2328"/>
                <a:gd name="T83" fmla="*/ 861893438 h 1142"/>
                <a:gd name="T84" fmla="*/ 2147483646 w 2328"/>
                <a:gd name="T85" fmla="*/ 1063505938 h 1142"/>
                <a:gd name="T86" fmla="*/ 2147483646 w 2328"/>
                <a:gd name="T87" fmla="*/ 1396166563 h 1142"/>
                <a:gd name="T88" fmla="*/ 2147483646 w 2328"/>
                <a:gd name="T89" fmla="*/ 1764109375 h 1142"/>
                <a:gd name="T90" fmla="*/ 2147483646 w 2328"/>
                <a:gd name="T91" fmla="*/ 2147483646 h 1142"/>
                <a:gd name="T92" fmla="*/ 2147483646 w 2328"/>
                <a:gd name="T93" fmla="*/ 2147483646 h 1142"/>
                <a:gd name="T94" fmla="*/ 2147483646 w 2328"/>
                <a:gd name="T95" fmla="*/ 2147483646 h 114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328" h="1142">
                  <a:moveTo>
                    <a:pt x="2328" y="1138"/>
                  </a:moveTo>
                  <a:lnTo>
                    <a:pt x="2328" y="1138"/>
                  </a:lnTo>
                  <a:lnTo>
                    <a:pt x="2320" y="1134"/>
                  </a:lnTo>
                  <a:lnTo>
                    <a:pt x="2318" y="1078"/>
                  </a:lnTo>
                  <a:lnTo>
                    <a:pt x="2312" y="1024"/>
                  </a:lnTo>
                  <a:lnTo>
                    <a:pt x="2304" y="970"/>
                  </a:lnTo>
                  <a:lnTo>
                    <a:pt x="2294" y="918"/>
                  </a:lnTo>
                  <a:lnTo>
                    <a:pt x="2282" y="866"/>
                  </a:lnTo>
                  <a:lnTo>
                    <a:pt x="2266" y="814"/>
                  </a:lnTo>
                  <a:lnTo>
                    <a:pt x="2250" y="764"/>
                  </a:lnTo>
                  <a:lnTo>
                    <a:pt x="2230" y="714"/>
                  </a:lnTo>
                  <a:lnTo>
                    <a:pt x="2206" y="664"/>
                  </a:lnTo>
                  <a:lnTo>
                    <a:pt x="2180" y="614"/>
                  </a:lnTo>
                  <a:lnTo>
                    <a:pt x="2154" y="566"/>
                  </a:lnTo>
                  <a:lnTo>
                    <a:pt x="2124" y="518"/>
                  </a:lnTo>
                  <a:lnTo>
                    <a:pt x="2090" y="472"/>
                  </a:lnTo>
                  <a:lnTo>
                    <a:pt x="2056" y="430"/>
                  </a:lnTo>
                  <a:lnTo>
                    <a:pt x="2020" y="388"/>
                  </a:lnTo>
                  <a:lnTo>
                    <a:pt x="1982" y="348"/>
                  </a:lnTo>
                  <a:lnTo>
                    <a:pt x="1942" y="308"/>
                  </a:lnTo>
                  <a:lnTo>
                    <a:pt x="1900" y="272"/>
                  </a:lnTo>
                  <a:lnTo>
                    <a:pt x="1856" y="238"/>
                  </a:lnTo>
                  <a:lnTo>
                    <a:pt x="1810" y="206"/>
                  </a:lnTo>
                  <a:lnTo>
                    <a:pt x="1764" y="176"/>
                  </a:lnTo>
                  <a:lnTo>
                    <a:pt x="1716" y="148"/>
                  </a:lnTo>
                  <a:lnTo>
                    <a:pt x="1666" y="122"/>
                  </a:lnTo>
                  <a:lnTo>
                    <a:pt x="1614" y="100"/>
                  </a:lnTo>
                  <a:lnTo>
                    <a:pt x="1562" y="78"/>
                  </a:lnTo>
                  <a:lnTo>
                    <a:pt x="1508" y="60"/>
                  </a:lnTo>
                  <a:lnTo>
                    <a:pt x="1454" y="44"/>
                  </a:lnTo>
                  <a:lnTo>
                    <a:pt x="1398" y="32"/>
                  </a:lnTo>
                  <a:lnTo>
                    <a:pt x="1340" y="22"/>
                  </a:lnTo>
                  <a:lnTo>
                    <a:pt x="1282" y="14"/>
                  </a:lnTo>
                  <a:lnTo>
                    <a:pt x="1224" y="10"/>
                  </a:lnTo>
                  <a:lnTo>
                    <a:pt x="1164" y="8"/>
                  </a:lnTo>
                  <a:lnTo>
                    <a:pt x="1104" y="10"/>
                  </a:lnTo>
                  <a:lnTo>
                    <a:pt x="1046" y="14"/>
                  </a:lnTo>
                  <a:lnTo>
                    <a:pt x="988" y="22"/>
                  </a:lnTo>
                  <a:lnTo>
                    <a:pt x="932" y="32"/>
                  </a:lnTo>
                  <a:lnTo>
                    <a:pt x="876" y="44"/>
                  </a:lnTo>
                  <a:lnTo>
                    <a:pt x="820" y="60"/>
                  </a:lnTo>
                  <a:lnTo>
                    <a:pt x="768" y="78"/>
                  </a:lnTo>
                  <a:lnTo>
                    <a:pt x="714" y="100"/>
                  </a:lnTo>
                  <a:lnTo>
                    <a:pt x="664" y="122"/>
                  </a:lnTo>
                  <a:lnTo>
                    <a:pt x="614" y="148"/>
                  </a:lnTo>
                  <a:lnTo>
                    <a:pt x="566" y="176"/>
                  </a:lnTo>
                  <a:lnTo>
                    <a:pt x="518" y="206"/>
                  </a:lnTo>
                  <a:lnTo>
                    <a:pt x="472" y="238"/>
                  </a:lnTo>
                  <a:lnTo>
                    <a:pt x="430" y="272"/>
                  </a:lnTo>
                  <a:lnTo>
                    <a:pt x="388" y="308"/>
                  </a:lnTo>
                  <a:lnTo>
                    <a:pt x="348" y="348"/>
                  </a:lnTo>
                  <a:lnTo>
                    <a:pt x="310" y="386"/>
                  </a:lnTo>
                  <a:lnTo>
                    <a:pt x="274" y="426"/>
                  </a:lnTo>
                  <a:lnTo>
                    <a:pt x="240" y="470"/>
                  </a:lnTo>
                  <a:lnTo>
                    <a:pt x="210" y="512"/>
                  </a:lnTo>
                  <a:lnTo>
                    <a:pt x="180" y="558"/>
                  </a:lnTo>
                  <a:lnTo>
                    <a:pt x="152" y="606"/>
                  </a:lnTo>
                  <a:lnTo>
                    <a:pt x="128" y="654"/>
                  </a:lnTo>
                  <a:lnTo>
                    <a:pt x="104" y="702"/>
                  </a:lnTo>
                  <a:lnTo>
                    <a:pt x="84" y="754"/>
                  </a:lnTo>
                  <a:lnTo>
                    <a:pt x="66" y="806"/>
                  </a:lnTo>
                  <a:lnTo>
                    <a:pt x="50" y="858"/>
                  </a:lnTo>
                  <a:lnTo>
                    <a:pt x="36" y="912"/>
                  </a:lnTo>
                  <a:lnTo>
                    <a:pt x="26" y="968"/>
                  </a:lnTo>
                  <a:lnTo>
                    <a:pt x="18" y="1024"/>
                  </a:lnTo>
                  <a:lnTo>
                    <a:pt x="12" y="1080"/>
                  </a:lnTo>
                  <a:lnTo>
                    <a:pt x="8" y="1138"/>
                  </a:lnTo>
                  <a:lnTo>
                    <a:pt x="0" y="1142"/>
                  </a:lnTo>
                  <a:lnTo>
                    <a:pt x="4" y="1082"/>
                  </a:lnTo>
                  <a:lnTo>
                    <a:pt x="8" y="1024"/>
                  </a:lnTo>
                  <a:lnTo>
                    <a:pt x="18" y="968"/>
                  </a:lnTo>
                  <a:lnTo>
                    <a:pt x="28" y="912"/>
                  </a:lnTo>
                  <a:lnTo>
                    <a:pt x="42" y="856"/>
                  </a:lnTo>
                  <a:lnTo>
                    <a:pt x="58" y="802"/>
                  </a:lnTo>
                  <a:lnTo>
                    <a:pt x="78" y="748"/>
                  </a:lnTo>
                  <a:lnTo>
                    <a:pt x="98" y="696"/>
                  </a:lnTo>
                  <a:lnTo>
                    <a:pt x="122" y="646"/>
                  </a:lnTo>
                  <a:lnTo>
                    <a:pt x="148" y="596"/>
                  </a:lnTo>
                  <a:lnTo>
                    <a:pt x="176" y="548"/>
                  </a:lnTo>
                  <a:lnTo>
                    <a:pt x="206" y="502"/>
                  </a:lnTo>
                  <a:lnTo>
                    <a:pt x="240" y="458"/>
                  </a:lnTo>
                  <a:lnTo>
                    <a:pt x="274" y="414"/>
                  </a:lnTo>
                  <a:lnTo>
                    <a:pt x="310" y="374"/>
                  </a:lnTo>
                  <a:lnTo>
                    <a:pt x="348" y="334"/>
                  </a:lnTo>
                  <a:lnTo>
                    <a:pt x="390" y="296"/>
                  </a:lnTo>
                  <a:lnTo>
                    <a:pt x="432" y="260"/>
                  </a:lnTo>
                  <a:lnTo>
                    <a:pt x="474" y="226"/>
                  </a:lnTo>
                  <a:lnTo>
                    <a:pt x="520" y="194"/>
                  </a:lnTo>
                  <a:lnTo>
                    <a:pt x="568" y="166"/>
                  </a:lnTo>
                  <a:lnTo>
                    <a:pt x="616" y="138"/>
                  </a:lnTo>
                  <a:lnTo>
                    <a:pt x="666" y="112"/>
                  </a:lnTo>
                  <a:lnTo>
                    <a:pt x="716" y="90"/>
                  </a:lnTo>
                  <a:lnTo>
                    <a:pt x="768" y="70"/>
                  </a:lnTo>
                  <a:lnTo>
                    <a:pt x="822" y="52"/>
                  </a:lnTo>
                  <a:lnTo>
                    <a:pt x="876" y="36"/>
                  </a:lnTo>
                  <a:lnTo>
                    <a:pt x="932" y="24"/>
                  </a:lnTo>
                  <a:lnTo>
                    <a:pt x="990" y="14"/>
                  </a:lnTo>
                  <a:lnTo>
                    <a:pt x="1046" y="6"/>
                  </a:lnTo>
                  <a:lnTo>
                    <a:pt x="1106" y="2"/>
                  </a:lnTo>
                  <a:lnTo>
                    <a:pt x="1164" y="0"/>
                  </a:lnTo>
                  <a:lnTo>
                    <a:pt x="1224" y="2"/>
                  </a:lnTo>
                  <a:lnTo>
                    <a:pt x="1284" y="6"/>
                  </a:lnTo>
                  <a:lnTo>
                    <a:pt x="1342" y="14"/>
                  </a:lnTo>
                  <a:lnTo>
                    <a:pt x="1400" y="24"/>
                  </a:lnTo>
                  <a:lnTo>
                    <a:pt x="1456" y="38"/>
                  </a:lnTo>
                  <a:lnTo>
                    <a:pt x="1510" y="52"/>
                  </a:lnTo>
                  <a:lnTo>
                    <a:pt x="1564" y="72"/>
                  </a:lnTo>
                  <a:lnTo>
                    <a:pt x="1618" y="92"/>
                  </a:lnTo>
                  <a:lnTo>
                    <a:pt x="1670" y="116"/>
                  </a:lnTo>
                  <a:lnTo>
                    <a:pt x="1720" y="142"/>
                  </a:lnTo>
                  <a:lnTo>
                    <a:pt x="1768" y="170"/>
                  </a:lnTo>
                  <a:lnTo>
                    <a:pt x="1816" y="200"/>
                  </a:lnTo>
                  <a:lnTo>
                    <a:pt x="1860" y="232"/>
                  </a:lnTo>
                  <a:lnTo>
                    <a:pt x="1904" y="266"/>
                  </a:lnTo>
                  <a:lnTo>
                    <a:pt x="1948" y="302"/>
                  </a:lnTo>
                  <a:lnTo>
                    <a:pt x="1988" y="342"/>
                  </a:lnTo>
                  <a:lnTo>
                    <a:pt x="2026" y="380"/>
                  </a:lnTo>
                  <a:lnTo>
                    <a:pt x="2060" y="422"/>
                  </a:lnTo>
                  <a:lnTo>
                    <a:pt x="2094" y="464"/>
                  </a:lnTo>
                  <a:lnTo>
                    <a:pt x="2126" y="508"/>
                  </a:lnTo>
                  <a:lnTo>
                    <a:pt x="2156" y="554"/>
                  </a:lnTo>
                  <a:lnTo>
                    <a:pt x="2184" y="602"/>
                  </a:lnTo>
                  <a:lnTo>
                    <a:pt x="2208" y="650"/>
                  </a:lnTo>
                  <a:lnTo>
                    <a:pt x="2232" y="700"/>
                  </a:lnTo>
                  <a:lnTo>
                    <a:pt x="2252" y="752"/>
                  </a:lnTo>
                  <a:lnTo>
                    <a:pt x="2272" y="804"/>
                  </a:lnTo>
                  <a:lnTo>
                    <a:pt x="2288" y="856"/>
                  </a:lnTo>
                  <a:lnTo>
                    <a:pt x="2300" y="912"/>
                  </a:lnTo>
                  <a:lnTo>
                    <a:pt x="2312" y="966"/>
                  </a:lnTo>
                  <a:lnTo>
                    <a:pt x="2320" y="1024"/>
                  </a:lnTo>
                  <a:lnTo>
                    <a:pt x="2326" y="1080"/>
                  </a:lnTo>
                  <a:lnTo>
                    <a:pt x="2328" y="113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8" name="Freeform 16"/>
            <p:cNvSpPr>
              <a:spLocks/>
            </p:cNvSpPr>
            <p:nvPr/>
          </p:nvSpPr>
          <p:spPr bwMode="auto">
            <a:xfrm>
              <a:off x="2789238" y="817563"/>
              <a:ext cx="3565525" cy="1717675"/>
            </a:xfrm>
            <a:custGeom>
              <a:avLst/>
              <a:gdLst>
                <a:gd name="T0" fmla="*/ 2147483646 w 2246"/>
                <a:gd name="T1" fmla="*/ 2147483646 h 1082"/>
                <a:gd name="T2" fmla="*/ 2147483646 w 2246"/>
                <a:gd name="T3" fmla="*/ 2147483646 h 1082"/>
                <a:gd name="T4" fmla="*/ 2147483646 w 2246"/>
                <a:gd name="T5" fmla="*/ 2086689375 h 1082"/>
                <a:gd name="T6" fmla="*/ 2147483646 w 2246"/>
                <a:gd name="T7" fmla="*/ 1738907813 h 1082"/>
                <a:gd name="T8" fmla="*/ 2147483646 w 2246"/>
                <a:gd name="T9" fmla="*/ 1491932500 h 1082"/>
                <a:gd name="T10" fmla="*/ 2147483646 w 2246"/>
                <a:gd name="T11" fmla="*/ 1149191250 h 1082"/>
                <a:gd name="T12" fmla="*/ 2147483646 w 2246"/>
                <a:gd name="T13" fmla="*/ 846772500 h 1082"/>
                <a:gd name="T14" fmla="*/ 2147483646 w 2246"/>
                <a:gd name="T15" fmla="*/ 665321250 h 1082"/>
                <a:gd name="T16" fmla="*/ 2147483646 w 2246"/>
                <a:gd name="T17" fmla="*/ 428426563 h 1082"/>
                <a:gd name="T18" fmla="*/ 2147483646 w 2246"/>
                <a:gd name="T19" fmla="*/ 241935000 h 1082"/>
                <a:gd name="T20" fmla="*/ 2147483646 w 2246"/>
                <a:gd name="T21" fmla="*/ 146169063 h 1082"/>
                <a:gd name="T22" fmla="*/ 2147483646 w 2246"/>
                <a:gd name="T23" fmla="*/ 55443438 h 1082"/>
                <a:gd name="T24" fmla="*/ 2147483646 w 2246"/>
                <a:gd name="T25" fmla="*/ 20161250 h 1082"/>
                <a:gd name="T26" fmla="*/ 2147483646 w 2246"/>
                <a:gd name="T27" fmla="*/ 35282188 h 1082"/>
                <a:gd name="T28" fmla="*/ 2127011875 w 2246"/>
                <a:gd name="T29" fmla="*/ 110886875 h 1082"/>
                <a:gd name="T30" fmla="*/ 1733867500 w 2246"/>
                <a:gd name="T31" fmla="*/ 241935000 h 1082"/>
                <a:gd name="T32" fmla="*/ 1486892188 w 2246"/>
                <a:gd name="T33" fmla="*/ 362902500 h 1082"/>
                <a:gd name="T34" fmla="*/ 1144150938 w 2246"/>
                <a:gd name="T35" fmla="*/ 579635938 h 1082"/>
                <a:gd name="T36" fmla="*/ 841732188 w 2246"/>
                <a:gd name="T37" fmla="*/ 846772500 h 1082"/>
                <a:gd name="T38" fmla="*/ 665321250 w 2246"/>
                <a:gd name="T39" fmla="*/ 1033264063 h 1082"/>
                <a:gd name="T40" fmla="*/ 443547500 w 2246"/>
                <a:gd name="T41" fmla="*/ 1345763438 h 1082"/>
                <a:gd name="T42" fmla="*/ 262096250 w 2246"/>
                <a:gd name="T43" fmla="*/ 1688504688 h 1082"/>
                <a:gd name="T44" fmla="*/ 126007813 w 2246"/>
                <a:gd name="T45" fmla="*/ 2056447500 h 1082"/>
                <a:gd name="T46" fmla="*/ 40322500 w 2246"/>
                <a:gd name="T47" fmla="*/ 2147483646 h 1082"/>
                <a:gd name="T48" fmla="*/ 20161250 w 2246"/>
                <a:gd name="T49" fmla="*/ 2147483646 h 1082"/>
                <a:gd name="T50" fmla="*/ 5040313 w 2246"/>
                <a:gd name="T51" fmla="*/ 2147483646 h 1082"/>
                <a:gd name="T52" fmla="*/ 75604688 w 2246"/>
                <a:gd name="T53" fmla="*/ 2147483646 h 1082"/>
                <a:gd name="T54" fmla="*/ 196572188 w 2246"/>
                <a:gd name="T55" fmla="*/ 1784270625 h 1082"/>
                <a:gd name="T56" fmla="*/ 372983125 w 2246"/>
                <a:gd name="T57" fmla="*/ 1421368125 h 1082"/>
                <a:gd name="T58" fmla="*/ 594756875 w 2246"/>
                <a:gd name="T59" fmla="*/ 1088707500 h 1082"/>
                <a:gd name="T60" fmla="*/ 861893438 w 2246"/>
                <a:gd name="T61" fmla="*/ 796369375 h 1082"/>
                <a:gd name="T62" fmla="*/ 1169352500 w 2246"/>
                <a:gd name="T63" fmla="*/ 539313438 h 1082"/>
                <a:gd name="T64" fmla="*/ 1507053438 w 2246"/>
                <a:gd name="T65" fmla="*/ 327620313 h 1082"/>
                <a:gd name="T66" fmla="*/ 1874996250 w 2246"/>
                <a:gd name="T67" fmla="*/ 166330313 h 1082"/>
                <a:gd name="T68" fmla="*/ 2147483646 w 2246"/>
                <a:gd name="T69" fmla="*/ 55443438 h 1082"/>
                <a:gd name="T70" fmla="*/ 2147483646 w 2246"/>
                <a:gd name="T71" fmla="*/ 5040313 h 1082"/>
                <a:gd name="T72" fmla="*/ 2147483646 w 2246"/>
                <a:gd name="T73" fmla="*/ 5040313 h 1082"/>
                <a:gd name="T74" fmla="*/ 2147483646 w 2246"/>
                <a:gd name="T75" fmla="*/ 60483750 h 1082"/>
                <a:gd name="T76" fmla="*/ 2147483646 w 2246"/>
                <a:gd name="T77" fmla="*/ 171370625 h 1082"/>
                <a:gd name="T78" fmla="*/ 2147483646 w 2246"/>
                <a:gd name="T79" fmla="*/ 342741250 h 1082"/>
                <a:gd name="T80" fmla="*/ 2147483646 w 2246"/>
                <a:gd name="T81" fmla="*/ 564515000 h 1082"/>
                <a:gd name="T82" fmla="*/ 2147483646 w 2246"/>
                <a:gd name="T83" fmla="*/ 831651563 h 1082"/>
                <a:gd name="T84" fmla="*/ 2147483646 w 2246"/>
                <a:gd name="T85" fmla="*/ 1023183438 h 1082"/>
                <a:gd name="T86" fmla="*/ 2147483646 w 2246"/>
                <a:gd name="T87" fmla="*/ 1335682813 h 1082"/>
                <a:gd name="T88" fmla="*/ 2147483646 w 2246"/>
                <a:gd name="T89" fmla="*/ 1678424063 h 1082"/>
                <a:gd name="T90" fmla="*/ 2147483646 w 2246"/>
                <a:gd name="T91" fmla="*/ 2051407188 h 1082"/>
                <a:gd name="T92" fmla="*/ 2147483646 w 2246"/>
                <a:gd name="T93" fmla="*/ 2147483646 h 1082"/>
                <a:gd name="T94" fmla="*/ 2147483646 w 2246"/>
                <a:gd name="T95" fmla="*/ 2147483646 h 108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246" h="1082">
                  <a:moveTo>
                    <a:pt x="2246" y="1078"/>
                  </a:moveTo>
                  <a:lnTo>
                    <a:pt x="2246" y="1078"/>
                  </a:lnTo>
                  <a:lnTo>
                    <a:pt x="2238" y="1074"/>
                  </a:lnTo>
                  <a:lnTo>
                    <a:pt x="2234" y="1024"/>
                  </a:lnTo>
                  <a:lnTo>
                    <a:pt x="2228" y="974"/>
                  </a:lnTo>
                  <a:lnTo>
                    <a:pt x="2220" y="924"/>
                  </a:lnTo>
                  <a:lnTo>
                    <a:pt x="2210" y="876"/>
                  </a:lnTo>
                  <a:lnTo>
                    <a:pt x="2198" y="828"/>
                  </a:lnTo>
                  <a:lnTo>
                    <a:pt x="2184" y="782"/>
                  </a:lnTo>
                  <a:lnTo>
                    <a:pt x="2168" y="736"/>
                  </a:lnTo>
                  <a:lnTo>
                    <a:pt x="2150" y="690"/>
                  </a:lnTo>
                  <a:lnTo>
                    <a:pt x="2128" y="640"/>
                  </a:lnTo>
                  <a:lnTo>
                    <a:pt x="2104" y="592"/>
                  </a:lnTo>
                  <a:lnTo>
                    <a:pt x="2076" y="546"/>
                  </a:lnTo>
                  <a:lnTo>
                    <a:pt x="2048" y="500"/>
                  </a:lnTo>
                  <a:lnTo>
                    <a:pt x="2016" y="456"/>
                  </a:lnTo>
                  <a:lnTo>
                    <a:pt x="1984" y="414"/>
                  </a:lnTo>
                  <a:lnTo>
                    <a:pt x="1948" y="374"/>
                  </a:lnTo>
                  <a:lnTo>
                    <a:pt x="1912" y="336"/>
                  </a:lnTo>
                  <a:lnTo>
                    <a:pt x="1872" y="298"/>
                  </a:lnTo>
                  <a:lnTo>
                    <a:pt x="1832" y="264"/>
                  </a:lnTo>
                  <a:lnTo>
                    <a:pt x="1790" y="230"/>
                  </a:lnTo>
                  <a:lnTo>
                    <a:pt x="1746" y="200"/>
                  </a:lnTo>
                  <a:lnTo>
                    <a:pt x="1702" y="170"/>
                  </a:lnTo>
                  <a:lnTo>
                    <a:pt x="1654" y="144"/>
                  </a:lnTo>
                  <a:lnTo>
                    <a:pt x="1606" y="118"/>
                  </a:lnTo>
                  <a:lnTo>
                    <a:pt x="1556" y="96"/>
                  </a:lnTo>
                  <a:lnTo>
                    <a:pt x="1506" y="76"/>
                  </a:lnTo>
                  <a:lnTo>
                    <a:pt x="1454" y="58"/>
                  </a:lnTo>
                  <a:lnTo>
                    <a:pt x="1402" y="44"/>
                  </a:lnTo>
                  <a:lnTo>
                    <a:pt x="1348" y="32"/>
                  </a:lnTo>
                  <a:lnTo>
                    <a:pt x="1292" y="22"/>
                  </a:lnTo>
                  <a:lnTo>
                    <a:pt x="1236" y="14"/>
                  </a:lnTo>
                  <a:lnTo>
                    <a:pt x="1180" y="10"/>
                  </a:lnTo>
                  <a:lnTo>
                    <a:pt x="1122" y="8"/>
                  </a:lnTo>
                  <a:lnTo>
                    <a:pt x="1064" y="10"/>
                  </a:lnTo>
                  <a:lnTo>
                    <a:pt x="1008" y="14"/>
                  </a:lnTo>
                  <a:lnTo>
                    <a:pt x="952" y="22"/>
                  </a:lnTo>
                  <a:lnTo>
                    <a:pt x="898" y="32"/>
                  </a:lnTo>
                  <a:lnTo>
                    <a:pt x="844" y="44"/>
                  </a:lnTo>
                  <a:lnTo>
                    <a:pt x="790" y="58"/>
                  </a:lnTo>
                  <a:lnTo>
                    <a:pt x="738" y="76"/>
                  </a:lnTo>
                  <a:lnTo>
                    <a:pt x="688" y="96"/>
                  </a:lnTo>
                  <a:lnTo>
                    <a:pt x="638" y="118"/>
                  </a:lnTo>
                  <a:lnTo>
                    <a:pt x="590" y="144"/>
                  </a:lnTo>
                  <a:lnTo>
                    <a:pt x="544" y="170"/>
                  </a:lnTo>
                  <a:lnTo>
                    <a:pt x="498" y="200"/>
                  </a:lnTo>
                  <a:lnTo>
                    <a:pt x="454" y="230"/>
                  </a:lnTo>
                  <a:lnTo>
                    <a:pt x="412" y="264"/>
                  </a:lnTo>
                  <a:lnTo>
                    <a:pt x="372" y="298"/>
                  </a:lnTo>
                  <a:lnTo>
                    <a:pt x="334" y="336"/>
                  </a:lnTo>
                  <a:lnTo>
                    <a:pt x="298" y="372"/>
                  </a:lnTo>
                  <a:lnTo>
                    <a:pt x="264" y="410"/>
                  </a:lnTo>
                  <a:lnTo>
                    <a:pt x="234" y="450"/>
                  </a:lnTo>
                  <a:lnTo>
                    <a:pt x="204" y="492"/>
                  </a:lnTo>
                  <a:lnTo>
                    <a:pt x="176" y="534"/>
                  </a:lnTo>
                  <a:lnTo>
                    <a:pt x="150" y="578"/>
                  </a:lnTo>
                  <a:lnTo>
                    <a:pt x="126" y="624"/>
                  </a:lnTo>
                  <a:lnTo>
                    <a:pt x="104" y="670"/>
                  </a:lnTo>
                  <a:lnTo>
                    <a:pt x="84" y="718"/>
                  </a:lnTo>
                  <a:lnTo>
                    <a:pt x="66" y="766"/>
                  </a:lnTo>
                  <a:lnTo>
                    <a:pt x="50" y="816"/>
                  </a:lnTo>
                  <a:lnTo>
                    <a:pt x="36" y="866"/>
                  </a:lnTo>
                  <a:lnTo>
                    <a:pt x="26" y="918"/>
                  </a:lnTo>
                  <a:lnTo>
                    <a:pt x="16" y="970"/>
                  </a:lnTo>
                  <a:lnTo>
                    <a:pt x="10" y="1024"/>
                  </a:lnTo>
                  <a:lnTo>
                    <a:pt x="8" y="1078"/>
                  </a:lnTo>
                  <a:lnTo>
                    <a:pt x="0" y="1082"/>
                  </a:lnTo>
                  <a:lnTo>
                    <a:pt x="2" y="1026"/>
                  </a:lnTo>
                  <a:lnTo>
                    <a:pt x="8" y="970"/>
                  </a:lnTo>
                  <a:lnTo>
                    <a:pt x="18" y="916"/>
                  </a:lnTo>
                  <a:lnTo>
                    <a:pt x="30" y="862"/>
                  </a:lnTo>
                  <a:lnTo>
                    <a:pt x="44" y="810"/>
                  </a:lnTo>
                  <a:lnTo>
                    <a:pt x="60" y="758"/>
                  </a:lnTo>
                  <a:lnTo>
                    <a:pt x="78" y="708"/>
                  </a:lnTo>
                  <a:lnTo>
                    <a:pt x="100" y="658"/>
                  </a:lnTo>
                  <a:lnTo>
                    <a:pt x="122" y="610"/>
                  </a:lnTo>
                  <a:lnTo>
                    <a:pt x="148" y="564"/>
                  </a:lnTo>
                  <a:lnTo>
                    <a:pt x="176" y="520"/>
                  </a:lnTo>
                  <a:lnTo>
                    <a:pt x="204" y="476"/>
                  </a:lnTo>
                  <a:lnTo>
                    <a:pt x="236" y="432"/>
                  </a:lnTo>
                  <a:lnTo>
                    <a:pt x="270" y="392"/>
                  </a:lnTo>
                  <a:lnTo>
                    <a:pt x="306" y="352"/>
                  </a:lnTo>
                  <a:lnTo>
                    <a:pt x="342" y="316"/>
                  </a:lnTo>
                  <a:lnTo>
                    <a:pt x="380" y="280"/>
                  </a:lnTo>
                  <a:lnTo>
                    <a:pt x="422" y="246"/>
                  </a:lnTo>
                  <a:lnTo>
                    <a:pt x="464" y="214"/>
                  </a:lnTo>
                  <a:lnTo>
                    <a:pt x="506" y="184"/>
                  </a:lnTo>
                  <a:lnTo>
                    <a:pt x="552" y="156"/>
                  </a:lnTo>
                  <a:lnTo>
                    <a:pt x="598" y="130"/>
                  </a:lnTo>
                  <a:lnTo>
                    <a:pt x="646" y="106"/>
                  </a:lnTo>
                  <a:lnTo>
                    <a:pt x="694" y="84"/>
                  </a:lnTo>
                  <a:lnTo>
                    <a:pt x="744" y="66"/>
                  </a:lnTo>
                  <a:lnTo>
                    <a:pt x="796" y="48"/>
                  </a:lnTo>
                  <a:lnTo>
                    <a:pt x="848" y="34"/>
                  </a:lnTo>
                  <a:lnTo>
                    <a:pt x="902" y="22"/>
                  </a:lnTo>
                  <a:lnTo>
                    <a:pt x="956" y="12"/>
                  </a:lnTo>
                  <a:lnTo>
                    <a:pt x="1010" y="6"/>
                  </a:lnTo>
                  <a:lnTo>
                    <a:pt x="1066" y="2"/>
                  </a:lnTo>
                  <a:lnTo>
                    <a:pt x="1122" y="0"/>
                  </a:lnTo>
                  <a:lnTo>
                    <a:pt x="1180" y="2"/>
                  </a:lnTo>
                  <a:lnTo>
                    <a:pt x="1238" y="6"/>
                  </a:lnTo>
                  <a:lnTo>
                    <a:pt x="1294" y="14"/>
                  </a:lnTo>
                  <a:lnTo>
                    <a:pt x="1348" y="24"/>
                  </a:lnTo>
                  <a:lnTo>
                    <a:pt x="1404" y="36"/>
                  </a:lnTo>
                  <a:lnTo>
                    <a:pt x="1456" y="52"/>
                  </a:lnTo>
                  <a:lnTo>
                    <a:pt x="1508" y="68"/>
                  </a:lnTo>
                  <a:lnTo>
                    <a:pt x="1560" y="88"/>
                  </a:lnTo>
                  <a:lnTo>
                    <a:pt x="1610" y="112"/>
                  </a:lnTo>
                  <a:lnTo>
                    <a:pt x="1658" y="136"/>
                  </a:lnTo>
                  <a:lnTo>
                    <a:pt x="1706" y="164"/>
                  </a:lnTo>
                  <a:lnTo>
                    <a:pt x="1750" y="192"/>
                  </a:lnTo>
                  <a:lnTo>
                    <a:pt x="1794" y="224"/>
                  </a:lnTo>
                  <a:lnTo>
                    <a:pt x="1838" y="258"/>
                  </a:lnTo>
                  <a:lnTo>
                    <a:pt x="1878" y="292"/>
                  </a:lnTo>
                  <a:lnTo>
                    <a:pt x="1918" y="330"/>
                  </a:lnTo>
                  <a:lnTo>
                    <a:pt x="1952" y="366"/>
                  </a:lnTo>
                  <a:lnTo>
                    <a:pt x="1986" y="406"/>
                  </a:lnTo>
                  <a:lnTo>
                    <a:pt x="2018" y="446"/>
                  </a:lnTo>
                  <a:lnTo>
                    <a:pt x="2048" y="488"/>
                  </a:lnTo>
                  <a:lnTo>
                    <a:pt x="2076" y="530"/>
                  </a:lnTo>
                  <a:lnTo>
                    <a:pt x="2102" y="574"/>
                  </a:lnTo>
                  <a:lnTo>
                    <a:pt x="2128" y="620"/>
                  </a:lnTo>
                  <a:lnTo>
                    <a:pt x="2150" y="666"/>
                  </a:lnTo>
                  <a:lnTo>
                    <a:pt x="2170" y="714"/>
                  </a:lnTo>
                  <a:lnTo>
                    <a:pt x="2188" y="764"/>
                  </a:lnTo>
                  <a:lnTo>
                    <a:pt x="2202" y="814"/>
                  </a:lnTo>
                  <a:lnTo>
                    <a:pt x="2216" y="864"/>
                  </a:lnTo>
                  <a:lnTo>
                    <a:pt x="2228" y="916"/>
                  </a:lnTo>
                  <a:lnTo>
                    <a:pt x="2236" y="970"/>
                  </a:lnTo>
                  <a:lnTo>
                    <a:pt x="2242" y="1024"/>
                  </a:lnTo>
                  <a:lnTo>
                    <a:pt x="2246" y="107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89" name="Freeform 17"/>
            <p:cNvSpPr>
              <a:spLocks/>
            </p:cNvSpPr>
            <p:nvPr/>
          </p:nvSpPr>
          <p:spPr bwMode="auto">
            <a:xfrm>
              <a:off x="2852738" y="881063"/>
              <a:ext cx="3435350" cy="1622425"/>
            </a:xfrm>
            <a:custGeom>
              <a:avLst/>
              <a:gdLst>
                <a:gd name="T0" fmla="*/ 2147483646 w 2164"/>
                <a:gd name="T1" fmla="*/ 2147483646 h 1022"/>
                <a:gd name="T2" fmla="*/ 2147483646 w 2164"/>
                <a:gd name="T3" fmla="*/ 2147483646 h 1022"/>
                <a:gd name="T4" fmla="*/ 2147483646 w 2164"/>
                <a:gd name="T5" fmla="*/ 1995963750 h 1022"/>
                <a:gd name="T6" fmla="*/ 2147483646 w 2164"/>
                <a:gd name="T7" fmla="*/ 1678424063 h 1022"/>
                <a:gd name="T8" fmla="*/ 2147483646 w 2164"/>
                <a:gd name="T9" fmla="*/ 1441529375 h 1022"/>
                <a:gd name="T10" fmla="*/ 2147483646 w 2164"/>
                <a:gd name="T11" fmla="*/ 1108868750 h 1022"/>
                <a:gd name="T12" fmla="*/ 2147483646 w 2164"/>
                <a:gd name="T13" fmla="*/ 816530625 h 1022"/>
                <a:gd name="T14" fmla="*/ 2147483646 w 2164"/>
                <a:gd name="T15" fmla="*/ 640119688 h 1022"/>
                <a:gd name="T16" fmla="*/ 2147483646 w 2164"/>
                <a:gd name="T17" fmla="*/ 413305625 h 1022"/>
                <a:gd name="T18" fmla="*/ 2147483646 w 2164"/>
                <a:gd name="T19" fmla="*/ 236894688 h 1022"/>
                <a:gd name="T20" fmla="*/ 2147483646 w 2164"/>
                <a:gd name="T21" fmla="*/ 141128750 h 1022"/>
                <a:gd name="T22" fmla="*/ 2147483646 w 2164"/>
                <a:gd name="T23" fmla="*/ 50403125 h 1022"/>
                <a:gd name="T24" fmla="*/ 2147483646 w 2164"/>
                <a:gd name="T25" fmla="*/ 20161250 h 1022"/>
                <a:gd name="T26" fmla="*/ 2147483646 w 2164"/>
                <a:gd name="T27" fmla="*/ 35282188 h 1022"/>
                <a:gd name="T28" fmla="*/ 2051407188 w 2164"/>
                <a:gd name="T29" fmla="*/ 105846563 h 1022"/>
                <a:gd name="T30" fmla="*/ 1673383750 w 2164"/>
                <a:gd name="T31" fmla="*/ 236894688 h 1022"/>
                <a:gd name="T32" fmla="*/ 1436489063 w 2164"/>
                <a:gd name="T33" fmla="*/ 347781563 h 1022"/>
                <a:gd name="T34" fmla="*/ 1103828438 w 2164"/>
                <a:gd name="T35" fmla="*/ 559474688 h 1022"/>
                <a:gd name="T36" fmla="*/ 811490313 w 2164"/>
                <a:gd name="T37" fmla="*/ 816530625 h 1022"/>
                <a:gd name="T38" fmla="*/ 645160000 w 2164"/>
                <a:gd name="T39" fmla="*/ 992941563 h 1022"/>
                <a:gd name="T40" fmla="*/ 433466875 w 2164"/>
                <a:gd name="T41" fmla="*/ 1285279688 h 1022"/>
                <a:gd name="T42" fmla="*/ 262096250 w 2164"/>
                <a:gd name="T43" fmla="*/ 1607859688 h 1022"/>
                <a:gd name="T44" fmla="*/ 131048125 w 2164"/>
                <a:gd name="T45" fmla="*/ 1950600938 h 1022"/>
                <a:gd name="T46" fmla="*/ 50403125 w 2164"/>
                <a:gd name="T47" fmla="*/ 2147483646 h 1022"/>
                <a:gd name="T48" fmla="*/ 20161250 w 2164"/>
                <a:gd name="T49" fmla="*/ 2147483646 h 1022"/>
                <a:gd name="T50" fmla="*/ 10080625 w 2164"/>
                <a:gd name="T51" fmla="*/ 2147483646 h 1022"/>
                <a:gd name="T52" fmla="*/ 80645000 w 2164"/>
                <a:gd name="T53" fmla="*/ 2051407188 h 1022"/>
                <a:gd name="T54" fmla="*/ 201612500 w 2164"/>
                <a:gd name="T55" fmla="*/ 1683464375 h 1022"/>
                <a:gd name="T56" fmla="*/ 378023438 w 2164"/>
                <a:gd name="T57" fmla="*/ 1340723125 h 1022"/>
                <a:gd name="T58" fmla="*/ 589716563 w 2164"/>
                <a:gd name="T59" fmla="*/ 1028223750 h 1022"/>
                <a:gd name="T60" fmla="*/ 846772500 w 2164"/>
                <a:gd name="T61" fmla="*/ 751006563 h 1022"/>
                <a:gd name="T62" fmla="*/ 1139110625 w 2164"/>
                <a:gd name="T63" fmla="*/ 509071563 h 1022"/>
                <a:gd name="T64" fmla="*/ 1466730938 w 2164"/>
                <a:gd name="T65" fmla="*/ 307459063 h 1022"/>
                <a:gd name="T66" fmla="*/ 1819552813 w 2164"/>
                <a:gd name="T67" fmla="*/ 156249688 h 1022"/>
                <a:gd name="T68" fmla="*/ 2147483646 w 2164"/>
                <a:gd name="T69" fmla="*/ 55443438 h 1022"/>
                <a:gd name="T70" fmla="*/ 2147483646 w 2164"/>
                <a:gd name="T71" fmla="*/ 5040313 h 1022"/>
                <a:gd name="T72" fmla="*/ 2147483646 w 2164"/>
                <a:gd name="T73" fmla="*/ 5040313 h 1022"/>
                <a:gd name="T74" fmla="*/ 2147483646 w 2164"/>
                <a:gd name="T75" fmla="*/ 55443438 h 1022"/>
                <a:gd name="T76" fmla="*/ 2147483646 w 2164"/>
                <a:gd name="T77" fmla="*/ 166330313 h 1022"/>
                <a:gd name="T78" fmla="*/ 2147483646 w 2164"/>
                <a:gd name="T79" fmla="*/ 332660625 h 1022"/>
                <a:gd name="T80" fmla="*/ 2147483646 w 2164"/>
                <a:gd name="T81" fmla="*/ 544353750 h 1022"/>
                <a:gd name="T82" fmla="*/ 2147483646 w 2164"/>
                <a:gd name="T83" fmla="*/ 801409688 h 1022"/>
                <a:gd name="T84" fmla="*/ 2147483646 w 2164"/>
                <a:gd name="T85" fmla="*/ 982860938 h 1022"/>
                <a:gd name="T86" fmla="*/ 2147483646 w 2164"/>
                <a:gd name="T87" fmla="*/ 1275199063 h 1022"/>
                <a:gd name="T88" fmla="*/ 2147483646 w 2164"/>
                <a:gd name="T89" fmla="*/ 1597779063 h 1022"/>
                <a:gd name="T90" fmla="*/ 2147483646 w 2164"/>
                <a:gd name="T91" fmla="*/ 1945560625 h 1022"/>
                <a:gd name="T92" fmla="*/ 2147483646 w 2164"/>
                <a:gd name="T93" fmla="*/ 2147483646 h 1022"/>
                <a:gd name="T94" fmla="*/ 2147483646 w 2164"/>
                <a:gd name="T95" fmla="*/ 2147483646 h 102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164" h="1022">
                  <a:moveTo>
                    <a:pt x="2164" y="1018"/>
                  </a:moveTo>
                  <a:lnTo>
                    <a:pt x="2164" y="1018"/>
                  </a:lnTo>
                  <a:lnTo>
                    <a:pt x="2156" y="1016"/>
                  </a:lnTo>
                  <a:lnTo>
                    <a:pt x="2152" y="970"/>
                  </a:lnTo>
                  <a:lnTo>
                    <a:pt x="2146" y="924"/>
                  </a:lnTo>
                  <a:lnTo>
                    <a:pt x="2138" y="880"/>
                  </a:lnTo>
                  <a:lnTo>
                    <a:pt x="2130" y="834"/>
                  </a:lnTo>
                  <a:lnTo>
                    <a:pt x="2118" y="792"/>
                  </a:lnTo>
                  <a:lnTo>
                    <a:pt x="2104" y="748"/>
                  </a:lnTo>
                  <a:lnTo>
                    <a:pt x="2090" y="706"/>
                  </a:lnTo>
                  <a:lnTo>
                    <a:pt x="2074" y="666"/>
                  </a:lnTo>
                  <a:lnTo>
                    <a:pt x="2052" y="618"/>
                  </a:lnTo>
                  <a:lnTo>
                    <a:pt x="2028" y="572"/>
                  </a:lnTo>
                  <a:lnTo>
                    <a:pt x="2002" y="526"/>
                  </a:lnTo>
                  <a:lnTo>
                    <a:pt x="1974" y="482"/>
                  </a:lnTo>
                  <a:lnTo>
                    <a:pt x="1944" y="440"/>
                  </a:lnTo>
                  <a:lnTo>
                    <a:pt x="1912" y="400"/>
                  </a:lnTo>
                  <a:lnTo>
                    <a:pt x="1878" y="362"/>
                  </a:lnTo>
                  <a:lnTo>
                    <a:pt x="1844" y="324"/>
                  </a:lnTo>
                  <a:lnTo>
                    <a:pt x="1806" y="288"/>
                  </a:lnTo>
                  <a:lnTo>
                    <a:pt x="1766" y="254"/>
                  </a:lnTo>
                  <a:lnTo>
                    <a:pt x="1726" y="222"/>
                  </a:lnTo>
                  <a:lnTo>
                    <a:pt x="1684" y="192"/>
                  </a:lnTo>
                  <a:lnTo>
                    <a:pt x="1640" y="164"/>
                  </a:lnTo>
                  <a:lnTo>
                    <a:pt x="1596" y="138"/>
                  </a:lnTo>
                  <a:lnTo>
                    <a:pt x="1548" y="114"/>
                  </a:lnTo>
                  <a:lnTo>
                    <a:pt x="1502" y="94"/>
                  </a:lnTo>
                  <a:lnTo>
                    <a:pt x="1452" y="74"/>
                  </a:lnTo>
                  <a:lnTo>
                    <a:pt x="1402" y="56"/>
                  </a:lnTo>
                  <a:lnTo>
                    <a:pt x="1352" y="42"/>
                  </a:lnTo>
                  <a:lnTo>
                    <a:pt x="1300" y="30"/>
                  </a:lnTo>
                  <a:lnTo>
                    <a:pt x="1246" y="20"/>
                  </a:lnTo>
                  <a:lnTo>
                    <a:pt x="1192" y="14"/>
                  </a:lnTo>
                  <a:lnTo>
                    <a:pt x="1138" y="10"/>
                  </a:lnTo>
                  <a:lnTo>
                    <a:pt x="1082" y="8"/>
                  </a:lnTo>
                  <a:lnTo>
                    <a:pt x="1026" y="10"/>
                  </a:lnTo>
                  <a:lnTo>
                    <a:pt x="972" y="14"/>
                  </a:lnTo>
                  <a:lnTo>
                    <a:pt x="918" y="20"/>
                  </a:lnTo>
                  <a:lnTo>
                    <a:pt x="866" y="30"/>
                  </a:lnTo>
                  <a:lnTo>
                    <a:pt x="814" y="42"/>
                  </a:lnTo>
                  <a:lnTo>
                    <a:pt x="762" y="56"/>
                  </a:lnTo>
                  <a:lnTo>
                    <a:pt x="712" y="74"/>
                  </a:lnTo>
                  <a:lnTo>
                    <a:pt x="664" y="94"/>
                  </a:lnTo>
                  <a:lnTo>
                    <a:pt x="616" y="114"/>
                  </a:lnTo>
                  <a:lnTo>
                    <a:pt x="570" y="138"/>
                  </a:lnTo>
                  <a:lnTo>
                    <a:pt x="524" y="164"/>
                  </a:lnTo>
                  <a:lnTo>
                    <a:pt x="480" y="192"/>
                  </a:lnTo>
                  <a:lnTo>
                    <a:pt x="438" y="222"/>
                  </a:lnTo>
                  <a:lnTo>
                    <a:pt x="398" y="254"/>
                  </a:lnTo>
                  <a:lnTo>
                    <a:pt x="358" y="288"/>
                  </a:lnTo>
                  <a:lnTo>
                    <a:pt x="322" y="324"/>
                  </a:lnTo>
                  <a:lnTo>
                    <a:pt x="288" y="358"/>
                  </a:lnTo>
                  <a:lnTo>
                    <a:pt x="256" y="394"/>
                  </a:lnTo>
                  <a:lnTo>
                    <a:pt x="228" y="432"/>
                  </a:lnTo>
                  <a:lnTo>
                    <a:pt x="198" y="470"/>
                  </a:lnTo>
                  <a:lnTo>
                    <a:pt x="172" y="510"/>
                  </a:lnTo>
                  <a:lnTo>
                    <a:pt x="148" y="552"/>
                  </a:lnTo>
                  <a:lnTo>
                    <a:pt x="124" y="594"/>
                  </a:lnTo>
                  <a:lnTo>
                    <a:pt x="104" y="638"/>
                  </a:lnTo>
                  <a:lnTo>
                    <a:pt x="84" y="682"/>
                  </a:lnTo>
                  <a:lnTo>
                    <a:pt x="68" y="728"/>
                  </a:lnTo>
                  <a:lnTo>
                    <a:pt x="52" y="774"/>
                  </a:lnTo>
                  <a:lnTo>
                    <a:pt x="38" y="822"/>
                  </a:lnTo>
                  <a:lnTo>
                    <a:pt x="28" y="870"/>
                  </a:lnTo>
                  <a:lnTo>
                    <a:pt x="20" y="918"/>
                  </a:lnTo>
                  <a:lnTo>
                    <a:pt x="12" y="968"/>
                  </a:lnTo>
                  <a:lnTo>
                    <a:pt x="8" y="1018"/>
                  </a:lnTo>
                  <a:lnTo>
                    <a:pt x="0" y="1022"/>
                  </a:lnTo>
                  <a:lnTo>
                    <a:pt x="4" y="970"/>
                  </a:lnTo>
                  <a:lnTo>
                    <a:pt x="12" y="916"/>
                  </a:lnTo>
                  <a:lnTo>
                    <a:pt x="20" y="866"/>
                  </a:lnTo>
                  <a:lnTo>
                    <a:pt x="32" y="814"/>
                  </a:lnTo>
                  <a:lnTo>
                    <a:pt x="46" y="766"/>
                  </a:lnTo>
                  <a:lnTo>
                    <a:pt x="62" y="716"/>
                  </a:lnTo>
                  <a:lnTo>
                    <a:pt x="80" y="668"/>
                  </a:lnTo>
                  <a:lnTo>
                    <a:pt x="102" y="622"/>
                  </a:lnTo>
                  <a:lnTo>
                    <a:pt x="124" y="576"/>
                  </a:lnTo>
                  <a:lnTo>
                    <a:pt x="150" y="532"/>
                  </a:lnTo>
                  <a:lnTo>
                    <a:pt x="176" y="490"/>
                  </a:lnTo>
                  <a:lnTo>
                    <a:pt x="204" y="448"/>
                  </a:lnTo>
                  <a:lnTo>
                    <a:pt x="234" y="408"/>
                  </a:lnTo>
                  <a:lnTo>
                    <a:pt x="268" y="370"/>
                  </a:lnTo>
                  <a:lnTo>
                    <a:pt x="302" y="334"/>
                  </a:lnTo>
                  <a:lnTo>
                    <a:pt x="336" y="298"/>
                  </a:lnTo>
                  <a:lnTo>
                    <a:pt x="374" y="264"/>
                  </a:lnTo>
                  <a:lnTo>
                    <a:pt x="412" y="232"/>
                  </a:lnTo>
                  <a:lnTo>
                    <a:pt x="452" y="202"/>
                  </a:lnTo>
                  <a:lnTo>
                    <a:pt x="494" y="174"/>
                  </a:lnTo>
                  <a:lnTo>
                    <a:pt x="538" y="148"/>
                  </a:lnTo>
                  <a:lnTo>
                    <a:pt x="582" y="122"/>
                  </a:lnTo>
                  <a:lnTo>
                    <a:pt x="628" y="100"/>
                  </a:lnTo>
                  <a:lnTo>
                    <a:pt x="674" y="80"/>
                  </a:lnTo>
                  <a:lnTo>
                    <a:pt x="722" y="62"/>
                  </a:lnTo>
                  <a:lnTo>
                    <a:pt x="770" y="46"/>
                  </a:lnTo>
                  <a:lnTo>
                    <a:pt x="820" y="32"/>
                  </a:lnTo>
                  <a:lnTo>
                    <a:pt x="872" y="22"/>
                  </a:lnTo>
                  <a:lnTo>
                    <a:pt x="922" y="12"/>
                  </a:lnTo>
                  <a:lnTo>
                    <a:pt x="976" y="6"/>
                  </a:lnTo>
                  <a:lnTo>
                    <a:pt x="1028" y="2"/>
                  </a:lnTo>
                  <a:lnTo>
                    <a:pt x="1082" y="0"/>
                  </a:lnTo>
                  <a:lnTo>
                    <a:pt x="1138" y="2"/>
                  </a:lnTo>
                  <a:lnTo>
                    <a:pt x="1194" y="6"/>
                  </a:lnTo>
                  <a:lnTo>
                    <a:pt x="1248" y="14"/>
                  </a:lnTo>
                  <a:lnTo>
                    <a:pt x="1300" y="22"/>
                  </a:lnTo>
                  <a:lnTo>
                    <a:pt x="1354" y="34"/>
                  </a:lnTo>
                  <a:lnTo>
                    <a:pt x="1404" y="50"/>
                  </a:lnTo>
                  <a:lnTo>
                    <a:pt x="1454" y="66"/>
                  </a:lnTo>
                  <a:lnTo>
                    <a:pt x="1504" y="86"/>
                  </a:lnTo>
                  <a:lnTo>
                    <a:pt x="1552" y="108"/>
                  </a:lnTo>
                  <a:lnTo>
                    <a:pt x="1598" y="132"/>
                  </a:lnTo>
                  <a:lnTo>
                    <a:pt x="1644" y="158"/>
                  </a:lnTo>
                  <a:lnTo>
                    <a:pt x="1688" y="186"/>
                  </a:lnTo>
                  <a:lnTo>
                    <a:pt x="1730" y="216"/>
                  </a:lnTo>
                  <a:lnTo>
                    <a:pt x="1772" y="248"/>
                  </a:lnTo>
                  <a:lnTo>
                    <a:pt x="1812" y="282"/>
                  </a:lnTo>
                  <a:lnTo>
                    <a:pt x="1848" y="318"/>
                  </a:lnTo>
                  <a:lnTo>
                    <a:pt x="1882" y="352"/>
                  </a:lnTo>
                  <a:lnTo>
                    <a:pt x="1914" y="390"/>
                  </a:lnTo>
                  <a:lnTo>
                    <a:pt x="1944" y="426"/>
                  </a:lnTo>
                  <a:lnTo>
                    <a:pt x="1972" y="466"/>
                  </a:lnTo>
                  <a:lnTo>
                    <a:pt x="2000" y="506"/>
                  </a:lnTo>
                  <a:lnTo>
                    <a:pt x="2024" y="548"/>
                  </a:lnTo>
                  <a:lnTo>
                    <a:pt x="2048" y="590"/>
                  </a:lnTo>
                  <a:lnTo>
                    <a:pt x="2068" y="634"/>
                  </a:lnTo>
                  <a:lnTo>
                    <a:pt x="2088" y="680"/>
                  </a:lnTo>
                  <a:lnTo>
                    <a:pt x="2106" y="726"/>
                  </a:lnTo>
                  <a:lnTo>
                    <a:pt x="2120" y="772"/>
                  </a:lnTo>
                  <a:lnTo>
                    <a:pt x="2134" y="820"/>
                  </a:lnTo>
                  <a:lnTo>
                    <a:pt x="2144" y="868"/>
                  </a:lnTo>
                  <a:lnTo>
                    <a:pt x="2154" y="918"/>
                  </a:lnTo>
                  <a:lnTo>
                    <a:pt x="2160" y="968"/>
                  </a:lnTo>
                  <a:lnTo>
                    <a:pt x="2164" y="101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0" name="Freeform 18"/>
            <p:cNvSpPr>
              <a:spLocks/>
            </p:cNvSpPr>
            <p:nvPr/>
          </p:nvSpPr>
          <p:spPr bwMode="auto">
            <a:xfrm>
              <a:off x="2919413" y="944563"/>
              <a:ext cx="3305175" cy="1530350"/>
            </a:xfrm>
            <a:custGeom>
              <a:avLst/>
              <a:gdLst>
                <a:gd name="T0" fmla="*/ 2147483646 w 2082"/>
                <a:gd name="T1" fmla="*/ 2147483646 h 964"/>
                <a:gd name="T2" fmla="*/ 2147483646 w 2082"/>
                <a:gd name="T3" fmla="*/ 2147483646 h 964"/>
                <a:gd name="T4" fmla="*/ 2147483646 w 2082"/>
                <a:gd name="T5" fmla="*/ 1905238125 h 964"/>
                <a:gd name="T6" fmla="*/ 2147483646 w 2082"/>
                <a:gd name="T7" fmla="*/ 1617940313 h 964"/>
                <a:gd name="T8" fmla="*/ 2147483646 w 2082"/>
                <a:gd name="T9" fmla="*/ 1386085938 h 964"/>
                <a:gd name="T10" fmla="*/ 2147483646 w 2082"/>
                <a:gd name="T11" fmla="*/ 1068546250 h 964"/>
                <a:gd name="T12" fmla="*/ 2147483646 w 2082"/>
                <a:gd name="T13" fmla="*/ 786288750 h 964"/>
                <a:gd name="T14" fmla="*/ 2147483646 w 2082"/>
                <a:gd name="T15" fmla="*/ 619958438 h 964"/>
                <a:gd name="T16" fmla="*/ 2147483646 w 2082"/>
                <a:gd name="T17" fmla="*/ 398184688 h 964"/>
                <a:gd name="T18" fmla="*/ 2147483646 w 2082"/>
                <a:gd name="T19" fmla="*/ 226814063 h 964"/>
                <a:gd name="T20" fmla="*/ 2147483646 w 2082"/>
                <a:gd name="T21" fmla="*/ 141128750 h 964"/>
                <a:gd name="T22" fmla="*/ 2147483646 w 2082"/>
                <a:gd name="T23" fmla="*/ 50403125 h 964"/>
                <a:gd name="T24" fmla="*/ 2147483646 w 2082"/>
                <a:gd name="T25" fmla="*/ 20161250 h 964"/>
                <a:gd name="T26" fmla="*/ 2147483646 w 2082"/>
                <a:gd name="T27" fmla="*/ 35282188 h 964"/>
                <a:gd name="T28" fmla="*/ 1970762188 w 2082"/>
                <a:gd name="T29" fmla="*/ 105846563 h 964"/>
                <a:gd name="T30" fmla="*/ 1607859688 w 2082"/>
                <a:gd name="T31" fmla="*/ 226814063 h 964"/>
                <a:gd name="T32" fmla="*/ 1376005313 w 2082"/>
                <a:gd name="T33" fmla="*/ 337700938 h 964"/>
                <a:gd name="T34" fmla="*/ 1058465625 w 2082"/>
                <a:gd name="T35" fmla="*/ 539313438 h 964"/>
                <a:gd name="T36" fmla="*/ 776208125 w 2082"/>
                <a:gd name="T37" fmla="*/ 786288750 h 964"/>
                <a:gd name="T38" fmla="*/ 624998750 w 2082"/>
                <a:gd name="T39" fmla="*/ 952619063 h 964"/>
                <a:gd name="T40" fmla="*/ 423386250 w 2082"/>
                <a:gd name="T41" fmla="*/ 1224795938 h 964"/>
                <a:gd name="T42" fmla="*/ 257055938 w 2082"/>
                <a:gd name="T43" fmla="*/ 1527214688 h 964"/>
                <a:gd name="T44" fmla="*/ 131048125 w 2082"/>
                <a:gd name="T45" fmla="*/ 1844754375 h 964"/>
                <a:gd name="T46" fmla="*/ 50403125 w 2082"/>
                <a:gd name="T47" fmla="*/ 2147483646 h 964"/>
                <a:gd name="T48" fmla="*/ 20161250 w 2082"/>
                <a:gd name="T49" fmla="*/ 2147483646 h 964"/>
                <a:gd name="T50" fmla="*/ 10080625 w 2082"/>
                <a:gd name="T51" fmla="*/ 2147483646 h 964"/>
                <a:gd name="T52" fmla="*/ 85685313 w 2082"/>
                <a:gd name="T53" fmla="*/ 1935480000 h 964"/>
                <a:gd name="T54" fmla="*/ 206652813 w 2082"/>
                <a:gd name="T55" fmla="*/ 1587698438 h 964"/>
                <a:gd name="T56" fmla="*/ 372983125 w 2082"/>
                <a:gd name="T57" fmla="*/ 1265118438 h 964"/>
                <a:gd name="T58" fmla="*/ 584676250 w 2082"/>
                <a:gd name="T59" fmla="*/ 967740000 h 964"/>
                <a:gd name="T60" fmla="*/ 831651563 w 2082"/>
                <a:gd name="T61" fmla="*/ 705643750 h 964"/>
                <a:gd name="T62" fmla="*/ 1108868750 w 2082"/>
                <a:gd name="T63" fmla="*/ 478829688 h 964"/>
                <a:gd name="T64" fmla="*/ 1421368125 w 2082"/>
                <a:gd name="T65" fmla="*/ 292338125 h 964"/>
                <a:gd name="T66" fmla="*/ 1759069063 w 2082"/>
                <a:gd name="T67" fmla="*/ 146169063 h 964"/>
                <a:gd name="T68" fmla="*/ 2116931250 w 2082"/>
                <a:gd name="T69" fmla="*/ 50403125 h 964"/>
                <a:gd name="T70" fmla="*/ 2147483646 w 2082"/>
                <a:gd name="T71" fmla="*/ 5040313 h 964"/>
                <a:gd name="T72" fmla="*/ 2147483646 w 2082"/>
                <a:gd name="T73" fmla="*/ 5040313 h 964"/>
                <a:gd name="T74" fmla="*/ 2147483646 w 2082"/>
                <a:gd name="T75" fmla="*/ 55443438 h 964"/>
                <a:gd name="T76" fmla="*/ 2147483646 w 2082"/>
                <a:gd name="T77" fmla="*/ 161290000 h 964"/>
                <a:gd name="T78" fmla="*/ 2147483646 w 2082"/>
                <a:gd name="T79" fmla="*/ 317539688 h 964"/>
                <a:gd name="T80" fmla="*/ 2147483646 w 2082"/>
                <a:gd name="T81" fmla="*/ 524192500 h 964"/>
                <a:gd name="T82" fmla="*/ 2147483646 w 2082"/>
                <a:gd name="T83" fmla="*/ 771167813 h 964"/>
                <a:gd name="T84" fmla="*/ 2147483646 w 2082"/>
                <a:gd name="T85" fmla="*/ 937498125 h 964"/>
                <a:gd name="T86" fmla="*/ 2147483646 w 2082"/>
                <a:gd name="T87" fmla="*/ 1214715313 h 964"/>
                <a:gd name="T88" fmla="*/ 2147483646 w 2082"/>
                <a:gd name="T89" fmla="*/ 1517134063 h 964"/>
                <a:gd name="T90" fmla="*/ 2147483646 w 2082"/>
                <a:gd name="T91" fmla="*/ 1844754375 h 964"/>
                <a:gd name="T92" fmla="*/ 2147483646 w 2082"/>
                <a:gd name="T93" fmla="*/ 2147483646 h 964"/>
                <a:gd name="T94" fmla="*/ 2147483646 w 2082"/>
                <a:gd name="T95" fmla="*/ 2147483646 h 96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2082" h="964">
                  <a:moveTo>
                    <a:pt x="2082" y="962"/>
                  </a:moveTo>
                  <a:lnTo>
                    <a:pt x="2082" y="962"/>
                  </a:lnTo>
                  <a:lnTo>
                    <a:pt x="2074" y="958"/>
                  </a:lnTo>
                  <a:lnTo>
                    <a:pt x="2068" y="918"/>
                  </a:lnTo>
                  <a:lnTo>
                    <a:pt x="2062" y="876"/>
                  </a:lnTo>
                  <a:lnTo>
                    <a:pt x="2056" y="836"/>
                  </a:lnTo>
                  <a:lnTo>
                    <a:pt x="2046" y="796"/>
                  </a:lnTo>
                  <a:lnTo>
                    <a:pt x="2036" y="756"/>
                  </a:lnTo>
                  <a:lnTo>
                    <a:pt x="2024" y="716"/>
                  </a:lnTo>
                  <a:lnTo>
                    <a:pt x="2010" y="678"/>
                  </a:lnTo>
                  <a:lnTo>
                    <a:pt x="1996" y="642"/>
                  </a:lnTo>
                  <a:lnTo>
                    <a:pt x="1974" y="596"/>
                  </a:lnTo>
                  <a:lnTo>
                    <a:pt x="1952" y="550"/>
                  </a:lnTo>
                  <a:lnTo>
                    <a:pt x="1926" y="508"/>
                  </a:lnTo>
                  <a:lnTo>
                    <a:pt x="1900" y="466"/>
                  </a:lnTo>
                  <a:lnTo>
                    <a:pt x="1870" y="424"/>
                  </a:lnTo>
                  <a:lnTo>
                    <a:pt x="1840" y="386"/>
                  </a:lnTo>
                  <a:lnTo>
                    <a:pt x="1808" y="348"/>
                  </a:lnTo>
                  <a:lnTo>
                    <a:pt x="1774" y="312"/>
                  </a:lnTo>
                  <a:lnTo>
                    <a:pt x="1738" y="278"/>
                  </a:lnTo>
                  <a:lnTo>
                    <a:pt x="1700" y="246"/>
                  </a:lnTo>
                  <a:lnTo>
                    <a:pt x="1660" y="214"/>
                  </a:lnTo>
                  <a:lnTo>
                    <a:pt x="1620" y="186"/>
                  </a:lnTo>
                  <a:lnTo>
                    <a:pt x="1578" y="158"/>
                  </a:lnTo>
                  <a:lnTo>
                    <a:pt x="1534" y="134"/>
                  </a:lnTo>
                  <a:lnTo>
                    <a:pt x="1490" y="110"/>
                  </a:lnTo>
                  <a:lnTo>
                    <a:pt x="1444" y="90"/>
                  </a:lnTo>
                  <a:lnTo>
                    <a:pt x="1396" y="72"/>
                  </a:lnTo>
                  <a:lnTo>
                    <a:pt x="1348" y="56"/>
                  </a:lnTo>
                  <a:lnTo>
                    <a:pt x="1300" y="42"/>
                  </a:lnTo>
                  <a:lnTo>
                    <a:pt x="1250" y="30"/>
                  </a:lnTo>
                  <a:lnTo>
                    <a:pt x="1198" y="20"/>
                  </a:lnTo>
                  <a:lnTo>
                    <a:pt x="1146" y="14"/>
                  </a:lnTo>
                  <a:lnTo>
                    <a:pt x="1094" y="10"/>
                  </a:lnTo>
                  <a:lnTo>
                    <a:pt x="1040" y="8"/>
                  </a:lnTo>
                  <a:lnTo>
                    <a:pt x="988" y="10"/>
                  </a:lnTo>
                  <a:lnTo>
                    <a:pt x="934" y="14"/>
                  </a:lnTo>
                  <a:lnTo>
                    <a:pt x="882" y="20"/>
                  </a:lnTo>
                  <a:lnTo>
                    <a:pt x="832" y="30"/>
                  </a:lnTo>
                  <a:lnTo>
                    <a:pt x="782" y="42"/>
                  </a:lnTo>
                  <a:lnTo>
                    <a:pt x="732" y="56"/>
                  </a:lnTo>
                  <a:lnTo>
                    <a:pt x="684" y="72"/>
                  </a:lnTo>
                  <a:lnTo>
                    <a:pt x="638" y="90"/>
                  </a:lnTo>
                  <a:lnTo>
                    <a:pt x="592" y="110"/>
                  </a:lnTo>
                  <a:lnTo>
                    <a:pt x="546" y="134"/>
                  </a:lnTo>
                  <a:lnTo>
                    <a:pt x="504" y="158"/>
                  </a:lnTo>
                  <a:lnTo>
                    <a:pt x="462" y="186"/>
                  </a:lnTo>
                  <a:lnTo>
                    <a:pt x="420" y="214"/>
                  </a:lnTo>
                  <a:lnTo>
                    <a:pt x="382" y="246"/>
                  </a:lnTo>
                  <a:lnTo>
                    <a:pt x="344" y="278"/>
                  </a:lnTo>
                  <a:lnTo>
                    <a:pt x="308" y="312"/>
                  </a:lnTo>
                  <a:lnTo>
                    <a:pt x="276" y="344"/>
                  </a:lnTo>
                  <a:lnTo>
                    <a:pt x="248" y="378"/>
                  </a:lnTo>
                  <a:lnTo>
                    <a:pt x="220" y="414"/>
                  </a:lnTo>
                  <a:lnTo>
                    <a:pt x="192" y="450"/>
                  </a:lnTo>
                  <a:lnTo>
                    <a:pt x="168" y="486"/>
                  </a:lnTo>
                  <a:lnTo>
                    <a:pt x="144" y="526"/>
                  </a:lnTo>
                  <a:lnTo>
                    <a:pt x="122" y="564"/>
                  </a:lnTo>
                  <a:lnTo>
                    <a:pt x="102" y="606"/>
                  </a:lnTo>
                  <a:lnTo>
                    <a:pt x="84" y="646"/>
                  </a:lnTo>
                  <a:lnTo>
                    <a:pt x="66" y="690"/>
                  </a:lnTo>
                  <a:lnTo>
                    <a:pt x="52" y="732"/>
                  </a:lnTo>
                  <a:lnTo>
                    <a:pt x="40" y="778"/>
                  </a:lnTo>
                  <a:lnTo>
                    <a:pt x="28" y="822"/>
                  </a:lnTo>
                  <a:lnTo>
                    <a:pt x="20" y="868"/>
                  </a:lnTo>
                  <a:lnTo>
                    <a:pt x="12" y="914"/>
                  </a:lnTo>
                  <a:lnTo>
                    <a:pt x="8" y="962"/>
                  </a:lnTo>
                  <a:lnTo>
                    <a:pt x="0" y="964"/>
                  </a:lnTo>
                  <a:lnTo>
                    <a:pt x="4" y="914"/>
                  </a:lnTo>
                  <a:lnTo>
                    <a:pt x="12" y="866"/>
                  </a:lnTo>
                  <a:lnTo>
                    <a:pt x="22" y="816"/>
                  </a:lnTo>
                  <a:lnTo>
                    <a:pt x="34" y="768"/>
                  </a:lnTo>
                  <a:lnTo>
                    <a:pt x="48" y="722"/>
                  </a:lnTo>
                  <a:lnTo>
                    <a:pt x="64" y="676"/>
                  </a:lnTo>
                  <a:lnTo>
                    <a:pt x="82" y="630"/>
                  </a:lnTo>
                  <a:lnTo>
                    <a:pt x="102" y="586"/>
                  </a:lnTo>
                  <a:lnTo>
                    <a:pt x="124" y="544"/>
                  </a:lnTo>
                  <a:lnTo>
                    <a:pt x="148" y="502"/>
                  </a:lnTo>
                  <a:lnTo>
                    <a:pt x="174" y="462"/>
                  </a:lnTo>
                  <a:lnTo>
                    <a:pt x="202" y="422"/>
                  </a:lnTo>
                  <a:lnTo>
                    <a:pt x="232" y="384"/>
                  </a:lnTo>
                  <a:lnTo>
                    <a:pt x="262" y="348"/>
                  </a:lnTo>
                  <a:lnTo>
                    <a:pt x="294" y="314"/>
                  </a:lnTo>
                  <a:lnTo>
                    <a:pt x="330" y="280"/>
                  </a:lnTo>
                  <a:lnTo>
                    <a:pt x="364" y="248"/>
                  </a:lnTo>
                  <a:lnTo>
                    <a:pt x="402" y="218"/>
                  </a:lnTo>
                  <a:lnTo>
                    <a:pt x="440" y="190"/>
                  </a:lnTo>
                  <a:lnTo>
                    <a:pt x="480" y="164"/>
                  </a:lnTo>
                  <a:lnTo>
                    <a:pt x="522" y="138"/>
                  </a:lnTo>
                  <a:lnTo>
                    <a:pt x="564" y="116"/>
                  </a:lnTo>
                  <a:lnTo>
                    <a:pt x="608" y="94"/>
                  </a:lnTo>
                  <a:lnTo>
                    <a:pt x="652" y="76"/>
                  </a:lnTo>
                  <a:lnTo>
                    <a:pt x="698" y="58"/>
                  </a:lnTo>
                  <a:lnTo>
                    <a:pt x="744" y="44"/>
                  </a:lnTo>
                  <a:lnTo>
                    <a:pt x="792" y="30"/>
                  </a:lnTo>
                  <a:lnTo>
                    <a:pt x="840" y="20"/>
                  </a:lnTo>
                  <a:lnTo>
                    <a:pt x="888" y="12"/>
                  </a:lnTo>
                  <a:lnTo>
                    <a:pt x="938" y="6"/>
                  </a:lnTo>
                  <a:lnTo>
                    <a:pt x="990" y="2"/>
                  </a:lnTo>
                  <a:lnTo>
                    <a:pt x="1040" y="0"/>
                  </a:lnTo>
                  <a:lnTo>
                    <a:pt x="1094" y="2"/>
                  </a:lnTo>
                  <a:lnTo>
                    <a:pt x="1148" y="6"/>
                  </a:lnTo>
                  <a:lnTo>
                    <a:pt x="1200" y="12"/>
                  </a:lnTo>
                  <a:lnTo>
                    <a:pt x="1250" y="22"/>
                  </a:lnTo>
                  <a:lnTo>
                    <a:pt x="1302" y="34"/>
                  </a:lnTo>
                  <a:lnTo>
                    <a:pt x="1350" y="48"/>
                  </a:lnTo>
                  <a:lnTo>
                    <a:pt x="1400" y="64"/>
                  </a:lnTo>
                  <a:lnTo>
                    <a:pt x="1446" y="82"/>
                  </a:lnTo>
                  <a:lnTo>
                    <a:pt x="1494" y="104"/>
                  </a:lnTo>
                  <a:lnTo>
                    <a:pt x="1538" y="126"/>
                  </a:lnTo>
                  <a:lnTo>
                    <a:pt x="1582" y="152"/>
                  </a:lnTo>
                  <a:lnTo>
                    <a:pt x="1624" y="178"/>
                  </a:lnTo>
                  <a:lnTo>
                    <a:pt x="1666" y="208"/>
                  </a:lnTo>
                  <a:lnTo>
                    <a:pt x="1704" y="238"/>
                  </a:lnTo>
                  <a:lnTo>
                    <a:pt x="1742" y="272"/>
                  </a:lnTo>
                  <a:lnTo>
                    <a:pt x="1778" y="306"/>
                  </a:lnTo>
                  <a:lnTo>
                    <a:pt x="1810" y="338"/>
                  </a:lnTo>
                  <a:lnTo>
                    <a:pt x="1840" y="372"/>
                  </a:lnTo>
                  <a:lnTo>
                    <a:pt x="1868" y="408"/>
                  </a:lnTo>
                  <a:lnTo>
                    <a:pt x="1896" y="444"/>
                  </a:lnTo>
                  <a:lnTo>
                    <a:pt x="1920" y="482"/>
                  </a:lnTo>
                  <a:lnTo>
                    <a:pt x="1944" y="522"/>
                  </a:lnTo>
                  <a:lnTo>
                    <a:pt x="1966" y="562"/>
                  </a:lnTo>
                  <a:lnTo>
                    <a:pt x="1986" y="602"/>
                  </a:lnTo>
                  <a:lnTo>
                    <a:pt x="2006" y="644"/>
                  </a:lnTo>
                  <a:lnTo>
                    <a:pt x="2022" y="688"/>
                  </a:lnTo>
                  <a:lnTo>
                    <a:pt x="2036" y="732"/>
                  </a:lnTo>
                  <a:lnTo>
                    <a:pt x="2050" y="776"/>
                  </a:lnTo>
                  <a:lnTo>
                    <a:pt x="2060" y="822"/>
                  </a:lnTo>
                  <a:lnTo>
                    <a:pt x="2070" y="868"/>
                  </a:lnTo>
                  <a:lnTo>
                    <a:pt x="2076" y="914"/>
                  </a:lnTo>
                  <a:lnTo>
                    <a:pt x="2082" y="96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1" name="Freeform 19"/>
            <p:cNvSpPr>
              <a:spLocks/>
            </p:cNvSpPr>
            <p:nvPr/>
          </p:nvSpPr>
          <p:spPr bwMode="auto">
            <a:xfrm>
              <a:off x="3449638" y="1452563"/>
              <a:ext cx="2241550" cy="898525"/>
            </a:xfrm>
            <a:custGeom>
              <a:avLst/>
              <a:gdLst>
                <a:gd name="T0" fmla="*/ 2147483646 w 1412"/>
                <a:gd name="T1" fmla="*/ 1421368125 h 566"/>
                <a:gd name="T2" fmla="*/ 2147483646 w 1412"/>
                <a:gd name="T3" fmla="*/ 1421368125 h 566"/>
                <a:gd name="T4" fmla="*/ 2147483646 w 1412"/>
                <a:gd name="T5" fmla="*/ 1270158750 h 566"/>
                <a:gd name="T6" fmla="*/ 2147483646 w 1412"/>
                <a:gd name="T7" fmla="*/ 1123989688 h 566"/>
                <a:gd name="T8" fmla="*/ 2147483646 w 1412"/>
                <a:gd name="T9" fmla="*/ 1043344688 h 566"/>
                <a:gd name="T10" fmla="*/ 2147483646 w 1412"/>
                <a:gd name="T11" fmla="*/ 892135313 h 566"/>
                <a:gd name="T12" fmla="*/ 2147483646 w 1412"/>
                <a:gd name="T13" fmla="*/ 745966250 h 566"/>
                <a:gd name="T14" fmla="*/ 2147483646 w 1412"/>
                <a:gd name="T15" fmla="*/ 614918125 h 566"/>
                <a:gd name="T16" fmla="*/ 2147483646 w 1412"/>
                <a:gd name="T17" fmla="*/ 549394063 h 566"/>
                <a:gd name="T18" fmla="*/ 2147483646 w 1412"/>
                <a:gd name="T19" fmla="*/ 433466875 h 566"/>
                <a:gd name="T20" fmla="*/ 2147483646 w 1412"/>
                <a:gd name="T21" fmla="*/ 327620313 h 566"/>
                <a:gd name="T22" fmla="*/ 2147483646 w 1412"/>
                <a:gd name="T23" fmla="*/ 236894688 h 566"/>
                <a:gd name="T24" fmla="*/ 2147483646 w 1412"/>
                <a:gd name="T25" fmla="*/ 161290000 h 566"/>
                <a:gd name="T26" fmla="*/ 2147483646 w 1412"/>
                <a:gd name="T27" fmla="*/ 131048125 h 566"/>
                <a:gd name="T28" fmla="*/ 2147483646 w 1412"/>
                <a:gd name="T29" fmla="*/ 80645000 h 566"/>
                <a:gd name="T30" fmla="*/ 2056447500 w 1412"/>
                <a:gd name="T31" fmla="*/ 40322500 h 566"/>
                <a:gd name="T32" fmla="*/ 1874996250 w 1412"/>
                <a:gd name="T33" fmla="*/ 25201563 h 566"/>
                <a:gd name="T34" fmla="*/ 1779230313 w 1412"/>
                <a:gd name="T35" fmla="*/ 20161250 h 566"/>
                <a:gd name="T36" fmla="*/ 1597779063 w 1412"/>
                <a:gd name="T37" fmla="*/ 30241875 h 566"/>
                <a:gd name="T38" fmla="*/ 1416327813 w 1412"/>
                <a:gd name="T39" fmla="*/ 60483750 h 566"/>
                <a:gd name="T40" fmla="*/ 1244957188 w 1412"/>
                <a:gd name="T41" fmla="*/ 100806250 h 566"/>
                <a:gd name="T42" fmla="*/ 1078626875 w 1412"/>
                <a:gd name="T43" fmla="*/ 161290000 h 566"/>
                <a:gd name="T44" fmla="*/ 997981875 w 1412"/>
                <a:gd name="T45" fmla="*/ 201612500 h 566"/>
                <a:gd name="T46" fmla="*/ 846772500 w 1412"/>
                <a:gd name="T47" fmla="*/ 282257500 h 566"/>
                <a:gd name="T48" fmla="*/ 700603438 w 1412"/>
                <a:gd name="T49" fmla="*/ 378023438 h 566"/>
                <a:gd name="T50" fmla="*/ 569555313 w 1412"/>
                <a:gd name="T51" fmla="*/ 488910313 h 566"/>
                <a:gd name="T52" fmla="*/ 504031250 w 1412"/>
                <a:gd name="T53" fmla="*/ 549394063 h 566"/>
                <a:gd name="T54" fmla="*/ 337700938 w 1412"/>
                <a:gd name="T55" fmla="*/ 740925938 h 566"/>
                <a:gd name="T56" fmla="*/ 201612500 w 1412"/>
                <a:gd name="T57" fmla="*/ 947578750 h 566"/>
                <a:gd name="T58" fmla="*/ 95765938 w 1412"/>
                <a:gd name="T59" fmla="*/ 1179433125 h 566"/>
                <a:gd name="T60" fmla="*/ 20161250 w 1412"/>
                <a:gd name="T61" fmla="*/ 1421368125 h 566"/>
                <a:gd name="T62" fmla="*/ 0 w 1412"/>
                <a:gd name="T63" fmla="*/ 1426408438 h 566"/>
                <a:gd name="T64" fmla="*/ 20161250 w 1412"/>
                <a:gd name="T65" fmla="*/ 1350803750 h 566"/>
                <a:gd name="T66" fmla="*/ 65524063 w 1412"/>
                <a:gd name="T67" fmla="*/ 1204634688 h 566"/>
                <a:gd name="T68" fmla="*/ 126007813 w 1412"/>
                <a:gd name="T69" fmla="*/ 1058465625 h 566"/>
                <a:gd name="T70" fmla="*/ 191531875 w 1412"/>
                <a:gd name="T71" fmla="*/ 922377188 h 566"/>
                <a:gd name="T72" fmla="*/ 272176875 w 1412"/>
                <a:gd name="T73" fmla="*/ 796369375 h 566"/>
                <a:gd name="T74" fmla="*/ 362902500 w 1412"/>
                <a:gd name="T75" fmla="*/ 675401875 h 566"/>
                <a:gd name="T76" fmla="*/ 463708750 w 1412"/>
                <a:gd name="T77" fmla="*/ 559474688 h 566"/>
                <a:gd name="T78" fmla="*/ 574595625 w 1412"/>
                <a:gd name="T79" fmla="*/ 458668438 h 566"/>
                <a:gd name="T80" fmla="*/ 690522813 w 1412"/>
                <a:gd name="T81" fmla="*/ 362902500 h 566"/>
                <a:gd name="T82" fmla="*/ 816530625 w 1412"/>
                <a:gd name="T83" fmla="*/ 277217188 h 566"/>
                <a:gd name="T84" fmla="*/ 947578750 w 1412"/>
                <a:gd name="T85" fmla="*/ 201612500 h 566"/>
                <a:gd name="T86" fmla="*/ 1088707500 w 1412"/>
                <a:gd name="T87" fmla="*/ 136088438 h 566"/>
                <a:gd name="T88" fmla="*/ 1234876563 w 1412"/>
                <a:gd name="T89" fmla="*/ 85685313 h 566"/>
                <a:gd name="T90" fmla="*/ 1386085938 w 1412"/>
                <a:gd name="T91" fmla="*/ 45362813 h 566"/>
                <a:gd name="T92" fmla="*/ 1537295313 w 1412"/>
                <a:gd name="T93" fmla="*/ 15120938 h 566"/>
                <a:gd name="T94" fmla="*/ 1698585313 w 1412"/>
                <a:gd name="T95" fmla="*/ 5040313 h 566"/>
                <a:gd name="T96" fmla="*/ 1779230313 w 1412"/>
                <a:gd name="T97" fmla="*/ 0 h 566"/>
                <a:gd name="T98" fmla="*/ 1965721875 w 1412"/>
                <a:gd name="T99" fmla="*/ 10080625 h 566"/>
                <a:gd name="T100" fmla="*/ 2147173125 w 1412"/>
                <a:gd name="T101" fmla="*/ 40322500 h 566"/>
                <a:gd name="T102" fmla="*/ 2147483646 w 1412"/>
                <a:gd name="T103" fmla="*/ 85685313 h 566"/>
                <a:gd name="T104" fmla="*/ 2147483646 w 1412"/>
                <a:gd name="T105" fmla="*/ 146169063 h 566"/>
                <a:gd name="T106" fmla="*/ 2147483646 w 1412"/>
                <a:gd name="T107" fmla="*/ 221773750 h 566"/>
                <a:gd name="T108" fmla="*/ 2147483646 w 1412"/>
                <a:gd name="T109" fmla="*/ 312499375 h 566"/>
                <a:gd name="T110" fmla="*/ 2147483646 w 1412"/>
                <a:gd name="T111" fmla="*/ 418345938 h 566"/>
                <a:gd name="T112" fmla="*/ 2147483646 w 1412"/>
                <a:gd name="T113" fmla="*/ 534273125 h 566"/>
                <a:gd name="T114" fmla="*/ 2147483646 w 1412"/>
                <a:gd name="T115" fmla="*/ 630039063 h 566"/>
                <a:gd name="T116" fmla="*/ 2147483646 w 1412"/>
                <a:gd name="T117" fmla="*/ 831651563 h 566"/>
                <a:gd name="T118" fmla="*/ 2147483646 w 1412"/>
                <a:gd name="T119" fmla="*/ 1053425313 h 566"/>
                <a:gd name="T120" fmla="*/ 2147483646 w 1412"/>
                <a:gd name="T121" fmla="*/ 1295360313 h 566"/>
                <a:gd name="T122" fmla="*/ 2147483646 w 1412"/>
                <a:gd name="T123" fmla="*/ 1421368125 h 56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412" h="566">
                  <a:moveTo>
                    <a:pt x="1412" y="564"/>
                  </a:moveTo>
                  <a:lnTo>
                    <a:pt x="1412" y="564"/>
                  </a:lnTo>
                  <a:lnTo>
                    <a:pt x="1404" y="564"/>
                  </a:lnTo>
                  <a:lnTo>
                    <a:pt x="1396" y="534"/>
                  </a:lnTo>
                  <a:lnTo>
                    <a:pt x="1388" y="504"/>
                  </a:lnTo>
                  <a:lnTo>
                    <a:pt x="1378" y="474"/>
                  </a:lnTo>
                  <a:lnTo>
                    <a:pt x="1366" y="446"/>
                  </a:lnTo>
                  <a:lnTo>
                    <a:pt x="1352" y="414"/>
                  </a:lnTo>
                  <a:lnTo>
                    <a:pt x="1336" y="384"/>
                  </a:lnTo>
                  <a:lnTo>
                    <a:pt x="1318" y="354"/>
                  </a:lnTo>
                  <a:lnTo>
                    <a:pt x="1300" y="324"/>
                  </a:lnTo>
                  <a:lnTo>
                    <a:pt x="1280" y="296"/>
                  </a:lnTo>
                  <a:lnTo>
                    <a:pt x="1258" y="270"/>
                  </a:lnTo>
                  <a:lnTo>
                    <a:pt x="1236" y="244"/>
                  </a:lnTo>
                  <a:lnTo>
                    <a:pt x="1212" y="218"/>
                  </a:lnTo>
                  <a:lnTo>
                    <a:pt x="1188" y="194"/>
                  </a:lnTo>
                  <a:lnTo>
                    <a:pt x="1162" y="172"/>
                  </a:lnTo>
                  <a:lnTo>
                    <a:pt x="1134" y="150"/>
                  </a:lnTo>
                  <a:lnTo>
                    <a:pt x="1106" y="130"/>
                  </a:lnTo>
                  <a:lnTo>
                    <a:pt x="1078" y="112"/>
                  </a:lnTo>
                  <a:lnTo>
                    <a:pt x="1048" y="94"/>
                  </a:lnTo>
                  <a:lnTo>
                    <a:pt x="1016" y="80"/>
                  </a:lnTo>
                  <a:lnTo>
                    <a:pt x="986" y="64"/>
                  </a:lnTo>
                  <a:lnTo>
                    <a:pt x="952" y="52"/>
                  </a:lnTo>
                  <a:lnTo>
                    <a:pt x="920" y="40"/>
                  </a:lnTo>
                  <a:lnTo>
                    <a:pt x="886" y="32"/>
                  </a:lnTo>
                  <a:lnTo>
                    <a:pt x="850" y="24"/>
                  </a:lnTo>
                  <a:lnTo>
                    <a:pt x="816" y="16"/>
                  </a:lnTo>
                  <a:lnTo>
                    <a:pt x="780" y="12"/>
                  </a:lnTo>
                  <a:lnTo>
                    <a:pt x="744" y="10"/>
                  </a:lnTo>
                  <a:lnTo>
                    <a:pt x="706" y="8"/>
                  </a:lnTo>
                  <a:lnTo>
                    <a:pt x="670" y="10"/>
                  </a:lnTo>
                  <a:lnTo>
                    <a:pt x="634" y="12"/>
                  </a:lnTo>
                  <a:lnTo>
                    <a:pt x="598" y="16"/>
                  </a:lnTo>
                  <a:lnTo>
                    <a:pt x="562" y="24"/>
                  </a:lnTo>
                  <a:lnTo>
                    <a:pt x="528" y="32"/>
                  </a:lnTo>
                  <a:lnTo>
                    <a:pt x="494" y="40"/>
                  </a:lnTo>
                  <a:lnTo>
                    <a:pt x="460" y="52"/>
                  </a:lnTo>
                  <a:lnTo>
                    <a:pt x="428" y="64"/>
                  </a:lnTo>
                  <a:lnTo>
                    <a:pt x="396" y="80"/>
                  </a:lnTo>
                  <a:lnTo>
                    <a:pt x="366" y="94"/>
                  </a:lnTo>
                  <a:lnTo>
                    <a:pt x="336" y="112"/>
                  </a:lnTo>
                  <a:lnTo>
                    <a:pt x="306" y="130"/>
                  </a:lnTo>
                  <a:lnTo>
                    <a:pt x="278" y="150"/>
                  </a:lnTo>
                  <a:lnTo>
                    <a:pt x="252" y="172"/>
                  </a:lnTo>
                  <a:lnTo>
                    <a:pt x="226" y="194"/>
                  </a:lnTo>
                  <a:lnTo>
                    <a:pt x="200" y="218"/>
                  </a:lnTo>
                  <a:lnTo>
                    <a:pt x="166" y="254"/>
                  </a:lnTo>
                  <a:lnTo>
                    <a:pt x="134" y="294"/>
                  </a:lnTo>
                  <a:lnTo>
                    <a:pt x="106" y="334"/>
                  </a:lnTo>
                  <a:lnTo>
                    <a:pt x="80" y="376"/>
                  </a:lnTo>
                  <a:lnTo>
                    <a:pt x="58" y="422"/>
                  </a:lnTo>
                  <a:lnTo>
                    <a:pt x="38" y="468"/>
                  </a:lnTo>
                  <a:lnTo>
                    <a:pt x="22" y="516"/>
                  </a:lnTo>
                  <a:lnTo>
                    <a:pt x="8" y="564"/>
                  </a:lnTo>
                  <a:lnTo>
                    <a:pt x="0" y="566"/>
                  </a:lnTo>
                  <a:lnTo>
                    <a:pt x="8" y="536"/>
                  </a:lnTo>
                  <a:lnTo>
                    <a:pt x="16" y="506"/>
                  </a:lnTo>
                  <a:lnTo>
                    <a:pt x="26" y="478"/>
                  </a:lnTo>
                  <a:lnTo>
                    <a:pt x="36" y="448"/>
                  </a:lnTo>
                  <a:lnTo>
                    <a:pt x="50" y="420"/>
                  </a:lnTo>
                  <a:lnTo>
                    <a:pt x="62" y="394"/>
                  </a:lnTo>
                  <a:lnTo>
                    <a:pt x="76" y="366"/>
                  </a:lnTo>
                  <a:lnTo>
                    <a:pt x="92" y="340"/>
                  </a:lnTo>
                  <a:lnTo>
                    <a:pt x="108" y="316"/>
                  </a:lnTo>
                  <a:lnTo>
                    <a:pt x="126" y="292"/>
                  </a:lnTo>
                  <a:lnTo>
                    <a:pt x="144" y="268"/>
                  </a:lnTo>
                  <a:lnTo>
                    <a:pt x="164" y="244"/>
                  </a:lnTo>
                  <a:lnTo>
                    <a:pt x="184" y="222"/>
                  </a:lnTo>
                  <a:lnTo>
                    <a:pt x="206" y="202"/>
                  </a:lnTo>
                  <a:lnTo>
                    <a:pt x="228" y="182"/>
                  </a:lnTo>
                  <a:lnTo>
                    <a:pt x="250" y="162"/>
                  </a:lnTo>
                  <a:lnTo>
                    <a:pt x="274" y="144"/>
                  </a:lnTo>
                  <a:lnTo>
                    <a:pt x="300" y="126"/>
                  </a:lnTo>
                  <a:lnTo>
                    <a:pt x="324" y="110"/>
                  </a:lnTo>
                  <a:lnTo>
                    <a:pt x="350" y="94"/>
                  </a:lnTo>
                  <a:lnTo>
                    <a:pt x="376" y="80"/>
                  </a:lnTo>
                  <a:lnTo>
                    <a:pt x="404" y="66"/>
                  </a:lnTo>
                  <a:lnTo>
                    <a:pt x="432" y="54"/>
                  </a:lnTo>
                  <a:lnTo>
                    <a:pt x="460" y="44"/>
                  </a:lnTo>
                  <a:lnTo>
                    <a:pt x="490" y="34"/>
                  </a:lnTo>
                  <a:lnTo>
                    <a:pt x="520" y="24"/>
                  </a:lnTo>
                  <a:lnTo>
                    <a:pt x="550" y="18"/>
                  </a:lnTo>
                  <a:lnTo>
                    <a:pt x="580" y="12"/>
                  </a:lnTo>
                  <a:lnTo>
                    <a:pt x="610" y="6"/>
                  </a:lnTo>
                  <a:lnTo>
                    <a:pt x="642" y="4"/>
                  </a:lnTo>
                  <a:lnTo>
                    <a:pt x="674" y="2"/>
                  </a:lnTo>
                  <a:lnTo>
                    <a:pt x="706" y="0"/>
                  </a:lnTo>
                  <a:lnTo>
                    <a:pt x="744" y="2"/>
                  </a:lnTo>
                  <a:lnTo>
                    <a:pt x="780" y="4"/>
                  </a:lnTo>
                  <a:lnTo>
                    <a:pt x="816" y="8"/>
                  </a:lnTo>
                  <a:lnTo>
                    <a:pt x="852" y="16"/>
                  </a:lnTo>
                  <a:lnTo>
                    <a:pt x="888" y="24"/>
                  </a:lnTo>
                  <a:lnTo>
                    <a:pt x="922" y="34"/>
                  </a:lnTo>
                  <a:lnTo>
                    <a:pt x="956" y="44"/>
                  </a:lnTo>
                  <a:lnTo>
                    <a:pt x="988" y="58"/>
                  </a:lnTo>
                  <a:lnTo>
                    <a:pt x="1020" y="72"/>
                  </a:lnTo>
                  <a:lnTo>
                    <a:pt x="1052" y="88"/>
                  </a:lnTo>
                  <a:lnTo>
                    <a:pt x="1082" y="106"/>
                  </a:lnTo>
                  <a:lnTo>
                    <a:pt x="1112" y="124"/>
                  </a:lnTo>
                  <a:lnTo>
                    <a:pt x="1140" y="144"/>
                  </a:lnTo>
                  <a:lnTo>
                    <a:pt x="1168" y="166"/>
                  </a:lnTo>
                  <a:lnTo>
                    <a:pt x="1194" y="188"/>
                  </a:lnTo>
                  <a:lnTo>
                    <a:pt x="1218" y="212"/>
                  </a:lnTo>
                  <a:lnTo>
                    <a:pt x="1252" y="250"/>
                  </a:lnTo>
                  <a:lnTo>
                    <a:pt x="1284" y="288"/>
                  </a:lnTo>
                  <a:lnTo>
                    <a:pt x="1314" y="330"/>
                  </a:lnTo>
                  <a:lnTo>
                    <a:pt x="1340" y="374"/>
                  </a:lnTo>
                  <a:lnTo>
                    <a:pt x="1362" y="418"/>
                  </a:lnTo>
                  <a:lnTo>
                    <a:pt x="1382" y="466"/>
                  </a:lnTo>
                  <a:lnTo>
                    <a:pt x="1400" y="514"/>
                  </a:lnTo>
                  <a:lnTo>
                    <a:pt x="1412" y="56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2" name="Freeform 20"/>
            <p:cNvSpPr>
              <a:spLocks/>
            </p:cNvSpPr>
            <p:nvPr/>
          </p:nvSpPr>
          <p:spPr bwMode="auto">
            <a:xfrm>
              <a:off x="3516313" y="1516063"/>
              <a:ext cx="2108200" cy="828675"/>
            </a:xfrm>
            <a:custGeom>
              <a:avLst/>
              <a:gdLst>
                <a:gd name="T0" fmla="*/ 2147483646 w 1328"/>
                <a:gd name="T1" fmla="*/ 1310481250 h 522"/>
                <a:gd name="T2" fmla="*/ 2147483646 w 1328"/>
                <a:gd name="T3" fmla="*/ 1310481250 h 522"/>
                <a:gd name="T4" fmla="*/ 2147483646 w 1328"/>
                <a:gd name="T5" fmla="*/ 1063505938 h 522"/>
                <a:gd name="T6" fmla="*/ 2147483646 w 1328"/>
                <a:gd name="T7" fmla="*/ 987901250 h 522"/>
                <a:gd name="T8" fmla="*/ 2147483646 w 1328"/>
                <a:gd name="T9" fmla="*/ 841732188 h 522"/>
                <a:gd name="T10" fmla="*/ 2147483646 w 1328"/>
                <a:gd name="T11" fmla="*/ 705643750 h 522"/>
                <a:gd name="T12" fmla="*/ 2147483646 w 1328"/>
                <a:gd name="T13" fmla="*/ 579635938 h 522"/>
                <a:gd name="T14" fmla="*/ 2147483646 w 1328"/>
                <a:gd name="T15" fmla="*/ 519152188 h 522"/>
                <a:gd name="T16" fmla="*/ 2147483646 w 1328"/>
                <a:gd name="T17" fmla="*/ 408265313 h 522"/>
                <a:gd name="T18" fmla="*/ 2147483646 w 1328"/>
                <a:gd name="T19" fmla="*/ 312499375 h 522"/>
                <a:gd name="T20" fmla="*/ 2147483646 w 1328"/>
                <a:gd name="T21" fmla="*/ 226814063 h 522"/>
                <a:gd name="T22" fmla="*/ 2147483646 w 1328"/>
                <a:gd name="T23" fmla="*/ 156249688 h 522"/>
                <a:gd name="T24" fmla="*/ 2147483646 w 1328"/>
                <a:gd name="T25" fmla="*/ 126007813 h 522"/>
                <a:gd name="T26" fmla="*/ 2101810313 w 1328"/>
                <a:gd name="T27" fmla="*/ 75604688 h 522"/>
                <a:gd name="T28" fmla="*/ 1935480000 w 1328"/>
                <a:gd name="T29" fmla="*/ 40322500 h 522"/>
                <a:gd name="T30" fmla="*/ 1764109375 w 1328"/>
                <a:gd name="T31" fmla="*/ 25201563 h 522"/>
                <a:gd name="T32" fmla="*/ 1673383750 w 1328"/>
                <a:gd name="T33" fmla="*/ 20161250 h 522"/>
                <a:gd name="T34" fmla="*/ 1502013125 w 1328"/>
                <a:gd name="T35" fmla="*/ 30241875 h 522"/>
                <a:gd name="T36" fmla="*/ 1330642500 w 1328"/>
                <a:gd name="T37" fmla="*/ 55443438 h 522"/>
                <a:gd name="T38" fmla="*/ 1169352500 w 1328"/>
                <a:gd name="T39" fmla="*/ 95765938 h 522"/>
                <a:gd name="T40" fmla="*/ 1013102813 w 1328"/>
                <a:gd name="T41" fmla="*/ 156249688 h 522"/>
                <a:gd name="T42" fmla="*/ 937498125 w 1328"/>
                <a:gd name="T43" fmla="*/ 191531875 h 522"/>
                <a:gd name="T44" fmla="*/ 791329063 w 1328"/>
                <a:gd name="T45" fmla="*/ 267136563 h 522"/>
                <a:gd name="T46" fmla="*/ 655240625 w 1328"/>
                <a:gd name="T47" fmla="*/ 357862188 h 522"/>
                <a:gd name="T48" fmla="*/ 529232813 w 1328"/>
                <a:gd name="T49" fmla="*/ 463708750 h 522"/>
                <a:gd name="T50" fmla="*/ 468749063 w 1328"/>
                <a:gd name="T51" fmla="*/ 519152188 h 522"/>
                <a:gd name="T52" fmla="*/ 317539688 w 1328"/>
                <a:gd name="T53" fmla="*/ 690522813 h 522"/>
                <a:gd name="T54" fmla="*/ 191531875 w 1328"/>
                <a:gd name="T55" fmla="*/ 882054688 h 522"/>
                <a:gd name="T56" fmla="*/ 90725625 w 1328"/>
                <a:gd name="T57" fmla="*/ 1093747813 h 522"/>
                <a:gd name="T58" fmla="*/ 20161250 w 1328"/>
                <a:gd name="T59" fmla="*/ 1315521563 h 522"/>
                <a:gd name="T60" fmla="*/ 0 w 1328"/>
                <a:gd name="T61" fmla="*/ 1315521563 h 522"/>
                <a:gd name="T62" fmla="*/ 20161250 w 1328"/>
                <a:gd name="T63" fmla="*/ 1244957188 h 522"/>
                <a:gd name="T64" fmla="*/ 65524063 w 1328"/>
                <a:gd name="T65" fmla="*/ 1108868750 h 522"/>
                <a:gd name="T66" fmla="*/ 151209375 w 1328"/>
                <a:gd name="T67" fmla="*/ 917336875 h 522"/>
                <a:gd name="T68" fmla="*/ 307459063 w 1328"/>
                <a:gd name="T69" fmla="*/ 675401875 h 522"/>
                <a:gd name="T70" fmla="*/ 493950625 w 1328"/>
                <a:gd name="T71" fmla="*/ 468749063 h 522"/>
                <a:gd name="T72" fmla="*/ 715724375 w 1328"/>
                <a:gd name="T73" fmla="*/ 292338125 h 522"/>
                <a:gd name="T74" fmla="*/ 962699688 w 1328"/>
                <a:gd name="T75" fmla="*/ 156249688 h 522"/>
                <a:gd name="T76" fmla="*/ 1164312188 w 1328"/>
                <a:gd name="T77" fmla="*/ 75604688 h 522"/>
                <a:gd name="T78" fmla="*/ 1305440938 w 1328"/>
                <a:gd name="T79" fmla="*/ 40322500 h 522"/>
                <a:gd name="T80" fmla="*/ 1451610000 w 1328"/>
                <a:gd name="T81" fmla="*/ 15120938 h 522"/>
                <a:gd name="T82" fmla="*/ 1597779063 w 1328"/>
                <a:gd name="T83" fmla="*/ 5040313 h 522"/>
                <a:gd name="T84" fmla="*/ 1673383750 w 1328"/>
                <a:gd name="T85" fmla="*/ 0 h 522"/>
                <a:gd name="T86" fmla="*/ 1849794688 w 1328"/>
                <a:gd name="T87" fmla="*/ 10080625 h 522"/>
                <a:gd name="T88" fmla="*/ 2021165313 w 1328"/>
                <a:gd name="T89" fmla="*/ 35282188 h 522"/>
                <a:gd name="T90" fmla="*/ 2147483646 w 1328"/>
                <a:gd name="T91" fmla="*/ 80645000 h 522"/>
                <a:gd name="T92" fmla="*/ 2147483646 w 1328"/>
                <a:gd name="T93" fmla="*/ 136088438 h 522"/>
                <a:gd name="T94" fmla="*/ 2147483646 w 1328"/>
                <a:gd name="T95" fmla="*/ 211693125 h 522"/>
                <a:gd name="T96" fmla="*/ 2147483646 w 1328"/>
                <a:gd name="T97" fmla="*/ 297378438 h 522"/>
                <a:gd name="T98" fmla="*/ 2147483646 w 1328"/>
                <a:gd name="T99" fmla="*/ 393144375 h 522"/>
                <a:gd name="T100" fmla="*/ 2147483646 w 1328"/>
                <a:gd name="T101" fmla="*/ 504031250 h 522"/>
                <a:gd name="T102" fmla="*/ 2147483646 w 1328"/>
                <a:gd name="T103" fmla="*/ 589716563 h 522"/>
                <a:gd name="T104" fmla="*/ 2147483646 w 1328"/>
                <a:gd name="T105" fmla="*/ 776208125 h 522"/>
                <a:gd name="T106" fmla="*/ 2147483646 w 1328"/>
                <a:gd name="T107" fmla="*/ 977820625 h 522"/>
                <a:gd name="T108" fmla="*/ 2147483646 w 1328"/>
                <a:gd name="T109" fmla="*/ 1199594375 h 522"/>
                <a:gd name="T110" fmla="*/ 2147483646 w 1328"/>
                <a:gd name="T111" fmla="*/ 1310481250 h 52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328" h="522">
                  <a:moveTo>
                    <a:pt x="1328" y="520"/>
                  </a:moveTo>
                  <a:lnTo>
                    <a:pt x="1328" y="520"/>
                  </a:lnTo>
                  <a:lnTo>
                    <a:pt x="1320" y="520"/>
                  </a:lnTo>
                  <a:lnTo>
                    <a:pt x="1306" y="470"/>
                  </a:lnTo>
                  <a:lnTo>
                    <a:pt x="1288" y="422"/>
                  </a:lnTo>
                  <a:lnTo>
                    <a:pt x="1274" y="392"/>
                  </a:lnTo>
                  <a:lnTo>
                    <a:pt x="1258" y="362"/>
                  </a:lnTo>
                  <a:lnTo>
                    <a:pt x="1242" y="334"/>
                  </a:lnTo>
                  <a:lnTo>
                    <a:pt x="1224" y="306"/>
                  </a:lnTo>
                  <a:lnTo>
                    <a:pt x="1206" y="280"/>
                  </a:lnTo>
                  <a:lnTo>
                    <a:pt x="1186" y="254"/>
                  </a:lnTo>
                  <a:lnTo>
                    <a:pt x="1164" y="230"/>
                  </a:lnTo>
                  <a:lnTo>
                    <a:pt x="1142" y="206"/>
                  </a:lnTo>
                  <a:lnTo>
                    <a:pt x="1118" y="184"/>
                  </a:lnTo>
                  <a:lnTo>
                    <a:pt x="1094" y="162"/>
                  </a:lnTo>
                  <a:lnTo>
                    <a:pt x="1068" y="142"/>
                  </a:lnTo>
                  <a:lnTo>
                    <a:pt x="1042" y="124"/>
                  </a:lnTo>
                  <a:lnTo>
                    <a:pt x="1014" y="106"/>
                  </a:lnTo>
                  <a:lnTo>
                    <a:pt x="986" y="90"/>
                  </a:lnTo>
                  <a:lnTo>
                    <a:pt x="958" y="76"/>
                  </a:lnTo>
                  <a:lnTo>
                    <a:pt x="928" y="62"/>
                  </a:lnTo>
                  <a:lnTo>
                    <a:pt x="896" y="50"/>
                  </a:lnTo>
                  <a:lnTo>
                    <a:pt x="866" y="38"/>
                  </a:lnTo>
                  <a:lnTo>
                    <a:pt x="834" y="30"/>
                  </a:lnTo>
                  <a:lnTo>
                    <a:pt x="800" y="22"/>
                  </a:lnTo>
                  <a:lnTo>
                    <a:pt x="768" y="16"/>
                  </a:lnTo>
                  <a:lnTo>
                    <a:pt x="734" y="12"/>
                  </a:lnTo>
                  <a:lnTo>
                    <a:pt x="700" y="10"/>
                  </a:lnTo>
                  <a:lnTo>
                    <a:pt x="664" y="8"/>
                  </a:lnTo>
                  <a:lnTo>
                    <a:pt x="630" y="10"/>
                  </a:lnTo>
                  <a:lnTo>
                    <a:pt x="596" y="12"/>
                  </a:lnTo>
                  <a:lnTo>
                    <a:pt x="562" y="16"/>
                  </a:lnTo>
                  <a:lnTo>
                    <a:pt x="528" y="22"/>
                  </a:lnTo>
                  <a:lnTo>
                    <a:pt x="496" y="30"/>
                  </a:lnTo>
                  <a:lnTo>
                    <a:pt x="464" y="38"/>
                  </a:lnTo>
                  <a:lnTo>
                    <a:pt x="432" y="50"/>
                  </a:lnTo>
                  <a:lnTo>
                    <a:pt x="402" y="62"/>
                  </a:lnTo>
                  <a:lnTo>
                    <a:pt x="372" y="76"/>
                  </a:lnTo>
                  <a:lnTo>
                    <a:pt x="342" y="90"/>
                  </a:lnTo>
                  <a:lnTo>
                    <a:pt x="314" y="106"/>
                  </a:lnTo>
                  <a:lnTo>
                    <a:pt x="286" y="124"/>
                  </a:lnTo>
                  <a:lnTo>
                    <a:pt x="260" y="142"/>
                  </a:lnTo>
                  <a:lnTo>
                    <a:pt x="234" y="162"/>
                  </a:lnTo>
                  <a:lnTo>
                    <a:pt x="210" y="184"/>
                  </a:lnTo>
                  <a:lnTo>
                    <a:pt x="186" y="206"/>
                  </a:lnTo>
                  <a:lnTo>
                    <a:pt x="156" y="240"/>
                  </a:lnTo>
                  <a:lnTo>
                    <a:pt x="126" y="274"/>
                  </a:lnTo>
                  <a:lnTo>
                    <a:pt x="100" y="312"/>
                  </a:lnTo>
                  <a:lnTo>
                    <a:pt x="76" y="350"/>
                  </a:lnTo>
                  <a:lnTo>
                    <a:pt x="56" y="392"/>
                  </a:lnTo>
                  <a:lnTo>
                    <a:pt x="36" y="434"/>
                  </a:lnTo>
                  <a:lnTo>
                    <a:pt x="20" y="478"/>
                  </a:lnTo>
                  <a:lnTo>
                    <a:pt x="8" y="522"/>
                  </a:lnTo>
                  <a:lnTo>
                    <a:pt x="0" y="522"/>
                  </a:lnTo>
                  <a:lnTo>
                    <a:pt x="8" y="494"/>
                  </a:lnTo>
                  <a:lnTo>
                    <a:pt x="16" y="468"/>
                  </a:lnTo>
                  <a:lnTo>
                    <a:pt x="26" y="440"/>
                  </a:lnTo>
                  <a:lnTo>
                    <a:pt x="36" y="414"/>
                  </a:lnTo>
                  <a:lnTo>
                    <a:pt x="60" y="364"/>
                  </a:lnTo>
                  <a:lnTo>
                    <a:pt x="88" y="314"/>
                  </a:lnTo>
                  <a:lnTo>
                    <a:pt x="122" y="268"/>
                  </a:lnTo>
                  <a:lnTo>
                    <a:pt x="158" y="226"/>
                  </a:lnTo>
                  <a:lnTo>
                    <a:pt x="196" y="186"/>
                  </a:lnTo>
                  <a:lnTo>
                    <a:pt x="238" y="150"/>
                  </a:lnTo>
                  <a:lnTo>
                    <a:pt x="284" y="116"/>
                  </a:lnTo>
                  <a:lnTo>
                    <a:pt x="332" y="86"/>
                  </a:lnTo>
                  <a:lnTo>
                    <a:pt x="382" y="62"/>
                  </a:lnTo>
                  <a:lnTo>
                    <a:pt x="434" y="40"/>
                  </a:lnTo>
                  <a:lnTo>
                    <a:pt x="462" y="30"/>
                  </a:lnTo>
                  <a:lnTo>
                    <a:pt x="490" y="24"/>
                  </a:lnTo>
                  <a:lnTo>
                    <a:pt x="518" y="16"/>
                  </a:lnTo>
                  <a:lnTo>
                    <a:pt x="546" y="10"/>
                  </a:lnTo>
                  <a:lnTo>
                    <a:pt x="576" y="6"/>
                  </a:lnTo>
                  <a:lnTo>
                    <a:pt x="604" y="4"/>
                  </a:lnTo>
                  <a:lnTo>
                    <a:pt x="634" y="2"/>
                  </a:lnTo>
                  <a:lnTo>
                    <a:pt x="664" y="0"/>
                  </a:lnTo>
                  <a:lnTo>
                    <a:pt x="700" y="2"/>
                  </a:lnTo>
                  <a:lnTo>
                    <a:pt x="734" y="4"/>
                  </a:lnTo>
                  <a:lnTo>
                    <a:pt x="768" y="8"/>
                  </a:lnTo>
                  <a:lnTo>
                    <a:pt x="802" y="14"/>
                  </a:lnTo>
                  <a:lnTo>
                    <a:pt x="836" y="22"/>
                  </a:lnTo>
                  <a:lnTo>
                    <a:pt x="868" y="32"/>
                  </a:lnTo>
                  <a:lnTo>
                    <a:pt x="900" y="42"/>
                  </a:lnTo>
                  <a:lnTo>
                    <a:pt x="930" y="54"/>
                  </a:lnTo>
                  <a:lnTo>
                    <a:pt x="962" y="68"/>
                  </a:lnTo>
                  <a:lnTo>
                    <a:pt x="990" y="84"/>
                  </a:lnTo>
                  <a:lnTo>
                    <a:pt x="1020" y="100"/>
                  </a:lnTo>
                  <a:lnTo>
                    <a:pt x="1046" y="118"/>
                  </a:lnTo>
                  <a:lnTo>
                    <a:pt x="1074" y="136"/>
                  </a:lnTo>
                  <a:lnTo>
                    <a:pt x="1100" y="156"/>
                  </a:lnTo>
                  <a:lnTo>
                    <a:pt x="1124" y="178"/>
                  </a:lnTo>
                  <a:lnTo>
                    <a:pt x="1148" y="200"/>
                  </a:lnTo>
                  <a:lnTo>
                    <a:pt x="1180" y="234"/>
                  </a:lnTo>
                  <a:lnTo>
                    <a:pt x="1208" y="270"/>
                  </a:lnTo>
                  <a:lnTo>
                    <a:pt x="1236" y="308"/>
                  </a:lnTo>
                  <a:lnTo>
                    <a:pt x="1260" y="348"/>
                  </a:lnTo>
                  <a:lnTo>
                    <a:pt x="1282" y="388"/>
                  </a:lnTo>
                  <a:lnTo>
                    <a:pt x="1300" y="432"/>
                  </a:lnTo>
                  <a:lnTo>
                    <a:pt x="1316" y="476"/>
                  </a:lnTo>
                  <a:lnTo>
                    <a:pt x="1328" y="5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3" name="Freeform 21"/>
            <p:cNvSpPr>
              <a:spLocks/>
            </p:cNvSpPr>
            <p:nvPr/>
          </p:nvSpPr>
          <p:spPr bwMode="auto">
            <a:xfrm>
              <a:off x="3582988" y="1579563"/>
              <a:ext cx="1978025" cy="765175"/>
            </a:xfrm>
            <a:custGeom>
              <a:avLst/>
              <a:gdLst>
                <a:gd name="T0" fmla="*/ 2147483646 w 1246"/>
                <a:gd name="T1" fmla="*/ 1209675000 h 482"/>
                <a:gd name="T2" fmla="*/ 2147483646 w 1246"/>
                <a:gd name="T3" fmla="*/ 1209675000 h 482"/>
                <a:gd name="T4" fmla="*/ 2147483646 w 1246"/>
                <a:gd name="T5" fmla="*/ 997981875 h 482"/>
                <a:gd name="T6" fmla="*/ 2147483646 w 1246"/>
                <a:gd name="T7" fmla="*/ 927417500 h 482"/>
                <a:gd name="T8" fmla="*/ 2147483646 w 1246"/>
                <a:gd name="T9" fmla="*/ 791329063 h 482"/>
                <a:gd name="T10" fmla="*/ 2147483646 w 1246"/>
                <a:gd name="T11" fmla="*/ 665321250 h 482"/>
                <a:gd name="T12" fmla="*/ 2147483646 w 1246"/>
                <a:gd name="T13" fmla="*/ 544353750 h 482"/>
                <a:gd name="T14" fmla="*/ 2147483646 w 1246"/>
                <a:gd name="T15" fmla="*/ 488910313 h 482"/>
                <a:gd name="T16" fmla="*/ 2147483646 w 1246"/>
                <a:gd name="T17" fmla="*/ 388104063 h 482"/>
                <a:gd name="T18" fmla="*/ 2147483646 w 1246"/>
                <a:gd name="T19" fmla="*/ 297378438 h 482"/>
                <a:gd name="T20" fmla="*/ 2147483646 w 1246"/>
                <a:gd name="T21" fmla="*/ 216733438 h 482"/>
                <a:gd name="T22" fmla="*/ 2147483646 w 1246"/>
                <a:gd name="T23" fmla="*/ 146169063 h 482"/>
                <a:gd name="T24" fmla="*/ 2121971563 w 1246"/>
                <a:gd name="T25" fmla="*/ 120967500 h 482"/>
                <a:gd name="T26" fmla="*/ 1970762188 w 1246"/>
                <a:gd name="T27" fmla="*/ 70564375 h 482"/>
                <a:gd name="T28" fmla="*/ 1814512500 w 1246"/>
                <a:gd name="T29" fmla="*/ 40322500 h 482"/>
                <a:gd name="T30" fmla="*/ 1653222500 w 1246"/>
                <a:gd name="T31" fmla="*/ 25201563 h 482"/>
                <a:gd name="T32" fmla="*/ 1567537188 w 1246"/>
                <a:gd name="T33" fmla="*/ 20161250 h 482"/>
                <a:gd name="T34" fmla="*/ 1406247188 w 1246"/>
                <a:gd name="T35" fmla="*/ 30241875 h 482"/>
                <a:gd name="T36" fmla="*/ 1244957188 w 1246"/>
                <a:gd name="T37" fmla="*/ 55443438 h 482"/>
                <a:gd name="T38" fmla="*/ 1093747813 w 1246"/>
                <a:gd name="T39" fmla="*/ 95765938 h 482"/>
                <a:gd name="T40" fmla="*/ 942538438 w 1246"/>
                <a:gd name="T41" fmla="*/ 146169063 h 482"/>
                <a:gd name="T42" fmla="*/ 871974063 w 1246"/>
                <a:gd name="T43" fmla="*/ 181451250 h 482"/>
                <a:gd name="T44" fmla="*/ 735885625 w 1246"/>
                <a:gd name="T45" fmla="*/ 252015625 h 482"/>
                <a:gd name="T46" fmla="*/ 609877813 w 1246"/>
                <a:gd name="T47" fmla="*/ 337700938 h 482"/>
                <a:gd name="T48" fmla="*/ 488910313 w 1246"/>
                <a:gd name="T49" fmla="*/ 438507188 h 482"/>
                <a:gd name="T50" fmla="*/ 433466875 w 1246"/>
                <a:gd name="T51" fmla="*/ 488910313 h 482"/>
                <a:gd name="T52" fmla="*/ 297378438 w 1246"/>
                <a:gd name="T53" fmla="*/ 650200313 h 482"/>
                <a:gd name="T54" fmla="*/ 181451250 w 1246"/>
                <a:gd name="T55" fmla="*/ 821570938 h 482"/>
                <a:gd name="T56" fmla="*/ 85685313 w 1246"/>
                <a:gd name="T57" fmla="*/ 1008062500 h 482"/>
                <a:gd name="T58" fmla="*/ 20161250 w 1246"/>
                <a:gd name="T59" fmla="*/ 1209675000 h 482"/>
                <a:gd name="T60" fmla="*/ 0 w 1246"/>
                <a:gd name="T61" fmla="*/ 1214715313 h 482"/>
                <a:gd name="T62" fmla="*/ 35282188 w 1246"/>
                <a:gd name="T63" fmla="*/ 1083667188 h 482"/>
                <a:gd name="T64" fmla="*/ 146169063 w 1246"/>
                <a:gd name="T65" fmla="*/ 841732188 h 482"/>
                <a:gd name="T66" fmla="*/ 292338125 w 1246"/>
                <a:gd name="T67" fmla="*/ 624998750 h 482"/>
                <a:gd name="T68" fmla="*/ 468749063 w 1246"/>
                <a:gd name="T69" fmla="*/ 428426563 h 482"/>
                <a:gd name="T70" fmla="*/ 675401875 w 1246"/>
                <a:gd name="T71" fmla="*/ 267136563 h 482"/>
                <a:gd name="T72" fmla="*/ 907256250 w 1246"/>
                <a:gd name="T73" fmla="*/ 141128750 h 482"/>
                <a:gd name="T74" fmla="*/ 1159271875 w 1246"/>
                <a:gd name="T75" fmla="*/ 55443438 h 482"/>
                <a:gd name="T76" fmla="*/ 1426408438 w 1246"/>
                <a:gd name="T77" fmla="*/ 5040313 h 482"/>
                <a:gd name="T78" fmla="*/ 1567537188 w 1246"/>
                <a:gd name="T79" fmla="*/ 0 h 482"/>
                <a:gd name="T80" fmla="*/ 1733867500 w 1246"/>
                <a:gd name="T81" fmla="*/ 10080625 h 482"/>
                <a:gd name="T82" fmla="*/ 1895157500 w 1246"/>
                <a:gd name="T83" fmla="*/ 35282188 h 482"/>
                <a:gd name="T84" fmla="*/ 2051407188 w 1246"/>
                <a:gd name="T85" fmla="*/ 75604688 h 482"/>
                <a:gd name="T86" fmla="*/ 2147483646 w 1246"/>
                <a:gd name="T87" fmla="*/ 131048125 h 482"/>
                <a:gd name="T88" fmla="*/ 2147483646 w 1246"/>
                <a:gd name="T89" fmla="*/ 196572188 h 482"/>
                <a:gd name="T90" fmla="*/ 2147483646 w 1246"/>
                <a:gd name="T91" fmla="*/ 277217188 h 482"/>
                <a:gd name="T92" fmla="*/ 2147483646 w 1246"/>
                <a:gd name="T93" fmla="*/ 372983125 h 482"/>
                <a:gd name="T94" fmla="*/ 2147483646 w 1246"/>
                <a:gd name="T95" fmla="*/ 478829688 h 482"/>
                <a:gd name="T96" fmla="*/ 2147483646 w 1246"/>
                <a:gd name="T97" fmla="*/ 554434375 h 482"/>
                <a:gd name="T98" fmla="*/ 2147483646 w 1246"/>
                <a:gd name="T99" fmla="*/ 720764688 h 482"/>
                <a:gd name="T100" fmla="*/ 2147483646 w 1246"/>
                <a:gd name="T101" fmla="*/ 907256250 h 482"/>
                <a:gd name="T102" fmla="*/ 2147483646 w 1246"/>
                <a:gd name="T103" fmla="*/ 1103828438 h 482"/>
                <a:gd name="T104" fmla="*/ 2147483646 w 1246"/>
                <a:gd name="T105" fmla="*/ 1209675000 h 4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246" h="482">
                  <a:moveTo>
                    <a:pt x="1246" y="480"/>
                  </a:moveTo>
                  <a:lnTo>
                    <a:pt x="1246" y="480"/>
                  </a:lnTo>
                  <a:lnTo>
                    <a:pt x="1236" y="480"/>
                  </a:lnTo>
                  <a:lnTo>
                    <a:pt x="1224" y="438"/>
                  </a:lnTo>
                  <a:lnTo>
                    <a:pt x="1208" y="396"/>
                  </a:lnTo>
                  <a:lnTo>
                    <a:pt x="1196" y="368"/>
                  </a:lnTo>
                  <a:lnTo>
                    <a:pt x="1182" y="342"/>
                  </a:lnTo>
                  <a:lnTo>
                    <a:pt x="1166" y="314"/>
                  </a:lnTo>
                  <a:lnTo>
                    <a:pt x="1150" y="288"/>
                  </a:lnTo>
                  <a:lnTo>
                    <a:pt x="1132" y="264"/>
                  </a:lnTo>
                  <a:lnTo>
                    <a:pt x="1114" y="240"/>
                  </a:lnTo>
                  <a:lnTo>
                    <a:pt x="1094" y="216"/>
                  </a:lnTo>
                  <a:lnTo>
                    <a:pt x="1072" y="194"/>
                  </a:lnTo>
                  <a:lnTo>
                    <a:pt x="1050" y="174"/>
                  </a:lnTo>
                  <a:lnTo>
                    <a:pt x="1028" y="154"/>
                  </a:lnTo>
                  <a:lnTo>
                    <a:pt x="1004" y="134"/>
                  </a:lnTo>
                  <a:lnTo>
                    <a:pt x="978" y="118"/>
                  </a:lnTo>
                  <a:lnTo>
                    <a:pt x="952" y="100"/>
                  </a:lnTo>
                  <a:lnTo>
                    <a:pt x="926" y="86"/>
                  </a:lnTo>
                  <a:lnTo>
                    <a:pt x="898" y="72"/>
                  </a:lnTo>
                  <a:lnTo>
                    <a:pt x="870" y="58"/>
                  </a:lnTo>
                  <a:lnTo>
                    <a:pt x="842" y="48"/>
                  </a:lnTo>
                  <a:lnTo>
                    <a:pt x="812" y="38"/>
                  </a:lnTo>
                  <a:lnTo>
                    <a:pt x="782" y="28"/>
                  </a:lnTo>
                  <a:lnTo>
                    <a:pt x="750" y="22"/>
                  </a:lnTo>
                  <a:lnTo>
                    <a:pt x="720" y="16"/>
                  </a:lnTo>
                  <a:lnTo>
                    <a:pt x="688" y="12"/>
                  </a:lnTo>
                  <a:lnTo>
                    <a:pt x="656" y="10"/>
                  </a:lnTo>
                  <a:lnTo>
                    <a:pt x="622" y="8"/>
                  </a:lnTo>
                  <a:lnTo>
                    <a:pt x="590" y="10"/>
                  </a:lnTo>
                  <a:lnTo>
                    <a:pt x="558" y="12"/>
                  </a:lnTo>
                  <a:lnTo>
                    <a:pt x="526" y="16"/>
                  </a:lnTo>
                  <a:lnTo>
                    <a:pt x="494" y="22"/>
                  </a:lnTo>
                  <a:lnTo>
                    <a:pt x="464" y="28"/>
                  </a:lnTo>
                  <a:lnTo>
                    <a:pt x="434" y="38"/>
                  </a:lnTo>
                  <a:lnTo>
                    <a:pt x="404" y="48"/>
                  </a:lnTo>
                  <a:lnTo>
                    <a:pt x="374" y="58"/>
                  </a:lnTo>
                  <a:lnTo>
                    <a:pt x="346" y="72"/>
                  </a:lnTo>
                  <a:lnTo>
                    <a:pt x="320" y="86"/>
                  </a:lnTo>
                  <a:lnTo>
                    <a:pt x="292" y="100"/>
                  </a:lnTo>
                  <a:lnTo>
                    <a:pt x="266" y="118"/>
                  </a:lnTo>
                  <a:lnTo>
                    <a:pt x="242" y="134"/>
                  </a:lnTo>
                  <a:lnTo>
                    <a:pt x="218" y="154"/>
                  </a:lnTo>
                  <a:lnTo>
                    <a:pt x="194" y="174"/>
                  </a:lnTo>
                  <a:lnTo>
                    <a:pt x="172" y="194"/>
                  </a:lnTo>
                  <a:lnTo>
                    <a:pt x="144" y="226"/>
                  </a:lnTo>
                  <a:lnTo>
                    <a:pt x="118" y="258"/>
                  </a:lnTo>
                  <a:lnTo>
                    <a:pt x="94" y="290"/>
                  </a:lnTo>
                  <a:lnTo>
                    <a:pt x="72" y="326"/>
                  </a:lnTo>
                  <a:lnTo>
                    <a:pt x="52" y="362"/>
                  </a:lnTo>
                  <a:lnTo>
                    <a:pt x="34" y="400"/>
                  </a:lnTo>
                  <a:lnTo>
                    <a:pt x="20" y="440"/>
                  </a:lnTo>
                  <a:lnTo>
                    <a:pt x="8" y="480"/>
                  </a:lnTo>
                  <a:lnTo>
                    <a:pt x="0" y="482"/>
                  </a:lnTo>
                  <a:lnTo>
                    <a:pt x="14" y="430"/>
                  </a:lnTo>
                  <a:lnTo>
                    <a:pt x="34" y="382"/>
                  </a:lnTo>
                  <a:lnTo>
                    <a:pt x="58" y="334"/>
                  </a:lnTo>
                  <a:lnTo>
                    <a:pt x="86" y="290"/>
                  </a:lnTo>
                  <a:lnTo>
                    <a:pt x="116" y="248"/>
                  </a:lnTo>
                  <a:lnTo>
                    <a:pt x="150" y="208"/>
                  </a:lnTo>
                  <a:lnTo>
                    <a:pt x="186" y="170"/>
                  </a:lnTo>
                  <a:lnTo>
                    <a:pt x="226" y="138"/>
                  </a:lnTo>
                  <a:lnTo>
                    <a:pt x="268" y="106"/>
                  </a:lnTo>
                  <a:lnTo>
                    <a:pt x="312" y="80"/>
                  </a:lnTo>
                  <a:lnTo>
                    <a:pt x="360" y="56"/>
                  </a:lnTo>
                  <a:lnTo>
                    <a:pt x="410" y="36"/>
                  </a:lnTo>
                  <a:lnTo>
                    <a:pt x="460" y="22"/>
                  </a:lnTo>
                  <a:lnTo>
                    <a:pt x="512" y="10"/>
                  </a:lnTo>
                  <a:lnTo>
                    <a:pt x="566" y="2"/>
                  </a:lnTo>
                  <a:lnTo>
                    <a:pt x="622" y="0"/>
                  </a:lnTo>
                  <a:lnTo>
                    <a:pt x="656" y="2"/>
                  </a:lnTo>
                  <a:lnTo>
                    <a:pt x="688" y="4"/>
                  </a:lnTo>
                  <a:lnTo>
                    <a:pt x="720" y="8"/>
                  </a:lnTo>
                  <a:lnTo>
                    <a:pt x="752" y="14"/>
                  </a:lnTo>
                  <a:lnTo>
                    <a:pt x="784" y="20"/>
                  </a:lnTo>
                  <a:lnTo>
                    <a:pt x="814" y="30"/>
                  </a:lnTo>
                  <a:lnTo>
                    <a:pt x="844" y="40"/>
                  </a:lnTo>
                  <a:lnTo>
                    <a:pt x="874" y="52"/>
                  </a:lnTo>
                  <a:lnTo>
                    <a:pt x="902" y="64"/>
                  </a:lnTo>
                  <a:lnTo>
                    <a:pt x="930" y="78"/>
                  </a:lnTo>
                  <a:lnTo>
                    <a:pt x="956" y="94"/>
                  </a:lnTo>
                  <a:lnTo>
                    <a:pt x="982" y="110"/>
                  </a:lnTo>
                  <a:lnTo>
                    <a:pt x="1008" y="128"/>
                  </a:lnTo>
                  <a:lnTo>
                    <a:pt x="1032" y="148"/>
                  </a:lnTo>
                  <a:lnTo>
                    <a:pt x="1056" y="168"/>
                  </a:lnTo>
                  <a:lnTo>
                    <a:pt x="1078" y="190"/>
                  </a:lnTo>
                  <a:lnTo>
                    <a:pt x="1106" y="220"/>
                  </a:lnTo>
                  <a:lnTo>
                    <a:pt x="1134" y="252"/>
                  </a:lnTo>
                  <a:lnTo>
                    <a:pt x="1158" y="286"/>
                  </a:lnTo>
                  <a:lnTo>
                    <a:pt x="1180" y="322"/>
                  </a:lnTo>
                  <a:lnTo>
                    <a:pt x="1200" y="360"/>
                  </a:lnTo>
                  <a:lnTo>
                    <a:pt x="1218" y="398"/>
                  </a:lnTo>
                  <a:lnTo>
                    <a:pt x="1232" y="438"/>
                  </a:lnTo>
                  <a:lnTo>
                    <a:pt x="1246" y="48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4" name="Freeform 22"/>
            <p:cNvSpPr>
              <a:spLocks/>
            </p:cNvSpPr>
            <p:nvPr/>
          </p:nvSpPr>
          <p:spPr bwMode="auto">
            <a:xfrm>
              <a:off x="3646488" y="1643063"/>
              <a:ext cx="1847850" cy="701675"/>
            </a:xfrm>
            <a:custGeom>
              <a:avLst/>
              <a:gdLst>
                <a:gd name="T0" fmla="*/ 2147483646 w 1164"/>
                <a:gd name="T1" fmla="*/ 1108868750 h 442"/>
                <a:gd name="T2" fmla="*/ 2147483646 w 1164"/>
                <a:gd name="T3" fmla="*/ 1108868750 h 442"/>
                <a:gd name="T4" fmla="*/ 2147483646 w 1164"/>
                <a:gd name="T5" fmla="*/ 937498125 h 442"/>
                <a:gd name="T6" fmla="*/ 2147483646 w 1164"/>
                <a:gd name="T7" fmla="*/ 871974063 h 442"/>
                <a:gd name="T8" fmla="*/ 2147483646 w 1164"/>
                <a:gd name="T9" fmla="*/ 745966250 h 442"/>
                <a:gd name="T10" fmla="*/ 2147483646 w 1164"/>
                <a:gd name="T11" fmla="*/ 624998750 h 442"/>
                <a:gd name="T12" fmla="*/ 2147483646 w 1164"/>
                <a:gd name="T13" fmla="*/ 514111875 h 442"/>
                <a:gd name="T14" fmla="*/ 2147483646 w 1164"/>
                <a:gd name="T15" fmla="*/ 463708750 h 442"/>
                <a:gd name="T16" fmla="*/ 2147483646 w 1164"/>
                <a:gd name="T17" fmla="*/ 362902500 h 442"/>
                <a:gd name="T18" fmla="*/ 2147483646 w 1164"/>
                <a:gd name="T19" fmla="*/ 277217188 h 442"/>
                <a:gd name="T20" fmla="*/ 2147483646 w 1164"/>
                <a:gd name="T21" fmla="*/ 201612500 h 442"/>
                <a:gd name="T22" fmla="*/ 2051407188 w 1164"/>
                <a:gd name="T23" fmla="*/ 141128750 h 442"/>
                <a:gd name="T24" fmla="*/ 1985883125 w 1164"/>
                <a:gd name="T25" fmla="*/ 110886875 h 442"/>
                <a:gd name="T26" fmla="*/ 1844754375 w 1164"/>
                <a:gd name="T27" fmla="*/ 70564375 h 442"/>
                <a:gd name="T28" fmla="*/ 1698585313 w 1164"/>
                <a:gd name="T29" fmla="*/ 40322500 h 442"/>
                <a:gd name="T30" fmla="*/ 1547375938 w 1164"/>
                <a:gd name="T31" fmla="*/ 25201563 h 442"/>
                <a:gd name="T32" fmla="*/ 1466730938 w 1164"/>
                <a:gd name="T33" fmla="*/ 20161250 h 442"/>
                <a:gd name="T34" fmla="*/ 1315521563 w 1164"/>
                <a:gd name="T35" fmla="*/ 30241875 h 442"/>
                <a:gd name="T36" fmla="*/ 1164312188 w 1164"/>
                <a:gd name="T37" fmla="*/ 50403125 h 442"/>
                <a:gd name="T38" fmla="*/ 1023183438 w 1164"/>
                <a:gd name="T39" fmla="*/ 90725625 h 442"/>
                <a:gd name="T40" fmla="*/ 882054688 w 1164"/>
                <a:gd name="T41" fmla="*/ 141128750 h 442"/>
                <a:gd name="T42" fmla="*/ 816530625 w 1164"/>
                <a:gd name="T43" fmla="*/ 171370625 h 442"/>
                <a:gd name="T44" fmla="*/ 690522813 w 1164"/>
                <a:gd name="T45" fmla="*/ 236894688 h 442"/>
                <a:gd name="T46" fmla="*/ 569555313 w 1164"/>
                <a:gd name="T47" fmla="*/ 317539688 h 442"/>
                <a:gd name="T48" fmla="*/ 458668438 w 1164"/>
                <a:gd name="T49" fmla="*/ 413305625 h 442"/>
                <a:gd name="T50" fmla="*/ 408265313 w 1164"/>
                <a:gd name="T51" fmla="*/ 463708750 h 442"/>
                <a:gd name="T52" fmla="*/ 282257500 w 1164"/>
                <a:gd name="T53" fmla="*/ 604837500 h 442"/>
                <a:gd name="T54" fmla="*/ 176410938 w 1164"/>
                <a:gd name="T55" fmla="*/ 761087188 h 442"/>
                <a:gd name="T56" fmla="*/ 85685313 w 1164"/>
                <a:gd name="T57" fmla="*/ 932457813 h 442"/>
                <a:gd name="T58" fmla="*/ 25201563 w 1164"/>
                <a:gd name="T59" fmla="*/ 1113909063 h 442"/>
                <a:gd name="T60" fmla="*/ 0 w 1164"/>
                <a:gd name="T61" fmla="*/ 1108868750 h 442"/>
                <a:gd name="T62" fmla="*/ 40322500 w 1164"/>
                <a:gd name="T63" fmla="*/ 992941563 h 442"/>
                <a:gd name="T64" fmla="*/ 146169063 w 1164"/>
                <a:gd name="T65" fmla="*/ 771167813 h 442"/>
                <a:gd name="T66" fmla="*/ 282257500 w 1164"/>
                <a:gd name="T67" fmla="*/ 569555313 h 442"/>
                <a:gd name="T68" fmla="*/ 448587813 w 1164"/>
                <a:gd name="T69" fmla="*/ 393144375 h 442"/>
                <a:gd name="T70" fmla="*/ 640119688 w 1164"/>
                <a:gd name="T71" fmla="*/ 246975313 h 442"/>
                <a:gd name="T72" fmla="*/ 856853125 w 1164"/>
                <a:gd name="T73" fmla="*/ 131048125 h 442"/>
                <a:gd name="T74" fmla="*/ 1088707500 w 1164"/>
                <a:gd name="T75" fmla="*/ 50403125 h 442"/>
                <a:gd name="T76" fmla="*/ 1340723125 w 1164"/>
                <a:gd name="T77" fmla="*/ 5040313 h 442"/>
                <a:gd name="T78" fmla="*/ 1466730938 w 1164"/>
                <a:gd name="T79" fmla="*/ 0 h 442"/>
                <a:gd name="T80" fmla="*/ 1622980625 w 1164"/>
                <a:gd name="T81" fmla="*/ 10080625 h 442"/>
                <a:gd name="T82" fmla="*/ 1774190000 w 1164"/>
                <a:gd name="T83" fmla="*/ 30241875 h 442"/>
                <a:gd name="T84" fmla="*/ 1920359063 w 1164"/>
                <a:gd name="T85" fmla="*/ 70564375 h 442"/>
                <a:gd name="T86" fmla="*/ 2061487813 w 1164"/>
                <a:gd name="T87" fmla="*/ 120967500 h 442"/>
                <a:gd name="T88" fmla="*/ 2147483646 w 1164"/>
                <a:gd name="T89" fmla="*/ 186491563 h 442"/>
                <a:gd name="T90" fmla="*/ 2147483646 w 1164"/>
                <a:gd name="T91" fmla="*/ 262096250 h 442"/>
                <a:gd name="T92" fmla="*/ 2147483646 w 1164"/>
                <a:gd name="T93" fmla="*/ 347781563 h 442"/>
                <a:gd name="T94" fmla="*/ 2147483646 w 1164"/>
                <a:gd name="T95" fmla="*/ 448587813 h 442"/>
                <a:gd name="T96" fmla="*/ 2147483646 w 1164"/>
                <a:gd name="T97" fmla="*/ 519152188 h 442"/>
                <a:gd name="T98" fmla="*/ 2147483646 w 1164"/>
                <a:gd name="T99" fmla="*/ 670361563 h 442"/>
                <a:gd name="T100" fmla="*/ 2147483646 w 1164"/>
                <a:gd name="T101" fmla="*/ 836691875 h 442"/>
                <a:gd name="T102" fmla="*/ 2147483646 w 1164"/>
                <a:gd name="T103" fmla="*/ 1013102813 h 442"/>
                <a:gd name="T104" fmla="*/ 2147483646 w 1164"/>
                <a:gd name="T105" fmla="*/ 1108868750 h 44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164" h="442">
                  <a:moveTo>
                    <a:pt x="1164" y="440"/>
                  </a:moveTo>
                  <a:lnTo>
                    <a:pt x="1164" y="440"/>
                  </a:lnTo>
                  <a:lnTo>
                    <a:pt x="1156" y="440"/>
                  </a:lnTo>
                  <a:lnTo>
                    <a:pt x="1144" y="406"/>
                  </a:lnTo>
                  <a:lnTo>
                    <a:pt x="1132" y="372"/>
                  </a:lnTo>
                  <a:lnTo>
                    <a:pt x="1120" y="346"/>
                  </a:lnTo>
                  <a:lnTo>
                    <a:pt x="1106" y="320"/>
                  </a:lnTo>
                  <a:lnTo>
                    <a:pt x="1092" y="296"/>
                  </a:lnTo>
                  <a:lnTo>
                    <a:pt x="1076" y="272"/>
                  </a:lnTo>
                  <a:lnTo>
                    <a:pt x="1060" y="248"/>
                  </a:lnTo>
                  <a:lnTo>
                    <a:pt x="1042" y="226"/>
                  </a:lnTo>
                  <a:lnTo>
                    <a:pt x="1024" y="204"/>
                  </a:lnTo>
                  <a:lnTo>
                    <a:pt x="1004" y="184"/>
                  </a:lnTo>
                  <a:lnTo>
                    <a:pt x="984" y="164"/>
                  </a:lnTo>
                  <a:lnTo>
                    <a:pt x="962" y="144"/>
                  </a:lnTo>
                  <a:lnTo>
                    <a:pt x="940" y="126"/>
                  </a:lnTo>
                  <a:lnTo>
                    <a:pt x="916" y="110"/>
                  </a:lnTo>
                  <a:lnTo>
                    <a:pt x="892" y="94"/>
                  </a:lnTo>
                  <a:lnTo>
                    <a:pt x="866" y="80"/>
                  </a:lnTo>
                  <a:lnTo>
                    <a:pt x="840" y="68"/>
                  </a:lnTo>
                  <a:lnTo>
                    <a:pt x="814" y="56"/>
                  </a:lnTo>
                  <a:lnTo>
                    <a:pt x="788" y="44"/>
                  </a:lnTo>
                  <a:lnTo>
                    <a:pt x="760" y="36"/>
                  </a:lnTo>
                  <a:lnTo>
                    <a:pt x="732" y="28"/>
                  </a:lnTo>
                  <a:lnTo>
                    <a:pt x="702" y="20"/>
                  </a:lnTo>
                  <a:lnTo>
                    <a:pt x="674" y="16"/>
                  </a:lnTo>
                  <a:lnTo>
                    <a:pt x="644" y="12"/>
                  </a:lnTo>
                  <a:lnTo>
                    <a:pt x="614" y="10"/>
                  </a:lnTo>
                  <a:lnTo>
                    <a:pt x="582" y="8"/>
                  </a:lnTo>
                  <a:lnTo>
                    <a:pt x="552" y="10"/>
                  </a:lnTo>
                  <a:lnTo>
                    <a:pt x="522" y="12"/>
                  </a:lnTo>
                  <a:lnTo>
                    <a:pt x="492" y="16"/>
                  </a:lnTo>
                  <a:lnTo>
                    <a:pt x="462" y="20"/>
                  </a:lnTo>
                  <a:lnTo>
                    <a:pt x="434" y="28"/>
                  </a:lnTo>
                  <a:lnTo>
                    <a:pt x="406" y="36"/>
                  </a:lnTo>
                  <a:lnTo>
                    <a:pt x="378" y="44"/>
                  </a:lnTo>
                  <a:lnTo>
                    <a:pt x="350" y="56"/>
                  </a:lnTo>
                  <a:lnTo>
                    <a:pt x="324" y="68"/>
                  </a:lnTo>
                  <a:lnTo>
                    <a:pt x="298" y="80"/>
                  </a:lnTo>
                  <a:lnTo>
                    <a:pt x="274" y="94"/>
                  </a:lnTo>
                  <a:lnTo>
                    <a:pt x="250" y="110"/>
                  </a:lnTo>
                  <a:lnTo>
                    <a:pt x="226" y="126"/>
                  </a:lnTo>
                  <a:lnTo>
                    <a:pt x="204" y="144"/>
                  </a:lnTo>
                  <a:lnTo>
                    <a:pt x="182" y="164"/>
                  </a:lnTo>
                  <a:lnTo>
                    <a:pt x="162" y="184"/>
                  </a:lnTo>
                  <a:lnTo>
                    <a:pt x="136" y="210"/>
                  </a:lnTo>
                  <a:lnTo>
                    <a:pt x="112" y="240"/>
                  </a:lnTo>
                  <a:lnTo>
                    <a:pt x="90" y="270"/>
                  </a:lnTo>
                  <a:lnTo>
                    <a:pt x="70" y="302"/>
                  </a:lnTo>
                  <a:lnTo>
                    <a:pt x="50" y="334"/>
                  </a:lnTo>
                  <a:lnTo>
                    <a:pt x="34" y="370"/>
                  </a:lnTo>
                  <a:lnTo>
                    <a:pt x="20" y="404"/>
                  </a:lnTo>
                  <a:lnTo>
                    <a:pt x="10" y="442"/>
                  </a:lnTo>
                  <a:lnTo>
                    <a:pt x="0" y="440"/>
                  </a:lnTo>
                  <a:lnTo>
                    <a:pt x="16" y="394"/>
                  </a:lnTo>
                  <a:lnTo>
                    <a:pt x="34" y="350"/>
                  </a:lnTo>
                  <a:lnTo>
                    <a:pt x="58" y="306"/>
                  </a:lnTo>
                  <a:lnTo>
                    <a:pt x="82" y="264"/>
                  </a:lnTo>
                  <a:lnTo>
                    <a:pt x="112" y="226"/>
                  </a:lnTo>
                  <a:lnTo>
                    <a:pt x="144" y="190"/>
                  </a:lnTo>
                  <a:lnTo>
                    <a:pt x="178" y="156"/>
                  </a:lnTo>
                  <a:lnTo>
                    <a:pt x="214" y="126"/>
                  </a:lnTo>
                  <a:lnTo>
                    <a:pt x="254" y="98"/>
                  </a:lnTo>
                  <a:lnTo>
                    <a:pt x="296" y="72"/>
                  </a:lnTo>
                  <a:lnTo>
                    <a:pt x="340" y="52"/>
                  </a:lnTo>
                  <a:lnTo>
                    <a:pt x="384" y="34"/>
                  </a:lnTo>
                  <a:lnTo>
                    <a:pt x="432" y="20"/>
                  </a:lnTo>
                  <a:lnTo>
                    <a:pt x="480" y="10"/>
                  </a:lnTo>
                  <a:lnTo>
                    <a:pt x="532" y="2"/>
                  </a:lnTo>
                  <a:lnTo>
                    <a:pt x="582" y="0"/>
                  </a:lnTo>
                  <a:lnTo>
                    <a:pt x="614" y="2"/>
                  </a:lnTo>
                  <a:lnTo>
                    <a:pt x="644" y="4"/>
                  </a:lnTo>
                  <a:lnTo>
                    <a:pt x="674" y="8"/>
                  </a:lnTo>
                  <a:lnTo>
                    <a:pt x="704" y="12"/>
                  </a:lnTo>
                  <a:lnTo>
                    <a:pt x="734" y="20"/>
                  </a:lnTo>
                  <a:lnTo>
                    <a:pt x="762" y="28"/>
                  </a:lnTo>
                  <a:lnTo>
                    <a:pt x="790" y="38"/>
                  </a:lnTo>
                  <a:lnTo>
                    <a:pt x="818" y="48"/>
                  </a:lnTo>
                  <a:lnTo>
                    <a:pt x="844" y="60"/>
                  </a:lnTo>
                  <a:lnTo>
                    <a:pt x="870" y="74"/>
                  </a:lnTo>
                  <a:lnTo>
                    <a:pt x="896" y="88"/>
                  </a:lnTo>
                  <a:lnTo>
                    <a:pt x="920" y="104"/>
                  </a:lnTo>
                  <a:lnTo>
                    <a:pt x="944" y="120"/>
                  </a:lnTo>
                  <a:lnTo>
                    <a:pt x="966" y="138"/>
                  </a:lnTo>
                  <a:lnTo>
                    <a:pt x="988" y="158"/>
                  </a:lnTo>
                  <a:lnTo>
                    <a:pt x="1010" y="178"/>
                  </a:lnTo>
                  <a:lnTo>
                    <a:pt x="1036" y="206"/>
                  </a:lnTo>
                  <a:lnTo>
                    <a:pt x="1060" y="234"/>
                  </a:lnTo>
                  <a:lnTo>
                    <a:pt x="1082" y="266"/>
                  </a:lnTo>
                  <a:lnTo>
                    <a:pt x="1102" y="298"/>
                  </a:lnTo>
                  <a:lnTo>
                    <a:pt x="1122" y="332"/>
                  </a:lnTo>
                  <a:lnTo>
                    <a:pt x="1138" y="366"/>
                  </a:lnTo>
                  <a:lnTo>
                    <a:pt x="1152" y="402"/>
                  </a:lnTo>
                  <a:lnTo>
                    <a:pt x="1164" y="44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5" name="Freeform 23"/>
            <p:cNvSpPr>
              <a:spLocks/>
            </p:cNvSpPr>
            <p:nvPr/>
          </p:nvSpPr>
          <p:spPr bwMode="auto">
            <a:xfrm>
              <a:off x="3713163" y="1706563"/>
              <a:ext cx="1714500" cy="638175"/>
            </a:xfrm>
            <a:custGeom>
              <a:avLst/>
              <a:gdLst>
                <a:gd name="T0" fmla="*/ 2147483646 w 1080"/>
                <a:gd name="T1" fmla="*/ 1008062500 h 402"/>
                <a:gd name="T2" fmla="*/ 2147483646 w 1080"/>
                <a:gd name="T3" fmla="*/ 1013102813 h 402"/>
                <a:gd name="T4" fmla="*/ 2147483646 w 1080"/>
                <a:gd name="T5" fmla="*/ 877014375 h 402"/>
                <a:gd name="T6" fmla="*/ 2147483646 w 1080"/>
                <a:gd name="T7" fmla="*/ 816530625 h 402"/>
                <a:gd name="T8" fmla="*/ 2147483646 w 1080"/>
                <a:gd name="T9" fmla="*/ 695563125 h 402"/>
                <a:gd name="T10" fmla="*/ 2147483646 w 1080"/>
                <a:gd name="T11" fmla="*/ 584676250 h 402"/>
                <a:gd name="T12" fmla="*/ 2147483646 w 1080"/>
                <a:gd name="T13" fmla="*/ 478829688 h 402"/>
                <a:gd name="T14" fmla="*/ 2147483646 w 1080"/>
                <a:gd name="T15" fmla="*/ 433466875 h 402"/>
                <a:gd name="T16" fmla="*/ 2147483646 w 1080"/>
                <a:gd name="T17" fmla="*/ 342741250 h 402"/>
                <a:gd name="T18" fmla="*/ 2147173125 w 1080"/>
                <a:gd name="T19" fmla="*/ 262096250 h 402"/>
                <a:gd name="T20" fmla="*/ 2031245938 w 1080"/>
                <a:gd name="T21" fmla="*/ 191531875 h 402"/>
                <a:gd name="T22" fmla="*/ 1905238125 w 1080"/>
                <a:gd name="T23" fmla="*/ 131048125 h 402"/>
                <a:gd name="T24" fmla="*/ 1844754375 w 1080"/>
                <a:gd name="T25" fmla="*/ 105846563 h 402"/>
                <a:gd name="T26" fmla="*/ 1713706250 w 1080"/>
                <a:gd name="T27" fmla="*/ 65524063 h 402"/>
                <a:gd name="T28" fmla="*/ 1577617813 w 1080"/>
                <a:gd name="T29" fmla="*/ 35282188 h 402"/>
                <a:gd name="T30" fmla="*/ 1436489063 w 1080"/>
                <a:gd name="T31" fmla="*/ 25201563 h 402"/>
                <a:gd name="T32" fmla="*/ 1360884375 w 1080"/>
                <a:gd name="T33" fmla="*/ 20161250 h 402"/>
                <a:gd name="T34" fmla="*/ 1219755625 w 1080"/>
                <a:gd name="T35" fmla="*/ 30241875 h 402"/>
                <a:gd name="T36" fmla="*/ 1078626875 w 1080"/>
                <a:gd name="T37" fmla="*/ 50403125 h 402"/>
                <a:gd name="T38" fmla="*/ 947578750 w 1080"/>
                <a:gd name="T39" fmla="*/ 85685313 h 402"/>
                <a:gd name="T40" fmla="*/ 816530625 w 1080"/>
                <a:gd name="T41" fmla="*/ 131048125 h 402"/>
                <a:gd name="T42" fmla="*/ 756046875 w 1080"/>
                <a:gd name="T43" fmla="*/ 161290000 h 402"/>
                <a:gd name="T44" fmla="*/ 635079375 w 1080"/>
                <a:gd name="T45" fmla="*/ 226814063 h 402"/>
                <a:gd name="T46" fmla="*/ 524192500 w 1080"/>
                <a:gd name="T47" fmla="*/ 297378438 h 402"/>
                <a:gd name="T48" fmla="*/ 418345938 w 1080"/>
                <a:gd name="T49" fmla="*/ 383063750 h 402"/>
                <a:gd name="T50" fmla="*/ 372983125 w 1080"/>
                <a:gd name="T51" fmla="*/ 433466875 h 402"/>
                <a:gd name="T52" fmla="*/ 257055938 w 1080"/>
                <a:gd name="T53" fmla="*/ 559474688 h 402"/>
                <a:gd name="T54" fmla="*/ 161290000 w 1080"/>
                <a:gd name="T55" fmla="*/ 700603438 h 402"/>
                <a:gd name="T56" fmla="*/ 80645000 w 1080"/>
                <a:gd name="T57" fmla="*/ 851812813 h 402"/>
                <a:gd name="T58" fmla="*/ 20161250 w 1080"/>
                <a:gd name="T59" fmla="*/ 1013102813 h 402"/>
                <a:gd name="T60" fmla="*/ 0 w 1080"/>
                <a:gd name="T61" fmla="*/ 1013102813 h 402"/>
                <a:gd name="T62" fmla="*/ 35282188 w 1080"/>
                <a:gd name="T63" fmla="*/ 907256250 h 402"/>
                <a:gd name="T64" fmla="*/ 136088438 w 1080"/>
                <a:gd name="T65" fmla="*/ 700603438 h 402"/>
                <a:gd name="T66" fmla="*/ 262096250 w 1080"/>
                <a:gd name="T67" fmla="*/ 519152188 h 402"/>
                <a:gd name="T68" fmla="*/ 418345938 w 1080"/>
                <a:gd name="T69" fmla="*/ 357862188 h 402"/>
                <a:gd name="T70" fmla="*/ 599797188 w 1080"/>
                <a:gd name="T71" fmla="*/ 221773750 h 402"/>
                <a:gd name="T72" fmla="*/ 796369375 w 1080"/>
                <a:gd name="T73" fmla="*/ 115927188 h 402"/>
                <a:gd name="T74" fmla="*/ 1013102813 w 1080"/>
                <a:gd name="T75" fmla="*/ 45362813 h 402"/>
                <a:gd name="T76" fmla="*/ 1244957188 w 1080"/>
                <a:gd name="T77" fmla="*/ 5040313 h 402"/>
                <a:gd name="T78" fmla="*/ 1360884375 w 1080"/>
                <a:gd name="T79" fmla="*/ 0 h 402"/>
                <a:gd name="T80" fmla="*/ 1507053438 w 1080"/>
                <a:gd name="T81" fmla="*/ 10080625 h 402"/>
                <a:gd name="T82" fmla="*/ 1648182188 w 1080"/>
                <a:gd name="T83" fmla="*/ 30241875 h 402"/>
                <a:gd name="T84" fmla="*/ 1784270625 w 1080"/>
                <a:gd name="T85" fmla="*/ 65524063 h 402"/>
                <a:gd name="T86" fmla="*/ 1915318750 w 1080"/>
                <a:gd name="T87" fmla="*/ 110886875 h 402"/>
                <a:gd name="T88" fmla="*/ 2041326563 w 1080"/>
                <a:gd name="T89" fmla="*/ 171370625 h 402"/>
                <a:gd name="T90" fmla="*/ 2147483646 w 1080"/>
                <a:gd name="T91" fmla="*/ 241935000 h 402"/>
                <a:gd name="T92" fmla="*/ 2147483646 w 1080"/>
                <a:gd name="T93" fmla="*/ 327620313 h 402"/>
                <a:gd name="T94" fmla="*/ 2147483646 w 1080"/>
                <a:gd name="T95" fmla="*/ 418345938 h 402"/>
                <a:gd name="T96" fmla="*/ 2147483646 w 1080"/>
                <a:gd name="T97" fmla="*/ 478829688 h 402"/>
                <a:gd name="T98" fmla="*/ 2147483646 w 1080"/>
                <a:gd name="T99" fmla="*/ 614918125 h 402"/>
                <a:gd name="T100" fmla="*/ 2147483646 w 1080"/>
                <a:gd name="T101" fmla="*/ 766127500 h 402"/>
                <a:gd name="T102" fmla="*/ 2147483646 w 1080"/>
                <a:gd name="T103" fmla="*/ 927417500 h 402"/>
                <a:gd name="T104" fmla="*/ 2147483646 w 1080"/>
                <a:gd name="T105" fmla="*/ 1008062500 h 40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1080" h="402">
                  <a:moveTo>
                    <a:pt x="1080" y="400"/>
                  </a:moveTo>
                  <a:lnTo>
                    <a:pt x="1080" y="400"/>
                  </a:lnTo>
                  <a:lnTo>
                    <a:pt x="1072" y="402"/>
                  </a:lnTo>
                  <a:lnTo>
                    <a:pt x="1064" y="374"/>
                  </a:lnTo>
                  <a:lnTo>
                    <a:pt x="1052" y="348"/>
                  </a:lnTo>
                  <a:lnTo>
                    <a:pt x="1042" y="324"/>
                  </a:lnTo>
                  <a:lnTo>
                    <a:pt x="1030" y="300"/>
                  </a:lnTo>
                  <a:lnTo>
                    <a:pt x="1016" y="276"/>
                  </a:lnTo>
                  <a:lnTo>
                    <a:pt x="1002" y="254"/>
                  </a:lnTo>
                  <a:lnTo>
                    <a:pt x="986" y="232"/>
                  </a:lnTo>
                  <a:lnTo>
                    <a:pt x="970" y="210"/>
                  </a:lnTo>
                  <a:lnTo>
                    <a:pt x="952" y="190"/>
                  </a:lnTo>
                  <a:lnTo>
                    <a:pt x="934" y="172"/>
                  </a:lnTo>
                  <a:lnTo>
                    <a:pt x="914" y="152"/>
                  </a:lnTo>
                  <a:lnTo>
                    <a:pt x="894" y="136"/>
                  </a:lnTo>
                  <a:lnTo>
                    <a:pt x="874" y="118"/>
                  </a:lnTo>
                  <a:lnTo>
                    <a:pt x="852" y="104"/>
                  </a:lnTo>
                  <a:lnTo>
                    <a:pt x="828" y="90"/>
                  </a:lnTo>
                  <a:lnTo>
                    <a:pt x="806" y="76"/>
                  </a:lnTo>
                  <a:lnTo>
                    <a:pt x="782" y="64"/>
                  </a:lnTo>
                  <a:lnTo>
                    <a:pt x="756" y="52"/>
                  </a:lnTo>
                  <a:lnTo>
                    <a:pt x="732" y="42"/>
                  </a:lnTo>
                  <a:lnTo>
                    <a:pt x="706" y="34"/>
                  </a:lnTo>
                  <a:lnTo>
                    <a:pt x="680" y="26"/>
                  </a:lnTo>
                  <a:lnTo>
                    <a:pt x="652" y="20"/>
                  </a:lnTo>
                  <a:lnTo>
                    <a:pt x="626" y="14"/>
                  </a:lnTo>
                  <a:lnTo>
                    <a:pt x="598" y="12"/>
                  </a:lnTo>
                  <a:lnTo>
                    <a:pt x="570" y="10"/>
                  </a:lnTo>
                  <a:lnTo>
                    <a:pt x="540" y="8"/>
                  </a:lnTo>
                  <a:lnTo>
                    <a:pt x="512" y="10"/>
                  </a:lnTo>
                  <a:lnTo>
                    <a:pt x="484" y="12"/>
                  </a:lnTo>
                  <a:lnTo>
                    <a:pt x="456" y="14"/>
                  </a:lnTo>
                  <a:lnTo>
                    <a:pt x="428" y="20"/>
                  </a:lnTo>
                  <a:lnTo>
                    <a:pt x="402" y="26"/>
                  </a:lnTo>
                  <a:lnTo>
                    <a:pt x="376" y="34"/>
                  </a:lnTo>
                  <a:lnTo>
                    <a:pt x="350" y="42"/>
                  </a:lnTo>
                  <a:lnTo>
                    <a:pt x="324" y="52"/>
                  </a:lnTo>
                  <a:lnTo>
                    <a:pt x="300" y="64"/>
                  </a:lnTo>
                  <a:lnTo>
                    <a:pt x="276" y="76"/>
                  </a:lnTo>
                  <a:lnTo>
                    <a:pt x="252" y="90"/>
                  </a:lnTo>
                  <a:lnTo>
                    <a:pt x="230" y="104"/>
                  </a:lnTo>
                  <a:lnTo>
                    <a:pt x="208" y="118"/>
                  </a:lnTo>
                  <a:lnTo>
                    <a:pt x="186" y="136"/>
                  </a:lnTo>
                  <a:lnTo>
                    <a:pt x="166" y="152"/>
                  </a:lnTo>
                  <a:lnTo>
                    <a:pt x="148" y="172"/>
                  </a:lnTo>
                  <a:lnTo>
                    <a:pt x="124" y="196"/>
                  </a:lnTo>
                  <a:lnTo>
                    <a:pt x="102" y="222"/>
                  </a:lnTo>
                  <a:lnTo>
                    <a:pt x="82" y="250"/>
                  </a:lnTo>
                  <a:lnTo>
                    <a:pt x="64" y="278"/>
                  </a:lnTo>
                  <a:lnTo>
                    <a:pt x="48" y="308"/>
                  </a:lnTo>
                  <a:lnTo>
                    <a:pt x="32" y="338"/>
                  </a:lnTo>
                  <a:lnTo>
                    <a:pt x="20" y="370"/>
                  </a:lnTo>
                  <a:lnTo>
                    <a:pt x="8" y="402"/>
                  </a:lnTo>
                  <a:lnTo>
                    <a:pt x="0" y="402"/>
                  </a:lnTo>
                  <a:lnTo>
                    <a:pt x="14" y="360"/>
                  </a:lnTo>
                  <a:lnTo>
                    <a:pt x="32" y="318"/>
                  </a:lnTo>
                  <a:lnTo>
                    <a:pt x="54" y="278"/>
                  </a:lnTo>
                  <a:lnTo>
                    <a:pt x="78" y="242"/>
                  </a:lnTo>
                  <a:lnTo>
                    <a:pt x="104" y="206"/>
                  </a:lnTo>
                  <a:lnTo>
                    <a:pt x="134" y="174"/>
                  </a:lnTo>
                  <a:lnTo>
                    <a:pt x="166" y="142"/>
                  </a:lnTo>
                  <a:lnTo>
                    <a:pt x="200" y="114"/>
                  </a:lnTo>
                  <a:lnTo>
                    <a:pt x="238" y="88"/>
                  </a:lnTo>
                  <a:lnTo>
                    <a:pt x="276" y="66"/>
                  </a:lnTo>
                  <a:lnTo>
                    <a:pt x="316" y="46"/>
                  </a:lnTo>
                  <a:lnTo>
                    <a:pt x="358" y="30"/>
                  </a:lnTo>
                  <a:lnTo>
                    <a:pt x="402" y="18"/>
                  </a:lnTo>
                  <a:lnTo>
                    <a:pt x="446" y="8"/>
                  </a:lnTo>
                  <a:lnTo>
                    <a:pt x="494" y="2"/>
                  </a:lnTo>
                  <a:lnTo>
                    <a:pt x="540" y="0"/>
                  </a:lnTo>
                  <a:lnTo>
                    <a:pt x="570" y="2"/>
                  </a:lnTo>
                  <a:lnTo>
                    <a:pt x="598" y="4"/>
                  </a:lnTo>
                  <a:lnTo>
                    <a:pt x="626" y="8"/>
                  </a:lnTo>
                  <a:lnTo>
                    <a:pt x="654" y="12"/>
                  </a:lnTo>
                  <a:lnTo>
                    <a:pt x="682" y="18"/>
                  </a:lnTo>
                  <a:lnTo>
                    <a:pt x="708" y="26"/>
                  </a:lnTo>
                  <a:lnTo>
                    <a:pt x="734" y="34"/>
                  </a:lnTo>
                  <a:lnTo>
                    <a:pt x="760" y="44"/>
                  </a:lnTo>
                  <a:lnTo>
                    <a:pt x="784" y="56"/>
                  </a:lnTo>
                  <a:lnTo>
                    <a:pt x="810" y="68"/>
                  </a:lnTo>
                  <a:lnTo>
                    <a:pt x="832" y="82"/>
                  </a:lnTo>
                  <a:lnTo>
                    <a:pt x="856" y="96"/>
                  </a:lnTo>
                  <a:lnTo>
                    <a:pt x="878" y="112"/>
                  </a:lnTo>
                  <a:lnTo>
                    <a:pt x="900" y="130"/>
                  </a:lnTo>
                  <a:lnTo>
                    <a:pt x="920" y="148"/>
                  </a:lnTo>
                  <a:lnTo>
                    <a:pt x="940" y="166"/>
                  </a:lnTo>
                  <a:lnTo>
                    <a:pt x="962" y="190"/>
                  </a:lnTo>
                  <a:lnTo>
                    <a:pt x="984" y="218"/>
                  </a:lnTo>
                  <a:lnTo>
                    <a:pt x="1006" y="244"/>
                  </a:lnTo>
                  <a:lnTo>
                    <a:pt x="1024" y="274"/>
                  </a:lnTo>
                  <a:lnTo>
                    <a:pt x="1040" y="304"/>
                  </a:lnTo>
                  <a:lnTo>
                    <a:pt x="1056" y="336"/>
                  </a:lnTo>
                  <a:lnTo>
                    <a:pt x="1070" y="368"/>
                  </a:lnTo>
                  <a:lnTo>
                    <a:pt x="1080" y="40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6" name="Freeform 24"/>
            <p:cNvSpPr>
              <a:spLocks/>
            </p:cNvSpPr>
            <p:nvPr/>
          </p:nvSpPr>
          <p:spPr bwMode="auto">
            <a:xfrm>
              <a:off x="3779838" y="1770063"/>
              <a:ext cx="1584325" cy="581025"/>
            </a:xfrm>
            <a:custGeom>
              <a:avLst/>
              <a:gdLst>
                <a:gd name="T0" fmla="*/ 2147483646 w 998"/>
                <a:gd name="T1" fmla="*/ 917336875 h 366"/>
                <a:gd name="T2" fmla="*/ 2147483646 w 998"/>
                <a:gd name="T3" fmla="*/ 917336875 h 366"/>
                <a:gd name="T4" fmla="*/ 2147483646 w 998"/>
                <a:gd name="T5" fmla="*/ 816530625 h 366"/>
                <a:gd name="T6" fmla="*/ 2147483646 w 998"/>
                <a:gd name="T7" fmla="*/ 700603438 h 366"/>
                <a:gd name="T8" fmla="*/ 2147483646 w 998"/>
                <a:gd name="T9" fmla="*/ 594756875 h 366"/>
                <a:gd name="T10" fmla="*/ 2147483646 w 998"/>
                <a:gd name="T11" fmla="*/ 403225000 h 366"/>
                <a:gd name="T12" fmla="*/ 2081649063 w 998"/>
                <a:gd name="T13" fmla="*/ 317539688 h 366"/>
                <a:gd name="T14" fmla="*/ 1930439688 w 998"/>
                <a:gd name="T15" fmla="*/ 211693125 h 366"/>
                <a:gd name="T16" fmla="*/ 1819552813 w 998"/>
                <a:gd name="T17" fmla="*/ 151209375 h 366"/>
                <a:gd name="T18" fmla="*/ 1764109375 w 998"/>
                <a:gd name="T19" fmla="*/ 126007813 h 366"/>
                <a:gd name="T20" fmla="*/ 1643141875 w 998"/>
                <a:gd name="T21" fmla="*/ 80645000 h 366"/>
                <a:gd name="T22" fmla="*/ 1517134063 w 998"/>
                <a:gd name="T23" fmla="*/ 50403125 h 366"/>
                <a:gd name="T24" fmla="*/ 1391126250 w 998"/>
                <a:gd name="T25" fmla="*/ 30241875 h 366"/>
                <a:gd name="T26" fmla="*/ 1255037813 w 998"/>
                <a:gd name="T27" fmla="*/ 20161250 h 366"/>
                <a:gd name="T28" fmla="*/ 1189513750 w 998"/>
                <a:gd name="T29" fmla="*/ 25201563 h 366"/>
                <a:gd name="T30" fmla="*/ 1058465625 w 998"/>
                <a:gd name="T31" fmla="*/ 35282188 h 366"/>
                <a:gd name="T32" fmla="*/ 932457813 w 998"/>
                <a:gd name="T33" fmla="*/ 60483750 h 366"/>
                <a:gd name="T34" fmla="*/ 811490313 w 998"/>
                <a:gd name="T35" fmla="*/ 100806250 h 366"/>
                <a:gd name="T36" fmla="*/ 751006563 w 998"/>
                <a:gd name="T37" fmla="*/ 126007813 h 366"/>
                <a:gd name="T38" fmla="*/ 635079375 w 998"/>
                <a:gd name="T39" fmla="*/ 176410938 h 366"/>
                <a:gd name="T40" fmla="*/ 529232813 w 998"/>
                <a:gd name="T41" fmla="*/ 241935000 h 366"/>
                <a:gd name="T42" fmla="*/ 337700938 w 998"/>
                <a:gd name="T43" fmla="*/ 403225000 h 366"/>
                <a:gd name="T44" fmla="*/ 282257500 w 998"/>
                <a:gd name="T45" fmla="*/ 458668438 h 366"/>
                <a:gd name="T46" fmla="*/ 191531875 w 998"/>
                <a:gd name="T47" fmla="*/ 579635938 h 366"/>
                <a:gd name="T48" fmla="*/ 110886875 w 998"/>
                <a:gd name="T49" fmla="*/ 705643750 h 366"/>
                <a:gd name="T50" fmla="*/ 45362813 w 998"/>
                <a:gd name="T51" fmla="*/ 846772500 h 366"/>
                <a:gd name="T52" fmla="*/ 20161250 w 998"/>
                <a:gd name="T53" fmla="*/ 922377188 h 366"/>
                <a:gd name="T54" fmla="*/ 0 w 998"/>
                <a:gd name="T55" fmla="*/ 917336875 h 366"/>
                <a:gd name="T56" fmla="*/ 75604688 w 998"/>
                <a:gd name="T57" fmla="*/ 725805000 h 366"/>
                <a:gd name="T58" fmla="*/ 181451250 w 998"/>
                <a:gd name="T59" fmla="*/ 549394063 h 366"/>
                <a:gd name="T60" fmla="*/ 317539688 w 998"/>
                <a:gd name="T61" fmla="*/ 393144375 h 366"/>
                <a:gd name="T62" fmla="*/ 468749063 w 998"/>
                <a:gd name="T63" fmla="*/ 262096250 h 366"/>
                <a:gd name="T64" fmla="*/ 645160000 w 998"/>
                <a:gd name="T65" fmla="*/ 151209375 h 366"/>
                <a:gd name="T66" fmla="*/ 836691875 w 998"/>
                <a:gd name="T67" fmla="*/ 70564375 h 366"/>
                <a:gd name="T68" fmla="*/ 1038304375 w 998"/>
                <a:gd name="T69" fmla="*/ 20161250 h 366"/>
                <a:gd name="T70" fmla="*/ 1255037813 w 998"/>
                <a:gd name="T71" fmla="*/ 0 h 366"/>
                <a:gd name="T72" fmla="*/ 1325602188 w 998"/>
                <a:gd name="T73" fmla="*/ 5040313 h 366"/>
                <a:gd name="T74" fmla="*/ 1456650313 w 998"/>
                <a:gd name="T75" fmla="*/ 15120938 h 366"/>
                <a:gd name="T76" fmla="*/ 1587698438 w 998"/>
                <a:gd name="T77" fmla="*/ 45362813 h 366"/>
                <a:gd name="T78" fmla="*/ 1708665938 w 998"/>
                <a:gd name="T79" fmla="*/ 80645000 h 366"/>
                <a:gd name="T80" fmla="*/ 1829633438 w 998"/>
                <a:gd name="T81" fmla="*/ 131048125 h 366"/>
                <a:gd name="T82" fmla="*/ 1940520313 w 998"/>
                <a:gd name="T83" fmla="*/ 191531875 h 366"/>
                <a:gd name="T84" fmla="*/ 2046366875 w 998"/>
                <a:gd name="T85" fmla="*/ 262096250 h 366"/>
                <a:gd name="T86" fmla="*/ 2142132813 w 998"/>
                <a:gd name="T87" fmla="*/ 342741250 h 366"/>
                <a:gd name="T88" fmla="*/ 2147483646 w 998"/>
                <a:gd name="T89" fmla="*/ 388104063 h 366"/>
                <a:gd name="T90" fmla="*/ 2147483646 w 998"/>
                <a:gd name="T91" fmla="*/ 504031250 h 366"/>
                <a:gd name="T92" fmla="*/ 2147483646 w 998"/>
                <a:gd name="T93" fmla="*/ 630039063 h 366"/>
                <a:gd name="T94" fmla="*/ 2147483646 w 998"/>
                <a:gd name="T95" fmla="*/ 771167813 h 366"/>
                <a:gd name="T96" fmla="*/ 2147483646 w 998"/>
                <a:gd name="T97" fmla="*/ 917336875 h 36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998" h="366">
                  <a:moveTo>
                    <a:pt x="998" y="364"/>
                  </a:moveTo>
                  <a:lnTo>
                    <a:pt x="998" y="364"/>
                  </a:lnTo>
                  <a:lnTo>
                    <a:pt x="990" y="364"/>
                  </a:lnTo>
                  <a:lnTo>
                    <a:pt x="974" y="324"/>
                  </a:lnTo>
                  <a:lnTo>
                    <a:pt x="964" y="300"/>
                  </a:lnTo>
                  <a:lnTo>
                    <a:pt x="952" y="278"/>
                  </a:lnTo>
                  <a:lnTo>
                    <a:pt x="940" y="256"/>
                  </a:lnTo>
                  <a:lnTo>
                    <a:pt x="926" y="236"/>
                  </a:lnTo>
                  <a:lnTo>
                    <a:pt x="896" y="196"/>
                  </a:lnTo>
                  <a:lnTo>
                    <a:pt x="864" y="160"/>
                  </a:lnTo>
                  <a:lnTo>
                    <a:pt x="826" y="126"/>
                  </a:lnTo>
                  <a:lnTo>
                    <a:pt x="786" y="96"/>
                  </a:lnTo>
                  <a:lnTo>
                    <a:pt x="766" y="84"/>
                  </a:lnTo>
                  <a:lnTo>
                    <a:pt x="744" y="70"/>
                  </a:lnTo>
                  <a:lnTo>
                    <a:pt x="722" y="60"/>
                  </a:lnTo>
                  <a:lnTo>
                    <a:pt x="700" y="50"/>
                  </a:lnTo>
                  <a:lnTo>
                    <a:pt x="676" y="40"/>
                  </a:lnTo>
                  <a:lnTo>
                    <a:pt x="652" y="32"/>
                  </a:lnTo>
                  <a:lnTo>
                    <a:pt x="628" y="24"/>
                  </a:lnTo>
                  <a:lnTo>
                    <a:pt x="602" y="20"/>
                  </a:lnTo>
                  <a:lnTo>
                    <a:pt x="578" y="14"/>
                  </a:lnTo>
                  <a:lnTo>
                    <a:pt x="552" y="12"/>
                  </a:lnTo>
                  <a:lnTo>
                    <a:pt x="526" y="10"/>
                  </a:lnTo>
                  <a:lnTo>
                    <a:pt x="498" y="8"/>
                  </a:lnTo>
                  <a:lnTo>
                    <a:pt x="472" y="10"/>
                  </a:lnTo>
                  <a:lnTo>
                    <a:pt x="446" y="12"/>
                  </a:lnTo>
                  <a:lnTo>
                    <a:pt x="420" y="14"/>
                  </a:lnTo>
                  <a:lnTo>
                    <a:pt x="394" y="20"/>
                  </a:lnTo>
                  <a:lnTo>
                    <a:pt x="370" y="24"/>
                  </a:lnTo>
                  <a:lnTo>
                    <a:pt x="346" y="32"/>
                  </a:lnTo>
                  <a:lnTo>
                    <a:pt x="322" y="40"/>
                  </a:lnTo>
                  <a:lnTo>
                    <a:pt x="298" y="50"/>
                  </a:lnTo>
                  <a:lnTo>
                    <a:pt x="274" y="60"/>
                  </a:lnTo>
                  <a:lnTo>
                    <a:pt x="252" y="70"/>
                  </a:lnTo>
                  <a:lnTo>
                    <a:pt x="230" y="84"/>
                  </a:lnTo>
                  <a:lnTo>
                    <a:pt x="210" y="96"/>
                  </a:lnTo>
                  <a:lnTo>
                    <a:pt x="170" y="126"/>
                  </a:lnTo>
                  <a:lnTo>
                    <a:pt x="134" y="160"/>
                  </a:lnTo>
                  <a:lnTo>
                    <a:pt x="112" y="182"/>
                  </a:lnTo>
                  <a:lnTo>
                    <a:pt x="94" y="204"/>
                  </a:lnTo>
                  <a:lnTo>
                    <a:pt x="76" y="230"/>
                  </a:lnTo>
                  <a:lnTo>
                    <a:pt x="58" y="254"/>
                  </a:lnTo>
                  <a:lnTo>
                    <a:pt x="44" y="280"/>
                  </a:lnTo>
                  <a:lnTo>
                    <a:pt x="30" y="308"/>
                  </a:lnTo>
                  <a:lnTo>
                    <a:pt x="18" y="336"/>
                  </a:lnTo>
                  <a:lnTo>
                    <a:pt x="8" y="366"/>
                  </a:lnTo>
                  <a:lnTo>
                    <a:pt x="0" y="364"/>
                  </a:lnTo>
                  <a:lnTo>
                    <a:pt x="14" y="326"/>
                  </a:lnTo>
                  <a:lnTo>
                    <a:pt x="30" y="288"/>
                  </a:lnTo>
                  <a:lnTo>
                    <a:pt x="50" y="252"/>
                  </a:lnTo>
                  <a:lnTo>
                    <a:pt x="72" y="218"/>
                  </a:lnTo>
                  <a:lnTo>
                    <a:pt x="98" y="186"/>
                  </a:lnTo>
                  <a:lnTo>
                    <a:pt x="126" y="156"/>
                  </a:lnTo>
                  <a:lnTo>
                    <a:pt x="154" y="128"/>
                  </a:lnTo>
                  <a:lnTo>
                    <a:pt x="186" y="104"/>
                  </a:lnTo>
                  <a:lnTo>
                    <a:pt x="220" y="80"/>
                  </a:lnTo>
                  <a:lnTo>
                    <a:pt x="256" y="60"/>
                  </a:lnTo>
                  <a:lnTo>
                    <a:pt x="292" y="42"/>
                  </a:lnTo>
                  <a:lnTo>
                    <a:pt x="332" y="28"/>
                  </a:lnTo>
                  <a:lnTo>
                    <a:pt x="372" y="16"/>
                  </a:lnTo>
                  <a:lnTo>
                    <a:pt x="412" y="8"/>
                  </a:lnTo>
                  <a:lnTo>
                    <a:pt x="456" y="2"/>
                  </a:lnTo>
                  <a:lnTo>
                    <a:pt x="498" y="0"/>
                  </a:lnTo>
                  <a:lnTo>
                    <a:pt x="526" y="2"/>
                  </a:lnTo>
                  <a:lnTo>
                    <a:pt x="552" y="4"/>
                  </a:lnTo>
                  <a:lnTo>
                    <a:pt x="578" y="6"/>
                  </a:lnTo>
                  <a:lnTo>
                    <a:pt x="604" y="12"/>
                  </a:lnTo>
                  <a:lnTo>
                    <a:pt x="630" y="18"/>
                  </a:lnTo>
                  <a:lnTo>
                    <a:pt x="654" y="24"/>
                  </a:lnTo>
                  <a:lnTo>
                    <a:pt x="678" y="32"/>
                  </a:lnTo>
                  <a:lnTo>
                    <a:pt x="702" y="42"/>
                  </a:lnTo>
                  <a:lnTo>
                    <a:pt x="726" y="52"/>
                  </a:lnTo>
                  <a:lnTo>
                    <a:pt x="748" y="64"/>
                  </a:lnTo>
                  <a:lnTo>
                    <a:pt x="770" y="76"/>
                  </a:lnTo>
                  <a:lnTo>
                    <a:pt x="792" y="90"/>
                  </a:lnTo>
                  <a:lnTo>
                    <a:pt x="812" y="104"/>
                  </a:lnTo>
                  <a:lnTo>
                    <a:pt x="832" y="120"/>
                  </a:lnTo>
                  <a:lnTo>
                    <a:pt x="850" y="136"/>
                  </a:lnTo>
                  <a:lnTo>
                    <a:pt x="870" y="154"/>
                  </a:lnTo>
                  <a:lnTo>
                    <a:pt x="890" y="176"/>
                  </a:lnTo>
                  <a:lnTo>
                    <a:pt x="910" y="200"/>
                  </a:lnTo>
                  <a:lnTo>
                    <a:pt x="928" y="224"/>
                  </a:lnTo>
                  <a:lnTo>
                    <a:pt x="946" y="250"/>
                  </a:lnTo>
                  <a:lnTo>
                    <a:pt x="960" y="278"/>
                  </a:lnTo>
                  <a:lnTo>
                    <a:pt x="974" y="306"/>
                  </a:lnTo>
                  <a:lnTo>
                    <a:pt x="986" y="334"/>
                  </a:lnTo>
                  <a:lnTo>
                    <a:pt x="998" y="36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7" name="Freeform 25"/>
            <p:cNvSpPr>
              <a:spLocks/>
            </p:cNvSpPr>
            <p:nvPr/>
          </p:nvSpPr>
          <p:spPr bwMode="auto">
            <a:xfrm>
              <a:off x="3843338" y="1833563"/>
              <a:ext cx="1454150" cy="523875"/>
            </a:xfrm>
            <a:custGeom>
              <a:avLst/>
              <a:gdLst>
                <a:gd name="T0" fmla="*/ 2147483646 w 916"/>
                <a:gd name="T1" fmla="*/ 826611250 h 330"/>
                <a:gd name="T2" fmla="*/ 2147483646 w 916"/>
                <a:gd name="T3" fmla="*/ 826611250 h 330"/>
                <a:gd name="T4" fmla="*/ 2147483646 w 916"/>
                <a:gd name="T5" fmla="*/ 756046875 h 330"/>
                <a:gd name="T6" fmla="*/ 2147483646 w 916"/>
                <a:gd name="T7" fmla="*/ 549394063 h 330"/>
                <a:gd name="T8" fmla="*/ 2006044375 w 916"/>
                <a:gd name="T9" fmla="*/ 372983125 h 330"/>
                <a:gd name="T10" fmla="*/ 1920359063 w 916"/>
                <a:gd name="T11" fmla="*/ 297378438 h 330"/>
                <a:gd name="T12" fmla="*/ 1728827188 w 916"/>
                <a:gd name="T13" fmla="*/ 166330313 h 330"/>
                <a:gd name="T14" fmla="*/ 1622980625 w 916"/>
                <a:gd name="T15" fmla="*/ 115927188 h 330"/>
                <a:gd name="T16" fmla="*/ 1396166563 w 916"/>
                <a:gd name="T17" fmla="*/ 45362813 h 330"/>
                <a:gd name="T18" fmla="*/ 1280239375 w 916"/>
                <a:gd name="T19" fmla="*/ 30241875 h 330"/>
                <a:gd name="T20" fmla="*/ 1154231563 w 916"/>
                <a:gd name="T21" fmla="*/ 20161250 h 330"/>
                <a:gd name="T22" fmla="*/ 1093747813 w 916"/>
                <a:gd name="T23" fmla="*/ 25201563 h 330"/>
                <a:gd name="T24" fmla="*/ 972780313 w 916"/>
                <a:gd name="T25" fmla="*/ 35282188 h 330"/>
                <a:gd name="T26" fmla="*/ 796369375 w 916"/>
                <a:gd name="T27" fmla="*/ 75604688 h 330"/>
                <a:gd name="T28" fmla="*/ 690522813 w 916"/>
                <a:gd name="T29" fmla="*/ 115927188 h 330"/>
                <a:gd name="T30" fmla="*/ 483870000 w 916"/>
                <a:gd name="T31" fmla="*/ 226814063 h 330"/>
                <a:gd name="T32" fmla="*/ 307459063 w 916"/>
                <a:gd name="T33" fmla="*/ 372983125 h 330"/>
                <a:gd name="T34" fmla="*/ 262096250 w 916"/>
                <a:gd name="T35" fmla="*/ 423386250 h 330"/>
                <a:gd name="T36" fmla="*/ 176410938 w 916"/>
                <a:gd name="T37" fmla="*/ 529232813 h 330"/>
                <a:gd name="T38" fmla="*/ 105846563 w 916"/>
                <a:gd name="T39" fmla="*/ 645160000 h 330"/>
                <a:gd name="T40" fmla="*/ 45362813 w 916"/>
                <a:gd name="T41" fmla="*/ 766127500 h 330"/>
                <a:gd name="T42" fmla="*/ 20161250 w 916"/>
                <a:gd name="T43" fmla="*/ 831651563 h 330"/>
                <a:gd name="T44" fmla="*/ 0 w 916"/>
                <a:gd name="T45" fmla="*/ 826611250 h 330"/>
                <a:gd name="T46" fmla="*/ 75604688 w 916"/>
                <a:gd name="T47" fmla="*/ 655240625 h 330"/>
                <a:gd name="T48" fmla="*/ 176410938 w 916"/>
                <a:gd name="T49" fmla="*/ 498990938 h 330"/>
                <a:gd name="T50" fmla="*/ 297378438 w 916"/>
                <a:gd name="T51" fmla="*/ 357862188 h 330"/>
                <a:gd name="T52" fmla="*/ 438507188 w 916"/>
                <a:gd name="T53" fmla="*/ 236894688 h 330"/>
                <a:gd name="T54" fmla="*/ 594756875 w 916"/>
                <a:gd name="T55" fmla="*/ 136088438 h 330"/>
                <a:gd name="T56" fmla="*/ 771167813 w 916"/>
                <a:gd name="T57" fmla="*/ 60483750 h 330"/>
                <a:gd name="T58" fmla="*/ 957659375 w 916"/>
                <a:gd name="T59" fmla="*/ 15120938 h 330"/>
                <a:gd name="T60" fmla="*/ 1154231563 w 916"/>
                <a:gd name="T61" fmla="*/ 0 h 330"/>
                <a:gd name="T62" fmla="*/ 1219755625 w 916"/>
                <a:gd name="T63" fmla="*/ 5040313 h 330"/>
                <a:gd name="T64" fmla="*/ 1340723125 w 916"/>
                <a:gd name="T65" fmla="*/ 15120938 h 330"/>
                <a:gd name="T66" fmla="*/ 1461690625 w 916"/>
                <a:gd name="T67" fmla="*/ 40322500 h 330"/>
                <a:gd name="T68" fmla="*/ 1628020938 w 916"/>
                <a:gd name="T69" fmla="*/ 95765938 h 330"/>
                <a:gd name="T70" fmla="*/ 1839714063 w 916"/>
                <a:gd name="T71" fmla="*/ 211693125 h 330"/>
                <a:gd name="T72" fmla="*/ 2016125000 w 916"/>
                <a:gd name="T73" fmla="*/ 357862188 h 330"/>
                <a:gd name="T74" fmla="*/ 2066528125 w 916"/>
                <a:gd name="T75" fmla="*/ 408265313 h 330"/>
                <a:gd name="T76" fmla="*/ 2147483646 w 916"/>
                <a:gd name="T77" fmla="*/ 519152188 h 330"/>
                <a:gd name="T78" fmla="*/ 2147483646 w 916"/>
                <a:gd name="T79" fmla="*/ 635079375 h 330"/>
                <a:gd name="T80" fmla="*/ 2147483646 w 916"/>
                <a:gd name="T81" fmla="*/ 761087188 h 330"/>
                <a:gd name="T82" fmla="*/ 2147483646 w 916"/>
                <a:gd name="T83" fmla="*/ 826611250 h 33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916" h="330">
                  <a:moveTo>
                    <a:pt x="916" y="328"/>
                  </a:moveTo>
                  <a:lnTo>
                    <a:pt x="916" y="328"/>
                  </a:lnTo>
                  <a:lnTo>
                    <a:pt x="908" y="328"/>
                  </a:lnTo>
                  <a:lnTo>
                    <a:pt x="898" y="300"/>
                  </a:lnTo>
                  <a:lnTo>
                    <a:pt x="876" y="258"/>
                  </a:lnTo>
                  <a:lnTo>
                    <a:pt x="854" y="218"/>
                  </a:lnTo>
                  <a:lnTo>
                    <a:pt x="826" y="182"/>
                  </a:lnTo>
                  <a:lnTo>
                    <a:pt x="796" y="148"/>
                  </a:lnTo>
                  <a:lnTo>
                    <a:pt x="762" y="118"/>
                  </a:lnTo>
                  <a:lnTo>
                    <a:pt x="724" y="90"/>
                  </a:lnTo>
                  <a:lnTo>
                    <a:pt x="686" y="66"/>
                  </a:lnTo>
                  <a:lnTo>
                    <a:pt x="644" y="46"/>
                  </a:lnTo>
                  <a:lnTo>
                    <a:pt x="600" y="30"/>
                  </a:lnTo>
                  <a:lnTo>
                    <a:pt x="554" y="18"/>
                  </a:lnTo>
                  <a:lnTo>
                    <a:pt x="530" y="14"/>
                  </a:lnTo>
                  <a:lnTo>
                    <a:pt x="508" y="12"/>
                  </a:lnTo>
                  <a:lnTo>
                    <a:pt x="482" y="10"/>
                  </a:lnTo>
                  <a:lnTo>
                    <a:pt x="458" y="8"/>
                  </a:lnTo>
                  <a:lnTo>
                    <a:pt x="434" y="10"/>
                  </a:lnTo>
                  <a:lnTo>
                    <a:pt x="410" y="12"/>
                  </a:lnTo>
                  <a:lnTo>
                    <a:pt x="386" y="14"/>
                  </a:lnTo>
                  <a:lnTo>
                    <a:pt x="362" y="18"/>
                  </a:lnTo>
                  <a:lnTo>
                    <a:pt x="316" y="30"/>
                  </a:lnTo>
                  <a:lnTo>
                    <a:pt x="274" y="46"/>
                  </a:lnTo>
                  <a:lnTo>
                    <a:pt x="232" y="66"/>
                  </a:lnTo>
                  <a:lnTo>
                    <a:pt x="192" y="90"/>
                  </a:lnTo>
                  <a:lnTo>
                    <a:pt x="156" y="118"/>
                  </a:lnTo>
                  <a:lnTo>
                    <a:pt x="122" y="148"/>
                  </a:lnTo>
                  <a:lnTo>
                    <a:pt x="104" y="168"/>
                  </a:lnTo>
                  <a:lnTo>
                    <a:pt x="86" y="188"/>
                  </a:lnTo>
                  <a:lnTo>
                    <a:pt x="70" y="210"/>
                  </a:lnTo>
                  <a:lnTo>
                    <a:pt x="54" y="232"/>
                  </a:lnTo>
                  <a:lnTo>
                    <a:pt x="42" y="256"/>
                  </a:lnTo>
                  <a:lnTo>
                    <a:pt x="28" y="280"/>
                  </a:lnTo>
                  <a:lnTo>
                    <a:pt x="18" y="304"/>
                  </a:lnTo>
                  <a:lnTo>
                    <a:pt x="8" y="330"/>
                  </a:lnTo>
                  <a:lnTo>
                    <a:pt x="0" y="328"/>
                  </a:lnTo>
                  <a:lnTo>
                    <a:pt x="14" y="294"/>
                  </a:lnTo>
                  <a:lnTo>
                    <a:pt x="30" y="260"/>
                  </a:lnTo>
                  <a:lnTo>
                    <a:pt x="48" y="228"/>
                  </a:lnTo>
                  <a:lnTo>
                    <a:pt x="70" y="198"/>
                  </a:lnTo>
                  <a:lnTo>
                    <a:pt x="92" y="168"/>
                  </a:lnTo>
                  <a:lnTo>
                    <a:pt x="118" y="142"/>
                  </a:lnTo>
                  <a:lnTo>
                    <a:pt x="144" y="116"/>
                  </a:lnTo>
                  <a:lnTo>
                    <a:pt x="174" y="94"/>
                  </a:lnTo>
                  <a:lnTo>
                    <a:pt x="204" y="72"/>
                  </a:lnTo>
                  <a:lnTo>
                    <a:pt x="236" y="54"/>
                  </a:lnTo>
                  <a:lnTo>
                    <a:pt x="270" y="38"/>
                  </a:lnTo>
                  <a:lnTo>
                    <a:pt x="306" y="24"/>
                  </a:lnTo>
                  <a:lnTo>
                    <a:pt x="342" y="14"/>
                  </a:lnTo>
                  <a:lnTo>
                    <a:pt x="380" y="6"/>
                  </a:lnTo>
                  <a:lnTo>
                    <a:pt x="418" y="2"/>
                  </a:lnTo>
                  <a:lnTo>
                    <a:pt x="458" y="0"/>
                  </a:lnTo>
                  <a:lnTo>
                    <a:pt x="484" y="2"/>
                  </a:lnTo>
                  <a:lnTo>
                    <a:pt x="508" y="4"/>
                  </a:lnTo>
                  <a:lnTo>
                    <a:pt x="532" y="6"/>
                  </a:lnTo>
                  <a:lnTo>
                    <a:pt x="556" y="10"/>
                  </a:lnTo>
                  <a:lnTo>
                    <a:pt x="580" y="16"/>
                  </a:lnTo>
                  <a:lnTo>
                    <a:pt x="602" y="22"/>
                  </a:lnTo>
                  <a:lnTo>
                    <a:pt x="646" y="38"/>
                  </a:lnTo>
                  <a:lnTo>
                    <a:pt x="690" y="58"/>
                  </a:lnTo>
                  <a:lnTo>
                    <a:pt x="730" y="84"/>
                  </a:lnTo>
                  <a:lnTo>
                    <a:pt x="766" y="112"/>
                  </a:lnTo>
                  <a:lnTo>
                    <a:pt x="800" y="142"/>
                  </a:lnTo>
                  <a:lnTo>
                    <a:pt x="820" y="162"/>
                  </a:lnTo>
                  <a:lnTo>
                    <a:pt x="838" y="184"/>
                  </a:lnTo>
                  <a:lnTo>
                    <a:pt x="854" y="206"/>
                  </a:lnTo>
                  <a:lnTo>
                    <a:pt x="868" y="228"/>
                  </a:lnTo>
                  <a:lnTo>
                    <a:pt x="882" y="252"/>
                  </a:lnTo>
                  <a:lnTo>
                    <a:pt x="896" y="276"/>
                  </a:lnTo>
                  <a:lnTo>
                    <a:pt x="906" y="302"/>
                  </a:lnTo>
                  <a:lnTo>
                    <a:pt x="916" y="3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8" name="Freeform 26"/>
            <p:cNvSpPr>
              <a:spLocks/>
            </p:cNvSpPr>
            <p:nvPr/>
          </p:nvSpPr>
          <p:spPr bwMode="auto">
            <a:xfrm>
              <a:off x="3906838" y="1897063"/>
              <a:ext cx="1327150" cy="469900"/>
            </a:xfrm>
            <a:custGeom>
              <a:avLst/>
              <a:gdLst>
                <a:gd name="T0" fmla="*/ 2106850625 w 836"/>
                <a:gd name="T1" fmla="*/ 740925938 h 296"/>
                <a:gd name="T2" fmla="*/ 2086689375 w 836"/>
                <a:gd name="T3" fmla="*/ 740925938 h 296"/>
                <a:gd name="T4" fmla="*/ 2066528125 w 836"/>
                <a:gd name="T5" fmla="*/ 690522813 h 296"/>
                <a:gd name="T6" fmla="*/ 1965721875 w 836"/>
                <a:gd name="T7" fmla="*/ 504031250 h 296"/>
                <a:gd name="T8" fmla="*/ 1829633438 w 836"/>
                <a:gd name="T9" fmla="*/ 342741250 h 296"/>
                <a:gd name="T10" fmla="*/ 1754028750 w 836"/>
                <a:gd name="T11" fmla="*/ 272176875 h 296"/>
                <a:gd name="T12" fmla="*/ 1577617813 w 836"/>
                <a:gd name="T13" fmla="*/ 156249688 h 296"/>
                <a:gd name="T14" fmla="*/ 1481851875 w 836"/>
                <a:gd name="T15" fmla="*/ 105846563 h 296"/>
                <a:gd name="T16" fmla="*/ 1275199063 w 836"/>
                <a:gd name="T17" fmla="*/ 45362813 h 296"/>
                <a:gd name="T18" fmla="*/ 1053425313 w 836"/>
                <a:gd name="T19" fmla="*/ 20161250 h 296"/>
                <a:gd name="T20" fmla="*/ 942538438 w 836"/>
                <a:gd name="T21" fmla="*/ 25201563 h 296"/>
                <a:gd name="T22" fmla="*/ 725805000 w 836"/>
                <a:gd name="T23" fmla="*/ 70564375 h 296"/>
                <a:gd name="T24" fmla="*/ 624998750 w 836"/>
                <a:gd name="T25" fmla="*/ 105846563 h 296"/>
                <a:gd name="T26" fmla="*/ 438507188 w 836"/>
                <a:gd name="T27" fmla="*/ 206652813 h 296"/>
                <a:gd name="T28" fmla="*/ 277217188 w 836"/>
                <a:gd name="T29" fmla="*/ 342741250 h 296"/>
                <a:gd name="T30" fmla="*/ 236894688 w 836"/>
                <a:gd name="T31" fmla="*/ 388104063 h 296"/>
                <a:gd name="T32" fmla="*/ 161290000 w 836"/>
                <a:gd name="T33" fmla="*/ 478829688 h 296"/>
                <a:gd name="T34" fmla="*/ 95765938 w 836"/>
                <a:gd name="T35" fmla="*/ 579635938 h 296"/>
                <a:gd name="T36" fmla="*/ 45362813 w 836"/>
                <a:gd name="T37" fmla="*/ 690522813 h 296"/>
                <a:gd name="T38" fmla="*/ 20161250 w 836"/>
                <a:gd name="T39" fmla="*/ 745966250 h 296"/>
                <a:gd name="T40" fmla="*/ 0 w 836"/>
                <a:gd name="T41" fmla="*/ 740925938 h 296"/>
                <a:gd name="T42" fmla="*/ 70564375 w 836"/>
                <a:gd name="T43" fmla="*/ 584676250 h 296"/>
                <a:gd name="T44" fmla="*/ 161290000 w 836"/>
                <a:gd name="T45" fmla="*/ 443547500 h 296"/>
                <a:gd name="T46" fmla="*/ 277217188 w 836"/>
                <a:gd name="T47" fmla="*/ 317539688 h 296"/>
                <a:gd name="T48" fmla="*/ 403225000 w 836"/>
                <a:gd name="T49" fmla="*/ 211693125 h 296"/>
                <a:gd name="T50" fmla="*/ 549394063 w 836"/>
                <a:gd name="T51" fmla="*/ 120967500 h 296"/>
                <a:gd name="T52" fmla="*/ 705643750 w 836"/>
                <a:gd name="T53" fmla="*/ 55443438 h 296"/>
                <a:gd name="T54" fmla="*/ 877014375 w 836"/>
                <a:gd name="T55" fmla="*/ 15120938 h 296"/>
                <a:gd name="T56" fmla="*/ 1053425313 w 836"/>
                <a:gd name="T57" fmla="*/ 0 h 296"/>
                <a:gd name="T58" fmla="*/ 1169352500 w 836"/>
                <a:gd name="T59" fmla="*/ 5040313 h 296"/>
                <a:gd name="T60" fmla="*/ 1386085938 w 836"/>
                <a:gd name="T61" fmla="*/ 50403125 h 296"/>
                <a:gd name="T62" fmla="*/ 1587698438 w 836"/>
                <a:gd name="T63" fmla="*/ 136088438 h 296"/>
                <a:gd name="T64" fmla="*/ 1764109375 w 836"/>
                <a:gd name="T65" fmla="*/ 257055938 h 296"/>
                <a:gd name="T66" fmla="*/ 1844754375 w 836"/>
                <a:gd name="T67" fmla="*/ 327620313 h 296"/>
                <a:gd name="T68" fmla="*/ 1925399375 w 836"/>
                <a:gd name="T69" fmla="*/ 418345938 h 296"/>
                <a:gd name="T70" fmla="*/ 1995963750 w 836"/>
                <a:gd name="T71" fmla="*/ 519152188 h 296"/>
                <a:gd name="T72" fmla="*/ 2056447500 w 836"/>
                <a:gd name="T73" fmla="*/ 624998750 h 296"/>
                <a:gd name="T74" fmla="*/ 2106850625 w 836"/>
                <a:gd name="T75" fmla="*/ 740925938 h 2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836" h="296">
                  <a:moveTo>
                    <a:pt x="836" y="294"/>
                  </a:moveTo>
                  <a:lnTo>
                    <a:pt x="836" y="294"/>
                  </a:lnTo>
                  <a:lnTo>
                    <a:pt x="828" y="294"/>
                  </a:lnTo>
                  <a:lnTo>
                    <a:pt x="820" y="274"/>
                  </a:lnTo>
                  <a:lnTo>
                    <a:pt x="802" y="236"/>
                  </a:lnTo>
                  <a:lnTo>
                    <a:pt x="780" y="200"/>
                  </a:lnTo>
                  <a:lnTo>
                    <a:pt x="754" y="168"/>
                  </a:lnTo>
                  <a:lnTo>
                    <a:pt x="726" y="136"/>
                  </a:lnTo>
                  <a:lnTo>
                    <a:pt x="696" y="108"/>
                  </a:lnTo>
                  <a:lnTo>
                    <a:pt x="662" y="82"/>
                  </a:lnTo>
                  <a:lnTo>
                    <a:pt x="626" y="62"/>
                  </a:lnTo>
                  <a:lnTo>
                    <a:pt x="588" y="42"/>
                  </a:lnTo>
                  <a:lnTo>
                    <a:pt x="548" y="28"/>
                  </a:lnTo>
                  <a:lnTo>
                    <a:pt x="506" y="18"/>
                  </a:lnTo>
                  <a:lnTo>
                    <a:pt x="464" y="10"/>
                  </a:lnTo>
                  <a:lnTo>
                    <a:pt x="418" y="8"/>
                  </a:lnTo>
                  <a:lnTo>
                    <a:pt x="374" y="10"/>
                  </a:lnTo>
                  <a:lnTo>
                    <a:pt x="330" y="18"/>
                  </a:lnTo>
                  <a:lnTo>
                    <a:pt x="288" y="28"/>
                  </a:lnTo>
                  <a:lnTo>
                    <a:pt x="248" y="42"/>
                  </a:lnTo>
                  <a:lnTo>
                    <a:pt x="210" y="62"/>
                  </a:lnTo>
                  <a:lnTo>
                    <a:pt x="174" y="82"/>
                  </a:lnTo>
                  <a:lnTo>
                    <a:pt x="142" y="108"/>
                  </a:lnTo>
                  <a:lnTo>
                    <a:pt x="110" y="136"/>
                  </a:lnTo>
                  <a:lnTo>
                    <a:pt x="94" y="154"/>
                  </a:lnTo>
                  <a:lnTo>
                    <a:pt x="78" y="172"/>
                  </a:lnTo>
                  <a:lnTo>
                    <a:pt x="64" y="190"/>
                  </a:lnTo>
                  <a:lnTo>
                    <a:pt x="50" y="210"/>
                  </a:lnTo>
                  <a:lnTo>
                    <a:pt x="38" y="230"/>
                  </a:lnTo>
                  <a:lnTo>
                    <a:pt x="28" y="252"/>
                  </a:lnTo>
                  <a:lnTo>
                    <a:pt x="18" y="274"/>
                  </a:lnTo>
                  <a:lnTo>
                    <a:pt x="8" y="296"/>
                  </a:lnTo>
                  <a:lnTo>
                    <a:pt x="0" y="294"/>
                  </a:lnTo>
                  <a:lnTo>
                    <a:pt x="14" y="262"/>
                  </a:lnTo>
                  <a:lnTo>
                    <a:pt x="28" y="232"/>
                  </a:lnTo>
                  <a:lnTo>
                    <a:pt x="46" y="204"/>
                  </a:lnTo>
                  <a:lnTo>
                    <a:pt x="64" y="176"/>
                  </a:lnTo>
                  <a:lnTo>
                    <a:pt x="86" y="150"/>
                  </a:lnTo>
                  <a:lnTo>
                    <a:pt x="110" y="126"/>
                  </a:lnTo>
                  <a:lnTo>
                    <a:pt x="134" y="104"/>
                  </a:lnTo>
                  <a:lnTo>
                    <a:pt x="160" y="84"/>
                  </a:lnTo>
                  <a:lnTo>
                    <a:pt x="188" y="64"/>
                  </a:lnTo>
                  <a:lnTo>
                    <a:pt x="218" y="48"/>
                  </a:lnTo>
                  <a:lnTo>
                    <a:pt x="248" y="34"/>
                  </a:lnTo>
                  <a:lnTo>
                    <a:pt x="280" y="22"/>
                  </a:lnTo>
                  <a:lnTo>
                    <a:pt x="314" y="12"/>
                  </a:lnTo>
                  <a:lnTo>
                    <a:pt x="348" y="6"/>
                  </a:lnTo>
                  <a:lnTo>
                    <a:pt x="382" y="2"/>
                  </a:lnTo>
                  <a:lnTo>
                    <a:pt x="418" y="0"/>
                  </a:lnTo>
                  <a:lnTo>
                    <a:pt x="464" y="2"/>
                  </a:lnTo>
                  <a:lnTo>
                    <a:pt x="508" y="10"/>
                  </a:lnTo>
                  <a:lnTo>
                    <a:pt x="550" y="20"/>
                  </a:lnTo>
                  <a:lnTo>
                    <a:pt x="592" y="36"/>
                  </a:lnTo>
                  <a:lnTo>
                    <a:pt x="630" y="54"/>
                  </a:lnTo>
                  <a:lnTo>
                    <a:pt x="666" y="76"/>
                  </a:lnTo>
                  <a:lnTo>
                    <a:pt x="700" y="102"/>
                  </a:lnTo>
                  <a:lnTo>
                    <a:pt x="732" y="130"/>
                  </a:lnTo>
                  <a:lnTo>
                    <a:pt x="748" y="148"/>
                  </a:lnTo>
                  <a:lnTo>
                    <a:pt x="764" y="166"/>
                  </a:lnTo>
                  <a:lnTo>
                    <a:pt x="780" y="186"/>
                  </a:lnTo>
                  <a:lnTo>
                    <a:pt x="792" y="206"/>
                  </a:lnTo>
                  <a:lnTo>
                    <a:pt x="806" y="226"/>
                  </a:lnTo>
                  <a:lnTo>
                    <a:pt x="816" y="248"/>
                  </a:lnTo>
                  <a:lnTo>
                    <a:pt x="828" y="270"/>
                  </a:lnTo>
                  <a:lnTo>
                    <a:pt x="836" y="29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199" name="Freeform 27"/>
            <p:cNvSpPr>
              <a:spLocks/>
            </p:cNvSpPr>
            <p:nvPr/>
          </p:nvSpPr>
          <p:spPr bwMode="auto">
            <a:xfrm>
              <a:off x="3970338" y="1960563"/>
              <a:ext cx="1200150" cy="415925"/>
            </a:xfrm>
            <a:custGeom>
              <a:avLst/>
              <a:gdLst>
                <a:gd name="T0" fmla="*/ 1905238125 w 756"/>
                <a:gd name="T1" fmla="*/ 655240625 h 262"/>
                <a:gd name="T2" fmla="*/ 1885076875 w 756"/>
                <a:gd name="T3" fmla="*/ 660280938 h 262"/>
                <a:gd name="T4" fmla="*/ 1874996250 w 756"/>
                <a:gd name="T5" fmla="*/ 630039063 h 262"/>
                <a:gd name="T6" fmla="*/ 1779230313 w 756"/>
                <a:gd name="T7" fmla="*/ 463708750 h 262"/>
                <a:gd name="T8" fmla="*/ 1658262813 w 756"/>
                <a:gd name="T9" fmla="*/ 312499375 h 262"/>
                <a:gd name="T10" fmla="*/ 1587698438 w 756"/>
                <a:gd name="T11" fmla="*/ 246975313 h 262"/>
                <a:gd name="T12" fmla="*/ 1431448750 w 756"/>
                <a:gd name="T13" fmla="*/ 141128750 h 262"/>
                <a:gd name="T14" fmla="*/ 1340723125 w 756"/>
                <a:gd name="T15" fmla="*/ 100806250 h 262"/>
                <a:gd name="T16" fmla="*/ 1154231563 w 756"/>
                <a:gd name="T17" fmla="*/ 40322500 h 262"/>
                <a:gd name="T18" fmla="*/ 952619063 w 756"/>
                <a:gd name="T19" fmla="*/ 20161250 h 262"/>
                <a:gd name="T20" fmla="*/ 851812813 w 756"/>
                <a:gd name="T21" fmla="*/ 25201563 h 262"/>
                <a:gd name="T22" fmla="*/ 655240625 w 756"/>
                <a:gd name="T23" fmla="*/ 65524063 h 262"/>
                <a:gd name="T24" fmla="*/ 564515000 w 756"/>
                <a:gd name="T25" fmla="*/ 100806250 h 262"/>
                <a:gd name="T26" fmla="*/ 398184688 w 756"/>
                <a:gd name="T27" fmla="*/ 191531875 h 262"/>
                <a:gd name="T28" fmla="*/ 246975313 w 756"/>
                <a:gd name="T29" fmla="*/ 312499375 h 262"/>
                <a:gd name="T30" fmla="*/ 176410938 w 756"/>
                <a:gd name="T31" fmla="*/ 393144375 h 262"/>
                <a:gd name="T32" fmla="*/ 65524063 w 756"/>
                <a:gd name="T33" fmla="*/ 564515000 h 262"/>
                <a:gd name="T34" fmla="*/ 20161250 w 756"/>
                <a:gd name="T35" fmla="*/ 660280938 h 262"/>
                <a:gd name="T36" fmla="*/ 0 w 756"/>
                <a:gd name="T37" fmla="*/ 660280938 h 262"/>
                <a:gd name="T38" fmla="*/ 65524063 w 756"/>
                <a:gd name="T39" fmla="*/ 519152188 h 262"/>
                <a:gd name="T40" fmla="*/ 151209375 w 756"/>
                <a:gd name="T41" fmla="*/ 393144375 h 262"/>
                <a:gd name="T42" fmla="*/ 252015625 w 756"/>
                <a:gd name="T43" fmla="*/ 282257500 h 262"/>
                <a:gd name="T44" fmla="*/ 367942813 w 756"/>
                <a:gd name="T45" fmla="*/ 186491563 h 262"/>
                <a:gd name="T46" fmla="*/ 498990938 w 756"/>
                <a:gd name="T47" fmla="*/ 105846563 h 262"/>
                <a:gd name="T48" fmla="*/ 640119688 w 756"/>
                <a:gd name="T49" fmla="*/ 50403125 h 262"/>
                <a:gd name="T50" fmla="*/ 796369375 w 756"/>
                <a:gd name="T51" fmla="*/ 15120938 h 262"/>
                <a:gd name="T52" fmla="*/ 952619063 w 756"/>
                <a:gd name="T53" fmla="*/ 0 h 262"/>
                <a:gd name="T54" fmla="*/ 1058465625 w 756"/>
                <a:gd name="T55" fmla="*/ 5040313 h 262"/>
                <a:gd name="T56" fmla="*/ 1255037813 w 756"/>
                <a:gd name="T57" fmla="*/ 45362813 h 262"/>
                <a:gd name="T58" fmla="*/ 1441529375 w 756"/>
                <a:gd name="T59" fmla="*/ 126007813 h 262"/>
                <a:gd name="T60" fmla="*/ 1602819375 w 756"/>
                <a:gd name="T61" fmla="*/ 231854375 h 262"/>
                <a:gd name="T62" fmla="*/ 1673383750 w 756"/>
                <a:gd name="T63" fmla="*/ 297378438 h 262"/>
                <a:gd name="T64" fmla="*/ 1809472188 w 756"/>
                <a:gd name="T65" fmla="*/ 463708750 h 262"/>
                <a:gd name="T66" fmla="*/ 1905238125 w 756"/>
                <a:gd name="T67" fmla="*/ 655240625 h 26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56" h="262">
                  <a:moveTo>
                    <a:pt x="756" y="260"/>
                  </a:moveTo>
                  <a:lnTo>
                    <a:pt x="756" y="260"/>
                  </a:lnTo>
                  <a:lnTo>
                    <a:pt x="748" y="262"/>
                  </a:lnTo>
                  <a:lnTo>
                    <a:pt x="744" y="250"/>
                  </a:lnTo>
                  <a:lnTo>
                    <a:pt x="726" y="216"/>
                  </a:lnTo>
                  <a:lnTo>
                    <a:pt x="706" y="184"/>
                  </a:lnTo>
                  <a:lnTo>
                    <a:pt x="684" y="152"/>
                  </a:lnTo>
                  <a:lnTo>
                    <a:pt x="658" y="124"/>
                  </a:lnTo>
                  <a:lnTo>
                    <a:pt x="630" y="98"/>
                  </a:lnTo>
                  <a:lnTo>
                    <a:pt x="600" y="76"/>
                  </a:lnTo>
                  <a:lnTo>
                    <a:pt x="568" y="56"/>
                  </a:lnTo>
                  <a:lnTo>
                    <a:pt x="532" y="40"/>
                  </a:lnTo>
                  <a:lnTo>
                    <a:pt x="496" y="26"/>
                  </a:lnTo>
                  <a:lnTo>
                    <a:pt x="458" y="16"/>
                  </a:lnTo>
                  <a:lnTo>
                    <a:pt x="418" y="10"/>
                  </a:lnTo>
                  <a:lnTo>
                    <a:pt x="378" y="8"/>
                  </a:lnTo>
                  <a:lnTo>
                    <a:pt x="338" y="10"/>
                  </a:lnTo>
                  <a:lnTo>
                    <a:pt x="298" y="16"/>
                  </a:lnTo>
                  <a:lnTo>
                    <a:pt x="260" y="26"/>
                  </a:lnTo>
                  <a:lnTo>
                    <a:pt x="224" y="40"/>
                  </a:lnTo>
                  <a:lnTo>
                    <a:pt x="190" y="56"/>
                  </a:lnTo>
                  <a:lnTo>
                    <a:pt x="158" y="76"/>
                  </a:lnTo>
                  <a:lnTo>
                    <a:pt x="126" y="98"/>
                  </a:lnTo>
                  <a:lnTo>
                    <a:pt x="98" y="124"/>
                  </a:lnTo>
                  <a:lnTo>
                    <a:pt x="70" y="156"/>
                  </a:lnTo>
                  <a:lnTo>
                    <a:pt x="46" y="188"/>
                  </a:lnTo>
                  <a:lnTo>
                    <a:pt x="26" y="224"/>
                  </a:lnTo>
                  <a:lnTo>
                    <a:pt x="8" y="262"/>
                  </a:lnTo>
                  <a:lnTo>
                    <a:pt x="0" y="262"/>
                  </a:lnTo>
                  <a:lnTo>
                    <a:pt x="12" y="234"/>
                  </a:lnTo>
                  <a:lnTo>
                    <a:pt x="26" y="206"/>
                  </a:lnTo>
                  <a:lnTo>
                    <a:pt x="42" y="180"/>
                  </a:lnTo>
                  <a:lnTo>
                    <a:pt x="60" y="156"/>
                  </a:lnTo>
                  <a:lnTo>
                    <a:pt x="80" y="134"/>
                  </a:lnTo>
                  <a:lnTo>
                    <a:pt x="100" y="112"/>
                  </a:lnTo>
                  <a:lnTo>
                    <a:pt x="122" y="92"/>
                  </a:lnTo>
                  <a:lnTo>
                    <a:pt x="146" y="74"/>
                  </a:lnTo>
                  <a:lnTo>
                    <a:pt x="172" y="58"/>
                  </a:lnTo>
                  <a:lnTo>
                    <a:pt x="198" y="42"/>
                  </a:lnTo>
                  <a:lnTo>
                    <a:pt x="226" y="30"/>
                  </a:lnTo>
                  <a:lnTo>
                    <a:pt x="254" y="20"/>
                  </a:lnTo>
                  <a:lnTo>
                    <a:pt x="284" y="12"/>
                  </a:lnTo>
                  <a:lnTo>
                    <a:pt x="316" y="6"/>
                  </a:lnTo>
                  <a:lnTo>
                    <a:pt x="346" y="2"/>
                  </a:lnTo>
                  <a:lnTo>
                    <a:pt x="378" y="0"/>
                  </a:lnTo>
                  <a:lnTo>
                    <a:pt x="420" y="2"/>
                  </a:lnTo>
                  <a:lnTo>
                    <a:pt x="460" y="8"/>
                  </a:lnTo>
                  <a:lnTo>
                    <a:pt x="498" y="18"/>
                  </a:lnTo>
                  <a:lnTo>
                    <a:pt x="536" y="32"/>
                  </a:lnTo>
                  <a:lnTo>
                    <a:pt x="572" y="50"/>
                  </a:lnTo>
                  <a:lnTo>
                    <a:pt x="604" y="70"/>
                  </a:lnTo>
                  <a:lnTo>
                    <a:pt x="636" y="92"/>
                  </a:lnTo>
                  <a:lnTo>
                    <a:pt x="664" y="118"/>
                  </a:lnTo>
                  <a:lnTo>
                    <a:pt x="692" y="150"/>
                  </a:lnTo>
                  <a:lnTo>
                    <a:pt x="718" y="184"/>
                  </a:lnTo>
                  <a:lnTo>
                    <a:pt x="738" y="222"/>
                  </a:lnTo>
                  <a:lnTo>
                    <a:pt x="756" y="26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0" name="Freeform 28"/>
            <p:cNvSpPr>
              <a:spLocks/>
            </p:cNvSpPr>
            <p:nvPr/>
          </p:nvSpPr>
          <p:spPr bwMode="auto">
            <a:xfrm>
              <a:off x="4033838" y="2024063"/>
              <a:ext cx="1073150" cy="365125"/>
            </a:xfrm>
            <a:custGeom>
              <a:avLst/>
              <a:gdLst>
                <a:gd name="T0" fmla="*/ 1703625625 w 676"/>
                <a:gd name="T1" fmla="*/ 574595625 h 230"/>
                <a:gd name="T2" fmla="*/ 1683464375 w 676"/>
                <a:gd name="T3" fmla="*/ 579635938 h 230"/>
                <a:gd name="T4" fmla="*/ 1678424063 w 676"/>
                <a:gd name="T5" fmla="*/ 569555313 h 230"/>
                <a:gd name="T6" fmla="*/ 1597779063 w 676"/>
                <a:gd name="T7" fmla="*/ 418345938 h 230"/>
                <a:gd name="T8" fmla="*/ 1486892188 w 676"/>
                <a:gd name="T9" fmla="*/ 282257500 h 230"/>
                <a:gd name="T10" fmla="*/ 1421368125 w 676"/>
                <a:gd name="T11" fmla="*/ 226814063 h 230"/>
                <a:gd name="T12" fmla="*/ 1280239375 w 676"/>
                <a:gd name="T13" fmla="*/ 131048125 h 230"/>
                <a:gd name="T14" fmla="*/ 1204634688 w 676"/>
                <a:gd name="T15" fmla="*/ 90725625 h 230"/>
                <a:gd name="T16" fmla="*/ 1033264063 w 676"/>
                <a:gd name="T17" fmla="*/ 40322500 h 230"/>
                <a:gd name="T18" fmla="*/ 851812813 w 676"/>
                <a:gd name="T19" fmla="*/ 20161250 h 230"/>
                <a:gd name="T20" fmla="*/ 761087188 w 676"/>
                <a:gd name="T21" fmla="*/ 25201563 h 230"/>
                <a:gd name="T22" fmla="*/ 584676250 w 676"/>
                <a:gd name="T23" fmla="*/ 60483750 h 230"/>
                <a:gd name="T24" fmla="*/ 504031250 w 676"/>
                <a:gd name="T25" fmla="*/ 90725625 h 230"/>
                <a:gd name="T26" fmla="*/ 352821875 w 676"/>
                <a:gd name="T27" fmla="*/ 176410938 h 230"/>
                <a:gd name="T28" fmla="*/ 216733438 w 676"/>
                <a:gd name="T29" fmla="*/ 282257500 h 230"/>
                <a:gd name="T30" fmla="*/ 156249688 w 676"/>
                <a:gd name="T31" fmla="*/ 352821875 h 230"/>
                <a:gd name="T32" fmla="*/ 60483750 w 676"/>
                <a:gd name="T33" fmla="*/ 498990938 h 230"/>
                <a:gd name="T34" fmla="*/ 20161250 w 676"/>
                <a:gd name="T35" fmla="*/ 579635938 h 230"/>
                <a:gd name="T36" fmla="*/ 0 w 676"/>
                <a:gd name="T37" fmla="*/ 579635938 h 230"/>
                <a:gd name="T38" fmla="*/ 60483750 w 676"/>
                <a:gd name="T39" fmla="*/ 453628125 h 230"/>
                <a:gd name="T40" fmla="*/ 136088438 w 676"/>
                <a:gd name="T41" fmla="*/ 342741250 h 230"/>
                <a:gd name="T42" fmla="*/ 226814063 w 676"/>
                <a:gd name="T43" fmla="*/ 246975313 h 230"/>
                <a:gd name="T44" fmla="*/ 332660625 w 676"/>
                <a:gd name="T45" fmla="*/ 161290000 h 230"/>
                <a:gd name="T46" fmla="*/ 448587813 w 676"/>
                <a:gd name="T47" fmla="*/ 95765938 h 230"/>
                <a:gd name="T48" fmla="*/ 574595625 w 676"/>
                <a:gd name="T49" fmla="*/ 45362813 h 230"/>
                <a:gd name="T50" fmla="*/ 710684063 w 676"/>
                <a:gd name="T51" fmla="*/ 10080625 h 230"/>
                <a:gd name="T52" fmla="*/ 851812813 w 676"/>
                <a:gd name="T53" fmla="*/ 0 h 230"/>
                <a:gd name="T54" fmla="*/ 947578750 w 676"/>
                <a:gd name="T55" fmla="*/ 5040313 h 230"/>
                <a:gd name="T56" fmla="*/ 1123989688 w 676"/>
                <a:gd name="T57" fmla="*/ 40322500 h 230"/>
                <a:gd name="T58" fmla="*/ 1290320000 w 676"/>
                <a:gd name="T59" fmla="*/ 110886875 h 230"/>
                <a:gd name="T60" fmla="*/ 1436489063 w 676"/>
                <a:gd name="T61" fmla="*/ 211693125 h 230"/>
                <a:gd name="T62" fmla="*/ 1502013125 w 676"/>
                <a:gd name="T63" fmla="*/ 272176875 h 230"/>
                <a:gd name="T64" fmla="*/ 1617940313 w 676"/>
                <a:gd name="T65" fmla="*/ 413305625 h 230"/>
                <a:gd name="T66" fmla="*/ 1703625625 w 676"/>
                <a:gd name="T67" fmla="*/ 574595625 h 2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76" h="230">
                  <a:moveTo>
                    <a:pt x="676" y="228"/>
                  </a:moveTo>
                  <a:lnTo>
                    <a:pt x="676" y="228"/>
                  </a:lnTo>
                  <a:lnTo>
                    <a:pt x="668" y="230"/>
                  </a:lnTo>
                  <a:lnTo>
                    <a:pt x="666" y="226"/>
                  </a:lnTo>
                  <a:lnTo>
                    <a:pt x="652" y="194"/>
                  </a:lnTo>
                  <a:lnTo>
                    <a:pt x="634" y="166"/>
                  </a:lnTo>
                  <a:lnTo>
                    <a:pt x="614" y="138"/>
                  </a:lnTo>
                  <a:lnTo>
                    <a:pt x="590" y="112"/>
                  </a:lnTo>
                  <a:lnTo>
                    <a:pt x="564" y="90"/>
                  </a:lnTo>
                  <a:lnTo>
                    <a:pt x="538" y="70"/>
                  </a:lnTo>
                  <a:lnTo>
                    <a:pt x="508" y="52"/>
                  </a:lnTo>
                  <a:lnTo>
                    <a:pt x="478" y="36"/>
                  </a:lnTo>
                  <a:lnTo>
                    <a:pt x="444" y="24"/>
                  </a:lnTo>
                  <a:lnTo>
                    <a:pt x="410" y="16"/>
                  </a:lnTo>
                  <a:lnTo>
                    <a:pt x="374" y="10"/>
                  </a:lnTo>
                  <a:lnTo>
                    <a:pt x="338" y="8"/>
                  </a:lnTo>
                  <a:lnTo>
                    <a:pt x="302" y="10"/>
                  </a:lnTo>
                  <a:lnTo>
                    <a:pt x="266" y="16"/>
                  </a:lnTo>
                  <a:lnTo>
                    <a:pt x="232" y="24"/>
                  </a:lnTo>
                  <a:lnTo>
                    <a:pt x="200" y="36"/>
                  </a:lnTo>
                  <a:lnTo>
                    <a:pt x="168" y="52"/>
                  </a:lnTo>
                  <a:lnTo>
                    <a:pt x="140" y="70"/>
                  </a:lnTo>
                  <a:lnTo>
                    <a:pt x="112" y="90"/>
                  </a:lnTo>
                  <a:lnTo>
                    <a:pt x="86" y="112"/>
                  </a:lnTo>
                  <a:lnTo>
                    <a:pt x="62" y="140"/>
                  </a:lnTo>
                  <a:lnTo>
                    <a:pt x="42" y="168"/>
                  </a:lnTo>
                  <a:lnTo>
                    <a:pt x="24" y="198"/>
                  </a:lnTo>
                  <a:lnTo>
                    <a:pt x="8" y="230"/>
                  </a:lnTo>
                  <a:lnTo>
                    <a:pt x="0" y="230"/>
                  </a:lnTo>
                  <a:lnTo>
                    <a:pt x="12" y="204"/>
                  </a:lnTo>
                  <a:lnTo>
                    <a:pt x="24" y="180"/>
                  </a:lnTo>
                  <a:lnTo>
                    <a:pt x="38" y="158"/>
                  </a:lnTo>
                  <a:lnTo>
                    <a:pt x="54" y="136"/>
                  </a:lnTo>
                  <a:lnTo>
                    <a:pt x="72" y="116"/>
                  </a:lnTo>
                  <a:lnTo>
                    <a:pt x="90" y="98"/>
                  </a:lnTo>
                  <a:lnTo>
                    <a:pt x="110" y="80"/>
                  </a:lnTo>
                  <a:lnTo>
                    <a:pt x="132" y="64"/>
                  </a:lnTo>
                  <a:lnTo>
                    <a:pt x="154" y="50"/>
                  </a:lnTo>
                  <a:lnTo>
                    <a:pt x="178" y="38"/>
                  </a:lnTo>
                  <a:lnTo>
                    <a:pt x="204" y="26"/>
                  </a:lnTo>
                  <a:lnTo>
                    <a:pt x="228" y="18"/>
                  </a:lnTo>
                  <a:lnTo>
                    <a:pt x="254" y="10"/>
                  </a:lnTo>
                  <a:lnTo>
                    <a:pt x="282" y="4"/>
                  </a:lnTo>
                  <a:lnTo>
                    <a:pt x="310" y="2"/>
                  </a:lnTo>
                  <a:lnTo>
                    <a:pt x="338" y="0"/>
                  </a:lnTo>
                  <a:lnTo>
                    <a:pt x="376" y="2"/>
                  </a:lnTo>
                  <a:lnTo>
                    <a:pt x="412" y="8"/>
                  </a:lnTo>
                  <a:lnTo>
                    <a:pt x="446" y="16"/>
                  </a:lnTo>
                  <a:lnTo>
                    <a:pt x="480" y="30"/>
                  </a:lnTo>
                  <a:lnTo>
                    <a:pt x="512" y="44"/>
                  </a:lnTo>
                  <a:lnTo>
                    <a:pt x="542" y="62"/>
                  </a:lnTo>
                  <a:lnTo>
                    <a:pt x="570" y="84"/>
                  </a:lnTo>
                  <a:lnTo>
                    <a:pt x="596" y="108"/>
                  </a:lnTo>
                  <a:lnTo>
                    <a:pt x="620" y="134"/>
                  </a:lnTo>
                  <a:lnTo>
                    <a:pt x="642" y="164"/>
                  </a:lnTo>
                  <a:lnTo>
                    <a:pt x="660" y="196"/>
                  </a:lnTo>
                  <a:lnTo>
                    <a:pt x="676" y="22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1" name="Freeform 29"/>
            <p:cNvSpPr>
              <a:spLocks/>
            </p:cNvSpPr>
            <p:nvPr/>
          </p:nvSpPr>
          <p:spPr bwMode="auto">
            <a:xfrm>
              <a:off x="4097338" y="2087563"/>
              <a:ext cx="946150" cy="317500"/>
            </a:xfrm>
            <a:custGeom>
              <a:avLst/>
              <a:gdLst>
                <a:gd name="T0" fmla="*/ 1502013125 w 596"/>
                <a:gd name="T1" fmla="*/ 498990938 h 200"/>
                <a:gd name="T2" fmla="*/ 1481851875 w 596"/>
                <a:gd name="T3" fmla="*/ 504031250 h 200"/>
                <a:gd name="T4" fmla="*/ 1411287500 w 596"/>
                <a:gd name="T5" fmla="*/ 372983125 h 200"/>
                <a:gd name="T6" fmla="*/ 1315521563 w 596"/>
                <a:gd name="T7" fmla="*/ 257055938 h 200"/>
                <a:gd name="T8" fmla="*/ 1260078125 w 596"/>
                <a:gd name="T9" fmla="*/ 201612500 h 200"/>
                <a:gd name="T10" fmla="*/ 1134070313 w 596"/>
                <a:gd name="T11" fmla="*/ 115927188 h 200"/>
                <a:gd name="T12" fmla="*/ 1063505938 w 596"/>
                <a:gd name="T13" fmla="*/ 85685313 h 200"/>
                <a:gd name="T14" fmla="*/ 912296563 w 596"/>
                <a:gd name="T15" fmla="*/ 35282188 h 200"/>
                <a:gd name="T16" fmla="*/ 751006563 w 596"/>
                <a:gd name="T17" fmla="*/ 20161250 h 200"/>
                <a:gd name="T18" fmla="*/ 670361563 w 596"/>
                <a:gd name="T19" fmla="*/ 25201563 h 200"/>
                <a:gd name="T20" fmla="*/ 514111875 w 596"/>
                <a:gd name="T21" fmla="*/ 55443438 h 200"/>
                <a:gd name="T22" fmla="*/ 443547500 w 596"/>
                <a:gd name="T23" fmla="*/ 85685313 h 200"/>
                <a:gd name="T24" fmla="*/ 307459063 w 596"/>
                <a:gd name="T25" fmla="*/ 156249688 h 200"/>
                <a:gd name="T26" fmla="*/ 191531875 w 596"/>
                <a:gd name="T27" fmla="*/ 257055938 h 200"/>
                <a:gd name="T28" fmla="*/ 136088438 w 596"/>
                <a:gd name="T29" fmla="*/ 312499375 h 200"/>
                <a:gd name="T30" fmla="*/ 50403125 w 596"/>
                <a:gd name="T31" fmla="*/ 438507188 h 200"/>
                <a:gd name="T32" fmla="*/ 20161250 w 596"/>
                <a:gd name="T33" fmla="*/ 504031250 h 200"/>
                <a:gd name="T34" fmla="*/ 0 w 596"/>
                <a:gd name="T35" fmla="*/ 498990938 h 200"/>
                <a:gd name="T36" fmla="*/ 55443438 w 596"/>
                <a:gd name="T37" fmla="*/ 393144375 h 200"/>
                <a:gd name="T38" fmla="*/ 120967500 w 596"/>
                <a:gd name="T39" fmla="*/ 297378438 h 200"/>
                <a:gd name="T40" fmla="*/ 201612500 w 596"/>
                <a:gd name="T41" fmla="*/ 211693125 h 200"/>
                <a:gd name="T42" fmla="*/ 297378438 w 596"/>
                <a:gd name="T43" fmla="*/ 141128750 h 200"/>
                <a:gd name="T44" fmla="*/ 398184688 w 596"/>
                <a:gd name="T45" fmla="*/ 80645000 h 200"/>
                <a:gd name="T46" fmla="*/ 509071563 w 596"/>
                <a:gd name="T47" fmla="*/ 40322500 h 200"/>
                <a:gd name="T48" fmla="*/ 630039063 w 596"/>
                <a:gd name="T49" fmla="*/ 10080625 h 200"/>
                <a:gd name="T50" fmla="*/ 751006563 w 596"/>
                <a:gd name="T51" fmla="*/ 0 h 200"/>
                <a:gd name="T52" fmla="*/ 836691875 w 596"/>
                <a:gd name="T53" fmla="*/ 5040313 h 200"/>
                <a:gd name="T54" fmla="*/ 992941563 w 596"/>
                <a:gd name="T55" fmla="*/ 40322500 h 200"/>
                <a:gd name="T56" fmla="*/ 1139110625 w 596"/>
                <a:gd name="T57" fmla="*/ 100806250 h 200"/>
                <a:gd name="T58" fmla="*/ 1270158750 w 596"/>
                <a:gd name="T59" fmla="*/ 186491563 h 200"/>
                <a:gd name="T60" fmla="*/ 1330642500 w 596"/>
                <a:gd name="T61" fmla="*/ 241935000 h 200"/>
                <a:gd name="T62" fmla="*/ 1431448750 w 596"/>
                <a:gd name="T63" fmla="*/ 362902500 h 200"/>
                <a:gd name="T64" fmla="*/ 1502013125 w 596"/>
                <a:gd name="T65" fmla="*/ 498990938 h 20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96" h="200">
                  <a:moveTo>
                    <a:pt x="596" y="198"/>
                  </a:moveTo>
                  <a:lnTo>
                    <a:pt x="596" y="198"/>
                  </a:lnTo>
                  <a:lnTo>
                    <a:pt x="588" y="200"/>
                  </a:lnTo>
                  <a:lnTo>
                    <a:pt x="576" y="172"/>
                  </a:lnTo>
                  <a:lnTo>
                    <a:pt x="560" y="148"/>
                  </a:lnTo>
                  <a:lnTo>
                    <a:pt x="542" y="124"/>
                  </a:lnTo>
                  <a:lnTo>
                    <a:pt x="522" y="102"/>
                  </a:lnTo>
                  <a:lnTo>
                    <a:pt x="500" y="80"/>
                  </a:lnTo>
                  <a:lnTo>
                    <a:pt x="476" y="62"/>
                  </a:lnTo>
                  <a:lnTo>
                    <a:pt x="450" y="46"/>
                  </a:lnTo>
                  <a:lnTo>
                    <a:pt x="422" y="34"/>
                  </a:lnTo>
                  <a:lnTo>
                    <a:pt x="392" y="22"/>
                  </a:lnTo>
                  <a:lnTo>
                    <a:pt x="362" y="14"/>
                  </a:lnTo>
                  <a:lnTo>
                    <a:pt x="330" y="10"/>
                  </a:lnTo>
                  <a:lnTo>
                    <a:pt x="298" y="8"/>
                  </a:lnTo>
                  <a:lnTo>
                    <a:pt x="266" y="10"/>
                  </a:lnTo>
                  <a:lnTo>
                    <a:pt x="234" y="14"/>
                  </a:lnTo>
                  <a:lnTo>
                    <a:pt x="204" y="22"/>
                  </a:lnTo>
                  <a:lnTo>
                    <a:pt x="176" y="34"/>
                  </a:lnTo>
                  <a:lnTo>
                    <a:pt x="148" y="46"/>
                  </a:lnTo>
                  <a:lnTo>
                    <a:pt x="122" y="62"/>
                  </a:lnTo>
                  <a:lnTo>
                    <a:pt x="98" y="80"/>
                  </a:lnTo>
                  <a:lnTo>
                    <a:pt x="76" y="102"/>
                  </a:lnTo>
                  <a:lnTo>
                    <a:pt x="54" y="124"/>
                  </a:lnTo>
                  <a:lnTo>
                    <a:pt x="36" y="148"/>
                  </a:lnTo>
                  <a:lnTo>
                    <a:pt x="20" y="174"/>
                  </a:lnTo>
                  <a:lnTo>
                    <a:pt x="8" y="200"/>
                  </a:lnTo>
                  <a:lnTo>
                    <a:pt x="0" y="198"/>
                  </a:lnTo>
                  <a:lnTo>
                    <a:pt x="10" y="178"/>
                  </a:lnTo>
                  <a:lnTo>
                    <a:pt x="22" y="156"/>
                  </a:lnTo>
                  <a:lnTo>
                    <a:pt x="34" y="138"/>
                  </a:lnTo>
                  <a:lnTo>
                    <a:pt x="48" y="118"/>
                  </a:lnTo>
                  <a:lnTo>
                    <a:pt x="64" y="102"/>
                  </a:lnTo>
                  <a:lnTo>
                    <a:pt x="80" y="84"/>
                  </a:lnTo>
                  <a:lnTo>
                    <a:pt x="98" y="70"/>
                  </a:lnTo>
                  <a:lnTo>
                    <a:pt x="118" y="56"/>
                  </a:lnTo>
                  <a:lnTo>
                    <a:pt x="138" y="44"/>
                  </a:lnTo>
                  <a:lnTo>
                    <a:pt x="158" y="32"/>
                  </a:lnTo>
                  <a:lnTo>
                    <a:pt x="180" y="24"/>
                  </a:lnTo>
                  <a:lnTo>
                    <a:pt x="202" y="16"/>
                  </a:lnTo>
                  <a:lnTo>
                    <a:pt x="226" y="8"/>
                  </a:lnTo>
                  <a:lnTo>
                    <a:pt x="250" y="4"/>
                  </a:lnTo>
                  <a:lnTo>
                    <a:pt x="274" y="2"/>
                  </a:lnTo>
                  <a:lnTo>
                    <a:pt x="298" y="0"/>
                  </a:lnTo>
                  <a:lnTo>
                    <a:pt x="332" y="2"/>
                  </a:lnTo>
                  <a:lnTo>
                    <a:pt x="364" y="8"/>
                  </a:lnTo>
                  <a:lnTo>
                    <a:pt x="394" y="16"/>
                  </a:lnTo>
                  <a:lnTo>
                    <a:pt x="424" y="26"/>
                  </a:lnTo>
                  <a:lnTo>
                    <a:pt x="452" y="40"/>
                  </a:lnTo>
                  <a:lnTo>
                    <a:pt x="480" y="56"/>
                  </a:lnTo>
                  <a:lnTo>
                    <a:pt x="504" y="74"/>
                  </a:lnTo>
                  <a:lnTo>
                    <a:pt x="528" y="96"/>
                  </a:lnTo>
                  <a:lnTo>
                    <a:pt x="548" y="118"/>
                  </a:lnTo>
                  <a:lnTo>
                    <a:pt x="568" y="144"/>
                  </a:lnTo>
                  <a:lnTo>
                    <a:pt x="584" y="170"/>
                  </a:lnTo>
                  <a:lnTo>
                    <a:pt x="596" y="19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2" name="Freeform 30"/>
            <p:cNvSpPr>
              <a:spLocks/>
            </p:cNvSpPr>
            <p:nvPr/>
          </p:nvSpPr>
          <p:spPr bwMode="auto">
            <a:xfrm>
              <a:off x="4157663" y="2151063"/>
              <a:ext cx="825500" cy="273050"/>
            </a:xfrm>
            <a:custGeom>
              <a:avLst/>
              <a:gdLst>
                <a:gd name="T0" fmla="*/ 1310481250 w 520"/>
                <a:gd name="T1" fmla="*/ 423386250 h 172"/>
                <a:gd name="T2" fmla="*/ 1290320000 w 520"/>
                <a:gd name="T3" fmla="*/ 433466875 h 172"/>
                <a:gd name="T4" fmla="*/ 1229836250 w 520"/>
                <a:gd name="T5" fmla="*/ 322580000 h 172"/>
                <a:gd name="T6" fmla="*/ 1149191250 w 520"/>
                <a:gd name="T7" fmla="*/ 226814063 h 172"/>
                <a:gd name="T8" fmla="*/ 1098788125 w 520"/>
                <a:gd name="T9" fmla="*/ 181451250 h 172"/>
                <a:gd name="T10" fmla="*/ 987901250 w 520"/>
                <a:gd name="T11" fmla="*/ 105846563 h 172"/>
                <a:gd name="T12" fmla="*/ 927417500 w 520"/>
                <a:gd name="T13" fmla="*/ 75604688 h 172"/>
                <a:gd name="T14" fmla="*/ 796369375 w 520"/>
                <a:gd name="T15" fmla="*/ 35282188 h 172"/>
                <a:gd name="T16" fmla="*/ 655240625 w 520"/>
                <a:gd name="T17" fmla="*/ 20161250 h 172"/>
                <a:gd name="T18" fmla="*/ 584676250 w 520"/>
                <a:gd name="T19" fmla="*/ 25201563 h 172"/>
                <a:gd name="T20" fmla="*/ 448587813 w 520"/>
                <a:gd name="T21" fmla="*/ 50403125 h 172"/>
                <a:gd name="T22" fmla="*/ 388104063 w 520"/>
                <a:gd name="T23" fmla="*/ 75604688 h 172"/>
                <a:gd name="T24" fmla="*/ 267136563 w 520"/>
                <a:gd name="T25" fmla="*/ 141128750 h 172"/>
                <a:gd name="T26" fmla="*/ 166330313 w 520"/>
                <a:gd name="T27" fmla="*/ 226814063 h 172"/>
                <a:gd name="T28" fmla="*/ 120967500 w 520"/>
                <a:gd name="T29" fmla="*/ 272176875 h 172"/>
                <a:gd name="T30" fmla="*/ 50403125 w 520"/>
                <a:gd name="T31" fmla="*/ 378023438 h 172"/>
                <a:gd name="T32" fmla="*/ 20161250 w 520"/>
                <a:gd name="T33" fmla="*/ 433466875 h 172"/>
                <a:gd name="T34" fmla="*/ 0 w 520"/>
                <a:gd name="T35" fmla="*/ 428426563 h 172"/>
                <a:gd name="T36" fmla="*/ 50403125 w 520"/>
                <a:gd name="T37" fmla="*/ 337700938 h 172"/>
                <a:gd name="T38" fmla="*/ 110886875 w 520"/>
                <a:gd name="T39" fmla="*/ 252015625 h 172"/>
                <a:gd name="T40" fmla="*/ 181451250 w 520"/>
                <a:gd name="T41" fmla="*/ 181451250 h 172"/>
                <a:gd name="T42" fmla="*/ 262096250 w 520"/>
                <a:gd name="T43" fmla="*/ 120967500 h 172"/>
                <a:gd name="T44" fmla="*/ 352821875 w 520"/>
                <a:gd name="T45" fmla="*/ 70564375 h 172"/>
                <a:gd name="T46" fmla="*/ 448587813 w 520"/>
                <a:gd name="T47" fmla="*/ 30241875 h 172"/>
                <a:gd name="T48" fmla="*/ 549394063 w 520"/>
                <a:gd name="T49" fmla="*/ 10080625 h 172"/>
                <a:gd name="T50" fmla="*/ 655240625 w 520"/>
                <a:gd name="T51" fmla="*/ 0 h 172"/>
                <a:gd name="T52" fmla="*/ 730845313 w 520"/>
                <a:gd name="T53" fmla="*/ 5040313 h 172"/>
                <a:gd name="T54" fmla="*/ 866933750 w 520"/>
                <a:gd name="T55" fmla="*/ 35282188 h 172"/>
                <a:gd name="T56" fmla="*/ 997981875 w 520"/>
                <a:gd name="T57" fmla="*/ 85685313 h 172"/>
                <a:gd name="T58" fmla="*/ 1113909063 w 520"/>
                <a:gd name="T59" fmla="*/ 166330313 h 172"/>
                <a:gd name="T60" fmla="*/ 1164312188 w 520"/>
                <a:gd name="T61" fmla="*/ 211693125 h 172"/>
                <a:gd name="T62" fmla="*/ 1244957188 w 520"/>
                <a:gd name="T63" fmla="*/ 312499375 h 172"/>
                <a:gd name="T64" fmla="*/ 1310481250 w 520"/>
                <a:gd name="T65" fmla="*/ 423386250 h 1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520" h="172">
                  <a:moveTo>
                    <a:pt x="520" y="168"/>
                  </a:moveTo>
                  <a:lnTo>
                    <a:pt x="520" y="168"/>
                  </a:lnTo>
                  <a:lnTo>
                    <a:pt x="512" y="172"/>
                  </a:lnTo>
                  <a:lnTo>
                    <a:pt x="500" y="148"/>
                  </a:lnTo>
                  <a:lnTo>
                    <a:pt x="488" y="128"/>
                  </a:lnTo>
                  <a:lnTo>
                    <a:pt x="472" y="108"/>
                  </a:lnTo>
                  <a:lnTo>
                    <a:pt x="456" y="90"/>
                  </a:lnTo>
                  <a:lnTo>
                    <a:pt x="436" y="72"/>
                  </a:lnTo>
                  <a:lnTo>
                    <a:pt x="414" y="56"/>
                  </a:lnTo>
                  <a:lnTo>
                    <a:pt x="392" y="42"/>
                  </a:lnTo>
                  <a:lnTo>
                    <a:pt x="368" y="30"/>
                  </a:lnTo>
                  <a:lnTo>
                    <a:pt x="342" y="20"/>
                  </a:lnTo>
                  <a:lnTo>
                    <a:pt x="316" y="14"/>
                  </a:lnTo>
                  <a:lnTo>
                    <a:pt x="288" y="10"/>
                  </a:lnTo>
                  <a:lnTo>
                    <a:pt x="260" y="8"/>
                  </a:lnTo>
                  <a:lnTo>
                    <a:pt x="232" y="10"/>
                  </a:lnTo>
                  <a:lnTo>
                    <a:pt x="204" y="14"/>
                  </a:lnTo>
                  <a:lnTo>
                    <a:pt x="178" y="20"/>
                  </a:lnTo>
                  <a:lnTo>
                    <a:pt x="154" y="30"/>
                  </a:lnTo>
                  <a:lnTo>
                    <a:pt x="128" y="42"/>
                  </a:lnTo>
                  <a:lnTo>
                    <a:pt x="106" y="56"/>
                  </a:lnTo>
                  <a:lnTo>
                    <a:pt x="84" y="72"/>
                  </a:lnTo>
                  <a:lnTo>
                    <a:pt x="66" y="90"/>
                  </a:lnTo>
                  <a:lnTo>
                    <a:pt x="48" y="108"/>
                  </a:lnTo>
                  <a:lnTo>
                    <a:pt x="34" y="128"/>
                  </a:lnTo>
                  <a:lnTo>
                    <a:pt x="20" y="150"/>
                  </a:lnTo>
                  <a:lnTo>
                    <a:pt x="8" y="172"/>
                  </a:lnTo>
                  <a:lnTo>
                    <a:pt x="0" y="170"/>
                  </a:lnTo>
                  <a:lnTo>
                    <a:pt x="10" y="150"/>
                  </a:lnTo>
                  <a:lnTo>
                    <a:pt x="20" y="134"/>
                  </a:lnTo>
                  <a:lnTo>
                    <a:pt x="32" y="116"/>
                  </a:lnTo>
                  <a:lnTo>
                    <a:pt x="44" y="100"/>
                  </a:lnTo>
                  <a:lnTo>
                    <a:pt x="58" y="86"/>
                  </a:lnTo>
                  <a:lnTo>
                    <a:pt x="72" y="72"/>
                  </a:lnTo>
                  <a:lnTo>
                    <a:pt x="88" y="60"/>
                  </a:lnTo>
                  <a:lnTo>
                    <a:pt x="104" y="48"/>
                  </a:lnTo>
                  <a:lnTo>
                    <a:pt x="122" y="38"/>
                  </a:lnTo>
                  <a:lnTo>
                    <a:pt x="140" y="28"/>
                  </a:lnTo>
                  <a:lnTo>
                    <a:pt x="158" y="20"/>
                  </a:lnTo>
                  <a:lnTo>
                    <a:pt x="178" y="12"/>
                  </a:lnTo>
                  <a:lnTo>
                    <a:pt x="198" y="8"/>
                  </a:lnTo>
                  <a:lnTo>
                    <a:pt x="218" y="4"/>
                  </a:lnTo>
                  <a:lnTo>
                    <a:pt x="238" y="2"/>
                  </a:lnTo>
                  <a:lnTo>
                    <a:pt x="260" y="0"/>
                  </a:lnTo>
                  <a:lnTo>
                    <a:pt x="290" y="2"/>
                  </a:lnTo>
                  <a:lnTo>
                    <a:pt x="318" y="6"/>
                  </a:lnTo>
                  <a:lnTo>
                    <a:pt x="344" y="14"/>
                  </a:lnTo>
                  <a:lnTo>
                    <a:pt x="372" y="22"/>
                  </a:lnTo>
                  <a:lnTo>
                    <a:pt x="396" y="34"/>
                  </a:lnTo>
                  <a:lnTo>
                    <a:pt x="420" y="50"/>
                  </a:lnTo>
                  <a:lnTo>
                    <a:pt x="442" y="66"/>
                  </a:lnTo>
                  <a:lnTo>
                    <a:pt x="462" y="84"/>
                  </a:lnTo>
                  <a:lnTo>
                    <a:pt x="478" y="102"/>
                  </a:lnTo>
                  <a:lnTo>
                    <a:pt x="494" y="124"/>
                  </a:lnTo>
                  <a:lnTo>
                    <a:pt x="508" y="146"/>
                  </a:lnTo>
                  <a:lnTo>
                    <a:pt x="520" y="16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3" name="Freeform 31"/>
            <p:cNvSpPr>
              <a:spLocks/>
            </p:cNvSpPr>
            <p:nvPr/>
          </p:nvSpPr>
          <p:spPr bwMode="auto">
            <a:xfrm>
              <a:off x="4221163" y="2214563"/>
              <a:ext cx="701675" cy="228600"/>
            </a:xfrm>
            <a:custGeom>
              <a:avLst/>
              <a:gdLst>
                <a:gd name="T0" fmla="*/ 1113909063 w 442"/>
                <a:gd name="T1" fmla="*/ 352821875 h 144"/>
                <a:gd name="T2" fmla="*/ 1113909063 w 442"/>
                <a:gd name="T3" fmla="*/ 352821875 h 144"/>
                <a:gd name="T4" fmla="*/ 1093747813 w 442"/>
                <a:gd name="T5" fmla="*/ 362902500 h 144"/>
                <a:gd name="T6" fmla="*/ 1093747813 w 442"/>
                <a:gd name="T7" fmla="*/ 362902500 h 144"/>
                <a:gd name="T8" fmla="*/ 1068546250 w 442"/>
                <a:gd name="T9" fmla="*/ 317539688 h 144"/>
                <a:gd name="T10" fmla="*/ 1043344688 w 442"/>
                <a:gd name="T11" fmla="*/ 272176875 h 144"/>
                <a:gd name="T12" fmla="*/ 1008062500 w 442"/>
                <a:gd name="T13" fmla="*/ 231854375 h 144"/>
                <a:gd name="T14" fmla="*/ 977820625 w 442"/>
                <a:gd name="T15" fmla="*/ 196572188 h 144"/>
                <a:gd name="T16" fmla="*/ 977820625 w 442"/>
                <a:gd name="T17" fmla="*/ 196572188 h 144"/>
                <a:gd name="T18" fmla="*/ 932457813 w 442"/>
                <a:gd name="T19" fmla="*/ 156249688 h 144"/>
                <a:gd name="T20" fmla="*/ 887095000 w 442"/>
                <a:gd name="T21" fmla="*/ 120967500 h 144"/>
                <a:gd name="T22" fmla="*/ 836691875 w 442"/>
                <a:gd name="T23" fmla="*/ 95765938 h 144"/>
                <a:gd name="T24" fmla="*/ 786288750 w 442"/>
                <a:gd name="T25" fmla="*/ 70564375 h 144"/>
                <a:gd name="T26" fmla="*/ 730845313 w 442"/>
                <a:gd name="T27" fmla="*/ 50403125 h 144"/>
                <a:gd name="T28" fmla="*/ 675401875 w 442"/>
                <a:gd name="T29" fmla="*/ 35282188 h 144"/>
                <a:gd name="T30" fmla="*/ 614918125 w 442"/>
                <a:gd name="T31" fmla="*/ 25201563 h 144"/>
                <a:gd name="T32" fmla="*/ 554434375 w 442"/>
                <a:gd name="T33" fmla="*/ 20161250 h 144"/>
                <a:gd name="T34" fmla="*/ 554434375 w 442"/>
                <a:gd name="T35" fmla="*/ 20161250 h 144"/>
                <a:gd name="T36" fmla="*/ 493950625 w 442"/>
                <a:gd name="T37" fmla="*/ 25201563 h 144"/>
                <a:gd name="T38" fmla="*/ 433466875 w 442"/>
                <a:gd name="T39" fmla="*/ 35282188 h 144"/>
                <a:gd name="T40" fmla="*/ 378023438 w 442"/>
                <a:gd name="T41" fmla="*/ 50403125 h 144"/>
                <a:gd name="T42" fmla="*/ 322580000 w 442"/>
                <a:gd name="T43" fmla="*/ 70564375 h 144"/>
                <a:gd name="T44" fmla="*/ 272176875 w 442"/>
                <a:gd name="T45" fmla="*/ 95765938 h 144"/>
                <a:gd name="T46" fmla="*/ 221773750 w 442"/>
                <a:gd name="T47" fmla="*/ 120967500 h 144"/>
                <a:gd name="T48" fmla="*/ 176410938 w 442"/>
                <a:gd name="T49" fmla="*/ 156249688 h 144"/>
                <a:gd name="T50" fmla="*/ 136088438 w 442"/>
                <a:gd name="T51" fmla="*/ 196572188 h 144"/>
                <a:gd name="T52" fmla="*/ 136088438 w 442"/>
                <a:gd name="T53" fmla="*/ 196572188 h 144"/>
                <a:gd name="T54" fmla="*/ 100806250 w 442"/>
                <a:gd name="T55" fmla="*/ 231854375 h 144"/>
                <a:gd name="T56" fmla="*/ 70564375 w 442"/>
                <a:gd name="T57" fmla="*/ 272176875 h 144"/>
                <a:gd name="T58" fmla="*/ 40322500 w 442"/>
                <a:gd name="T59" fmla="*/ 317539688 h 144"/>
                <a:gd name="T60" fmla="*/ 20161250 w 442"/>
                <a:gd name="T61" fmla="*/ 362902500 h 144"/>
                <a:gd name="T62" fmla="*/ 20161250 w 442"/>
                <a:gd name="T63" fmla="*/ 362902500 h 144"/>
                <a:gd name="T64" fmla="*/ 0 w 442"/>
                <a:gd name="T65" fmla="*/ 357862188 h 144"/>
                <a:gd name="T66" fmla="*/ 0 w 442"/>
                <a:gd name="T67" fmla="*/ 357862188 h 144"/>
                <a:gd name="T68" fmla="*/ 20161250 w 442"/>
                <a:gd name="T69" fmla="*/ 317539688 h 144"/>
                <a:gd name="T70" fmla="*/ 40322500 w 442"/>
                <a:gd name="T71" fmla="*/ 282257500 h 144"/>
                <a:gd name="T72" fmla="*/ 90725625 w 442"/>
                <a:gd name="T73" fmla="*/ 211693125 h 144"/>
                <a:gd name="T74" fmla="*/ 151209375 w 442"/>
                <a:gd name="T75" fmla="*/ 151209375 h 144"/>
                <a:gd name="T76" fmla="*/ 221773750 w 442"/>
                <a:gd name="T77" fmla="*/ 100806250 h 144"/>
                <a:gd name="T78" fmla="*/ 257055938 w 442"/>
                <a:gd name="T79" fmla="*/ 75604688 h 144"/>
                <a:gd name="T80" fmla="*/ 297378438 w 442"/>
                <a:gd name="T81" fmla="*/ 60483750 h 144"/>
                <a:gd name="T82" fmla="*/ 337700938 w 442"/>
                <a:gd name="T83" fmla="*/ 40322500 h 144"/>
                <a:gd name="T84" fmla="*/ 378023438 w 442"/>
                <a:gd name="T85" fmla="*/ 25201563 h 144"/>
                <a:gd name="T86" fmla="*/ 423386250 w 442"/>
                <a:gd name="T87" fmla="*/ 15120938 h 144"/>
                <a:gd name="T88" fmla="*/ 463708750 w 442"/>
                <a:gd name="T89" fmla="*/ 10080625 h 144"/>
                <a:gd name="T90" fmla="*/ 509071563 w 442"/>
                <a:gd name="T91" fmla="*/ 5040313 h 144"/>
                <a:gd name="T92" fmla="*/ 554434375 w 442"/>
                <a:gd name="T93" fmla="*/ 0 h 144"/>
                <a:gd name="T94" fmla="*/ 554434375 w 442"/>
                <a:gd name="T95" fmla="*/ 0 h 144"/>
                <a:gd name="T96" fmla="*/ 619958438 w 442"/>
                <a:gd name="T97" fmla="*/ 5040313 h 144"/>
                <a:gd name="T98" fmla="*/ 680442188 w 442"/>
                <a:gd name="T99" fmla="*/ 15120938 h 144"/>
                <a:gd name="T100" fmla="*/ 740925938 w 442"/>
                <a:gd name="T101" fmla="*/ 30241875 h 144"/>
                <a:gd name="T102" fmla="*/ 796369375 w 442"/>
                <a:gd name="T103" fmla="*/ 50403125 h 144"/>
                <a:gd name="T104" fmla="*/ 846772500 w 442"/>
                <a:gd name="T105" fmla="*/ 75604688 h 144"/>
                <a:gd name="T106" fmla="*/ 897175625 w 442"/>
                <a:gd name="T107" fmla="*/ 105846563 h 144"/>
                <a:gd name="T108" fmla="*/ 947578750 w 442"/>
                <a:gd name="T109" fmla="*/ 141128750 h 144"/>
                <a:gd name="T110" fmla="*/ 992941563 w 442"/>
                <a:gd name="T111" fmla="*/ 181451250 h 144"/>
                <a:gd name="T112" fmla="*/ 992941563 w 442"/>
                <a:gd name="T113" fmla="*/ 181451250 h 144"/>
                <a:gd name="T114" fmla="*/ 1028223750 w 442"/>
                <a:gd name="T115" fmla="*/ 221773750 h 144"/>
                <a:gd name="T116" fmla="*/ 1058465625 w 442"/>
                <a:gd name="T117" fmla="*/ 262096250 h 144"/>
                <a:gd name="T118" fmla="*/ 1088707500 w 442"/>
                <a:gd name="T119" fmla="*/ 307459063 h 144"/>
                <a:gd name="T120" fmla="*/ 1113909063 w 442"/>
                <a:gd name="T121" fmla="*/ 352821875 h 144"/>
                <a:gd name="T122" fmla="*/ 1113909063 w 442"/>
                <a:gd name="T123" fmla="*/ 352821875 h 14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442" h="144">
                  <a:moveTo>
                    <a:pt x="442" y="140"/>
                  </a:moveTo>
                  <a:lnTo>
                    <a:pt x="442" y="140"/>
                  </a:lnTo>
                  <a:lnTo>
                    <a:pt x="434" y="144"/>
                  </a:lnTo>
                  <a:lnTo>
                    <a:pt x="424" y="126"/>
                  </a:lnTo>
                  <a:lnTo>
                    <a:pt x="414" y="108"/>
                  </a:lnTo>
                  <a:lnTo>
                    <a:pt x="400" y="92"/>
                  </a:lnTo>
                  <a:lnTo>
                    <a:pt x="388" y="78"/>
                  </a:lnTo>
                  <a:lnTo>
                    <a:pt x="370" y="62"/>
                  </a:lnTo>
                  <a:lnTo>
                    <a:pt x="352" y="48"/>
                  </a:lnTo>
                  <a:lnTo>
                    <a:pt x="332" y="38"/>
                  </a:lnTo>
                  <a:lnTo>
                    <a:pt x="312" y="28"/>
                  </a:lnTo>
                  <a:lnTo>
                    <a:pt x="290" y="20"/>
                  </a:lnTo>
                  <a:lnTo>
                    <a:pt x="268" y="14"/>
                  </a:lnTo>
                  <a:lnTo>
                    <a:pt x="244" y="10"/>
                  </a:lnTo>
                  <a:lnTo>
                    <a:pt x="220" y="8"/>
                  </a:lnTo>
                  <a:lnTo>
                    <a:pt x="196" y="10"/>
                  </a:lnTo>
                  <a:lnTo>
                    <a:pt x="172" y="14"/>
                  </a:lnTo>
                  <a:lnTo>
                    <a:pt x="150" y="20"/>
                  </a:lnTo>
                  <a:lnTo>
                    <a:pt x="128" y="28"/>
                  </a:lnTo>
                  <a:lnTo>
                    <a:pt x="108" y="38"/>
                  </a:lnTo>
                  <a:lnTo>
                    <a:pt x="88" y="48"/>
                  </a:lnTo>
                  <a:lnTo>
                    <a:pt x="70" y="62"/>
                  </a:lnTo>
                  <a:lnTo>
                    <a:pt x="54" y="78"/>
                  </a:lnTo>
                  <a:lnTo>
                    <a:pt x="40" y="92"/>
                  </a:lnTo>
                  <a:lnTo>
                    <a:pt x="28" y="108"/>
                  </a:lnTo>
                  <a:lnTo>
                    <a:pt x="16" y="126"/>
                  </a:lnTo>
                  <a:lnTo>
                    <a:pt x="8" y="144"/>
                  </a:lnTo>
                  <a:lnTo>
                    <a:pt x="0" y="142"/>
                  </a:lnTo>
                  <a:lnTo>
                    <a:pt x="8" y="126"/>
                  </a:lnTo>
                  <a:lnTo>
                    <a:pt x="16" y="112"/>
                  </a:lnTo>
                  <a:lnTo>
                    <a:pt x="36" y="84"/>
                  </a:lnTo>
                  <a:lnTo>
                    <a:pt x="60" y="60"/>
                  </a:lnTo>
                  <a:lnTo>
                    <a:pt x="88" y="40"/>
                  </a:lnTo>
                  <a:lnTo>
                    <a:pt x="102" y="30"/>
                  </a:lnTo>
                  <a:lnTo>
                    <a:pt x="118" y="24"/>
                  </a:lnTo>
                  <a:lnTo>
                    <a:pt x="134" y="16"/>
                  </a:lnTo>
                  <a:lnTo>
                    <a:pt x="150" y="10"/>
                  </a:lnTo>
                  <a:lnTo>
                    <a:pt x="168" y="6"/>
                  </a:lnTo>
                  <a:lnTo>
                    <a:pt x="184" y="4"/>
                  </a:lnTo>
                  <a:lnTo>
                    <a:pt x="202" y="2"/>
                  </a:lnTo>
                  <a:lnTo>
                    <a:pt x="220" y="0"/>
                  </a:lnTo>
                  <a:lnTo>
                    <a:pt x="246" y="2"/>
                  </a:lnTo>
                  <a:lnTo>
                    <a:pt x="270" y="6"/>
                  </a:lnTo>
                  <a:lnTo>
                    <a:pt x="294" y="12"/>
                  </a:lnTo>
                  <a:lnTo>
                    <a:pt x="316" y="20"/>
                  </a:lnTo>
                  <a:lnTo>
                    <a:pt x="336" y="30"/>
                  </a:lnTo>
                  <a:lnTo>
                    <a:pt x="356" y="42"/>
                  </a:lnTo>
                  <a:lnTo>
                    <a:pt x="376" y="56"/>
                  </a:lnTo>
                  <a:lnTo>
                    <a:pt x="394" y="72"/>
                  </a:lnTo>
                  <a:lnTo>
                    <a:pt x="408" y="88"/>
                  </a:lnTo>
                  <a:lnTo>
                    <a:pt x="420" y="104"/>
                  </a:lnTo>
                  <a:lnTo>
                    <a:pt x="432" y="122"/>
                  </a:lnTo>
                  <a:lnTo>
                    <a:pt x="442" y="14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4" name="Freeform 32"/>
            <p:cNvSpPr>
              <a:spLocks/>
            </p:cNvSpPr>
            <p:nvPr/>
          </p:nvSpPr>
          <p:spPr bwMode="auto">
            <a:xfrm>
              <a:off x="4281488" y="2278063"/>
              <a:ext cx="581025" cy="187325"/>
            </a:xfrm>
            <a:custGeom>
              <a:avLst/>
              <a:gdLst>
                <a:gd name="T0" fmla="*/ 922377188 w 366"/>
                <a:gd name="T1" fmla="*/ 287297813 h 118"/>
                <a:gd name="T2" fmla="*/ 922377188 w 366"/>
                <a:gd name="T3" fmla="*/ 287297813 h 118"/>
                <a:gd name="T4" fmla="*/ 902215938 w 366"/>
                <a:gd name="T5" fmla="*/ 297378438 h 118"/>
                <a:gd name="T6" fmla="*/ 902215938 w 366"/>
                <a:gd name="T7" fmla="*/ 297378438 h 118"/>
                <a:gd name="T8" fmla="*/ 882054688 w 366"/>
                <a:gd name="T9" fmla="*/ 262096250 h 118"/>
                <a:gd name="T10" fmla="*/ 861893438 w 366"/>
                <a:gd name="T11" fmla="*/ 226814063 h 118"/>
                <a:gd name="T12" fmla="*/ 836691875 w 366"/>
                <a:gd name="T13" fmla="*/ 196572188 h 118"/>
                <a:gd name="T14" fmla="*/ 806450000 w 366"/>
                <a:gd name="T15" fmla="*/ 166330313 h 118"/>
                <a:gd name="T16" fmla="*/ 806450000 w 366"/>
                <a:gd name="T17" fmla="*/ 166330313 h 118"/>
                <a:gd name="T18" fmla="*/ 776208125 w 366"/>
                <a:gd name="T19" fmla="*/ 136088438 h 118"/>
                <a:gd name="T20" fmla="*/ 735885625 w 366"/>
                <a:gd name="T21" fmla="*/ 105846563 h 118"/>
                <a:gd name="T22" fmla="*/ 695563125 w 366"/>
                <a:gd name="T23" fmla="*/ 80645000 h 118"/>
                <a:gd name="T24" fmla="*/ 650200313 w 366"/>
                <a:gd name="T25" fmla="*/ 60483750 h 118"/>
                <a:gd name="T26" fmla="*/ 604837500 w 366"/>
                <a:gd name="T27" fmla="*/ 45362813 h 118"/>
                <a:gd name="T28" fmla="*/ 559474688 w 366"/>
                <a:gd name="T29" fmla="*/ 30241875 h 118"/>
                <a:gd name="T30" fmla="*/ 509071563 w 366"/>
                <a:gd name="T31" fmla="*/ 25201563 h 118"/>
                <a:gd name="T32" fmla="*/ 458668438 w 366"/>
                <a:gd name="T33" fmla="*/ 20161250 h 118"/>
                <a:gd name="T34" fmla="*/ 458668438 w 366"/>
                <a:gd name="T35" fmla="*/ 20161250 h 118"/>
                <a:gd name="T36" fmla="*/ 408265313 w 366"/>
                <a:gd name="T37" fmla="*/ 25201563 h 118"/>
                <a:gd name="T38" fmla="*/ 357862188 w 366"/>
                <a:gd name="T39" fmla="*/ 30241875 h 118"/>
                <a:gd name="T40" fmla="*/ 312499375 w 366"/>
                <a:gd name="T41" fmla="*/ 45362813 h 118"/>
                <a:gd name="T42" fmla="*/ 267136563 w 366"/>
                <a:gd name="T43" fmla="*/ 60483750 h 118"/>
                <a:gd name="T44" fmla="*/ 226814063 w 366"/>
                <a:gd name="T45" fmla="*/ 80645000 h 118"/>
                <a:gd name="T46" fmla="*/ 181451250 w 366"/>
                <a:gd name="T47" fmla="*/ 105846563 h 118"/>
                <a:gd name="T48" fmla="*/ 146169063 w 366"/>
                <a:gd name="T49" fmla="*/ 136088438 h 118"/>
                <a:gd name="T50" fmla="*/ 110886875 w 366"/>
                <a:gd name="T51" fmla="*/ 166330313 h 118"/>
                <a:gd name="T52" fmla="*/ 110886875 w 366"/>
                <a:gd name="T53" fmla="*/ 166330313 h 118"/>
                <a:gd name="T54" fmla="*/ 85685313 w 366"/>
                <a:gd name="T55" fmla="*/ 196572188 h 118"/>
                <a:gd name="T56" fmla="*/ 60483750 w 366"/>
                <a:gd name="T57" fmla="*/ 226814063 h 118"/>
                <a:gd name="T58" fmla="*/ 35282188 w 366"/>
                <a:gd name="T59" fmla="*/ 262096250 h 118"/>
                <a:gd name="T60" fmla="*/ 20161250 w 366"/>
                <a:gd name="T61" fmla="*/ 297378438 h 118"/>
                <a:gd name="T62" fmla="*/ 20161250 w 366"/>
                <a:gd name="T63" fmla="*/ 297378438 h 118"/>
                <a:gd name="T64" fmla="*/ 0 w 366"/>
                <a:gd name="T65" fmla="*/ 287297813 h 118"/>
                <a:gd name="T66" fmla="*/ 0 w 366"/>
                <a:gd name="T67" fmla="*/ 287297813 h 118"/>
                <a:gd name="T68" fmla="*/ 35282188 w 366"/>
                <a:gd name="T69" fmla="*/ 226814063 h 118"/>
                <a:gd name="T70" fmla="*/ 75604688 w 366"/>
                <a:gd name="T71" fmla="*/ 171370625 h 118"/>
                <a:gd name="T72" fmla="*/ 126007813 w 366"/>
                <a:gd name="T73" fmla="*/ 120967500 h 118"/>
                <a:gd name="T74" fmla="*/ 186491563 w 366"/>
                <a:gd name="T75" fmla="*/ 80645000 h 118"/>
                <a:gd name="T76" fmla="*/ 246975313 w 366"/>
                <a:gd name="T77" fmla="*/ 45362813 h 118"/>
                <a:gd name="T78" fmla="*/ 312499375 w 366"/>
                <a:gd name="T79" fmla="*/ 20161250 h 118"/>
                <a:gd name="T80" fmla="*/ 383063750 w 366"/>
                <a:gd name="T81" fmla="*/ 5040313 h 118"/>
                <a:gd name="T82" fmla="*/ 458668438 w 366"/>
                <a:gd name="T83" fmla="*/ 0 h 118"/>
                <a:gd name="T84" fmla="*/ 458668438 w 366"/>
                <a:gd name="T85" fmla="*/ 0 h 118"/>
                <a:gd name="T86" fmla="*/ 514111875 w 366"/>
                <a:gd name="T87" fmla="*/ 5040313 h 118"/>
                <a:gd name="T88" fmla="*/ 564515000 w 366"/>
                <a:gd name="T89" fmla="*/ 10080625 h 118"/>
                <a:gd name="T90" fmla="*/ 614918125 w 366"/>
                <a:gd name="T91" fmla="*/ 25201563 h 118"/>
                <a:gd name="T92" fmla="*/ 660280938 w 366"/>
                <a:gd name="T93" fmla="*/ 40322500 h 118"/>
                <a:gd name="T94" fmla="*/ 705643750 w 366"/>
                <a:gd name="T95" fmla="*/ 65524063 h 118"/>
                <a:gd name="T96" fmla="*/ 745966250 w 366"/>
                <a:gd name="T97" fmla="*/ 90725625 h 118"/>
                <a:gd name="T98" fmla="*/ 786288750 w 366"/>
                <a:gd name="T99" fmla="*/ 120967500 h 118"/>
                <a:gd name="T100" fmla="*/ 821570938 w 366"/>
                <a:gd name="T101" fmla="*/ 151209375 h 118"/>
                <a:gd name="T102" fmla="*/ 821570938 w 366"/>
                <a:gd name="T103" fmla="*/ 151209375 h 118"/>
                <a:gd name="T104" fmla="*/ 851812813 w 366"/>
                <a:gd name="T105" fmla="*/ 181451250 h 118"/>
                <a:gd name="T106" fmla="*/ 877014375 w 366"/>
                <a:gd name="T107" fmla="*/ 216733438 h 118"/>
                <a:gd name="T108" fmla="*/ 902215938 w 366"/>
                <a:gd name="T109" fmla="*/ 252015625 h 118"/>
                <a:gd name="T110" fmla="*/ 922377188 w 366"/>
                <a:gd name="T111" fmla="*/ 287297813 h 118"/>
                <a:gd name="T112" fmla="*/ 922377188 w 366"/>
                <a:gd name="T113" fmla="*/ 287297813 h 11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66" h="118">
                  <a:moveTo>
                    <a:pt x="366" y="114"/>
                  </a:moveTo>
                  <a:lnTo>
                    <a:pt x="366" y="114"/>
                  </a:lnTo>
                  <a:lnTo>
                    <a:pt x="358" y="118"/>
                  </a:lnTo>
                  <a:lnTo>
                    <a:pt x="350" y="104"/>
                  </a:lnTo>
                  <a:lnTo>
                    <a:pt x="342" y="90"/>
                  </a:lnTo>
                  <a:lnTo>
                    <a:pt x="332" y="78"/>
                  </a:lnTo>
                  <a:lnTo>
                    <a:pt x="320" y="66"/>
                  </a:lnTo>
                  <a:lnTo>
                    <a:pt x="308" y="54"/>
                  </a:lnTo>
                  <a:lnTo>
                    <a:pt x="292" y="42"/>
                  </a:lnTo>
                  <a:lnTo>
                    <a:pt x="276" y="32"/>
                  </a:lnTo>
                  <a:lnTo>
                    <a:pt x="258" y="24"/>
                  </a:lnTo>
                  <a:lnTo>
                    <a:pt x="240" y="18"/>
                  </a:lnTo>
                  <a:lnTo>
                    <a:pt x="222" y="12"/>
                  </a:lnTo>
                  <a:lnTo>
                    <a:pt x="202" y="10"/>
                  </a:lnTo>
                  <a:lnTo>
                    <a:pt x="182" y="8"/>
                  </a:lnTo>
                  <a:lnTo>
                    <a:pt x="162" y="10"/>
                  </a:lnTo>
                  <a:lnTo>
                    <a:pt x="142" y="12"/>
                  </a:lnTo>
                  <a:lnTo>
                    <a:pt x="124" y="18"/>
                  </a:lnTo>
                  <a:lnTo>
                    <a:pt x="106" y="24"/>
                  </a:lnTo>
                  <a:lnTo>
                    <a:pt x="90" y="32"/>
                  </a:lnTo>
                  <a:lnTo>
                    <a:pt x="72" y="42"/>
                  </a:lnTo>
                  <a:lnTo>
                    <a:pt x="58" y="54"/>
                  </a:lnTo>
                  <a:lnTo>
                    <a:pt x="44" y="66"/>
                  </a:lnTo>
                  <a:lnTo>
                    <a:pt x="34" y="78"/>
                  </a:lnTo>
                  <a:lnTo>
                    <a:pt x="24" y="90"/>
                  </a:lnTo>
                  <a:lnTo>
                    <a:pt x="14" y="104"/>
                  </a:lnTo>
                  <a:lnTo>
                    <a:pt x="8" y="118"/>
                  </a:lnTo>
                  <a:lnTo>
                    <a:pt x="0" y="114"/>
                  </a:lnTo>
                  <a:lnTo>
                    <a:pt x="14" y="90"/>
                  </a:lnTo>
                  <a:lnTo>
                    <a:pt x="30" y="68"/>
                  </a:lnTo>
                  <a:lnTo>
                    <a:pt x="50" y="48"/>
                  </a:lnTo>
                  <a:lnTo>
                    <a:pt x="74" y="32"/>
                  </a:lnTo>
                  <a:lnTo>
                    <a:pt x="98" y="18"/>
                  </a:lnTo>
                  <a:lnTo>
                    <a:pt x="124" y="8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04" y="2"/>
                  </a:lnTo>
                  <a:lnTo>
                    <a:pt x="224" y="4"/>
                  </a:lnTo>
                  <a:lnTo>
                    <a:pt x="244" y="10"/>
                  </a:lnTo>
                  <a:lnTo>
                    <a:pt x="262" y="16"/>
                  </a:lnTo>
                  <a:lnTo>
                    <a:pt x="280" y="26"/>
                  </a:lnTo>
                  <a:lnTo>
                    <a:pt x="296" y="36"/>
                  </a:lnTo>
                  <a:lnTo>
                    <a:pt x="312" y="48"/>
                  </a:lnTo>
                  <a:lnTo>
                    <a:pt x="326" y="60"/>
                  </a:lnTo>
                  <a:lnTo>
                    <a:pt x="338" y="72"/>
                  </a:lnTo>
                  <a:lnTo>
                    <a:pt x="348" y="86"/>
                  </a:lnTo>
                  <a:lnTo>
                    <a:pt x="358" y="100"/>
                  </a:lnTo>
                  <a:lnTo>
                    <a:pt x="366" y="11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5" name="Freeform 33"/>
            <p:cNvSpPr>
              <a:spLocks/>
            </p:cNvSpPr>
            <p:nvPr/>
          </p:nvSpPr>
          <p:spPr bwMode="auto">
            <a:xfrm>
              <a:off x="4338638" y="2341563"/>
              <a:ext cx="463550" cy="146050"/>
            </a:xfrm>
            <a:custGeom>
              <a:avLst/>
              <a:gdLst>
                <a:gd name="T0" fmla="*/ 735885625 w 292"/>
                <a:gd name="T1" fmla="*/ 221773750 h 92"/>
                <a:gd name="T2" fmla="*/ 735885625 w 292"/>
                <a:gd name="T3" fmla="*/ 221773750 h 92"/>
                <a:gd name="T4" fmla="*/ 715724375 w 292"/>
                <a:gd name="T5" fmla="*/ 231854375 h 92"/>
                <a:gd name="T6" fmla="*/ 715724375 w 292"/>
                <a:gd name="T7" fmla="*/ 231854375 h 92"/>
                <a:gd name="T8" fmla="*/ 685482500 w 292"/>
                <a:gd name="T9" fmla="*/ 181451250 h 92"/>
                <a:gd name="T10" fmla="*/ 645160000 w 292"/>
                <a:gd name="T11" fmla="*/ 136088438 h 92"/>
                <a:gd name="T12" fmla="*/ 645160000 w 292"/>
                <a:gd name="T13" fmla="*/ 136088438 h 92"/>
                <a:gd name="T14" fmla="*/ 619958438 w 292"/>
                <a:gd name="T15" fmla="*/ 110886875 h 92"/>
                <a:gd name="T16" fmla="*/ 589716563 w 292"/>
                <a:gd name="T17" fmla="*/ 90725625 h 92"/>
                <a:gd name="T18" fmla="*/ 554434375 w 292"/>
                <a:gd name="T19" fmla="*/ 70564375 h 92"/>
                <a:gd name="T20" fmla="*/ 524192500 w 292"/>
                <a:gd name="T21" fmla="*/ 50403125 h 92"/>
                <a:gd name="T22" fmla="*/ 483870000 w 292"/>
                <a:gd name="T23" fmla="*/ 40322500 h 92"/>
                <a:gd name="T24" fmla="*/ 448587813 w 292"/>
                <a:gd name="T25" fmla="*/ 30241875 h 92"/>
                <a:gd name="T26" fmla="*/ 408265313 w 292"/>
                <a:gd name="T27" fmla="*/ 25201563 h 92"/>
                <a:gd name="T28" fmla="*/ 367942813 w 292"/>
                <a:gd name="T29" fmla="*/ 20161250 h 92"/>
                <a:gd name="T30" fmla="*/ 367942813 w 292"/>
                <a:gd name="T31" fmla="*/ 20161250 h 92"/>
                <a:gd name="T32" fmla="*/ 327620313 w 292"/>
                <a:gd name="T33" fmla="*/ 25201563 h 92"/>
                <a:gd name="T34" fmla="*/ 287297813 w 292"/>
                <a:gd name="T35" fmla="*/ 30241875 h 92"/>
                <a:gd name="T36" fmla="*/ 252015625 w 292"/>
                <a:gd name="T37" fmla="*/ 40322500 h 92"/>
                <a:gd name="T38" fmla="*/ 216733438 w 292"/>
                <a:gd name="T39" fmla="*/ 50403125 h 92"/>
                <a:gd name="T40" fmla="*/ 181451250 w 292"/>
                <a:gd name="T41" fmla="*/ 70564375 h 92"/>
                <a:gd name="T42" fmla="*/ 151209375 w 292"/>
                <a:gd name="T43" fmla="*/ 90725625 h 92"/>
                <a:gd name="T44" fmla="*/ 120967500 w 292"/>
                <a:gd name="T45" fmla="*/ 110886875 h 92"/>
                <a:gd name="T46" fmla="*/ 90725625 w 292"/>
                <a:gd name="T47" fmla="*/ 136088438 h 92"/>
                <a:gd name="T48" fmla="*/ 90725625 w 292"/>
                <a:gd name="T49" fmla="*/ 136088438 h 92"/>
                <a:gd name="T50" fmla="*/ 50403125 w 292"/>
                <a:gd name="T51" fmla="*/ 181451250 h 92"/>
                <a:gd name="T52" fmla="*/ 20161250 w 292"/>
                <a:gd name="T53" fmla="*/ 231854375 h 92"/>
                <a:gd name="T54" fmla="*/ 20161250 w 292"/>
                <a:gd name="T55" fmla="*/ 231854375 h 92"/>
                <a:gd name="T56" fmla="*/ 0 w 292"/>
                <a:gd name="T57" fmla="*/ 221773750 h 92"/>
                <a:gd name="T58" fmla="*/ 0 w 292"/>
                <a:gd name="T59" fmla="*/ 221773750 h 92"/>
                <a:gd name="T60" fmla="*/ 30241875 w 292"/>
                <a:gd name="T61" fmla="*/ 176410938 h 92"/>
                <a:gd name="T62" fmla="*/ 65524063 w 292"/>
                <a:gd name="T63" fmla="*/ 131048125 h 92"/>
                <a:gd name="T64" fmla="*/ 105846563 w 292"/>
                <a:gd name="T65" fmla="*/ 95765938 h 92"/>
                <a:gd name="T66" fmla="*/ 151209375 w 292"/>
                <a:gd name="T67" fmla="*/ 65524063 h 92"/>
                <a:gd name="T68" fmla="*/ 201612500 w 292"/>
                <a:gd name="T69" fmla="*/ 35282188 h 92"/>
                <a:gd name="T70" fmla="*/ 252015625 w 292"/>
                <a:gd name="T71" fmla="*/ 15120938 h 92"/>
                <a:gd name="T72" fmla="*/ 312499375 w 292"/>
                <a:gd name="T73" fmla="*/ 5040313 h 92"/>
                <a:gd name="T74" fmla="*/ 367942813 w 292"/>
                <a:gd name="T75" fmla="*/ 0 h 92"/>
                <a:gd name="T76" fmla="*/ 367942813 w 292"/>
                <a:gd name="T77" fmla="*/ 0 h 92"/>
                <a:gd name="T78" fmla="*/ 413305625 w 292"/>
                <a:gd name="T79" fmla="*/ 5040313 h 92"/>
                <a:gd name="T80" fmla="*/ 453628125 w 292"/>
                <a:gd name="T81" fmla="*/ 10080625 h 92"/>
                <a:gd name="T82" fmla="*/ 493950625 w 292"/>
                <a:gd name="T83" fmla="*/ 20161250 h 92"/>
                <a:gd name="T84" fmla="*/ 529232813 w 292"/>
                <a:gd name="T85" fmla="*/ 35282188 h 92"/>
                <a:gd name="T86" fmla="*/ 564515000 w 292"/>
                <a:gd name="T87" fmla="*/ 50403125 h 92"/>
                <a:gd name="T88" fmla="*/ 599797188 w 292"/>
                <a:gd name="T89" fmla="*/ 70564375 h 92"/>
                <a:gd name="T90" fmla="*/ 630039063 w 292"/>
                <a:gd name="T91" fmla="*/ 95765938 h 92"/>
                <a:gd name="T92" fmla="*/ 660280938 w 292"/>
                <a:gd name="T93" fmla="*/ 120967500 h 92"/>
                <a:gd name="T94" fmla="*/ 660280938 w 292"/>
                <a:gd name="T95" fmla="*/ 120967500 h 92"/>
                <a:gd name="T96" fmla="*/ 700603438 w 292"/>
                <a:gd name="T97" fmla="*/ 171370625 h 92"/>
                <a:gd name="T98" fmla="*/ 735885625 w 292"/>
                <a:gd name="T99" fmla="*/ 221773750 h 92"/>
                <a:gd name="T100" fmla="*/ 735885625 w 292"/>
                <a:gd name="T101" fmla="*/ 221773750 h 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292" h="92">
                  <a:moveTo>
                    <a:pt x="292" y="88"/>
                  </a:moveTo>
                  <a:lnTo>
                    <a:pt x="292" y="88"/>
                  </a:lnTo>
                  <a:lnTo>
                    <a:pt x="284" y="92"/>
                  </a:lnTo>
                  <a:lnTo>
                    <a:pt x="272" y="72"/>
                  </a:lnTo>
                  <a:lnTo>
                    <a:pt x="256" y="54"/>
                  </a:lnTo>
                  <a:lnTo>
                    <a:pt x="246" y="44"/>
                  </a:lnTo>
                  <a:lnTo>
                    <a:pt x="234" y="36"/>
                  </a:lnTo>
                  <a:lnTo>
                    <a:pt x="220" y="28"/>
                  </a:lnTo>
                  <a:lnTo>
                    <a:pt x="208" y="20"/>
                  </a:lnTo>
                  <a:lnTo>
                    <a:pt x="192" y="16"/>
                  </a:lnTo>
                  <a:lnTo>
                    <a:pt x="178" y="12"/>
                  </a:lnTo>
                  <a:lnTo>
                    <a:pt x="162" y="10"/>
                  </a:lnTo>
                  <a:lnTo>
                    <a:pt x="146" y="8"/>
                  </a:lnTo>
                  <a:lnTo>
                    <a:pt x="130" y="10"/>
                  </a:lnTo>
                  <a:lnTo>
                    <a:pt x="114" y="12"/>
                  </a:lnTo>
                  <a:lnTo>
                    <a:pt x="100" y="16"/>
                  </a:lnTo>
                  <a:lnTo>
                    <a:pt x="86" y="20"/>
                  </a:lnTo>
                  <a:lnTo>
                    <a:pt x="72" y="28"/>
                  </a:lnTo>
                  <a:lnTo>
                    <a:pt x="60" y="36"/>
                  </a:lnTo>
                  <a:lnTo>
                    <a:pt x="48" y="44"/>
                  </a:lnTo>
                  <a:lnTo>
                    <a:pt x="36" y="54"/>
                  </a:lnTo>
                  <a:lnTo>
                    <a:pt x="20" y="72"/>
                  </a:lnTo>
                  <a:lnTo>
                    <a:pt x="8" y="92"/>
                  </a:lnTo>
                  <a:lnTo>
                    <a:pt x="0" y="88"/>
                  </a:lnTo>
                  <a:lnTo>
                    <a:pt x="12" y="70"/>
                  </a:lnTo>
                  <a:lnTo>
                    <a:pt x="26" y="52"/>
                  </a:lnTo>
                  <a:lnTo>
                    <a:pt x="42" y="38"/>
                  </a:lnTo>
                  <a:lnTo>
                    <a:pt x="60" y="26"/>
                  </a:lnTo>
                  <a:lnTo>
                    <a:pt x="80" y="14"/>
                  </a:lnTo>
                  <a:lnTo>
                    <a:pt x="100" y="6"/>
                  </a:lnTo>
                  <a:lnTo>
                    <a:pt x="124" y="2"/>
                  </a:lnTo>
                  <a:lnTo>
                    <a:pt x="146" y="0"/>
                  </a:lnTo>
                  <a:lnTo>
                    <a:pt x="164" y="2"/>
                  </a:lnTo>
                  <a:lnTo>
                    <a:pt x="180" y="4"/>
                  </a:lnTo>
                  <a:lnTo>
                    <a:pt x="196" y="8"/>
                  </a:lnTo>
                  <a:lnTo>
                    <a:pt x="210" y="14"/>
                  </a:lnTo>
                  <a:lnTo>
                    <a:pt x="224" y="20"/>
                  </a:lnTo>
                  <a:lnTo>
                    <a:pt x="238" y="28"/>
                  </a:lnTo>
                  <a:lnTo>
                    <a:pt x="250" y="38"/>
                  </a:lnTo>
                  <a:lnTo>
                    <a:pt x="262" y="48"/>
                  </a:lnTo>
                  <a:lnTo>
                    <a:pt x="278" y="68"/>
                  </a:lnTo>
                  <a:lnTo>
                    <a:pt x="292" y="88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6" name="Freeform 34"/>
            <p:cNvSpPr>
              <a:spLocks/>
            </p:cNvSpPr>
            <p:nvPr/>
          </p:nvSpPr>
          <p:spPr bwMode="auto">
            <a:xfrm>
              <a:off x="4398963" y="2405063"/>
              <a:ext cx="346075" cy="107950"/>
            </a:xfrm>
            <a:custGeom>
              <a:avLst/>
              <a:gdLst>
                <a:gd name="T0" fmla="*/ 549394063 w 218"/>
                <a:gd name="T1" fmla="*/ 161290000 h 68"/>
                <a:gd name="T2" fmla="*/ 549394063 w 218"/>
                <a:gd name="T3" fmla="*/ 161290000 h 68"/>
                <a:gd name="T4" fmla="*/ 529232813 w 218"/>
                <a:gd name="T5" fmla="*/ 171370625 h 68"/>
                <a:gd name="T6" fmla="*/ 529232813 w 218"/>
                <a:gd name="T7" fmla="*/ 171370625 h 68"/>
                <a:gd name="T8" fmla="*/ 504031250 w 218"/>
                <a:gd name="T9" fmla="*/ 136088438 h 68"/>
                <a:gd name="T10" fmla="*/ 478829688 w 218"/>
                <a:gd name="T11" fmla="*/ 105846563 h 68"/>
                <a:gd name="T12" fmla="*/ 478829688 w 218"/>
                <a:gd name="T13" fmla="*/ 105846563 h 68"/>
                <a:gd name="T14" fmla="*/ 438507188 w 218"/>
                <a:gd name="T15" fmla="*/ 70564375 h 68"/>
                <a:gd name="T16" fmla="*/ 388104063 w 218"/>
                <a:gd name="T17" fmla="*/ 45362813 h 68"/>
                <a:gd name="T18" fmla="*/ 332660625 w 218"/>
                <a:gd name="T19" fmla="*/ 25201563 h 68"/>
                <a:gd name="T20" fmla="*/ 272176875 w 218"/>
                <a:gd name="T21" fmla="*/ 20161250 h 68"/>
                <a:gd name="T22" fmla="*/ 272176875 w 218"/>
                <a:gd name="T23" fmla="*/ 20161250 h 68"/>
                <a:gd name="T24" fmla="*/ 216733438 w 218"/>
                <a:gd name="T25" fmla="*/ 25201563 h 68"/>
                <a:gd name="T26" fmla="*/ 161290000 w 218"/>
                <a:gd name="T27" fmla="*/ 45362813 h 68"/>
                <a:gd name="T28" fmla="*/ 110886875 w 218"/>
                <a:gd name="T29" fmla="*/ 70564375 h 68"/>
                <a:gd name="T30" fmla="*/ 65524063 w 218"/>
                <a:gd name="T31" fmla="*/ 105846563 h 68"/>
                <a:gd name="T32" fmla="*/ 65524063 w 218"/>
                <a:gd name="T33" fmla="*/ 105846563 h 68"/>
                <a:gd name="T34" fmla="*/ 40322500 w 218"/>
                <a:gd name="T35" fmla="*/ 136088438 h 68"/>
                <a:gd name="T36" fmla="*/ 20161250 w 218"/>
                <a:gd name="T37" fmla="*/ 171370625 h 68"/>
                <a:gd name="T38" fmla="*/ 20161250 w 218"/>
                <a:gd name="T39" fmla="*/ 171370625 h 68"/>
                <a:gd name="T40" fmla="*/ 0 w 218"/>
                <a:gd name="T41" fmla="*/ 161290000 h 68"/>
                <a:gd name="T42" fmla="*/ 0 w 218"/>
                <a:gd name="T43" fmla="*/ 161290000 h 68"/>
                <a:gd name="T44" fmla="*/ 20161250 w 218"/>
                <a:gd name="T45" fmla="*/ 126007813 h 68"/>
                <a:gd name="T46" fmla="*/ 50403125 w 218"/>
                <a:gd name="T47" fmla="*/ 95765938 h 68"/>
                <a:gd name="T48" fmla="*/ 80645000 w 218"/>
                <a:gd name="T49" fmla="*/ 70564375 h 68"/>
                <a:gd name="T50" fmla="*/ 110886875 w 218"/>
                <a:gd name="T51" fmla="*/ 45362813 h 68"/>
                <a:gd name="T52" fmla="*/ 151209375 w 218"/>
                <a:gd name="T53" fmla="*/ 25201563 h 68"/>
                <a:gd name="T54" fmla="*/ 186491563 w 218"/>
                <a:gd name="T55" fmla="*/ 15120938 h 68"/>
                <a:gd name="T56" fmla="*/ 231854375 w 218"/>
                <a:gd name="T57" fmla="*/ 5040313 h 68"/>
                <a:gd name="T58" fmla="*/ 272176875 w 218"/>
                <a:gd name="T59" fmla="*/ 0 h 68"/>
                <a:gd name="T60" fmla="*/ 272176875 w 218"/>
                <a:gd name="T61" fmla="*/ 0 h 68"/>
                <a:gd name="T62" fmla="*/ 307459063 w 218"/>
                <a:gd name="T63" fmla="*/ 5040313 h 68"/>
                <a:gd name="T64" fmla="*/ 337700938 w 218"/>
                <a:gd name="T65" fmla="*/ 10080625 h 68"/>
                <a:gd name="T66" fmla="*/ 367942813 w 218"/>
                <a:gd name="T67" fmla="*/ 15120938 h 68"/>
                <a:gd name="T68" fmla="*/ 393144375 w 218"/>
                <a:gd name="T69" fmla="*/ 25201563 h 68"/>
                <a:gd name="T70" fmla="*/ 448587813 w 218"/>
                <a:gd name="T71" fmla="*/ 55443438 h 68"/>
                <a:gd name="T72" fmla="*/ 493950625 w 218"/>
                <a:gd name="T73" fmla="*/ 90725625 h 68"/>
                <a:gd name="T74" fmla="*/ 493950625 w 218"/>
                <a:gd name="T75" fmla="*/ 90725625 h 68"/>
                <a:gd name="T76" fmla="*/ 524192500 w 218"/>
                <a:gd name="T77" fmla="*/ 126007813 h 68"/>
                <a:gd name="T78" fmla="*/ 549394063 w 218"/>
                <a:gd name="T79" fmla="*/ 161290000 h 68"/>
                <a:gd name="T80" fmla="*/ 549394063 w 218"/>
                <a:gd name="T81" fmla="*/ 161290000 h 68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218" h="68">
                  <a:moveTo>
                    <a:pt x="218" y="64"/>
                  </a:moveTo>
                  <a:lnTo>
                    <a:pt x="218" y="64"/>
                  </a:lnTo>
                  <a:lnTo>
                    <a:pt x="210" y="68"/>
                  </a:lnTo>
                  <a:lnTo>
                    <a:pt x="200" y="54"/>
                  </a:lnTo>
                  <a:lnTo>
                    <a:pt x="190" y="42"/>
                  </a:lnTo>
                  <a:lnTo>
                    <a:pt x="174" y="28"/>
                  </a:lnTo>
                  <a:lnTo>
                    <a:pt x="154" y="18"/>
                  </a:lnTo>
                  <a:lnTo>
                    <a:pt x="132" y="10"/>
                  </a:lnTo>
                  <a:lnTo>
                    <a:pt x="108" y="8"/>
                  </a:lnTo>
                  <a:lnTo>
                    <a:pt x="86" y="10"/>
                  </a:lnTo>
                  <a:lnTo>
                    <a:pt x="64" y="18"/>
                  </a:lnTo>
                  <a:lnTo>
                    <a:pt x="44" y="28"/>
                  </a:lnTo>
                  <a:lnTo>
                    <a:pt x="26" y="42"/>
                  </a:lnTo>
                  <a:lnTo>
                    <a:pt x="16" y="54"/>
                  </a:lnTo>
                  <a:lnTo>
                    <a:pt x="8" y="68"/>
                  </a:lnTo>
                  <a:lnTo>
                    <a:pt x="0" y="64"/>
                  </a:lnTo>
                  <a:lnTo>
                    <a:pt x="8" y="50"/>
                  </a:lnTo>
                  <a:lnTo>
                    <a:pt x="20" y="38"/>
                  </a:lnTo>
                  <a:lnTo>
                    <a:pt x="32" y="28"/>
                  </a:lnTo>
                  <a:lnTo>
                    <a:pt x="44" y="18"/>
                  </a:lnTo>
                  <a:lnTo>
                    <a:pt x="60" y="10"/>
                  </a:lnTo>
                  <a:lnTo>
                    <a:pt x="74" y="6"/>
                  </a:lnTo>
                  <a:lnTo>
                    <a:pt x="92" y="2"/>
                  </a:lnTo>
                  <a:lnTo>
                    <a:pt x="108" y="0"/>
                  </a:lnTo>
                  <a:lnTo>
                    <a:pt x="122" y="2"/>
                  </a:lnTo>
                  <a:lnTo>
                    <a:pt x="134" y="4"/>
                  </a:lnTo>
                  <a:lnTo>
                    <a:pt x="146" y="6"/>
                  </a:lnTo>
                  <a:lnTo>
                    <a:pt x="156" y="10"/>
                  </a:lnTo>
                  <a:lnTo>
                    <a:pt x="178" y="22"/>
                  </a:lnTo>
                  <a:lnTo>
                    <a:pt x="196" y="36"/>
                  </a:lnTo>
                  <a:lnTo>
                    <a:pt x="208" y="50"/>
                  </a:lnTo>
                  <a:lnTo>
                    <a:pt x="218" y="64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7" name="Freeform 35"/>
            <p:cNvSpPr>
              <a:spLocks/>
            </p:cNvSpPr>
            <p:nvPr/>
          </p:nvSpPr>
          <p:spPr bwMode="auto">
            <a:xfrm>
              <a:off x="4456113" y="2468563"/>
              <a:ext cx="228600" cy="73025"/>
            </a:xfrm>
            <a:custGeom>
              <a:avLst/>
              <a:gdLst>
                <a:gd name="T0" fmla="*/ 362902500 w 144"/>
                <a:gd name="T1" fmla="*/ 105846563 h 46"/>
                <a:gd name="T2" fmla="*/ 362902500 w 144"/>
                <a:gd name="T3" fmla="*/ 105846563 h 46"/>
                <a:gd name="T4" fmla="*/ 347781563 w 144"/>
                <a:gd name="T5" fmla="*/ 115927188 h 46"/>
                <a:gd name="T6" fmla="*/ 347781563 w 144"/>
                <a:gd name="T7" fmla="*/ 115927188 h 46"/>
                <a:gd name="T8" fmla="*/ 317539688 w 144"/>
                <a:gd name="T9" fmla="*/ 75604688 h 46"/>
                <a:gd name="T10" fmla="*/ 317539688 w 144"/>
                <a:gd name="T11" fmla="*/ 75604688 h 46"/>
                <a:gd name="T12" fmla="*/ 287297813 w 144"/>
                <a:gd name="T13" fmla="*/ 55443438 h 46"/>
                <a:gd name="T14" fmla="*/ 257055938 w 144"/>
                <a:gd name="T15" fmla="*/ 35282188 h 46"/>
                <a:gd name="T16" fmla="*/ 221773750 w 144"/>
                <a:gd name="T17" fmla="*/ 25201563 h 46"/>
                <a:gd name="T18" fmla="*/ 181451250 w 144"/>
                <a:gd name="T19" fmla="*/ 20161250 h 46"/>
                <a:gd name="T20" fmla="*/ 181451250 w 144"/>
                <a:gd name="T21" fmla="*/ 20161250 h 46"/>
                <a:gd name="T22" fmla="*/ 146169063 w 144"/>
                <a:gd name="T23" fmla="*/ 25201563 h 46"/>
                <a:gd name="T24" fmla="*/ 105846563 w 144"/>
                <a:gd name="T25" fmla="*/ 35282188 h 46"/>
                <a:gd name="T26" fmla="*/ 75604688 w 144"/>
                <a:gd name="T27" fmla="*/ 55443438 h 46"/>
                <a:gd name="T28" fmla="*/ 45362813 w 144"/>
                <a:gd name="T29" fmla="*/ 75604688 h 46"/>
                <a:gd name="T30" fmla="*/ 45362813 w 144"/>
                <a:gd name="T31" fmla="*/ 75604688 h 46"/>
                <a:gd name="T32" fmla="*/ 30241875 w 144"/>
                <a:gd name="T33" fmla="*/ 95765938 h 46"/>
                <a:gd name="T34" fmla="*/ 20161250 w 144"/>
                <a:gd name="T35" fmla="*/ 115927188 h 46"/>
                <a:gd name="T36" fmla="*/ 20161250 w 144"/>
                <a:gd name="T37" fmla="*/ 115927188 h 46"/>
                <a:gd name="T38" fmla="*/ 0 w 144"/>
                <a:gd name="T39" fmla="*/ 105846563 h 46"/>
                <a:gd name="T40" fmla="*/ 0 w 144"/>
                <a:gd name="T41" fmla="*/ 105846563 h 46"/>
                <a:gd name="T42" fmla="*/ 15120938 w 144"/>
                <a:gd name="T43" fmla="*/ 80645000 h 46"/>
                <a:gd name="T44" fmla="*/ 35282188 w 144"/>
                <a:gd name="T45" fmla="*/ 60483750 h 46"/>
                <a:gd name="T46" fmla="*/ 55443438 w 144"/>
                <a:gd name="T47" fmla="*/ 45362813 h 46"/>
                <a:gd name="T48" fmla="*/ 75604688 w 144"/>
                <a:gd name="T49" fmla="*/ 30241875 h 46"/>
                <a:gd name="T50" fmla="*/ 100806250 w 144"/>
                <a:gd name="T51" fmla="*/ 20161250 h 46"/>
                <a:gd name="T52" fmla="*/ 126007813 w 144"/>
                <a:gd name="T53" fmla="*/ 10080625 h 46"/>
                <a:gd name="T54" fmla="*/ 156249688 w 144"/>
                <a:gd name="T55" fmla="*/ 5040313 h 46"/>
                <a:gd name="T56" fmla="*/ 181451250 w 144"/>
                <a:gd name="T57" fmla="*/ 0 h 46"/>
                <a:gd name="T58" fmla="*/ 181451250 w 144"/>
                <a:gd name="T59" fmla="*/ 0 h 46"/>
                <a:gd name="T60" fmla="*/ 226814063 w 144"/>
                <a:gd name="T61" fmla="*/ 5040313 h 46"/>
                <a:gd name="T62" fmla="*/ 267136563 w 144"/>
                <a:gd name="T63" fmla="*/ 20161250 h 46"/>
                <a:gd name="T64" fmla="*/ 302418750 w 144"/>
                <a:gd name="T65" fmla="*/ 35282188 h 46"/>
                <a:gd name="T66" fmla="*/ 332660625 w 144"/>
                <a:gd name="T67" fmla="*/ 65524063 h 46"/>
                <a:gd name="T68" fmla="*/ 332660625 w 144"/>
                <a:gd name="T69" fmla="*/ 65524063 h 46"/>
                <a:gd name="T70" fmla="*/ 347781563 w 144"/>
                <a:gd name="T71" fmla="*/ 80645000 h 46"/>
                <a:gd name="T72" fmla="*/ 362902500 w 144"/>
                <a:gd name="T73" fmla="*/ 105846563 h 46"/>
                <a:gd name="T74" fmla="*/ 362902500 w 144"/>
                <a:gd name="T75" fmla="*/ 105846563 h 4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144" h="46">
                  <a:moveTo>
                    <a:pt x="144" y="42"/>
                  </a:moveTo>
                  <a:lnTo>
                    <a:pt x="144" y="42"/>
                  </a:lnTo>
                  <a:lnTo>
                    <a:pt x="138" y="46"/>
                  </a:lnTo>
                  <a:lnTo>
                    <a:pt x="126" y="30"/>
                  </a:lnTo>
                  <a:lnTo>
                    <a:pt x="114" y="22"/>
                  </a:lnTo>
                  <a:lnTo>
                    <a:pt x="102" y="14"/>
                  </a:lnTo>
                  <a:lnTo>
                    <a:pt x="88" y="10"/>
                  </a:lnTo>
                  <a:lnTo>
                    <a:pt x="72" y="8"/>
                  </a:lnTo>
                  <a:lnTo>
                    <a:pt x="58" y="10"/>
                  </a:lnTo>
                  <a:lnTo>
                    <a:pt x="42" y="14"/>
                  </a:lnTo>
                  <a:lnTo>
                    <a:pt x="30" y="22"/>
                  </a:lnTo>
                  <a:lnTo>
                    <a:pt x="18" y="30"/>
                  </a:lnTo>
                  <a:lnTo>
                    <a:pt x="12" y="38"/>
                  </a:lnTo>
                  <a:lnTo>
                    <a:pt x="8" y="46"/>
                  </a:lnTo>
                  <a:lnTo>
                    <a:pt x="0" y="42"/>
                  </a:lnTo>
                  <a:lnTo>
                    <a:pt x="6" y="32"/>
                  </a:lnTo>
                  <a:lnTo>
                    <a:pt x="14" y="24"/>
                  </a:lnTo>
                  <a:lnTo>
                    <a:pt x="22" y="18"/>
                  </a:lnTo>
                  <a:lnTo>
                    <a:pt x="30" y="12"/>
                  </a:lnTo>
                  <a:lnTo>
                    <a:pt x="40" y="8"/>
                  </a:lnTo>
                  <a:lnTo>
                    <a:pt x="50" y="4"/>
                  </a:lnTo>
                  <a:lnTo>
                    <a:pt x="62" y="2"/>
                  </a:lnTo>
                  <a:lnTo>
                    <a:pt x="72" y="0"/>
                  </a:lnTo>
                  <a:lnTo>
                    <a:pt x="90" y="2"/>
                  </a:lnTo>
                  <a:lnTo>
                    <a:pt x="106" y="8"/>
                  </a:lnTo>
                  <a:lnTo>
                    <a:pt x="120" y="14"/>
                  </a:lnTo>
                  <a:lnTo>
                    <a:pt x="132" y="26"/>
                  </a:lnTo>
                  <a:lnTo>
                    <a:pt x="138" y="32"/>
                  </a:lnTo>
                  <a:lnTo>
                    <a:pt x="144" y="42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8" name="Freeform 36"/>
            <p:cNvSpPr>
              <a:spLocks/>
            </p:cNvSpPr>
            <p:nvPr/>
          </p:nvSpPr>
          <p:spPr bwMode="auto">
            <a:xfrm>
              <a:off x="4513263" y="2532063"/>
              <a:ext cx="114300" cy="38100"/>
            </a:xfrm>
            <a:custGeom>
              <a:avLst/>
              <a:gdLst>
                <a:gd name="T0" fmla="*/ 181451250 w 72"/>
                <a:gd name="T1" fmla="*/ 50403125 h 24"/>
                <a:gd name="T2" fmla="*/ 181451250 w 72"/>
                <a:gd name="T3" fmla="*/ 50403125 h 24"/>
                <a:gd name="T4" fmla="*/ 166330313 w 72"/>
                <a:gd name="T5" fmla="*/ 60483750 h 24"/>
                <a:gd name="T6" fmla="*/ 166330313 w 72"/>
                <a:gd name="T7" fmla="*/ 60483750 h 24"/>
                <a:gd name="T8" fmla="*/ 156249688 w 72"/>
                <a:gd name="T9" fmla="*/ 50403125 h 24"/>
                <a:gd name="T10" fmla="*/ 156249688 w 72"/>
                <a:gd name="T11" fmla="*/ 50403125 h 24"/>
                <a:gd name="T12" fmla="*/ 141128750 w 72"/>
                <a:gd name="T13" fmla="*/ 35282188 h 24"/>
                <a:gd name="T14" fmla="*/ 126007813 w 72"/>
                <a:gd name="T15" fmla="*/ 30241875 h 24"/>
                <a:gd name="T16" fmla="*/ 110886875 w 72"/>
                <a:gd name="T17" fmla="*/ 25201563 h 24"/>
                <a:gd name="T18" fmla="*/ 90725625 w 72"/>
                <a:gd name="T19" fmla="*/ 20161250 h 24"/>
                <a:gd name="T20" fmla="*/ 90725625 w 72"/>
                <a:gd name="T21" fmla="*/ 20161250 h 24"/>
                <a:gd name="T22" fmla="*/ 75604688 w 72"/>
                <a:gd name="T23" fmla="*/ 25201563 h 24"/>
                <a:gd name="T24" fmla="*/ 55443438 w 72"/>
                <a:gd name="T25" fmla="*/ 30241875 h 24"/>
                <a:gd name="T26" fmla="*/ 40322500 w 72"/>
                <a:gd name="T27" fmla="*/ 35282188 h 24"/>
                <a:gd name="T28" fmla="*/ 30241875 w 72"/>
                <a:gd name="T29" fmla="*/ 50403125 h 24"/>
                <a:gd name="T30" fmla="*/ 30241875 w 72"/>
                <a:gd name="T31" fmla="*/ 50403125 h 24"/>
                <a:gd name="T32" fmla="*/ 20161250 w 72"/>
                <a:gd name="T33" fmla="*/ 60483750 h 24"/>
                <a:gd name="T34" fmla="*/ 20161250 w 72"/>
                <a:gd name="T35" fmla="*/ 60483750 h 24"/>
                <a:gd name="T36" fmla="*/ 0 w 72"/>
                <a:gd name="T37" fmla="*/ 50403125 h 24"/>
                <a:gd name="T38" fmla="*/ 0 w 72"/>
                <a:gd name="T39" fmla="*/ 50403125 h 24"/>
                <a:gd name="T40" fmla="*/ 15120938 w 72"/>
                <a:gd name="T41" fmla="*/ 30241875 h 24"/>
                <a:gd name="T42" fmla="*/ 40322500 w 72"/>
                <a:gd name="T43" fmla="*/ 15120938 h 24"/>
                <a:gd name="T44" fmla="*/ 65524063 w 72"/>
                <a:gd name="T45" fmla="*/ 5040313 h 24"/>
                <a:gd name="T46" fmla="*/ 90725625 w 72"/>
                <a:gd name="T47" fmla="*/ 0 h 24"/>
                <a:gd name="T48" fmla="*/ 90725625 w 72"/>
                <a:gd name="T49" fmla="*/ 0 h 24"/>
                <a:gd name="T50" fmla="*/ 115927188 w 72"/>
                <a:gd name="T51" fmla="*/ 5040313 h 24"/>
                <a:gd name="T52" fmla="*/ 136088438 w 72"/>
                <a:gd name="T53" fmla="*/ 10080625 h 24"/>
                <a:gd name="T54" fmla="*/ 156249688 w 72"/>
                <a:gd name="T55" fmla="*/ 20161250 h 24"/>
                <a:gd name="T56" fmla="*/ 171370625 w 72"/>
                <a:gd name="T57" fmla="*/ 35282188 h 24"/>
                <a:gd name="T58" fmla="*/ 171370625 w 72"/>
                <a:gd name="T59" fmla="*/ 35282188 h 24"/>
                <a:gd name="T60" fmla="*/ 181451250 w 72"/>
                <a:gd name="T61" fmla="*/ 50403125 h 24"/>
                <a:gd name="T62" fmla="*/ 181451250 w 72"/>
                <a:gd name="T63" fmla="*/ 50403125 h 2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72" h="24">
                  <a:moveTo>
                    <a:pt x="72" y="20"/>
                  </a:moveTo>
                  <a:lnTo>
                    <a:pt x="72" y="20"/>
                  </a:lnTo>
                  <a:lnTo>
                    <a:pt x="66" y="24"/>
                  </a:lnTo>
                  <a:lnTo>
                    <a:pt x="62" y="20"/>
                  </a:lnTo>
                  <a:lnTo>
                    <a:pt x="56" y="14"/>
                  </a:lnTo>
                  <a:lnTo>
                    <a:pt x="50" y="12"/>
                  </a:lnTo>
                  <a:lnTo>
                    <a:pt x="44" y="10"/>
                  </a:lnTo>
                  <a:lnTo>
                    <a:pt x="36" y="8"/>
                  </a:lnTo>
                  <a:lnTo>
                    <a:pt x="30" y="10"/>
                  </a:lnTo>
                  <a:lnTo>
                    <a:pt x="22" y="12"/>
                  </a:lnTo>
                  <a:lnTo>
                    <a:pt x="16" y="14"/>
                  </a:lnTo>
                  <a:lnTo>
                    <a:pt x="12" y="20"/>
                  </a:lnTo>
                  <a:lnTo>
                    <a:pt x="8" y="24"/>
                  </a:lnTo>
                  <a:lnTo>
                    <a:pt x="0" y="20"/>
                  </a:lnTo>
                  <a:lnTo>
                    <a:pt x="6" y="12"/>
                  </a:lnTo>
                  <a:lnTo>
                    <a:pt x="16" y="6"/>
                  </a:lnTo>
                  <a:lnTo>
                    <a:pt x="26" y="2"/>
                  </a:lnTo>
                  <a:lnTo>
                    <a:pt x="36" y="0"/>
                  </a:lnTo>
                  <a:lnTo>
                    <a:pt x="46" y="2"/>
                  </a:lnTo>
                  <a:lnTo>
                    <a:pt x="54" y="4"/>
                  </a:lnTo>
                  <a:lnTo>
                    <a:pt x="62" y="8"/>
                  </a:lnTo>
                  <a:lnTo>
                    <a:pt x="68" y="14"/>
                  </a:lnTo>
                  <a:lnTo>
                    <a:pt x="72" y="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09" name="Freeform 37"/>
            <p:cNvSpPr>
              <a:spLocks/>
            </p:cNvSpPr>
            <p:nvPr/>
          </p:nvSpPr>
          <p:spPr bwMode="auto">
            <a:xfrm>
              <a:off x="4500563" y="2563813"/>
              <a:ext cx="19050" cy="57150"/>
            </a:xfrm>
            <a:custGeom>
              <a:avLst/>
              <a:gdLst>
                <a:gd name="T0" fmla="*/ 10080625 w 12"/>
                <a:gd name="T1" fmla="*/ 0 h 36"/>
                <a:gd name="T2" fmla="*/ 10080625 w 12"/>
                <a:gd name="T3" fmla="*/ 0 h 36"/>
                <a:gd name="T4" fmla="*/ 25201563 w 12"/>
                <a:gd name="T5" fmla="*/ 10080625 h 36"/>
                <a:gd name="T6" fmla="*/ 25201563 w 12"/>
                <a:gd name="T7" fmla="*/ 10080625 h 36"/>
                <a:gd name="T8" fmla="*/ 20161250 w 12"/>
                <a:gd name="T9" fmla="*/ 40322500 h 36"/>
                <a:gd name="T10" fmla="*/ 20161250 w 12"/>
                <a:gd name="T11" fmla="*/ 40322500 h 36"/>
                <a:gd name="T12" fmla="*/ 25201563 w 12"/>
                <a:gd name="T13" fmla="*/ 60483750 h 36"/>
                <a:gd name="T14" fmla="*/ 30241875 w 12"/>
                <a:gd name="T15" fmla="*/ 80645000 h 36"/>
                <a:gd name="T16" fmla="*/ 30241875 w 12"/>
                <a:gd name="T17" fmla="*/ 80645000 h 36"/>
                <a:gd name="T18" fmla="*/ 10080625 w 12"/>
                <a:gd name="T19" fmla="*/ 90725625 h 36"/>
                <a:gd name="T20" fmla="*/ 10080625 w 12"/>
                <a:gd name="T21" fmla="*/ 90725625 h 36"/>
                <a:gd name="T22" fmla="*/ 5040313 w 12"/>
                <a:gd name="T23" fmla="*/ 65524063 h 36"/>
                <a:gd name="T24" fmla="*/ 0 w 12"/>
                <a:gd name="T25" fmla="*/ 40322500 h 36"/>
                <a:gd name="T26" fmla="*/ 0 w 12"/>
                <a:gd name="T27" fmla="*/ 40322500 h 36"/>
                <a:gd name="T28" fmla="*/ 5040313 w 12"/>
                <a:gd name="T29" fmla="*/ 20161250 h 36"/>
                <a:gd name="T30" fmla="*/ 10080625 w 12"/>
                <a:gd name="T31" fmla="*/ 0 h 36"/>
                <a:gd name="T32" fmla="*/ 10080625 w 12"/>
                <a:gd name="T33" fmla="*/ 0 h 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" h="36">
                  <a:moveTo>
                    <a:pt x="4" y="0"/>
                  </a:moveTo>
                  <a:lnTo>
                    <a:pt x="4" y="0"/>
                  </a:lnTo>
                  <a:lnTo>
                    <a:pt x="10" y="4"/>
                  </a:lnTo>
                  <a:lnTo>
                    <a:pt x="8" y="16"/>
                  </a:lnTo>
                  <a:lnTo>
                    <a:pt x="10" y="24"/>
                  </a:lnTo>
                  <a:lnTo>
                    <a:pt x="12" y="32"/>
                  </a:lnTo>
                  <a:lnTo>
                    <a:pt x="4" y="36"/>
                  </a:lnTo>
                  <a:lnTo>
                    <a:pt x="2" y="26"/>
                  </a:lnTo>
                  <a:lnTo>
                    <a:pt x="0" y="16"/>
                  </a:lnTo>
                  <a:lnTo>
                    <a:pt x="2" y="8"/>
                  </a:lnTo>
                  <a:lnTo>
                    <a:pt x="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0" name="Freeform 38"/>
            <p:cNvSpPr>
              <a:spLocks/>
            </p:cNvSpPr>
            <p:nvPr/>
          </p:nvSpPr>
          <p:spPr bwMode="auto">
            <a:xfrm>
              <a:off x="4437063" y="2535238"/>
              <a:ext cx="28575" cy="120650"/>
            </a:xfrm>
            <a:custGeom>
              <a:avLst/>
              <a:gdLst>
                <a:gd name="T0" fmla="*/ 20161250 w 18"/>
                <a:gd name="T1" fmla="*/ 0 h 76"/>
                <a:gd name="T2" fmla="*/ 20161250 w 18"/>
                <a:gd name="T3" fmla="*/ 0 h 76"/>
                <a:gd name="T4" fmla="*/ 35282188 w 18"/>
                <a:gd name="T5" fmla="*/ 10080625 h 76"/>
                <a:gd name="T6" fmla="*/ 35282188 w 18"/>
                <a:gd name="T7" fmla="*/ 10080625 h 76"/>
                <a:gd name="T8" fmla="*/ 25201563 w 18"/>
                <a:gd name="T9" fmla="*/ 45362813 h 76"/>
                <a:gd name="T10" fmla="*/ 20161250 w 18"/>
                <a:gd name="T11" fmla="*/ 85685313 h 76"/>
                <a:gd name="T12" fmla="*/ 20161250 w 18"/>
                <a:gd name="T13" fmla="*/ 85685313 h 76"/>
                <a:gd name="T14" fmla="*/ 20161250 w 18"/>
                <a:gd name="T15" fmla="*/ 110886875 h 76"/>
                <a:gd name="T16" fmla="*/ 25201563 w 18"/>
                <a:gd name="T17" fmla="*/ 136088438 h 76"/>
                <a:gd name="T18" fmla="*/ 35282188 w 18"/>
                <a:gd name="T19" fmla="*/ 161290000 h 76"/>
                <a:gd name="T20" fmla="*/ 45362813 w 18"/>
                <a:gd name="T21" fmla="*/ 181451250 h 76"/>
                <a:gd name="T22" fmla="*/ 45362813 w 18"/>
                <a:gd name="T23" fmla="*/ 181451250 h 76"/>
                <a:gd name="T24" fmla="*/ 30241875 w 18"/>
                <a:gd name="T25" fmla="*/ 191531875 h 76"/>
                <a:gd name="T26" fmla="*/ 30241875 w 18"/>
                <a:gd name="T27" fmla="*/ 191531875 h 76"/>
                <a:gd name="T28" fmla="*/ 15120938 w 18"/>
                <a:gd name="T29" fmla="*/ 166330313 h 76"/>
                <a:gd name="T30" fmla="*/ 10080625 w 18"/>
                <a:gd name="T31" fmla="*/ 141128750 h 76"/>
                <a:gd name="T32" fmla="*/ 0 w 18"/>
                <a:gd name="T33" fmla="*/ 115927188 h 76"/>
                <a:gd name="T34" fmla="*/ 0 w 18"/>
                <a:gd name="T35" fmla="*/ 85685313 h 76"/>
                <a:gd name="T36" fmla="*/ 0 w 18"/>
                <a:gd name="T37" fmla="*/ 85685313 h 76"/>
                <a:gd name="T38" fmla="*/ 5040313 w 18"/>
                <a:gd name="T39" fmla="*/ 45362813 h 76"/>
                <a:gd name="T40" fmla="*/ 20161250 w 18"/>
                <a:gd name="T41" fmla="*/ 0 h 76"/>
                <a:gd name="T42" fmla="*/ 20161250 w 18"/>
                <a:gd name="T43" fmla="*/ 0 h 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76">
                  <a:moveTo>
                    <a:pt x="8" y="0"/>
                  </a:moveTo>
                  <a:lnTo>
                    <a:pt x="8" y="0"/>
                  </a:lnTo>
                  <a:lnTo>
                    <a:pt x="14" y="4"/>
                  </a:lnTo>
                  <a:lnTo>
                    <a:pt x="10" y="18"/>
                  </a:lnTo>
                  <a:lnTo>
                    <a:pt x="8" y="34"/>
                  </a:lnTo>
                  <a:lnTo>
                    <a:pt x="8" y="44"/>
                  </a:lnTo>
                  <a:lnTo>
                    <a:pt x="10" y="54"/>
                  </a:lnTo>
                  <a:lnTo>
                    <a:pt x="14" y="64"/>
                  </a:lnTo>
                  <a:lnTo>
                    <a:pt x="18" y="72"/>
                  </a:lnTo>
                  <a:lnTo>
                    <a:pt x="12" y="76"/>
                  </a:lnTo>
                  <a:lnTo>
                    <a:pt x="6" y="66"/>
                  </a:lnTo>
                  <a:lnTo>
                    <a:pt x="4" y="56"/>
                  </a:lnTo>
                  <a:lnTo>
                    <a:pt x="0" y="46"/>
                  </a:lnTo>
                  <a:lnTo>
                    <a:pt x="0" y="34"/>
                  </a:lnTo>
                  <a:lnTo>
                    <a:pt x="2" y="1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1" name="Freeform 39"/>
            <p:cNvSpPr>
              <a:spLocks/>
            </p:cNvSpPr>
            <p:nvPr/>
          </p:nvSpPr>
          <p:spPr bwMode="auto">
            <a:xfrm>
              <a:off x="4373563" y="2509838"/>
              <a:ext cx="38100" cy="184150"/>
            </a:xfrm>
            <a:custGeom>
              <a:avLst/>
              <a:gdLst>
                <a:gd name="T0" fmla="*/ 60483750 w 24"/>
                <a:gd name="T1" fmla="*/ 277217188 h 116"/>
                <a:gd name="T2" fmla="*/ 60483750 w 24"/>
                <a:gd name="T3" fmla="*/ 277217188 h 116"/>
                <a:gd name="T4" fmla="*/ 45362813 w 24"/>
                <a:gd name="T5" fmla="*/ 292338125 h 116"/>
                <a:gd name="T6" fmla="*/ 45362813 w 24"/>
                <a:gd name="T7" fmla="*/ 292338125 h 116"/>
                <a:gd name="T8" fmla="*/ 25201563 w 24"/>
                <a:gd name="T9" fmla="*/ 252015625 h 116"/>
                <a:gd name="T10" fmla="*/ 15120938 w 24"/>
                <a:gd name="T11" fmla="*/ 211693125 h 116"/>
                <a:gd name="T12" fmla="*/ 5040313 w 24"/>
                <a:gd name="T13" fmla="*/ 171370625 h 116"/>
                <a:gd name="T14" fmla="*/ 0 w 24"/>
                <a:gd name="T15" fmla="*/ 126007813 h 116"/>
                <a:gd name="T16" fmla="*/ 0 w 24"/>
                <a:gd name="T17" fmla="*/ 126007813 h 116"/>
                <a:gd name="T18" fmla="*/ 0 w 24"/>
                <a:gd name="T19" fmla="*/ 95765938 h 116"/>
                <a:gd name="T20" fmla="*/ 10080625 w 24"/>
                <a:gd name="T21" fmla="*/ 60483750 h 116"/>
                <a:gd name="T22" fmla="*/ 15120938 w 24"/>
                <a:gd name="T23" fmla="*/ 30241875 h 116"/>
                <a:gd name="T24" fmla="*/ 30241875 w 24"/>
                <a:gd name="T25" fmla="*/ 0 h 116"/>
                <a:gd name="T26" fmla="*/ 30241875 w 24"/>
                <a:gd name="T27" fmla="*/ 0 h 116"/>
                <a:gd name="T28" fmla="*/ 45362813 w 24"/>
                <a:gd name="T29" fmla="*/ 10080625 h 116"/>
                <a:gd name="T30" fmla="*/ 45362813 w 24"/>
                <a:gd name="T31" fmla="*/ 10080625 h 116"/>
                <a:gd name="T32" fmla="*/ 35282188 w 24"/>
                <a:gd name="T33" fmla="*/ 35282188 h 116"/>
                <a:gd name="T34" fmla="*/ 25201563 w 24"/>
                <a:gd name="T35" fmla="*/ 65524063 h 116"/>
                <a:gd name="T36" fmla="*/ 20161250 w 24"/>
                <a:gd name="T37" fmla="*/ 95765938 h 116"/>
                <a:gd name="T38" fmla="*/ 20161250 w 24"/>
                <a:gd name="T39" fmla="*/ 126007813 h 116"/>
                <a:gd name="T40" fmla="*/ 20161250 w 24"/>
                <a:gd name="T41" fmla="*/ 126007813 h 116"/>
                <a:gd name="T42" fmla="*/ 25201563 w 24"/>
                <a:gd name="T43" fmla="*/ 166330313 h 116"/>
                <a:gd name="T44" fmla="*/ 30241875 w 24"/>
                <a:gd name="T45" fmla="*/ 206652813 h 116"/>
                <a:gd name="T46" fmla="*/ 45362813 w 24"/>
                <a:gd name="T47" fmla="*/ 241935000 h 116"/>
                <a:gd name="T48" fmla="*/ 60483750 w 24"/>
                <a:gd name="T49" fmla="*/ 277217188 h 116"/>
                <a:gd name="T50" fmla="*/ 60483750 w 24"/>
                <a:gd name="T51" fmla="*/ 277217188 h 1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4" h="116">
                  <a:moveTo>
                    <a:pt x="24" y="110"/>
                  </a:moveTo>
                  <a:lnTo>
                    <a:pt x="24" y="110"/>
                  </a:lnTo>
                  <a:lnTo>
                    <a:pt x="18" y="116"/>
                  </a:lnTo>
                  <a:lnTo>
                    <a:pt x="10" y="100"/>
                  </a:lnTo>
                  <a:lnTo>
                    <a:pt x="6" y="84"/>
                  </a:lnTo>
                  <a:lnTo>
                    <a:pt x="2" y="68"/>
                  </a:lnTo>
                  <a:lnTo>
                    <a:pt x="0" y="50"/>
                  </a:lnTo>
                  <a:lnTo>
                    <a:pt x="0" y="38"/>
                  </a:lnTo>
                  <a:lnTo>
                    <a:pt x="4" y="24"/>
                  </a:lnTo>
                  <a:lnTo>
                    <a:pt x="6" y="12"/>
                  </a:lnTo>
                  <a:lnTo>
                    <a:pt x="12" y="0"/>
                  </a:lnTo>
                  <a:lnTo>
                    <a:pt x="18" y="4"/>
                  </a:lnTo>
                  <a:lnTo>
                    <a:pt x="14" y="14"/>
                  </a:lnTo>
                  <a:lnTo>
                    <a:pt x="10" y="26"/>
                  </a:lnTo>
                  <a:lnTo>
                    <a:pt x="8" y="38"/>
                  </a:lnTo>
                  <a:lnTo>
                    <a:pt x="8" y="50"/>
                  </a:lnTo>
                  <a:lnTo>
                    <a:pt x="10" y="66"/>
                  </a:lnTo>
                  <a:lnTo>
                    <a:pt x="12" y="82"/>
                  </a:lnTo>
                  <a:lnTo>
                    <a:pt x="18" y="96"/>
                  </a:lnTo>
                  <a:lnTo>
                    <a:pt x="24" y="11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2" name="Freeform 40"/>
            <p:cNvSpPr>
              <a:spLocks/>
            </p:cNvSpPr>
            <p:nvPr/>
          </p:nvSpPr>
          <p:spPr bwMode="auto">
            <a:xfrm>
              <a:off x="4310063" y="2484438"/>
              <a:ext cx="50800" cy="247650"/>
            </a:xfrm>
            <a:custGeom>
              <a:avLst/>
              <a:gdLst>
                <a:gd name="T0" fmla="*/ 80645000 w 32"/>
                <a:gd name="T1" fmla="*/ 378023438 h 156"/>
                <a:gd name="T2" fmla="*/ 80645000 w 32"/>
                <a:gd name="T3" fmla="*/ 378023438 h 156"/>
                <a:gd name="T4" fmla="*/ 65524063 w 32"/>
                <a:gd name="T5" fmla="*/ 393144375 h 156"/>
                <a:gd name="T6" fmla="*/ 65524063 w 32"/>
                <a:gd name="T7" fmla="*/ 393144375 h 156"/>
                <a:gd name="T8" fmla="*/ 40322500 w 32"/>
                <a:gd name="T9" fmla="*/ 342741250 h 156"/>
                <a:gd name="T10" fmla="*/ 20161250 w 32"/>
                <a:gd name="T11" fmla="*/ 287297813 h 156"/>
                <a:gd name="T12" fmla="*/ 5040313 w 32"/>
                <a:gd name="T13" fmla="*/ 226814063 h 156"/>
                <a:gd name="T14" fmla="*/ 0 w 32"/>
                <a:gd name="T15" fmla="*/ 166330313 h 156"/>
                <a:gd name="T16" fmla="*/ 0 w 32"/>
                <a:gd name="T17" fmla="*/ 166330313 h 156"/>
                <a:gd name="T18" fmla="*/ 5040313 w 32"/>
                <a:gd name="T19" fmla="*/ 126007813 h 156"/>
                <a:gd name="T20" fmla="*/ 10080625 w 32"/>
                <a:gd name="T21" fmla="*/ 80645000 h 156"/>
                <a:gd name="T22" fmla="*/ 20161250 w 32"/>
                <a:gd name="T23" fmla="*/ 40322500 h 156"/>
                <a:gd name="T24" fmla="*/ 35282188 w 32"/>
                <a:gd name="T25" fmla="*/ 0 h 156"/>
                <a:gd name="T26" fmla="*/ 35282188 w 32"/>
                <a:gd name="T27" fmla="*/ 0 h 156"/>
                <a:gd name="T28" fmla="*/ 55443438 w 32"/>
                <a:gd name="T29" fmla="*/ 10080625 h 156"/>
                <a:gd name="T30" fmla="*/ 55443438 w 32"/>
                <a:gd name="T31" fmla="*/ 10080625 h 156"/>
                <a:gd name="T32" fmla="*/ 40322500 w 32"/>
                <a:gd name="T33" fmla="*/ 45362813 h 156"/>
                <a:gd name="T34" fmla="*/ 30241875 w 32"/>
                <a:gd name="T35" fmla="*/ 85685313 h 156"/>
                <a:gd name="T36" fmla="*/ 25201563 w 32"/>
                <a:gd name="T37" fmla="*/ 126007813 h 156"/>
                <a:gd name="T38" fmla="*/ 20161250 w 32"/>
                <a:gd name="T39" fmla="*/ 166330313 h 156"/>
                <a:gd name="T40" fmla="*/ 20161250 w 32"/>
                <a:gd name="T41" fmla="*/ 166330313 h 156"/>
                <a:gd name="T42" fmla="*/ 25201563 w 32"/>
                <a:gd name="T43" fmla="*/ 226814063 h 156"/>
                <a:gd name="T44" fmla="*/ 35282188 w 32"/>
                <a:gd name="T45" fmla="*/ 277217188 h 156"/>
                <a:gd name="T46" fmla="*/ 55443438 w 32"/>
                <a:gd name="T47" fmla="*/ 332660625 h 156"/>
                <a:gd name="T48" fmla="*/ 80645000 w 32"/>
                <a:gd name="T49" fmla="*/ 378023438 h 156"/>
                <a:gd name="T50" fmla="*/ 80645000 w 32"/>
                <a:gd name="T51" fmla="*/ 378023438 h 1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2" h="156">
                  <a:moveTo>
                    <a:pt x="32" y="150"/>
                  </a:moveTo>
                  <a:lnTo>
                    <a:pt x="32" y="150"/>
                  </a:lnTo>
                  <a:lnTo>
                    <a:pt x="26" y="156"/>
                  </a:lnTo>
                  <a:lnTo>
                    <a:pt x="16" y="136"/>
                  </a:lnTo>
                  <a:lnTo>
                    <a:pt x="8" y="114"/>
                  </a:lnTo>
                  <a:lnTo>
                    <a:pt x="2" y="90"/>
                  </a:lnTo>
                  <a:lnTo>
                    <a:pt x="0" y="66"/>
                  </a:lnTo>
                  <a:lnTo>
                    <a:pt x="2" y="50"/>
                  </a:lnTo>
                  <a:lnTo>
                    <a:pt x="4" y="32"/>
                  </a:lnTo>
                  <a:lnTo>
                    <a:pt x="8" y="16"/>
                  </a:lnTo>
                  <a:lnTo>
                    <a:pt x="14" y="0"/>
                  </a:lnTo>
                  <a:lnTo>
                    <a:pt x="22" y="4"/>
                  </a:lnTo>
                  <a:lnTo>
                    <a:pt x="16" y="18"/>
                  </a:lnTo>
                  <a:lnTo>
                    <a:pt x="12" y="34"/>
                  </a:lnTo>
                  <a:lnTo>
                    <a:pt x="10" y="50"/>
                  </a:lnTo>
                  <a:lnTo>
                    <a:pt x="8" y="66"/>
                  </a:lnTo>
                  <a:lnTo>
                    <a:pt x="10" y="90"/>
                  </a:lnTo>
                  <a:lnTo>
                    <a:pt x="14" y="110"/>
                  </a:lnTo>
                  <a:lnTo>
                    <a:pt x="22" y="132"/>
                  </a:lnTo>
                  <a:lnTo>
                    <a:pt x="32" y="15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3" name="Freeform 41"/>
            <p:cNvSpPr>
              <a:spLocks/>
            </p:cNvSpPr>
            <p:nvPr/>
          </p:nvSpPr>
          <p:spPr bwMode="auto">
            <a:xfrm>
              <a:off x="4246563" y="2462213"/>
              <a:ext cx="66675" cy="307975"/>
            </a:xfrm>
            <a:custGeom>
              <a:avLst/>
              <a:gdLst>
                <a:gd name="T0" fmla="*/ 105846563 w 42"/>
                <a:gd name="T1" fmla="*/ 478829688 h 194"/>
                <a:gd name="T2" fmla="*/ 105846563 w 42"/>
                <a:gd name="T3" fmla="*/ 478829688 h 194"/>
                <a:gd name="T4" fmla="*/ 90725625 w 42"/>
                <a:gd name="T5" fmla="*/ 488910313 h 194"/>
                <a:gd name="T6" fmla="*/ 90725625 w 42"/>
                <a:gd name="T7" fmla="*/ 488910313 h 194"/>
                <a:gd name="T8" fmla="*/ 50403125 w 42"/>
                <a:gd name="T9" fmla="*/ 428426563 h 194"/>
                <a:gd name="T10" fmla="*/ 25201563 w 42"/>
                <a:gd name="T11" fmla="*/ 357862188 h 194"/>
                <a:gd name="T12" fmla="*/ 5040313 w 42"/>
                <a:gd name="T13" fmla="*/ 282257500 h 194"/>
                <a:gd name="T14" fmla="*/ 0 w 42"/>
                <a:gd name="T15" fmla="*/ 201612500 h 194"/>
                <a:gd name="T16" fmla="*/ 0 w 42"/>
                <a:gd name="T17" fmla="*/ 201612500 h 194"/>
                <a:gd name="T18" fmla="*/ 5040313 w 42"/>
                <a:gd name="T19" fmla="*/ 151209375 h 194"/>
                <a:gd name="T20" fmla="*/ 10080625 w 42"/>
                <a:gd name="T21" fmla="*/ 95765938 h 194"/>
                <a:gd name="T22" fmla="*/ 25201563 w 42"/>
                <a:gd name="T23" fmla="*/ 45362813 h 194"/>
                <a:gd name="T24" fmla="*/ 40322500 w 42"/>
                <a:gd name="T25" fmla="*/ 0 h 194"/>
                <a:gd name="T26" fmla="*/ 40322500 w 42"/>
                <a:gd name="T27" fmla="*/ 0 h 194"/>
                <a:gd name="T28" fmla="*/ 60483750 w 42"/>
                <a:gd name="T29" fmla="*/ 5040313 h 194"/>
                <a:gd name="T30" fmla="*/ 60483750 w 42"/>
                <a:gd name="T31" fmla="*/ 5040313 h 194"/>
                <a:gd name="T32" fmla="*/ 45362813 w 42"/>
                <a:gd name="T33" fmla="*/ 50403125 h 194"/>
                <a:gd name="T34" fmla="*/ 30241875 w 42"/>
                <a:gd name="T35" fmla="*/ 100806250 h 194"/>
                <a:gd name="T36" fmla="*/ 25201563 w 42"/>
                <a:gd name="T37" fmla="*/ 151209375 h 194"/>
                <a:gd name="T38" fmla="*/ 20161250 w 42"/>
                <a:gd name="T39" fmla="*/ 201612500 h 194"/>
                <a:gd name="T40" fmla="*/ 20161250 w 42"/>
                <a:gd name="T41" fmla="*/ 201612500 h 194"/>
                <a:gd name="T42" fmla="*/ 25201563 w 42"/>
                <a:gd name="T43" fmla="*/ 277217188 h 194"/>
                <a:gd name="T44" fmla="*/ 45362813 w 42"/>
                <a:gd name="T45" fmla="*/ 347781563 h 194"/>
                <a:gd name="T46" fmla="*/ 70564375 w 42"/>
                <a:gd name="T47" fmla="*/ 418345938 h 194"/>
                <a:gd name="T48" fmla="*/ 105846563 w 42"/>
                <a:gd name="T49" fmla="*/ 478829688 h 194"/>
                <a:gd name="T50" fmla="*/ 105846563 w 42"/>
                <a:gd name="T51" fmla="*/ 478829688 h 19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2" h="194">
                  <a:moveTo>
                    <a:pt x="42" y="190"/>
                  </a:moveTo>
                  <a:lnTo>
                    <a:pt x="42" y="190"/>
                  </a:lnTo>
                  <a:lnTo>
                    <a:pt x="36" y="194"/>
                  </a:lnTo>
                  <a:lnTo>
                    <a:pt x="20" y="170"/>
                  </a:lnTo>
                  <a:lnTo>
                    <a:pt x="10" y="142"/>
                  </a:lnTo>
                  <a:lnTo>
                    <a:pt x="2" y="112"/>
                  </a:lnTo>
                  <a:lnTo>
                    <a:pt x="0" y="80"/>
                  </a:lnTo>
                  <a:lnTo>
                    <a:pt x="2" y="60"/>
                  </a:lnTo>
                  <a:lnTo>
                    <a:pt x="4" y="38"/>
                  </a:lnTo>
                  <a:lnTo>
                    <a:pt x="10" y="18"/>
                  </a:lnTo>
                  <a:lnTo>
                    <a:pt x="16" y="0"/>
                  </a:lnTo>
                  <a:lnTo>
                    <a:pt x="24" y="2"/>
                  </a:lnTo>
                  <a:lnTo>
                    <a:pt x="18" y="20"/>
                  </a:lnTo>
                  <a:lnTo>
                    <a:pt x="12" y="40"/>
                  </a:lnTo>
                  <a:lnTo>
                    <a:pt x="10" y="60"/>
                  </a:lnTo>
                  <a:lnTo>
                    <a:pt x="8" y="80"/>
                  </a:lnTo>
                  <a:lnTo>
                    <a:pt x="10" y="110"/>
                  </a:lnTo>
                  <a:lnTo>
                    <a:pt x="18" y="138"/>
                  </a:lnTo>
                  <a:lnTo>
                    <a:pt x="28" y="166"/>
                  </a:lnTo>
                  <a:lnTo>
                    <a:pt x="42" y="19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4" name="Freeform 42"/>
            <p:cNvSpPr>
              <a:spLocks/>
            </p:cNvSpPr>
            <p:nvPr/>
          </p:nvSpPr>
          <p:spPr bwMode="auto">
            <a:xfrm>
              <a:off x="4183063" y="2439988"/>
              <a:ext cx="79375" cy="371475"/>
            </a:xfrm>
            <a:custGeom>
              <a:avLst/>
              <a:gdLst>
                <a:gd name="T0" fmla="*/ 126007813 w 50"/>
                <a:gd name="T1" fmla="*/ 579635938 h 234"/>
                <a:gd name="T2" fmla="*/ 126007813 w 50"/>
                <a:gd name="T3" fmla="*/ 579635938 h 234"/>
                <a:gd name="T4" fmla="*/ 110886875 w 50"/>
                <a:gd name="T5" fmla="*/ 589716563 h 234"/>
                <a:gd name="T6" fmla="*/ 110886875 w 50"/>
                <a:gd name="T7" fmla="*/ 589716563 h 234"/>
                <a:gd name="T8" fmla="*/ 85685313 w 50"/>
                <a:gd name="T9" fmla="*/ 554434375 h 234"/>
                <a:gd name="T10" fmla="*/ 65524063 w 50"/>
                <a:gd name="T11" fmla="*/ 514111875 h 234"/>
                <a:gd name="T12" fmla="*/ 45362813 w 50"/>
                <a:gd name="T13" fmla="*/ 468749063 h 234"/>
                <a:gd name="T14" fmla="*/ 30241875 w 50"/>
                <a:gd name="T15" fmla="*/ 428426563 h 234"/>
                <a:gd name="T16" fmla="*/ 15120938 w 50"/>
                <a:gd name="T17" fmla="*/ 383063750 h 234"/>
                <a:gd name="T18" fmla="*/ 10080625 w 50"/>
                <a:gd name="T19" fmla="*/ 337700938 h 234"/>
                <a:gd name="T20" fmla="*/ 5040313 w 50"/>
                <a:gd name="T21" fmla="*/ 287297813 h 234"/>
                <a:gd name="T22" fmla="*/ 0 w 50"/>
                <a:gd name="T23" fmla="*/ 236894688 h 234"/>
                <a:gd name="T24" fmla="*/ 0 w 50"/>
                <a:gd name="T25" fmla="*/ 236894688 h 234"/>
                <a:gd name="T26" fmla="*/ 5040313 w 50"/>
                <a:gd name="T27" fmla="*/ 176410938 h 234"/>
                <a:gd name="T28" fmla="*/ 15120938 w 50"/>
                <a:gd name="T29" fmla="*/ 115927188 h 234"/>
                <a:gd name="T30" fmla="*/ 30241875 w 50"/>
                <a:gd name="T31" fmla="*/ 55443438 h 234"/>
                <a:gd name="T32" fmla="*/ 50403125 w 50"/>
                <a:gd name="T33" fmla="*/ 0 h 234"/>
                <a:gd name="T34" fmla="*/ 50403125 w 50"/>
                <a:gd name="T35" fmla="*/ 0 h 234"/>
                <a:gd name="T36" fmla="*/ 65524063 w 50"/>
                <a:gd name="T37" fmla="*/ 10080625 h 234"/>
                <a:gd name="T38" fmla="*/ 65524063 w 50"/>
                <a:gd name="T39" fmla="*/ 10080625 h 234"/>
                <a:gd name="T40" fmla="*/ 45362813 w 50"/>
                <a:gd name="T41" fmla="*/ 60483750 h 234"/>
                <a:gd name="T42" fmla="*/ 35282188 w 50"/>
                <a:gd name="T43" fmla="*/ 120967500 h 234"/>
                <a:gd name="T44" fmla="*/ 25201563 w 50"/>
                <a:gd name="T45" fmla="*/ 176410938 h 234"/>
                <a:gd name="T46" fmla="*/ 20161250 w 50"/>
                <a:gd name="T47" fmla="*/ 236894688 h 234"/>
                <a:gd name="T48" fmla="*/ 20161250 w 50"/>
                <a:gd name="T49" fmla="*/ 236894688 h 234"/>
                <a:gd name="T50" fmla="*/ 25201563 w 50"/>
                <a:gd name="T51" fmla="*/ 287297813 h 234"/>
                <a:gd name="T52" fmla="*/ 30241875 w 50"/>
                <a:gd name="T53" fmla="*/ 332660625 h 234"/>
                <a:gd name="T54" fmla="*/ 35282188 w 50"/>
                <a:gd name="T55" fmla="*/ 378023438 h 234"/>
                <a:gd name="T56" fmla="*/ 50403125 w 50"/>
                <a:gd name="T57" fmla="*/ 418345938 h 234"/>
                <a:gd name="T58" fmla="*/ 65524063 w 50"/>
                <a:gd name="T59" fmla="*/ 463708750 h 234"/>
                <a:gd name="T60" fmla="*/ 80645000 w 50"/>
                <a:gd name="T61" fmla="*/ 504031250 h 234"/>
                <a:gd name="T62" fmla="*/ 105846563 w 50"/>
                <a:gd name="T63" fmla="*/ 539313438 h 234"/>
                <a:gd name="T64" fmla="*/ 126007813 w 50"/>
                <a:gd name="T65" fmla="*/ 579635938 h 234"/>
                <a:gd name="T66" fmla="*/ 126007813 w 50"/>
                <a:gd name="T67" fmla="*/ 579635938 h 234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0" h="234">
                  <a:moveTo>
                    <a:pt x="50" y="230"/>
                  </a:moveTo>
                  <a:lnTo>
                    <a:pt x="50" y="230"/>
                  </a:lnTo>
                  <a:lnTo>
                    <a:pt x="44" y="234"/>
                  </a:lnTo>
                  <a:lnTo>
                    <a:pt x="34" y="220"/>
                  </a:lnTo>
                  <a:lnTo>
                    <a:pt x="26" y="204"/>
                  </a:lnTo>
                  <a:lnTo>
                    <a:pt x="18" y="186"/>
                  </a:lnTo>
                  <a:lnTo>
                    <a:pt x="12" y="170"/>
                  </a:lnTo>
                  <a:lnTo>
                    <a:pt x="6" y="152"/>
                  </a:lnTo>
                  <a:lnTo>
                    <a:pt x="4" y="134"/>
                  </a:lnTo>
                  <a:lnTo>
                    <a:pt x="2" y="114"/>
                  </a:lnTo>
                  <a:lnTo>
                    <a:pt x="0" y="94"/>
                  </a:lnTo>
                  <a:lnTo>
                    <a:pt x="2" y="70"/>
                  </a:lnTo>
                  <a:lnTo>
                    <a:pt x="6" y="46"/>
                  </a:lnTo>
                  <a:lnTo>
                    <a:pt x="12" y="22"/>
                  </a:lnTo>
                  <a:lnTo>
                    <a:pt x="20" y="0"/>
                  </a:lnTo>
                  <a:lnTo>
                    <a:pt x="26" y="4"/>
                  </a:lnTo>
                  <a:lnTo>
                    <a:pt x="18" y="24"/>
                  </a:lnTo>
                  <a:lnTo>
                    <a:pt x="14" y="48"/>
                  </a:lnTo>
                  <a:lnTo>
                    <a:pt x="10" y="70"/>
                  </a:lnTo>
                  <a:lnTo>
                    <a:pt x="8" y="94"/>
                  </a:lnTo>
                  <a:lnTo>
                    <a:pt x="10" y="114"/>
                  </a:lnTo>
                  <a:lnTo>
                    <a:pt x="12" y="132"/>
                  </a:lnTo>
                  <a:lnTo>
                    <a:pt x="14" y="150"/>
                  </a:lnTo>
                  <a:lnTo>
                    <a:pt x="20" y="166"/>
                  </a:lnTo>
                  <a:lnTo>
                    <a:pt x="26" y="184"/>
                  </a:lnTo>
                  <a:lnTo>
                    <a:pt x="32" y="200"/>
                  </a:lnTo>
                  <a:lnTo>
                    <a:pt x="42" y="214"/>
                  </a:lnTo>
                  <a:lnTo>
                    <a:pt x="50" y="23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5" name="Freeform 43"/>
            <p:cNvSpPr>
              <a:spLocks/>
            </p:cNvSpPr>
            <p:nvPr/>
          </p:nvSpPr>
          <p:spPr bwMode="auto">
            <a:xfrm>
              <a:off x="4119563" y="2420938"/>
              <a:ext cx="95250" cy="434975"/>
            </a:xfrm>
            <a:custGeom>
              <a:avLst/>
              <a:gdLst>
                <a:gd name="T0" fmla="*/ 151209375 w 60"/>
                <a:gd name="T1" fmla="*/ 675401875 h 274"/>
                <a:gd name="T2" fmla="*/ 151209375 w 60"/>
                <a:gd name="T3" fmla="*/ 675401875 h 274"/>
                <a:gd name="T4" fmla="*/ 136088438 w 60"/>
                <a:gd name="T5" fmla="*/ 690522813 h 274"/>
                <a:gd name="T6" fmla="*/ 136088438 w 60"/>
                <a:gd name="T7" fmla="*/ 690522813 h 274"/>
                <a:gd name="T8" fmla="*/ 105846563 w 60"/>
                <a:gd name="T9" fmla="*/ 645160000 h 274"/>
                <a:gd name="T10" fmla="*/ 80645000 w 60"/>
                <a:gd name="T11" fmla="*/ 599797188 h 274"/>
                <a:gd name="T12" fmla="*/ 55443438 w 60"/>
                <a:gd name="T13" fmla="*/ 549394063 h 274"/>
                <a:gd name="T14" fmla="*/ 35282188 w 60"/>
                <a:gd name="T15" fmla="*/ 493950625 h 274"/>
                <a:gd name="T16" fmla="*/ 20161250 w 60"/>
                <a:gd name="T17" fmla="*/ 438507188 h 274"/>
                <a:gd name="T18" fmla="*/ 10080625 w 60"/>
                <a:gd name="T19" fmla="*/ 383063750 h 274"/>
                <a:gd name="T20" fmla="*/ 5040313 w 60"/>
                <a:gd name="T21" fmla="*/ 327620313 h 274"/>
                <a:gd name="T22" fmla="*/ 0 w 60"/>
                <a:gd name="T23" fmla="*/ 267136563 h 274"/>
                <a:gd name="T24" fmla="*/ 0 w 60"/>
                <a:gd name="T25" fmla="*/ 267136563 h 274"/>
                <a:gd name="T26" fmla="*/ 5040313 w 60"/>
                <a:gd name="T27" fmla="*/ 196572188 h 274"/>
                <a:gd name="T28" fmla="*/ 15120938 w 60"/>
                <a:gd name="T29" fmla="*/ 131048125 h 274"/>
                <a:gd name="T30" fmla="*/ 30241875 w 60"/>
                <a:gd name="T31" fmla="*/ 65524063 h 274"/>
                <a:gd name="T32" fmla="*/ 50403125 w 60"/>
                <a:gd name="T33" fmla="*/ 0 h 274"/>
                <a:gd name="T34" fmla="*/ 50403125 w 60"/>
                <a:gd name="T35" fmla="*/ 0 h 274"/>
                <a:gd name="T36" fmla="*/ 70564375 w 60"/>
                <a:gd name="T37" fmla="*/ 5040313 h 274"/>
                <a:gd name="T38" fmla="*/ 70564375 w 60"/>
                <a:gd name="T39" fmla="*/ 5040313 h 274"/>
                <a:gd name="T40" fmla="*/ 50403125 w 60"/>
                <a:gd name="T41" fmla="*/ 70564375 h 274"/>
                <a:gd name="T42" fmla="*/ 35282188 w 60"/>
                <a:gd name="T43" fmla="*/ 136088438 h 274"/>
                <a:gd name="T44" fmla="*/ 25201563 w 60"/>
                <a:gd name="T45" fmla="*/ 201612500 h 274"/>
                <a:gd name="T46" fmla="*/ 20161250 w 60"/>
                <a:gd name="T47" fmla="*/ 267136563 h 274"/>
                <a:gd name="T48" fmla="*/ 20161250 w 60"/>
                <a:gd name="T49" fmla="*/ 267136563 h 274"/>
                <a:gd name="T50" fmla="*/ 25201563 w 60"/>
                <a:gd name="T51" fmla="*/ 337700938 h 274"/>
                <a:gd name="T52" fmla="*/ 35282188 w 60"/>
                <a:gd name="T53" fmla="*/ 408265313 h 274"/>
                <a:gd name="T54" fmla="*/ 50403125 w 60"/>
                <a:gd name="T55" fmla="*/ 473789375 h 274"/>
                <a:gd name="T56" fmla="*/ 75604688 w 60"/>
                <a:gd name="T57" fmla="*/ 539313438 h 274"/>
                <a:gd name="T58" fmla="*/ 75604688 w 60"/>
                <a:gd name="T59" fmla="*/ 539313438 h 274"/>
                <a:gd name="T60" fmla="*/ 110886875 w 60"/>
                <a:gd name="T61" fmla="*/ 609877813 h 274"/>
                <a:gd name="T62" fmla="*/ 151209375 w 60"/>
                <a:gd name="T63" fmla="*/ 675401875 h 274"/>
                <a:gd name="T64" fmla="*/ 151209375 w 60"/>
                <a:gd name="T65" fmla="*/ 675401875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0" h="274">
                  <a:moveTo>
                    <a:pt x="60" y="268"/>
                  </a:moveTo>
                  <a:lnTo>
                    <a:pt x="60" y="268"/>
                  </a:lnTo>
                  <a:lnTo>
                    <a:pt x="54" y="274"/>
                  </a:lnTo>
                  <a:lnTo>
                    <a:pt x="42" y="256"/>
                  </a:lnTo>
                  <a:lnTo>
                    <a:pt x="32" y="238"/>
                  </a:lnTo>
                  <a:lnTo>
                    <a:pt x="22" y="218"/>
                  </a:lnTo>
                  <a:lnTo>
                    <a:pt x="14" y="196"/>
                  </a:lnTo>
                  <a:lnTo>
                    <a:pt x="8" y="174"/>
                  </a:lnTo>
                  <a:lnTo>
                    <a:pt x="4" y="152"/>
                  </a:lnTo>
                  <a:lnTo>
                    <a:pt x="2" y="130"/>
                  </a:lnTo>
                  <a:lnTo>
                    <a:pt x="0" y="106"/>
                  </a:lnTo>
                  <a:lnTo>
                    <a:pt x="2" y="78"/>
                  </a:lnTo>
                  <a:lnTo>
                    <a:pt x="6" y="52"/>
                  </a:lnTo>
                  <a:lnTo>
                    <a:pt x="12" y="26"/>
                  </a:lnTo>
                  <a:lnTo>
                    <a:pt x="20" y="0"/>
                  </a:lnTo>
                  <a:lnTo>
                    <a:pt x="28" y="2"/>
                  </a:lnTo>
                  <a:lnTo>
                    <a:pt x="20" y="28"/>
                  </a:lnTo>
                  <a:lnTo>
                    <a:pt x="14" y="54"/>
                  </a:lnTo>
                  <a:lnTo>
                    <a:pt x="10" y="80"/>
                  </a:lnTo>
                  <a:lnTo>
                    <a:pt x="8" y="106"/>
                  </a:lnTo>
                  <a:lnTo>
                    <a:pt x="10" y="134"/>
                  </a:lnTo>
                  <a:lnTo>
                    <a:pt x="14" y="162"/>
                  </a:lnTo>
                  <a:lnTo>
                    <a:pt x="20" y="188"/>
                  </a:lnTo>
                  <a:lnTo>
                    <a:pt x="30" y="214"/>
                  </a:lnTo>
                  <a:lnTo>
                    <a:pt x="44" y="242"/>
                  </a:lnTo>
                  <a:lnTo>
                    <a:pt x="60" y="26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6" name="Freeform 44"/>
            <p:cNvSpPr>
              <a:spLocks/>
            </p:cNvSpPr>
            <p:nvPr/>
          </p:nvSpPr>
          <p:spPr bwMode="auto">
            <a:xfrm>
              <a:off x="4056063" y="2405063"/>
              <a:ext cx="114300" cy="495300"/>
            </a:xfrm>
            <a:custGeom>
              <a:avLst/>
              <a:gdLst>
                <a:gd name="T0" fmla="*/ 181451250 w 72"/>
                <a:gd name="T1" fmla="*/ 771167813 h 312"/>
                <a:gd name="T2" fmla="*/ 181451250 w 72"/>
                <a:gd name="T3" fmla="*/ 771167813 h 312"/>
                <a:gd name="T4" fmla="*/ 166330313 w 72"/>
                <a:gd name="T5" fmla="*/ 786288750 h 312"/>
                <a:gd name="T6" fmla="*/ 166330313 w 72"/>
                <a:gd name="T7" fmla="*/ 786288750 h 312"/>
                <a:gd name="T8" fmla="*/ 131048125 w 72"/>
                <a:gd name="T9" fmla="*/ 735885625 h 312"/>
                <a:gd name="T10" fmla="*/ 95765938 w 72"/>
                <a:gd name="T11" fmla="*/ 680442188 h 312"/>
                <a:gd name="T12" fmla="*/ 70564375 w 72"/>
                <a:gd name="T13" fmla="*/ 619958438 h 312"/>
                <a:gd name="T14" fmla="*/ 45362813 w 72"/>
                <a:gd name="T15" fmla="*/ 559474688 h 312"/>
                <a:gd name="T16" fmla="*/ 25201563 w 72"/>
                <a:gd name="T17" fmla="*/ 493950625 h 312"/>
                <a:gd name="T18" fmla="*/ 10080625 w 72"/>
                <a:gd name="T19" fmla="*/ 428426563 h 312"/>
                <a:gd name="T20" fmla="*/ 5040313 w 72"/>
                <a:gd name="T21" fmla="*/ 362902500 h 312"/>
                <a:gd name="T22" fmla="*/ 0 w 72"/>
                <a:gd name="T23" fmla="*/ 292338125 h 312"/>
                <a:gd name="T24" fmla="*/ 0 w 72"/>
                <a:gd name="T25" fmla="*/ 292338125 h 312"/>
                <a:gd name="T26" fmla="*/ 5040313 w 72"/>
                <a:gd name="T27" fmla="*/ 216733438 h 312"/>
                <a:gd name="T28" fmla="*/ 15120938 w 72"/>
                <a:gd name="T29" fmla="*/ 141128750 h 312"/>
                <a:gd name="T30" fmla="*/ 30241875 w 72"/>
                <a:gd name="T31" fmla="*/ 70564375 h 312"/>
                <a:gd name="T32" fmla="*/ 55443438 w 72"/>
                <a:gd name="T33" fmla="*/ 0 h 312"/>
                <a:gd name="T34" fmla="*/ 55443438 w 72"/>
                <a:gd name="T35" fmla="*/ 0 h 312"/>
                <a:gd name="T36" fmla="*/ 75604688 w 72"/>
                <a:gd name="T37" fmla="*/ 5040313 h 312"/>
                <a:gd name="T38" fmla="*/ 75604688 w 72"/>
                <a:gd name="T39" fmla="*/ 5040313 h 312"/>
                <a:gd name="T40" fmla="*/ 50403125 w 72"/>
                <a:gd name="T41" fmla="*/ 75604688 h 312"/>
                <a:gd name="T42" fmla="*/ 35282188 w 72"/>
                <a:gd name="T43" fmla="*/ 146169063 h 312"/>
                <a:gd name="T44" fmla="*/ 25201563 w 72"/>
                <a:gd name="T45" fmla="*/ 216733438 h 312"/>
                <a:gd name="T46" fmla="*/ 20161250 w 72"/>
                <a:gd name="T47" fmla="*/ 292338125 h 312"/>
                <a:gd name="T48" fmla="*/ 20161250 w 72"/>
                <a:gd name="T49" fmla="*/ 292338125 h 312"/>
                <a:gd name="T50" fmla="*/ 25201563 w 72"/>
                <a:gd name="T51" fmla="*/ 372983125 h 312"/>
                <a:gd name="T52" fmla="*/ 35282188 w 72"/>
                <a:gd name="T53" fmla="*/ 453628125 h 312"/>
                <a:gd name="T54" fmla="*/ 55443438 w 72"/>
                <a:gd name="T55" fmla="*/ 529232813 h 312"/>
                <a:gd name="T56" fmla="*/ 85685313 w 72"/>
                <a:gd name="T57" fmla="*/ 604837500 h 312"/>
                <a:gd name="T58" fmla="*/ 85685313 w 72"/>
                <a:gd name="T59" fmla="*/ 604837500 h 312"/>
                <a:gd name="T60" fmla="*/ 105846563 w 72"/>
                <a:gd name="T61" fmla="*/ 650200313 h 312"/>
                <a:gd name="T62" fmla="*/ 126007813 w 72"/>
                <a:gd name="T63" fmla="*/ 690522813 h 312"/>
                <a:gd name="T64" fmla="*/ 181451250 w 72"/>
                <a:gd name="T65" fmla="*/ 771167813 h 312"/>
                <a:gd name="T66" fmla="*/ 181451250 w 72"/>
                <a:gd name="T67" fmla="*/ 771167813 h 3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2" h="312">
                  <a:moveTo>
                    <a:pt x="72" y="306"/>
                  </a:moveTo>
                  <a:lnTo>
                    <a:pt x="72" y="306"/>
                  </a:lnTo>
                  <a:lnTo>
                    <a:pt x="66" y="312"/>
                  </a:lnTo>
                  <a:lnTo>
                    <a:pt x="52" y="292"/>
                  </a:lnTo>
                  <a:lnTo>
                    <a:pt x="38" y="270"/>
                  </a:lnTo>
                  <a:lnTo>
                    <a:pt x="28" y="246"/>
                  </a:lnTo>
                  <a:lnTo>
                    <a:pt x="18" y="222"/>
                  </a:lnTo>
                  <a:lnTo>
                    <a:pt x="10" y="196"/>
                  </a:lnTo>
                  <a:lnTo>
                    <a:pt x="4" y="170"/>
                  </a:lnTo>
                  <a:lnTo>
                    <a:pt x="2" y="144"/>
                  </a:lnTo>
                  <a:lnTo>
                    <a:pt x="0" y="116"/>
                  </a:lnTo>
                  <a:lnTo>
                    <a:pt x="2" y="86"/>
                  </a:lnTo>
                  <a:lnTo>
                    <a:pt x="6" y="56"/>
                  </a:lnTo>
                  <a:lnTo>
                    <a:pt x="12" y="28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20" y="30"/>
                  </a:lnTo>
                  <a:lnTo>
                    <a:pt x="14" y="58"/>
                  </a:lnTo>
                  <a:lnTo>
                    <a:pt x="10" y="86"/>
                  </a:lnTo>
                  <a:lnTo>
                    <a:pt x="8" y="116"/>
                  </a:lnTo>
                  <a:lnTo>
                    <a:pt x="10" y="148"/>
                  </a:lnTo>
                  <a:lnTo>
                    <a:pt x="14" y="180"/>
                  </a:lnTo>
                  <a:lnTo>
                    <a:pt x="22" y="210"/>
                  </a:lnTo>
                  <a:lnTo>
                    <a:pt x="34" y="240"/>
                  </a:lnTo>
                  <a:lnTo>
                    <a:pt x="42" y="258"/>
                  </a:lnTo>
                  <a:lnTo>
                    <a:pt x="50" y="274"/>
                  </a:lnTo>
                  <a:lnTo>
                    <a:pt x="72" y="30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7" name="Freeform 45"/>
            <p:cNvSpPr>
              <a:spLocks/>
            </p:cNvSpPr>
            <p:nvPr/>
          </p:nvSpPr>
          <p:spPr bwMode="auto">
            <a:xfrm>
              <a:off x="3992563" y="2389188"/>
              <a:ext cx="133350" cy="558800"/>
            </a:xfrm>
            <a:custGeom>
              <a:avLst/>
              <a:gdLst>
                <a:gd name="T0" fmla="*/ 211693125 w 84"/>
                <a:gd name="T1" fmla="*/ 871974063 h 352"/>
                <a:gd name="T2" fmla="*/ 211693125 w 84"/>
                <a:gd name="T3" fmla="*/ 871974063 h 352"/>
                <a:gd name="T4" fmla="*/ 196572188 w 84"/>
                <a:gd name="T5" fmla="*/ 887095000 h 352"/>
                <a:gd name="T6" fmla="*/ 196572188 w 84"/>
                <a:gd name="T7" fmla="*/ 887095000 h 352"/>
                <a:gd name="T8" fmla="*/ 156249688 w 84"/>
                <a:gd name="T9" fmla="*/ 826611250 h 352"/>
                <a:gd name="T10" fmla="*/ 115927188 w 84"/>
                <a:gd name="T11" fmla="*/ 761087188 h 352"/>
                <a:gd name="T12" fmla="*/ 80645000 w 84"/>
                <a:gd name="T13" fmla="*/ 695563125 h 352"/>
                <a:gd name="T14" fmla="*/ 50403125 w 84"/>
                <a:gd name="T15" fmla="*/ 624998750 h 352"/>
                <a:gd name="T16" fmla="*/ 30241875 w 84"/>
                <a:gd name="T17" fmla="*/ 554434375 h 352"/>
                <a:gd name="T18" fmla="*/ 15120938 w 84"/>
                <a:gd name="T19" fmla="*/ 478829688 h 352"/>
                <a:gd name="T20" fmla="*/ 5040313 w 84"/>
                <a:gd name="T21" fmla="*/ 398184688 h 352"/>
                <a:gd name="T22" fmla="*/ 0 w 84"/>
                <a:gd name="T23" fmla="*/ 317539688 h 352"/>
                <a:gd name="T24" fmla="*/ 0 w 84"/>
                <a:gd name="T25" fmla="*/ 317539688 h 352"/>
                <a:gd name="T26" fmla="*/ 5040313 w 84"/>
                <a:gd name="T27" fmla="*/ 236894688 h 352"/>
                <a:gd name="T28" fmla="*/ 15120938 w 84"/>
                <a:gd name="T29" fmla="*/ 156249688 h 352"/>
                <a:gd name="T30" fmla="*/ 35282188 w 84"/>
                <a:gd name="T31" fmla="*/ 75604688 h 352"/>
                <a:gd name="T32" fmla="*/ 55443438 w 84"/>
                <a:gd name="T33" fmla="*/ 0 h 352"/>
                <a:gd name="T34" fmla="*/ 55443438 w 84"/>
                <a:gd name="T35" fmla="*/ 0 h 352"/>
                <a:gd name="T36" fmla="*/ 75604688 w 84"/>
                <a:gd name="T37" fmla="*/ 5040313 h 352"/>
                <a:gd name="T38" fmla="*/ 75604688 w 84"/>
                <a:gd name="T39" fmla="*/ 5040313 h 352"/>
                <a:gd name="T40" fmla="*/ 55443438 w 84"/>
                <a:gd name="T41" fmla="*/ 80645000 h 352"/>
                <a:gd name="T42" fmla="*/ 35282188 w 84"/>
                <a:gd name="T43" fmla="*/ 156249688 h 352"/>
                <a:gd name="T44" fmla="*/ 25201563 w 84"/>
                <a:gd name="T45" fmla="*/ 236894688 h 352"/>
                <a:gd name="T46" fmla="*/ 20161250 w 84"/>
                <a:gd name="T47" fmla="*/ 317539688 h 352"/>
                <a:gd name="T48" fmla="*/ 20161250 w 84"/>
                <a:gd name="T49" fmla="*/ 317539688 h 352"/>
                <a:gd name="T50" fmla="*/ 25201563 w 84"/>
                <a:gd name="T51" fmla="*/ 413305625 h 352"/>
                <a:gd name="T52" fmla="*/ 40322500 w 84"/>
                <a:gd name="T53" fmla="*/ 498990938 h 352"/>
                <a:gd name="T54" fmla="*/ 60483750 w 84"/>
                <a:gd name="T55" fmla="*/ 584676250 h 352"/>
                <a:gd name="T56" fmla="*/ 90725625 w 84"/>
                <a:gd name="T57" fmla="*/ 670361563 h 352"/>
                <a:gd name="T58" fmla="*/ 90725625 w 84"/>
                <a:gd name="T59" fmla="*/ 670361563 h 352"/>
                <a:gd name="T60" fmla="*/ 115927188 w 84"/>
                <a:gd name="T61" fmla="*/ 720764688 h 352"/>
                <a:gd name="T62" fmla="*/ 146169063 w 84"/>
                <a:gd name="T63" fmla="*/ 776208125 h 352"/>
                <a:gd name="T64" fmla="*/ 176410938 w 84"/>
                <a:gd name="T65" fmla="*/ 826611250 h 352"/>
                <a:gd name="T66" fmla="*/ 211693125 w 84"/>
                <a:gd name="T67" fmla="*/ 871974063 h 352"/>
                <a:gd name="T68" fmla="*/ 211693125 w 84"/>
                <a:gd name="T69" fmla="*/ 871974063 h 3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4" h="352">
                  <a:moveTo>
                    <a:pt x="84" y="346"/>
                  </a:moveTo>
                  <a:lnTo>
                    <a:pt x="84" y="346"/>
                  </a:lnTo>
                  <a:lnTo>
                    <a:pt x="78" y="352"/>
                  </a:lnTo>
                  <a:lnTo>
                    <a:pt x="62" y="328"/>
                  </a:lnTo>
                  <a:lnTo>
                    <a:pt x="46" y="302"/>
                  </a:lnTo>
                  <a:lnTo>
                    <a:pt x="32" y="276"/>
                  </a:lnTo>
                  <a:lnTo>
                    <a:pt x="20" y="248"/>
                  </a:lnTo>
                  <a:lnTo>
                    <a:pt x="12" y="220"/>
                  </a:lnTo>
                  <a:lnTo>
                    <a:pt x="6" y="190"/>
                  </a:lnTo>
                  <a:lnTo>
                    <a:pt x="2" y="158"/>
                  </a:lnTo>
                  <a:lnTo>
                    <a:pt x="0" y="126"/>
                  </a:lnTo>
                  <a:lnTo>
                    <a:pt x="2" y="94"/>
                  </a:lnTo>
                  <a:lnTo>
                    <a:pt x="6" y="62"/>
                  </a:lnTo>
                  <a:lnTo>
                    <a:pt x="14" y="30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22" y="32"/>
                  </a:lnTo>
                  <a:lnTo>
                    <a:pt x="14" y="62"/>
                  </a:lnTo>
                  <a:lnTo>
                    <a:pt x="10" y="94"/>
                  </a:lnTo>
                  <a:lnTo>
                    <a:pt x="8" y="126"/>
                  </a:lnTo>
                  <a:lnTo>
                    <a:pt x="10" y="164"/>
                  </a:lnTo>
                  <a:lnTo>
                    <a:pt x="16" y="198"/>
                  </a:lnTo>
                  <a:lnTo>
                    <a:pt x="24" y="232"/>
                  </a:lnTo>
                  <a:lnTo>
                    <a:pt x="36" y="266"/>
                  </a:lnTo>
                  <a:lnTo>
                    <a:pt x="46" y="286"/>
                  </a:lnTo>
                  <a:lnTo>
                    <a:pt x="58" y="308"/>
                  </a:lnTo>
                  <a:lnTo>
                    <a:pt x="70" y="328"/>
                  </a:lnTo>
                  <a:lnTo>
                    <a:pt x="84" y="34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8" name="Freeform 46"/>
            <p:cNvSpPr>
              <a:spLocks/>
            </p:cNvSpPr>
            <p:nvPr/>
          </p:nvSpPr>
          <p:spPr bwMode="auto">
            <a:xfrm>
              <a:off x="3929063" y="2376488"/>
              <a:ext cx="152400" cy="619125"/>
            </a:xfrm>
            <a:custGeom>
              <a:avLst/>
              <a:gdLst>
                <a:gd name="T0" fmla="*/ 241935000 w 96"/>
                <a:gd name="T1" fmla="*/ 967740000 h 390"/>
                <a:gd name="T2" fmla="*/ 241935000 w 96"/>
                <a:gd name="T3" fmla="*/ 967740000 h 390"/>
                <a:gd name="T4" fmla="*/ 231854375 w 96"/>
                <a:gd name="T5" fmla="*/ 982860938 h 390"/>
                <a:gd name="T6" fmla="*/ 231854375 w 96"/>
                <a:gd name="T7" fmla="*/ 982860938 h 390"/>
                <a:gd name="T8" fmla="*/ 181451250 w 96"/>
                <a:gd name="T9" fmla="*/ 917336875 h 390"/>
                <a:gd name="T10" fmla="*/ 136088438 w 96"/>
                <a:gd name="T11" fmla="*/ 841732188 h 390"/>
                <a:gd name="T12" fmla="*/ 95765938 w 96"/>
                <a:gd name="T13" fmla="*/ 766127500 h 390"/>
                <a:gd name="T14" fmla="*/ 60483750 w 96"/>
                <a:gd name="T15" fmla="*/ 685482500 h 390"/>
                <a:gd name="T16" fmla="*/ 35282188 w 96"/>
                <a:gd name="T17" fmla="*/ 604837500 h 390"/>
                <a:gd name="T18" fmla="*/ 15120938 w 96"/>
                <a:gd name="T19" fmla="*/ 519152188 h 390"/>
                <a:gd name="T20" fmla="*/ 5040313 w 96"/>
                <a:gd name="T21" fmla="*/ 428426563 h 390"/>
                <a:gd name="T22" fmla="*/ 0 w 96"/>
                <a:gd name="T23" fmla="*/ 337700938 h 390"/>
                <a:gd name="T24" fmla="*/ 0 w 96"/>
                <a:gd name="T25" fmla="*/ 337700938 h 390"/>
                <a:gd name="T26" fmla="*/ 5040313 w 96"/>
                <a:gd name="T27" fmla="*/ 252015625 h 390"/>
                <a:gd name="T28" fmla="*/ 15120938 w 96"/>
                <a:gd name="T29" fmla="*/ 166330313 h 390"/>
                <a:gd name="T30" fmla="*/ 35282188 w 96"/>
                <a:gd name="T31" fmla="*/ 80645000 h 390"/>
                <a:gd name="T32" fmla="*/ 60483750 w 96"/>
                <a:gd name="T33" fmla="*/ 0 h 390"/>
                <a:gd name="T34" fmla="*/ 60483750 w 96"/>
                <a:gd name="T35" fmla="*/ 0 h 390"/>
                <a:gd name="T36" fmla="*/ 80645000 w 96"/>
                <a:gd name="T37" fmla="*/ 5040313 h 390"/>
                <a:gd name="T38" fmla="*/ 80645000 w 96"/>
                <a:gd name="T39" fmla="*/ 5040313 h 390"/>
                <a:gd name="T40" fmla="*/ 55443438 w 96"/>
                <a:gd name="T41" fmla="*/ 85685313 h 390"/>
                <a:gd name="T42" fmla="*/ 35282188 w 96"/>
                <a:gd name="T43" fmla="*/ 166330313 h 390"/>
                <a:gd name="T44" fmla="*/ 25201563 w 96"/>
                <a:gd name="T45" fmla="*/ 252015625 h 390"/>
                <a:gd name="T46" fmla="*/ 20161250 w 96"/>
                <a:gd name="T47" fmla="*/ 337700938 h 390"/>
                <a:gd name="T48" fmla="*/ 20161250 w 96"/>
                <a:gd name="T49" fmla="*/ 337700938 h 390"/>
                <a:gd name="T50" fmla="*/ 25201563 w 96"/>
                <a:gd name="T51" fmla="*/ 443547500 h 390"/>
                <a:gd name="T52" fmla="*/ 40322500 w 96"/>
                <a:gd name="T53" fmla="*/ 539313438 h 390"/>
                <a:gd name="T54" fmla="*/ 65524063 w 96"/>
                <a:gd name="T55" fmla="*/ 635079375 h 390"/>
                <a:gd name="T56" fmla="*/ 100806250 w 96"/>
                <a:gd name="T57" fmla="*/ 725805000 h 390"/>
                <a:gd name="T58" fmla="*/ 100806250 w 96"/>
                <a:gd name="T59" fmla="*/ 725805000 h 390"/>
                <a:gd name="T60" fmla="*/ 131048125 w 96"/>
                <a:gd name="T61" fmla="*/ 791329063 h 390"/>
                <a:gd name="T62" fmla="*/ 161290000 w 96"/>
                <a:gd name="T63" fmla="*/ 851812813 h 390"/>
                <a:gd name="T64" fmla="*/ 201612500 w 96"/>
                <a:gd name="T65" fmla="*/ 912296563 h 390"/>
                <a:gd name="T66" fmla="*/ 241935000 w 96"/>
                <a:gd name="T67" fmla="*/ 967740000 h 390"/>
                <a:gd name="T68" fmla="*/ 241935000 w 96"/>
                <a:gd name="T69" fmla="*/ 967740000 h 3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6" h="390">
                  <a:moveTo>
                    <a:pt x="96" y="384"/>
                  </a:moveTo>
                  <a:lnTo>
                    <a:pt x="96" y="384"/>
                  </a:lnTo>
                  <a:lnTo>
                    <a:pt x="92" y="390"/>
                  </a:lnTo>
                  <a:lnTo>
                    <a:pt x="72" y="364"/>
                  </a:lnTo>
                  <a:lnTo>
                    <a:pt x="54" y="334"/>
                  </a:lnTo>
                  <a:lnTo>
                    <a:pt x="38" y="304"/>
                  </a:lnTo>
                  <a:lnTo>
                    <a:pt x="24" y="272"/>
                  </a:lnTo>
                  <a:lnTo>
                    <a:pt x="14" y="240"/>
                  </a:lnTo>
                  <a:lnTo>
                    <a:pt x="6" y="206"/>
                  </a:lnTo>
                  <a:lnTo>
                    <a:pt x="2" y="170"/>
                  </a:lnTo>
                  <a:lnTo>
                    <a:pt x="0" y="134"/>
                  </a:lnTo>
                  <a:lnTo>
                    <a:pt x="2" y="100"/>
                  </a:lnTo>
                  <a:lnTo>
                    <a:pt x="6" y="66"/>
                  </a:lnTo>
                  <a:lnTo>
                    <a:pt x="14" y="32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22" y="34"/>
                  </a:lnTo>
                  <a:lnTo>
                    <a:pt x="14" y="66"/>
                  </a:lnTo>
                  <a:lnTo>
                    <a:pt x="10" y="100"/>
                  </a:lnTo>
                  <a:lnTo>
                    <a:pt x="8" y="134"/>
                  </a:lnTo>
                  <a:lnTo>
                    <a:pt x="10" y="176"/>
                  </a:lnTo>
                  <a:lnTo>
                    <a:pt x="16" y="214"/>
                  </a:lnTo>
                  <a:lnTo>
                    <a:pt x="26" y="252"/>
                  </a:lnTo>
                  <a:lnTo>
                    <a:pt x="40" y="288"/>
                  </a:lnTo>
                  <a:lnTo>
                    <a:pt x="52" y="314"/>
                  </a:lnTo>
                  <a:lnTo>
                    <a:pt x="64" y="338"/>
                  </a:lnTo>
                  <a:lnTo>
                    <a:pt x="80" y="362"/>
                  </a:lnTo>
                  <a:lnTo>
                    <a:pt x="96" y="38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19" name="Freeform 47"/>
            <p:cNvSpPr>
              <a:spLocks/>
            </p:cNvSpPr>
            <p:nvPr/>
          </p:nvSpPr>
          <p:spPr bwMode="auto">
            <a:xfrm>
              <a:off x="3865563" y="2366963"/>
              <a:ext cx="174625" cy="679450"/>
            </a:xfrm>
            <a:custGeom>
              <a:avLst/>
              <a:gdLst>
                <a:gd name="T0" fmla="*/ 277217188 w 110"/>
                <a:gd name="T1" fmla="*/ 1063505938 h 428"/>
                <a:gd name="T2" fmla="*/ 277217188 w 110"/>
                <a:gd name="T3" fmla="*/ 1063505938 h 428"/>
                <a:gd name="T4" fmla="*/ 267136563 w 110"/>
                <a:gd name="T5" fmla="*/ 1078626875 h 428"/>
                <a:gd name="T6" fmla="*/ 267136563 w 110"/>
                <a:gd name="T7" fmla="*/ 1078626875 h 428"/>
                <a:gd name="T8" fmla="*/ 206652813 w 110"/>
                <a:gd name="T9" fmla="*/ 1003022188 h 428"/>
                <a:gd name="T10" fmla="*/ 156249688 w 110"/>
                <a:gd name="T11" fmla="*/ 922377188 h 428"/>
                <a:gd name="T12" fmla="*/ 110886875 w 110"/>
                <a:gd name="T13" fmla="*/ 836691875 h 428"/>
                <a:gd name="T14" fmla="*/ 70564375 w 110"/>
                <a:gd name="T15" fmla="*/ 745966250 h 428"/>
                <a:gd name="T16" fmla="*/ 40322500 w 110"/>
                <a:gd name="T17" fmla="*/ 655240625 h 428"/>
                <a:gd name="T18" fmla="*/ 20161250 w 110"/>
                <a:gd name="T19" fmla="*/ 554434375 h 428"/>
                <a:gd name="T20" fmla="*/ 5040313 w 110"/>
                <a:gd name="T21" fmla="*/ 458668438 h 428"/>
                <a:gd name="T22" fmla="*/ 0 w 110"/>
                <a:gd name="T23" fmla="*/ 352821875 h 428"/>
                <a:gd name="T24" fmla="*/ 0 w 110"/>
                <a:gd name="T25" fmla="*/ 352821875 h 428"/>
                <a:gd name="T26" fmla="*/ 5040313 w 110"/>
                <a:gd name="T27" fmla="*/ 262096250 h 428"/>
                <a:gd name="T28" fmla="*/ 15120938 w 110"/>
                <a:gd name="T29" fmla="*/ 171370625 h 428"/>
                <a:gd name="T30" fmla="*/ 35282188 w 110"/>
                <a:gd name="T31" fmla="*/ 85685313 h 428"/>
                <a:gd name="T32" fmla="*/ 60483750 w 110"/>
                <a:gd name="T33" fmla="*/ 0 h 428"/>
                <a:gd name="T34" fmla="*/ 60483750 w 110"/>
                <a:gd name="T35" fmla="*/ 0 h 428"/>
                <a:gd name="T36" fmla="*/ 80645000 w 110"/>
                <a:gd name="T37" fmla="*/ 5040313 h 428"/>
                <a:gd name="T38" fmla="*/ 80645000 w 110"/>
                <a:gd name="T39" fmla="*/ 5040313 h 428"/>
                <a:gd name="T40" fmla="*/ 55443438 w 110"/>
                <a:gd name="T41" fmla="*/ 85685313 h 428"/>
                <a:gd name="T42" fmla="*/ 35282188 w 110"/>
                <a:gd name="T43" fmla="*/ 171370625 h 428"/>
                <a:gd name="T44" fmla="*/ 25201563 w 110"/>
                <a:gd name="T45" fmla="*/ 262096250 h 428"/>
                <a:gd name="T46" fmla="*/ 20161250 w 110"/>
                <a:gd name="T47" fmla="*/ 352821875 h 428"/>
                <a:gd name="T48" fmla="*/ 20161250 w 110"/>
                <a:gd name="T49" fmla="*/ 352821875 h 428"/>
                <a:gd name="T50" fmla="*/ 25201563 w 110"/>
                <a:gd name="T51" fmla="*/ 468749063 h 428"/>
                <a:gd name="T52" fmla="*/ 45362813 w 110"/>
                <a:gd name="T53" fmla="*/ 574595625 h 428"/>
                <a:gd name="T54" fmla="*/ 70564375 w 110"/>
                <a:gd name="T55" fmla="*/ 680442188 h 428"/>
                <a:gd name="T56" fmla="*/ 105846563 w 110"/>
                <a:gd name="T57" fmla="*/ 781248438 h 428"/>
                <a:gd name="T58" fmla="*/ 105846563 w 110"/>
                <a:gd name="T59" fmla="*/ 781248438 h 428"/>
                <a:gd name="T60" fmla="*/ 141128750 w 110"/>
                <a:gd name="T61" fmla="*/ 856853125 h 428"/>
                <a:gd name="T62" fmla="*/ 181451250 w 110"/>
                <a:gd name="T63" fmla="*/ 927417500 h 428"/>
                <a:gd name="T64" fmla="*/ 226814063 w 110"/>
                <a:gd name="T65" fmla="*/ 997981875 h 428"/>
                <a:gd name="T66" fmla="*/ 277217188 w 110"/>
                <a:gd name="T67" fmla="*/ 1063505938 h 428"/>
                <a:gd name="T68" fmla="*/ 277217188 w 110"/>
                <a:gd name="T69" fmla="*/ 1063505938 h 42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0" h="428">
                  <a:moveTo>
                    <a:pt x="110" y="422"/>
                  </a:moveTo>
                  <a:lnTo>
                    <a:pt x="110" y="422"/>
                  </a:lnTo>
                  <a:lnTo>
                    <a:pt x="106" y="428"/>
                  </a:lnTo>
                  <a:lnTo>
                    <a:pt x="82" y="398"/>
                  </a:lnTo>
                  <a:lnTo>
                    <a:pt x="62" y="366"/>
                  </a:lnTo>
                  <a:lnTo>
                    <a:pt x="44" y="332"/>
                  </a:lnTo>
                  <a:lnTo>
                    <a:pt x="28" y="296"/>
                  </a:lnTo>
                  <a:lnTo>
                    <a:pt x="16" y="260"/>
                  </a:lnTo>
                  <a:lnTo>
                    <a:pt x="8" y="220"/>
                  </a:lnTo>
                  <a:lnTo>
                    <a:pt x="2" y="182"/>
                  </a:lnTo>
                  <a:lnTo>
                    <a:pt x="0" y="140"/>
                  </a:lnTo>
                  <a:lnTo>
                    <a:pt x="2" y="104"/>
                  </a:lnTo>
                  <a:lnTo>
                    <a:pt x="6" y="68"/>
                  </a:lnTo>
                  <a:lnTo>
                    <a:pt x="14" y="34"/>
                  </a:lnTo>
                  <a:lnTo>
                    <a:pt x="24" y="0"/>
                  </a:lnTo>
                  <a:lnTo>
                    <a:pt x="32" y="2"/>
                  </a:lnTo>
                  <a:lnTo>
                    <a:pt x="22" y="34"/>
                  </a:lnTo>
                  <a:lnTo>
                    <a:pt x="14" y="68"/>
                  </a:lnTo>
                  <a:lnTo>
                    <a:pt x="10" y="104"/>
                  </a:lnTo>
                  <a:lnTo>
                    <a:pt x="8" y="140"/>
                  </a:lnTo>
                  <a:lnTo>
                    <a:pt x="10" y="186"/>
                  </a:lnTo>
                  <a:lnTo>
                    <a:pt x="18" y="228"/>
                  </a:lnTo>
                  <a:lnTo>
                    <a:pt x="28" y="270"/>
                  </a:lnTo>
                  <a:lnTo>
                    <a:pt x="42" y="310"/>
                  </a:lnTo>
                  <a:lnTo>
                    <a:pt x="56" y="340"/>
                  </a:lnTo>
                  <a:lnTo>
                    <a:pt x="72" y="368"/>
                  </a:lnTo>
                  <a:lnTo>
                    <a:pt x="90" y="396"/>
                  </a:lnTo>
                  <a:lnTo>
                    <a:pt x="110" y="42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0" name="Freeform 48"/>
            <p:cNvSpPr>
              <a:spLocks/>
            </p:cNvSpPr>
            <p:nvPr/>
          </p:nvSpPr>
          <p:spPr bwMode="auto">
            <a:xfrm>
              <a:off x="3802063" y="2357438"/>
              <a:ext cx="200025" cy="739775"/>
            </a:xfrm>
            <a:custGeom>
              <a:avLst/>
              <a:gdLst>
                <a:gd name="T0" fmla="*/ 317539688 w 126"/>
                <a:gd name="T1" fmla="*/ 1159271875 h 466"/>
                <a:gd name="T2" fmla="*/ 317539688 w 126"/>
                <a:gd name="T3" fmla="*/ 1159271875 h 466"/>
                <a:gd name="T4" fmla="*/ 302418750 w 126"/>
                <a:gd name="T5" fmla="*/ 1174392813 h 466"/>
                <a:gd name="T6" fmla="*/ 302418750 w 126"/>
                <a:gd name="T7" fmla="*/ 1174392813 h 466"/>
                <a:gd name="T8" fmla="*/ 236894688 w 126"/>
                <a:gd name="T9" fmla="*/ 1088707500 h 466"/>
                <a:gd name="T10" fmla="*/ 176410938 w 126"/>
                <a:gd name="T11" fmla="*/ 1003022188 h 466"/>
                <a:gd name="T12" fmla="*/ 126007813 w 126"/>
                <a:gd name="T13" fmla="*/ 907256250 h 466"/>
                <a:gd name="T14" fmla="*/ 80645000 w 126"/>
                <a:gd name="T15" fmla="*/ 806450000 h 466"/>
                <a:gd name="T16" fmla="*/ 45362813 w 126"/>
                <a:gd name="T17" fmla="*/ 705643750 h 466"/>
                <a:gd name="T18" fmla="*/ 20161250 w 126"/>
                <a:gd name="T19" fmla="*/ 594756875 h 466"/>
                <a:gd name="T20" fmla="*/ 5040313 w 126"/>
                <a:gd name="T21" fmla="*/ 483870000 h 466"/>
                <a:gd name="T22" fmla="*/ 0 w 126"/>
                <a:gd name="T23" fmla="*/ 367942813 h 466"/>
                <a:gd name="T24" fmla="*/ 0 w 126"/>
                <a:gd name="T25" fmla="*/ 367942813 h 466"/>
                <a:gd name="T26" fmla="*/ 5040313 w 126"/>
                <a:gd name="T27" fmla="*/ 272176875 h 466"/>
                <a:gd name="T28" fmla="*/ 15120938 w 126"/>
                <a:gd name="T29" fmla="*/ 181451250 h 466"/>
                <a:gd name="T30" fmla="*/ 35282188 w 126"/>
                <a:gd name="T31" fmla="*/ 90725625 h 466"/>
                <a:gd name="T32" fmla="*/ 55443438 w 126"/>
                <a:gd name="T33" fmla="*/ 0 h 466"/>
                <a:gd name="T34" fmla="*/ 55443438 w 126"/>
                <a:gd name="T35" fmla="*/ 0 h 466"/>
                <a:gd name="T36" fmla="*/ 75604688 w 126"/>
                <a:gd name="T37" fmla="*/ 5040313 h 466"/>
                <a:gd name="T38" fmla="*/ 75604688 w 126"/>
                <a:gd name="T39" fmla="*/ 5040313 h 466"/>
                <a:gd name="T40" fmla="*/ 55443438 w 126"/>
                <a:gd name="T41" fmla="*/ 90725625 h 466"/>
                <a:gd name="T42" fmla="*/ 35282188 w 126"/>
                <a:gd name="T43" fmla="*/ 181451250 h 466"/>
                <a:gd name="T44" fmla="*/ 25201563 w 126"/>
                <a:gd name="T45" fmla="*/ 277217188 h 466"/>
                <a:gd name="T46" fmla="*/ 20161250 w 126"/>
                <a:gd name="T47" fmla="*/ 367942813 h 466"/>
                <a:gd name="T48" fmla="*/ 20161250 w 126"/>
                <a:gd name="T49" fmla="*/ 367942813 h 466"/>
                <a:gd name="T50" fmla="*/ 20161250 w 126"/>
                <a:gd name="T51" fmla="*/ 433466875 h 466"/>
                <a:gd name="T52" fmla="*/ 25201563 w 126"/>
                <a:gd name="T53" fmla="*/ 493950625 h 466"/>
                <a:gd name="T54" fmla="*/ 35282188 w 126"/>
                <a:gd name="T55" fmla="*/ 554434375 h 466"/>
                <a:gd name="T56" fmla="*/ 45362813 w 126"/>
                <a:gd name="T57" fmla="*/ 609877813 h 466"/>
                <a:gd name="T58" fmla="*/ 75604688 w 126"/>
                <a:gd name="T59" fmla="*/ 725805000 h 466"/>
                <a:gd name="T60" fmla="*/ 115927188 w 126"/>
                <a:gd name="T61" fmla="*/ 836691875 h 466"/>
                <a:gd name="T62" fmla="*/ 115927188 w 126"/>
                <a:gd name="T63" fmla="*/ 836691875 h 466"/>
                <a:gd name="T64" fmla="*/ 156249688 w 126"/>
                <a:gd name="T65" fmla="*/ 922377188 h 466"/>
                <a:gd name="T66" fmla="*/ 201612500 w 126"/>
                <a:gd name="T67" fmla="*/ 1008062500 h 466"/>
                <a:gd name="T68" fmla="*/ 257055938 w 126"/>
                <a:gd name="T69" fmla="*/ 1083667188 h 466"/>
                <a:gd name="T70" fmla="*/ 317539688 w 126"/>
                <a:gd name="T71" fmla="*/ 1159271875 h 466"/>
                <a:gd name="T72" fmla="*/ 317539688 w 126"/>
                <a:gd name="T73" fmla="*/ 1159271875 h 4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6" h="466">
                  <a:moveTo>
                    <a:pt x="126" y="460"/>
                  </a:moveTo>
                  <a:lnTo>
                    <a:pt x="126" y="460"/>
                  </a:lnTo>
                  <a:lnTo>
                    <a:pt x="120" y="466"/>
                  </a:lnTo>
                  <a:lnTo>
                    <a:pt x="94" y="432"/>
                  </a:lnTo>
                  <a:lnTo>
                    <a:pt x="70" y="398"/>
                  </a:lnTo>
                  <a:lnTo>
                    <a:pt x="50" y="360"/>
                  </a:lnTo>
                  <a:lnTo>
                    <a:pt x="32" y="320"/>
                  </a:lnTo>
                  <a:lnTo>
                    <a:pt x="18" y="280"/>
                  </a:lnTo>
                  <a:lnTo>
                    <a:pt x="8" y="236"/>
                  </a:lnTo>
                  <a:lnTo>
                    <a:pt x="2" y="192"/>
                  </a:lnTo>
                  <a:lnTo>
                    <a:pt x="0" y="146"/>
                  </a:lnTo>
                  <a:lnTo>
                    <a:pt x="2" y="108"/>
                  </a:lnTo>
                  <a:lnTo>
                    <a:pt x="6" y="72"/>
                  </a:lnTo>
                  <a:lnTo>
                    <a:pt x="14" y="36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22" y="36"/>
                  </a:lnTo>
                  <a:lnTo>
                    <a:pt x="14" y="72"/>
                  </a:lnTo>
                  <a:lnTo>
                    <a:pt x="10" y="110"/>
                  </a:lnTo>
                  <a:lnTo>
                    <a:pt x="8" y="146"/>
                  </a:lnTo>
                  <a:lnTo>
                    <a:pt x="8" y="172"/>
                  </a:lnTo>
                  <a:lnTo>
                    <a:pt x="10" y="196"/>
                  </a:lnTo>
                  <a:lnTo>
                    <a:pt x="14" y="220"/>
                  </a:lnTo>
                  <a:lnTo>
                    <a:pt x="18" y="242"/>
                  </a:lnTo>
                  <a:lnTo>
                    <a:pt x="30" y="288"/>
                  </a:lnTo>
                  <a:lnTo>
                    <a:pt x="46" y="332"/>
                  </a:lnTo>
                  <a:lnTo>
                    <a:pt x="62" y="366"/>
                  </a:lnTo>
                  <a:lnTo>
                    <a:pt x="80" y="400"/>
                  </a:lnTo>
                  <a:lnTo>
                    <a:pt x="102" y="430"/>
                  </a:lnTo>
                  <a:lnTo>
                    <a:pt x="126" y="46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1" name="Freeform 49"/>
            <p:cNvSpPr>
              <a:spLocks/>
            </p:cNvSpPr>
            <p:nvPr/>
          </p:nvSpPr>
          <p:spPr bwMode="auto">
            <a:xfrm>
              <a:off x="3738563" y="2351088"/>
              <a:ext cx="225425" cy="800100"/>
            </a:xfrm>
            <a:custGeom>
              <a:avLst/>
              <a:gdLst>
                <a:gd name="T0" fmla="*/ 357862188 w 142"/>
                <a:gd name="T1" fmla="*/ 1249997500 h 504"/>
                <a:gd name="T2" fmla="*/ 357862188 w 142"/>
                <a:gd name="T3" fmla="*/ 1249997500 h 504"/>
                <a:gd name="T4" fmla="*/ 342741250 w 142"/>
                <a:gd name="T5" fmla="*/ 1270158750 h 504"/>
                <a:gd name="T6" fmla="*/ 342741250 w 142"/>
                <a:gd name="T7" fmla="*/ 1270158750 h 504"/>
                <a:gd name="T8" fmla="*/ 267136563 w 142"/>
                <a:gd name="T9" fmla="*/ 1174392813 h 504"/>
                <a:gd name="T10" fmla="*/ 201612500 w 142"/>
                <a:gd name="T11" fmla="*/ 1078626875 h 504"/>
                <a:gd name="T12" fmla="*/ 141128750 w 142"/>
                <a:gd name="T13" fmla="*/ 972780313 h 504"/>
                <a:gd name="T14" fmla="*/ 90725625 w 142"/>
                <a:gd name="T15" fmla="*/ 861893438 h 504"/>
                <a:gd name="T16" fmla="*/ 55443438 w 142"/>
                <a:gd name="T17" fmla="*/ 751006563 h 504"/>
                <a:gd name="T18" fmla="*/ 25201563 w 142"/>
                <a:gd name="T19" fmla="*/ 630039063 h 504"/>
                <a:gd name="T20" fmla="*/ 5040313 w 142"/>
                <a:gd name="T21" fmla="*/ 504031250 h 504"/>
                <a:gd name="T22" fmla="*/ 0 w 142"/>
                <a:gd name="T23" fmla="*/ 443547500 h 504"/>
                <a:gd name="T24" fmla="*/ 0 w 142"/>
                <a:gd name="T25" fmla="*/ 378023438 h 504"/>
                <a:gd name="T26" fmla="*/ 0 w 142"/>
                <a:gd name="T27" fmla="*/ 378023438 h 504"/>
                <a:gd name="T28" fmla="*/ 5040313 w 142"/>
                <a:gd name="T29" fmla="*/ 282257500 h 504"/>
                <a:gd name="T30" fmla="*/ 15120938 w 142"/>
                <a:gd name="T31" fmla="*/ 186491563 h 504"/>
                <a:gd name="T32" fmla="*/ 30241875 w 142"/>
                <a:gd name="T33" fmla="*/ 90725625 h 504"/>
                <a:gd name="T34" fmla="*/ 55443438 w 142"/>
                <a:gd name="T35" fmla="*/ 0 h 504"/>
                <a:gd name="T36" fmla="*/ 55443438 w 142"/>
                <a:gd name="T37" fmla="*/ 0 h 504"/>
                <a:gd name="T38" fmla="*/ 75604688 w 142"/>
                <a:gd name="T39" fmla="*/ 5040313 h 504"/>
                <a:gd name="T40" fmla="*/ 75604688 w 142"/>
                <a:gd name="T41" fmla="*/ 5040313 h 504"/>
                <a:gd name="T42" fmla="*/ 50403125 w 142"/>
                <a:gd name="T43" fmla="*/ 95765938 h 504"/>
                <a:gd name="T44" fmla="*/ 35282188 w 142"/>
                <a:gd name="T45" fmla="*/ 186491563 h 504"/>
                <a:gd name="T46" fmla="*/ 25201563 w 142"/>
                <a:gd name="T47" fmla="*/ 282257500 h 504"/>
                <a:gd name="T48" fmla="*/ 20161250 w 142"/>
                <a:gd name="T49" fmla="*/ 378023438 h 504"/>
                <a:gd name="T50" fmla="*/ 20161250 w 142"/>
                <a:gd name="T51" fmla="*/ 378023438 h 504"/>
                <a:gd name="T52" fmla="*/ 20161250 w 142"/>
                <a:gd name="T53" fmla="*/ 448587813 h 504"/>
                <a:gd name="T54" fmla="*/ 25201563 w 142"/>
                <a:gd name="T55" fmla="*/ 514111875 h 504"/>
                <a:gd name="T56" fmla="*/ 35282188 w 142"/>
                <a:gd name="T57" fmla="*/ 579635938 h 504"/>
                <a:gd name="T58" fmla="*/ 45362813 w 142"/>
                <a:gd name="T59" fmla="*/ 640119688 h 504"/>
                <a:gd name="T60" fmla="*/ 60483750 w 142"/>
                <a:gd name="T61" fmla="*/ 705643750 h 504"/>
                <a:gd name="T62" fmla="*/ 80645000 w 142"/>
                <a:gd name="T63" fmla="*/ 766127500 h 504"/>
                <a:gd name="T64" fmla="*/ 100806250 w 142"/>
                <a:gd name="T65" fmla="*/ 826611250 h 504"/>
                <a:gd name="T66" fmla="*/ 120967500 w 142"/>
                <a:gd name="T67" fmla="*/ 887095000 h 504"/>
                <a:gd name="T68" fmla="*/ 120967500 w 142"/>
                <a:gd name="T69" fmla="*/ 887095000 h 504"/>
                <a:gd name="T70" fmla="*/ 171370625 w 142"/>
                <a:gd name="T71" fmla="*/ 982860938 h 504"/>
                <a:gd name="T72" fmla="*/ 226814063 w 142"/>
                <a:gd name="T73" fmla="*/ 1078626875 h 504"/>
                <a:gd name="T74" fmla="*/ 287297813 w 142"/>
                <a:gd name="T75" fmla="*/ 1169352500 h 504"/>
                <a:gd name="T76" fmla="*/ 357862188 w 142"/>
                <a:gd name="T77" fmla="*/ 1249997500 h 504"/>
                <a:gd name="T78" fmla="*/ 357862188 w 142"/>
                <a:gd name="T79" fmla="*/ 1249997500 h 5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42" h="504">
                  <a:moveTo>
                    <a:pt x="142" y="496"/>
                  </a:moveTo>
                  <a:lnTo>
                    <a:pt x="142" y="496"/>
                  </a:lnTo>
                  <a:lnTo>
                    <a:pt x="136" y="504"/>
                  </a:lnTo>
                  <a:lnTo>
                    <a:pt x="106" y="466"/>
                  </a:lnTo>
                  <a:lnTo>
                    <a:pt x="80" y="428"/>
                  </a:lnTo>
                  <a:lnTo>
                    <a:pt x="56" y="386"/>
                  </a:lnTo>
                  <a:lnTo>
                    <a:pt x="36" y="342"/>
                  </a:lnTo>
                  <a:lnTo>
                    <a:pt x="22" y="298"/>
                  </a:lnTo>
                  <a:lnTo>
                    <a:pt x="10" y="250"/>
                  </a:lnTo>
                  <a:lnTo>
                    <a:pt x="2" y="200"/>
                  </a:lnTo>
                  <a:lnTo>
                    <a:pt x="0" y="176"/>
                  </a:lnTo>
                  <a:lnTo>
                    <a:pt x="0" y="150"/>
                  </a:lnTo>
                  <a:lnTo>
                    <a:pt x="2" y="112"/>
                  </a:lnTo>
                  <a:lnTo>
                    <a:pt x="6" y="74"/>
                  </a:lnTo>
                  <a:lnTo>
                    <a:pt x="12" y="36"/>
                  </a:lnTo>
                  <a:lnTo>
                    <a:pt x="22" y="0"/>
                  </a:lnTo>
                  <a:lnTo>
                    <a:pt x="30" y="2"/>
                  </a:lnTo>
                  <a:lnTo>
                    <a:pt x="20" y="38"/>
                  </a:lnTo>
                  <a:lnTo>
                    <a:pt x="14" y="74"/>
                  </a:lnTo>
                  <a:lnTo>
                    <a:pt x="10" y="112"/>
                  </a:lnTo>
                  <a:lnTo>
                    <a:pt x="8" y="150"/>
                  </a:lnTo>
                  <a:lnTo>
                    <a:pt x="8" y="178"/>
                  </a:lnTo>
                  <a:lnTo>
                    <a:pt x="10" y="204"/>
                  </a:lnTo>
                  <a:lnTo>
                    <a:pt x="14" y="230"/>
                  </a:lnTo>
                  <a:lnTo>
                    <a:pt x="18" y="254"/>
                  </a:lnTo>
                  <a:lnTo>
                    <a:pt x="24" y="280"/>
                  </a:lnTo>
                  <a:lnTo>
                    <a:pt x="32" y="304"/>
                  </a:lnTo>
                  <a:lnTo>
                    <a:pt x="40" y="328"/>
                  </a:lnTo>
                  <a:lnTo>
                    <a:pt x="48" y="352"/>
                  </a:lnTo>
                  <a:lnTo>
                    <a:pt x="68" y="390"/>
                  </a:lnTo>
                  <a:lnTo>
                    <a:pt x="90" y="428"/>
                  </a:lnTo>
                  <a:lnTo>
                    <a:pt x="114" y="464"/>
                  </a:lnTo>
                  <a:lnTo>
                    <a:pt x="142" y="49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2" name="Freeform 50"/>
            <p:cNvSpPr>
              <a:spLocks/>
            </p:cNvSpPr>
            <p:nvPr/>
          </p:nvSpPr>
          <p:spPr bwMode="auto">
            <a:xfrm>
              <a:off x="3675063" y="2347913"/>
              <a:ext cx="250825" cy="857250"/>
            </a:xfrm>
            <a:custGeom>
              <a:avLst/>
              <a:gdLst>
                <a:gd name="T0" fmla="*/ 398184688 w 158"/>
                <a:gd name="T1" fmla="*/ 1340723125 h 540"/>
                <a:gd name="T2" fmla="*/ 398184688 w 158"/>
                <a:gd name="T3" fmla="*/ 1340723125 h 540"/>
                <a:gd name="T4" fmla="*/ 388104063 w 158"/>
                <a:gd name="T5" fmla="*/ 1360884375 h 540"/>
                <a:gd name="T6" fmla="*/ 388104063 w 158"/>
                <a:gd name="T7" fmla="*/ 1360884375 h 540"/>
                <a:gd name="T8" fmla="*/ 302418750 w 158"/>
                <a:gd name="T9" fmla="*/ 1260078125 h 540"/>
                <a:gd name="T10" fmla="*/ 262096250 w 158"/>
                <a:gd name="T11" fmla="*/ 1204634688 h 540"/>
                <a:gd name="T12" fmla="*/ 226814063 w 158"/>
                <a:gd name="T13" fmla="*/ 1154231563 h 540"/>
                <a:gd name="T14" fmla="*/ 191531875 w 158"/>
                <a:gd name="T15" fmla="*/ 1098788125 h 540"/>
                <a:gd name="T16" fmla="*/ 161290000 w 158"/>
                <a:gd name="T17" fmla="*/ 1038304375 h 540"/>
                <a:gd name="T18" fmla="*/ 131048125 w 158"/>
                <a:gd name="T19" fmla="*/ 977820625 h 540"/>
                <a:gd name="T20" fmla="*/ 105846563 w 158"/>
                <a:gd name="T21" fmla="*/ 917336875 h 540"/>
                <a:gd name="T22" fmla="*/ 80645000 w 158"/>
                <a:gd name="T23" fmla="*/ 856853125 h 540"/>
                <a:gd name="T24" fmla="*/ 60483750 w 158"/>
                <a:gd name="T25" fmla="*/ 791329063 h 540"/>
                <a:gd name="T26" fmla="*/ 40322500 w 158"/>
                <a:gd name="T27" fmla="*/ 725805000 h 540"/>
                <a:gd name="T28" fmla="*/ 25201563 w 158"/>
                <a:gd name="T29" fmla="*/ 660280938 h 540"/>
                <a:gd name="T30" fmla="*/ 15120938 w 158"/>
                <a:gd name="T31" fmla="*/ 594756875 h 540"/>
                <a:gd name="T32" fmla="*/ 5040313 w 158"/>
                <a:gd name="T33" fmla="*/ 524192500 h 540"/>
                <a:gd name="T34" fmla="*/ 0 w 158"/>
                <a:gd name="T35" fmla="*/ 453628125 h 540"/>
                <a:gd name="T36" fmla="*/ 0 w 158"/>
                <a:gd name="T37" fmla="*/ 383063750 h 540"/>
                <a:gd name="T38" fmla="*/ 0 w 158"/>
                <a:gd name="T39" fmla="*/ 383063750 h 540"/>
                <a:gd name="T40" fmla="*/ 5040313 w 158"/>
                <a:gd name="T41" fmla="*/ 287297813 h 540"/>
                <a:gd name="T42" fmla="*/ 15120938 w 158"/>
                <a:gd name="T43" fmla="*/ 186491563 h 540"/>
                <a:gd name="T44" fmla="*/ 30241875 w 158"/>
                <a:gd name="T45" fmla="*/ 90725625 h 540"/>
                <a:gd name="T46" fmla="*/ 55443438 w 158"/>
                <a:gd name="T47" fmla="*/ 0 h 540"/>
                <a:gd name="T48" fmla="*/ 55443438 w 158"/>
                <a:gd name="T49" fmla="*/ 0 h 540"/>
                <a:gd name="T50" fmla="*/ 75604688 w 158"/>
                <a:gd name="T51" fmla="*/ 0 h 540"/>
                <a:gd name="T52" fmla="*/ 75604688 w 158"/>
                <a:gd name="T53" fmla="*/ 0 h 540"/>
                <a:gd name="T54" fmla="*/ 50403125 w 158"/>
                <a:gd name="T55" fmla="*/ 95765938 h 540"/>
                <a:gd name="T56" fmla="*/ 35282188 w 158"/>
                <a:gd name="T57" fmla="*/ 186491563 h 540"/>
                <a:gd name="T58" fmla="*/ 25201563 w 158"/>
                <a:gd name="T59" fmla="*/ 287297813 h 540"/>
                <a:gd name="T60" fmla="*/ 20161250 w 158"/>
                <a:gd name="T61" fmla="*/ 383063750 h 540"/>
                <a:gd name="T62" fmla="*/ 20161250 w 158"/>
                <a:gd name="T63" fmla="*/ 383063750 h 540"/>
                <a:gd name="T64" fmla="*/ 20161250 w 158"/>
                <a:gd name="T65" fmla="*/ 458668438 h 540"/>
                <a:gd name="T66" fmla="*/ 30241875 w 158"/>
                <a:gd name="T67" fmla="*/ 529232813 h 540"/>
                <a:gd name="T68" fmla="*/ 35282188 w 158"/>
                <a:gd name="T69" fmla="*/ 599797188 h 540"/>
                <a:gd name="T70" fmla="*/ 50403125 w 158"/>
                <a:gd name="T71" fmla="*/ 665321250 h 540"/>
                <a:gd name="T72" fmla="*/ 65524063 w 158"/>
                <a:gd name="T73" fmla="*/ 735885625 h 540"/>
                <a:gd name="T74" fmla="*/ 85685313 w 158"/>
                <a:gd name="T75" fmla="*/ 801409688 h 540"/>
                <a:gd name="T76" fmla="*/ 105846563 w 158"/>
                <a:gd name="T77" fmla="*/ 866933750 h 540"/>
                <a:gd name="T78" fmla="*/ 131048125 w 158"/>
                <a:gd name="T79" fmla="*/ 932457813 h 540"/>
                <a:gd name="T80" fmla="*/ 131048125 w 158"/>
                <a:gd name="T81" fmla="*/ 932457813 h 540"/>
                <a:gd name="T82" fmla="*/ 186491563 w 158"/>
                <a:gd name="T83" fmla="*/ 1043344688 h 540"/>
                <a:gd name="T84" fmla="*/ 246975313 w 158"/>
                <a:gd name="T85" fmla="*/ 1149191250 h 540"/>
                <a:gd name="T86" fmla="*/ 317539688 w 158"/>
                <a:gd name="T87" fmla="*/ 1249997500 h 540"/>
                <a:gd name="T88" fmla="*/ 398184688 w 158"/>
                <a:gd name="T89" fmla="*/ 1340723125 h 540"/>
                <a:gd name="T90" fmla="*/ 398184688 w 158"/>
                <a:gd name="T91" fmla="*/ 1340723125 h 54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58" h="540">
                  <a:moveTo>
                    <a:pt x="158" y="532"/>
                  </a:moveTo>
                  <a:lnTo>
                    <a:pt x="158" y="532"/>
                  </a:lnTo>
                  <a:lnTo>
                    <a:pt x="154" y="540"/>
                  </a:lnTo>
                  <a:lnTo>
                    <a:pt x="120" y="500"/>
                  </a:lnTo>
                  <a:lnTo>
                    <a:pt x="104" y="478"/>
                  </a:lnTo>
                  <a:lnTo>
                    <a:pt x="90" y="458"/>
                  </a:lnTo>
                  <a:lnTo>
                    <a:pt x="76" y="436"/>
                  </a:lnTo>
                  <a:lnTo>
                    <a:pt x="64" y="412"/>
                  </a:lnTo>
                  <a:lnTo>
                    <a:pt x="52" y="388"/>
                  </a:lnTo>
                  <a:lnTo>
                    <a:pt x="42" y="364"/>
                  </a:lnTo>
                  <a:lnTo>
                    <a:pt x="32" y="340"/>
                  </a:lnTo>
                  <a:lnTo>
                    <a:pt x="24" y="314"/>
                  </a:lnTo>
                  <a:lnTo>
                    <a:pt x="16" y="288"/>
                  </a:lnTo>
                  <a:lnTo>
                    <a:pt x="10" y="262"/>
                  </a:lnTo>
                  <a:lnTo>
                    <a:pt x="6" y="236"/>
                  </a:lnTo>
                  <a:lnTo>
                    <a:pt x="2" y="208"/>
                  </a:lnTo>
                  <a:lnTo>
                    <a:pt x="0" y="180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6" y="74"/>
                  </a:lnTo>
                  <a:lnTo>
                    <a:pt x="12" y="36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20" y="38"/>
                  </a:lnTo>
                  <a:lnTo>
                    <a:pt x="14" y="74"/>
                  </a:lnTo>
                  <a:lnTo>
                    <a:pt x="10" y="114"/>
                  </a:lnTo>
                  <a:lnTo>
                    <a:pt x="8" y="152"/>
                  </a:lnTo>
                  <a:lnTo>
                    <a:pt x="8" y="182"/>
                  </a:lnTo>
                  <a:lnTo>
                    <a:pt x="12" y="210"/>
                  </a:lnTo>
                  <a:lnTo>
                    <a:pt x="14" y="238"/>
                  </a:lnTo>
                  <a:lnTo>
                    <a:pt x="20" y="264"/>
                  </a:lnTo>
                  <a:lnTo>
                    <a:pt x="26" y="292"/>
                  </a:lnTo>
                  <a:lnTo>
                    <a:pt x="34" y="318"/>
                  </a:lnTo>
                  <a:lnTo>
                    <a:pt x="42" y="344"/>
                  </a:lnTo>
                  <a:lnTo>
                    <a:pt x="52" y="370"/>
                  </a:lnTo>
                  <a:lnTo>
                    <a:pt x="74" y="414"/>
                  </a:lnTo>
                  <a:lnTo>
                    <a:pt x="98" y="456"/>
                  </a:lnTo>
                  <a:lnTo>
                    <a:pt x="126" y="496"/>
                  </a:lnTo>
                  <a:lnTo>
                    <a:pt x="158" y="53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3" name="Freeform 51"/>
            <p:cNvSpPr>
              <a:spLocks/>
            </p:cNvSpPr>
            <p:nvPr/>
          </p:nvSpPr>
          <p:spPr bwMode="auto">
            <a:xfrm>
              <a:off x="3611563" y="2344738"/>
              <a:ext cx="279400" cy="914400"/>
            </a:xfrm>
            <a:custGeom>
              <a:avLst/>
              <a:gdLst>
                <a:gd name="T0" fmla="*/ 443547500 w 176"/>
                <a:gd name="T1" fmla="*/ 1436489063 h 576"/>
                <a:gd name="T2" fmla="*/ 443547500 w 176"/>
                <a:gd name="T3" fmla="*/ 1436489063 h 576"/>
                <a:gd name="T4" fmla="*/ 433466875 w 176"/>
                <a:gd name="T5" fmla="*/ 1451610000 h 576"/>
                <a:gd name="T6" fmla="*/ 433466875 w 176"/>
                <a:gd name="T7" fmla="*/ 1451610000 h 576"/>
                <a:gd name="T8" fmla="*/ 383063750 w 176"/>
                <a:gd name="T9" fmla="*/ 1401206875 h 576"/>
                <a:gd name="T10" fmla="*/ 337700938 w 176"/>
                <a:gd name="T11" fmla="*/ 1345763438 h 576"/>
                <a:gd name="T12" fmla="*/ 292338125 w 176"/>
                <a:gd name="T13" fmla="*/ 1290320000 h 576"/>
                <a:gd name="T14" fmla="*/ 252015625 w 176"/>
                <a:gd name="T15" fmla="*/ 1229836250 h 576"/>
                <a:gd name="T16" fmla="*/ 211693125 w 176"/>
                <a:gd name="T17" fmla="*/ 1169352500 h 576"/>
                <a:gd name="T18" fmla="*/ 176410938 w 176"/>
                <a:gd name="T19" fmla="*/ 1103828438 h 576"/>
                <a:gd name="T20" fmla="*/ 146169063 w 176"/>
                <a:gd name="T21" fmla="*/ 1038304375 h 576"/>
                <a:gd name="T22" fmla="*/ 115927188 w 176"/>
                <a:gd name="T23" fmla="*/ 972780313 h 576"/>
                <a:gd name="T24" fmla="*/ 90725625 w 176"/>
                <a:gd name="T25" fmla="*/ 907256250 h 576"/>
                <a:gd name="T26" fmla="*/ 65524063 w 176"/>
                <a:gd name="T27" fmla="*/ 836691875 h 576"/>
                <a:gd name="T28" fmla="*/ 45362813 w 176"/>
                <a:gd name="T29" fmla="*/ 766127500 h 576"/>
                <a:gd name="T30" fmla="*/ 30241875 w 176"/>
                <a:gd name="T31" fmla="*/ 690522813 h 576"/>
                <a:gd name="T32" fmla="*/ 15120938 w 176"/>
                <a:gd name="T33" fmla="*/ 619958438 h 576"/>
                <a:gd name="T34" fmla="*/ 10080625 w 176"/>
                <a:gd name="T35" fmla="*/ 544353750 h 576"/>
                <a:gd name="T36" fmla="*/ 5040313 w 176"/>
                <a:gd name="T37" fmla="*/ 468749063 h 576"/>
                <a:gd name="T38" fmla="*/ 0 w 176"/>
                <a:gd name="T39" fmla="*/ 388104063 h 576"/>
                <a:gd name="T40" fmla="*/ 0 w 176"/>
                <a:gd name="T41" fmla="*/ 388104063 h 576"/>
                <a:gd name="T42" fmla="*/ 5040313 w 176"/>
                <a:gd name="T43" fmla="*/ 292338125 h 576"/>
                <a:gd name="T44" fmla="*/ 15120938 w 176"/>
                <a:gd name="T45" fmla="*/ 191531875 h 576"/>
                <a:gd name="T46" fmla="*/ 30241875 w 176"/>
                <a:gd name="T47" fmla="*/ 95765938 h 576"/>
                <a:gd name="T48" fmla="*/ 50403125 w 176"/>
                <a:gd name="T49" fmla="*/ 0 h 576"/>
                <a:gd name="T50" fmla="*/ 50403125 w 176"/>
                <a:gd name="T51" fmla="*/ 0 h 576"/>
                <a:gd name="T52" fmla="*/ 70564375 w 176"/>
                <a:gd name="T53" fmla="*/ 0 h 576"/>
                <a:gd name="T54" fmla="*/ 70564375 w 176"/>
                <a:gd name="T55" fmla="*/ 0 h 576"/>
                <a:gd name="T56" fmla="*/ 50403125 w 176"/>
                <a:gd name="T57" fmla="*/ 95765938 h 576"/>
                <a:gd name="T58" fmla="*/ 35282188 w 176"/>
                <a:gd name="T59" fmla="*/ 191531875 h 576"/>
                <a:gd name="T60" fmla="*/ 25201563 w 176"/>
                <a:gd name="T61" fmla="*/ 292338125 h 576"/>
                <a:gd name="T62" fmla="*/ 20161250 w 176"/>
                <a:gd name="T63" fmla="*/ 388104063 h 576"/>
                <a:gd name="T64" fmla="*/ 20161250 w 176"/>
                <a:gd name="T65" fmla="*/ 388104063 h 576"/>
                <a:gd name="T66" fmla="*/ 25201563 w 176"/>
                <a:gd name="T67" fmla="*/ 468749063 h 576"/>
                <a:gd name="T68" fmla="*/ 30241875 w 176"/>
                <a:gd name="T69" fmla="*/ 544353750 h 576"/>
                <a:gd name="T70" fmla="*/ 40322500 w 176"/>
                <a:gd name="T71" fmla="*/ 619958438 h 576"/>
                <a:gd name="T72" fmla="*/ 50403125 w 176"/>
                <a:gd name="T73" fmla="*/ 690522813 h 576"/>
                <a:gd name="T74" fmla="*/ 70564375 w 176"/>
                <a:gd name="T75" fmla="*/ 766127500 h 576"/>
                <a:gd name="T76" fmla="*/ 90725625 w 176"/>
                <a:gd name="T77" fmla="*/ 836691875 h 576"/>
                <a:gd name="T78" fmla="*/ 110886875 w 176"/>
                <a:gd name="T79" fmla="*/ 907256250 h 576"/>
                <a:gd name="T80" fmla="*/ 141128750 w 176"/>
                <a:gd name="T81" fmla="*/ 972780313 h 576"/>
                <a:gd name="T82" fmla="*/ 141128750 w 176"/>
                <a:gd name="T83" fmla="*/ 972780313 h 576"/>
                <a:gd name="T84" fmla="*/ 166330313 w 176"/>
                <a:gd name="T85" fmla="*/ 1038304375 h 576"/>
                <a:gd name="T86" fmla="*/ 201612500 w 176"/>
                <a:gd name="T87" fmla="*/ 1098788125 h 576"/>
                <a:gd name="T88" fmla="*/ 231854375 w 176"/>
                <a:gd name="T89" fmla="*/ 1159271875 h 576"/>
                <a:gd name="T90" fmla="*/ 272176875 w 176"/>
                <a:gd name="T91" fmla="*/ 1219755625 h 576"/>
                <a:gd name="T92" fmla="*/ 312499375 w 176"/>
                <a:gd name="T93" fmla="*/ 1275199063 h 576"/>
                <a:gd name="T94" fmla="*/ 352821875 w 176"/>
                <a:gd name="T95" fmla="*/ 1330642500 h 576"/>
                <a:gd name="T96" fmla="*/ 398184688 w 176"/>
                <a:gd name="T97" fmla="*/ 1386085938 h 576"/>
                <a:gd name="T98" fmla="*/ 443547500 w 176"/>
                <a:gd name="T99" fmla="*/ 1436489063 h 576"/>
                <a:gd name="T100" fmla="*/ 443547500 w 176"/>
                <a:gd name="T101" fmla="*/ 1436489063 h 5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76" h="576">
                  <a:moveTo>
                    <a:pt x="176" y="570"/>
                  </a:moveTo>
                  <a:lnTo>
                    <a:pt x="176" y="570"/>
                  </a:lnTo>
                  <a:lnTo>
                    <a:pt x="172" y="576"/>
                  </a:lnTo>
                  <a:lnTo>
                    <a:pt x="152" y="556"/>
                  </a:lnTo>
                  <a:lnTo>
                    <a:pt x="134" y="534"/>
                  </a:lnTo>
                  <a:lnTo>
                    <a:pt x="116" y="512"/>
                  </a:lnTo>
                  <a:lnTo>
                    <a:pt x="100" y="488"/>
                  </a:lnTo>
                  <a:lnTo>
                    <a:pt x="84" y="464"/>
                  </a:lnTo>
                  <a:lnTo>
                    <a:pt x="70" y="438"/>
                  </a:lnTo>
                  <a:lnTo>
                    <a:pt x="58" y="412"/>
                  </a:lnTo>
                  <a:lnTo>
                    <a:pt x="46" y="386"/>
                  </a:lnTo>
                  <a:lnTo>
                    <a:pt x="36" y="360"/>
                  </a:lnTo>
                  <a:lnTo>
                    <a:pt x="26" y="332"/>
                  </a:lnTo>
                  <a:lnTo>
                    <a:pt x="18" y="304"/>
                  </a:lnTo>
                  <a:lnTo>
                    <a:pt x="12" y="274"/>
                  </a:lnTo>
                  <a:lnTo>
                    <a:pt x="6" y="246"/>
                  </a:lnTo>
                  <a:lnTo>
                    <a:pt x="4" y="216"/>
                  </a:lnTo>
                  <a:lnTo>
                    <a:pt x="2" y="186"/>
                  </a:lnTo>
                  <a:lnTo>
                    <a:pt x="0" y="154"/>
                  </a:lnTo>
                  <a:lnTo>
                    <a:pt x="2" y="116"/>
                  </a:lnTo>
                  <a:lnTo>
                    <a:pt x="6" y="76"/>
                  </a:lnTo>
                  <a:lnTo>
                    <a:pt x="12" y="38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20" y="38"/>
                  </a:lnTo>
                  <a:lnTo>
                    <a:pt x="14" y="76"/>
                  </a:lnTo>
                  <a:lnTo>
                    <a:pt x="10" y="116"/>
                  </a:lnTo>
                  <a:lnTo>
                    <a:pt x="8" y="154"/>
                  </a:lnTo>
                  <a:lnTo>
                    <a:pt x="10" y="186"/>
                  </a:lnTo>
                  <a:lnTo>
                    <a:pt x="12" y="216"/>
                  </a:lnTo>
                  <a:lnTo>
                    <a:pt x="16" y="246"/>
                  </a:lnTo>
                  <a:lnTo>
                    <a:pt x="20" y="274"/>
                  </a:lnTo>
                  <a:lnTo>
                    <a:pt x="28" y="304"/>
                  </a:lnTo>
                  <a:lnTo>
                    <a:pt x="36" y="332"/>
                  </a:lnTo>
                  <a:lnTo>
                    <a:pt x="44" y="360"/>
                  </a:lnTo>
                  <a:lnTo>
                    <a:pt x="56" y="386"/>
                  </a:lnTo>
                  <a:lnTo>
                    <a:pt x="66" y="412"/>
                  </a:lnTo>
                  <a:lnTo>
                    <a:pt x="80" y="436"/>
                  </a:lnTo>
                  <a:lnTo>
                    <a:pt x="92" y="460"/>
                  </a:lnTo>
                  <a:lnTo>
                    <a:pt x="108" y="484"/>
                  </a:lnTo>
                  <a:lnTo>
                    <a:pt x="124" y="506"/>
                  </a:lnTo>
                  <a:lnTo>
                    <a:pt x="140" y="528"/>
                  </a:lnTo>
                  <a:lnTo>
                    <a:pt x="158" y="550"/>
                  </a:lnTo>
                  <a:lnTo>
                    <a:pt x="176" y="57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4" name="Freeform 52"/>
            <p:cNvSpPr>
              <a:spLocks/>
            </p:cNvSpPr>
            <p:nvPr/>
          </p:nvSpPr>
          <p:spPr bwMode="auto">
            <a:xfrm>
              <a:off x="3548063" y="2344738"/>
              <a:ext cx="311150" cy="971550"/>
            </a:xfrm>
            <a:custGeom>
              <a:avLst/>
              <a:gdLst>
                <a:gd name="T0" fmla="*/ 488910313 w 196"/>
                <a:gd name="T1" fmla="*/ 1522174375 h 612"/>
                <a:gd name="T2" fmla="*/ 493950625 w 196"/>
                <a:gd name="T3" fmla="*/ 1527214688 h 612"/>
                <a:gd name="T4" fmla="*/ 493950625 w 196"/>
                <a:gd name="T5" fmla="*/ 1527214688 h 612"/>
                <a:gd name="T6" fmla="*/ 483870000 w 196"/>
                <a:gd name="T7" fmla="*/ 1542335625 h 612"/>
                <a:gd name="T8" fmla="*/ 483870000 w 196"/>
                <a:gd name="T9" fmla="*/ 1542335625 h 612"/>
                <a:gd name="T10" fmla="*/ 473789375 w 196"/>
                <a:gd name="T11" fmla="*/ 1537295313 h 612"/>
                <a:gd name="T12" fmla="*/ 473789375 w 196"/>
                <a:gd name="T13" fmla="*/ 1537295313 h 612"/>
                <a:gd name="T14" fmla="*/ 423386250 w 196"/>
                <a:gd name="T15" fmla="*/ 1481851875 h 612"/>
                <a:gd name="T16" fmla="*/ 372983125 w 196"/>
                <a:gd name="T17" fmla="*/ 1421368125 h 612"/>
                <a:gd name="T18" fmla="*/ 322580000 w 196"/>
                <a:gd name="T19" fmla="*/ 1360884375 h 612"/>
                <a:gd name="T20" fmla="*/ 277217188 w 196"/>
                <a:gd name="T21" fmla="*/ 1295360313 h 612"/>
                <a:gd name="T22" fmla="*/ 236894688 w 196"/>
                <a:gd name="T23" fmla="*/ 1229836250 h 612"/>
                <a:gd name="T24" fmla="*/ 196572188 w 196"/>
                <a:gd name="T25" fmla="*/ 1164312188 h 612"/>
                <a:gd name="T26" fmla="*/ 161290000 w 196"/>
                <a:gd name="T27" fmla="*/ 1093747813 h 612"/>
                <a:gd name="T28" fmla="*/ 126007813 w 196"/>
                <a:gd name="T29" fmla="*/ 1023183438 h 612"/>
                <a:gd name="T30" fmla="*/ 100806250 w 196"/>
                <a:gd name="T31" fmla="*/ 947578750 h 612"/>
                <a:gd name="T32" fmla="*/ 75604688 w 196"/>
                <a:gd name="T33" fmla="*/ 871974063 h 612"/>
                <a:gd name="T34" fmla="*/ 50403125 w 196"/>
                <a:gd name="T35" fmla="*/ 796369375 h 612"/>
                <a:gd name="T36" fmla="*/ 35282188 w 196"/>
                <a:gd name="T37" fmla="*/ 715724375 h 612"/>
                <a:gd name="T38" fmla="*/ 20161250 w 196"/>
                <a:gd name="T39" fmla="*/ 635079375 h 612"/>
                <a:gd name="T40" fmla="*/ 10080625 w 196"/>
                <a:gd name="T41" fmla="*/ 554434375 h 612"/>
                <a:gd name="T42" fmla="*/ 5040313 w 196"/>
                <a:gd name="T43" fmla="*/ 473789375 h 612"/>
                <a:gd name="T44" fmla="*/ 0 w 196"/>
                <a:gd name="T45" fmla="*/ 388104063 h 612"/>
                <a:gd name="T46" fmla="*/ 0 w 196"/>
                <a:gd name="T47" fmla="*/ 388104063 h 612"/>
                <a:gd name="T48" fmla="*/ 5040313 w 196"/>
                <a:gd name="T49" fmla="*/ 292338125 h 612"/>
                <a:gd name="T50" fmla="*/ 10080625 w 196"/>
                <a:gd name="T51" fmla="*/ 191531875 h 612"/>
                <a:gd name="T52" fmla="*/ 25201563 w 196"/>
                <a:gd name="T53" fmla="*/ 95765938 h 612"/>
                <a:gd name="T54" fmla="*/ 45362813 w 196"/>
                <a:gd name="T55" fmla="*/ 0 h 612"/>
                <a:gd name="T56" fmla="*/ 45362813 w 196"/>
                <a:gd name="T57" fmla="*/ 0 h 612"/>
                <a:gd name="T58" fmla="*/ 70564375 w 196"/>
                <a:gd name="T59" fmla="*/ 0 h 612"/>
                <a:gd name="T60" fmla="*/ 70564375 w 196"/>
                <a:gd name="T61" fmla="*/ 0 h 612"/>
                <a:gd name="T62" fmla="*/ 50403125 w 196"/>
                <a:gd name="T63" fmla="*/ 95765938 h 612"/>
                <a:gd name="T64" fmla="*/ 35282188 w 196"/>
                <a:gd name="T65" fmla="*/ 191531875 h 612"/>
                <a:gd name="T66" fmla="*/ 25201563 w 196"/>
                <a:gd name="T67" fmla="*/ 292338125 h 612"/>
                <a:gd name="T68" fmla="*/ 20161250 w 196"/>
                <a:gd name="T69" fmla="*/ 388104063 h 612"/>
                <a:gd name="T70" fmla="*/ 20161250 w 196"/>
                <a:gd name="T71" fmla="*/ 388104063 h 612"/>
                <a:gd name="T72" fmla="*/ 25201563 w 196"/>
                <a:gd name="T73" fmla="*/ 473789375 h 612"/>
                <a:gd name="T74" fmla="*/ 30241875 w 196"/>
                <a:gd name="T75" fmla="*/ 554434375 h 612"/>
                <a:gd name="T76" fmla="*/ 40322500 w 196"/>
                <a:gd name="T77" fmla="*/ 635079375 h 612"/>
                <a:gd name="T78" fmla="*/ 55443438 w 196"/>
                <a:gd name="T79" fmla="*/ 710684063 h 612"/>
                <a:gd name="T80" fmla="*/ 70564375 w 196"/>
                <a:gd name="T81" fmla="*/ 791329063 h 612"/>
                <a:gd name="T82" fmla="*/ 90725625 w 196"/>
                <a:gd name="T83" fmla="*/ 866933750 h 612"/>
                <a:gd name="T84" fmla="*/ 115927188 w 196"/>
                <a:gd name="T85" fmla="*/ 942538438 h 612"/>
                <a:gd name="T86" fmla="*/ 146169063 w 196"/>
                <a:gd name="T87" fmla="*/ 1013102813 h 612"/>
                <a:gd name="T88" fmla="*/ 146169063 w 196"/>
                <a:gd name="T89" fmla="*/ 1013102813 h 612"/>
                <a:gd name="T90" fmla="*/ 176410938 w 196"/>
                <a:gd name="T91" fmla="*/ 1083667188 h 612"/>
                <a:gd name="T92" fmla="*/ 216733438 w 196"/>
                <a:gd name="T93" fmla="*/ 1154231563 h 612"/>
                <a:gd name="T94" fmla="*/ 252015625 w 196"/>
                <a:gd name="T95" fmla="*/ 1219755625 h 612"/>
                <a:gd name="T96" fmla="*/ 292338125 w 196"/>
                <a:gd name="T97" fmla="*/ 1285279688 h 612"/>
                <a:gd name="T98" fmla="*/ 337700938 w 196"/>
                <a:gd name="T99" fmla="*/ 1350803750 h 612"/>
                <a:gd name="T100" fmla="*/ 388104063 w 196"/>
                <a:gd name="T101" fmla="*/ 1411287500 h 612"/>
                <a:gd name="T102" fmla="*/ 438507188 w 196"/>
                <a:gd name="T103" fmla="*/ 1466730938 h 612"/>
                <a:gd name="T104" fmla="*/ 488910313 w 196"/>
                <a:gd name="T105" fmla="*/ 1522174375 h 612"/>
                <a:gd name="T106" fmla="*/ 488910313 w 196"/>
                <a:gd name="T107" fmla="*/ 1522174375 h 61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96" h="612">
                  <a:moveTo>
                    <a:pt x="194" y="604"/>
                  </a:moveTo>
                  <a:lnTo>
                    <a:pt x="196" y="606"/>
                  </a:lnTo>
                  <a:lnTo>
                    <a:pt x="192" y="612"/>
                  </a:lnTo>
                  <a:lnTo>
                    <a:pt x="188" y="610"/>
                  </a:lnTo>
                  <a:lnTo>
                    <a:pt x="168" y="588"/>
                  </a:lnTo>
                  <a:lnTo>
                    <a:pt x="148" y="564"/>
                  </a:lnTo>
                  <a:lnTo>
                    <a:pt x="128" y="540"/>
                  </a:lnTo>
                  <a:lnTo>
                    <a:pt x="110" y="514"/>
                  </a:lnTo>
                  <a:lnTo>
                    <a:pt x="94" y="488"/>
                  </a:lnTo>
                  <a:lnTo>
                    <a:pt x="78" y="462"/>
                  </a:lnTo>
                  <a:lnTo>
                    <a:pt x="64" y="434"/>
                  </a:lnTo>
                  <a:lnTo>
                    <a:pt x="50" y="406"/>
                  </a:lnTo>
                  <a:lnTo>
                    <a:pt x="40" y="376"/>
                  </a:lnTo>
                  <a:lnTo>
                    <a:pt x="30" y="346"/>
                  </a:lnTo>
                  <a:lnTo>
                    <a:pt x="20" y="316"/>
                  </a:lnTo>
                  <a:lnTo>
                    <a:pt x="14" y="284"/>
                  </a:lnTo>
                  <a:lnTo>
                    <a:pt x="8" y="252"/>
                  </a:lnTo>
                  <a:lnTo>
                    <a:pt x="4" y="220"/>
                  </a:lnTo>
                  <a:lnTo>
                    <a:pt x="2" y="188"/>
                  </a:lnTo>
                  <a:lnTo>
                    <a:pt x="0" y="154"/>
                  </a:lnTo>
                  <a:lnTo>
                    <a:pt x="2" y="116"/>
                  </a:lnTo>
                  <a:lnTo>
                    <a:pt x="4" y="76"/>
                  </a:lnTo>
                  <a:lnTo>
                    <a:pt x="10" y="38"/>
                  </a:lnTo>
                  <a:lnTo>
                    <a:pt x="18" y="0"/>
                  </a:lnTo>
                  <a:lnTo>
                    <a:pt x="28" y="0"/>
                  </a:lnTo>
                  <a:lnTo>
                    <a:pt x="20" y="38"/>
                  </a:lnTo>
                  <a:lnTo>
                    <a:pt x="14" y="76"/>
                  </a:lnTo>
                  <a:lnTo>
                    <a:pt x="10" y="116"/>
                  </a:lnTo>
                  <a:lnTo>
                    <a:pt x="8" y="154"/>
                  </a:lnTo>
                  <a:lnTo>
                    <a:pt x="10" y="188"/>
                  </a:lnTo>
                  <a:lnTo>
                    <a:pt x="12" y="220"/>
                  </a:lnTo>
                  <a:lnTo>
                    <a:pt x="16" y="252"/>
                  </a:lnTo>
                  <a:lnTo>
                    <a:pt x="22" y="282"/>
                  </a:lnTo>
                  <a:lnTo>
                    <a:pt x="28" y="314"/>
                  </a:lnTo>
                  <a:lnTo>
                    <a:pt x="36" y="344"/>
                  </a:lnTo>
                  <a:lnTo>
                    <a:pt x="46" y="374"/>
                  </a:lnTo>
                  <a:lnTo>
                    <a:pt x="58" y="402"/>
                  </a:lnTo>
                  <a:lnTo>
                    <a:pt x="70" y="430"/>
                  </a:lnTo>
                  <a:lnTo>
                    <a:pt x="86" y="458"/>
                  </a:lnTo>
                  <a:lnTo>
                    <a:pt x="100" y="484"/>
                  </a:lnTo>
                  <a:lnTo>
                    <a:pt x="116" y="510"/>
                  </a:lnTo>
                  <a:lnTo>
                    <a:pt x="134" y="536"/>
                  </a:lnTo>
                  <a:lnTo>
                    <a:pt x="154" y="560"/>
                  </a:lnTo>
                  <a:lnTo>
                    <a:pt x="174" y="582"/>
                  </a:lnTo>
                  <a:lnTo>
                    <a:pt x="194" y="60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5" name="Freeform 53"/>
            <p:cNvSpPr>
              <a:spLocks/>
            </p:cNvSpPr>
            <p:nvPr/>
          </p:nvSpPr>
          <p:spPr bwMode="auto">
            <a:xfrm>
              <a:off x="3484563" y="2347913"/>
              <a:ext cx="342900" cy="1028700"/>
            </a:xfrm>
            <a:custGeom>
              <a:avLst/>
              <a:gdLst>
                <a:gd name="T0" fmla="*/ 519152188 w 216"/>
                <a:gd name="T1" fmla="*/ 1587698438 h 648"/>
                <a:gd name="T2" fmla="*/ 519152188 w 216"/>
                <a:gd name="T3" fmla="*/ 1587698438 h 648"/>
                <a:gd name="T4" fmla="*/ 544353750 w 216"/>
                <a:gd name="T5" fmla="*/ 1612900000 h 648"/>
                <a:gd name="T6" fmla="*/ 544353750 w 216"/>
                <a:gd name="T7" fmla="*/ 1612900000 h 648"/>
                <a:gd name="T8" fmla="*/ 534273125 w 216"/>
                <a:gd name="T9" fmla="*/ 1633061250 h 648"/>
                <a:gd name="T10" fmla="*/ 534273125 w 216"/>
                <a:gd name="T11" fmla="*/ 1633061250 h 648"/>
                <a:gd name="T12" fmla="*/ 504031250 w 216"/>
                <a:gd name="T13" fmla="*/ 1602819375 h 648"/>
                <a:gd name="T14" fmla="*/ 504031250 w 216"/>
                <a:gd name="T15" fmla="*/ 1602819375 h 648"/>
                <a:gd name="T16" fmla="*/ 448587813 w 216"/>
                <a:gd name="T17" fmla="*/ 1542335625 h 648"/>
                <a:gd name="T18" fmla="*/ 393144375 w 216"/>
                <a:gd name="T19" fmla="*/ 1481851875 h 648"/>
                <a:gd name="T20" fmla="*/ 342741250 w 216"/>
                <a:gd name="T21" fmla="*/ 1416327813 h 648"/>
                <a:gd name="T22" fmla="*/ 297378438 w 216"/>
                <a:gd name="T23" fmla="*/ 1350803750 h 648"/>
                <a:gd name="T24" fmla="*/ 252015625 w 216"/>
                <a:gd name="T25" fmla="*/ 1280239375 h 648"/>
                <a:gd name="T26" fmla="*/ 206652813 w 216"/>
                <a:gd name="T27" fmla="*/ 1204634688 h 648"/>
                <a:gd name="T28" fmla="*/ 171370625 w 216"/>
                <a:gd name="T29" fmla="*/ 1134070313 h 648"/>
                <a:gd name="T30" fmla="*/ 136088438 w 216"/>
                <a:gd name="T31" fmla="*/ 1053425313 h 648"/>
                <a:gd name="T32" fmla="*/ 105846563 w 216"/>
                <a:gd name="T33" fmla="*/ 977820625 h 648"/>
                <a:gd name="T34" fmla="*/ 80645000 w 216"/>
                <a:gd name="T35" fmla="*/ 897175625 h 648"/>
                <a:gd name="T36" fmla="*/ 55443438 w 216"/>
                <a:gd name="T37" fmla="*/ 816530625 h 648"/>
                <a:gd name="T38" fmla="*/ 35282188 w 216"/>
                <a:gd name="T39" fmla="*/ 730845313 h 648"/>
                <a:gd name="T40" fmla="*/ 20161250 w 216"/>
                <a:gd name="T41" fmla="*/ 645160000 h 648"/>
                <a:gd name="T42" fmla="*/ 10080625 w 216"/>
                <a:gd name="T43" fmla="*/ 559474688 h 648"/>
                <a:gd name="T44" fmla="*/ 5040313 w 216"/>
                <a:gd name="T45" fmla="*/ 473789375 h 648"/>
                <a:gd name="T46" fmla="*/ 0 w 216"/>
                <a:gd name="T47" fmla="*/ 383063750 h 648"/>
                <a:gd name="T48" fmla="*/ 0 w 216"/>
                <a:gd name="T49" fmla="*/ 383063750 h 648"/>
                <a:gd name="T50" fmla="*/ 5040313 w 216"/>
                <a:gd name="T51" fmla="*/ 287297813 h 648"/>
                <a:gd name="T52" fmla="*/ 10080625 w 216"/>
                <a:gd name="T53" fmla="*/ 191531875 h 648"/>
                <a:gd name="T54" fmla="*/ 25201563 w 216"/>
                <a:gd name="T55" fmla="*/ 95765938 h 648"/>
                <a:gd name="T56" fmla="*/ 45362813 w 216"/>
                <a:gd name="T57" fmla="*/ 0 h 648"/>
                <a:gd name="T58" fmla="*/ 45362813 w 216"/>
                <a:gd name="T59" fmla="*/ 0 h 648"/>
                <a:gd name="T60" fmla="*/ 65524063 w 216"/>
                <a:gd name="T61" fmla="*/ 0 h 648"/>
                <a:gd name="T62" fmla="*/ 65524063 w 216"/>
                <a:gd name="T63" fmla="*/ 0 h 648"/>
                <a:gd name="T64" fmla="*/ 45362813 w 216"/>
                <a:gd name="T65" fmla="*/ 90725625 h 648"/>
                <a:gd name="T66" fmla="*/ 30241875 w 216"/>
                <a:gd name="T67" fmla="*/ 186491563 h 648"/>
                <a:gd name="T68" fmla="*/ 25201563 w 216"/>
                <a:gd name="T69" fmla="*/ 287297813 h 648"/>
                <a:gd name="T70" fmla="*/ 20161250 w 216"/>
                <a:gd name="T71" fmla="*/ 383063750 h 648"/>
                <a:gd name="T72" fmla="*/ 20161250 w 216"/>
                <a:gd name="T73" fmla="*/ 383063750 h 648"/>
                <a:gd name="T74" fmla="*/ 25201563 w 216"/>
                <a:gd name="T75" fmla="*/ 473789375 h 648"/>
                <a:gd name="T76" fmla="*/ 30241875 w 216"/>
                <a:gd name="T77" fmla="*/ 559474688 h 648"/>
                <a:gd name="T78" fmla="*/ 40322500 w 216"/>
                <a:gd name="T79" fmla="*/ 645160000 h 648"/>
                <a:gd name="T80" fmla="*/ 55443438 w 216"/>
                <a:gd name="T81" fmla="*/ 725805000 h 648"/>
                <a:gd name="T82" fmla="*/ 75604688 w 216"/>
                <a:gd name="T83" fmla="*/ 811490313 h 648"/>
                <a:gd name="T84" fmla="*/ 95765938 w 216"/>
                <a:gd name="T85" fmla="*/ 892135313 h 648"/>
                <a:gd name="T86" fmla="*/ 126007813 w 216"/>
                <a:gd name="T87" fmla="*/ 972780313 h 648"/>
                <a:gd name="T88" fmla="*/ 156249688 w 216"/>
                <a:gd name="T89" fmla="*/ 1048385000 h 648"/>
                <a:gd name="T90" fmla="*/ 156249688 w 216"/>
                <a:gd name="T91" fmla="*/ 1048385000 h 648"/>
                <a:gd name="T92" fmla="*/ 186491563 w 216"/>
                <a:gd name="T93" fmla="*/ 1123989688 h 648"/>
                <a:gd name="T94" fmla="*/ 226814063 w 216"/>
                <a:gd name="T95" fmla="*/ 1194554063 h 648"/>
                <a:gd name="T96" fmla="*/ 267136563 w 216"/>
                <a:gd name="T97" fmla="*/ 1270158750 h 648"/>
                <a:gd name="T98" fmla="*/ 312499375 w 216"/>
                <a:gd name="T99" fmla="*/ 1335682813 h 648"/>
                <a:gd name="T100" fmla="*/ 357862188 w 216"/>
                <a:gd name="T101" fmla="*/ 1406247188 h 648"/>
                <a:gd name="T102" fmla="*/ 408265313 w 216"/>
                <a:gd name="T103" fmla="*/ 1466730938 h 648"/>
                <a:gd name="T104" fmla="*/ 463708750 w 216"/>
                <a:gd name="T105" fmla="*/ 1532255000 h 648"/>
                <a:gd name="T106" fmla="*/ 519152188 w 216"/>
                <a:gd name="T107" fmla="*/ 1587698438 h 648"/>
                <a:gd name="T108" fmla="*/ 519152188 w 216"/>
                <a:gd name="T109" fmla="*/ 1587698438 h 64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6" h="648">
                  <a:moveTo>
                    <a:pt x="206" y="630"/>
                  </a:moveTo>
                  <a:lnTo>
                    <a:pt x="206" y="630"/>
                  </a:lnTo>
                  <a:lnTo>
                    <a:pt x="216" y="640"/>
                  </a:lnTo>
                  <a:lnTo>
                    <a:pt x="212" y="648"/>
                  </a:lnTo>
                  <a:lnTo>
                    <a:pt x="200" y="636"/>
                  </a:lnTo>
                  <a:lnTo>
                    <a:pt x="178" y="612"/>
                  </a:lnTo>
                  <a:lnTo>
                    <a:pt x="156" y="588"/>
                  </a:lnTo>
                  <a:lnTo>
                    <a:pt x="136" y="562"/>
                  </a:lnTo>
                  <a:lnTo>
                    <a:pt x="118" y="536"/>
                  </a:lnTo>
                  <a:lnTo>
                    <a:pt x="100" y="508"/>
                  </a:lnTo>
                  <a:lnTo>
                    <a:pt x="82" y="478"/>
                  </a:lnTo>
                  <a:lnTo>
                    <a:pt x="68" y="450"/>
                  </a:lnTo>
                  <a:lnTo>
                    <a:pt x="54" y="418"/>
                  </a:lnTo>
                  <a:lnTo>
                    <a:pt x="42" y="388"/>
                  </a:lnTo>
                  <a:lnTo>
                    <a:pt x="32" y="356"/>
                  </a:lnTo>
                  <a:lnTo>
                    <a:pt x="22" y="324"/>
                  </a:lnTo>
                  <a:lnTo>
                    <a:pt x="14" y="290"/>
                  </a:lnTo>
                  <a:lnTo>
                    <a:pt x="8" y="256"/>
                  </a:lnTo>
                  <a:lnTo>
                    <a:pt x="4" y="222"/>
                  </a:lnTo>
                  <a:lnTo>
                    <a:pt x="2" y="188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4" y="76"/>
                  </a:lnTo>
                  <a:lnTo>
                    <a:pt x="10" y="38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18" y="36"/>
                  </a:lnTo>
                  <a:lnTo>
                    <a:pt x="12" y="74"/>
                  </a:lnTo>
                  <a:lnTo>
                    <a:pt x="10" y="114"/>
                  </a:lnTo>
                  <a:lnTo>
                    <a:pt x="8" y="152"/>
                  </a:lnTo>
                  <a:lnTo>
                    <a:pt x="10" y="188"/>
                  </a:lnTo>
                  <a:lnTo>
                    <a:pt x="12" y="222"/>
                  </a:lnTo>
                  <a:lnTo>
                    <a:pt x="16" y="256"/>
                  </a:lnTo>
                  <a:lnTo>
                    <a:pt x="22" y="288"/>
                  </a:lnTo>
                  <a:lnTo>
                    <a:pt x="30" y="322"/>
                  </a:lnTo>
                  <a:lnTo>
                    <a:pt x="38" y="354"/>
                  </a:lnTo>
                  <a:lnTo>
                    <a:pt x="50" y="386"/>
                  </a:lnTo>
                  <a:lnTo>
                    <a:pt x="62" y="416"/>
                  </a:lnTo>
                  <a:lnTo>
                    <a:pt x="74" y="446"/>
                  </a:lnTo>
                  <a:lnTo>
                    <a:pt x="90" y="474"/>
                  </a:lnTo>
                  <a:lnTo>
                    <a:pt x="106" y="504"/>
                  </a:lnTo>
                  <a:lnTo>
                    <a:pt x="124" y="530"/>
                  </a:lnTo>
                  <a:lnTo>
                    <a:pt x="142" y="558"/>
                  </a:lnTo>
                  <a:lnTo>
                    <a:pt x="162" y="582"/>
                  </a:lnTo>
                  <a:lnTo>
                    <a:pt x="184" y="608"/>
                  </a:lnTo>
                  <a:lnTo>
                    <a:pt x="206" y="63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6" name="Freeform 54"/>
            <p:cNvSpPr>
              <a:spLocks/>
            </p:cNvSpPr>
            <p:nvPr/>
          </p:nvSpPr>
          <p:spPr bwMode="auto">
            <a:xfrm>
              <a:off x="3421063" y="2351088"/>
              <a:ext cx="374650" cy="1082675"/>
            </a:xfrm>
            <a:custGeom>
              <a:avLst/>
              <a:gdLst>
                <a:gd name="T0" fmla="*/ 594756875 w 236"/>
                <a:gd name="T1" fmla="*/ 1703625625 h 682"/>
                <a:gd name="T2" fmla="*/ 594756875 w 236"/>
                <a:gd name="T3" fmla="*/ 1703625625 h 682"/>
                <a:gd name="T4" fmla="*/ 589716563 w 236"/>
                <a:gd name="T5" fmla="*/ 1718746563 h 682"/>
                <a:gd name="T6" fmla="*/ 589716563 w 236"/>
                <a:gd name="T7" fmla="*/ 1718746563 h 682"/>
                <a:gd name="T8" fmla="*/ 534273125 w 236"/>
                <a:gd name="T9" fmla="*/ 1668343438 h 682"/>
                <a:gd name="T10" fmla="*/ 534273125 w 236"/>
                <a:gd name="T11" fmla="*/ 1668343438 h 682"/>
                <a:gd name="T12" fmla="*/ 473789375 w 236"/>
                <a:gd name="T13" fmla="*/ 1607859688 h 682"/>
                <a:gd name="T14" fmla="*/ 418345938 w 236"/>
                <a:gd name="T15" fmla="*/ 1542335625 h 682"/>
                <a:gd name="T16" fmla="*/ 362902500 w 236"/>
                <a:gd name="T17" fmla="*/ 1471771250 h 682"/>
                <a:gd name="T18" fmla="*/ 312499375 w 236"/>
                <a:gd name="T19" fmla="*/ 1401206875 h 682"/>
                <a:gd name="T20" fmla="*/ 267136563 w 236"/>
                <a:gd name="T21" fmla="*/ 1325602188 h 682"/>
                <a:gd name="T22" fmla="*/ 221773750 w 236"/>
                <a:gd name="T23" fmla="*/ 1249997500 h 682"/>
                <a:gd name="T24" fmla="*/ 181451250 w 236"/>
                <a:gd name="T25" fmla="*/ 1169352500 h 682"/>
                <a:gd name="T26" fmla="*/ 146169063 w 236"/>
                <a:gd name="T27" fmla="*/ 1088707500 h 682"/>
                <a:gd name="T28" fmla="*/ 110886875 w 236"/>
                <a:gd name="T29" fmla="*/ 1008062500 h 682"/>
                <a:gd name="T30" fmla="*/ 80645000 w 236"/>
                <a:gd name="T31" fmla="*/ 922377188 h 682"/>
                <a:gd name="T32" fmla="*/ 60483750 w 236"/>
                <a:gd name="T33" fmla="*/ 836691875 h 682"/>
                <a:gd name="T34" fmla="*/ 35282188 w 236"/>
                <a:gd name="T35" fmla="*/ 745966250 h 682"/>
                <a:gd name="T36" fmla="*/ 20161250 w 236"/>
                <a:gd name="T37" fmla="*/ 655240625 h 682"/>
                <a:gd name="T38" fmla="*/ 10080625 w 236"/>
                <a:gd name="T39" fmla="*/ 564515000 h 682"/>
                <a:gd name="T40" fmla="*/ 5040313 w 236"/>
                <a:gd name="T41" fmla="*/ 473789375 h 682"/>
                <a:gd name="T42" fmla="*/ 0 w 236"/>
                <a:gd name="T43" fmla="*/ 378023438 h 682"/>
                <a:gd name="T44" fmla="*/ 0 w 236"/>
                <a:gd name="T45" fmla="*/ 378023438 h 682"/>
                <a:gd name="T46" fmla="*/ 5040313 w 236"/>
                <a:gd name="T47" fmla="*/ 282257500 h 682"/>
                <a:gd name="T48" fmla="*/ 10080625 w 236"/>
                <a:gd name="T49" fmla="*/ 186491563 h 682"/>
                <a:gd name="T50" fmla="*/ 25201563 w 236"/>
                <a:gd name="T51" fmla="*/ 95765938 h 682"/>
                <a:gd name="T52" fmla="*/ 40322500 w 236"/>
                <a:gd name="T53" fmla="*/ 5040313 h 682"/>
                <a:gd name="T54" fmla="*/ 40322500 w 236"/>
                <a:gd name="T55" fmla="*/ 5040313 h 682"/>
                <a:gd name="T56" fmla="*/ 60483750 w 236"/>
                <a:gd name="T57" fmla="*/ 0 h 682"/>
                <a:gd name="T58" fmla="*/ 60483750 w 236"/>
                <a:gd name="T59" fmla="*/ 0 h 682"/>
                <a:gd name="T60" fmla="*/ 45362813 w 236"/>
                <a:gd name="T61" fmla="*/ 95765938 h 682"/>
                <a:gd name="T62" fmla="*/ 30241875 w 236"/>
                <a:gd name="T63" fmla="*/ 186491563 h 682"/>
                <a:gd name="T64" fmla="*/ 25201563 w 236"/>
                <a:gd name="T65" fmla="*/ 282257500 h 682"/>
                <a:gd name="T66" fmla="*/ 20161250 w 236"/>
                <a:gd name="T67" fmla="*/ 378023438 h 682"/>
                <a:gd name="T68" fmla="*/ 20161250 w 236"/>
                <a:gd name="T69" fmla="*/ 378023438 h 682"/>
                <a:gd name="T70" fmla="*/ 25201563 w 236"/>
                <a:gd name="T71" fmla="*/ 473789375 h 682"/>
                <a:gd name="T72" fmla="*/ 30241875 w 236"/>
                <a:gd name="T73" fmla="*/ 564515000 h 682"/>
                <a:gd name="T74" fmla="*/ 40322500 w 236"/>
                <a:gd name="T75" fmla="*/ 655240625 h 682"/>
                <a:gd name="T76" fmla="*/ 55443438 w 236"/>
                <a:gd name="T77" fmla="*/ 740925938 h 682"/>
                <a:gd name="T78" fmla="*/ 75604688 w 236"/>
                <a:gd name="T79" fmla="*/ 831651563 h 682"/>
                <a:gd name="T80" fmla="*/ 100806250 w 236"/>
                <a:gd name="T81" fmla="*/ 917336875 h 682"/>
                <a:gd name="T82" fmla="*/ 131048125 w 236"/>
                <a:gd name="T83" fmla="*/ 997981875 h 682"/>
                <a:gd name="T84" fmla="*/ 161290000 w 236"/>
                <a:gd name="T85" fmla="*/ 1083667188 h 682"/>
                <a:gd name="T86" fmla="*/ 161290000 w 236"/>
                <a:gd name="T87" fmla="*/ 1083667188 h 682"/>
                <a:gd name="T88" fmla="*/ 196572188 w 236"/>
                <a:gd name="T89" fmla="*/ 1164312188 h 682"/>
                <a:gd name="T90" fmla="*/ 236894688 w 236"/>
                <a:gd name="T91" fmla="*/ 1239916875 h 682"/>
                <a:gd name="T92" fmla="*/ 282257500 w 236"/>
                <a:gd name="T93" fmla="*/ 1315521563 h 682"/>
                <a:gd name="T94" fmla="*/ 327620313 w 236"/>
                <a:gd name="T95" fmla="*/ 1386085938 h 682"/>
                <a:gd name="T96" fmla="*/ 378023438 w 236"/>
                <a:gd name="T97" fmla="*/ 1461690625 h 682"/>
                <a:gd name="T98" fmla="*/ 433466875 w 236"/>
                <a:gd name="T99" fmla="*/ 1527214688 h 682"/>
                <a:gd name="T100" fmla="*/ 488910313 w 236"/>
                <a:gd name="T101" fmla="*/ 1592738750 h 682"/>
                <a:gd name="T102" fmla="*/ 549394063 w 236"/>
                <a:gd name="T103" fmla="*/ 1653222500 h 682"/>
                <a:gd name="T104" fmla="*/ 549394063 w 236"/>
                <a:gd name="T105" fmla="*/ 1653222500 h 682"/>
                <a:gd name="T106" fmla="*/ 594756875 w 236"/>
                <a:gd name="T107" fmla="*/ 1703625625 h 682"/>
                <a:gd name="T108" fmla="*/ 594756875 w 236"/>
                <a:gd name="T109" fmla="*/ 1703625625 h 68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36" h="682">
                  <a:moveTo>
                    <a:pt x="236" y="676"/>
                  </a:moveTo>
                  <a:lnTo>
                    <a:pt x="236" y="676"/>
                  </a:lnTo>
                  <a:lnTo>
                    <a:pt x="234" y="682"/>
                  </a:lnTo>
                  <a:lnTo>
                    <a:pt x="212" y="662"/>
                  </a:lnTo>
                  <a:lnTo>
                    <a:pt x="188" y="638"/>
                  </a:lnTo>
                  <a:lnTo>
                    <a:pt x="166" y="612"/>
                  </a:lnTo>
                  <a:lnTo>
                    <a:pt x="144" y="584"/>
                  </a:lnTo>
                  <a:lnTo>
                    <a:pt x="124" y="556"/>
                  </a:lnTo>
                  <a:lnTo>
                    <a:pt x="106" y="526"/>
                  </a:lnTo>
                  <a:lnTo>
                    <a:pt x="88" y="496"/>
                  </a:lnTo>
                  <a:lnTo>
                    <a:pt x="72" y="464"/>
                  </a:lnTo>
                  <a:lnTo>
                    <a:pt x="58" y="432"/>
                  </a:lnTo>
                  <a:lnTo>
                    <a:pt x="44" y="400"/>
                  </a:lnTo>
                  <a:lnTo>
                    <a:pt x="32" y="366"/>
                  </a:lnTo>
                  <a:lnTo>
                    <a:pt x="24" y="332"/>
                  </a:lnTo>
                  <a:lnTo>
                    <a:pt x="14" y="296"/>
                  </a:lnTo>
                  <a:lnTo>
                    <a:pt x="8" y="260"/>
                  </a:lnTo>
                  <a:lnTo>
                    <a:pt x="4" y="224"/>
                  </a:lnTo>
                  <a:lnTo>
                    <a:pt x="2" y="188"/>
                  </a:lnTo>
                  <a:lnTo>
                    <a:pt x="0" y="150"/>
                  </a:lnTo>
                  <a:lnTo>
                    <a:pt x="2" y="112"/>
                  </a:lnTo>
                  <a:lnTo>
                    <a:pt x="4" y="74"/>
                  </a:lnTo>
                  <a:lnTo>
                    <a:pt x="10" y="38"/>
                  </a:lnTo>
                  <a:lnTo>
                    <a:pt x="16" y="2"/>
                  </a:lnTo>
                  <a:lnTo>
                    <a:pt x="24" y="0"/>
                  </a:lnTo>
                  <a:lnTo>
                    <a:pt x="18" y="38"/>
                  </a:lnTo>
                  <a:lnTo>
                    <a:pt x="12" y="74"/>
                  </a:lnTo>
                  <a:lnTo>
                    <a:pt x="10" y="112"/>
                  </a:lnTo>
                  <a:lnTo>
                    <a:pt x="8" y="150"/>
                  </a:lnTo>
                  <a:lnTo>
                    <a:pt x="10" y="188"/>
                  </a:lnTo>
                  <a:lnTo>
                    <a:pt x="12" y="224"/>
                  </a:lnTo>
                  <a:lnTo>
                    <a:pt x="16" y="260"/>
                  </a:lnTo>
                  <a:lnTo>
                    <a:pt x="22" y="294"/>
                  </a:lnTo>
                  <a:lnTo>
                    <a:pt x="30" y="330"/>
                  </a:lnTo>
                  <a:lnTo>
                    <a:pt x="40" y="364"/>
                  </a:lnTo>
                  <a:lnTo>
                    <a:pt x="52" y="396"/>
                  </a:lnTo>
                  <a:lnTo>
                    <a:pt x="64" y="430"/>
                  </a:lnTo>
                  <a:lnTo>
                    <a:pt x="78" y="462"/>
                  </a:lnTo>
                  <a:lnTo>
                    <a:pt x="94" y="492"/>
                  </a:lnTo>
                  <a:lnTo>
                    <a:pt x="112" y="522"/>
                  </a:lnTo>
                  <a:lnTo>
                    <a:pt x="130" y="550"/>
                  </a:lnTo>
                  <a:lnTo>
                    <a:pt x="150" y="580"/>
                  </a:lnTo>
                  <a:lnTo>
                    <a:pt x="172" y="606"/>
                  </a:lnTo>
                  <a:lnTo>
                    <a:pt x="194" y="632"/>
                  </a:lnTo>
                  <a:lnTo>
                    <a:pt x="218" y="656"/>
                  </a:lnTo>
                  <a:lnTo>
                    <a:pt x="236" y="67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7" name="Freeform 55"/>
            <p:cNvSpPr>
              <a:spLocks/>
            </p:cNvSpPr>
            <p:nvPr/>
          </p:nvSpPr>
          <p:spPr bwMode="auto">
            <a:xfrm>
              <a:off x="3357563" y="2357438"/>
              <a:ext cx="412750" cy="1139825"/>
            </a:xfrm>
            <a:custGeom>
              <a:avLst/>
              <a:gdLst>
                <a:gd name="T0" fmla="*/ 655240625 w 260"/>
                <a:gd name="T1" fmla="*/ 1789310938 h 718"/>
                <a:gd name="T2" fmla="*/ 655240625 w 260"/>
                <a:gd name="T3" fmla="*/ 1789310938 h 718"/>
                <a:gd name="T4" fmla="*/ 645160000 w 260"/>
                <a:gd name="T5" fmla="*/ 1809472188 h 718"/>
                <a:gd name="T6" fmla="*/ 645160000 w 260"/>
                <a:gd name="T7" fmla="*/ 1809472188 h 718"/>
                <a:gd name="T8" fmla="*/ 564515000 w 260"/>
                <a:gd name="T9" fmla="*/ 1728827188 h 718"/>
                <a:gd name="T10" fmla="*/ 564515000 w 260"/>
                <a:gd name="T11" fmla="*/ 1728827188 h 718"/>
                <a:gd name="T12" fmla="*/ 498990938 w 260"/>
                <a:gd name="T13" fmla="*/ 1663303125 h 718"/>
                <a:gd name="T14" fmla="*/ 438507188 w 260"/>
                <a:gd name="T15" fmla="*/ 1592738750 h 718"/>
                <a:gd name="T16" fmla="*/ 383063750 w 260"/>
                <a:gd name="T17" fmla="*/ 1522174375 h 718"/>
                <a:gd name="T18" fmla="*/ 327620313 w 260"/>
                <a:gd name="T19" fmla="*/ 1446569688 h 718"/>
                <a:gd name="T20" fmla="*/ 277217188 w 260"/>
                <a:gd name="T21" fmla="*/ 1365924688 h 718"/>
                <a:gd name="T22" fmla="*/ 231854375 w 260"/>
                <a:gd name="T23" fmla="*/ 1285279688 h 718"/>
                <a:gd name="T24" fmla="*/ 191531875 w 260"/>
                <a:gd name="T25" fmla="*/ 1204634688 h 718"/>
                <a:gd name="T26" fmla="*/ 151209375 w 260"/>
                <a:gd name="T27" fmla="*/ 1118949375 h 718"/>
                <a:gd name="T28" fmla="*/ 115927188 w 260"/>
                <a:gd name="T29" fmla="*/ 1033264063 h 718"/>
                <a:gd name="T30" fmla="*/ 85685313 w 260"/>
                <a:gd name="T31" fmla="*/ 942538438 h 718"/>
                <a:gd name="T32" fmla="*/ 60483750 w 260"/>
                <a:gd name="T33" fmla="*/ 851812813 h 718"/>
                <a:gd name="T34" fmla="*/ 40322500 w 260"/>
                <a:gd name="T35" fmla="*/ 756046875 h 718"/>
                <a:gd name="T36" fmla="*/ 25201563 w 260"/>
                <a:gd name="T37" fmla="*/ 665321250 h 718"/>
                <a:gd name="T38" fmla="*/ 10080625 w 260"/>
                <a:gd name="T39" fmla="*/ 564515000 h 718"/>
                <a:gd name="T40" fmla="*/ 5040313 w 260"/>
                <a:gd name="T41" fmla="*/ 468749063 h 718"/>
                <a:gd name="T42" fmla="*/ 0 w 260"/>
                <a:gd name="T43" fmla="*/ 367942813 h 718"/>
                <a:gd name="T44" fmla="*/ 0 w 260"/>
                <a:gd name="T45" fmla="*/ 367942813 h 718"/>
                <a:gd name="T46" fmla="*/ 5040313 w 260"/>
                <a:gd name="T47" fmla="*/ 277217188 h 718"/>
                <a:gd name="T48" fmla="*/ 10080625 w 260"/>
                <a:gd name="T49" fmla="*/ 186491563 h 718"/>
                <a:gd name="T50" fmla="*/ 20161250 w 260"/>
                <a:gd name="T51" fmla="*/ 95765938 h 718"/>
                <a:gd name="T52" fmla="*/ 35282188 w 260"/>
                <a:gd name="T53" fmla="*/ 5040313 h 718"/>
                <a:gd name="T54" fmla="*/ 35282188 w 260"/>
                <a:gd name="T55" fmla="*/ 5040313 h 718"/>
                <a:gd name="T56" fmla="*/ 55443438 w 260"/>
                <a:gd name="T57" fmla="*/ 0 h 718"/>
                <a:gd name="T58" fmla="*/ 55443438 w 260"/>
                <a:gd name="T59" fmla="*/ 0 h 718"/>
                <a:gd name="T60" fmla="*/ 40322500 w 260"/>
                <a:gd name="T61" fmla="*/ 90725625 h 718"/>
                <a:gd name="T62" fmla="*/ 30241875 w 260"/>
                <a:gd name="T63" fmla="*/ 181451250 h 718"/>
                <a:gd name="T64" fmla="*/ 25201563 w 260"/>
                <a:gd name="T65" fmla="*/ 277217188 h 718"/>
                <a:gd name="T66" fmla="*/ 20161250 w 260"/>
                <a:gd name="T67" fmla="*/ 367942813 h 718"/>
                <a:gd name="T68" fmla="*/ 20161250 w 260"/>
                <a:gd name="T69" fmla="*/ 367942813 h 718"/>
                <a:gd name="T70" fmla="*/ 25201563 w 260"/>
                <a:gd name="T71" fmla="*/ 468749063 h 718"/>
                <a:gd name="T72" fmla="*/ 30241875 w 260"/>
                <a:gd name="T73" fmla="*/ 564515000 h 718"/>
                <a:gd name="T74" fmla="*/ 40322500 w 260"/>
                <a:gd name="T75" fmla="*/ 660280938 h 718"/>
                <a:gd name="T76" fmla="*/ 60483750 w 260"/>
                <a:gd name="T77" fmla="*/ 756046875 h 718"/>
                <a:gd name="T78" fmla="*/ 80645000 w 260"/>
                <a:gd name="T79" fmla="*/ 846772500 h 718"/>
                <a:gd name="T80" fmla="*/ 105846563 w 260"/>
                <a:gd name="T81" fmla="*/ 937498125 h 718"/>
                <a:gd name="T82" fmla="*/ 136088438 w 260"/>
                <a:gd name="T83" fmla="*/ 1023183438 h 718"/>
                <a:gd name="T84" fmla="*/ 171370625 w 260"/>
                <a:gd name="T85" fmla="*/ 1108868750 h 718"/>
                <a:gd name="T86" fmla="*/ 171370625 w 260"/>
                <a:gd name="T87" fmla="*/ 1108868750 h 718"/>
                <a:gd name="T88" fmla="*/ 206652813 w 260"/>
                <a:gd name="T89" fmla="*/ 1194554063 h 718"/>
                <a:gd name="T90" fmla="*/ 252015625 w 260"/>
                <a:gd name="T91" fmla="*/ 1280239375 h 718"/>
                <a:gd name="T92" fmla="*/ 297378438 w 260"/>
                <a:gd name="T93" fmla="*/ 1355844063 h 718"/>
                <a:gd name="T94" fmla="*/ 347781563 w 260"/>
                <a:gd name="T95" fmla="*/ 1436489063 h 718"/>
                <a:gd name="T96" fmla="*/ 398184688 w 260"/>
                <a:gd name="T97" fmla="*/ 1507053438 h 718"/>
                <a:gd name="T98" fmla="*/ 453628125 w 260"/>
                <a:gd name="T99" fmla="*/ 1582658125 h 718"/>
                <a:gd name="T100" fmla="*/ 514111875 w 260"/>
                <a:gd name="T101" fmla="*/ 1648182188 h 718"/>
                <a:gd name="T102" fmla="*/ 579635938 w 260"/>
                <a:gd name="T103" fmla="*/ 1718746563 h 718"/>
                <a:gd name="T104" fmla="*/ 579635938 w 260"/>
                <a:gd name="T105" fmla="*/ 1718746563 h 718"/>
                <a:gd name="T106" fmla="*/ 655240625 w 260"/>
                <a:gd name="T107" fmla="*/ 1789310938 h 718"/>
                <a:gd name="T108" fmla="*/ 655240625 w 260"/>
                <a:gd name="T109" fmla="*/ 1789310938 h 7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0" h="718">
                  <a:moveTo>
                    <a:pt x="260" y="710"/>
                  </a:moveTo>
                  <a:lnTo>
                    <a:pt x="260" y="710"/>
                  </a:lnTo>
                  <a:lnTo>
                    <a:pt x="256" y="718"/>
                  </a:lnTo>
                  <a:lnTo>
                    <a:pt x="224" y="686"/>
                  </a:lnTo>
                  <a:lnTo>
                    <a:pt x="198" y="660"/>
                  </a:lnTo>
                  <a:lnTo>
                    <a:pt x="174" y="632"/>
                  </a:lnTo>
                  <a:lnTo>
                    <a:pt x="152" y="604"/>
                  </a:lnTo>
                  <a:lnTo>
                    <a:pt x="130" y="574"/>
                  </a:lnTo>
                  <a:lnTo>
                    <a:pt x="110" y="542"/>
                  </a:lnTo>
                  <a:lnTo>
                    <a:pt x="92" y="510"/>
                  </a:lnTo>
                  <a:lnTo>
                    <a:pt x="76" y="478"/>
                  </a:lnTo>
                  <a:lnTo>
                    <a:pt x="60" y="444"/>
                  </a:lnTo>
                  <a:lnTo>
                    <a:pt x="46" y="410"/>
                  </a:lnTo>
                  <a:lnTo>
                    <a:pt x="34" y="374"/>
                  </a:lnTo>
                  <a:lnTo>
                    <a:pt x="24" y="338"/>
                  </a:lnTo>
                  <a:lnTo>
                    <a:pt x="16" y="300"/>
                  </a:lnTo>
                  <a:lnTo>
                    <a:pt x="10" y="264"/>
                  </a:lnTo>
                  <a:lnTo>
                    <a:pt x="4" y="224"/>
                  </a:lnTo>
                  <a:lnTo>
                    <a:pt x="2" y="186"/>
                  </a:lnTo>
                  <a:lnTo>
                    <a:pt x="0" y="146"/>
                  </a:lnTo>
                  <a:lnTo>
                    <a:pt x="2" y="110"/>
                  </a:lnTo>
                  <a:lnTo>
                    <a:pt x="4" y="74"/>
                  </a:lnTo>
                  <a:lnTo>
                    <a:pt x="8" y="38"/>
                  </a:lnTo>
                  <a:lnTo>
                    <a:pt x="14" y="2"/>
                  </a:lnTo>
                  <a:lnTo>
                    <a:pt x="22" y="0"/>
                  </a:lnTo>
                  <a:lnTo>
                    <a:pt x="16" y="36"/>
                  </a:lnTo>
                  <a:lnTo>
                    <a:pt x="12" y="72"/>
                  </a:lnTo>
                  <a:lnTo>
                    <a:pt x="10" y="110"/>
                  </a:lnTo>
                  <a:lnTo>
                    <a:pt x="8" y="146"/>
                  </a:lnTo>
                  <a:lnTo>
                    <a:pt x="10" y="186"/>
                  </a:lnTo>
                  <a:lnTo>
                    <a:pt x="12" y="224"/>
                  </a:lnTo>
                  <a:lnTo>
                    <a:pt x="16" y="262"/>
                  </a:lnTo>
                  <a:lnTo>
                    <a:pt x="24" y="300"/>
                  </a:lnTo>
                  <a:lnTo>
                    <a:pt x="32" y="336"/>
                  </a:lnTo>
                  <a:lnTo>
                    <a:pt x="42" y="372"/>
                  </a:lnTo>
                  <a:lnTo>
                    <a:pt x="54" y="406"/>
                  </a:lnTo>
                  <a:lnTo>
                    <a:pt x="68" y="440"/>
                  </a:lnTo>
                  <a:lnTo>
                    <a:pt x="82" y="474"/>
                  </a:lnTo>
                  <a:lnTo>
                    <a:pt x="100" y="508"/>
                  </a:lnTo>
                  <a:lnTo>
                    <a:pt x="118" y="538"/>
                  </a:lnTo>
                  <a:lnTo>
                    <a:pt x="138" y="570"/>
                  </a:lnTo>
                  <a:lnTo>
                    <a:pt x="158" y="598"/>
                  </a:lnTo>
                  <a:lnTo>
                    <a:pt x="180" y="628"/>
                  </a:lnTo>
                  <a:lnTo>
                    <a:pt x="204" y="654"/>
                  </a:lnTo>
                  <a:lnTo>
                    <a:pt x="230" y="682"/>
                  </a:lnTo>
                  <a:lnTo>
                    <a:pt x="260" y="71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8" name="Freeform 56"/>
            <p:cNvSpPr>
              <a:spLocks/>
            </p:cNvSpPr>
            <p:nvPr/>
          </p:nvSpPr>
          <p:spPr bwMode="auto">
            <a:xfrm>
              <a:off x="3294063" y="2366963"/>
              <a:ext cx="450850" cy="1190625"/>
            </a:xfrm>
            <a:custGeom>
              <a:avLst/>
              <a:gdLst>
                <a:gd name="T0" fmla="*/ 715724375 w 284"/>
                <a:gd name="T1" fmla="*/ 1869955938 h 750"/>
                <a:gd name="T2" fmla="*/ 715724375 w 284"/>
                <a:gd name="T3" fmla="*/ 1869955938 h 750"/>
                <a:gd name="T4" fmla="*/ 705643750 w 284"/>
                <a:gd name="T5" fmla="*/ 1890117188 h 750"/>
                <a:gd name="T6" fmla="*/ 705643750 w 284"/>
                <a:gd name="T7" fmla="*/ 1890117188 h 750"/>
                <a:gd name="T8" fmla="*/ 650200313 w 284"/>
                <a:gd name="T9" fmla="*/ 1839714063 h 750"/>
                <a:gd name="T10" fmla="*/ 594756875 w 284"/>
                <a:gd name="T11" fmla="*/ 1789310938 h 750"/>
                <a:gd name="T12" fmla="*/ 594756875 w 284"/>
                <a:gd name="T13" fmla="*/ 1789310938 h 750"/>
                <a:gd name="T14" fmla="*/ 529232813 w 284"/>
                <a:gd name="T15" fmla="*/ 1718746563 h 750"/>
                <a:gd name="T16" fmla="*/ 463708750 w 284"/>
                <a:gd name="T17" fmla="*/ 1643141875 h 750"/>
                <a:gd name="T18" fmla="*/ 403225000 w 284"/>
                <a:gd name="T19" fmla="*/ 1567537188 h 750"/>
                <a:gd name="T20" fmla="*/ 347781563 w 284"/>
                <a:gd name="T21" fmla="*/ 1486892188 h 750"/>
                <a:gd name="T22" fmla="*/ 292338125 w 284"/>
                <a:gd name="T23" fmla="*/ 1406247188 h 750"/>
                <a:gd name="T24" fmla="*/ 246975313 w 284"/>
                <a:gd name="T25" fmla="*/ 1320561875 h 750"/>
                <a:gd name="T26" fmla="*/ 201612500 w 284"/>
                <a:gd name="T27" fmla="*/ 1234876563 h 750"/>
                <a:gd name="T28" fmla="*/ 161290000 w 284"/>
                <a:gd name="T29" fmla="*/ 1144150938 h 750"/>
                <a:gd name="T30" fmla="*/ 126007813 w 284"/>
                <a:gd name="T31" fmla="*/ 1053425313 h 750"/>
                <a:gd name="T32" fmla="*/ 90725625 w 284"/>
                <a:gd name="T33" fmla="*/ 957659375 h 750"/>
                <a:gd name="T34" fmla="*/ 65524063 w 284"/>
                <a:gd name="T35" fmla="*/ 861893438 h 750"/>
                <a:gd name="T36" fmla="*/ 40322500 w 284"/>
                <a:gd name="T37" fmla="*/ 761087188 h 750"/>
                <a:gd name="T38" fmla="*/ 25201563 w 284"/>
                <a:gd name="T39" fmla="*/ 665321250 h 750"/>
                <a:gd name="T40" fmla="*/ 10080625 w 284"/>
                <a:gd name="T41" fmla="*/ 559474688 h 750"/>
                <a:gd name="T42" fmla="*/ 5040313 w 284"/>
                <a:gd name="T43" fmla="*/ 458668438 h 750"/>
                <a:gd name="T44" fmla="*/ 0 w 284"/>
                <a:gd name="T45" fmla="*/ 352821875 h 750"/>
                <a:gd name="T46" fmla="*/ 0 w 284"/>
                <a:gd name="T47" fmla="*/ 352821875 h 750"/>
                <a:gd name="T48" fmla="*/ 5040313 w 284"/>
                <a:gd name="T49" fmla="*/ 267136563 h 750"/>
                <a:gd name="T50" fmla="*/ 10080625 w 284"/>
                <a:gd name="T51" fmla="*/ 176410938 h 750"/>
                <a:gd name="T52" fmla="*/ 20161250 w 284"/>
                <a:gd name="T53" fmla="*/ 90725625 h 750"/>
                <a:gd name="T54" fmla="*/ 30241875 w 284"/>
                <a:gd name="T55" fmla="*/ 5040313 h 750"/>
                <a:gd name="T56" fmla="*/ 30241875 w 284"/>
                <a:gd name="T57" fmla="*/ 5040313 h 750"/>
                <a:gd name="T58" fmla="*/ 50403125 w 284"/>
                <a:gd name="T59" fmla="*/ 0 h 750"/>
                <a:gd name="T60" fmla="*/ 50403125 w 284"/>
                <a:gd name="T61" fmla="*/ 0 h 750"/>
                <a:gd name="T62" fmla="*/ 40322500 w 284"/>
                <a:gd name="T63" fmla="*/ 85685313 h 750"/>
                <a:gd name="T64" fmla="*/ 30241875 w 284"/>
                <a:gd name="T65" fmla="*/ 176410938 h 750"/>
                <a:gd name="T66" fmla="*/ 25201563 w 284"/>
                <a:gd name="T67" fmla="*/ 262096250 h 750"/>
                <a:gd name="T68" fmla="*/ 20161250 w 284"/>
                <a:gd name="T69" fmla="*/ 352821875 h 750"/>
                <a:gd name="T70" fmla="*/ 20161250 w 284"/>
                <a:gd name="T71" fmla="*/ 352821875 h 750"/>
                <a:gd name="T72" fmla="*/ 25201563 w 284"/>
                <a:gd name="T73" fmla="*/ 458668438 h 750"/>
                <a:gd name="T74" fmla="*/ 30241875 w 284"/>
                <a:gd name="T75" fmla="*/ 559474688 h 750"/>
                <a:gd name="T76" fmla="*/ 45362813 w 284"/>
                <a:gd name="T77" fmla="*/ 660280938 h 750"/>
                <a:gd name="T78" fmla="*/ 60483750 w 284"/>
                <a:gd name="T79" fmla="*/ 761087188 h 750"/>
                <a:gd name="T80" fmla="*/ 85685313 w 284"/>
                <a:gd name="T81" fmla="*/ 856853125 h 750"/>
                <a:gd name="T82" fmla="*/ 110886875 w 284"/>
                <a:gd name="T83" fmla="*/ 952619063 h 750"/>
                <a:gd name="T84" fmla="*/ 141128750 w 284"/>
                <a:gd name="T85" fmla="*/ 1043344688 h 750"/>
                <a:gd name="T86" fmla="*/ 176410938 w 284"/>
                <a:gd name="T87" fmla="*/ 1134070313 h 750"/>
                <a:gd name="T88" fmla="*/ 176410938 w 284"/>
                <a:gd name="T89" fmla="*/ 1134070313 h 750"/>
                <a:gd name="T90" fmla="*/ 216733438 w 284"/>
                <a:gd name="T91" fmla="*/ 1224795938 h 750"/>
                <a:gd name="T92" fmla="*/ 262096250 w 284"/>
                <a:gd name="T93" fmla="*/ 1310481250 h 750"/>
                <a:gd name="T94" fmla="*/ 312499375 w 284"/>
                <a:gd name="T95" fmla="*/ 1396166563 h 750"/>
                <a:gd name="T96" fmla="*/ 362902500 w 284"/>
                <a:gd name="T97" fmla="*/ 1476811563 h 750"/>
                <a:gd name="T98" fmla="*/ 418345938 w 284"/>
                <a:gd name="T99" fmla="*/ 1552416250 h 750"/>
                <a:gd name="T100" fmla="*/ 478829688 w 284"/>
                <a:gd name="T101" fmla="*/ 1628020938 h 750"/>
                <a:gd name="T102" fmla="*/ 544353750 w 284"/>
                <a:gd name="T103" fmla="*/ 1703625625 h 750"/>
                <a:gd name="T104" fmla="*/ 609877813 w 284"/>
                <a:gd name="T105" fmla="*/ 1774190000 h 750"/>
                <a:gd name="T106" fmla="*/ 609877813 w 284"/>
                <a:gd name="T107" fmla="*/ 1774190000 h 750"/>
                <a:gd name="T108" fmla="*/ 715724375 w 284"/>
                <a:gd name="T109" fmla="*/ 1869955938 h 750"/>
                <a:gd name="T110" fmla="*/ 715724375 w 284"/>
                <a:gd name="T111" fmla="*/ 1869955938 h 75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84" h="750">
                  <a:moveTo>
                    <a:pt x="284" y="742"/>
                  </a:moveTo>
                  <a:lnTo>
                    <a:pt x="284" y="742"/>
                  </a:lnTo>
                  <a:lnTo>
                    <a:pt x="280" y="750"/>
                  </a:lnTo>
                  <a:lnTo>
                    <a:pt x="258" y="730"/>
                  </a:lnTo>
                  <a:lnTo>
                    <a:pt x="236" y="710"/>
                  </a:lnTo>
                  <a:lnTo>
                    <a:pt x="210" y="682"/>
                  </a:lnTo>
                  <a:lnTo>
                    <a:pt x="184" y="652"/>
                  </a:lnTo>
                  <a:lnTo>
                    <a:pt x="160" y="622"/>
                  </a:lnTo>
                  <a:lnTo>
                    <a:pt x="138" y="590"/>
                  </a:lnTo>
                  <a:lnTo>
                    <a:pt x="116" y="558"/>
                  </a:lnTo>
                  <a:lnTo>
                    <a:pt x="98" y="524"/>
                  </a:lnTo>
                  <a:lnTo>
                    <a:pt x="80" y="490"/>
                  </a:lnTo>
                  <a:lnTo>
                    <a:pt x="64" y="454"/>
                  </a:lnTo>
                  <a:lnTo>
                    <a:pt x="50" y="418"/>
                  </a:lnTo>
                  <a:lnTo>
                    <a:pt x="36" y="380"/>
                  </a:lnTo>
                  <a:lnTo>
                    <a:pt x="26" y="342"/>
                  </a:lnTo>
                  <a:lnTo>
                    <a:pt x="16" y="302"/>
                  </a:lnTo>
                  <a:lnTo>
                    <a:pt x="10" y="264"/>
                  </a:lnTo>
                  <a:lnTo>
                    <a:pt x="4" y="222"/>
                  </a:lnTo>
                  <a:lnTo>
                    <a:pt x="2" y="182"/>
                  </a:lnTo>
                  <a:lnTo>
                    <a:pt x="0" y="140"/>
                  </a:lnTo>
                  <a:lnTo>
                    <a:pt x="2" y="106"/>
                  </a:lnTo>
                  <a:lnTo>
                    <a:pt x="4" y="70"/>
                  </a:lnTo>
                  <a:lnTo>
                    <a:pt x="8" y="36"/>
                  </a:lnTo>
                  <a:lnTo>
                    <a:pt x="12" y="2"/>
                  </a:lnTo>
                  <a:lnTo>
                    <a:pt x="20" y="0"/>
                  </a:lnTo>
                  <a:lnTo>
                    <a:pt x="16" y="34"/>
                  </a:lnTo>
                  <a:lnTo>
                    <a:pt x="12" y="70"/>
                  </a:lnTo>
                  <a:lnTo>
                    <a:pt x="10" y="104"/>
                  </a:lnTo>
                  <a:lnTo>
                    <a:pt x="8" y="140"/>
                  </a:lnTo>
                  <a:lnTo>
                    <a:pt x="10" y="182"/>
                  </a:lnTo>
                  <a:lnTo>
                    <a:pt x="12" y="222"/>
                  </a:lnTo>
                  <a:lnTo>
                    <a:pt x="18" y="262"/>
                  </a:lnTo>
                  <a:lnTo>
                    <a:pt x="24" y="302"/>
                  </a:lnTo>
                  <a:lnTo>
                    <a:pt x="34" y="340"/>
                  </a:lnTo>
                  <a:lnTo>
                    <a:pt x="44" y="378"/>
                  </a:lnTo>
                  <a:lnTo>
                    <a:pt x="56" y="414"/>
                  </a:lnTo>
                  <a:lnTo>
                    <a:pt x="70" y="450"/>
                  </a:lnTo>
                  <a:lnTo>
                    <a:pt x="86" y="486"/>
                  </a:lnTo>
                  <a:lnTo>
                    <a:pt x="104" y="520"/>
                  </a:lnTo>
                  <a:lnTo>
                    <a:pt x="124" y="554"/>
                  </a:lnTo>
                  <a:lnTo>
                    <a:pt x="144" y="586"/>
                  </a:lnTo>
                  <a:lnTo>
                    <a:pt x="166" y="616"/>
                  </a:lnTo>
                  <a:lnTo>
                    <a:pt x="190" y="646"/>
                  </a:lnTo>
                  <a:lnTo>
                    <a:pt x="216" y="676"/>
                  </a:lnTo>
                  <a:lnTo>
                    <a:pt x="242" y="704"/>
                  </a:lnTo>
                  <a:lnTo>
                    <a:pt x="284" y="74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29" name="Freeform 57"/>
            <p:cNvSpPr>
              <a:spLocks/>
            </p:cNvSpPr>
            <p:nvPr/>
          </p:nvSpPr>
          <p:spPr bwMode="auto">
            <a:xfrm>
              <a:off x="3230563" y="2379663"/>
              <a:ext cx="488950" cy="1241425"/>
            </a:xfrm>
            <a:custGeom>
              <a:avLst/>
              <a:gdLst>
                <a:gd name="T0" fmla="*/ 776208125 w 308"/>
                <a:gd name="T1" fmla="*/ 1950600938 h 782"/>
                <a:gd name="T2" fmla="*/ 776208125 w 308"/>
                <a:gd name="T3" fmla="*/ 1950600938 h 782"/>
                <a:gd name="T4" fmla="*/ 771167813 w 308"/>
                <a:gd name="T5" fmla="*/ 1970762188 h 782"/>
                <a:gd name="T6" fmla="*/ 771167813 w 308"/>
                <a:gd name="T7" fmla="*/ 1970762188 h 782"/>
                <a:gd name="T8" fmla="*/ 695563125 w 308"/>
                <a:gd name="T9" fmla="*/ 1905238125 h 782"/>
                <a:gd name="T10" fmla="*/ 624998750 w 308"/>
                <a:gd name="T11" fmla="*/ 1839714063 h 782"/>
                <a:gd name="T12" fmla="*/ 624998750 w 308"/>
                <a:gd name="T13" fmla="*/ 1839714063 h 782"/>
                <a:gd name="T14" fmla="*/ 554434375 w 308"/>
                <a:gd name="T15" fmla="*/ 1764109375 h 782"/>
                <a:gd name="T16" fmla="*/ 488910313 w 308"/>
                <a:gd name="T17" fmla="*/ 1688504688 h 782"/>
                <a:gd name="T18" fmla="*/ 423386250 w 308"/>
                <a:gd name="T19" fmla="*/ 1607859688 h 782"/>
                <a:gd name="T20" fmla="*/ 362902500 w 308"/>
                <a:gd name="T21" fmla="*/ 1522174375 h 782"/>
                <a:gd name="T22" fmla="*/ 307459063 w 308"/>
                <a:gd name="T23" fmla="*/ 1436489063 h 782"/>
                <a:gd name="T24" fmla="*/ 257055938 w 308"/>
                <a:gd name="T25" fmla="*/ 1345763438 h 782"/>
                <a:gd name="T26" fmla="*/ 211693125 w 308"/>
                <a:gd name="T27" fmla="*/ 1255037813 h 782"/>
                <a:gd name="T28" fmla="*/ 166330313 w 308"/>
                <a:gd name="T29" fmla="*/ 1164312188 h 782"/>
                <a:gd name="T30" fmla="*/ 131048125 w 308"/>
                <a:gd name="T31" fmla="*/ 1063505938 h 782"/>
                <a:gd name="T32" fmla="*/ 95765938 w 308"/>
                <a:gd name="T33" fmla="*/ 967740000 h 782"/>
                <a:gd name="T34" fmla="*/ 65524063 w 308"/>
                <a:gd name="T35" fmla="*/ 866933750 h 782"/>
                <a:gd name="T36" fmla="*/ 45362813 w 308"/>
                <a:gd name="T37" fmla="*/ 761087188 h 782"/>
                <a:gd name="T38" fmla="*/ 25201563 w 308"/>
                <a:gd name="T39" fmla="*/ 660280938 h 782"/>
                <a:gd name="T40" fmla="*/ 10080625 w 308"/>
                <a:gd name="T41" fmla="*/ 549394063 h 782"/>
                <a:gd name="T42" fmla="*/ 5040313 w 308"/>
                <a:gd name="T43" fmla="*/ 443547500 h 782"/>
                <a:gd name="T44" fmla="*/ 0 w 308"/>
                <a:gd name="T45" fmla="*/ 332660625 h 782"/>
                <a:gd name="T46" fmla="*/ 0 w 308"/>
                <a:gd name="T47" fmla="*/ 332660625 h 782"/>
                <a:gd name="T48" fmla="*/ 0 w 308"/>
                <a:gd name="T49" fmla="*/ 252015625 h 782"/>
                <a:gd name="T50" fmla="*/ 5040313 w 308"/>
                <a:gd name="T51" fmla="*/ 166330313 h 782"/>
                <a:gd name="T52" fmla="*/ 15120938 w 308"/>
                <a:gd name="T53" fmla="*/ 85685313 h 782"/>
                <a:gd name="T54" fmla="*/ 25201563 w 308"/>
                <a:gd name="T55" fmla="*/ 0 h 782"/>
                <a:gd name="T56" fmla="*/ 25201563 w 308"/>
                <a:gd name="T57" fmla="*/ 0 h 782"/>
                <a:gd name="T58" fmla="*/ 45362813 w 308"/>
                <a:gd name="T59" fmla="*/ 0 h 782"/>
                <a:gd name="T60" fmla="*/ 45362813 w 308"/>
                <a:gd name="T61" fmla="*/ 0 h 782"/>
                <a:gd name="T62" fmla="*/ 35282188 w 308"/>
                <a:gd name="T63" fmla="*/ 80645000 h 782"/>
                <a:gd name="T64" fmla="*/ 30241875 w 308"/>
                <a:gd name="T65" fmla="*/ 166330313 h 782"/>
                <a:gd name="T66" fmla="*/ 25201563 w 308"/>
                <a:gd name="T67" fmla="*/ 246975313 h 782"/>
                <a:gd name="T68" fmla="*/ 20161250 w 308"/>
                <a:gd name="T69" fmla="*/ 332660625 h 782"/>
                <a:gd name="T70" fmla="*/ 20161250 w 308"/>
                <a:gd name="T71" fmla="*/ 332660625 h 782"/>
                <a:gd name="T72" fmla="*/ 25201563 w 308"/>
                <a:gd name="T73" fmla="*/ 443547500 h 782"/>
                <a:gd name="T74" fmla="*/ 30241875 w 308"/>
                <a:gd name="T75" fmla="*/ 549394063 h 782"/>
                <a:gd name="T76" fmla="*/ 45362813 w 308"/>
                <a:gd name="T77" fmla="*/ 655240625 h 782"/>
                <a:gd name="T78" fmla="*/ 65524063 w 308"/>
                <a:gd name="T79" fmla="*/ 761087188 h 782"/>
                <a:gd name="T80" fmla="*/ 85685313 w 308"/>
                <a:gd name="T81" fmla="*/ 861893438 h 782"/>
                <a:gd name="T82" fmla="*/ 115927188 w 308"/>
                <a:gd name="T83" fmla="*/ 962699688 h 782"/>
                <a:gd name="T84" fmla="*/ 151209375 w 308"/>
                <a:gd name="T85" fmla="*/ 1058465625 h 782"/>
                <a:gd name="T86" fmla="*/ 186491563 w 308"/>
                <a:gd name="T87" fmla="*/ 1154231563 h 782"/>
                <a:gd name="T88" fmla="*/ 186491563 w 308"/>
                <a:gd name="T89" fmla="*/ 1154231563 h 782"/>
                <a:gd name="T90" fmla="*/ 226814063 w 308"/>
                <a:gd name="T91" fmla="*/ 1249997500 h 782"/>
                <a:gd name="T92" fmla="*/ 277217188 w 308"/>
                <a:gd name="T93" fmla="*/ 1340723125 h 782"/>
                <a:gd name="T94" fmla="*/ 327620313 w 308"/>
                <a:gd name="T95" fmla="*/ 1426408438 h 782"/>
                <a:gd name="T96" fmla="*/ 383063750 w 308"/>
                <a:gd name="T97" fmla="*/ 1512093750 h 782"/>
                <a:gd name="T98" fmla="*/ 438507188 w 308"/>
                <a:gd name="T99" fmla="*/ 1592738750 h 782"/>
                <a:gd name="T100" fmla="*/ 504031250 w 308"/>
                <a:gd name="T101" fmla="*/ 1673383750 h 782"/>
                <a:gd name="T102" fmla="*/ 569555313 w 308"/>
                <a:gd name="T103" fmla="*/ 1748988438 h 782"/>
                <a:gd name="T104" fmla="*/ 640119688 w 308"/>
                <a:gd name="T105" fmla="*/ 1824593125 h 782"/>
                <a:gd name="T106" fmla="*/ 640119688 w 308"/>
                <a:gd name="T107" fmla="*/ 1824593125 h 782"/>
                <a:gd name="T108" fmla="*/ 705643750 w 308"/>
                <a:gd name="T109" fmla="*/ 1890117188 h 782"/>
                <a:gd name="T110" fmla="*/ 776208125 w 308"/>
                <a:gd name="T111" fmla="*/ 1950600938 h 782"/>
                <a:gd name="T112" fmla="*/ 776208125 w 308"/>
                <a:gd name="T113" fmla="*/ 1950600938 h 7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08" h="782">
                  <a:moveTo>
                    <a:pt x="308" y="774"/>
                  </a:moveTo>
                  <a:lnTo>
                    <a:pt x="308" y="774"/>
                  </a:lnTo>
                  <a:lnTo>
                    <a:pt x="306" y="782"/>
                  </a:lnTo>
                  <a:lnTo>
                    <a:pt x="276" y="756"/>
                  </a:lnTo>
                  <a:lnTo>
                    <a:pt x="248" y="730"/>
                  </a:lnTo>
                  <a:lnTo>
                    <a:pt x="220" y="700"/>
                  </a:lnTo>
                  <a:lnTo>
                    <a:pt x="194" y="670"/>
                  </a:lnTo>
                  <a:lnTo>
                    <a:pt x="168" y="638"/>
                  </a:lnTo>
                  <a:lnTo>
                    <a:pt x="144" y="604"/>
                  </a:lnTo>
                  <a:lnTo>
                    <a:pt x="122" y="570"/>
                  </a:lnTo>
                  <a:lnTo>
                    <a:pt x="102" y="534"/>
                  </a:lnTo>
                  <a:lnTo>
                    <a:pt x="84" y="498"/>
                  </a:lnTo>
                  <a:lnTo>
                    <a:pt x="66" y="462"/>
                  </a:lnTo>
                  <a:lnTo>
                    <a:pt x="52" y="422"/>
                  </a:lnTo>
                  <a:lnTo>
                    <a:pt x="38" y="384"/>
                  </a:lnTo>
                  <a:lnTo>
                    <a:pt x="26" y="344"/>
                  </a:lnTo>
                  <a:lnTo>
                    <a:pt x="18" y="302"/>
                  </a:lnTo>
                  <a:lnTo>
                    <a:pt x="10" y="262"/>
                  </a:lnTo>
                  <a:lnTo>
                    <a:pt x="4" y="218"/>
                  </a:lnTo>
                  <a:lnTo>
                    <a:pt x="2" y="176"/>
                  </a:lnTo>
                  <a:lnTo>
                    <a:pt x="0" y="132"/>
                  </a:lnTo>
                  <a:lnTo>
                    <a:pt x="0" y="100"/>
                  </a:lnTo>
                  <a:lnTo>
                    <a:pt x="2" y="66"/>
                  </a:lnTo>
                  <a:lnTo>
                    <a:pt x="6" y="34"/>
                  </a:lnTo>
                  <a:lnTo>
                    <a:pt x="10" y="0"/>
                  </a:lnTo>
                  <a:lnTo>
                    <a:pt x="18" y="0"/>
                  </a:lnTo>
                  <a:lnTo>
                    <a:pt x="14" y="32"/>
                  </a:lnTo>
                  <a:lnTo>
                    <a:pt x="12" y="66"/>
                  </a:lnTo>
                  <a:lnTo>
                    <a:pt x="10" y="98"/>
                  </a:lnTo>
                  <a:lnTo>
                    <a:pt x="8" y="132"/>
                  </a:lnTo>
                  <a:lnTo>
                    <a:pt x="10" y="176"/>
                  </a:lnTo>
                  <a:lnTo>
                    <a:pt x="12" y="218"/>
                  </a:lnTo>
                  <a:lnTo>
                    <a:pt x="18" y="260"/>
                  </a:lnTo>
                  <a:lnTo>
                    <a:pt x="26" y="302"/>
                  </a:lnTo>
                  <a:lnTo>
                    <a:pt x="34" y="342"/>
                  </a:lnTo>
                  <a:lnTo>
                    <a:pt x="46" y="382"/>
                  </a:lnTo>
                  <a:lnTo>
                    <a:pt x="60" y="420"/>
                  </a:lnTo>
                  <a:lnTo>
                    <a:pt x="74" y="458"/>
                  </a:lnTo>
                  <a:lnTo>
                    <a:pt x="90" y="496"/>
                  </a:lnTo>
                  <a:lnTo>
                    <a:pt x="110" y="532"/>
                  </a:lnTo>
                  <a:lnTo>
                    <a:pt x="130" y="566"/>
                  </a:lnTo>
                  <a:lnTo>
                    <a:pt x="152" y="600"/>
                  </a:lnTo>
                  <a:lnTo>
                    <a:pt x="174" y="632"/>
                  </a:lnTo>
                  <a:lnTo>
                    <a:pt x="200" y="664"/>
                  </a:lnTo>
                  <a:lnTo>
                    <a:pt x="226" y="694"/>
                  </a:lnTo>
                  <a:lnTo>
                    <a:pt x="254" y="724"/>
                  </a:lnTo>
                  <a:lnTo>
                    <a:pt x="280" y="750"/>
                  </a:lnTo>
                  <a:lnTo>
                    <a:pt x="308" y="77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0" name="Freeform 58"/>
            <p:cNvSpPr>
              <a:spLocks/>
            </p:cNvSpPr>
            <p:nvPr/>
          </p:nvSpPr>
          <p:spPr bwMode="auto">
            <a:xfrm>
              <a:off x="3167063" y="2392363"/>
              <a:ext cx="533400" cy="1295400"/>
            </a:xfrm>
            <a:custGeom>
              <a:avLst/>
              <a:gdLst>
                <a:gd name="T0" fmla="*/ 846772500 w 336"/>
                <a:gd name="T1" fmla="*/ 2036286250 h 816"/>
                <a:gd name="T2" fmla="*/ 846772500 w 336"/>
                <a:gd name="T3" fmla="*/ 2036286250 h 816"/>
                <a:gd name="T4" fmla="*/ 836691875 w 336"/>
                <a:gd name="T5" fmla="*/ 2056447500 h 816"/>
                <a:gd name="T6" fmla="*/ 836691875 w 336"/>
                <a:gd name="T7" fmla="*/ 2056447500 h 816"/>
                <a:gd name="T8" fmla="*/ 745966250 w 336"/>
                <a:gd name="T9" fmla="*/ 1975802500 h 816"/>
                <a:gd name="T10" fmla="*/ 655240625 w 336"/>
                <a:gd name="T11" fmla="*/ 1890117188 h 816"/>
                <a:gd name="T12" fmla="*/ 655240625 w 336"/>
                <a:gd name="T13" fmla="*/ 1890117188 h 816"/>
                <a:gd name="T14" fmla="*/ 579635938 w 336"/>
                <a:gd name="T15" fmla="*/ 1814512500 h 816"/>
                <a:gd name="T16" fmla="*/ 509071563 w 336"/>
                <a:gd name="T17" fmla="*/ 1728827188 h 816"/>
                <a:gd name="T18" fmla="*/ 443547500 w 336"/>
                <a:gd name="T19" fmla="*/ 1648182188 h 816"/>
                <a:gd name="T20" fmla="*/ 383063750 w 336"/>
                <a:gd name="T21" fmla="*/ 1557456563 h 816"/>
                <a:gd name="T22" fmla="*/ 322580000 w 336"/>
                <a:gd name="T23" fmla="*/ 1471771250 h 816"/>
                <a:gd name="T24" fmla="*/ 272176875 w 336"/>
                <a:gd name="T25" fmla="*/ 1376005313 h 816"/>
                <a:gd name="T26" fmla="*/ 221773750 w 336"/>
                <a:gd name="T27" fmla="*/ 1280239375 h 816"/>
                <a:gd name="T28" fmla="*/ 176410938 w 336"/>
                <a:gd name="T29" fmla="*/ 1179433125 h 816"/>
                <a:gd name="T30" fmla="*/ 136088438 w 336"/>
                <a:gd name="T31" fmla="*/ 1078626875 h 816"/>
                <a:gd name="T32" fmla="*/ 100806250 w 336"/>
                <a:gd name="T33" fmla="*/ 977820625 h 816"/>
                <a:gd name="T34" fmla="*/ 70564375 w 336"/>
                <a:gd name="T35" fmla="*/ 871974063 h 816"/>
                <a:gd name="T36" fmla="*/ 45362813 w 336"/>
                <a:gd name="T37" fmla="*/ 761087188 h 816"/>
                <a:gd name="T38" fmla="*/ 25201563 w 336"/>
                <a:gd name="T39" fmla="*/ 655240625 h 816"/>
                <a:gd name="T40" fmla="*/ 10080625 w 336"/>
                <a:gd name="T41" fmla="*/ 544353750 h 816"/>
                <a:gd name="T42" fmla="*/ 5040313 w 336"/>
                <a:gd name="T43" fmla="*/ 428426563 h 816"/>
                <a:gd name="T44" fmla="*/ 0 w 336"/>
                <a:gd name="T45" fmla="*/ 312499375 h 816"/>
                <a:gd name="T46" fmla="*/ 0 w 336"/>
                <a:gd name="T47" fmla="*/ 312499375 h 816"/>
                <a:gd name="T48" fmla="*/ 5040313 w 336"/>
                <a:gd name="T49" fmla="*/ 156249688 h 816"/>
                <a:gd name="T50" fmla="*/ 20161250 w 336"/>
                <a:gd name="T51" fmla="*/ 5040313 h 816"/>
                <a:gd name="T52" fmla="*/ 20161250 w 336"/>
                <a:gd name="T53" fmla="*/ 5040313 h 816"/>
                <a:gd name="T54" fmla="*/ 45362813 w 336"/>
                <a:gd name="T55" fmla="*/ 0 h 816"/>
                <a:gd name="T56" fmla="*/ 45362813 w 336"/>
                <a:gd name="T57" fmla="*/ 0 h 816"/>
                <a:gd name="T58" fmla="*/ 25201563 w 336"/>
                <a:gd name="T59" fmla="*/ 156249688 h 816"/>
                <a:gd name="T60" fmla="*/ 20161250 w 336"/>
                <a:gd name="T61" fmla="*/ 312499375 h 816"/>
                <a:gd name="T62" fmla="*/ 20161250 w 336"/>
                <a:gd name="T63" fmla="*/ 312499375 h 816"/>
                <a:gd name="T64" fmla="*/ 25201563 w 336"/>
                <a:gd name="T65" fmla="*/ 428426563 h 816"/>
                <a:gd name="T66" fmla="*/ 30241875 w 336"/>
                <a:gd name="T67" fmla="*/ 539313438 h 816"/>
                <a:gd name="T68" fmla="*/ 45362813 w 336"/>
                <a:gd name="T69" fmla="*/ 650200313 h 816"/>
                <a:gd name="T70" fmla="*/ 65524063 w 336"/>
                <a:gd name="T71" fmla="*/ 761087188 h 816"/>
                <a:gd name="T72" fmla="*/ 90725625 w 336"/>
                <a:gd name="T73" fmla="*/ 866933750 h 816"/>
                <a:gd name="T74" fmla="*/ 120967500 w 336"/>
                <a:gd name="T75" fmla="*/ 972780313 h 816"/>
                <a:gd name="T76" fmla="*/ 156249688 w 336"/>
                <a:gd name="T77" fmla="*/ 1073586563 h 816"/>
                <a:gd name="T78" fmla="*/ 196572188 w 336"/>
                <a:gd name="T79" fmla="*/ 1174392813 h 816"/>
                <a:gd name="T80" fmla="*/ 196572188 w 336"/>
                <a:gd name="T81" fmla="*/ 1174392813 h 816"/>
                <a:gd name="T82" fmla="*/ 236894688 w 336"/>
                <a:gd name="T83" fmla="*/ 1270158750 h 816"/>
                <a:gd name="T84" fmla="*/ 287297813 w 336"/>
                <a:gd name="T85" fmla="*/ 1365924688 h 816"/>
                <a:gd name="T86" fmla="*/ 342741250 w 336"/>
                <a:gd name="T87" fmla="*/ 1456650313 h 816"/>
                <a:gd name="T88" fmla="*/ 398184688 w 336"/>
                <a:gd name="T89" fmla="*/ 1547375938 h 816"/>
                <a:gd name="T90" fmla="*/ 458668438 w 336"/>
                <a:gd name="T91" fmla="*/ 1633061250 h 816"/>
                <a:gd name="T92" fmla="*/ 524192500 w 336"/>
                <a:gd name="T93" fmla="*/ 1718746563 h 816"/>
                <a:gd name="T94" fmla="*/ 594756875 w 336"/>
                <a:gd name="T95" fmla="*/ 1799391563 h 816"/>
                <a:gd name="T96" fmla="*/ 665321250 w 336"/>
                <a:gd name="T97" fmla="*/ 1874996250 h 816"/>
                <a:gd name="T98" fmla="*/ 665321250 w 336"/>
                <a:gd name="T99" fmla="*/ 1874996250 h 816"/>
                <a:gd name="T100" fmla="*/ 756046875 w 336"/>
                <a:gd name="T101" fmla="*/ 1955641250 h 816"/>
                <a:gd name="T102" fmla="*/ 846772500 w 336"/>
                <a:gd name="T103" fmla="*/ 2036286250 h 816"/>
                <a:gd name="T104" fmla="*/ 846772500 w 336"/>
                <a:gd name="T105" fmla="*/ 2036286250 h 81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36" h="816">
                  <a:moveTo>
                    <a:pt x="336" y="808"/>
                  </a:moveTo>
                  <a:lnTo>
                    <a:pt x="336" y="808"/>
                  </a:lnTo>
                  <a:lnTo>
                    <a:pt x="332" y="816"/>
                  </a:lnTo>
                  <a:lnTo>
                    <a:pt x="296" y="784"/>
                  </a:lnTo>
                  <a:lnTo>
                    <a:pt x="260" y="750"/>
                  </a:lnTo>
                  <a:lnTo>
                    <a:pt x="230" y="720"/>
                  </a:lnTo>
                  <a:lnTo>
                    <a:pt x="202" y="686"/>
                  </a:lnTo>
                  <a:lnTo>
                    <a:pt x="176" y="654"/>
                  </a:lnTo>
                  <a:lnTo>
                    <a:pt x="152" y="618"/>
                  </a:lnTo>
                  <a:lnTo>
                    <a:pt x="128" y="584"/>
                  </a:lnTo>
                  <a:lnTo>
                    <a:pt x="108" y="546"/>
                  </a:lnTo>
                  <a:lnTo>
                    <a:pt x="88" y="508"/>
                  </a:lnTo>
                  <a:lnTo>
                    <a:pt x="70" y="468"/>
                  </a:lnTo>
                  <a:lnTo>
                    <a:pt x="54" y="428"/>
                  </a:lnTo>
                  <a:lnTo>
                    <a:pt x="40" y="388"/>
                  </a:lnTo>
                  <a:lnTo>
                    <a:pt x="28" y="346"/>
                  </a:lnTo>
                  <a:lnTo>
                    <a:pt x="18" y="302"/>
                  </a:lnTo>
                  <a:lnTo>
                    <a:pt x="10" y="260"/>
                  </a:lnTo>
                  <a:lnTo>
                    <a:pt x="4" y="216"/>
                  </a:lnTo>
                  <a:lnTo>
                    <a:pt x="2" y="170"/>
                  </a:lnTo>
                  <a:lnTo>
                    <a:pt x="0" y="124"/>
                  </a:lnTo>
                  <a:lnTo>
                    <a:pt x="2" y="62"/>
                  </a:lnTo>
                  <a:lnTo>
                    <a:pt x="8" y="2"/>
                  </a:lnTo>
                  <a:lnTo>
                    <a:pt x="18" y="0"/>
                  </a:lnTo>
                  <a:lnTo>
                    <a:pt x="10" y="62"/>
                  </a:lnTo>
                  <a:lnTo>
                    <a:pt x="8" y="124"/>
                  </a:lnTo>
                  <a:lnTo>
                    <a:pt x="10" y="170"/>
                  </a:lnTo>
                  <a:lnTo>
                    <a:pt x="12" y="214"/>
                  </a:lnTo>
                  <a:lnTo>
                    <a:pt x="18" y="258"/>
                  </a:lnTo>
                  <a:lnTo>
                    <a:pt x="26" y="302"/>
                  </a:lnTo>
                  <a:lnTo>
                    <a:pt x="36" y="344"/>
                  </a:lnTo>
                  <a:lnTo>
                    <a:pt x="48" y="386"/>
                  </a:lnTo>
                  <a:lnTo>
                    <a:pt x="62" y="426"/>
                  </a:lnTo>
                  <a:lnTo>
                    <a:pt x="78" y="466"/>
                  </a:lnTo>
                  <a:lnTo>
                    <a:pt x="94" y="504"/>
                  </a:lnTo>
                  <a:lnTo>
                    <a:pt x="114" y="542"/>
                  </a:lnTo>
                  <a:lnTo>
                    <a:pt x="136" y="578"/>
                  </a:lnTo>
                  <a:lnTo>
                    <a:pt x="158" y="614"/>
                  </a:lnTo>
                  <a:lnTo>
                    <a:pt x="182" y="648"/>
                  </a:lnTo>
                  <a:lnTo>
                    <a:pt x="208" y="682"/>
                  </a:lnTo>
                  <a:lnTo>
                    <a:pt x="236" y="714"/>
                  </a:lnTo>
                  <a:lnTo>
                    <a:pt x="264" y="744"/>
                  </a:lnTo>
                  <a:lnTo>
                    <a:pt x="300" y="776"/>
                  </a:lnTo>
                  <a:lnTo>
                    <a:pt x="336" y="80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1" name="Freeform 59"/>
            <p:cNvSpPr>
              <a:spLocks/>
            </p:cNvSpPr>
            <p:nvPr/>
          </p:nvSpPr>
          <p:spPr bwMode="auto">
            <a:xfrm>
              <a:off x="2659063" y="2601913"/>
              <a:ext cx="31750" cy="333375"/>
            </a:xfrm>
            <a:custGeom>
              <a:avLst/>
              <a:gdLst>
                <a:gd name="T0" fmla="*/ 5040313 w 20"/>
                <a:gd name="T1" fmla="*/ 0 h 210"/>
                <a:gd name="T2" fmla="*/ 5040313 w 20"/>
                <a:gd name="T3" fmla="*/ 0 h 210"/>
                <a:gd name="T4" fmla="*/ 5040313 w 20"/>
                <a:gd name="T5" fmla="*/ 136088438 h 210"/>
                <a:gd name="T6" fmla="*/ 15120938 w 20"/>
                <a:gd name="T7" fmla="*/ 267136563 h 210"/>
                <a:gd name="T8" fmla="*/ 30241875 w 20"/>
                <a:gd name="T9" fmla="*/ 398184688 h 210"/>
                <a:gd name="T10" fmla="*/ 50403125 w 20"/>
                <a:gd name="T11" fmla="*/ 529232813 h 210"/>
                <a:gd name="T12" fmla="*/ 50403125 w 20"/>
                <a:gd name="T13" fmla="*/ 529232813 h 210"/>
                <a:gd name="T14" fmla="*/ 30241875 w 20"/>
                <a:gd name="T15" fmla="*/ 398184688 h 210"/>
                <a:gd name="T16" fmla="*/ 15120938 w 20"/>
                <a:gd name="T17" fmla="*/ 267136563 h 210"/>
                <a:gd name="T18" fmla="*/ 5040313 w 20"/>
                <a:gd name="T19" fmla="*/ 136088438 h 210"/>
                <a:gd name="T20" fmla="*/ 0 w 20"/>
                <a:gd name="T21" fmla="*/ 0 h 210"/>
                <a:gd name="T22" fmla="*/ 5040313 w 20"/>
                <a:gd name="T23" fmla="*/ 0 h 2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0" h="210">
                  <a:moveTo>
                    <a:pt x="2" y="0"/>
                  </a:moveTo>
                  <a:lnTo>
                    <a:pt x="2" y="0"/>
                  </a:lnTo>
                  <a:lnTo>
                    <a:pt x="2" y="54"/>
                  </a:lnTo>
                  <a:lnTo>
                    <a:pt x="6" y="106"/>
                  </a:lnTo>
                  <a:lnTo>
                    <a:pt x="12" y="158"/>
                  </a:lnTo>
                  <a:lnTo>
                    <a:pt x="20" y="210"/>
                  </a:lnTo>
                  <a:lnTo>
                    <a:pt x="12" y="158"/>
                  </a:lnTo>
                  <a:lnTo>
                    <a:pt x="6" y="106"/>
                  </a:lnTo>
                  <a:lnTo>
                    <a:pt x="2" y="54"/>
                  </a:lnTo>
                  <a:lnTo>
                    <a:pt x="0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2" name="Freeform 60"/>
            <p:cNvSpPr>
              <a:spLocks/>
            </p:cNvSpPr>
            <p:nvPr/>
          </p:nvSpPr>
          <p:spPr bwMode="auto">
            <a:xfrm>
              <a:off x="3103563" y="2408238"/>
              <a:ext cx="577850" cy="1346200"/>
            </a:xfrm>
            <a:custGeom>
              <a:avLst/>
              <a:gdLst>
                <a:gd name="T0" fmla="*/ 917336875 w 364"/>
                <a:gd name="T1" fmla="*/ 2111890938 h 848"/>
                <a:gd name="T2" fmla="*/ 917336875 w 364"/>
                <a:gd name="T3" fmla="*/ 2111890938 h 848"/>
                <a:gd name="T4" fmla="*/ 912296563 w 364"/>
                <a:gd name="T5" fmla="*/ 2137092500 h 848"/>
                <a:gd name="T6" fmla="*/ 912296563 w 364"/>
                <a:gd name="T7" fmla="*/ 2137092500 h 848"/>
                <a:gd name="T8" fmla="*/ 791329063 w 364"/>
                <a:gd name="T9" fmla="*/ 2041326563 h 848"/>
                <a:gd name="T10" fmla="*/ 680442188 w 364"/>
                <a:gd name="T11" fmla="*/ 1935480000 h 848"/>
                <a:gd name="T12" fmla="*/ 680442188 w 364"/>
                <a:gd name="T13" fmla="*/ 1935480000 h 848"/>
                <a:gd name="T14" fmla="*/ 604837500 w 364"/>
                <a:gd name="T15" fmla="*/ 1854835000 h 848"/>
                <a:gd name="T16" fmla="*/ 534273125 w 364"/>
                <a:gd name="T17" fmla="*/ 1769149688 h 848"/>
                <a:gd name="T18" fmla="*/ 463708750 w 364"/>
                <a:gd name="T19" fmla="*/ 1683464375 h 848"/>
                <a:gd name="T20" fmla="*/ 398184688 w 364"/>
                <a:gd name="T21" fmla="*/ 1592738750 h 848"/>
                <a:gd name="T22" fmla="*/ 337700938 w 364"/>
                <a:gd name="T23" fmla="*/ 1496972813 h 848"/>
                <a:gd name="T24" fmla="*/ 282257500 w 364"/>
                <a:gd name="T25" fmla="*/ 1401206875 h 848"/>
                <a:gd name="T26" fmla="*/ 231854375 w 364"/>
                <a:gd name="T27" fmla="*/ 1300400625 h 848"/>
                <a:gd name="T28" fmla="*/ 181451250 w 364"/>
                <a:gd name="T29" fmla="*/ 1194554063 h 848"/>
                <a:gd name="T30" fmla="*/ 141128750 w 364"/>
                <a:gd name="T31" fmla="*/ 1088707500 h 848"/>
                <a:gd name="T32" fmla="*/ 105846563 w 364"/>
                <a:gd name="T33" fmla="*/ 982860938 h 848"/>
                <a:gd name="T34" fmla="*/ 75604688 w 364"/>
                <a:gd name="T35" fmla="*/ 871974063 h 848"/>
                <a:gd name="T36" fmla="*/ 45362813 w 364"/>
                <a:gd name="T37" fmla="*/ 756046875 h 848"/>
                <a:gd name="T38" fmla="*/ 25201563 w 364"/>
                <a:gd name="T39" fmla="*/ 645160000 h 848"/>
                <a:gd name="T40" fmla="*/ 10080625 w 364"/>
                <a:gd name="T41" fmla="*/ 529232813 h 848"/>
                <a:gd name="T42" fmla="*/ 5040313 w 364"/>
                <a:gd name="T43" fmla="*/ 408265313 h 848"/>
                <a:gd name="T44" fmla="*/ 0 w 364"/>
                <a:gd name="T45" fmla="*/ 287297813 h 848"/>
                <a:gd name="T46" fmla="*/ 0 w 364"/>
                <a:gd name="T47" fmla="*/ 287297813 h 848"/>
                <a:gd name="T48" fmla="*/ 5040313 w 364"/>
                <a:gd name="T49" fmla="*/ 146169063 h 848"/>
                <a:gd name="T50" fmla="*/ 15120938 w 364"/>
                <a:gd name="T51" fmla="*/ 5040313 h 848"/>
                <a:gd name="T52" fmla="*/ 15120938 w 364"/>
                <a:gd name="T53" fmla="*/ 5040313 h 848"/>
                <a:gd name="T54" fmla="*/ 40322500 w 364"/>
                <a:gd name="T55" fmla="*/ 0 h 848"/>
                <a:gd name="T56" fmla="*/ 40322500 w 364"/>
                <a:gd name="T57" fmla="*/ 0 h 848"/>
                <a:gd name="T58" fmla="*/ 25201563 w 364"/>
                <a:gd name="T59" fmla="*/ 141128750 h 848"/>
                <a:gd name="T60" fmla="*/ 20161250 w 364"/>
                <a:gd name="T61" fmla="*/ 287297813 h 848"/>
                <a:gd name="T62" fmla="*/ 20161250 w 364"/>
                <a:gd name="T63" fmla="*/ 287297813 h 848"/>
                <a:gd name="T64" fmla="*/ 25201563 w 364"/>
                <a:gd name="T65" fmla="*/ 408265313 h 848"/>
                <a:gd name="T66" fmla="*/ 30241875 w 364"/>
                <a:gd name="T67" fmla="*/ 524192500 h 848"/>
                <a:gd name="T68" fmla="*/ 45362813 w 364"/>
                <a:gd name="T69" fmla="*/ 640119688 h 848"/>
                <a:gd name="T70" fmla="*/ 65524063 w 364"/>
                <a:gd name="T71" fmla="*/ 756046875 h 848"/>
                <a:gd name="T72" fmla="*/ 90725625 w 364"/>
                <a:gd name="T73" fmla="*/ 866933750 h 848"/>
                <a:gd name="T74" fmla="*/ 126007813 w 364"/>
                <a:gd name="T75" fmla="*/ 977820625 h 848"/>
                <a:gd name="T76" fmla="*/ 161290000 w 364"/>
                <a:gd name="T77" fmla="*/ 1083667188 h 848"/>
                <a:gd name="T78" fmla="*/ 201612500 w 364"/>
                <a:gd name="T79" fmla="*/ 1189513750 h 848"/>
                <a:gd name="T80" fmla="*/ 201612500 w 364"/>
                <a:gd name="T81" fmla="*/ 1189513750 h 848"/>
                <a:gd name="T82" fmla="*/ 246975313 w 364"/>
                <a:gd name="T83" fmla="*/ 1290320000 h 848"/>
                <a:gd name="T84" fmla="*/ 297378438 w 364"/>
                <a:gd name="T85" fmla="*/ 1391126250 h 848"/>
                <a:gd name="T86" fmla="*/ 352821875 w 364"/>
                <a:gd name="T87" fmla="*/ 1486892188 h 848"/>
                <a:gd name="T88" fmla="*/ 413305625 w 364"/>
                <a:gd name="T89" fmla="*/ 1577617813 h 848"/>
                <a:gd name="T90" fmla="*/ 478829688 w 364"/>
                <a:gd name="T91" fmla="*/ 1668343438 h 848"/>
                <a:gd name="T92" fmla="*/ 549394063 w 364"/>
                <a:gd name="T93" fmla="*/ 1759069063 h 848"/>
                <a:gd name="T94" fmla="*/ 619958438 w 364"/>
                <a:gd name="T95" fmla="*/ 1839714063 h 848"/>
                <a:gd name="T96" fmla="*/ 695563125 w 364"/>
                <a:gd name="T97" fmla="*/ 1920359063 h 848"/>
                <a:gd name="T98" fmla="*/ 695563125 w 364"/>
                <a:gd name="T99" fmla="*/ 1920359063 h 848"/>
                <a:gd name="T100" fmla="*/ 801409688 w 364"/>
                <a:gd name="T101" fmla="*/ 2021165313 h 848"/>
                <a:gd name="T102" fmla="*/ 917336875 w 364"/>
                <a:gd name="T103" fmla="*/ 2111890938 h 848"/>
                <a:gd name="T104" fmla="*/ 917336875 w 364"/>
                <a:gd name="T105" fmla="*/ 2111890938 h 84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64" h="848">
                  <a:moveTo>
                    <a:pt x="364" y="838"/>
                  </a:moveTo>
                  <a:lnTo>
                    <a:pt x="364" y="838"/>
                  </a:lnTo>
                  <a:lnTo>
                    <a:pt x="362" y="848"/>
                  </a:lnTo>
                  <a:lnTo>
                    <a:pt x="314" y="810"/>
                  </a:lnTo>
                  <a:lnTo>
                    <a:pt x="270" y="768"/>
                  </a:lnTo>
                  <a:lnTo>
                    <a:pt x="240" y="736"/>
                  </a:lnTo>
                  <a:lnTo>
                    <a:pt x="212" y="702"/>
                  </a:lnTo>
                  <a:lnTo>
                    <a:pt x="184" y="668"/>
                  </a:lnTo>
                  <a:lnTo>
                    <a:pt x="158" y="632"/>
                  </a:lnTo>
                  <a:lnTo>
                    <a:pt x="134" y="594"/>
                  </a:lnTo>
                  <a:lnTo>
                    <a:pt x="112" y="556"/>
                  </a:lnTo>
                  <a:lnTo>
                    <a:pt x="92" y="516"/>
                  </a:lnTo>
                  <a:lnTo>
                    <a:pt x="72" y="474"/>
                  </a:lnTo>
                  <a:lnTo>
                    <a:pt x="56" y="432"/>
                  </a:lnTo>
                  <a:lnTo>
                    <a:pt x="42" y="390"/>
                  </a:lnTo>
                  <a:lnTo>
                    <a:pt x="30" y="346"/>
                  </a:lnTo>
                  <a:lnTo>
                    <a:pt x="18" y="300"/>
                  </a:lnTo>
                  <a:lnTo>
                    <a:pt x="10" y="256"/>
                  </a:lnTo>
                  <a:lnTo>
                    <a:pt x="4" y="210"/>
                  </a:lnTo>
                  <a:lnTo>
                    <a:pt x="2" y="162"/>
                  </a:lnTo>
                  <a:lnTo>
                    <a:pt x="0" y="114"/>
                  </a:lnTo>
                  <a:lnTo>
                    <a:pt x="2" y="58"/>
                  </a:lnTo>
                  <a:lnTo>
                    <a:pt x="6" y="2"/>
                  </a:lnTo>
                  <a:lnTo>
                    <a:pt x="16" y="0"/>
                  </a:lnTo>
                  <a:lnTo>
                    <a:pt x="10" y="56"/>
                  </a:lnTo>
                  <a:lnTo>
                    <a:pt x="8" y="114"/>
                  </a:lnTo>
                  <a:lnTo>
                    <a:pt x="10" y="162"/>
                  </a:lnTo>
                  <a:lnTo>
                    <a:pt x="12" y="208"/>
                  </a:lnTo>
                  <a:lnTo>
                    <a:pt x="18" y="254"/>
                  </a:lnTo>
                  <a:lnTo>
                    <a:pt x="26" y="300"/>
                  </a:lnTo>
                  <a:lnTo>
                    <a:pt x="36" y="344"/>
                  </a:lnTo>
                  <a:lnTo>
                    <a:pt x="50" y="388"/>
                  </a:lnTo>
                  <a:lnTo>
                    <a:pt x="64" y="430"/>
                  </a:lnTo>
                  <a:lnTo>
                    <a:pt x="80" y="472"/>
                  </a:lnTo>
                  <a:lnTo>
                    <a:pt x="98" y="512"/>
                  </a:lnTo>
                  <a:lnTo>
                    <a:pt x="118" y="552"/>
                  </a:lnTo>
                  <a:lnTo>
                    <a:pt x="140" y="590"/>
                  </a:lnTo>
                  <a:lnTo>
                    <a:pt x="164" y="626"/>
                  </a:lnTo>
                  <a:lnTo>
                    <a:pt x="190" y="662"/>
                  </a:lnTo>
                  <a:lnTo>
                    <a:pt x="218" y="698"/>
                  </a:lnTo>
                  <a:lnTo>
                    <a:pt x="246" y="730"/>
                  </a:lnTo>
                  <a:lnTo>
                    <a:pt x="276" y="762"/>
                  </a:lnTo>
                  <a:lnTo>
                    <a:pt x="318" y="802"/>
                  </a:lnTo>
                  <a:lnTo>
                    <a:pt x="364" y="83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3" name="Freeform 61"/>
            <p:cNvSpPr>
              <a:spLocks/>
            </p:cNvSpPr>
            <p:nvPr/>
          </p:nvSpPr>
          <p:spPr bwMode="auto">
            <a:xfrm>
              <a:off x="3040063" y="2427288"/>
              <a:ext cx="622300" cy="1393825"/>
            </a:xfrm>
            <a:custGeom>
              <a:avLst/>
              <a:gdLst>
                <a:gd name="T0" fmla="*/ 987901250 w 392"/>
                <a:gd name="T1" fmla="*/ 2147483646 h 878"/>
                <a:gd name="T2" fmla="*/ 987901250 w 392"/>
                <a:gd name="T3" fmla="*/ 2147483646 h 878"/>
                <a:gd name="T4" fmla="*/ 982860938 w 392"/>
                <a:gd name="T5" fmla="*/ 2147483646 h 878"/>
                <a:gd name="T6" fmla="*/ 982860938 w 392"/>
                <a:gd name="T7" fmla="*/ 2147483646 h 878"/>
                <a:gd name="T8" fmla="*/ 912296563 w 392"/>
                <a:gd name="T9" fmla="*/ 2147483646 h 878"/>
                <a:gd name="T10" fmla="*/ 841732188 w 392"/>
                <a:gd name="T11" fmla="*/ 2101810313 h 878"/>
                <a:gd name="T12" fmla="*/ 776208125 w 392"/>
                <a:gd name="T13" fmla="*/ 2041326563 h 878"/>
                <a:gd name="T14" fmla="*/ 710684063 w 392"/>
                <a:gd name="T15" fmla="*/ 1975802500 h 878"/>
                <a:gd name="T16" fmla="*/ 710684063 w 392"/>
                <a:gd name="T17" fmla="*/ 1975802500 h 878"/>
                <a:gd name="T18" fmla="*/ 630039063 w 392"/>
                <a:gd name="T19" fmla="*/ 1890117188 h 878"/>
                <a:gd name="T20" fmla="*/ 554434375 w 392"/>
                <a:gd name="T21" fmla="*/ 1804431875 h 878"/>
                <a:gd name="T22" fmla="*/ 483870000 w 392"/>
                <a:gd name="T23" fmla="*/ 1713706250 h 878"/>
                <a:gd name="T24" fmla="*/ 413305625 w 392"/>
                <a:gd name="T25" fmla="*/ 1617940313 h 878"/>
                <a:gd name="T26" fmla="*/ 352821875 w 392"/>
                <a:gd name="T27" fmla="*/ 1517134063 h 878"/>
                <a:gd name="T28" fmla="*/ 292338125 w 392"/>
                <a:gd name="T29" fmla="*/ 1416327813 h 878"/>
                <a:gd name="T30" fmla="*/ 241935000 w 392"/>
                <a:gd name="T31" fmla="*/ 1310481250 h 878"/>
                <a:gd name="T32" fmla="*/ 191531875 w 392"/>
                <a:gd name="T33" fmla="*/ 1204634688 h 878"/>
                <a:gd name="T34" fmla="*/ 146169063 w 392"/>
                <a:gd name="T35" fmla="*/ 1093747813 h 878"/>
                <a:gd name="T36" fmla="*/ 110886875 w 392"/>
                <a:gd name="T37" fmla="*/ 982860938 h 878"/>
                <a:gd name="T38" fmla="*/ 75604688 w 392"/>
                <a:gd name="T39" fmla="*/ 866933750 h 878"/>
                <a:gd name="T40" fmla="*/ 50403125 w 392"/>
                <a:gd name="T41" fmla="*/ 745966250 h 878"/>
                <a:gd name="T42" fmla="*/ 30241875 w 392"/>
                <a:gd name="T43" fmla="*/ 630039063 h 878"/>
                <a:gd name="T44" fmla="*/ 15120938 w 392"/>
                <a:gd name="T45" fmla="*/ 509071563 h 878"/>
                <a:gd name="T46" fmla="*/ 5040313 w 392"/>
                <a:gd name="T47" fmla="*/ 383063750 h 878"/>
                <a:gd name="T48" fmla="*/ 0 w 392"/>
                <a:gd name="T49" fmla="*/ 257055938 h 878"/>
                <a:gd name="T50" fmla="*/ 0 w 392"/>
                <a:gd name="T51" fmla="*/ 257055938 h 878"/>
                <a:gd name="T52" fmla="*/ 5040313 w 392"/>
                <a:gd name="T53" fmla="*/ 131048125 h 878"/>
                <a:gd name="T54" fmla="*/ 15120938 w 392"/>
                <a:gd name="T55" fmla="*/ 5040313 h 878"/>
                <a:gd name="T56" fmla="*/ 15120938 w 392"/>
                <a:gd name="T57" fmla="*/ 5040313 h 878"/>
                <a:gd name="T58" fmla="*/ 35282188 w 392"/>
                <a:gd name="T59" fmla="*/ 0 h 878"/>
                <a:gd name="T60" fmla="*/ 35282188 w 392"/>
                <a:gd name="T61" fmla="*/ 0 h 878"/>
                <a:gd name="T62" fmla="*/ 25201563 w 392"/>
                <a:gd name="T63" fmla="*/ 126007813 h 878"/>
                <a:gd name="T64" fmla="*/ 20161250 w 392"/>
                <a:gd name="T65" fmla="*/ 257055938 h 878"/>
                <a:gd name="T66" fmla="*/ 20161250 w 392"/>
                <a:gd name="T67" fmla="*/ 257055938 h 878"/>
                <a:gd name="T68" fmla="*/ 25201563 w 392"/>
                <a:gd name="T69" fmla="*/ 383063750 h 878"/>
                <a:gd name="T70" fmla="*/ 35282188 w 392"/>
                <a:gd name="T71" fmla="*/ 504031250 h 878"/>
                <a:gd name="T72" fmla="*/ 50403125 w 392"/>
                <a:gd name="T73" fmla="*/ 624998750 h 878"/>
                <a:gd name="T74" fmla="*/ 70564375 w 392"/>
                <a:gd name="T75" fmla="*/ 745966250 h 878"/>
                <a:gd name="T76" fmla="*/ 95765938 w 392"/>
                <a:gd name="T77" fmla="*/ 861893438 h 878"/>
                <a:gd name="T78" fmla="*/ 131048125 w 392"/>
                <a:gd name="T79" fmla="*/ 972780313 h 878"/>
                <a:gd name="T80" fmla="*/ 166330313 w 392"/>
                <a:gd name="T81" fmla="*/ 1088707500 h 878"/>
                <a:gd name="T82" fmla="*/ 211693125 w 392"/>
                <a:gd name="T83" fmla="*/ 1194554063 h 878"/>
                <a:gd name="T84" fmla="*/ 211693125 w 392"/>
                <a:gd name="T85" fmla="*/ 1194554063 h 878"/>
                <a:gd name="T86" fmla="*/ 257055938 w 392"/>
                <a:gd name="T87" fmla="*/ 1305440938 h 878"/>
                <a:gd name="T88" fmla="*/ 312499375 w 392"/>
                <a:gd name="T89" fmla="*/ 1406247188 h 878"/>
                <a:gd name="T90" fmla="*/ 367942813 w 392"/>
                <a:gd name="T91" fmla="*/ 1507053438 h 878"/>
                <a:gd name="T92" fmla="*/ 433466875 w 392"/>
                <a:gd name="T93" fmla="*/ 1607859688 h 878"/>
                <a:gd name="T94" fmla="*/ 498990938 w 392"/>
                <a:gd name="T95" fmla="*/ 1698585313 h 878"/>
                <a:gd name="T96" fmla="*/ 569555313 w 392"/>
                <a:gd name="T97" fmla="*/ 1789310938 h 878"/>
                <a:gd name="T98" fmla="*/ 645160000 w 392"/>
                <a:gd name="T99" fmla="*/ 1880036563 h 878"/>
                <a:gd name="T100" fmla="*/ 725805000 w 392"/>
                <a:gd name="T101" fmla="*/ 1960681563 h 878"/>
                <a:gd name="T102" fmla="*/ 725805000 w 392"/>
                <a:gd name="T103" fmla="*/ 1960681563 h 878"/>
                <a:gd name="T104" fmla="*/ 791329063 w 392"/>
                <a:gd name="T105" fmla="*/ 2021165313 h 878"/>
                <a:gd name="T106" fmla="*/ 851812813 w 392"/>
                <a:gd name="T107" fmla="*/ 2081649063 h 878"/>
                <a:gd name="T108" fmla="*/ 922377188 w 392"/>
                <a:gd name="T109" fmla="*/ 2137092500 h 878"/>
                <a:gd name="T110" fmla="*/ 987901250 w 392"/>
                <a:gd name="T111" fmla="*/ 2147483646 h 878"/>
                <a:gd name="T112" fmla="*/ 987901250 w 392"/>
                <a:gd name="T113" fmla="*/ 2147483646 h 87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2" h="878">
                  <a:moveTo>
                    <a:pt x="392" y="870"/>
                  </a:moveTo>
                  <a:lnTo>
                    <a:pt x="392" y="870"/>
                  </a:lnTo>
                  <a:lnTo>
                    <a:pt x="390" y="878"/>
                  </a:lnTo>
                  <a:lnTo>
                    <a:pt x="362" y="856"/>
                  </a:lnTo>
                  <a:lnTo>
                    <a:pt x="334" y="834"/>
                  </a:lnTo>
                  <a:lnTo>
                    <a:pt x="308" y="810"/>
                  </a:lnTo>
                  <a:lnTo>
                    <a:pt x="282" y="784"/>
                  </a:lnTo>
                  <a:lnTo>
                    <a:pt x="250" y="750"/>
                  </a:lnTo>
                  <a:lnTo>
                    <a:pt x="220" y="716"/>
                  </a:lnTo>
                  <a:lnTo>
                    <a:pt x="192" y="680"/>
                  </a:lnTo>
                  <a:lnTo>
                    <a:pt x="164" y="642"/>
                  </a:lnTo>
                  <a:lnTo>
                    <a:pt x="140" y="602"/>
                  </a:lnTo>
                  <a:lnTo>
                    <a:pt x="116" y="562"/>
                  </a:lnTo>
                  <a:lnTo>
                    <a:pt x="96" y="520"/>
                  </a:lnTo>
                  <a:lnTo>
                    <a:pt x="76" y="478"/>
                  </a:lnTo>
                  <a:lnTo>
                    <a:pt x="58" y="434"/>
                  </a:lnTo>
                  <a:lnTo>
                    <a:pt x="44" y="390"/>
                  </a:lnTo>
                  <a:lnTo>
                    <a:pt x="30" y="344"/>
                  </a:lnTo>
                  <a:lnTo>
                    <a:pt x="20" y="296"/>
                  </a:lnTo>
                  <a:lnTo>
                    <a:pt x="12" y="250"/>
                  </a:lnTo>
                  <a:lnTo>
                    <a:pt x="6" y="202"/>
                  </a:lnTo>
                  <a:lnTo>
                    <a:pt x="2" y="152"/>
                  </a:lnTo>
                  <a:lnTo>
                    <a:pt x="0" y="102"/>
                  </a:lnTo>
                  <a:lnTo>
                    <a:pt x="2" y="52"/>
                  </a:lnTo>
                  <a:lnTo>
                    <a:pt x="6" y="2"/>
                  </a:lnTo>
                  <a:lnTo>
                    <a:pt x="14" y="0"/>
                  </a:lnTo>
                  <a:lnTo>
                    <a:pt x="10" y="50"/>
                  </a:lnTo>
                  <a:lnTo>
                    <a:pt x="8" y="102"/>
                  </a:lnTo>
                  <a:lnTo>
                    <a:pt x="10" y="152"/>
                  </a:lnTo>
                  <a:lnTo>
                    <a:pt x="14" y="200"/>
                  </a:lnTo>
                  <a:lnTo>
                    <a:pt x="20" y="248"/>
                  </a:lnTo>
                  <a:lnTo>
                    <a:pt x="28" y="296"/>
                  </a:lnTo>
                  <a:lnTo>
                    <a:pt x="38" y="342"/>
                  </a:lnTo>
                  <a:lnTo>
                    <a:pt x="52" y="386"/>
                  </a:lnTo>
                  <a:lnTo>
                    <a:pt x="66" y="432"/>
                  </a:lnTo>
                  <a:lnTo>
                    <a:pt x="84" y="474"/>
                  </a:lnTo>
                  <a:lnTo>
                    <a:pt x="102" y="518"/>
                  </a:lnTo>
                  <a:lnTo>
                    <a:pt x="124" y="558"/>
                  </a:lnTo>
                  <a:lnTo>
                    <a:pt x="146" y="598"/>
                  </a:lnTo>
                  <a:lnTo>
                    <a:pt x="172" y="638"/>
                  </a:lnTo>
                  <a:lnTo>
                    <a:pt x="198" y="674"/>
                  </a:lnTo>
                  <a:lnTo>
                    <a:pt x="226" y="710"/>
                  </a:lnTo>
                  <a:lnTo>
                    <a:pt x="256" y="746"/>
                  </a:lnTo>
                  <a:lnTo>
                    <a:pt x="288" y="778"/>
                  </a:lnTo>
                  <a:lnTo>
                    <a:pt x="314" y="802"/>
                  </a:lnTo>
                  <a:lnTo>
                    <a:pt x="338" y="826"/>
                  </a:lnTo>
                  <a:lnTo>
                    <a:pt x="366" y="848"/>
                  </a:lnTo>
                  <a:lnTo>
                    <a:pt x="392" y="87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4" name="Freeform 62"/>
            <p:cNvSpPr>
              <a:spLocks/>
            </p:cNvSpPr>
            <p:nvPr/>
          </p:nvSpPr>
          <p:spPr bwMode="auto">
            <a:xfrm>
              <a:off x="2976563" y="2449513"/>
              <a:ext cx="673100" cy="1438275"/>
            </a:xfrm>
            <a:custGeom>
              <a:avLst/>
              <a:gdLst>
                <a:gd name="T0" fmla="*/ 1068546250 w 424"/>
                <a:gd name="T1" fmla="*/ 2147483646 h 906"/>
                <a:gd name="T2" fmla="*/ 1068546250 w 424"/>
                <a:gd name="T3" fmla="*/ 2147483646 h 906"/>
                <a:gd name="T4" fmla="*/ 1063505938 w 424"/>
                <a:gd name="T5" fmla="*/ 2147483646 h 906"/>
                <a:gd name="T6" fmla="*/ 1063505938 w 424"/>
                <a:gd name="T7" fmla="*/ 2147483646 h 906"/>
                <a:gd name="T8" fmla="*/ 977820625 w 424"/>
                <a:gd name="T9" fmla="*/ 2147483646 h 906"/>
                <a:gd name="T10" fmla="*/ 897175625 w 424"/>
                <a:gd name="T11" fmla="*/ 2147483646 h 906"/>
                <a:gd name="T12" fmla="*/ 816530625 w 424"/>
                <a:gd name="T13" fmla="*/ 2086689375 h 906"/>
                <a:gd name="T14" fmla="*/ 740925938 w 424"/>
                <a:gd name="T15" fmla="*/ 2011084688 h 906"/>
                <a:gd name="T16" fmla="*/ 740925938 w 424"/>
                <a:gd name="T17" fmla="*/ 2011084688 h 906"/>
                <a:gd name="T18" fmla="*/ 660280938 w 424"/>
                <a:gd name="T19" fmla="*/ 1925399375 h 906"/>
                <a:gd name="T20" fmla="*/ 579635938 w 424"/>
                <a:gd name="T21" fmla="*/ 1834673750 h 906"/>
                <a:gd name="T22" fmla="*/ 504031250 w 424"/>
                <a:gd name="T23" fmla="*/ 1738907813 h 906"/>
                <a:gd name="T24" fmla="*/ 433466875 w 424"/>
                <a:gd name="T25" fmla="*/ 1638101563 h 906"/>
                <a:gd name="T26" fmla="*/ 367942813 w 424"/>
                <a:gd name="T27" fmla="*/ 1537295313 h 906"/>
                <a:gd name="T28" fmla="*/ 307459063 w 424"/>
                <a:gd name="T29" fmla="*/ 1431448750 h 906"/>
                <a:gd name="T30" fmla="*/ 252015625 w 424"/>
                <a:gd name="T31" fmla="*/ 1320561875 h 906"/>
                <a:gd name="T32" fmla="*/ 201612500 w 424"/>
                <a:gd name="T33" fmla="*/ 1209675000 h 906"/>
                <a:gd name="T34" fmla="*/ 156249688 w 424"/>
                <a:gd name="T35" fmla="*/ 1093747813 h 906"/>
                <a:gd name="T36" fmla="*/ 115927188 w 424"/>
                <a:gd name="T37" fmla="*/ 977820625 h 906"/>
                <a:gd name="T38" fmla="*/ 80645000 w 424"/>
                <a:gd name="T39" fmla="*/ 856853125 h 906"/>
                <a:gd name="T40" fmla="*/ 50403125 w 424"/>
                <a:gd name="T41" fmla="*/ 735885625 h 906"/>
                <a:gd name="T42" fmla="*/ 30241875 w 424"/>
                <a:gd name="T43" fmla="*/ 609877813 h 906"/>
                <a:gd name="T44" fmla="*/ 15120938 w 424"/>
                <a:gd name="T45" fmla="*/ 483870000 h 906"/>
                <a:gd name="T46" fmla="*/ 5040313 w 424"/>
                <a:gd name="T47" fmla="*/ 352821875 h 906"/>
                <a:gd name="T48" fmla="*/ 0 w 424"/>
                <a:gd name="T49" fmla="*/ 221773750 h 906"/>
                <a:gd name="T50" fmla="*/ 0 w 424"/>
                <a:gd name="T51" fmla="*/ 221773750 h 906"/>
                <a:gd name="T52" fmla="*/ 5040313 w 424"/>
                <a:gd name="T53" fmla="*/ 115927188 h 906"/>
                <a:gd name="T54" fmla="*/ 10080625 w 424"/>
                <a:gd name="T55" fmla="*/ 5040313 h 906"/>
                <a:gd name="T56" fmla="*/ 10080625 w 424"/>
                <a:gd name="T57" fmla="*/ 5040313 h 906"/>
                <a:gd name="T58" fmla="*/ 30241875 w 424"/>
                <a:gd name="T59" fmla="*/ 0 h 906"/>
                <a:gd name="T60" fmla="*/ 30241875 w 424"/>
                <a:gd name="T61" fmla="*/ 0 h 906"/>
                <a:gd name="T62" fmla="*/ 25201563 w 424"/>
                <a:gd name="T63" fmla="*/ 110886875 h 906"/>
                <a:gd name="T64" fmla="*/ 20161250 w 424"/>
                <a:gd name="T65" fmla="*/ 221773750 h 906"/>
                <a:gd name="T66" fmla="*/ 20161250 w 424"/>
                <a:gd name="T67" fmla="*/ 221773750 h 906"/>
                <a:gd name="T68" fmla="*/ 25201563 w 424"/>
                <a:gd name="T69" fmla="*/ 352821875 h 906"/>
                <a:gd name="T70" fmla="*/ 35282188 w 424"/>
                <a:gd name="T71" fmla="*/ 478829688 h 906"/>
                <a:gd name="T72" fmla="*/ 50403125 w 424"/>
                <a:gd name="T73" fmla="*/ 604837500 h 906"/>
                <a:gd name="T74" fmla="*/ 70564375 w 424"/>
                <a:gd name="T75" fmla="*/ 730845313 h 906"/>
                <a:gd name="T76" fmla="*/ 100806250 w 424"/>
                <a:gd name="T77" fmla="*/ 851812813 h 906"/>
                <a:gd name="T78" fmla="*/ 131048125 w 424"/>
                <a:gd name="T79" fmla="*/ 967740000 h 906"/>
                <a:gd name="T80" fmla="*/ 171370625 w 424"/>
                <a:gd name="T81" fmla="*/ 1088707500 h 906"/>
                <a:gd name="T82" fmla="*/ 216733438 w 424"/>
                <a:gd name="T83" fmla="*/ 1199594375 h 906"/>
                <a:gd name="T84" fmla="*/ 216733438 w 424"/>
                <a:gd name="T85" fmla="*/ 1199594375 h 906"/>
                <a:gd name="T86" fmla="*/ 267136563 w 424"/>
                <a:gd name="T87" fmla="*/ 1310481250 h 906"/>
                <a:gd name="T88" fmla="*/ 322580000 w 424"/>
                <a:gd name="T89" fmla="*/ 1421368125 h 906"/>
                <a:gd name="T90" fmla="*/ 383063750 w 424"/>
                <a:gd name="T91" fmla="*/ 1527214688 h 906"/>
                <a:gd name="T92" fmla="*/ 448587813 w 424"/>
                <a:gd name="T93" fmla="*/ 1628020938 h 906"/>
                <a:gd name="T94" fmla="*/ 519152188 w 424"/>
                <a:gd name="T95" fmla="*/ 1723786875 h 906"/>
                <a:gd name="T96" fmla="*/ 594756875 w 424"/>
                <a:gd name="T97" fmla="*/ 1819552813 h 906"/>
                <a:gd name="T98" fmla="*/ 670361563 w 424"/>
                <a:gd name="T99" fmla="*/ 1910278438 h 906"/>
                <a:gd name="T100" fmla="*/ 756046875 w 424"/>
                <a:gd name="T101" fmla="*/ 1995963750 h 906"/>
                <a:gd name="T102" fmla="*/ 756046875 w 424"/>
                <a:gd name="T103" fmla="*/ 1995963750 h 906"/>
                <a:gd name="T104" fmla="*/ 831651563 w 424"/>
                <a:gd name="T105" fmla="*/ 2071568438 h 906"/>
                <a:gd name="T106" fmla="*/ 907256250 w 424"/>
                <a:gd name="T107" fmla="*/ 2137092500 h 906"/>
                <a:gd name="T108" fmla="*/ 987901250 w 424"/>
                <a:gd name="T109" fmla="*/ 2147483646 h 906"/>
                <a:gd name="T110" fmla="*/ 1068546250 w 424"/>
                <a:gd name="T111" fmla="*/ 2147483646 h 906"/>
                <a:gd name="T112" fmla="*/ 1068546250 w 424"/>
                <a:gd name="T113" fmla="*/ 2147483646 h 90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24" h="906">
                  <a:moveTo>
                    <a:pt x="424" y="898"/>
                  </a:moveTo>
                  <a:lnTo>
                    <a:pt x="424" y="898"/>
                  </a:lnTo>
                  <a:lnTo>
                    <a:pt x="422" y="906"/>
                  </a:lnTo>
                  <a:lnTo>
                    <a:pt x="388" y="882"/>
                  </a:lnTo>
                  <a:lnTo>
                    <a:pt x="356" y="856"/>
                  </a:lnTo>
                  <a:lnTo>
                    <a:pt x="324" y="828"/>
                  </a:lnTo>
                  <a:lnTo>
                    <a:pt x="294" y="798"/>
                  </a:lnTo>
                  <a:lnTo>
                    <a:pt x="262" y="764"/>
                  </a:lnTo>
                  <a:lnTo>
                    <a:pt x="230" y="728"/>
                  </a:lnTo>
                  <a:lnTo>
                    <a:pt x="200" y="690"/>
                  </a:lnTo>
                  <a:lnTo>
                    <a:pt x="172" y="650"/>
                  </a:lnTo>
                  <a:lnTo>
                    <a:pt x="146" y="610"/>
                  </a:lnTo>
                  <a:lnTo>
                    <a:pt x="122" y="568"/>
                  </a:lnTo>
                  <a:lnTo>
                    <a:pt x="100" y="524"/>
                  </a:lnTo>
                  <a:lnTo>
                    <a:pt x="80" y="480"/>
                  </a:lnTo>
                  <a:lnTo>
                    <a:pt x="62" y="434"/>
                  </a:lnTo>
                  <a:lnTo>
                    <a:pt x="46" y="388"/>
                  </a:lnTo>
                  <a:lnTo>
                    <a:pt x="32" y="340"/>
                  </a:lnTo>
                  <a:lnTo>
                    <a:pt x="20" y="292"/>
                  </a:lnTo>
                  <a:lnTo>
                    <a:pt x="12" y="242"/>
                  </a:lnTo>
                  <a:lnTo>
                    <a:pt x="6" y="192"/>
                  </a:lnTo>
                  <a:lnTo>
                    <a:pt x="2" y="140"/>
                  </a:lnTo>
                  <a:lnTo>
                    <a:pt x="0" y="88"/>
                  </a:lnTo>
                  <a:lnTo>
                    <a:pt x="2" y="46"/>
                  </a:lnTo>
                  <a:lnTo>
                    <a:pt x="4" y="2"/>
                  </a:lnTo>
                  <a:lnTo>
                    <a:pt x="12" y="0"/>
                  </a:lnTo>
                  <a:lnTo>
                    <a:pt x="10" y="44"/>
                  </a:lnTo>
                  <a:lnTo>
                    <a:pt x="8" y="88"/>
                  </a:lnTo>
                  <a:lnTo>
                    <a:pt x="10" y="140"/>
                  </a:lnTo>
                  <a:lnTo>
                    <a:pt x="14" y="190"/>
                  </a:lnTo>
                  <a:lnTo>
                    <a:pt x="20" y="240"/>
                  </a:lnTo>
                  <a:lnTo>
                    <a:pt x="28" y="290"/>
                  </a:lnTo>
                  <a:lnTo>
                    <a:pt x="40" y="338"/>
                  </a:lnTo>
                  <a:lnTo>
                    <a:pt x="52" y="384"/>
                  </a:lnTo>
                  <a:lnTo>
                    <a:pt x="68" y="432"/>
                  </a:lnTo>
                  <a:lnTo>
                    <a:pt x="86" y="476"/>
                  </a:lnTo>
                  <a:lnTo>
                    <a:pt x="106" y="520"/>
                  </a:lnTo>
                  <a:lnTo>
                    <a:pt x="128" y="564"/>
                  </a:lnTo>
                  <a:lnTo>
                    <a:pt x="152" y="606"/>
                  </a:lnTo>
                  <a:lnTo>
                    <a:pt x="178" y="646"/>
                  </a:lnTo>
                  <a:lnTo>
                    <a:pt x="206" y="684"/>
                  </a:lnTo>
                  <a:lnTo>
                    <a:pt x="236" y="722"/>
                  </a:lnTo>
                  <a:lnTo>
                    <a:pt x="266" y="758"/>
                  </a:lnTo>
                  <a:lnTo>
                    <a:pt x="300" y="792"/>
                  </a:lnTo>
                  <a:lnTo>
                    <a:pt x="330" y="822"/>
                  </a:lnTo>
                  <a:lnTo>
                    <a:pt x="360" y="848"/>
                  </a:lnTo>
                  <a:lnTo>
                    <a:pt x="392" y="874"/>
                  </a:lnTo>
                  <a:lnTo>
                    <a:pt x="424" y="89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5" name="Freeform 63"/>
            <p:cNvSpPr>
              <a:spLocks/>
            </p:cNvSpPr>
            <p:nvPr/>
          </p:nvSpPr>
          <p:spPr bwMode="auto">
            <a:xfrm>
              <a:off x="2913063" y="2471738"/>
              <a:ext cx="723900" cy="1485900"/>
            </a:xfrm>
            <a:custGeom>
              <a:avLst/>
              <a:gdLst>
                <a:gd name="T0" fmla="*/ 1149191250 w 456"/>
                <a:gd name="T1" fmla="*/ 2147483646 h 936"/>
                <a:gd name="T2" fmla="*/ 1149191250 w 456"/>
                <a:gd name="T3" fmla="*/ 2147483646 h 936"/>
                <a:gd name="T4" fmla="*/ 1144150938 w 456"/>
                <a:gd name="T5" fmla="*/ 2147483646 h 936"/>
                <a:gd name="T6" fmla="*/ 1144150938 w 456"/>
                <a:gd name="T7" fmla="*/ 2147483646 h 936"/>
                <a:gd name="T8" fmla="*/ 1048385000 w 456"/>
                <a:gd name="T9" fmla="*/ 2147483646 h 936"/>
                <a:gd name="T10" fmla="*/ 952619063 w 456"/>
                <a:gd name="T11" fmla="*/ 2147483646 h 936"/>
                <a:gd name="T12" fmla="*/ 861893438 w 456"/>
                <a:gd name="T13" fmla="*/ 2132052188 h 936"/>
                <a:gd name="T14" fmla="*/ 771167813 w 456"/>
                <a:gd name="T15" fmla="*/ 2046366875 h 936"/>
                <a:gd name="T16" fmla="*/ 771167813 w 456"/>
                <a:gd name="T17" fmla="*/ 2046366875 h 936"/>
                <a:gd name="T18" fmla="*/ 685482500 w 456"/>
                <a:gd name="T19" fmla="*/ 1955641250 h 936"/>
                <a:gd name="T20" fmla="*/ 599797188 w 456"/>
                <a:gd name="T21" fmla="*/ 1859875313 h 936"/>
                <a:gd name="T22" fmla="*/ 524192500 w 456"/>
                <a:gd name="T23" fmla="*/ 1764109375 h 936"/>
                <a:gd name="T24" fmla="*/ 448587813 w 456"/>
                <a:gd name="T25" fmla="*/ 1658262813 h 936"/>
                <a:gd name="T26" fmla="*/ 383063750 w 456"/>
                <a:gd name="T27" fmla="*/ 1552416250 h 936"/>
                <a:gd name="T28" fmla="*/ 317539688 w 456"/>
                <a:gd name="T29" fmla="*/ 1441529375 h 936"/>
                <a:gd name="T30" fmla="*/ 262096250 w 456"/>
                <a:gd name="T31" fmla="*/ 1330642500 h 936"/>
                <a:gd name="T32" fmla="*/ 206652813 w 456"/>
                <a:gd name="T33" fmla="*/ 1209675000 h 936"/>
                <a:gd name="T34" fmla="*/ 161290000 w 456"/>
                <a:gd name="T35" fmla="*/ 1093747813 h 936"/>
                <a:gd name="T36" fmla="*/ 120967500 w 456"/>
                <a:gd name="T37" fmla="*/ 972780313 h 936"/>
                <a:gd name="T38" fmla="*/ 85685313 w 456"/>
                <a:gd name="T39" fmla="*/ 846772500 h 936"/>
                <a:gd name="T40" fmla="*/ 55443438 w 456"/>
                <a:gd name="T41" fmla="*/ 720764688 h 936"/>
                <a:gd name="T42" fmla="*/ 30241875 w 456"/>
                <a:gd name="T43" fmla="*/ 589716563 h 936"/>
                <a:gd name="T44" fmla="*/ 15120938 w 456"/>
                <a:gd name="T45" fmla="*/ 458668438 h 936"/>
                <a:gd name="T46" fmla="*/ 5040313 w 456"/>
                <a:gd name="T47" fmla="*/ 322580000 h 936"/>
                <a:gd name="T48" fmla="*/ 0 w 456"/>
                <a:gd name="T49" fmla="*/ 186491563 h 936"/>
                <a:gd name="T50" fmla="*/ 0 w 456"/>
                <a:gd name="T51" fmla="*/ 186491563 h 936"/>
                <a:gd name="T52" fmla="*/ 0 w 456"/>
                <a:gd name="T53" fmla="*/ 95765938 h 936"/>
                <a:gd name="T54" fmla="*/ 5040313 w 456"/>
                <a:gd name="T55" fmla="*/ 10080625 h 936"/>
                <a:gd name="T56" fmla="*/ 5040313 w 456"/>
                <a:gd name="T57" fmla="*/ 10080625 h 936"/>
                <a:gd name="T58" fmla="*/ 25201563 w 456"/>
                <a:gd name="T59" fmla="*/ 0 h 936"/>
                <a:gd name="T60" fmla="*/ 25201563 w 456"/>
                <a:gd name="T61" fmla="*/ 0 h 936"/>
                <a:gd name="T62" fmla="*/ 25201563 w 456"/>
                <a:gd name="T63" fmla="*/ 95765938 h 936"/>
                <a:gd name="T64" fmla="*/ 20161250 w 456"/>
                <a:gd name="T65" fmla="*/ 186491563 h 936"/>
                <a:gd name="T66" fmla="*/ 20161250 w 456"/>
                <a:gd name="T67" fmla="*/ 186491563 h 936"/>
                <a:gd name="T68" fmla="*/ 25201563 w 456"/>
                <a:gd name="T69" fmla="*/ 322580000 h 936"/>
                <a:gd name="T70" fmla="*/ 35282188 w 456"/>
                <a:gd name="T71" fmla="*/ 453628125 h 936"/>
                <a:gd name="T72" fmla="*/ 50403125 w 456"/>
                <a:gd name="T73" fmla="*/ 584676250 h 936"/>
                <a:gd name="T74" fmla="*/ 75604688 w 456"/>
                <a:gd name="T75" fmla="*/ 715724375 h 936"/>
                <a:gd name="T76" fmla="*/ 100806250 w 456"/>
                <a:gd name="T77" fmla="*/ 841732188 h 936"/>
                <a:gd name="T78" fmla="*/ 136088438 w 456"/>
                <a:gd name="T79" fmla="*/ 962699688 h 936"/>
                <a:gd name="T80" fmla="*/ 181451250 w 456"/>
                <a:gd name="T81" fmla="*/ 1083667188 h 936"/>
                <a:gd name="T82" fmla="*/ 226814063 w 456"/>
                <a:gd name="T83" fmla="*/ 1204634688 h 936"/>
                <a:gd name="T84" fmla="*/ 226814063 w 456"/>
                <a:gd name="T85" fmla="*/ 1204634688 h 936"/>
                <a:gd name="T86" fmla="*/ 277217188 w 456"/>
                <a:gd name="T87" fmla="*/ 1320561875 h 936"/>
                <a:gd name="T88" fmla="*/ 337700938 w 456"/>
                <a:gd name="T89" fmla="*/ 1431448750 h 936"/>
                <a:gd name="T90" fmla="*/ 398184688 w 456"/>
                <a:gd name="T91" fmla="*/ 1542335625 h 936"/>
                <a:gd name="T92" fmla="*/ 468749063 w 456"/>
                <a:gd name="T93" fmla="*/ 1648182188 h 936"/>
                <a:gd name="T94" fmla="*/ 539313438 w 456"/>
                <a:gd name="T95" fmla="*/ 1748988438 h 936"/>
                <a:gd name="T96" fmla="*/ 614918125 w 456"/>
                <a:gd name="T97" fmla="*/ 1849794688 h 936"/>
                <a:gd name="T98" fmla="*/ 700603438 w 456"/>
                <a:gd name="T99" fmla="*/ 1945560625 h 936"/>
                <a:gd name="T100" fmla="*/ 786288750 w 456"/>
                <a:gd name="T101" fmla="*/ 2036286250 h 936"/>
                <a:gd name="T102" fmla="*/ 786288750 w 456"/>
                <a:gd name="T103" fmla="*/ 2036286250 h 936"/>
                <a:gd name="T104" fmla="*/ 871974063 w 456"/>
                <a:gd name="T105" fmla="*/ 2116931250 h 936"/>
                <a:gd name="T106" fmla="*/ 962699688 w 456"/>
                <a:gd name="T107" fmla="*/ 2147483646 h 936"/>
                <a:gd name="T108" fmla="*/ 1053425313 w 456"/>
                <a:gd name="T109" fmla="*/ 2147483646 h 936"/>
                <a:gd name="T110" fmla="*/ 1149191250 w 456"/>
                <a:gd name="T111" fmla="*/ 2147483646 h 936"/>
                <a:gd name="T112" fmla="*/ 1149191250 w 456"/>
                <a:gd name="T113" fmla="*/ 2147483646 h 9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56" h="936">
                  <a:moveTo>
                    <a:pt x="456" y="928"/>
                  </a:moveTo>
                  <a:lnTo>
                    <a:pt x="456" y="928"/>
                  </a:lnTo>
                  <a:lnTo>
                    <a:pt x="454" y="936"/>
                  </a:lnTo>
                  <a:lnTo>
                    <a:pt x="416" y="908"/>
                  </a:lnTo>
                  <a:lnTo>
                    <a:pt x="378" y="878"/>
                  </a:lnTo>
                  <a:lnTo>
                    <a:pt x="342" y="846"/>
                  </a:lnTo>
                  <a:lnTo>
                    <a:pt x="306" y="812"/>
                  </a:lnTo>
                  <a:lnTo>
                    <a:pt x="272" y="776"/>
                  </a:lnTo>
                  <a:lnTo>
                    <a:pt x="238" y="738"/>
                  </a:lnTo>
                  <a:lnTo>
                    <a:pt x="208" y="700"/>
                  </a:lnTo>
                  <a:lnTo>
                    <a:pt x="178" y="658"/>
                  </a:lnTo>
                  <a:lnTo>
                    <a:pt x="152" y="616"/>
                  </a:lnTo>
                  <a:lnTo>
                    <a:pt x="126" y="572"/>
                  </a:lnTo>
                  <a:lnTo>
                    <a:pt x="104" y="528"/>
                  </a:lnTo>
                  <a:lnTo>
                    <a:pt x="82" y="480"/>
                  </a:lnTo>
                  <a:lnTo>
                    <a:pt x="64" y="434"/>
                  </a:lnTo>
                  <a:lnTo>
                    <a:pt x="48" y="386"/>
                  </a:lnTo>
                  <a:lnTo>
                    <a:pt x="34" y="336"/>
                  </a:lnTo>
                  <a:lnTo>
                    <a:pt x="22" y="286"/>
                  </a:lnTo>
                  <a:lnTo>
                    <a:pt x="12" y="234"/>
                  </a:lnTo>
                  <a:lnTo>
                    <a:pt x="6" y="182"/>
                  </a:lnTo>
                  <a:lnTo>
                    <a:pt x="2" y="128"/>
                  </a:lnTo>
                  <a:lnTo>
                    <a:pt x="0" y="74"/>
                  </a:lnTo>
                  <a:lnTo>
                    <a:pt x="0" y="38"/>
                  </a:lnTo>
                  <a:lnTo>
                    <a:pt x="2" y="4"/>
                  </a:lnTo>
                  <a:lnTo>
                    <a:pt x="10" y="0"/>
                  </a:lnTo>
                  <a:lnTo>
                    <a:pt x="10" y="38"/>
                  </a:lnTo>
                  <a:lnTo>
                    <a:pt x="8" y="74"/>
                  </a:lnTo>
                  <a:lnTo>
                    <a:pt x="10" y="128"/>
                  </a:lnTo>
                  <a:lnTo>
                    <a:pt x="14" y="180"/>
                  </a:lnTo>
                  <a:lnTo>
                    <a:pt x="20" y="232"/>
                  </a:lnTo>
                  <a:lnTo>
                    <a:pt x="30" y="284"/>
                  </a:lnTo>
                  <a:lnTo>
                    <a:pt x="40" y="334"/>
                  </a:lnTo>
                  <a:lnTo>
                    <a:pt x="54" y="382"/>
                  </a:lnTo>
                  <a:lnTo>
                    <a:pt x="72" y="430"/>
                  </a:lnTo>
                  <a:lnTo>
                    <a:pt x="90" y="478"/>
                  </a:lnTo>
                  <a:lnTo>
                    <a:pt x="110" y="524"/>
                  </a:lnTo>
                  <a:lnTo>
                    <a:pt x="134" y="568"/>
                  </a:lnTo>
                  <a:lnTo>
                    <a:pt x="158" y="612"/>
                  </a:lnTo>
                  <a:lnTo>
                    <a:pt x="186" y="654"/>
                  </a:lnTo>
                  <a:lnTo>
                    <a:pt x="214" y="694"/>
                  </a:lnTo>
                  <a:lnTo>
                    <a:pt x="244" y="734"/>
                  </a:lnTo>
                  <a:lnTo>
                    <a:pt x="278" y="772"/>
                  </a:lnTo>
                  <a:lnTo>
                    <a:pt x="312" y="808"/>
                  </a:lnTo>
                  <a:lnTo>
                    <a:pt x="346" y="840"/>
                  </a:lnTo>
                  <a:lnTo>
                    <a:pt x="382" y="870"/>
                  </a:lnTo>
                  <a:lnTo>
                    <a:pt x="418" y="900"/>
                  </a:lnTo>
                  <a:lnTo>
                    <a:pt x="456" y="92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6" name="Freeform 64"/>
            <p:cNvSpPr>
              <a:spLocks/>
            </p:cNvSpPr>
            <p:nvPr/>
          </p:nvSpPr>
          <p:spPr bwMode="auto">
            <a:xfrm>
              <a:off x="2849563" y="2500313"/>
              <a:ext cx="777875" cy="1527175"/>
            </a:xfrm>
            <a:custGeom>
              <a:avLst/>
              <a:gdLst>
                <a:gd name="T0" fmla="*/ 1234876563 w 490"/>
                <a:gd name="T1" fmla="*/ 2147483646 h 962"/>
                <a:gd name="T2" fmla="*/ 1234876563 w 490"/>
                <a:gd name="T3" fmla="*/ 2147483646 h 962"/>
                <a:gd name="T4" fmla="*/ 1234876563 w 490"/>
                <a:gd name="T5" fmla="*/ 2147483646 h 962"/>
                <a:gd name="T6" fmla="*/ 1234876563 w 490"/>
                <a:gd name="T7" fmla="*/ 2147483646 h 962"/>
                <a:gd name="T8" fmla="*/ 1118949375 w 490"/>
                <a:gd name="T9" fmla="*/ 2147483646 h 962"/>
                <a:gd name="T10" fmla="*/ 1008062500 w 490"/>
                <a:gd name="T11" fmla="*/ 2147483646 h 962"/>
                <a:gd name="T12" fmla="*/ 902215938 w 490"/>
                <a:gd name="T13" fmla="*/ 2147483646 h 962"/>
                <a:gd name="T14" fmla="*/ 801409688 w 490"/>
                <a:gd name="T15" fmla="*/ 2076608750 h 962"/>
                <a:gd name="T16" fmla="*/ 801409688 w 490"/>
                <a:gd name="T17" fmla="*/ 2076608750 h 962"/>
                <a:gd name="T18" fmla="*/ 710684063 w 490"/>
                <a:gd name="T19" fmla="*/ 1980842813 h 962"/>
                <a:gd name="T20" fmla="*/ 624998750 w 490"/>
                <a:gd name="T21" fmla="*/ 1880036563 h 962"/>
                <a:gd name="T22" fmla="*/ 544353750 w 490"/>
                <a:gd name="T23" fmla="*/ 1779230313 h 962"/>
                <a:gd name="T24" fmla="*/ 468749063 w 490"/>
                <a:gd name="T25" fmla="*/ 1668343438 h 962"/>
                <a:gd name="T26" fmla="*/ 398184688 w 490"/>
                <a:gd name="T27" fmla="*/ 1557456563 h 962"/>
                <a:gd name="T28" fmla="*/ 327620313 w 490"/>
                <a:gd name="T29" fmla="*/ 1446569688 h 962"/>
                <a:gd name="T30" fmla="*/ 272176875 w 490"/>
                <a:gd name="T31" fmla="*/ 1325602188 h 962"/>
                <a:gd name="T32" fmla="*/ 216733438 w 490"/>
                <a:gd name="T33" fmla="*/ 1204634688 h 962"/>
                <a:gd name="T34" fmla="*/ 166330313 w 490"/>
                <a:gd name="T35" fmla="*/ 1083667188 h 962"/>
                <a:gd name="T36" fmla="*/ 120967500 w 490"/>
                <a:gd name="T37" fmla="*/ 957659375 h 962"/>
                <a:gd name="T38" fmla="*/ 85685313 w 490"/>
                <a:gd name="T39" fmla="*/ 826611250 h 962"/>
                <a:gd name="T40" fmla="*/ 55443438 w 490"/>
                <a:gd name="T41" fmla="*/ 695563125 h 962"/>
                <a:gd name="T42" fmla="*/ 30241875 w 490"/>
                <a:gd name="T43" fmla="*/ 559474688 h 962"/>
                <a:gd name="T44" fmla="*/ 15120938 w 490"/>
                <a:gd name="T45" fmla="*/ 423386250 h 962"/>
                <a:gd name="T46" fmla="*/ 5040313 w 490"/>
                <a:gd name="T47" fmla="*/ 282257500 h 962"/>
                <a:gd name="T48" fmla="*/ 0 w 490"/>
                <a:gd name="T49" fmla="*/ 141128750 h 962"/>
                <a:gd name="T50" fmla="*/ 0 w 490"/>
                <a:gd name="T51" fmla="*/ 141128750 h 962"/>
                <a:gd name="T52" fmla="*/ 5040313 w 490"/>
                <a:gd name="T53" fmla="*/ 5040313 h 962"/>
                <a:gd name="T54" fmla="*/ 5040313 w 490"/>
                <a:gd name="T55" fmla="*/ 5040313 h 962"/>
                <a:gd name="T56" fmla="*/ 25201563 w 490"/>
                <a:gd name="T57" fmla="*/ 0 h 962"/>
                <a:gd name="T58" fmla="*/ 25201563 w 490"/>
                <a:gd name="T59" fmla="*/ 0 h 962"/>
                <a:gd name="T60" fmla="*/ 20161250 w 490"/>
                <a:gd name="T61" fmla="*/ 141128750 h 962"/>
                <a:gd name="T62" fmla="*/ 20161250 w 490"/>
                <a:gd name="T63" fmla="*/ 141128750 h 962"/>
                <a:gd name="T64" fmla="*/ 25201563 w 490"/>
                <a:gd name="T65" fmla="*/ 282257500 h 962"/>
                <a:gd name="T66" fmla="*/ 35282188 w 490"/>
                <a:gd name="T67" fmla="*/ 418345938 h 962"/>
                <a:gd name="T68" fmla="*/ 50403125 w 490"/>
                <a:gd name="T69" fmla="*/ 554434375 h 962"/>
                <a:gd name="T70" fmla="*/ 75604688 w 490"/>
                <a:gd name="T71" fmla="*/ 690522813 h 962"/>
                <a:gd name="T72" fmla="*/ 105846563 w 490"/>
                <a:gd name="T73" fmla="*/ 821570938 h 962"/>
                <a:gd name="T74" fmla="*/ 141128750 w 490"/>
                <a:gd name="T75" fmla="*/ 947578750 h 962"/>
                <a:gd name="T76" fmla="*/ 186491563 w 490"/>
                <a:gd name="T77" fmla="*/ 1073586563 h 962"/>
                <a:gd name="T78" fmla="*/ 231854375 w 490"/>
                <a:gd name="T79" fmla="*/ 1199594375 h 962"/>
                <a:gd name="T80" fmla="*/ 231854375 w 490"/>
                <a:gd name="T81" fmla="*/ 1199594375 h 962"/>
                <a:gd name="T82" fmla="*/ 287297813 w 490"/>
                <a:gd name="T83" fmla="*/ 1320561875 h 962"/>
                <a:gd name="T84" fmla="*/ 347781563 w 490"/>
                <a:gd name="T85" fmla="*/ 1436489063 h 962"/>
                <a:gd name="T86" fmla="*/ 413305625 w 490"/>
                <a:gd name="T87" fmla="*/ 1547375938 h 962"/>
                <a:gd name="T88" fmla="*/ 483870000 w 490"/>
                <a:gd name="T89" fmla="*/ 1658262813 h 962"/>
                <a:gd name="T90" fmla="*/ 559474688 w 490"/>
                <a:gd name="T91" fmla="*/ 1764109375 h 962"/>
                <a:gd name="T92" fmla="*/ 640119688 w 490"/>
                <a:gd name="T93" fmla="*/ 1869955938 h 962"/>
                <a:gd name="T94" fmla="*/ 725805000 w 490"/>
                <a:gd name="T95" fmla="*/ 1965721875 h 962"/>
                <a:gd name="T96" fmla="*/ 816530625 w 490"/>
                <a:gd name="T97" fmla="*/ 2061487813 h 962"/>
                <a:gd name="T98" fmla="*/ 816530625 w 490"/>
                <a:gd name="T99" fmla="*/ 2061487813 h 962"/>
                <a:gd name="T100" fmla="*/ 912296563 w 490"/>
                <a:gd name="T101" fmla="*/ 2147483646 h 962"/>
                <a:gd name="T102" fmla="*/ 1018143125 w 490"/>
                <a:gd name="T103" fmla="*/ 2147483646 h 962"/>
                <a:gd name="T104" fmla="*/ 1123989688 w 490"/>
                <a:gd name="T105" fmla="*/ 2147483646 h 962"/>
                <a:gd name="T106" fmla="*/ 1234876563 w 490"/>
                <a:gd name="T107" fmla="*/ 2147483646 h 962"/>
                <a:gd name="T108" fmla="*/ 1234876563 w 490"/>
                <a:gd name="T109" fmla="*/ 2147483646 h 96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90" h="962">
                  <a:moveTo>
                    <a:pt x="490" y="954"/>
                  </a:moveTo>
                  <a:lnTo>
                    <a:pt x="490" y="954"/>
                  </a:lnTo>
                  <a:lnTo>
                    <a:pt x="490" y="962"/>
                  </a:lnTo>
                  <a:lnTo>
                    <a:pt x="444" y="932"/>
                  </a:lnTo>
                  <a:lnTo>
                    <a:pt x="400" y="898"/>
                  </a:lnTo>
                  <a:lnTo>
                    <a:pt x="358" y="862"/>
                  </a:lnTo>
                  <a:lnTo>
                    <a:pt x="318" y="824"/>
                  </a:lnTo>
                  <a:lnTo>
                    <a:pt x="282" y="786"/>
                  </a:lnTo>
                  <a:lnTo>
                    <a:pt x="248" y="746"/>
                  </a:lnTo>
                  <a:lnTo>
                    <a:pt x="216" y="706"/>
                  </a:lnTo>
                  <a:lnTo>
                    <a:pt x="186" y="662"/>
                  </a:lnTo>
                  <a:lnTo>
                    <a:pt x="158" y="618"/>
                  </a:lnTo>
                  <a:lnTo>
                    <a:pt x="130" y="574"/>
                  </a:lnTo>
                  <a:lnTo>
                    <a:pt x="108" y="526"/>
                  </a:lnTo>
                  <a:lnTo>
                    <a:pt x="86" y="478"/>
                  </a:lnTo>
                  <a:lnTo>
                    <a:pt x="66" y="430"/>
                  </a:lnTo>
                  <a:lnTo>
                    <a:pt x="48" y="380"/>
                  </a:lnTo>
                  <a:lnTo>
                    <a:pt x="34" y="328"/>
                  </a:lnTo>
                  <a:lnTo>
                    <a:pt x="22" y="276"/>
                  </a:lnTo>
                  <a:lnTo>
                    <a:pt x="12" y="222"/>
                  </a:lnTo>
                  <a:lnTo>
                    <a:pt x="6" y="168"/>
                  </a:lnTo>
                  <a:lnTo>
                    <a:pt x="2" y="112"/>
                  </a:lnTo>
                  <a:lnTo>
                    <a:pt x="0" y="56"/>
                  </a:lnTo>
                  <a:lnTo>
                    <a:pt x="2" y="2"/>
                  </a:lnTo>
                  <a:lnTo>
                    <a:pt x="10" y="0"/>
                  </a:lnTo>
                  <a:lnTo>
                    <a:pt x="8" y="56"/>
                  </a:lnTo>
                  <a:lnTo>
                    <a:pt x="10" y="112"/>
                  </a:lnTo>
                  <a:lnTo>
                    <a:pt x="14" y="166"/>
                  </a:lnTo>
                  <a:lnTo>
                    <a:pt x="20" y="220"/>
                  </a:lnTo>
                  <a:lnTo>
                    <a:pt x="30" y="274"/>
                  </a:lnTo>
                  <a:lnTo>
                    <a:pt x="42" y="326"/>
                  </a:lnTo>
                  <a:lnTo>
                    <a:pt x="56" y="376"/>
                  </a:lnTo>
                  <a:lnTo>
                    <a:pt x="74" y="426"/>
                  </a:lnTo>
                  <a:lnTo>
                    <a:pt x="92" y="476"/>
                  </a:lnTo>
                  <a:lnTo>
                    <a:pt x="114" y="524"/>
                  </a:lnTo>
                  <a:lnTo>
                    <a:pt x="138" y="570"/>
                  </a:lnTo>
                  <a:lnTo>
                    <a:pt x="164" y="614"/>
                  </a:lnTo>
                  <a:lnTo>
                    <a:pt x="192" y="658"/>
                  </a:lnTo>
                  <a:lnTo>
                    <a:pt x="222" y="700"/>
                  </a:lnTo>
                  <a:lnTo>
                    <a:pt x="254" y="742"/>
                  </a:lnTo>
                  <a:lnTo>
                    <a:pt x="288" y="780"/>
                  </a:lnTo>
                  <a:lnTo>
                    <a:pt x="324" y="818"/>
                  </a:lnTo>
                  <a:lnTo>
                    <a:pt x="362" y="854"/>
                  </a:lnTo>
                  <a:lnTo>
                    <a:pt x="404" y="890"/>
                  </a:lnTo>
                  <a:lnTo>
                    <a:pt x="446" y="922"/>
                  </a:lnTo>
                  <a:lnTo>
                    <a:pt x="490" y="95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7" name="Freeform 65"/>
            <p:cNvSpPr>
              <a:spLocks/>
            </p:cNvSpPr>
            <p:nvPr/>
          </p:nvSpPr>
          <p:spPr bwMode="auto">
            <a:xfrm>
              <a:off x="2786063" y="2528888"/>
              <a:ext cx="835025" cy="1571625"/>
            </a:xfrm>
            <a:custGeom>
              <a:avLst/>
              <a:gdLst>
                <a:gd name="T0" fmla="*/ 1325602188 w 526"/>
                <a:gd name="T1" fmla="*/ 2147483646 h 990"/>
                <a:gd name="T2" fmla="*/ 1325602188 w 526"/>
                <a:gd name="T3" fmla="*/ 2147483646 h 990"/>
                <a:gd name="T4" fmla="*/ 1325602188 w 526"/>
                <a:gd name="T5" fmla="*/ 2147483646 h 990"/>
                <a:gd name="T6" fmla="*/ 1325602188 w 526"/>
                <a:gd name="T7" fmla="*/ 2147483646 h 990"/>
                <a:gd name="T8" fmla="*/ 1189513750 w 526"/>
                <a:gd name="T9" fmla="*/ 2147483646 h 990"/>
                <a:gd name="T10" fmla="*/ 1063505938 w 526"/>
                <a:gd name="T11" fmla="*/ 2147483646 h 990"/>
                <a:gd name="T12" fmla="*/ 942538438 w 526"/>
                <a:gd name="T13" fmla="*/ 2147483646 h 990"/>
                <a:gd name="T14" fmla="*/ 831651563 w 526"/>
                <a:gd name="T15" fmla="*/ 2101810313 h 990"/>
                <a:gd name="T16" fmla="*/ 831651563 w 526"/>
                <a:gd name="T17" fmla="*/ 2101810313 h 990"/>
                <a:gd name="T18" fmla="*/ 735885625 w 526"/>
                <a:gd name="T19" fmla="*/ 2001004063 h 990"/>
                <a:gd name="T20" fmla="*/ 645160000 w 526"/>
                <a:gd name="T21" fmla="*/ 1900197813 h 990"/>
                <a:gd name="T22" fmla="*/ 564515000 w 526"/>
                <a:gd name="T23" fmla="*/ 1794351250 h 990"/>
                <a:gd name="T24" fmla="*/ 483870000 w 526"/>
                <a:gd name="T25" fmla="*/ 1683464375 h 990"/>
                <a:gd name="T26" fmla="*/ 408265313 w 526"/>
                <a:gd name="T27" fmla="*/ 1567537188 h 990"/>
                <a:gd name="T28" fmla="*/ 342741250 w 526"/>
                <a:gd name="T29" fmla="*/ 1446569688 h 990"/>
                <a:gd name="T30" fmla="*/ 282257500 w 526"/>
                <a:gd name="T31" fmla="*/ 1325602188 h 990"/>
                <a:gd name="T32" fmla="*/ 221773750 w 526"/>
                <a:gd name="T33" fmla="*/ 1199594375 h 990"/>
                <a:gd name="T34" fmla="*/ 171370625 w 526"/>
                <a:gd name="T35" fmla="*/ 1073586563 h 990"/>
                <a:gd name="T36" fmla="*/ 126007813 w 526"/>
                <a:gd name="T37" fmla="*/ 937498125 h 990"/>
                <a:gd name="T38" fmla="*/ 90725625 w 526"/>
                <a:gd name="T39" fmla="*/ 806450000 h 990"/>
                <a:gd name="T40" fmla="*/ 60483750 w 526"/>
                <a:gd name="T41" fmla="*/ 670361563 h 990"/>
                <a:gd name="T42" fmla="*/ 35282188 w 526"/>
                <a:gd name="T43" fmla="*/ 529232813 h 990"/>
                <a:gd name="T44" fmla="*/ 15120938 w 526"/>
                <a:gd name="T45" fmla="*/ 388104063 h 990"/>
                <a:gd name="T46" fmla="*/ 5040313 w 526"/>
                <a:gd name="T47" fmla="*/ 241935000 h 990"/>
                <a:gd name="T48" fmla="*/ 0 w 526"/>
                <a:gd name="T49" fmla="*/ 95765938 h 990"/>
                <a:gd name="T50" fmla="*/ 0 w 526"/>
                <a:gd name="T51" fmla="*/ 95765938 h 990"/>
                <a:gd name="T52" fmla="*/ 0 w 526"/>
                <a:gd name="T53" fmla="*/ 10080625 h 990"/>
                <a:gd name="T54" fmla="*/ 0 w 526"/>
                <a:gd name="T55" fmla="*/ 10080625 h 990"/>
                <a:gd name="T56" fmla="*/ 20161250 w 526"/>
                <a:gd name="T57" fmla="*/ 0 h 990"/>
                <a:gd name="T58" fmla="*/ 20161250 w 526"/>
                <a:gd name="T59" fmla="*/ 0 h 990"/>
                <a:gd name="T60" fmla="*/ 20161250 w 526"/>
                <a:gd name="T61" fmla="*/ 95765938 h 990"/>
                <a:gd name="T62" fmla="*/ 20161250 w 526"/>
                <a:gd name="T63" fmla="*/ 95765938 h 990"/>
                <a:gd name="T64" fmla="*/ 25201563 w 526"/>
                <a:gd name="T65" fmla="*/ 241935000 h 990"/>
                <a:gd name="T66" fmla="*/ 35282188 w 526"/>
                <a:gd name="T67" fmla="*/ 383063750 h 990"/>
                <a:gd name="T68" fmla="*/ 55443438 w 526"/>
                <a:gd name="T69" fmla="*/ 524192500 h 990"/>
                <a:gd name="T70" fmla="*/ 75604688 w 526"/>
                <a:gd name="T71" fmla="*/ 665321250 h 990"/>
                <a:gd name="T72" fmla="*/ 110886875 w 526"/>
                <a:gd name="T73" fmla="*/ 801409688 h 990"/>
                <a:gd name="T74" fmla="*/ 146169063 w 526"/>
                <a:gd name="T75" fmla="*/ 932457813 h 990"/>
                <a:gd name="T76" fmla="*/ 191531875 w 526"/>
                <a:gd name="T77" fmla="*/ 1063505938 h 990"/>
                <a:gd name="T78" fmla="*/ 241935000 w 526"/>
                <a:gd name="T79" fmla="*/ 1194554063 h 990"/>
                <a:gd name="T80" fmla="*/ 241935000 w 526"/>
                <a:gd name="T81" fmla="*/ 1194554063 h 990"/>
                <a:gd name="T82" fmla="*/ 297378438 w 526"/>
                <a:gd name="T83" fmla="*/ 1315521563 h 990"/>
                <a:gd name="T84" fmla="*/ 357862188 w 526"/>
                <a:gd name="T85" fmla="*/ 1436489063 h 990"/>
                <a:gd name="T86" fmla="*/ 428426563 w 526"/>
                <a:gd name="T87" fmla="*/ 1557456563 h 990"/>
                <a:gd name="T88" fmla="*/ 498990938 w 526"/>
                <a:gd name="T89" fmla="*/ 1668343438 h 990"/>
                <a:gd name="T90" fmla="*/ 579635938 w 526"/>
                <a:gd name="T91" fmla="*/ 1779230313 h 990"/>
                <a:gd name="T92" fmla="*/ 665321250 w 526"/>
                <a:gd name="T93" fmla="*/ 1885076875 h 990"/>
                <a:gd name="T94" fmla="*/ 751006563 w 526"/>
                <a:gd name="T95" fmla="*/ 1990923438 h 990"/>
                <a:gd name="T96" fmla="*/ 846772500 w 526"/>
                <a:gd name="T97" fmla="*/ 2086689375 h 990"/>
                <a:gd name="T98" fmla="*/ 846772500 w 526"/>
                <a:gd name="T99" fmla="*/ 2086689375 h 990"/>
                <a:gd name="T100" fmla="*/ 957659375 w 526"/>
                <a:gd name="T101" fmla="*/ 2147483646 h 990"/>
                <a:gd name="T102" fmla="*/ 1073586563 w 526"/>
                <a:gd name="T103" fmla="*/ 2147483646 h 990"/>
                <a:gd name="T104" fmla="*/ 1194554063 w 526"/>
                <a:gd name="T105" fmla="*/ 2147483646 h 990"/>
                <a:gd name="T106" fmla="*/ 1325602188 w 526"/>
                <a:gd name="T107" fmla="*/ 2147483646 h 990"/>
                <a:gd name="T108" fmla="*/ 1325602188 w 526"/>
                <a:gd name="T109" fmla="*/ 2147483646 h 9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26" h="990">
                  <a:moveTo>
                    <a:pt x="526" y="980"/>
                  </a:moveTo>
                  <a:lnTo>
                    <a:pt x="526" y="980"/>
                  </a:lnTo>
                  <a:lnTo>
                    <a:pt x="526" y="990"/>
                  </a:lnTo>
                  <a:lnTo>
                    <a:pt x="472" y="954"/>
                  </a:lnTo>
                  <a:lnTo>
                    <a:pt x="422" y="918"/>
                  </a:lnTo>
                  <a:lnTo>
                    <a:pt x="374" y="876"/>
                  </a:lnTo>
                  <a:lnTo>
                    <a:pt x="330" y="834"/>
                  </a:lnTo>
                  <a:lnTo>
                    <a:pt x="292" y="794"/>
                  </a:lnTo>
                  <a:lnTo>
                    <a:pt x="256" y="754"/>
                  </a:lnTo>
                  <a:lnTo>
                    <a:pt x="224" y="712"/>
                  </a:lnTo>
                  <a:lnTo>
                    <a:pt x="192" y="668"/>
                  </a:lnTo>
                  <a:lnTo>
                    <a:pt x="162" y="622"/>
                  </a:lnTo>
                  <a:lnTo>
                    <a:pt x="136" y="574"/>
                  </a:lnTo>
                  <a:lnTo>
                    <a:pt x="112" y="526"/>
                  </a:lnTo>
                  <a:lnTo>
                    <a:pt x="88" y="476"/>
                  </a:lnTo>
                  <a:lnTo>
                    <a:pt x="68" y="426"/>
                  </a:lnTo>
                  <a:lnTo>
                    <a:pt x="50" y="372"/>
                  </a:lnTo>
                  <a:lnTo>
                    <a:pt x="36" y="320"/>
                  </a:lnTo>
                  <a:lnTo>
                    <a:pt x="24" y="266"/>
                  </a:lnTo>
                  <a:lnTo>
                    <a:pt x="14" y="210"/>
                  </a:lnTo>
                  <a:lnTo>
                    <a:pt x="6" y="154"/>
                  </a:lnTo>
                  <a:lnTo>
                    <a:pt x="2" y="96"/>
                  </a:lnTo>
                  <a:lnTo>
                    <a:pt x="0" y="38"/>
                  </a:lnTo>
                  <a:lnTo>
                    <a:pt x="0" y="4"/>
                  </a:lnTo>
                  <a:lnTo>
                    <a:pt x="8" y="0"/>
                  </a:lnTo>
                  <a:lnTo>
                    <a:pt x="8" y="38"/>
                  </a:lnTo>
                  <a:lnTo>
                    <a:pt x="10" y="96"/>
                  </a:lnTo>
                  <a:lnTo>
                    <a:pt x="14" y="152"/>
                  </a:lnTo>
                  <a:lnTo>
                    <a:pt x="22" y="208"/>
                  </a:lnTo>
                  <a:lnTo>
                    <a:pt x="30" y="264"/>
                  </a:lnTo>
                  <a:lnTo>
                    <a:pt x="44" y="318"/>
                  </a:lnTo>
                  <a:lnTo>
                    <a:pt x="58" y="370"/>
                  </a:lnTo>
                  <a:lnTo>
                    <a:pt x="76" y="422"/>
                  </a:lnTo>
                  <a:lnTo>
                    <a:pt x="96" y="474"/>
                  </a:lnTo>
                  <a:lnTo>
                    <a:pt x="118" y="522"/>
                  </a:lnTo>
                  <a:lnTo>
                    <a:pt x="142" y="570"/>
                  </a:lnTo>
                  <a:lnTo>
                    <a:pt x="170" y="618"/>
                  </a:lnTo>
                  <a:lnTo>
                    <a:pt x="198" y="662"/>
                  </a:lnTo>
                  <a:lnTo>
                    <a:pt x="230" y="706"/>
                  </a:lnTo>
                  <a:lnTo>
                    <a:pt x="264" y="748"/>
                  </a:lnTo>
                  <a:lnTo>
                    <a:pt x="298" y="790"/>
                  </a:lnTo>
                  <a:lnTo>
                    <a:pt x="336" y="828"/>
                  </a:lnTo>
                  <a:lnTo>
                    <a:pt x="380" y="870"/>
                  </a:lnTo>
                  <a:lnTo>
                    <a:pt x="426" y="910"/>
                  </a:lnTo>
                  <a:lnTo>
                    <a:pt x="474" y="946"/>
                  </a:lnTo>
                  <a:lnTo>
                    <a:pt x="526" y="98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8" name="Freeform 66"/>
            <p:cNvSpPr>
              <a:spLocks/>
            </p:cNvSpPr>
            <p:nvPr/>
          </p:nvSpPr>
          <p:spPr bwMode="auto">
            <a:xfrm>
              <a:off x="2722563" y="2560638"/>
              <a:ext cx="892175" cy="1612900"/>
            </a:xfrm>
            <a:custGeom>
              <a:avLst/>
              <a:gdLst>
                <a:gd name="T0" fmla="*/ 1416327813 w 562"/>
                <a:gd name="T1" fmla="*/ 2147483646 h 1016"/>
                <a:gd name="T2" fmla="*/ 1416327813 w 562"/>
                <a:gd name="T3" fmla="*/ 2147483646 h 1016"/>
                <a:gd name="T4" fmla="*/ 1416327813 w 562"/>
                <a:gd name="T5" fmla="*/ 2147483646 h 1016"/>
                <a:gd name="T6" fmla="*/ 1416327813 w 562"/>
                <a:gd name="T7" fmla="*/ 2147483646 h 1016"/>
                <a:gd name="T8" fmla="*/ 1270158750 w 562"/>
                <a:gd name="T9" fmla="*/ 2147483646 h 1016"/>
                <a:gd name="T10" fmla="*/ 1123989688 w 562"/>
                <a:gd name="T11" fmla="*/ 2147483646 h 1016"/>
                <a:gd name="T12" fmla="*/ 987901250 w 562"/>
                <a:gd name="T13" fmla="*/ 2147483646 h 1016"/>
                <a:gd name="T14" fmla="*/ 861893438 w 562"/>
                <a:gd name="T15" fmla="*/ 2121971563 h 1016"/>
                <a:gd name="T16" fmla="*/ 861893438 w 562"/>
                <a:gd name="T17" fmla="*/ 2121971563 h 1016"/>
                <a:gd name="T18" fmla="*/ 761087188 w 562"/>
                <a:gd name="T19" fmla="*/ 2021165313 h 1016"/>
                <a:gd name="T20" fmla="*/ 670361563 w 562"/>
                <a:gd name="T21" fmla="*/ 1915318750 h 1016"/>
                <a:gd name="T22" fmla="*/ 584676250 w 562"/>
                <a:gd name="T23" fmla="*/ 1804431875 h 1016"/>
                <a:gd name="T24" fmla="*/ 504031250 w 562"/>
                <a:gd name="T25" fmla="*/ 1688504688 h 1016"/>
                <a:gd name="T26" fmla="*/ 423386250 w 562"/>
                <a:gd name="T27" fmla="*/ 1567537188 h 1016"/>
                <a:gd name="T28" fmla="*/ 352821875 w 562"/>
                <a:gd name="T29" fmla="*/ 1446569688 h 1016"/>
                <a:gd name="T30" fmla="*/ 292338125 w 562"/>
                <a:gd name="T31" fmla="*/ 1320561875 h 1016"/>
                <a:gd name="T32" fmla="*/ 231854375 w 562"/>
                <a:gd name="T33" fmla="*/ 1189513750 h 1016"/>
                <a:gd name="T34" fmla="*/ 176410938 w 562"/>
                <a:gd name="T35" fmla="*/ 1053425313 h 1016"/>
                <a:gd name="T36" fmla="*/ 131048125 w 562"/>
                <a:gd name="T37" fmla="*/ 917336875 h 1016"/>
                <a:gd name="T38" fmla="*/ 90725625 w 562"/>
                <a:gd name="T39" fmla="*/ 781248438 h 1016"/>
                <a:gd name="T40" fmla="*/ 60483750 w 562"/>
                <a:gd name="T41" fmla="*/ 640119688 h 1016"/>
                <a:gd name="T42" fmla="*/ 35282188 w 562"/>
                <a:gd name="T43" fmla="*/ 493950625 h 1016"/>
                <a:gd name="T44" fmla="*/ 15120938 w 562"/>
                <a:gd name="T45" fmla="*/ 347781563 h 1016"/>
                <a:gd name="T46" fmla="*/ 5040313 w 562"/>
                <a:gd name="T47" fmla="*/ 196572188 h 1016"/>
                <a:gd name="T48" fmla="*/ 0 w 562"/>
                <a:gd name="T49" fmla="*/ 45362813 h 1016"/>
                <a:gd name="T50" fmla="*/ 0 w 562"/>
                <a:gd name="T51" fmla="*/ 45362813 h 1016"/>
                <a:gd name="T52" fmla="*/ 0 w 562"/>
                <a:gd name="T53" fmla="*/ 10080625 h 1016"/>
                <a:gd name="T54" fmla="*/ 0 w 562"/>
                <a:gd name="T55" fmla="*/ 10080625 h 1016"/>
                <a:gd name="T56" fmla="*/ 20161250 w 562"/>
                <a:gd name="T57" fmla="*/ 0 h 1016"/>
                <a:gd name="T58" fmla="*/ 20161250 w 562"/>
                <a:gd name="T59" fmla="*/ 0 h 1016"/>
                <a:gd name="T60" fmla="*/ 20161250 w 562"/>
                <a:gd name="T61" fmla="*/ 45362813 h 1016"/>
                <a:gd name="T62" fmla="*/ 20161250 w 562"/>
                <a:gd name="T63" fmla="*/ 45362813 h 1016"/>
                <a:gd name="T64" fmla="*/ 25201563 w 562"/>
                <a:gd name="T65" fmla="*/ 196572188 h 1016"/>
                <a:gd name="T66" fmla="*/ 35282188 w 562"/>
                <a:gd name="T67" fmla="*/ 342741250 h 1016"/>
                <a:gd name="T68" fmla="*/ 55443438 w 562"/>
                <a:gd name="T69" fmla="*/ 488910313 h 1016"/>
                <a:gd name="T70" fmla="*/ 80645000 w 562"/>
                <a:gd name="T71" fmla="*/ 635079375 h 1016"/>
                <a:gd name="T72" fmla="*/ 110886875 w 562"/>
                <a:gd name="T73" fmla="*/ 776208125 h 1016"/>
                <a:gd name="T74" fmla="*/ 151209375 w 562"/>
                <a:gd name="T75" fmla="*/ 912296563 h 1016"/>
                <a:gd name="T76" fmla="*/ 196572188 w 562"/>
                <a:gd name="T77" fmla="*/ 1048385000 h 1016"/>
                <a:gd name="T78" fmla="*/ 252015625 w 562"/>
                <a:gd name="T79" fmla="*/ 1179433125 h 1016"/>
                <a:gd name="T80" fmla="*/ 252015625 w 562"/>
                <a:gd name="T81" fmla="*/ 1179433125 h 1016"/>
                <a:gd name="T82" fmla="*/ 307459063 w 562"/>
                <a:gd name="T83" fmla="*/ 1310481250 h 1016"/>
                <a:gd name="T84" fmla="*/ 372983125 w 562"/>
                <a:gd name="T85" fmla="*/ 1436489063 h 1016"/>
                <a:gd name="T86" fmla="*/ 443547500 w 562"/>
                <a:gd name="T87" fmla="*/ 1557456563 h 1016"/>
                <a:gd name="T88" fmla="*/ 519152188 w 562"/>
                <a:gd name="T89" fmla="*/ 1673383750 h 1016"/>
                <a:gd name="T90" fmla="*/ 599797188 w 562"/>
                <a:gd name="T91" fmla="*/ 1789310938 h 1016"/>
                <a:gd name="T92" fmla="*/ 685482500 w 562"/>
                <a:gd name="T93" fmla="*/ 1900197813 h 1016"/>
                <a:gd name="T94" fmla="*/ 776208125 w 562"/>
                <a:gd name="T95" fmla="*/ 2006044375 h 1016"/>
                <a:gd name="T96" fmla="*/ 871974063 w 562"/>
                <a:gd name="T97" fmla="*/ 2106850625 h 1016"/>
                <a:gd name="T98" fmla="*/ 871974063 w 562"/>
                <a:gd name="T99" fmla="*/ 2106850625 h 1016"/>
                <a:gd name="T100" fmla="*/ 997981875 w 562"/>
                <a:gd name="T101" fmla="*/ 2147483646 h 1016"/>
                <a:gd name="T102" fmla="*/ 1134070313 w 562"/>
                <a:gd name="T103" fmla="*/ 2147483646 h 1016"/>
                <a:gd name="T104" fmla="*/ 1275199063 w 562"/>
                <a:gd name="T105" fmla="*/ 2147483646 h 1016"/>
                <a:gd name="T106" fmla="*/ 1416327813 w 562"/>
                <a:gd name="T107" fmla="*/ 2147483646 h 1016"/>
                <a:gd name="T108" fmla="*/ 1416327813 w 562"/>
                <a:gd name="T109" fmla="*/ 2147483646 h 101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62" h="1016">
                  <a:moveTo>
                    <a:pt x="562" y="1006"/>
                  </a:moveTo>
                  <a:lnTo>
                    <a:pt x="562" y="1006"/>
                  </a:lnTo>
                  <a:lnTo>
                    <a:pt x="562" y="1016"/>
                  </a:lnTo>
                  <a:lnTo>
                    <a:pt x="504" y="976"/>
                  </a:lnTo>
                  <a:lnTo>
                    <a:pt x="446" y="936"/>
                  </a:lnTo>
                  <a:lnTo>
                    <a:pt x="392" y="890"/>
                  </a:lnTo>
                  <a:lnTo>
                    <a:pt x="342" y="842"/>
                  </a:lnTo>
                  <a:lnTo>
                    <a:pt x="302" y="802"/>
                  </a:lnTo>
                  <a:lnTo>
                    <a:pt x="266" y="760"/>
                  </a:lnTo>
                  <a:lnTo>
                    <a:pt x="232" y="716"/>
                  </a:lnTo>
                  <a:lnTo>
                    <a:pt x="200" y="670"/>
                  </a:lnTo>
                  <a:lnTo>
                    <a:pt x="168" y="622"/>
                  </a:lnTo>
                  <a:lnTo>
                    <a:pt x="140" y="574"/>
                  </a:lnTo>
                  <a:lnTo>
                    <a:pt x="116" y="524"/>
                  </a:lnTo>
                  <a:lnTo>
                    <a:pt x="92" y="472"/>
                  </a:lnTo>
                  <a:lnTo>
                    <a:pt x="70" y="418"/>
                  </a:lnTo>
                  <a:lnTo>
                    <a:pt x="52" y="364"/>
                  </a:lnTo>
                  <a:lnTo>
                    <a:pt x="36" y="310"/>
                  </a:lnTo>
                  <a:lnTo>
                    <a:pt x="24" y="254"/>
                  </a:lnTo>
                  <a:lnTo>
                    <a:pt x="14" y="196"/>
                  </a:lnTo>
                  <a:lnTo>
                    <a:pt x="6" y="138"/>
                  </a:lnTo>
                  <a:lnTo>
                    <a:pt x="2" y="78"/>
                  </a:lnTo>
                  <a:lnTo>
                    <a:pt x="0" y="18"/>
                  </a:lnTo>
                  <a:lnTo>
                    <a:pt x="0" y="4"/>
                  </a:lnTo>
                  <a:lnTo>
                    <a:pt x="8" y="0"/>
                  </a:lnTo>
                  <a:lnTo>
                    <a:pt x="8" y="18"/>
                  </a:lnTo>
                  <a:lnTo>
                    <a:pt x="10" y="78"/>
                  </a:lnTo>
                  <a:lnTo>
                    <a:pt x="14" y="136"/>
                  </a:lnTo>
                  <a:lnTo>
                    <a:pt x="22" y="194"/>
                  </a:lnTo>
                  <a:lnTo>
                    <a:pt x="32" y="252"/>
                  </a:lnTo>
                  <a:lnTo>
                    <a:pt x="44" y="308"/>
                  </a:lnTo>
                  <a:lnTo>
                    <a:pt x="60" y="362"/>
                  </a:lnTo>
                  <a:lnTo>
                    <a:pt x="78" y="416"/>
                  </a:lnTo>
                  <a:lnTo>
                    <a:pt x="100" y="468"/>
                  </a:lnTo>
                  <a:lnTo>
                    <a:pt x="122" y="520"/>
                  </a:lnTo>
                  <a:lnTo>
                    <a:pt x="148" y="570"/>
                  </a:lnTo>
                  <a:lnTo>
                    <a:pt x="176" y="618"/>
                  </a:lnTo>
                  <a:lnTo>
                    <a:pt x="206" y="664"/>
                  </a:lnTo>
                  <a:lnTo>
                    <a:pt x="238" y="710"/>
                  </a:lnTo>
                  <a:lnTo>
                    <a:pt x="272" y="754"/>
                  </a:lnTo>
                  <a:lnTo>
                    <a:pt x="308" y="796"/>
                  </a:lnTo>
                  <a:lnTo>
                    <a:pt x="346" y="836"/>
                  </a:lnTo>
                  <a:lnTo>
                    <a:pt x="396" y="884"/>
                  </a:lnTo>
                  <a:lnTo>
                    <a:pt x="450" y="928"/>
                  </a:lnTo>
                  <a:lnTo>
                    <a:pt x="506" y="968"/>
                  </a:lnTo>
                  <a:lnTo>
                    <a:pt x="562" y="100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39" name="Freeform 67"/>
            <p:cNvSpPr>
              <a:spLocks/>
            </p:cNvSpPr>
            <p:nvPr/>
          </p:nvSpPr>
          <p:spPr bwMode="auto">
            <a:xfrm>
              <a:off x="2697163" y="2976563"/>
              <a:ext cx="917575" cy="1273175"/>
            </a:xfrm>
            <a:custGeom>
              <a:avLst/>
              <a:gdLst>
                <a:gd name="T0" fmla="*/ 1456650313 w 578"/>
                <a:gd name="T1" fmla="*/ 2016125000 h 802"/>
                <a:gd name="T2" fmla="*/ 1456650313 w 578"/>
                <a:gd name="T3" fmla="*/ 2016125000 h 802"/>
                <a:gd name="T4" fmla="*/ 1456650313 w 578"/>
                <a:gd name="T5" fmla="*/ 2021165313 h 802"/>
                <a:gd name="T6" fmla="*/ 1456650313 w 578"/>
                <a:gd name="T7" fmla="*/ 2021165313 h 802"/>
                <a:gd name="T8" fmla="*/ 1320561875 w 578"/>
                <a:gd name="T9" fmla="*/ 1935480000 h 802"/>
                <a:gd name="T10" fmla="*/ 1189513750 w 578"/>
                <a:gd name="T11" fmla="*/ 1844754375 h 802"/>
                <a:gd name="T12" fmla="*/ 1063505938 w 578"/>
                <a:gd name="T13" fmla="*/ 1748988438 h 802"/>
                <a:gd name="T14" fmla="*/ 942538438 w 578"/>
                <a:gd name="T15" fmla="*/ 1648182188 h 802"/>
                <a:gd name="T16" fmla="*/ 826611250 w 578"/>
                <a:gd name="T17" fmla="*/ 1537295313 h 802"/>
                <a:gd name="T18" fmla="*/ 715724375 w 578"/>
                <a:gd name="T19" fmla="*/ 1421368125 h 802"/>
                <a:gd name="T20" fmla="*/ 614918125 w 578"/>
                <a:gd name="T21" fmla="*/ 1300400625 h 802"/>
                <a:gd name="T22" fmla="*/ 519152188 w 578"/>
                <a:gd name="T23" fmla="*/ 1174392813 h 802"/>
                <a:gd name="T24" fmla="*/ 428426563 w 578"/>
                <a:gd name="T25" fmla="*/ 1043344688 h 802"/>
                <a:gd name="T26" fmla="*/ 342741250 w 578"/>
                <a:gd name="T27" fmla="*/ 907256250 h 802"/>
                <a:gd name="T28" fmla="*/ 267136563 w 578"/>
                <a:gd name="T29" fmla="*/ 766127500 h 802"/>
                <a:gd name="T30" fmla="*/ 201612500 w 578"/>
                <a:gd name="T31" fmla="*/ 619958438 h 802"/>
                <a:gd name="T32" fmla="*/ 136088438 w 578"/>
                <a:gd name="T33" fmla="*/ 468749063 h 802"/>
                <a:gd name="T34" fmla="*/ 85685313 w 578"/>
                <a:gd name="T35" fmla="*/ 317539688 h 802"/>
                <a:gd name="T36" fmla="*/ 40322500 w 578"/>
                <a:gd name="T37" fmla="*/ 161290000 h 802"/>
                <a:gd name="T38" fmla="*/ 0 w 578"/>
                <a:gd name="T39" fmla="*/ 0 h 802"/>
                <a:gd name="T40" fmla="*/ 0 w 578"/>
                <a:gd name="T41" fmla="*/ 0 h 802"/>
                <a:gd name="T42" fmla="*/ 25201563 w 578"/>
                <a:gd name="T43" fmla="*/ 110886875 h 802"/>
                <a:gd name="T44" fmla="*/ 55443438 w 578"/>
                <a:gd name="T45" fmla="*/ 221773750 h 802"/>
                <a:gd name="T46" fmla="*/ 90725625 w 578"/>
                <a:gd name="T47" fmla="*/ 327620313 h 802"/>
                <a:gd name="T48" fmla="*/ 126007813 w 578"/>
                <a:gd name="T49" fmla="*/ 433466875 h 802"/>
                <a:gd name="T50" fmla="*/ 166330313 w 578"/>
                <a:gd name="T51" fmla="*/ 534273125 h 802"/>
                <a:gd name="T52" fmla="*/ 206652813 w 578"/>
                <a:gd name="T53" fmla="*/ 635079375 h 802"/>
                <a:gd name="T54" fmla="*/ 257055938 w 578"/>
                <a:gd name="T55" fmla="*/ 735885625 h 802"/>
                <a:gd name="T56" fmla="*/ 307459063 w 578"/>
                <a:gd name="T57" fmla="*/ 831651563 h 802"/>
                <a:gd name="T58" fmla="*/ 362902500 w 578"/>
                <a:gd name="T59" fmla="*/ 927417500 h 802"/>
                <a:gd name="T60" fmla="*/ 418345938 w 578"/>
                <a:gd name="T61" fmla="*/ 1023183438 h 802"/>
                <a:gd name="T62" fmla="*/ 478829688 w 578"/>
                <a:gd name="T63" fmla="*/ 1113909063 h 802"/>
                <a:gd name="T64" fmla="*/ 544353750 w 578"/>
                <a:gd name="T65" fmla="*/ 1204634688 h 802"/>
                <a:gd name="T66" fmla="*/ 609877813 w 578"/>
                <a:gd name="T67" fmla="*/ 1290320000 h 802"/>
                <a:gd name="T68" fmla="*/ 680442188 w 578"/>
                <a:gd name="T69" fmla="*/ 1370965000 h 802"/>
                <a:gd name="T70" fmla="*/ 756046875 w 578"/>
                <a:gd name="T71" fmla="*/ 1451610000 h 802"/>
                <a:gd name="T72" fmla="*/ 831651563 w 578"/>
                <a:gd name="T73" fmla="*/ 1532255000 h 802"/>
                <a:gd name="T74" fmla="*/ 831651563 w 578"/>
                <a:gd name="T75" fmla="*/ 1532255000 h 802"/>
                <a:gd name="T76" fmla="*/ 902215938 w 578"/>
                <a:gd name="T77" fmla="*/ 1602819375 h 802"/>
                <a:gd name="T78" fmla="*/ 972780313 w 578"/>
                <a:gd name="T79" fmla="*/ 1668343438 h 802"/>
                <a:gd name="T80" fmla="*/ 1048385000 w 578"/>
                <a:gd name="T81" fmla="*/ 1733867500 h 802"/>
                <a:gd name="T82" fmla="*/ 1129030000 w 578"/>
                <a:gd name="T83" fmla="*/ 1794351250 h 802"/>
                <a:gd name="T84" fmla="*/ 1204634688 w 578"/>
                <a:gd name="T85" fmla="*/ 1854835000 h 802"/>
                <a:gd name="T86" fmla="*/ 1285279688 w 578"/>
                <a:gd name="T87" fmla="*/ 1910278438 h 802"/>
                <a:gd name="T88" fmla="*/ 1370965000 w 578"/>
                <a:gd name="T89" fmla="*/ 1965721875 h 802"/>
                <a:gd name="T90" fmla="*/ 1456650313 w 578"/>
                <a:gd name="T91" fmla="*/ 2016125000 h 802"/>
                <a:gd name="T92" fmla="*/ 1456650313 w 578"/>
                <a:gd name="T93" fmla="*/ 2016125000 h 80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78" h="802">
                  <a:moveTo>
                    <a:pt x="578" y="800"/>
                  </a:moveTo>
                  <a:lnTo>
                    <a:pt x="578" y="800"/>
                  </a:lnTo>
                  <a:lnTo>
                    <a:pt x="578" y="802"/>
                  </a:lnTo>
                  <a:lnTo>
                    <a:pt x="524" y="768"/>
                  </a:lnTo>
                  <a:lnTo>
                    <a:pt x="472" y="732"/>
                  </a:lnTo>
                  <a:lnTo>
                    <a:pt x="422" y="694"/>
                  </a:lnTo>
                  <a:lnTo>
                    <a:pt x="374" y="654"/>
                  </a:lnTo>
                  <a:lnTo>
                    <a:pt x="328" y="610"/>
                  </a:lnTo>
                  <a:lnTo>
                    <a:pt x="284" y="564"/>
                  </a:lnTo>
                  <a:lnTo>
                    <a:pt x="244" y="516"/>
                  </a:lnTo>
                  <a:lnTo>
                    <a:pt x="206" y="466"/>
                  </a:lnTo>
                  <a:lnTo>
                    <a:pt x="170" y="414"/>
                  </a:lnTo>
                  <a:lnTo>
                    <a:pt x="136" y="360"/>
                  </a:lnTo>
                  <a:lnTo>
                    <a:pt x="106" y="304"/>
                  </a:lnTo>
                  <a:lnTo>
                    <a:pt x="80" y="246"/>
                  </a:lnTo>
                  <a:lnTo>
                    <a:pt x="54" y="186"/>
                  </a:lnTo>
                  <a:lnTo>
                    <a:pt x="34" y="126"/>
                  </a:lnTo>
                  <a:lnTo>
                    <a:pt x="16" y="64"/>
                  </a:lnTo>
                  <a:lnTo>
                    <a:pt x="0" y="0"/>
                  </a:lnTo>
                  <a:lnTo>
                    <a:pt x="10" y="44"/>
                  </a:lnTo>
                  <a:lnTo>
                    <a:pt x="22" y="88"/>
                  </a:lnTo>
                  <a:lnTo>
                    <a:pt x="36" y="130"/>
                  </a:lnTo>
                  <a:lnTo>
                    <a:pt x="50" y="172"/>
                  </a:lnTo>
                  <a:lnTo>
                    <a:pt x="66" y="212"/>
                  </a:lnTo>
                  <a:lnTo>
                    <a:pt x="82" y="252"/>
                  </a:lnTo>
                  <a:lnTo>
                    <a:pt x="102" y="292"/>
                  </a:lnTo>
                  <a:lnTo>
                    <a:pt x="122" y="330"/>
                  </a:lnTo>
                  <a:lnTo>
                    <a:pt x="144" y="368"/>
                  </a:lnTo>
                  <a:lnTo>
                    <a:pt x="166" y="406"/>
                  </a:lnTo>
                  <a:lnTo>
                    <a:pt x="190" y="442"/>
                  </a:lnTo>
                  <a:lnTo>
                    <a:pt x="216" y="478"/>
                  </a:lnTo>
                  <a:lnTo>
                    <a:pt x="242" y="512"/>
                  </a:lnTo>
                  <a:lnTo>
                    <a:pt x="270" y="544"/>
                  </a:lnTo>
                  <a:lnTo>
                    <a:pt x="300" y="576"/>
                  </a:lnTo>
                  <a:lnTo>
                    <a:pt x="330" y="608"/>
                  </a:lnTo>
                  <a:lnTo>
                    <a:pt x="358" y="636"/>
                  </a:lnTo>
                  <a:lnTo>
                    <a:pt x="386" y="662"/>
                  </a:lnTo>
                  <a:lnTo>
                    <a:pt x="416" y="688"/>
                  </a:lnTo>
                  <a:lnTo>
                    <a:pt x="448" y="712"/>
                  </a:lnTo>
                  <a:lnTo>
                    <a:pt x="478" y="736"/>
                  </a:lnTo>
                  <a:lnTo>
                    <a:pt x="510" y="758"/>
                  </a:lnTo>
                  <a:lnTo>
                    <a:pt x="544" y="780"/>
                  </a:lnTo>
                  <a:lnTo>
                    <a:pt x="578" y="80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0" name="Freeform 68"/>
            <p:cNvSpPr>
              <a:spLocks/>
            </p:cNvSpPr>
            <p:nvPr/>
          </p:nvSpPr>
          <p:spPr bwMode="auto">
            <a:xfrm>
              <a:off x="2662238" y="2595563"/>
              <a:ext cx="952500" cy="1651000"/>
            </a:xfrm>
            <a:custGeom>
              <a:avLst/>
              <a:gdLst>
                <a:gd name="T0" fmla="*/ 1512093750 w 600"/>
                <a:gd name="T1" fmla="*/ 2147483646 h 1040"/>
                <a:gd name="T2" fmla="*/ 1512093750 w 600"/>
                <a:gd name="T3" fmla="*/ 2147483646 h 1040"/>
                <a:gd name="T4" fmla="*/ 1512093750 w 600"/>
                <a:gd name="T5" fmla="*/ 2147483646 h 1040"/>
                <a:gd name="T6" fmla="*/ 1340723125 w 600"/>
                <a:gd name="T7" fmla="*/ 2147483646 h 1040"/>
                <a:gd name="T8" fmla="*/ 1184473438 w 600"/>
                <a:gd name="T9" fmla="*/ 2147483646 h 1040"/>
                <a:gd name="T10" fmla="*/ 1028223750 w 600"/>
                <a:gd name="T11" fmla="*/ 2147483646 h 1040"/>
                <a:gd name="T12" fmla="*/ 887095000 w 600"/>
                <a:gd name="T13" fmla="*/ 2137092500 h 1040"/>
                <a:gd name="T14" fmla="*/ 811490313 w 600"/>
                <a:gd name="T15" fmla="*/ 2056447500 h 1040"/>
                <a:gd name="T16" fmla="*/ 665321250 w 600"/>
                <a:gd name="T17" fmla="*/ 1895157500 h 1040"/>
                <a:gd name="T18" fmla="*/ 534273125 w 600"/>
                <a:gd name="T19" fmla="*/ 1718746563 h 1040"/>
                <a:gd name="T20" fmla="*/ 418345938 w 600"/>
                <a:gd name="T21" fmla="*/ 1532255000 h 1040"/>
                <a:gd name="T22" fmla="*/ 312499375 w 600"/>
                <a:gd name="T23" fmla="*/ 1340723125 h 1040"/>
                <a:gd name="T24" fmla="*/ 221773750 w 600"/>
                <a:gd name="T25" fmla="*/ 1139110625 h 1040"/>
                <a:gd name="T26" fmla="*/ 146169063 w 600"/>
                <a:gd name="T27" fmla="*/ 932457813 h 1040"/>
                <a:gd name="T28" fmla="*/ 80645000 w 600"/>
                <a:gd name="T29" fmla="*/ 715724375 h 1040"/>
                <a:gd name="T30" fmla="*/ 55443438 w 600"/>
                <a:gd name="T31" fmla="*/ 604837500 h 1040"/>
                <a:gd name="T32" fmla="*/ 45362813 w 600"/>
                <a:gd name="T33" fmla="*/ 539313438 h 1040"/>
                <a:gd name="T34" fmla="*/ 25201563 w 600"/>
                <a:gd name="T35" fmla="*/ 408265313 h 1040"/>
                <a:gd name="T36" fmla="*/ 0 w 600"/>
                <a:gd name="T37" fmla="*/ 146169063 h 1040"/>
                <a:gd name="T38" fmla="*/ 0 w 600"/>
                <a:gd name="T39" fmla="*/ 10080625 h 1040"/>
                <a:gd name="T40" fmla="*/ 15120938 w 600"/>
                <a:gd name="T41" fmla="*/ 0 h 1040"/>
                <a:gd name="T42" fmla="*/ 30241875 w 600"/>
                <a:gd name="T43" fmla="*/ 307459063 h 1040"/>
                <a:gd name="T44" fmla="*/ 75604688 w 600"/>
                <a:gd name="T45" fmla="*/ 604837500 h 1040"/>
                <a:gd name="T46" fmla="*/ 151209375 w 600"/>
                <a:gd name="T47" fmla="*/ 892135313 h 1040"/>
                <a:gd name="T48" fmla="*/ 252015625 w 600"/>
                <a:gd name="T49" fmla="*/ 1164312188 h 1040"/>
                <a:gd name="T50" fmla="*/ 312499375 w 600"/>
                <a:gd name="T51" fmla="*/ 1300400625 h 1040"/>
                <a:gd name="T52" fmla="*/ 453628125 w 600"/>
                <a:gd name="T53" fmla="*/ 1552416250 h 1040"/>
                <a:gd name="T54" fmla="*/ 614918125 w 600"/>
                <a:gd name="T55" fmla="*/ 1794351250 h 1040"/>
                <a:gd name="T56" fmla="*/ 801409688 w 600"/>
                <a:gd name="T57" fmla="*/ 2016125000 h 1040"/>
                <a:gd name="T58" fmla="*/ 897175625 w 600"/>
                <a:gd name="T59" fmla="*/ 2121971563 h 1040"/>
                <a:gd name="T60" fmla="*/ 1038304375 w 600"/>
                <a:gd name="T61" fmla="*/ 2147483646 h 1040"/>
                <a:gd name="T62" fmla="*/ 1189513750 w 600"/>
                <a:gd name="T63" fmla="*/ 2147483646 h 1040"/>
                <a:gd name="T64" fmla="*/ 1345763438 w 600"/>
                <a:gd name="T65" fmla="*/ 2147483646 h 1040"/>
                <a:gd name="T66" fmla="*/ 1512093750 w 600"/>
                <a:gd name="T67" fmla="*/ 2147483646 h 10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00" h="1040">
                  <a:moveTo>
                    <a:pt x="600" y="1030"/>
                  </a:moveTo>
                  <a:lnTo>
                    <a:pt x="600" y="1030"/>
                  </a:lnTo>
                  <a:lnTo>
                    <a:pt x="600" y="1036"/>
                  </a:lnTo>
                  <a:lnTo>
                    <a:pt x="600" y="1040"/>
                  </a:lnTo>
                  <a:lnTo>
                    <a:pt x="566" y="1020"/>
                  </a:lnTo>
                  <a:lnTo>
                    <a:pt x="532" y="998"/>
                  </a:lnTo>
                  <a:lnTo>
                    <a:pt x="500" y="976"/>
                  </a:lnTo>
                  <a:lnTo>
                    <a:pt x="470" y="952"/>
                  </a:lnTo>
                  <a:lnTo>
                    <a:pt x="438" y="928"/>
                  </a:lnTo>
                  <a:lnTo>
                    <a:pt x="408" y="902"/>
                  </a:lnTo>
                  <a:lnTo>
                    <a:pt x="380" y="876"/>
                  </a:lnTo>
                  <a:lnTo>
                    <a:pt x="352" y="848"/>
                  </a:lnTo>
                  <a:lnTo>
                    <a:pt x="322" y="816"/>
                  </a:lnTo>
                  <a:lnTo>
                    <a:pt x="292" y="784"/>
                  </a:lnTo>
                  <a:lnTo>
                    <a:pt x="264" y="752"/>
                  </a:lnTo>
                  <a:lnTo>
                    <a:pt x="238" y="718"/>
                  </a:lnTo>
                  <a:lnTo>
                    <a:pt x="212" y="682"/>
                  </a:lnTo>
                  <a:lnTo>
                    <a:pt x="188" y="646"/>
                  </a:lnTo>
                  <a:lnTo>
                    <a:pt x="166" y="608"/>
                  </a:lnTo>
                  <a:lnTo>
                    <a:pt x="144" y="570"/>
                  </a:lnTo>
                  <a:lnTo>
                    <a:pt x="124" y="532"/>
                  </a:lnTo>
                  <a:lnTo>
                    <a:pt x="104" y="492"/>
                  </a:lnTo>
                  <a:lnTo>
                    <a:pt x="88" y="452"/>
                  </a:lnTo>
                  <a:lnTo>
                    <a:pt x="72" y="412"/>
                  </a:lnTo>
                  <a:lnTo>
                    <a:pt x="58" y="370"/>
                  </a:lnTo>
                  <a:lnTo>
                    <a:pt x="44" y="328"/>
                  </a:lnTo>
                  <a:lnTo>
                    <a:pt x="32" y="284"/>
                  </a:lnTo>
                  <a:lnTo>
                    <a:pt x="22" y="240"/>
                  </a:lnTo>
                  <a:lnTo>
                    <a:pt x="18" y="214"/>
                  </a:lnTo>
                  <a:lnTo>
                    <a:pt x="10" y="162"/>
                  </a:lnTo>
                  <a:lnTo>
                    <a:pt x="4" y="110"/>
                  </a:lnTo>
                  <a:lnTo>
                    <a:pt x="0" y="58"/>
                  </a:lnTo>
                  <a:lnTo>
                    <a:pt x="0" y="4"/>
                  </a:lnTo>
                  <a:lnTo>
                    <a:pt x="6" y="0"/>
                  </a:lnTo>
                  <a:lnTo>
                    <a:pt x="8" y="60"/>
                  </a:lnTo>
                  <a:lnTo>
                    <a:pt x="12" y="122"/>
                  </a:lnTo>
                  <a:lnTo>
                    <a:pt x="20" y="180"/>
                  </a:lnTo>
                  <a:lnTo>
                    <a:pt x="30" y="240"/>
                  </a:lnTo>
                  <a:lnTo>
                    <a:pt x="44" y="296"/>
                  </a:lnTo>
                  <a:lnTo>
                    <a:pt x="60" y="354"/>
                  </a:lnTo>
                  <a:lnTo>
                    <a:pt x="80" y="408"/>
                  </a:lnTo>
                  <a:lnTo>
                    <a:pt x="100" y="462"/>
                  </a:lnTo>
                  <a:lnTo>
                    <a:pt x="124" y="516"/>
                  </a:lnTo>
                  <a:lnTo>
                    <a:pt x="150" y="566"/>
                  </a:lnTo>
                  <a:lnTo>
                    <a:pt x="180" y="616"/>
                  </a:lnTo>
                  <a:lnTo>
                    <a:pt x="210" y="666"/>
                  </a:lnTo>
                  <a:lnTo>
                    <a:pt x="244" y="712"/>
                  </a:lnTo>
                  <a:lnTo>
                    <a:pt x="280" y="758"/>
                  </a:lnTo>
                  <a:lnTo>
                    <a:pt x="318" y="800"/>
                  </a:lnTo>
                  <a:lnTo>
                    <a:pt x="356" y="842"/>
                  </a:lnTo>
                  <a:lnTo>
                    <a:pt x="384" y="870"/>
                  </a:lnTo>
                  <a:lnTo>
                    <a:pt x="412" y="894"/>
                  </a:lnTo>
                  <a:lnTo>
                    <a:pt x="442" y="920"/>
                  </a:lnTo>
                  <a:lnTo>
                    <a:pt x="472" y="944"/>
                  </a:lnTo>
                  <a:lnTo>
                    <a:pt x="502" y="966"/>
                  </a:lnTo>
                  <a:lnTo>
                    <a:pt x="534" y="988"/>
                  </a:lnTo>
                  <a:lnTo>
                    <a:pt x="566" y="1010"/>
                  </a:lnTo>
                  <a:lnTo>
                    <a:pt x="600" y="103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1" name="Freeform 69"/>
            <p:cNvSpPr>
              <a:spLocks/>
            </p:cNvSpPr>
            <p:nvPr/>
          </p:nvSpPr>
          <p:spPr bwMode="auto">
            <a:xfrm>
              <a:off x="3560763" y="4186238"/>
              <a:ext cx="53975" cy="38100"/>
            </a:xfrm>
            <a:custGeom>
              <a:avLst/>
              <a:gdLst>
                <a:gd name="T0" fmla="*/ 85685313 w 34"/>
                <a:gd name="T1" fmla="*/ 0 h 24"/>
                <a:gd name="T2" fmla="*/ 85685313 w 34"/>
                <a:gd name="T3" fmla="*/ 0 h 24"/>
                <a:gd name="T4" fmla="*/ 85685313 w 34"/>
                <a:gd name="T5" fmla="*/ 20161250 h 24"/>
                <a:gd name="T6" fmla="*/ 85685313 w 34"/>
                <a:gd name="T7" fmla="*/ 20161250 h 24"/>
                <a:gd name="T8" fmla="*/ 55443438 w 34"/>
                <a:gd name="T9" fmla="*/ 30241875 h 24"/>
                <a:gd name="T10" fmla="*/ 30241875 w 34"/>
                <a:gd name="T11" fmla="*/ 45362813 h 24"/>
                <a:gd name="T12" fmla="*/ 30241875 w 34"/>
                <a:gd name="T13" fmla="*/ 45362813 h 24"/>
                <a:gd name="T14" fmla="*/ 15120938 w 34"/>
                <a:gd name="T15" fmla="*/ 60483750 h 24"/>
                <a:gd name="T16" fmla="*/ 15120938 w 34"/>
                <a:gd name="T17" fmla="*/ 60483750 h 24"/>
                <a:gd name="T18" fmla="*/ 0 w 34"/>
                <a:gd name="T19" fmla="*/ 50403125 h 24"/>
                <a:gd name="T20" fmla="*/ 0 w 34"/>
                <a:gd name="T21" fmla="*/ 50403125 h 24"/>
                <a:gd name="T22" fmla="*/ 15120938 w 34"/>
                <a:gd name="T23" fmla="*/ 30241875 h 24"/>
                <a:gd name="T24" fmla="*/ 35282188 w 34"/>
                <a:gd name="T25" fmla="*/ 15120938 h 24"/>
                <a:gd name="T26" fmla="*/ 60483750 w 34"/>
                <a:gd name="T27" fmla="*/ 5040313 h 24"/>
                <a:gd name="T28" fmla="*/ 85685313 w 34"/>
                <a:gd name="T29" fmla="*/ 0 h 24"/>
                <a:gd name="T30" fmla="*/ 85685313 w 34"/>
                <a:gd name="T31" fmla="*/ 0 h 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4" h="24">
                  <a:moveTo>
                    <a:pt x="34" y="0"/>
                  </a:moveTo>
                  <a:lnTo>
                    <a:pt x="34" y="0"/>
                  </a:lnTo>
                  <a:lnTo>
                    <a:pt x="34" y="8"/>
                  </a:lnTo>
                  <a:lnTo>
                    <a:pt x="22" y="12"/>
                  </a:lnTo>
                  <a:lnTo>
                    <a:pt x="12" y="18"/>
                  </a:lnTo>
                  <a:lnTo>
                    <a:pt x="6" y="24"/>
                  </a:lnTo>
                  <a:lnTo>
                    <a:pt x="0" y="20"/>
                  </a:lnTo>
                  <a:lnTo>
                    <a:pt x="6" y="12"/>
                  </a:lnTo>
                  <a:lnTo>
                    <a:pt x="14" y="6"/>
                  </a:lnTo>
                  <a:lnTo>
                    <a:pt x="24" y="2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2" name="Freeform 70"/>
            <p:cNvSpPr>
              <a:spLocks/>
            </p:cNvSpPr>
            <p:nvPr/>
          </p:nvSpPr>
          <p:spPr bwMode="auto">
            <a:xfrm>
              <a:off x="3506788" y="4122738"/>
              <a:ext cx="111125" cy="66675"/>
            </a:xfrm>
            <a:custGeom>
              <a:avLst/>
              <a:gdLst>
                <a:gd name="T0" fmla="*/ 176410938 w 70"/>
                <a:gd name="T1" fmla="*/ 0 h 42"/>
                <a:gd name="T2" fmla="*/ 176410938 w 70"/>
                <a:gd name="T3" fmla="*/ 0 h 42"/>
                <a:gd name="T4" fmla="*/ 176410938 w 70"/>
                <a:gd name="T5" fmla="*/ 20161250 h 42"/>
                <a:gd name="T6" fmla="*/ 176410938 w 70"/>
                <a:gd name="T7" fmla="*/ 20161250 h 42"/>
                <a:gd name="T8" fmla="*/ 136088438 w 70"/>
                <a:gd name="T9" fmla="*/ 25201563 h 42"/>
                <a:gd name="T10" fmla="*/ 100806250 w 70"/>
                <a:gd name="T11" fmla="*/ 35282188 h 42"/>
                <a:gd name="T12" fmla="*/ 70564375 w 70"/>
                <a:gd name="T13" fmla="*/ 50403125 h 42"/>
                <a:gd name="T14" fmla="*/ 45362813 w 70"/>
                <a:gd name="T15" fmla="*/ 75604688 h 42"/>
                <a:gd name="T16" fmla="*/ 45362813 w 70"/>
                <a:gd name="T17" fmla="*/ 75604688 h 42"/>
                <a:gd name="T18" fmla="*/ 15120938 w 70"/>
                <a:gd name="T19" fmla="*/ 105846563 h 42"/>
                <a:gd name="T20" fmla="*/ 15120938 w 70"/>
                <a:gd name="T21" fmla="*/ 105846563 h 42"/>
                <a:gd name="T22" fmla="*/ 0 w 70"/>
                <a:gd name="T23" fmla="*/ 95765938 h 42"/>
                <a:gd name="T24" fmla="*/ 0 w 70"/>
                <a:gd name="T25" fmla="*/ 95765938 h 42"/>
                <a:gd name="T26" fmla="*/ 15120938 w 70"/>
                <a:gd name="T27" fmla="*/ 75604688 h 42"/>
                <a:gd name="T28" fmla="*/ 30241875 w 70"/>
                <a:gd name="T29" fmla="*/ 55443438 h 42"/>
                <a:gd name="T30" fmla="*/ 50403125 w 70"/>
                <a:gd name="T31" fmla="*/ 40322500 h 42"/>
                <a:gd name="T32" fmla="*/ 75604688 w 70"/>
                <a:gd name="T33" fmla="*/ 25201563 h 42"/>
                <a:gd name="T34" fmla="*/ 95765938 w 70"/>
                <a:gd name="T35" fmla="*/ 15120938 h 42"/>
                <a:gd name="T36" fmla="*/ 120967500 w 70"/>
                <a:gd name="T37" fmla="*/ 5040313 h 42"/>
                <a:gd name="T38" fmla="*/ 146169063 w 70"/>
                <a:gd name="T39" fmla="*/ 0 h 42"/>
                <a:gd name="T40" fmla="*/ 176410938 w 70"/>
                <a:gd name="T41" fmla="*/ 0 h 42"/>
                <a:gd name="T42" fmla="*/ 176410938 w 70"/>
                <a:gd name="T43" fmla="*/ 0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0" h="42">
                  <a:moveTo>
                    <a:pt x="70" y="0"/>
                  </a:moveTo>
                  <a:lnTo>
                    <a:pt x="70" y="0"/>
                  </a:lnTo>
                  <a:lnTo>
                    <a:pt x="70" y="8"/>
                  </a:lnTo>
                  <a:lnTo>
                    <a:pt x="54" y="10"/>
                  </a:lnTo>
                  <a:lnTo>
                    <a:pt x="40" y="14"/>
                  </a:lnTo>
                  <a:lnTo>
                    <a:pt x="28" y="20"/>
                  </a:lnTo>
                  <a:lnTo>
                    <a:pt x="18" y="30"/>
                  </a:lnTo>
                  <a:lnTo>
                    <a:pt x="6" y="42"/>
                  </a:lnTo>
                  <a:lnTo>
                    <a:pt x="0" y="38"/>
                  </a:lnTo>
                  <a:lnTo>
                    <a:pt x="6" y="30"/>
                  </a:lnTo>
                  <a:lnTo>
                    <a:pt x="12" y="22"/>
                  </a:lnTo>
                  <a:lnTo>
                    <a:pt x="20" y="16"/>
                  </a:lnTo>
                  <a:lnTo>
                    <a:pt x="30" y="10"/>
                  </a:lnTo>
                  <a:lnTo>
                    <a:pt x="38" y="6"/>
                  </a:lnTo>
                  <a:lnTo>
                    <a:pt x="48" y="2"/>
                  </a:lnTo>
                  <a:lnTo>
                    <a:pt x="58" y="0"/>
                  </a:lnTo>
                  <a:lnTo>
                    <a:pt x="7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3" name="Freeform 71"/>
            <p:cNvSpPr>
              <a:spLocks/>
            </p:cNvSpPr>
            <p:nvPr/>
          </p:nvSpPr>
          <p:spPr bwMode="auto">
            <a:xfrm>
              <a:off x="3452813" y="4059238"/>
              <a:ext cx="168275" cy="95250"/>
            </a:xfrm>
            <a:custGeom>
              <a:avLst/>
              <a:gdLst>
                <a:gd name="T0" fmla="*/ 267136563 w 106"/>
                <a:gd name="T1" fmla="*/ 0 h 60"/>
                <a:gd name="T2" fmla="*/ 267136563 w 106"/>
                <a:gd name="T3" fmla="*/ 0 h 60"/>
                <a:gd name="T4" fmla="*/ 267136563 w 106"/>
                <a:gd name="T5" fmla="*/ 20161250 h 60"/>
                <a:gd name="T6" fmla="*/ 262096250 w 106"/>
                <a:gd name="T7" fmla="*/ 20161250 h 60"/>
                <a:gd name="T8" fmla="*/ 262096250 w 106"/>
                <a:gd name="T9" fmla="*/ 20161250 h 60"/>
                <a:gd name="T10" fmla="*/ 206652813 w 106"/>
                <a:gd name="T11" fmla="*/ 25201563 h 60"/>
                <a:gd name="T12" fmla="*/ 151209375 w 106"/>
                <a:gd name="T13" fmla="*/ 40322500 h 60"/>
                <a:gd name="T14" fmla="*/ 100806250 w 106"/>
                <a:gd name="T15" fmla="*/ 70564375 h 60"/>
                <a:gd name="T16" fmla="*/ 55443438 w 106"/>
                <a:gd name="T17" fmla="*/ 105846563 h 60"/>
                <a:gd name="T18" fmla="*/ 55443438 w 106"/>
                <a:gd name="T19" fmla="*/ 105846563 h 60"/>
                <a:gd name="T20" fmla="*/ 35282188 w 106"/>
                <a:gd name="T21" fmla="*/ 126007813 h 60"/>
                <a:gd name="T22" fmla="*/ 20161250 w 106"/>
                <a:gd name="T23" fmla="*/ 151209375 h 60"/>
                <a:gd name="T24" fmla="*/ 20161250 w 106"/>
                <a:gd name="T25" fmla="*/ 151209375 h 60"/>
                <a:gd name="T26" fmla="*/ 0 w 106"/>
                <a:gd name="T27" fmla="*/ 141128750 h 60"/>
                <a:gd name="T28" fmla="*/ 0 w 106"/>
                <a:gd name="T29" fmla="*/ 141128750 h 60"/>
                <a:gd name="T30" fmla="*/ 25201563 w 106"/>
                <a:gd name="T31" fmla="*/ 110886875 h 60"/>
                <a:gd name="T32" fmla="*/ 50403125 w 106"/>
                <a:gd name="T33" fmla="*/ 80645000 h 60"/>
                <a:gd name="T34" fmla="*/ 80645000 w 106"/>
                <a:gd name="T35" fmla="*/ 60483750 h 60"/>
                <a:gd name="T36" fmla="*/ 110886875 w 106"/>
                <a:gd name="T37" fmla="*/ 35282188 h 60"/>
                <a:gd name="T38" fmla="*/ 146169063 w 106"/>
                <a:gd name="T39" fmla="*/ 20161250 h 60"/>
                <a:gd name="T40" fmla="*/ 186491563 w 106"/>
                <a:gd name="T41" fmla="*/ 10080625 h 60"/>
                <a:gd name="T42" fmla="*/ 221773750 w 106"/>
                <a:gd name="T43" fmla="*/ 0 h 60"/>
                <a:gd name="T44" fmla="*/ 262096250 w 106"/>
                <a:gd name="T45" fmla="*/ 0 h 60"/>
                <a:gd name="T46" fmla="*/ 262096250 w 106"/>
                <a:gd name="T47" fmla="*/ 0 h 60"/>
                <a:gd name="T48" fmla="*/ 267136563 w 106"/>
                <a:gd name="T49" fmla="*/ 0 h 60"/>
                <a:gd name="T50" fmla="*/ 267136563 w 106"/>
                <a:gd name="T51" fmla="*/ 0 h 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6" h="60">
                  <a:moveTo>
                    <a:pt x="106" y="0"/>
                  </a:moveTo>
                  <a:lnTo>
                    <a:pt x="106" y="0"/>
                  </a:lnTo>
                  <a:lnTo>
                    <a:pt x="106" y="8"/>
                  </a:lnTo>
                  <a:lnTo>
                    <a:pt x="104" y="8"/>
                  </a:lnTo>
                  <a:lnTo>
                    <a:pt x="82" y="10"/>
                  </a:lnTo>
                  <a:lnTo>
                    <a:pt x="60" y="16"/>
                  </a:lnTo>
                  <a:lnTo>
                    <a:pt x="40" y="28"/>
                  </a:lnTo>
                  <a:lnTo>
                    <a:pt x="22" y="42"/>
                  </a:lnTo>
                  <a:lnTo>
                    <a:pt x="14" y="50"/>
                  </a:lnTo>
                  <a:lnTo>
                    <a:pt x="8" y="60"/>
                  </a:lnTo>
                  <a:lnTo>
                    <a:pt x="0" y="56"/>
                  </a:lnTo>
                  <a:lnTo>
                    <a:pt x="10" y="44"/>
                  </a:lnTo>
                  <a:lnTo>
                    <a:pt x="20" y="32"/>
                  </a:lnTo>
                  <a:lnTo>
                    <a:pt x="32" y="24"/>
                  </a:lnTo>
                  <a:lnTo>
                    <a:pt x="44" y="14"/>
                  </a:lnTo>
                  <a:lnTo>
                    <a:pt x="58" y="8"/>
                  </a:lnTo>
                  <a:lnTo>
                    <a:pt x="74" y="4"/>
                  </a:lnTo>
                  <a:lnTo>
                    <a:pt x="88" y="0"/>
                  </a:lnTo>
                  <a:lnTo>
                    <a:pt x="10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4" name="Freeform 72"/>
            <p:cNvSpPr>
              <a:spLocks/>
            </p:cNvSpPr>
            <p:nvPr/>
          </p:nvSpPr>
          <p:spPr bwMode="auto">
            <a:xfrm>
              <a:off x="3402013" y="3995738"/>
              <a:ext cx="228600" cy="120650"/>
            </a:xfrm>
            <a:custGeom>
              <a:avLst/>
              <a:gdLst>
                <a:gd name="T0" fmla="*/ 362902500 w 144"/>
                <a:gd name="T1" fmla="*/ 0 h 76"/>
                <a:gd name="T2" fmla="*/ 362902500 w 144"/>
                <a:gd name="T3" fmla="*/ 0 h 76"/>
                <a:gd name="T4" fmla="*/ 357862188 w 144"/>
                <a:gd name="T5" fmla="*/ 20161250 h 76"/>
                <a:gd name="T6" fmla="*/ 357862188 w 144"/>
                <a:gd name="T7" fmla="*/ 20161250 h 76"/>
                <a:gd name="T8" fmla="*/ 342741250 w 144"/>
                <a:gd name="T9" fmla="*/ 20161250 h 76"/>
                <a:gd name="T10" fmla="*/ 342741250 w 144"/>
                <a:gd name="T11" fmla="*/ 20161250 h 76"/>
                <a:gd name="T12" fmla="*/ 302418750 w 144"/>
                <a:gd name="T13" fmla="*/ 20161250 h 76"/>
                <a:gd name="T14" fmla="*/ 267136563 w 144"/>
                <a:gd name="T15" fmla="*/ 25201563 h 76"/>
                <a:gd name="T16" fmla="*/ 226814063 w 144"/>
                <a:gd name="T17" fmla="*/ 35282188 h 76"/>
                <a:gd name="T18" fmla="*/ 191531875 w 144"/>
                <a:gd name="T19" fmla="*/ 50403125 h 76"/>
                <a:gd name="T20" fmla="*/ 156249688 w 144"/>
                <a:gd name="T21" fmla="*/ 65524063 h 76"/>
                <a:gd name="T22" fmla="*/ 126007813 w 144"/>
                <a:gd name="T23" fmla="*/ 85685313 h 76"/>
                <a:gd name="T24" fmla="*/ 95765938 w 144"/>
                <a:gd name="T25" fmla="*/ 110886875 h 76"/>
                <a:gd name="T26" fmla="*/ 65524063 w 144"/>
                <a:gd name="T27" fmla="*/ 136088438 h 76"/>
                <a:gd name="T28" fmla="*/ 65524063 w 144"/>
                <a:gd name="T29" fmla="*/ 136088438 h 76"/>
                <a:gd name="T30" fmla="*/ 40322500 w 144"/>
                <a:gd name="T31" fmla="*/ 161290000 h 76"/>
                <a:gd name="T32" fmla="*/ 20161250 w 144"/>
                <a:gd name="T33" fmla="*/ 191531875 h 76"/>
                <a:gd name="T34" fmla="*/ 20161250 w 144"/>
                <a:gd name="T35" fmla="*/ 191531875 h 76"/>
                <a:gd name="T36" fmla="*/ 0 w 144"/>
                <a:gd name="T37" fmla="*/ 181451250 h 76"/>
                <a:gd name="T38" fmla="*/ 0 w 144"/>
                <a:gd name="T39" fmla="*/ 181451250 h 76"/>
                <a:gd name="T40" fmla="*/ 30241875 w 144"/>
                <a:gd name="T41" fmla="*/ 141128750 h 76"/>
                <a:gd name="T42" fmla="*/ 65524063 w 144"/>
                <a:gd name="T43" fmla="*/ 105846563 h 76"/>
                <a:gd name="T44" fmla="*/ 105846563 w 144"/>
                <a:gd name="T45" fmla="*/ 75604688 h 76"/>
                <a:gd name="T46" fmla="*/ 146169063 w 144"/>
                <a:gd name="T47" fmla="*/ 50403125 h 76"/>
                <a:gd name="T48" fmla="*/ 191531875 w 144"/>
                <a:gd name="T49" fmla="*/ 25201563 h 76"/>
                <a:gd name="T50" fmla="*/ 241935000 w 144"/>
                <a:gd name="T51" fmla="*/ 10080625 h 76"/>
                <a:gd name="T52" fmla="*/ 292338125 w 144"/>
                <a:gd name="T53" fmla="*/ 0 h 76"/>
                <a:gd name="T54" fmla="*/ 342741250 w 144"/>
                <a:gd name="T55" fmla="*/ 0 h 76"/>
                <a:gd name="T56" fmla="*/ 342741250 w 144"/>
                <a:gd name="T57" fmla="*/ 0 h 76"/>
                <a:gd name="T58" fmla="*/ 362902500 w 144"/>
                <a:gd name="T59" fmla="*/ 0 h 76"/>
                <a:gd name="T60" fmla="*/ 362902500 w 144"/>
                <a:gd name="T61" fmla="*/ 0 h 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44" h="76">
                  <a:moveTo>
                    <a:pt x="144" y="0"/>
                  </a:moveTo>
                  <a:lnTo>
                    <a:pt x="144" y="0"/>
                  </a:lnTo>
                  <a:lnTo>
                    <a:pt x="142" y="8"/>
                  </a:lnTo>
                  <a:lnTo>
                    <a:pt x="136" y="8"/>
                  </a:lnTo>
                  <a:lnTo>
                    <a:pt x="120" y="8"/>
                  </a:lnTo>
                  <a:lnTo>
                    <a:pt x="106" y="10"/>
                  </a:lnTo>
                  <a:lnTo>
                    <a:pt x="90" y="14"/>
                  </a:lnTo>
                  <a:lnTo>
                    <a:pt x="76" y="20"/>
                  </a:lnTo>
                  <a:lnTo>
                    <a:pt x="62" y="26"/>
                  </a:lnTo>
                  <a:lnTo>
                    <a:pt x="50" y="34"/>
                  </a:lnTo>
                  <a:lnTo>
                    <a:pt x="38" y="44"/>
                  </a:lnTo>
                  <a:lnTo>
                    <a:pt x="26" y="54"/>
                  </a:lnTo>
                  <a:lnTo>
                    <a:pt x="16" y="64"/>
                  </a:lnTo>
                  <a:lnTo>
                    <a:pt x="8" y="76"/>
                  </a:lnTo>
                  <a:lnTo>
                    <a:pt x="0" y="72"/>
                  </a:lnTo>
                  <a:lnTo>
                    <a:pt x="12" y="56"/>
                  </a:lnTo>
                  <a:lnTo>
                    <a:pt x="26" y="42"/>
                  </a:lnTo>
                  <a:lnTo>
                    <a:pt x="42" y="30"/>
                  </a:lnTo>
                  <a:lnTo>
                    <a:pt x="58" y="20"/>
                  </a:lnTo>
                  <a:lnTo>
                    <a:pt x="76" y="10"/>
                  </a:lnTo>
                  <a:lnTo>
                    <a:pt x="96" y="4"/>
                  </a:lnTo>
                  <a:lnTo>
                    <a:pt x="116" y="0"/>
                  </a:lnTo>
                  <a:lnTo>
                    <a:pt x="136" y="0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5" name="Freeform 73"/>
            <p:cNvSpPr>
              <a:spLocks/>
            </p:cNvSpPr>
            <p:nvPr/>
          </p:nvSpPr>
          <p:spPr bwMode="auto">
            <a:xfrm>
              <a:off x="3354388" y="3932238"/>
              <a:ext cx="285750" cy="146050"/>
            </a:xfrm>
            <a:custGeom>
              <a:avLst/>
              <a:gdLst>
                <a:gd name="T0" fmla="*/ 453628125 w 180"/>
                <a:gd name="T1" fmla="*/ 0 h 92"/>
                <a:gd name="T2" fmla="*/ 453628125 w 180"/>
                <a:gd name="T3" fmla="*/ 0 h 92"/>
                <a:gd name="T4" fmla="*/ 448587813 w 180"/>
                <a:gd name="T5" fmla="*/ 20161250 h 92"/>
                <a:gd name="T6" fmla="*/ 448587813 w 180"/>
                <a:gd name="T7" fmla="*/ 20161250 h 92"/>
                <a:gd name="T8" fmla="*/ 418345938 w 180"/>
                <a:gd name="T9" fmla="*/ 20161250 h 92"/>
                <a:gd name="T10" fmla="*/ 418345938 w 180"/>
                <a:gd name="T11" fmla="*/ 20161250 h 92"/>
                <a:gd name="T12" fmla="*/ 367942813 w 180"/>
                <a:gd name="T13" fmla="*/ 20161250 h 92"/>
                <a:gd name="T14" fmla="*/ 322580000 w 180"/>
                <a:gd name="T15" fmla="*/ 30241875 h 92"/>
                <a:gd name="T16" fmla="*/ 272176875 w 180"/>
                <a:gd name="T17" fmla="*/ 40322500 h 92"/>
                <a:gd name="T18" fmla="*/ 226814063 w 180"/>
                <a:gd name="T19" fmla="*/ 55443438 h 92"/>
                <a:gd name="T20" fmla="*/ 186491563 w 180"/>
                <a:gd name="T21" fmla="*/ 80645000 h 92"/>
                <a:gd name="T22" fmla="*/ 146169063 w 180"/>
                <a:gd name="T23" fmla="*/ 105846563 h 92"/>
                <a:gd name="T24" fmla="*/ 105846563 w 180"/>
                <a:gd name="T25" fmla="*/ 131048125 h 92"/>
                <a:gd name="T26" fmla="*/ 70564375 w 180"/>
                <a:gd name="T27" fmla="*/ 166330313 h 92"/>
                <a:gd name="T28" fmla="*/ 70564375 w 180"/>
                <a:gd name="T29" fmla="*/ 166330313 h 92"/>
                <a:gd name="T30" fmla="*/ 40322500 w 180"/>
                <a:gd name="T31" fmla="*/ 196572188 h 92"/>
                <a:gd name="T32" fmla="*/ 15120938 w 180"/>
                <a:gd name="T33" fmla="*/ 231854375 h 92"/>
                <a:gd name="T34" fmla="*/ 15120938 w 180"/>
                <a:gd name="T35" fmla="*/ 231854375 h 92"/>
                <a:gd name="T36" fmla="*/ 0 w 180"/>
                <a:gd name="T37" fmla="*/ 216733438 h 92"/>
                <a:gd name="T38" fmla="*/ 0 w 180"/>
                <a:gd name="T39" fmla="*/ 216733438 h 92"/>
                <a:gd name="T40" fmla="*/ 35282188 w 180"/>
                <a:gd name="T41" fmla="*/ 171370625 h 92"/>
                <a:gd name="T42" fmla="*/ 80645000 w 180"/>
                <a:gd name="T43" fmla="*/ 126007813 h 92"/>
                <a:gd name="T44" fmla="*/ 126007813 w 180"/>
                <a:gd name="T45" fmla="*/ 90725625 h 92"/>
                <a:gd name="T46" fmla="*/ 176410938 w 180"/>
                <a:gd name="T47" fmla="*/ 60483750 h 92"/>
                <a:gd name="T48" fmla="*/ 236894688 w 180"/>
                <a:gd name="T49" fmla="*/ 35282188 h 92"/>
                <a:gd name="T50" fmla="*/ 292338125 w 180"/>
                <a:gd name="T51" fmla="*/ 15120938 h 92"/>
                <a:gd name="T52" fmla="*/ 357862188 w 180"/>
                <a:gd name="T53" fmla="*/ 5040313 h 92"/>
                <a:gd name="T54" fmla="*/ 418345938 w 180"/>
                <a:gd name="T55" fmla="*/ 0 h 92"/>
                <a:gd name="T56" fmla="*/ 418345938 w 180"/>
                <a:gd name="T57" fmla="*/ 0 h 92"/>
                <a:gd name="T58" fmla="*/ 453628125 w 180"/>
                <a:gd name="T59" fmla="*/ 0 h 92"/>
                <a:gd name="T60" fmla="*/ 453628125 w 180"/>
                <a:gd name="T61" fmla="*/ 0 h 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80" h="92">
                  <a:moveTo>
                    <a:pt x="180" y="0"/>
                  </a:moveTo>
                  <a:lnTo>
                    <a:pt x="180" y="0"/>
                  </a:lnTo>
                  <a:lnTo>
                    <a:pt x="178" y="8"/>
                  </a:lnTo>
                  <a:lnTo>
                    <a:pt x="166" y="8"/>
                  </a:lnTo>
                  <a:lnTo>
                    <a:pt x="146" y="8"/>
                  </a:lnTo>
                  <a:lnTo>
                    <a:pt x="128" y="12"/>
                  </a:lnTo>
                  <a:lnTo>
                    <a:pt x="108" y="16"/>
                  </a:lnTo>
                  <a:lnTo>
                    <a:pt x="90" y="22"/>
                  </a:lnTo>
                  <a:lnTo>
                    <a:pt x="74" y="32"/>
                  </a:lnTo>
                  <a:lnTo>
                    <a:pt x="58" y="42"/>
                  </a:lnTo>
                  <a:lnTo>
                    <a:pt x="42" y="52"/>
                  </a:lnTo>
                  <a:lnTo>
                    <a:pt x="28" y="66"/>
                  </a:lnTo>
                  <a:lnTo>
                    <a:pt x="16" y="78"/>
                  </a:lnTo>
                  <a:lnTo>
                    <a:pt x="6" y="92"/>
                  </a:lnTo>
                  <a:lnTo>
                    <a:pt x="0" y="86"/>
                  </a:lnTo>
                  <a:lnTo>
                    <a:pt x="14" y="68"/>
                  </a:lnTo>
                  <a:lnTo>
                    <a:pt x="32" y="50"/>
                  </a:lnTo>
                  <a:lnTo>
                    <a:pt x="50" y="36"/>
                  </a:lnTo>
                  <a:lnTo>
                    <a:pt x="70" y="24"/>
                  </a:lnTo>
                  <a:lnTo>
                    <a:pt x="94" y="14"/>
                  </a:lnTo>
                  <a:lnTo>
                    <a:pt x="116" y="6"/>
                  </a:lnTo>
                  <a:lnTo>
                    <a:pt x="142" y="2"/>
                  </a:lnTo>
                  <a:lnTo>
                    <a:pt x="166" y="0"/>
                  </a:lnTo>
                  <a:lnTo>
                    <a:pt x="18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6" name="Freeform 74"/>
            <p:cNvSpPr>
              <a:spLocks/>
            </p:cNvSpPr>
            <p:nvPr/>
          </p:nvSpPr>
          <p:spPr bwMode="auto">
            <a:xfrm>
              <a:off x="3303588" y="3868738"/>
              <a:ext cx="349250" cy="168275"/>
            </a:xfrm>
            <a:custGeom>
              <a:avLst/>
              <a:gdLst>
                <a:gd name="T0" fmla="*/ 554434375 w 220"/>
                <a:gd name="T1" fmla="*/ 0 h 106"/>
                <a:gd name="T2" fmla="*/ 554434375 w 220"/>
                <a:gd name="T3" fmla="*/ 0 h 106"/>
                <a:gd name="T4" fmla="*/ 549394063 w 220"/>
                <a:gd name="T5" fmla="*/ 20161250 h 106"/>
                <a:gd name="T6" fmla="*/ 549394063 w 220"/>
                <a:gd name="T7" fmla="*/ 20161250 h 106"/>
                <a:gd name="T8" fmla="*/ 498990938 w 220"/>
                <a:gd name="T9" fmla="*/ 20161250 h 106"/>
                <a:gd name="T10" fmla="*/ 498990938 w 220"/>
                <a:gd name="T11" fmla="*/ 20161250 h 106"/>
                <a:gd name="T12" fmla="*/ 438507188 w 220"/>
                <a:gd name="T13" fmla="*/ 20161250 h 106"/>
                <a:gd name="T14" fmla="*/ 383063750 w 220"/>
                <a:gd name="T15" fmla="*/ 30241875 h 106"/>
                <a:gd name="T16" fmla="*/ 322580000 w 220"/>
                <a:gd name="T17" fmla="*/ 45362813 h 106"/>
                <a:gd name="T18" fmla="*/ 272176875 w 220"/>
                <a:gd name="T19" fmla="*/ 65524063 h 106"/>
                <a:gd name="T20" fmla="*/ 216733438 w 220"/>
                <a:gd name="T21" fmla="*/ 90725625 h 106"/>
                <a:gd name="T22" fmla="*/ 166330313 w 220"/>
                <a:gd name="T23" fmla="*/ 120967500 h 106"/>
                <a:gd name="T24" fmla="*/ 120967500 w 220"/>
                <a:gd name="T25" fmla="*/ 156249688 h 106"/>
                <a:gd name="T26" fmla="*/ 80645000 w 220"/>
                <a:gd name="T27" fmla="*/ 191531875 h 106"/>
                <a:gd name="T28" fmla="*/ 80645000 w 220"/>
                <a:gd name="T29" fmla="*/ 191531875 h 106"/>
                <a:gd name="T30" fmla="*/ 45362813 w 220"/>
                <a:gd name="T31" fmla="*/ 226814063 h 106"/>
                <a:gd name="T32" fmla="*/ 20161250 w 220"/>
                <a:gd name="T33" fmla="*/ 267136563 h 106"/>
                <a:gd name="T34" fmla="*/ 20161250 w 220"/>
                <a:gd name="T35" fmla="*/ 267136563 h 106"/>
                <a:gd name="T36" fmla="*/ 0 w 220"/>
                <a:gd name="T37" fmla="*/ 252015625 h 106"/>
                <a:gd name="T38" fmla="*/ 0 w 220"/>
                <a:gd name="T39" fmla="*/ 252015625 h 106"/>
                <a:gd name="T40" fmla="*/ 45362813 w 220"/>
                <a:gd name="T41" fmla="*/ 196572188 h 106"/>
                <a:gd name="T42" fmla="*/ 100806250 w 220"/>
                <a:gd name="T43" fmla="*/ 151209375 h 106"/>
                <a:gd name="T44" fmla="*/ 156249688 w 220"/>
                <a:gd name="T45" fmla="*/ 105846563 h 106"/>
                <a:gd name="T46" fmla="*/ 216733438 w 220"/>
                <a:gd name="T47" fmla="*/ 70564375 h 106"/>
                <a:gd name="T48" fmla="*/ 282257500 w 220"/>
                <a:gd name="T49" fmla="*/ 40322500 h 106"/>
                <a:gd name="T50" fmla="*/ 352821875 w 220"/>
                <a:gd name="T51" fmla="*/ 15120938 h 106"/>
                <a:gd name="T52" fmla="*/ 423386250 w 220"/>
                <a:gd name="T53" fmla="*/ 5040313 h 106"/>
                <a:gd name="T54" fmla="*/ 498990938 w 220"/>
                <a:gd name="T55" fmla="*/ 0 h 106"/>
                <a:gd name="T56" fmla="*/ 498990938 w 220"/>
                <a:gd name="T57" fmla="*/ 0 h 106"/>
                <a:gd name="T58" fmla="*/ 554434375 w 220"/>
                <a:gd name="T59" fmla="*/ 0 h 106"/>
                <a:gd name="T60" fmla="*/ 554434375 w 220"/>
                <a:gd name="T61" fmla="*/ 0 h 10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20" h="106">
                  <a:moveTo>
                    <a:pt x="220" y="0"/>
                  </a:moveTo>
                  <a:lnTo>
                    <a:pt x="220" y="0"/>
                  </a:lnTo>
                  <a:lnTo>
                    <a:pt x="218" y="8"/>
                  </a:lnTo>
                  <a:lnTo>
                    <a:pt x="198" y="8"/>
                  </a:lnTo>
                  <a:lnTo>
                    <a:pt x="174" y="8"/>
                  </a:lnTo>
                  <a:lnTo>
                    <a:pt x="152" y="12"/>
                  </a:lnTo>
                  <a:lnTo>
                    <a:pt x="128" y="18"/>
                  </a:lnTo>
                  <a:lnTo>
                    <a:pt x="108" y="26"/>
                  </a:lnTo>
                  <a:lnTo>
                    <a:pt x="86" y="36"/>
                  </a:lnTo>
                  <a:lnTo>
                    <a:pt x="66" y="48"/>
                  </a:lnTo>
                  <a:lnTo>
                    <a:pt x="48" y="62"/>
                  </a:lnTo>
                  <a:lnTo>
                    <a:pt x="32" y="76"/>
                  </a:lnTo>
                  <a:lnTo>
                    <a:pt x="18" y="90"/>
                  </a:lnTo>
                  <a:lnTo>
                    <a:pt x="8" y="106"/>
                  </a:lnTo>
                  <a:lnTo>
                    <a:pt x="0" y="100"/>
                  </a:lnTo>
                  <a:lnTo>
                    <a:pt x="18" y="78"/>
                  </a:lnTo>
                  <a:lnTo>
                    <a:pt x="40" y="60"/>
                  </a:lnTo>
                  <a:lnTo>
                    <a:pt x="62" y="42"/>
                  </a:lnTo>
                  <a:lnTo>
                    <a:pt x="86" y="28"/>
                  </a:lnTo>
                  <a:lnTo>
                    <a:pt x="112" y="16"/>
                  </a:lnTo>
                  <a:lnTo>
                    <a:pt x="140" y="6"/>
                  </a:lnTo>
                  <a:lnTo>
                    <a:pt x="168" y="2"/>
                  </a:lnTo>
                  <a:lnTo>
                    <a:pt x="198" y="0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7" name="Freeform 75"/>
            <p:cNvSpPr>
              <a:spLocks/>
            </p:cNvSpPr>
            <p:nvPr/>
          </p:nvSpPr>
          <p:spPr bwMode="auto">
            <a:xfrm>
              <a:off x="3259138" y="3805238"/>
              <a:ext cx="406400" cy="190500"/>
            </a:xfrm>
            <a:custGeom>
              <a:avLst/>
              <a:gdLst>
                <a:gd name="T0" fmla="*/ 645160000 w 256"/>
                <a:gd name="T1" fmla="*/ 0 h 120"/>
                <a:gd name="T2" fmla="*/ 645160000 w 256"/>
                <a:gd name="T3" fmla="*/ 0 h 120"/>
                <a:gd name="T4" fmla="*/ 640119688 w 256"/>
                <a:gd name="T5" fmla="*/ 20161250 h 120"/>
                <a:gd name="T6" fmla="*/ 640119688 w 256"/>
                <a:gd name="T7" fmla="*/ 20161250 h 120"/>
                <a:gd name="T8" fmla="*/ 569555313 w 256"/>
                <a:gd name="T9" fmla="*/ 20161250 h 120"/>
                <a:gd name="T10" fmla="*/ 569555313 w 256"/>
                <a:gd name="T11" fmla="*/ 20161250 h 120"/>
                <a:gd name="T12" fmla="*/ 498990938 w 256"/>
                <a:gd name="T13" fmla="*/ 20161250 h 120"/>
                <a:gd name="T14" fmla="*/ 433466875 w 256"/>
                <a:gd name="T15" fmla="*/ 35282188 h 120"/>
                <a:gd name="T16" fmla="*/ 362902500 w 256"/>
                <a:gd name="T17" fmla="*/ 50403125 h 120"/>
                <a:gd name="T18" fmla="*/ 302418750 w 256"/>
                <a:gd name="T19" fmla="*/ 75604688 h 120"/>
                <a:gd name="T20" fmla="*/ 302418750 w 256"/>
                <a:gd name="T21" fmla="*/ 75604688 h 120"/>
                <a:gd name="T22" fmla="*/ 241935000 w 256"/>
                <a:gd name="T23" fmla="*/ 100806250 h 120"/>
                <a:gd name="T24" fmla="*/ 181451250 w 256"/>
                <a:gd name="T25" fmla="*/ 136088438 h 120"/>
                <a:gd name="T26" fmla="*/ 131048125 w 256"/>
                <a:gd name="T27" fmla="*/ 176410938 h 120"/>
                <a:gd name="T28" fmla="*/ 80645000 w 256"/>
                <a:gd name="T29" fmla="*/ 221773750 h 120"/>
                <a:gd name="T30" fmla="*/ 80645000 w 256"/>
                <a:gd name="T31" fmla="*/ 221773750 h 120"/>
                <a:gd name="T32" fmla="*/ 45362813 w 256"/>
                <a:gd name="T33" fmla="*/ 262096250 h 120"/>
                <a:gd name="T34" fmla="*/ 15120938 w 256"/>
                <a:gd name="T35" fmla="*/ 302418750 h 120"/>
                <a:gd name="T36" fmla="*/ 15120938 w 256"/>
                <a:gd name="T37" fmla="*/ 302418750 h 120"/>
                <a:gd name="T38" fmla="*/ 0 w 256"/>
                <a:gd name="T39" fmla="*/ 287297813 h 120"/>
                <a:gd name="T40" fmla="*/ 0 w 256"/>
                <a:gd name="T41" fmla="*/ 287297813 h 120"/>
                <a:gd name="T42" fmla="*/ 50403125 w 256"/>
                <a:gd name="T43" fmla="*/ 221773750 h 120"/>
                <a:gd name="T44" fmla="*/ 110886875 w 256"/>
                <a:gd name="T45" fmla="*/ 166330313 h 120"/>
                <a:gd name="T46" fmla="*/ 176410938 w 256"/>
                <a:gd name="T47" fmla="*/ 120967500 h 120"/>
                <a:gd name="T48" fmla="*/ 246975313 w 256"/>
                <a:gd name="T49" fmla="*/ 75604688 h 120"/>
                <a:gd name="T50" fmla="*/ 322580000 w 256"/>
                <a:gd name="T51" fmla="*/ 45362813 h 120"/>
                <a:gd name="T52" fmla="*/ 403225000 w 256"/>
                <a:gd name="T53" fmla="*/ 20161250 h 120"/>
                <a:gd name="T54" fmla="*/ 483870000 w 256"/>
                <a:gd name="T55" fmla="*/ 5040313 h 120"/>
                <a:gd name="T56" fmla="*/ 569555313 w 256"/>
                <a:gd name="T57" fmla="*/ 0 h 120"/>
                <a:gd name="T58" fmla="*/ 569555313 w 256"/>
                <a:gd name="T59" fmla="*/ 0 h 120"/>
                <a:gd name="T60" fmla="*/ 645160000 w 256"/>
                <a:gd name="T61" fmla="*/ 0 h 120"/>
                <a:gd name="T62" fmla="*/ 645160000 w 256"/>
                <a:gd name="T63" fmla="*/ 0 h 120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6" h="120">
                  <a:moveTo>
                    <a:pt x="256" y="0"/>
                  </a:moveTo>
                  <a:lnTo>
                    <a:pt x="256" y="0"/>
                  </a:lnTo>
                  <a:lnTo>
                    <a:pt x="254" y="8"/>
                  </a:lnTo>
                  <a:lnTo>
                    <a:pt x="226" y="8"/>
                  </a:lnTo>
                  <a:lnTo>
                    <a:pt x="198" y="8"/>
                  </a:lnTo>
                  <a:lnTo>
                    <a:pt x="172" y="14"/>
                  </a:lnTo>
                  <a:lnTo>
                    <a:pt x="144" y="20"/>
                  </a:lnTo>
                  <a:lnTo>
                    <a:pt x="120" y="30"/>
                  </a:lnTo>
                  <a:lnTo>
                    <a:pt x="96" y="40"/>
                  </a:lnTo>
                  <a:lnTo>
                    <a:pt x="72" y="54"/>
                  </a:lnTo>
                  <a:lnTo>
                    <a:pt x="52" y="70"/>
                  </a:lnTo>
                  <a:lnTo>
                    <a:pt x="32" y="88"/>
                  </a:lnTo>
                  <a:lnTo>
                    <a:pt x="18" y="104"/>
                  </a:lnTo>
                  <a:lnTo>
                    <a:pt x="6" y="120"/>
                  </a:lnTo>
                  <a:lnTo>
                    <a:pt x="0" y="114"/>
                  </a:lnTo>
                  <a:lnTo>
                    <a:pt x="20" y="88"/>
                  </a:lnTo>
                  <a:lnTo>
                    <a:pt x="44" y="66"/>
                  </a:lnTo>
                  <a:lnTo>
                    <a:pt x="70" y="48"/>
                  </a:lnTo>
                  <a:lnTo>
                    <a:pt x="98" y="30"/>
                  </a:lnTo>
                  <a:lnTo>
                    <a:pt x="128" y="18"/>
                  </a:lnTo>
                  <a:lnTo>
                    <a:pt x="160" y="8"/>
                  </a:lnTo>
                  <a:lnTo>
                    <a:pt x="192" y="2"/>
                  </a:lnTo>
                  <a:lnTo>
                    <a:pt x="226" y="0"/>
                  </a:lnTo>
                  <a:lnTo>
                    <a:pt x="256" y="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8" name="Freeform 76"/>
            <p:cNvSpPr>
              <a:spLocks/>
            </p:cNvSpPr>
            <p:nvPr/>
          </p:nvSpPr>
          <p:spPr bwMode="auto">
            <a:xfrm>
              <a:off x="3211513" y="3741738"/>
              <a:ext cx="469900" cy="209550"/>
            </a:xfrm>
            <a:custGeom>
              <a:avLst/>
              <a:gdLst>
                <a:gd name="T0" fmla="*/ 745966250 w 296"/>
                <a:gd name="T1" fmla="*/ 5040313 h 132"/>
                <a:gd name="T2" fmla="*/ 745966250 w 296"/>
                <a:gd name="T3" fmla="*/ 5040313 h 132"/>
                <a:gd name="T4" fmla="*/ 740925938 w 296"/>
                <a:gd name="T5" fmla="*/ 25201563 h 132"/>
                <a:gd name="T6" fmla="*/ 740925938 w 296"/>
                <a:gd name="T7" fmla="*/ 25201563 h 132"/>
                <a:gd name="T8" fmla="*/ 645160000 w 296"/>
                <a:gd name="T9" fmla="*/ 20161250 h 132"/>
                <a:gd name="T10" fmla="*/ 645160000 w 296"/>
                <a:gd name="T11" fmla="*/ 20161250 h 132"/>
                <a:gd name="T12" fmla="*/ 564515000 w 296"/>
                <a:gd name="T13" fmla="*/ 25201563 h 132"/>
                <a:gd name="T14" fmla="*/ 488910313 w 296"/>
                <a:gd name="T15" fmla="*/ 35282188 h 132"/>
                <a:gd name="T16" fmla="*/ 408265313 w 296"/>
                <a:gd name="T17" fmla="*/ 55443438 h 132"/>
                <a:gd name="T18" fmla="*/ 337700938 w 296"/>
                <a:gd name="T19" fmla="*/ 80645000 h 132"/>
                <a:gd name="T20" fmla="*/ 337700938 w 296"/>
                <a:gd name="T21" fmla="*/ 80645000 h 132"/>
                <a:gd name="T22" fmla="*/ 267136563 w 296"/>
                <a:gd name="T23" fmla="*/ 115927188 h 132"/>
                <a:gd name="T24" fmla="*/ 201612500 w 296"/>
                <a:gd name="T25" fmla="*/ 156249688 h 132"/>
                <a:gd name="T26" fmla="*/ 141128750 w 296"/>
                <a:gd name="T27" fmla="*/ 201612500 h 132"/>
                <a:gd name="T28" fmla="*/ 85685313 w 296"/>
                <a:gd name="T29" fmla="*/ 252015625 h 132"/>
                <a:gd name="T30" fmla="*/ 85685313 w 296"/>
                <a:gd name="T31" fmla="*/ 252015625 h 132"/>
                <a:gd name="T32" fmla="*/ 50403125 w 296"/>
                <a:gd name="T33" fmla="*/ 292338125 h 132"/>
                <a:gd name="T34" fmla="*/ 15120938 w 296"/>
                <a:gd name="T35" fmla="*/ 332660625 h 132"/>
                <a:gd name="T36" fmla="*/ 15120938 w 296"/>
                <a:gd name="T37" fmla="*/ 332660625 h 132"/>
                <a:gd name="T38" fmla="*/ 0 w 296"/>
                <a:gd name="T39" fmla="*/ 317539688 h 132"/>
                <a:gd name="T40" fmla="*/ 0 w 296"/>
                <a:gd name="T41" fmla="*/ 317539688 h 132"/>
                <a:gd name="T42" fmla="*/ 60483750 w 296"/>
                <a:gd name="T43" fmla="*/ 246975313 h 132"/>
                <a:gd name="T44" fmla="*/ 126007813 w 296"/>
                <a:gd name="T45" fmla="*/ 186491563 h 132"/>
                <a:gd name="T46" fmla="*/ 201612500 w 296"/>
                <a:gd name="T47" fmla="*/ 131048125 h 132"/>
                <a:gd name="T48" fmla="*/ 282257500 w 296"/>
                <a:gd name="T49" fmla="*/ 85685313 h 132"/>
                <a:gd name="T50" fmla="*/ 367942813 w 296"/>
                <a:gd name="T51" fmla="*/ 50403125 h 132"/>
                <a:gd name="T52" fmla="*/ 458668438 w 296"/>
                <a:gd name="T53" fmla="*/ 20161250 h 132"/>
                <a:gd name="T54" fmla="*/ 549394063 w 296"/>
                <a:gd name="T55" fmla="*/ 5040313 h 132"/>
                <a:gd name="T56" fmla="*/ 645160000 w 296"/>
                <a:gd name="T57" fmla="*/ 0 h 132"/>
                <a:gd name="T58" fmla="*/ 645160000 w 296"/>
                <a:gd name="T59" fmla="*/ 0 h 132"/>
                <a:gd name="T60" fmla="*/ 695563125 w 296"/>
                <a:gd name="T61" fmla="*/ 0 h 132"/>
                <a:gd name="T62" fmla="*/ 745966250 w 296"/>
                <a:gd name="T63" fmla="*/ 5040313 h 132"/>
                <a:gd name="T64" fmla="*/ 745966250 w 296"/>
                <a:gd name="T65" fmla="*/ 5040313 h 13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6" h="132">
                  <a:moveTo>
                    <a:pt x="296" y="2"/>
                  </a:moveTo>
                  <a:lnTo>
                    <a:pt x="296" y="2"/>
                  </a:lnTo>
                  <a:lnTo>
                    <a:pt x="294" y="10"/>
                  </a:lnTo>
                  <a:lnTo>
                    <a:pt x="256" y="8"/>
                  </a:lnTo>
                  <a:lnTo>
                    <a:pt x="224" y="10"/>
                  </a:lnTo>
                  <a:lnTo>
                    <a:pt x="194" y="14"/>
                  </a:lnTo>
                  <a:lnTo>
                    <a:pt x="162" y="22"/>
                  </a:lnTo>
                  <a:lnTo>
                    <a:pt x="134" y="32"/>
                  </a:lnTo>
                  <a:lnTo>
                    <a:pt x="106" y="46"/>
                  </a:lnTo>
                  <a:lnTo>
                    <a:pt x="80" y="62"/>
                  </a:lnTo>
                  <a:lnTo>
                    <a:pt x="56" y="80"/>
                  </a:lnTo>
                  <a:lnTo>
                    <a:pt x="34" y="100"/>
                  </a:lnTo>
                  <a:lnTo>
                    <a:pt x="20" y="116"/>
                  </a:lnTo>
                  <a:lnTo>
                    <a:pt x="6" y="132"/>
                  </a:lnTo>
                  <a:lnTo>
                    <a:pt x="0" y="126"/>
                  </a:lnTo>
                  <a:lnTo>
                    <a:pt x="24" y="98"/>
                  </a:lnTo>
                  <a:lnTo>
                    <a:pt x="50" y="74"/>
                  </a:lnTo>
                  <a:lnTo>
                    <a:pt x="80" y="52"/>
                  </a:lnTo>
                  <a:lnTo>
                    <a:pt x="112" y="34"/>
                  </a:lnTo>
                  <a:lnTo>
                    <a:pt x="146" y="20"/>
                  </a:lnTo>
                  <a:lnTo>
                    <a:pt x="182" y="8"/>
                  </a:lnTo>
                  <a:lnTo>
                    <a:pt x="218" y="2"/>
                  </a:lnTo>
                  <a:lnTo>
                    <a:pt x="256" y="0"/>
                  </a:lnTo>
                  <a:lnTo>
                    <a:pt x="276" y="0"/>
                  </a:lnTo>
                  <a:lnTo>
                    <a:pt x="296" y="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49" name="Freeform 77"/>
            <p:cNvSpPr>
              <a:spLocks/>
            </p:cNvSpPr>
            <p:nvPr/>
          </p:nvSpPr>
          <p:spPr bwMode="auto">
            <a:xfrm>
              <a:off x="3167063" y="3678238"/>
              <a:ext cx="533400" cy="225425"/>
            </a:xfrm>
            <a:custGeom>
              <a:avLst/>
              <a:gdLst>
                <a:gd name="T0" fmla="*/ 846772500 w 336"/>
                <a:gd name="T1" fmla="*/ 10080625 h 142"/>
                <a:gd name="T2" fmla="*/ 846772500 w 336"/>
                <a:gd name="T3" fmla="*/ 10080625 h 142"/>
                <a:gd name="T4" fmla="*/ 836691875 w 336"/>
                <a:gd name="T5" fmla="*/ 25201563 h 142"/>
                <a:gd name="T6" fmla="*/ 836691875 w 336"/>
                <a:gd name="T7" fmla="*/ 25201563 h 142"/>
                <a:gd name="T8" fmla="*/ 781248438 w 336"/>
                <a:gd name="T9" fmla="*/ 20161250 h 142"/>
                <a:gd name="T10" fmla="*/ 715724375 w 336"/>
                <a:gd name="T11" fmla="*/ 20161250 h 142"/>
                <a:gd name="T12" fmla="*/ 715724375 w 336"/>
                <a:gd name="T13" fmla="*/ 20161250 h 142"/>
                <a:gd name="T14" fmla="*/ 624998750 w 336"/>
                <a:gd name="T15" fmla="*/ 25201563 h 142"/>
                <a:gd name="T16" fmla="*/ 539313438 w 336"/>
                <a:gd name="T17" fmla="*/ 35282188 h 142"/>
                <a:gd name="T18" fmla="*/ 448587813 w 336"/>
                <a:gd name="T19" fmla="*/ 60483750 h 142"/>
                <a:gd name="T20" fmla="*/ 367942813 w 336"/>
                <a:gd name="T21" fmla="*/ 90725625 h 142"/>
                <a:gd name="T22" fmla="*/ 367942813 w 336"/>
                <a:gd name="T23" fmla="*/ 90725625 h 142"/>
                <a:gd name="T24" fmla="*/ 292338125 w 336"/>
                <a:gd name="T25" fmla="*/ 126007813 h 142"/>
                <a:gd name="T26" fmla="*/ 216733438 w 336"/>
                <a:gd name="T27" fmla="*/ 171370625 h 142"/>
                <a:gd name="T28" fmla="*/ 146169063 w 336"/>
                <a:gd name="T29" fmla="*/ 221773750 h 142"/>
                <a:gd name="T30" fmla="*/ 85685313 w 336"/>
                <a:gd name="T31" fmla="*/ 282257500 h 142"/>
                <a:gd name="T32" fmla="*/ 85685313 w 336"/>
                <a:gd name="T33" fmla="*/ 282257500 h 142"/>
                <a:gd name="T34" fmla="*/ 15120938 w 336"/>
                <a:gd name="T35" fmla="*/ 357862188 h 142"/>
                <a:gd name="T36" fmla="*/ 15120938 w 336"/>
                <a:gd name="T37" fmla="*/ 357862188 h 142"/>
                <a:gd name="T38" fmla="*/ 0 w 336"/>
                <a:gd name="T39" fmla="*/ 342741250 h 142"/>
                <a:gd name="T40" fmla="*/ 0 w 336"/>
                <a:gd name="T41" fmla="*/ 342741250 h 142"/>
                <a:gd name="T42" fmla="*/ 70564375 w 336"/>
                <a:gd name="T43" fmla="*/ 267136563 h 142"/>
                <a:gd name="T44" fmla="*/ 141128750 w 336"/>
                <a:gd name="T45" fmla="*/ 201612500 h 142"/>
                <a:gd name="T46" fmla="*/ 226814063 w 336"/>
                <a:gd name="T47" fmla="*/ 141128750 h 142"/>
                <a:gd name="T48" fmla="*/ 312499375 w 336"/>
                <a:gd name="T49" fmla="*/ 90725625 h 142"/>
                <a:gd name="T50" fmla="*/ 408265313 w 336"/>
                <a:gd name="T51" fmla="*/ 50403125 h 142"/>
                <a:gd name="T52" fmla="*/ 509071563 w 336"/>
                <a:gd name="T53" fmla="*/ 25201563 h 142"/>
                <a:gd name="T54" fmla="*/ 559474688 w 336"/>
                <a:gd name="T55" fmla="*/ 10080625 h 142"/>
                <a:gd name="T56" fmla="*/ 609877813 w 336"/>
                <a:gd name="T57" fmla="*/ 5040313 h 142"/>
                <a:gd name="T58" fmla="*/ 665321250 w 336"/>
                <a:gd name="T59" fmla="*/ 0 h 142"/>
                <a:gd name="T60" fmla="*/ 715724375 w 336"/>
                <a:gd name="T61" fmla="*/ 0 h 142"/>
                <a:gd name="T62" fmla="*/ 715724375 w 336"/>
                <a:gd name="T63" fmla="*/ 0 h 142"/>
                <a:gd name="T64" fmla="*/ 781248438 w 336"/>
                <a:gd name="T65" fmla="*/ 0 h 142"/>
                <a:gd name="T66" fmla="*/ 846772500 w 336"/>
                <a:gd name="T67" fmla="*/ 10080625 h 142"/>
                <a:gd name="T68" fmla="*/ 846772500 w 336"/>
                <a:gd name="T69" fmla="*/ 10080625 h 14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36" h="142">
                  <a:moveTo>
                    <a:pt x="336" y="4"/>
                  </a:moveTo>
                  <a:lnTo>
                    <a:pt x="336" y="4"/>
                  </a:lnTo>
                  <a:lnTo>
                    <a:pt x="332" y="10"/>
                  </a:lnTo>
                  <a:lnTo>
                    <a:pt x="310" y="8"/>
                  </a:lnTo>
                  <a:lnTo>
                    <a:pt x="284" y="8"/>
                  </a:lnTo>
                  <a:lnTo>
                    <a:pt x="248" y="10"/>
                  </a:lnTo>
                  <a:lnTo>
                    <a:pt x="214" y="14"/>
                  </a:lnTo>
                  <a:lnTo>
                    <a:pt x="178" y="24"/>
                  </a:lnTo>
                  <a:lnTo>
                    <a:pt x="146" y="36"/>
                  </a:lnTo>
                  <a:lnTo>
                    <a:pt x="116" y="50"/>
                  </a:lnTo>
                  <a:lnTo>
                    <a:pt x="86" y="68"/>
                  </a:lnTo>
                  <a:lnTo>
                    <a:pt x="58" y="88"/>
                  </a:lnTo>
                  <a:lnTo>
                    <a:pt x="34" y="112"/>
                  </a:lnTo>
                  <a:lnTo>
                    <a:pt x="6" y="142"/>
                  </a:lnTo>
                  <a:lnTo>
                    <a:pt x="0" y="136"/>
                  </a:lnTo>
                  <a:lnTo>
                    <a:pt x="28" y="106"/>
                  </a:lnTo>
                  <a:lnTo>
                    <a:pt x="56" y="80"/>
                  </a:lnTo>
                  <a:lnTo>
                    <a:pt x="90" y="56"/>
                  </a:lnTo>
                  <a:lnTo>
                    <a:pt x="124" y="36"/>
                  </a:lnTo>
                  <a:lnTo>
                    <a:pt x="162" y="20"/>
                  </a:lnTo>
                  <a:lnTo>
                    <a:pt x="202" y="10"/>
                  </a:lnTo>
                  <a:lnTo>
                    <a:pt x="222" y="4"/>
                  </a:lnTo>
                  <a:lnTo>
                    <a:pt x="242" y="2"/>
                  </a:lnTo>
                  <a:lnTo>
                    <a:pt x="264" y="0"/>
                  </a:lnTo>
                  <a:lnTo>
                    <a:pt x="284" y="0"/>
                  </a:lnTo>
                  <a:lnTo>
                    <a:pt x="310" y="0"/>
                  </a:lnTo>
                  <a:lnTo>
                    <a:pt x="336" y="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0" name="Freeform 78"/>
            <p:cNvSpPr>
              <a:spLocks/>
            </p:cNvSpPr>
            <p:nvPr/>
          </p:nvSpPr>
          <p:spPr bwMode="auto">
            <a:xfrm>
              <a:off x="3125788" y="3614738"/>
              <a:ext cx="593725" cy="241300"/>
            </a:xfrm>
            <a:custGeom>
              <a:avLst/>
              <a:gdLst>
                <a:gd name="T0" fmla="*/ 942538438 w 374"/>
                <a:gd name="T1" fmla="*/ 10080625 h 152"/>
                <a:gd name="T2" fmla="*/ 942538438 w 374"/>
                <a:gd name="T3" fmla="*/ 10080625 h 152"/>
                <a:gd name="T4" fmla="*/ 937498125 w 374"/>
                <a:gd name="T5" fmla="*/ 30241875 h 152"/>
                <a:gd name="T6" fmla="*/ 937498125 w 374"/>
                <a:gd name="T7" fmla="*/ 30241875 h 152"/>
                <a:gd name="T8" fmla="*/ 861893438 w 374"/>
                <a:gd name="T9" fmla="*/ 20161250 h 152"/>
                <a:gd name="T10" fmla="*/ 781248438 w 374"/>
                <a:gd name="T11" fmla="*/ 20161250 h 152"/>
                <a:gd name="T12" fmla="*/ 781248438 w 374"/>
                <a:gd name="T13" fmla="*/ 20161250 h 152"/>
                <a:gd name="T14" fmla="*/ 680442188 w 374"/>
                <a:gd name="T15" fmla="*/ 25201563 h 152"/>
                <a:gd name="T16" fmla="*/ 579635938 w 374"/>
                <a:gd name="T17" fmla="*/ 40322500 h 152"/>
                <a:gd name="T18" fmla="*/ 488910313 w 374"/>
                <a:gd name="T19" fmla="*/ 65524063 h 152"/>
                <a:gd name="T20" fmla="*/ 393144375 w 374"/>
                <a:gd name="T21" fmla="*/ 95765938 h 152"/>
                <a:gd name="T22" fmla="*/ 393144375 w 374"/>
                <a:gd name="T23" fmla="*/ 95765938 h 152"/>
                <a:gd name="T24" fmla="*/ 307459063 w 374"/>
                <a:gd name="T25" fmla="*/ 141128750 h 152"/>
                <a:gd name="T26" fmla="*/ 226814063 w 374"/>
                <a:gd name="T27" fmla="*/ 191531875 h 152"/>
                <a:gd name="T28" fmla="*/ 146169063 w 374"/>
                <a:gd name="T29" fmla="*/ 246975313 h 152"/>
                <a:gd name="T30" fmla="*/ 75604688 w 374"/>
                <a:gd name="T31" fmla="*/ 312499375 h 152"/>
                <a:gd name="T32" fmla="*/ 75604688 w 374"/>
                <a:gd name="T33" fmla="*/ 312499375 h 152"/>
                <a:gd name="T34" fmla="*/ 10080625 w 374"/>
                <a:gd name="T35" fmla="*/ 383063750 h 152"/>
                <a:gd name="T36" fmla="*/ 10080625 w 374"/>
                <a:gd name="T37" fmla="*/ 383063750 h 152"/>
                <a:gd name="T38" fmla="*/ 0 w 374"/>
                <a:gd name="T39" fmla="*/ 367942813 h 152"/>
                <a:gd name="T40" fmla="*/ 0 w 374"/>
                <a:gd name="T41" fmla="*/ 367942813 h 152"/>
                <a:gd name="T42" fmla="*/ 70564375 w 374"/>
                <a:gd name="T43" fmla="*/ 287297813 h 152"/>
                <a:gd name="T44" fmla="*/ 156249688 w 374"/>
                <a:gd name="T45" fmla="*/ 216733438 h 152"/>
                <a:gd name="T46" fmla="*/ 246975313 w 374"/>
                <a:gd name="T47" fmla="*/ 151209375 h 152"/>
                <a:gd name="T48" fmla="*/ 292338125 w 374"/>
                <a:gd name="T49" fmla="*/ 126007813 h 152"/>
                <a:gd name="T50" fmla="*/ 342741250 w 374"/>
                <a:gd name="T51" fmla="*/ 100806250 h 152"/>
                <a:gd name="T52" fmla="*/ 393144375 w 374"/>
                <a:gd name="T53" fmla="*/ 75604688 h 152"/>
                <a:gd name="T54" fmla="*/ 443547500 w 374"/>
                <a:gd name="T55" fmla="*/ 55443438 h 152"/>
                <a:gd name="T56" fmla="*/ 498990938 w 374"/>
                <a:gd name="T57" fmla="*/ 40322500 h 152"/>
                <a:gd name="T58" fmla="*/ 554434375 w 374"/>
                <a:gd name="T59" fmla="*/ 25201563 h 152"/>
                <a:gd name="T60" fmla="*/ 609877813 w 374"/>
                <a:gd name="T61" fmla="*/ 15120938 h 152"/>
                <a:gd name="T62" fmla="*/ 665321250 w 374"/>
                <a:gd name="T63" fmla="*/ 5040313 h 152"/>
                <a:gd name="T64" fmla="*/ 725805000 w 374"/>
                <a:gd name="T65" fmla="*/ 0 h 152"/>
                <a:gd name="T66" fmla="*/ 781248438 w 374"/>
                <a:gd name="T67" fmla="*/ 0 h 152"/>
                <a:gd name="T68" fmla="*/ 781248438 w 374"/>
                <a:gd name="T69" fmla="*/ 0 h 152"/>
                <a:gd name="T70" fmla="*/ 861893438 w 374"/>
                <a:gd name="T71" fmla="*/ 0 h 152"/>
                <a:gd name="T72" fmla="*/ 942538438 w 374"/>
                <a:gd name="T73" fmla="*/ 10080625 h 152"/>
                <a:gd name="T74" fmla="*/ 942538438 w 374"/>
                <a:gd name="T75" fmla="*/ 10080625 h 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74" h="152">
                  <a:moveTo>
                    <a:pt x="374" y="4"/>
                  </a:moveTo>
                  <a:lnTo>
                    <a:pt x="374" y="4"/>
                  </a:lnTo>
                  <a:lnTo>
                    <a:pt x="372" y="12"/>
                  </a:lnTo>
                  <a:lnTo>
                    <a:pt x="342" y="8"/>
                  </a:lnTo>
                  <a:lnTo>
                    <a:pt x="310" y="8"/>
                  </a:lnTo>
                  <a:lnTo>
                    <a:pt x="270" y="10"/>
                  </a:lnTo>
                  <a:lnTo>
                    <a:pt x="230" y="16"/>
                  </a:lnTo>
                  <a:lnTo>
                    <a:pt x="194" y="26"/>
                  </a:lnTo>
                  <a:lnTo>
                    <a:pt x="156" y="38"/>
                  </a:lnTo>
                  <a:lnTo>
                    <a:pt x="122" y="56"/>
                  </a:lnTo>
                  <a:lnTo>
                    <a:pt x="90" y="76"/>
                  </a:lnTo>
                  <a:lnTo>
                    <a:pt x="58" y="98"/>
                  </a:lnTo>
                  <a:lnTo>
                    <a:pt x="30" y="124"/>
                  </a:lnTo>
                  <a:lnTo>
                    <a:pt x="4" y="152"/>
                  </a:lnTo>
                  <a:lnTo>
                    <a:pt x="0" y="146"/>
                  </a:lnTo>
                  <a:lnTo>
                    <a:pt x="28" y="114"/>
                  </a:lnTo>
                  <a:lnTo>
                    <a:pt x="62" y="86"/>
                  </a:lnTo>
                  <a:lnTo>
                    <a:pt x="98" y="60"/>
                  </a:lnTo>
                  <a:lnTo>
                    <a:pt x="116" y="50"/>
                  </a:lnTo>
                  <a:lnTo>
                    <a:pt x="136" y="40"/>
                  </a:lnTo>
                  <a:lnTo>
                    <a:pt x="156" y="30"/>
                  </a:lnTo>
                  <a:lnTo>
                    <a:pt x="176" y="22"/>
                  </a:lnTo>
                  <a:lnTo>
                    <a:pt x="198" y="16"/>
                  </a:lnTo>
                  <a:lnTo>
                    <a:pt x="220" y="10"/>
                  </a:lnTo>
                  <a:lnTo>
                    <a:pt x="242" y="6"/>
                  </a:lnTo>
                  <a:lnTo>
                    <a:pt x="264" y="2"/>
                  </a:lnTo>
                  <a:lnTo>
                    <a:pt x="288" y="0"/>
                  </a:lnTo>
                  <a:lnTo>
                    <a:pt x="310" y="0"/>
                  </a:lnTo>
                  <a:lnTo>
                    <a:pt x="342" y="0"/>
                  </a:lnTo>
                  <a:lnTo>
                    <a:pt x="374" y="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1" name="Freeform 79"/>
            <p:cNvSpPr>
              <a:spLocks/>
            </p:cNvSpPr>
            <p:nvPr/>
          </p:nvSpPr>
          <p:spPr bwMode="auto">
            <a:xfrm>
              <a:off x="3084513" y="3551238"/>
              <a:ext cx="657225" cy="257175"/>
            </a:xfrm>
            <a:custGeom>
              <a:avLst/>
              <a:gdLst>
                <a:gd name="T0" fmla="*/ 1043344688 w 414"/>
                <a:gd name="T1" fmla="*/ 15120938 h 162"/>
                <a:gd name="T2" fmla="*/ 1043344688 w 414"/>
                <a:gd name="T3" fmla="*/ 15120938 h 162"/>
                <a:gd name="T4" fmla="*/ 1038304375 w 414"/>
                <a:gd name="T5" fmla="*/ 35282188 h 162"/>
                <a:gd name="T6" fmla="*/ 1038304375 w 414"/>
                <a:gd name="T7" fmla="*/ 35282188 h 162"/>
                <a:gd name="T8" fmla="*/ 942538438 w 414"/>
                <a:gd name="T9" fmla="*/ 25201563 h 162"/>
                <a:gd name="T10" fmla="*/ 846772500 w 414"/>
                <a:gd name="T11" fmla="*/ 20161250 h 162"/>
                <a:gd name="T12" fmla="*/ 846772500 w 414"/>
                <a:gd name="T13" fmla="*/ 20161250 h 162"/>
                <a:gd name="T14" fmla="*/ 735885625 w 414"/>
                <a:gd name="T15" fmla="*/ 25201563 h 162"/>
                <a:gd name="T16" fmla="*/ 624998750 w 414"/>
                <a:gd name="T17" fmla="*/ 40322500 h 162"/>
                <a:gd name="T18" fmla="*/ 524192500 w 414"/>
                <a:gd name="T19" fmla="*/ 70564375 h 162"/>
                <a:gd name="T20" fmla="*/ 423386250 w 414"/>
                <a:gd name="T21" fmla="*/ 105846563 h 162"/>
                <a:gd name="T22" fmla="*/ 423386250 w 414"/>
                <a:gd name="T23" fmla="*/ 105846563 h 162"/>
                <a:gd name="T24" fmla="*/ 327620313 w 414"/>
                <a:gd name="T25" fmla="*/ 151209375 h 162"/>
                <a:gd name="T26" fmla="*/ 236894688 w 414"/>
                <a:gd name="T27" fmla="*/ 206652813 h 162"/>
                <a:gd name="T28" fmla="*/ 151209375 w 414"/>
                <a:gd name="T29" fmla="*/ 272176875 h 162"/>
                <a:gd name="T30" fmla="*/ 70564375 w 414"/>
                <a:gd name="T31" fmla="*/ 342741250 h 162"/>
                <a:gd name="T32" fmla="*/ 70564375 w 414"/>
                <a:gd name="T33" fmla="*/ 342741250 h 162"/>
                <a:gd name="T34" fmla="*/ 10080625 w 414"/>
                <a:gd name="T35" fmla="*/ 408265313 h 162"/>
                <a:gd name="T36" fmla="*/ 10080625 w 414"/>
                <a:gd name="T37" fmla="*/ 408265313 h 162"/>
                <a:gd name="T38" fmla="*/ 0 w 414"/>
                <a:gd name="T39" fmla="*/ 393144375 h 162"/>
                <a:gd name="T40" fmla="*/ 0 w 414"/>
                <a:gd name="T41" fmla="*/ 393144375 h 162"/>
                <a:gd name="T42" fmla="*/ 35282188 w 414"/>
                <a:gd name="T43" fmla="*/ 347781563 h 162"/>
                <a:gd name="T44" fmla="*/ 80645000 w 414"/>
                <a:gd name="T45" fmla="*/ 307459063 h 162"/>
                <a:gd name="T46" fmla="*/ 126007813 w 414"/>
                <a:gd name="T47" fmla="*/ 267136563 h 162"/>
                <a:gd name="T48" fmla="*/ 171370625 w 414"/>
                <a:gd name="T49" fmla="*/ 226814063 h 162"/>
                <a:gd name="T50" fmla="*/ 216733438 w 414"/>
                <a:gd name="T51" fmla="*/ 191531875 h 162"/>
                <a:gd name="T52" fmla="*/ 267136563 w 414"/>
                <a:gd name="T53" fmla="*/ 161290000 h 162"/>
                <a:gd name="T54" fmla="*/ 317539688 w 414"/>
                <a:gd name="T55" fmla="*/ 131048125 h 162"/>
                <a:gd name="T56" fmla="*/ 372983125 w 414"/>
                <a:gd name="T57" fmla="*/ 105846563 h 162"/>
                <a:gd name="T58" fmla="*/ 428426563 w 414"/>
                <a:gd name="T59" fmla="*/ 80645000 h 162"/>
                <a:gd name="T60" fmla="*/ 483870000 w 414"/>
                <a:gd name="T61" fmla="*/ 60483750 h 162"/>
                <a:gd name="T62" fmla="*/ 544353750 w 414"/>
                <a:gd name="T63" fmla="*/ 40322500 h 162"/>
                <a:gd name="T64" fmla="*/ 599797188 w 414"/>
                <a:gd name="T65" fmla="*/ 25201563 h 162"/>
                <a:gd name="T66" fmla="*/ 660280938 w 414"/>
                <a:gd name="T67" fmla="*/ 15120938 h 162"/>
                <a:gd name="T68" fmla="*/ 720764688 w 414"/>
                <a:gd name="T69" fmla="*/ 5040313 h 162"/>
                <a:gd name="T70" fmla="*/ 786288750 w 414"/>
                <a:gd name="T71" fmla="*/ 0 h 162"/>
                <a:gd name="T72" fmla="*/ 846772500 w 414"/>
                <a:gd name="T73" fmla="*/ 0 h 162"/>
                <a:gd name="T74" fmla="*/ 846772500 w 414"/>
                <a:gd name="T75" fmla="*/ 0 h 162"/>
                <a:gd name="T76" fmla="*/ 947578750 w 414"/>
                <a:gd name="T77" fmla="*/ 5040313 h 162"/>
                <a:gd name="T78" fmla="*/ 1043344688 w 414"/>
                <a:gd name="T79" fmla="*/ 15120938 h 162"/>
                <a:gd name="T80" fmla="*/ 1043344688 w 414"/>
                <a:gd name="T81" fmla="*/ 15120938 h 1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14" h="162">
                  <a:moveTo>
                    <a:pt x="414" y="6"/>
                  </a:moveTo>
                  <a:lnTo>
                    <a:pt x="414" y="6"/>
                  </a:lnTo>
                  <a:lnTo>
                    <a:pt x="412" y="14"/>
                  </a:lnTo>
                  <a:lnTo>
                    <a:pt x="374" y="10"/>
                  </a:lnTo>
                  <a:lnTo>
                    <a:pt x="336" y="8"/>
                  </a:lnTo>
                  <a:lnTo>
                    <a:pt x="292" y="10"/>
                  </a:lnTo>
                  <a:lnTo>
                    <a:pt x="248" y="16"/>
                  </a:lnTo>
                  <a:lnTo>
                    <a:pt x="208" y="28"/>
                  </a:lnTo>
                  <a:lnTo>
                    <a:pt x="168" y="42"/>
                  </a:lnTo>
                  <a:lnTo>
                    <a:pt x="130" y="60"/>
                  </a:lnTo>
                  <a:lnTo>
                    <a:pt x="94" y="82"/>
                  </a:lnTo>
                  <a:lnTo>
                    <a:pt x="60" y="108"/>
                  </a:lnTo>
                  <a:lnTo>
                    <a:pt x="28" y="136"/>
                  </a:lnTo>
                  <a:lnTo>
                    <a:pt x="4" y="162"/>
                  </a:lnTo>
                  <a:lnTo>
                    <a:pt x="0" y="156"/>
                  </a:lnTo>
                  <a:lnTo>
                    <a:pt x="14" y="138"/>
                  </a:lnTo>
                  <a:lnTo>
                    <a:pt x="32" y="122"/>
                  </a:lnTo>
                  <a:lnTo>
                    <a:pt x="50" y="106"/>
                  </a:lnTo>
                  <a:lnTo>
                    <a:pt x="68" y="90"/>
                  </a:lnTo>
                  <a:lnTo>
                    <a:pt x="86" y="76"/>
                  </a:lnTo>
                  <a:lnTo>
                    <a:pt x="106" y="64"/>
                  </a:lnTo>
                  <a:lnTo>
                    <a:pt x="126" y="52"/>
                  </a:lnTo>
                  <a:lnTo>
                    <a:pt x="148" y="42"/>
                  </a:lnTo>
                  <a:lnTo>
                    <a:pt x="170" y="32"/>
                  </a:lnTo>
                  <a:lnTo>
                    <a:pt x="192" y="24"/>
                  </a:lnTo>
                  <a:lnTo>
                    <a:pt x="216" y="16"/>
                  </a:lnTo>
                  <a:lnTo>
                    <a:pt x="238" y="10"/>
                  </a:lnTo>
                  <a:lnTo>
                    <a:pt x="262" y="6"/>
                  </a:lnTo>
                  <a:lnTo>
                    <a:pt x="286" y="2"/>
                  </a:lnTo>
                  <a:lnTo>
                    <a:pt x="312" y="0"/>
                  </a:lnTo>
                  <a:lnTo>
                    <a:pt x="336" y="0"/>
                  </a:lnTo>
                  <a:lnTo>
                    <a:pt x="376" y="2"/>
                  </a:lnTo>
                  <a:lnTo>
                    <a:pt x="414" y="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2" name="Freeform 80"/>
            <p:cNvSpPr>
              <a:spLocks/>
            </p:cNvSpPr>
            <p:nvPr/>
          </p:nvSpPr>
          <p:spPr bwMode="auto">
            <a:xfrm>
              <a:off x="3043238" y="3487738"/>
              <a:ext cx="723900" cy="269875"/>
            </a:xfrm>
            <a:custGeom>
              <a:avLst/>
              <a:gdLst>
                <a:gd name="T0" fmla="*/ 1149191250 w 456"/>
                <a:gd name="T1" fmla="*/ 20161250 h 170"/>
                <a:gd name="T2" fmla="*/ 1149191250 w 456"/>
                <a:gd name="T3" fmla="*/ 20161250 h 170"/>
                <a:gd name="T4" fmla="*/ 1139110625 w 456"/>
                <a:gd name="T5" fmla="*/ 40322500 h 170"/>
                <a:gd name="T6" fmla="*/ 1139110625 w 456"/>
                <a:gd name="T7" fmla="*/ 40322500 h 170"/>
                <a:gd name="T8" fmla="*/ 1028223750 w 456"/>
                <a:gd name="T9" fmla="*/ 25201563 h 170"/>
                <a:gd name="T10" fmla="*/ 912296563 w 456"/>
                <a:gd name="T11" fmla="*/ 20161250 h 170"/>
                <a:gd name="T12" fmla="*/ 912296563 w 456"/>
                <a:gd name="T13" fmla="*/ 20161250 h 170"/>
                <a:gd name="T14" fmla="*/ 851812813 w 456"/>
                <a:gd name="T15" fmla="*/ 20161250 h 170"/>
                <a:gd name="T16" fmla="*/ 791329063 w 456"/>
                <a:gd name="T17" fmla="*/ 25201563 h 170"/>
                <a:gd name="T18" fmla="*/ 730845313 w 456"/>
                <a:gd name="T19" fmla="*/ 30241875 h 170"/>
                <a:gd name="T20" fmla="*/ 670361563 w 456"/>
                <a:gd name="T21" fmla="*/ 45362813 h 170"/>
                <a:gd name="T22" fmla="*/ 559474688 w 456"/>
                <a:gd name="T23" fmla="*/ 70564375 h 170"/>
                <a:gd name="T24" fmla="*/ 448587813 w 456"/>
                <a:gd name="T25" fmla="*/ 110886875 h 170"/>
                <a:gd name="T26" fmla="*/ 448587813 w 456"/>
                <a:gd name="T27" fmla="*/ 110886875 h 170"/>
                <a:gd name="T28" fmla="*/ 342741250 w 456"/>
                <a:gd name="T29" fmla="*/ 161290000 h 170"/>
                <a:gd name="T30" fmla="*/ 241935000 w 456"/>
                <a:gd name="T31" fmla="*/ 221773750 h 170"/>
                <a:gd name="T32" fmla="*/ 151209375 w 456"/>
                <a:gd name="T33" fmla="*/ 292338125 h 170"/>
                <a:gd name="T34" fmla="*/ 65524063 w 456"/>
                <a:gd name="T35" fmla="*/ 367942813 h 170"/>
                <a:gd name="T36" fmla="*/ 65524063 w 456"/>
                <a:gd name="T37" fmla="*/ 367942813 h 170"/>
                <a:gd name="T38" fmla="*/ 15120938 w 456"/>
                <a:gd name="T39" fmla="*/ 428426563 h 170"/>
                <a:gd name="T40" fmla="*/ 15120938 w 456"/>
                <a:gd name="T41" fmla="*/ 428426563 h 170"/>
                <a:gd name="T42" fmla="*/ 0 w 456"/>
                <a:gd name="T43" fmla="*/ 413305625 h 170"/>
                <a:gd name="T44" fmla="*/ 0 w 456"/>
                <a:gd name="T45" fmla="*/ 413305625 h 170"/>
                <a:gd name="T46" fmla="*/ 45362813 w 456"/>
                <a:gd name="T47" fmla="*/ 362902500 h 170"/>
                <a:gd name="T48" fmla="*/ 90725625 w 456"/>
                <a:gd name="T49" fmla="*/ 322580000 h 170"/>
                <a:gd name="T50" fmla="*/ 136088438 w 456"/>
                <a:gd name="T51" fmla="*/ 277217188 h 170"/>
                <a:gd name="T52" fmla="*/ 186491563 w 456"/>
                <a:gd name="T53" fmla="*/ 241935000 h 170"/>
                <a:gd name="T54" fmla="*/ 236894688 w 456"/>
                <a:gd name="T55" fmla="*/ 201612500 h 170"/>
                <a:gd name="T56" fmla="*/ 292338125 w 456"/>
                <a:gd name="T57" fmla="*/ 171370625 h 170"/>
                <a:gd name="T58" fmla="*/ 347781563 w 456"/>
                <a:gd name="T59" fmla="*/ 136088438 h 170"/>
                <a:gd name="T60" fmla="*/ 403225000 w 456"/>
                <a:gd name="T61" fmla="*/ 110886875 h 170"/>
                <a:gd name="T62" fmla="*/ 463708750 w 456"/>
                <a:gd name="T63" fmla="*/ 85685313 h 170"/>
                <a:gd name="T64" fmla="*/ 524192500 w 456"/>
                <a:gd name="T65" fmla="*/ 60483750 h 170"/>
                <a:gd name="T66" fmla="*/ 584676250 w 456"/>
                <a:gd name="T67" fmla="*/ 45362813 h 170"/>
                <a:gd name="T68" fmla="*/ 650200313 w 456"/>
                <a:gd name="T69" fmla="*/ 25201563 h 170"/>
                <a:gd name="T70" fmla="*/ 715724375 w 456"/>
                <a:gd name="T71" fmla="*/ 15120938 h 170"/>
                <a:gd name="T72" fmla="*/ 781248438 w 456"/>
                <a:gd name="T73" fmla="*/ 5040313 h 170"/>
                <a:gd name="T74" fmla="*/ 846772500 w 456"/>
                <a:gd name="T75" fmla="*/ 0 h 170"/>
                <a:gd name="T76" fmla="*/ 912296563 w 456"/>
                <a:gd name="T77" fmla="*/ 0 h 170"/>
                <a:gd name="T78" fmla="*/ 912296563 w 456"/>
                <a:gd name="T79" fmla="*/ 0 h 170"/>
                <a:gd name="T80" fmla="*/ 1033264063 w 456"/>
                <a:gd name="T81" fmla="*/ 5040313 h 170"/>
                <a:gd name="T82" fmla="*/ 1149191250 w 456"/>
                <a:gd name="T83" fmla="*/ 20161250 h 170"/>
                <a:gd name="T84" fmla="*/ 1149191250 w 456"/>
                <a:gd name="T85" fmla="*/ 20161250 h 1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56" h="170">
                  <a:moveTo>
                    <a:pt x="456" y="8"/>
                  </a:moveTo>
                  <a:lnTo>
                    <a:pt x="456" y="8"/>
                  </a:lnTo>
                  <a:lnTo>
                    <a:pt x="452" y="16"/>
                  </a:lnTo>
                  <a:lnTo>
                    <a:pt x="408" y="10"/>
                  </a:lnTo>
                  <a:lnTo>
                    <a:pt x="362" y="8"/>
                  </a:lnTo>
                  <a:lnTo>
                    <a:pt x="338" y="8"/>
                  </a:lnTo>
                  <a:lnTo>
                    <a:pt x="314" y="10"/>
                  </a:lnTo>
                  <a:lnTo>
                    <a:pt x="290" y="12"/>
                  </a:lnTo>
                  <a:lnTo>
                    <a:pt x="266" y="18"/>
                  </a:lnTo>
                  <a:lnTo>
                    <a:pt x="222" y="28"/>
                  </a:lnTo>
                  <a:lnTo>
                    <a:pt x="178" y="44"/>
                  </a:lnTo>
                  <a:lnTo>
                    <a:pt x="136" y="64"/>
                  </a:lnTo>
                  <a:lnTo>
                    <a:pt x="96" y="88"/>
                  </a:lnTo>
                  <a:lnTo>
                    <a:pt x="60" y="116"/>
                  </a:lnTo>
                  <a:lnTo>
                    <a:pt x="26" y="146"/>
                  </a:lnTo>
                  <a:lnTo>
                    <a:pt x="6" y="170"/>
                  </a:lnTo>
                  <a:lnTo>
                    <a:pt x="0" y="164"/>
                  </a:lnTo>
                  <a:lnTo>
                    <a:pt x="18" y="144"/>
                  </a:lnTo>
                  <a:lnTo>
                    <a:pt x="36" y="128"/>
                  </a:lnTo>
                  <a:lnTo>
                    <a:pt x="54" y="110"/>
                  </a:lnTo>
                  <a:lnTo>
                    <a:pt x="74" y="96"/>
                  </a:lnTo>
                  <a:lnTo>
                    <a:pt x="94" y="80"/>
                  </a:lnTo>
                  <a:lnTo>
                    <a:pt x="116" y="68"/>
                  </a:lnTo>
                  <a:lnTo>
                    <a:pt x="138" y="54"/>
                  </a:lnTo>
                  <a:lnTo>
                    <a:pt x="160" y="44"/>
                  </a:lnTo>
                  <a:lnTo>
                    <a:pt x="184" y="34"/>
                  </a:lnTo>
                  <a:lnTo>
                    <a:pt x="208" y="24"/>
                  </a:lnTo>
                  <a:lnTo>
                    <a:pt x="232" y="18"/>
                  </a:lnTo>
                  <a:lnTo>
                    <a:pt x="258" y="10"/>
                  </a:lnTo>
                  <a:lnTo>
                    <a:pt x="284" y="6"/>
                  </a:lnTo>
                  <a:lnTo>
                    <a:pt x="310" y="2"/>
                  </a:lnTo>
                  <a:lnTo>
                    <a:pt x="336" y="0"/>
                  </a:lnTo>
                  <a:lnTo>
                    <a:pt x="362" y="0"/>
                  </a:lnTo>
                  <a:lnTo>
                    <a:pt x="410" y="2"/>
                  </a:lnTo>
                  <a:lnTo>
                    <a:pt x="456" y="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3" name="Freeform 81"/>
            <p:cNvSpPr>
              <a:spLocks/>
            </p:cNvSpPr>
            <p:nvPr/>
          </p:nvSpPr>
          <p:spPr bwMode="auto">
            <a:xfrm>
              <a:off x="3005138" y="3424238"/>
              <a:ext cx="787400" cy="279400"/>
            </a:xfrm>
            <a:custGeom>
              <a:avLst/>
              <a:gdLst>
                <a:gd name="T0" fmla="*/ 1249997500 w 496"/>
                <a:gd name="T1" fmla="*/ 30241875 h 176"/>
                <a:gd name="T2" fmla="*/ 1249997500 w 496"/>
                <a:gd name="T3" fmla="*/ 30241875 h 176"/>
                <a:gd name="T4" fmla="*/ 1239916875 w 496"/>
                <a:gd name="T5" fmla="*/ 45362813 h 176"/>
                <a:gd name="T6" fmla="*/ 1239916875 w 496"/>
                <a:gd name="T7" fmla="*/ 45362813 h 176"/>
                <a:gd name="T8" fmla="*/ 1179433125 w 496"/>
                <a:gd name="T9" fmla="*/ 35282188 h 176"/>
                <a:gd name="T10" fmla="*/ 1108868750 w 496"/>
                <a:gd name="T11" fmla="*/ 25201563 h 176"/>
                <a:gd name="T12" fmla="*/ 1043344688 w 496"/>
                <a:gd name="T13" fmla="*/ 20161250 h 176"/>
                <a:gd name="T14" fmla="*/ 972780313 w 496"/>
                <a:gd name="T15" fmla="*/ 20161250 h 176"/>
                <a:gd name="T16" fmla="*/ 972780313 w 496"/>
                <a:gd name="T17" fmla="*/ 20161250 h 176"/>
                <a:gd name="T18" fmla="*/ 907256250 w 496"/>
                <a:gd name="T19" fmla="*/ 20161250 h 176"/>
                <a:gd name="T20" fmla="*/ 841732188 w 496"/>
                <a:gd name="T21" fmla="*/ 25201563 h 176"/>
                <a:gd name="T22" fmla="*/ 776208125 w 496"/>
                <a:gd name="T23" fmla="*/ 35282188 h 176"/>
                <a:gd name="T24" fmla="*/ 710684063 w 496"/>
                <a:gd name="T25" fmla="*/ 45362813 h 176"/>
                <a:gd name="T26" fmla="*/ 650200313 w 496"/>
                <a:gd name="T27" fmla="*/ 60483750 h 176"/>
                <a:gd name="T28" fmla="*/ 589716563 w 496"/>
                <a:gd name="T29" fmla="*/ 75604688 h 176"/>
                <a:gd name="T30" fmla="*/ 529232813 w 496"/>
                <a:gd name="T31" fmla="*/ 95765938 h 176"/>
                <a:gd name="T32" fmla="*/ 468749063 w 496"/>
                <a:gd name="T33" fmla="*/ 120967500 h 176"/>
                <a:gd name="T34" fmla="*/ 468749063 w 496"/>
                <a:gd name="T35" fmla="*/ 120967500 h 176"/>
                <a:gd name="T36" fmla="*/ 413305625 w 496"/>
                <a:gd name="T37" fmla="*/ 146169063 h 176"/>
                <a:gd name="T38" fmla="*/ 352821875 w 496"/>
                <a:gd name="T39" fmla="*/ 176410938 h 176"/>
                <a:gd name="T40" fmla="*/ 302418750 w 496"/>
                <a:gd name="T41" fmla="*/ 206652813 h 176"/>
                <a:gd name="T42" fmla="*/ 246975313 w 496"/>
                <a:gd name="T43" fmla="*/ 241935000 h 176"/>
                <a:gd name="T44" fmla="*/ 146169063 w 496"/>
                <a:gd name="T45" fmla="*/ 317539688 h 176"/>
                <a:gd name="T46" fmla="*/ 55443438 w 496"/>
                <a:gd name="T47" fmla="*/ 398184688 h 176"/>
                <a:gd name="T48" fmla="*/ 55443438 w 496"/>
                <a:gd name="T49" fmla="*/ 398184688 h 176"/>
                <a:gd name="T50" fmla="*/ 10080625 w 496"/>
                <a:gd name="T51" fmla="*/ 443547500 h 176"/>
                <a:gd name="T52" fmla="*/ 10080625 w 496"/>
                <a:gd name="T53" fmla="*/ 443547500 h 176"/>
                <a:gd name="T54" fmla="*/ 0 w 496"/>
                <a:gd name="T55" fmla="*/ 428426563 h 176"/>
                <a:gd name="T56" fmla="*/ 0 w 496"/>
                <a:gd name="T57" fmla="*/ 428426563 h 176"/>
                <a:gd name="T58" fmla="*/ 45362813 w 496"/>
                <a:gd name="T59" fmla="*/ 378023438 h 176"/>
                <a:gd name="T60" fmla="*/ 95765938 w 496"/>
                <a:gd name="T61" fmla="*/ 332660625 h 176"/>
                <a:gd name="T62" fmla="*/ 146169063 w 496"/>
                <a:gd name="T63" fmla="*/ 292338125 h 176"/>
                <a:gd name="T64" fmla="*/ 201612500 w 496"/>
                <a:gd name="T65" fmla="*/ 252015625 h 176"/>
                <a:gd name="T66" fmla="*/ 257055938 w 496"/>
                <a:gd name="T67" fmla="*/ 211693125 h 176"/>
                <a:gd name="T68" fmla="*/ 312499375 w 496"/>
                <a:gd name="T69" fmla="*/ 176410938 h 176"/>
                <a:gd name="T70" fmla="*/ 372983125 w 496"/>
                <a:gd name="T71" fmla="*/ 146169063 h 176"/>
                <a:gd name="T72" fmla="*/ 433466875 w 496"/>
                <a:gd name="T73" fmla="*/ 115927188 h 176"/>
                <a:gd name="T74" fmla="*/ 493950625 w 496"/>
                <a:gd name="T75" fmla="*/ 85685313 h 176"/>
                <a:gd name="T76" fmla="*/ 559474688 w 496"/>
                <a:gd name="T77" fmla="*/ 65524063 h 176"/>
                <a:gd name="T78" fmla="*/ 624998750 w 496"/>
                <a:gd name="T79" fmla="*/ 45362813 h 176"/>
                <a:gd name="T80" fmla="*/ 695563125 w 496"/>
                <a:gd name="T81" fmla="*/ 30241875 h 176"/>
                <a:gd name="T82" fmla="*/ 761087188 w 496"/>
                <a:gd name="T83" fmla="*/ 15120938 h 176"/>
                <a:gd name="T84" fmla="*/ 831651563 w 496"/>
                <a:gd name="T85" fmla="*/ 5040313 h 176"/>
                <a:gd name="T86" fmla="*/ 902215938 w 496"/>
                <a:gd name="T87" fmla="*/ 0 h 176"/>
                <a:gd name="T88" fmla="*/ 972780313 w 496"/>
                <a:gd name="T89" fmla="*/ 0 h 176"/>
                <a:gd name="T90" fmla="*/ 972780313 w 496"/>
                <a:gd name="T91" fmla="*/ 0 h 176"/>
                <a:gd name="T92" fmla="*/ 1043344688 w 496"/>
                <a:gd name="T93" fmla="*/ 0 h 176"/>
                <a:gd name="T94" fmla="*/ 1113909063 w 496"/>
                <a:gd name="T95" fmla="*/ 5040313 h 176"/>
                <a:gd name="T96" fmla="*/ 1184473438 w 496"/>
                <a:gd name="T97" fmla="*/ 15120938 h 176"/>
                <a:gd name="T98" fmla="*/ 1249997500 w 496"/>
                <a:gd name="T99" fmla="*/ 30241875 h 176"/>
                <a:gd name="T100" fmla="*/ 1249997500 w 496"/>
                <a:gd name="T101" fmla="*/ 30241875 h 1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96" h="176">
                  <a:moveTo>
                    <a:pt x="496" y="12"/>
                  </a:moveTo>
                  <a:lnTo>
                    <a:pt x="496" y="12"/>
                  </a:lnTo>
                  <a:lnTo>
                    <a:pt x="492" y="18"/>
                  </a:lnTo>
                  <a:lnTo>
                    <a:pt x="468" y="14"/>
                  </a:lnTo>
                  <a:lnTo>
                    <a:pt x="440" y="10"/>
                  </a:lnTo>
                  <a:lnTo>
                    <a:pt x="414" y="8"/>
                  </a:lnTo>
                  <a:lnTo>
                    <a:pt x="386" y="8"/>
                  </a:lnTo>
                  <a:lnTo>
                    <a:pt x="360" y="8"/>
                  </a:lnTo>
                  <a:lnTo>
                    <a:pt x="334" y="10"/>
                  </a:lnTo>
                  <a:lnTo>
                    <a:pt x="308" y="14"/>
                  </a:lnTo>
                  <a:lnTo>
                    <a:pt x="282" y="18"/>
                  </a:lnTo>
                  <a:lnTo>
                    <a:pt x="258" y="24"/>
                  </a:lnTo>
                  <a:lnTo>
                    <a:pt x="234" y="30"/>
                  </a:lnTo>
                  <a:lnTo>
                    <a:pt x="210" y="38"/>
                  </a:lnTo>
                  <a:lnTo>
                    <a:pt x="186" y="48"/>
                  </a:lnTo>
                  <a:lnTo>
                    <a:pt x="164" y="58"/>
                  </a:lnTo>
                  <a:lnTo>
                    <a:pt x="140" y="70"/>
                  </a:lnTo>
                  <a:lnTo>
                    <a:pt x="120" y="82"/>
                  </a:lnTo>
                  <a:lnTo>
                    <a:pt x="98" y="96"/>
                  </a:lnTo>
                  <a:lnTo>
                    <a:pt x="58" y="126"/>
                  </a:lnTo>
                  <a:lnTo>
                    <a:pt x="22" y="158"/>
                  </a:lnTo>
                  <a:lnTo>
                    <a:pt x="4" y="176"/>
                  </a:lnTo>
                  <a:lnTo>
                    <a:pt x="0" y="170"/>
                  </a:lnTo>
                  <a:lnTo>
                    <a:pt x="18" y="150"/>
                  </a:lnTo>
                  <a:lnTo>
                    <a:pt x="38" y="132"/>
                  </a:lnTo>
                  <a:lnTo>
                    <a:pt x="58" y="116"/>
                  </a:lnTo>
                  <a:lnTo>
                    <a:pt x="80" y="100"/>
                  </a:lnTo>
                  <a:lnTo>
                    <a:pt x="102" y="84"/>
                  </a:lnTo>
                  <a:lnTo>
                    <a:pt x="124" y="70"/>
                  </a:lnTo>
                  <a:lnTo>
                    <a:pt x="148" y="58"/>
                  </a:lnTo>
                  <a:lnTo>
                    <a:pt x="172" y="46"/>
                  </a:lnTo>
                  <a:lnTo>
                    <a:pt x="196" y="34"/>
                  </a:lnTo>
                  <a:lnTo>
                    <a:pt x="222" y="26"/>
                  </a:lnTo>
                  <a:lnTo>
                    <a:pt x="248" y="18"/>
                  </a:lnTo>
                  <a:lnTo>
                    <a:pt x="276" y="12"/>
                  </a:lnTo>
                  <a:lnTo>
                    <a:pt x="302" y="6"/>
                  </a:lnTo>
                  <a:lnTo>
                    <a:pt x="330" y="2"/>
                  </a:lnTo>
                  <a:lnTo>
                    <a:pt x="358" y="0"/>
                  </a:lnTo>
                  <a:lnTo>
                    <a:pt x="386" y="0"/>
                  </a:lnTo>
                  <a:lnTo>
                    <a:pt x="414" y="0"/>
                  </a:lnTo>
                  <a:lnTo>
                    <a:pt x="442" y="2"/>
                  </a:lnTo>
                  <a:lnTo>
                    <a:pt x="470" y="6"/>
                  </a:lnTo>
                  <a:lnTo>
                    <a:pt x="496" y="1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4" name="Freeform 82"/>
            <p:cNvSpPr>
              <a:spLocks/>
            </p:cNvSpPr>
            <p:nvPr/>
          </p:nvSpPr>
          <p:spPr bwMode="auto">
            <a:xfrm>
              <a:off x="2970213" y="3360738"/>
              <a:ext cx="850900" cy="288925"/>
            </a:xfrm>
            <a:custGeom>
              <a:avLst/>
              <a:gdLst>
                <a:gd name="T0" fmla="*/ 1350803750 w 536"/>
                <a:gd name="T1" fmla="*/ 35282188 h 182"/>
                <a:gd name="T2" fmla="*/ 1350803750 w 536"/>
                <a:gd name="T3" fmla="*/ 35282188 h 182"/>
                <a:gd name="T4" fmla="*/ 1340723125 w 536"/>
                <a:gd name="T5" fmla="*/ 55443438 h 182"/>
                <a:gd name="T6" fmla="*/ 1340723125 w 536"/>
                <a:gd name="T7" fmla="*/ 55443438 h 182"/>
                <a:gd name="T8" fmla="*/ 1265118438 w 536"/>
                <a:gd name="T9" fmla="*/ 40322500 h 182"/>
                <a:gd name="T10" fmla="*/ 1189513750 w 536"/>
                <a:gd name="T11" fmla="*/ 30241875 h 182"/>
                <a:gd name="T12" fmla="*/ 1108868750 w 536"/>
                <a:gd name="T13" fmla="*/ 20161250 h 182"/>
                <a:gd name="T14" fmla="*/ 1028223750 w 536"/>
                <a:gd name="T15" fmla="*/ 20161250 h 182"/>
                <a:gd name="T16" fmla="*/ 1028223750 w 536"/>
                <a:gd name="T17" fmla="*/ 20161250 h 182"/>
                <a:gd name="T18" fmla="*/ 957659375 w 536"/>
                <a:gd name="T19" fmla="*/ 20161250 h 182"/>
                <a:gd name="T20" fmla="*/ 887095000 w 536"/>
                <a:gd name="T21" fmla="*/ 25201563 h 182"/>
                <a:gd name="T22" fmla="*/ 816530625 w 536"/>
                <a:gd name="T23" fmla="*/ 35282188 h 182"/>
                <a:gd name="T24" fmla="*/ 745966250 w 536"/>
                <a:gd name="T25" fmla="*/ 45362813 h 182"/>
                <a:gd name="T26" fmla="*/ 680442188 w 536"/>
                <a:gd name="T27" fmla="*/ 65524063 h 182"/>
                <a:gd name="T28" fmla="*/ 614918125 w 536"/>
                <a:gd name="T29" fmla="*/ 80645000 h 182"/>
                <a:gd name="T30" fmla="*/ 549394063 w 536"/>
                <a:gd name="T31" fmla="*/ 105846563 h 182"/>
                <a:gd name="T32" fmla="*/ 483870000 w 536"/>
                <a:gd name="T33" fmla="*/ 131048125 h 182"/>
                <a:gd name="T34" fmla="*/ 483870000 w 536"/>
                <a:gd name="T35" fmla="*/ 131048125 h 182"/>
                <a:gd name="T36" fmla="*/ 423386250 w 536"/>
                <a:gd name="T37" fmla="*/ 156249688 h 182"/>
                <a:gd name="T38" fmla="*/ 362902500 w 536"/>
                <a:gd name="T39" fmla="*/ 186491563 h 182"/>
                <a:gd name="T40" fmla="*/ 302418750 w 536"/>
                <a:gd name="T41" fmla="*/ 221773750 h 182"/>
                <a:gd name="T42" fmla="*/ 246975313 w 536"/>
                <a:gd name="T43" fmla="*/ 257055938 h 182"/>
                <a:gd name="T44" fmla="*/ 191531875 w 536"/>
                <a:gd name="T45" fmla="*/ 297378438 h 182"/>
                <a:gd name="T46" fmla="*/ 141128750 w 536"/>
                <a:gd name="T47" fmla="*/ 337700938 h 182"/>
                <a:gd name="T48" fmla="*/ 85685313 w 536"/>
                <a:gd name="T49" fmla="*/ 383063750 h 182"/>
                <a:gd name="T50" fmla="*/ 40322500 w 536"/>
                <a:gd name="T51" fmla="*/ 428426563 h 182"/>
                <a:gd name="T52" fmla="*/ 40322500 w 536"/>
                <a:gd name="T53" fmla="*/ 428426563 h 182"/>
                <a:gd name="T54" fmla="*/ 10080625 w 536"/>
                <a:gd name="T55" fmla="*/ 458668438 h 182"/>
                <a:gd name="T56" fmla="*/ 10080625 w 536"/>
                <a:gd name="T57" fmla="*/ 458668438 h 182"/>
                <a:gd name="T58" fmla="*/ 0 w 536"/>
                <a:gd name="T59" fmla="*/ 443547500 h 182"/>
                <a:gd name="T60" fmla="*/ 0 w 536"/>
                <a:gd name="T61" fmla="*/ 443547500 h 182"/>
                <a:gd name="T62" fmla="*/ 45362813 w 536"/>
                <a:gd name="T63" fmla="*/ 393144375 h 182"/>
                <a:gd name="T64" fmla="*/ 100806250 w 536"/>
                <a:gd name="T65" fmla="*/ 347781563 h 182"/>
                <a:gd name="T66" fmla="*/ 156249688 w 536"/>
                <a:gd name="T67" fmla="*/ 302418750 h 182"/>
                <a:gd name="T68" fmla="*/ 211693125 w 536"/>
                <a:gd name="T69" fmla="*/ 257055938 h 182"/>
                <a:gd name="T70" fmla="*/ 272176875 w 536"/>
                <a:gd name="T71" fmla="*/ 216733438 h 182"/>
                <a:gd name="T72" fmla="*/ 332660625 w 536"/>
                <a:gd name="T73" fmla="*/ 181451250 h 182"/>
                <a:gd name="T74" fmla="*/ 393144375 w 536"/>
                <a:gd name="T75" fmla="*/ 151209375 h 182"/>
                <a:gd name="T76" fmla="*/ 458668438 w 536"/>
                <a:gd name="T77" fmla="*/ 115927188 h 182"/>
                <a:gd name="T78" fmla="*/ 524192500 w 536"/>
                <a:gd name="T79" fmla="*/ 90725625 h 182"/>
                <a:gd name="T80" fmla="*/ 594756875 w 536"/>
                <a:gd name="T81" fmla="*/ 65524063 h 182"/>
                <a:gd name="T82" fmla="*/ 660280938 w 536"/>
                <a:gd name="T83" fmla="*/ 45362813 h 182"/>
                <a:gd name="T84" fmla="*/ 735885625 w 536"/>
                <a:gd name="T85" fmla="*/ 30241875 h 182"/>
                <a:gd name="T86" fmla="*/ 806450000 w 536"/>
                <a:gd name="T87" fmla="*/ 15120938 h 182"/>
                <a:gd name="T88" fmla="*/ 882054688 w 536"/>
                <a:gd name="T89" fmla="*/ 5040313 h 182"/>
                <a:gd name="T90" fmla="*/ 952619063 w 536"/>
                <a:gd name="T91" fmla="*/ 0 h 182"/>
                <a:gd name="T92" fmla="*/ 1028223750 w 536"/>
                <a:gd name="T93" fmla="*/ 0 h 182"/>
                <a:gd name="T94" fmla="*/ 1028223750 w 536"/>
                <a:gd name="T95" fmla="*/ 0 h 182"/>
                <a:gd name="T96" fmla="*/ 1113909063 w 536"/>
                <a:gd name="T97" fmla="*/ 0 h 182"/>
                <a:gd name="T98" fmla="*/ 1194554063 w 536"/>
                <a:gd name="T99" fmla="*/ 10080625 h 182"/>
                <a:gd name="T100" fmla="*/ 1275199063 w 536"/>
                <a:gd name="T101" fmla="*/ 20161250 h 182"/>
                <a:gd name="T102" fmla="*/ 1350803750 w 536"/>
                <a:gd name="T103" fmla="*/ 35282188 h 182"/>
                <a:gd name="T104" fmla="*/ 1350803750 w 536"/>
                <a:gd name="T105" fmla="*/ 35282188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36" h="182">
                  <a:moveTo>
                    <a:pt x="536" y="14"/>
                  </a:moveTo>
                  <a:lnTo>
                    <a:pt x="536" y="14"/>
                  </a:lnTo>
                  <a:lnTo>
                    <a:pt x="532" y="22"/>
                  </a:lnTo>
                  <a:lnTo>
                    <a:pt x="502" y="16"/>
                  </a:lnTo>
                  <a:lnTo>
                    <a:pt x="472" y="12"/>
                  </a:lnTo>
                  <a:lnTo>
                    <a:pt x="440" y="8"/>
                  </a:lnTo>
                  <a:lnTo>
                    <a:pt x="408" y="8"/>
                  </a:lnTo>
                  <a:lnTo>
                    <a:pt x="380" y="8"/>
                  </a:lnTo>
                  <a:lnTo>
                    <a:pt x="352" y="10"/>
                  </a:lnTo>
                  <a:lnTo>
                    <a:pt x="324" y="14"/>
                  </a:lnTo>
                  <a:lnTo>
                    <a:pt x="296" y="18"/>
                  </a:lnTo>
                  <a:lnTo>
                    <a:pt x="270" y="26"/>
                  </a:lnTo>
                  <a:lnTo>
                    <a:pt x="244" y="32"/>
                  </a:lnTo>
                  <a:lnTo>
                    <a:pt x="218" y="42"/>
                  </a:lnTo>
                  <a:lnTo>
                    <a:pt x="192" y="52"/>
                  </a:lnTo>
                  <a:lnTo>
                    <a:pt x="168" y="62"/>
                  </a:lnTo>
                  <a:lnTo>
                    <a:pt x="144" y="74"/>
                  </a:lnTo>
                  <a:lnTo>
                    <a:pt x="120" y="88"/>
                  </a:lnTo>
                  <a:lnTo>
                    <a:pt x="98" y="102"/>
                  </a:lnTo>
                  <a:lnTo>
                    <a:pt x="76" y="118"/>
                  </a:lnTo>
                  <a:lnTo>
                    <a:pt x="56" y="134"/>
                  </a:lnTo>
                  <a:lnTo>
                    <a:pt x="34" y="152"/>
                  </a:lnTo>
                  <a:lnTo>
                    <a:pt x="16" y="170"/>
                  </a:lnTo>
                  <a:lnTo>
                    <a:pt x="4" y="182"/>
                  </a:lnTo>
                  <a:lnTo>
                    <a:pt x="0" y="176"/>
                  </a:lnTo>
                  <a:lnTo>
                    <a:pt x="18" y="156"/>
                  </a:lnTo>
                  <a:lnTo>
                    <a:pt x="40" y="138"/>
                  </a:lnTo>
                  <a:lnTo>
                    <a:pt x="62" y="120"/>
                  </a:lnTo>
                  <a:lnTo>
                    <a:pt x="84" y="102"/>
                  </a:lnTo>
                  <a:lnTo>
                    <a:pt x="108" y="86"/>
                  </a:lnTo>
                  <a:lnTo>
                    <a:pt x="132" y="72"/>
                  </a:lnTo>
                  <a:lnTo>
                    <a:pt x="156" y="60"/>
                  </a:lnTo>
                  <a:lnTo>
                    <a:pt x="182" y="46"/>
                  </a:lnTo>
                  <a:lnTo>
                    <a:pt x="208" y="36"/>
                  </a:lnTo>
                  <a:lnTo>
                    <a:pt x="236" y="26"/>
                  </a:lnTo>
                  <a:lnTo>
                    <a:pt x="262" y="18"/>
                  </a:lnTo>
                  <a:lnTo>
                    <a:pt x="292" y="12"/>
                  </a:lnTo>
                  <a:lnTo>
                    <a:pt x="320" y="6"/>
                  </a:lnTo>
                  <a:lnTo>
                    <a:pt x="350" y="2"/>
                  </a:lnTo>
                  <a:lnTo>
                    <a:pt x="378" y="0"/>
                  </a:lnTo>
                  <a:lnTo>
                    <a:pt x="408" y="0"/>
                  </a:lnTo>
                  <a:lnTo>
                    <a:pt x="442" y="0"/>
                  </a:lnTo>
                  <a:lnTo>
                    <a:pt x="474" y="4"/>
                  </a:lnTo>
                  <a:lnTo>
                    <a:pt x="506" y="8"/>
                  </a:lnTo>
                  <a:lnTo>
                    <a:pt x="536" y="1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5" name="Freeform 83"/>
            <p:cNvSpPr>
              <a:spLocks/>
            </p:cNvSpPr>
            <p:nvPr/>
          </p:nvSpPr>
          <p:spPr bwMode="auto">
            <a:xfrm>
              <a:off x="2935288" y="3297238"/>
              <a:ext cx="917575" cy="298450"/>
            </a:xfrm>
            <a:custGeom>
              <a:avLst/>
              <a:gdLst>
                <a:gd name="T0" fmla="*/ 1456650313 w 578"/>
                <a:gd name="T1" fmla="*/ 45362813 h 188"/>
                <a:gd name="T2" fmla="*/ 1456650313 w 578"/>
                <a:gd name="T3" fmla="*/ 45362813 h 188"/>
                <a:gd name="T4" fmla="*/ 1446569688 w 578"/>
                <a:gd name="T5" fmla="*/ 60483750 h 188"/>
                <a:gd name="T6" fmla="*/ 1446569688 w 578"/>
                <a:gd name="T7" fmla="*/ 60483750 h 188"/>
                <a:gd name="T8" fmla="*/ 1360884375 w 578"/>
                <a:gd name="T9" fmla="*/ 45362813 h 188"/>
                <a:gd name="T10" fmla="*/ 1270158750 w 578"/>
                <a:gd name="T11" fmla="*/ 30241875 h 188"/>
                <a:gd name="T12" fmla="*/ 1179433125 w 578"/>
                <a:gd name="T13" fmla="*/ 20161250 h 188"/>
                <a:gd name="T14" fmla="*/ 1083667188 w 578"/>
                <a:gd name="T15" fmla="*/ 20161250 h 188"/>
                <a:gd name="T16" fmla="*/ 1083667188 w 578"/>
                <a:gd name="T17" fmla="*/ 20161250 h 188"/>
                <a:gd name="T18" fmla="*/ 1008062500 w 578"/>
                <a:gd name="T19" fmla="*/ 20161250 h 188"/>
                <a:gd name="T20" fmla="*/ 932457813 w 578"/>
                <a:gd name="T21" fmla="*/ 25201563 h 188"/>
                <a:gd name="T22" fmla="*/ 856853125 w 578"/>
                <a:gd name="T23" fmla="*/ 35282188 h 188"/>
                <a:gd name="T24" fmla="*/ 781248438 w 578"/>
                <a:gd name="T25" fmla="*/ 50403125 h 188"/>
                <a:gd name="T26" fmla="*/ 710684063 w 578"/>
                <a:gd name="T27" fmla="*/ 65524063 h 188"/>
                <a:gd name="T28" fmla="*/ 640119688 w 578"/>
                <a:gd name="T29" fmla="*/ 85685313 h 188"/>
                <a:gd name="T30" fmla="*/ 569555313 w 578"/>
                <a:gd name="T31" fmla="*/ 110886875 h 188"/>
                <a:gd name="T32" fmla="*/ 498990938 w 578"/>
                <a:gd name="T33" fmla="*/ 136088438 h 188"/>
                <a:gd name="T34" fmla="*/ 498990938 w 578"/>
                <a:gd name="T35" fmla="*/ 136088438 h 188"/>
                <a:gd name="T36" fmla="*/ 433466875 w 578"/>
                <a:gd name="T37" fmla="*/ 166330313 h 188"/>
                <a:gd name="T38" fmla="*/ 367942813 w 578"/>
                <a:gd name="T39" fmla="*/ 201612500 h 188"/>
                <a:gd name="T40" fmla="*/ 307459063 w 578"/>
                <a:gd name="T41" fmla="*/ 236894688 h 188"/>
                <a:gd name="T42" fmla="*/ 246975313 w 578"/>
                <a:gd name="T43" fmla="*/ 277217188 h 188"/>
                <a:gd name="T44" fmla="*/ 186491563 w 578"/>
                <a:gd name="T45" fmla="*/ 317539688 h 188"/>
                <a:gd name="T46" fmla="*/ 131048125 w 578"/>
                <a:gd name="T47" fmla="*/ 362902500 h 188"/>
                <a:gd name="T48" fmla="*/ 75604688 w 578"/>
                <a:gd name="T49" fmla="*/ 408265313 h 188"/>
                <a:gd name="T50" fmla="*/ 25201563 w 578"/>
                <a:gd name="T51" fmla="*/ 458668438 h 188"/>
                <a:gd name="T52" fmla="*/ 25201563 w 578"/>
                <a:gd name="T53" fmla="*/ 458668438 h 188"/>
                <a:gd name="T54" fmla="*/ 10080625 w 578"/>
                <a:gd name="T55" fmla="*/ 473789375 h 188"/>
                <a:gd name="T56" fmla="*/ 10080625 w 578"/>
                <a:gd name="T57" fmla="*/ 473789375 h 188"/>
                <a:gd name="T58" fmla="*/ 0 w 578"/>
                <a:gd name="T59" fmla="*/ 458668438 h 188"/>
                <a:gd name="T60" fmla="*/ 0 w 578"/>
                <a:gd name="T61" fmla="*/ 458668438 h 188"/>
                <a:gd name="T62" fmla="*/ 50403125 w 578"/>
                <a:gd name="T63" fmla="*/ 403225000 h 188"/>
                <a:gd name="T64" fmla="*/ 105846563 w 578"/>
                <a:gd name="T65" fmla="*/ 357862188 h 188"/>
                <a:gd name="T66" fmla="*/ 166330313 w 578"/>
                <a:gd name="T67" fmla="*/ 307459063 h 188"/>
                <a:gd name="T68" fmla="*/ 226814063 w 578"/>
                <a:gd name="T69" fmla="*/ 267136563 h 188"/>
                <a:gd name="T70" fmla="*/ 287297813 w 578"/>
                <a:gd name="T71" fmla="*/ 226814063 h 188"/>
                <a:gd name="T72" fmla="*/ 352821875 w 578"/>
                <a:gd name="T73" fmla="*/ 186491563 h 188"/>
                <a:gd name="T74" fmla="*/ 418345938 w 578"/>
                <a:gd name="T75" fmla="*/ 151209375 h 188"/>
                <a:gd name="T76" fmla="*/ 483870000 w 578"/>
                <a:gd name="T77" fmla="*/ 120967500 h 188"/>
                <a:gd name="T78" fmla="*/ 554434375 w 578"/>
                <a:gd name="T79" fmla="*/ 95765938 h 188"/>
                <a:gd name="T80" fmla="*/ 624998750 w 578"/>
                <a:gd name="T81" fmla="*/ 70564375 h 188"/>
                <a:gd name="T82" fmla="*/ 700603438 w 578"/>
                <a:gd name="T83" fmla="*/ 50403125 h 188"/>
                <a:gd name="T84" fmla="*/ 776208125 w 578"/>
                <a:gd name="T85" fmla="*/ 30241875 h 188"/>
                <a:gd name="T86" fmla="*/ 851812813 w 578"/>
                <a:gd name="T87" fmla="*/ 15120938 h 188"/>
                <a:gd name="T88" fmla="*/ 927417500 w 578"/>
                <a:gd name="T89" fmla="*/ 5040313 h 188"/>
                <a:gd name="T90" fmla="*/ 1008062500 w 578"/>
                <a:gd name="T91" fmla="*/ 0 h 188"/>
                <a:gd name="T92" fmla="*/ 1083667188 w 578"/>
                <a:gd name="T93" fmla="*/ 0 h 188"/>
                <a:gd name="T94" fmla="*/ 1083667188 w 578"/>
                <a:gd name="T95" fmla="*/ 0 h 188"/>
                <a:gd name="T96" fmla="*/ 1179433125 w 578"/>
                <a:gd name="T97" fmla="*/ 0 h 188"/>
                <a:gd name="T98" fmla="*/ 1275199063 w 578"/>
                <a:gd name="T99" fmla="*/ 10080625 h 188"/>
                <a:gd name="T100" fmla="*/ 1365924688 w 578"/>
                <a:gd name="T101" fmla="*/ 25201563 h 188"/>
                <a:gd name="T102" fmla="*/ 1456650313 w 578"/>
                <a:gd name="T103" fmla="*/ 45362813 h 188"/>
                <a:gd name="T104" fmla="*/ 1456650313 w 578"/>
                <a:gd name="T105" fmla="*/ 45362813 h 18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8" h="188">
                  <a:moveTo>
                    <a:pt x="578" y="18"/>
                  </a:moveTo>
                  <a:lnTo>
                    <a:pt x="578" y="18"/>
                  </a:lnTo>
                  <a:lnTo>
                    <a:pt x="574" y="24"/>
                  </a:lnTo>
                  <a:lnTo>
                    <a:pt x="540" y="18"/>
                  </a:lnTo>
                  <a:lnTo>
                    <a:pt x="504" y="12"/>
                  </a:lnTo>
                  <a:lnTo>
                    <a:pt x="468" y="8"/>
                  </a:lnTo>
                  <a:lnTo>
                    <a:pt x="430" y="8"/>
                  </a:lnTo>
                  <a:lnTo>
                    <a:pt x="400" y="8"/>
                  </a:lnTo>
                  <a:lnTo>
                    <a:pt x="370" y="10"/>
                  </a:lnTo>
                  <a:lnTo>
                    <a:pt x="340" y="14"/>
                  </a:lnTo>
                  <a:lnTo>
                    <a:pt x="310" y="20"/>
                  </a:lnTo>
                  <a:lnTo>
                    <a:pt x="282" y="26"/>
                  </a:lnTo>
                  <a:lnTo>
                    <a:pt x="254" y="34"/>
                  </a:lnTo>
                  <a:lnTo>
                    <a:pt x="226" y="44"/>
                  </a:lnTo>
                  <a:lnTo>
                    <a:pt x="198" y="54"/>
                  </a:lnTo>
                  <a:lnTo>
                    <a:pt x="172" y="66"/>
                  </a:lnTo>
                  <a:lnTo>
                    <a:pt x="146" y="80"/>
                  </a:lnTo>
                  <a:lnTo>
                    <a:pt x="122" y="94"/>
                  </a:lnTo>
                  <a:lnTo>
                    <a:pt x="98" y="110"/>
                  </a:lnTo>
                  <a:lnTo>
                    <a:pt x="74" y="126"/>
                  </a:lnTo>
                  <a:lnTo>
                    <a:pt x="52" y="144"/>
                  </a:lnTo>
                  <a:lnTo>
                    <a:pt x="30" y="162"/>
                  </a:lnTo>
                  <a:lnTo>
                    <a:pt x="10" y="182"/>
                  </a:lnTo>
                  <a:lnTo>
                    <a:pt x="4" y="188"/>
                  </a:lnTo>
                  <a:lnTo>
                    <a:pt x="0" y="182"/>
                  </a:lnTo>
                  <a:lnTo>
                    <a:pt x="20" y="160"/>
                  </a:lnTo>
                  <a:lnTo>
                    <a:pt x="42" y="142"/>
                  </a:lnTo>
                  <a:lnTo>
                    <a:pt x="66" y="122"/>
                  </a:lnTo>
                  <a:lnTo>
                    <a:pt x="90" y="106"/>
                  </a:lnTo>
                  <a:lnTo>
                    <a:pt x="114" y="90"/>
                  </a:lnTo>
                  <a:lnTo>
                    <a:pt x="140" y="74"/>
                  </a:lnTo>
                  <a:lnTo>
                    <a:pt x="166" y="60"/>
                  </a:lnTo>
                  <a:lnTo>
                    <a:pt x="192" y="48"/>
                  </a:lnTo>
                  <a:lnTo>
                    <a:pt x="220" y="38"/>
                  </a:lnTo>
                  <a:lnTo>
                    <a:pt x="248" y="28"/>
                  </a:lnTo>
                  <a:lnTo>
                    <a:pt x="278" y="20"/>
                  </a:lnTo>
                  <a:lnTo>
                    <a:pt x="308" y="12"/>
                  </a:lnTo>
                  <a:lnTo>
                    <a:pt x="338" y="6"/>
                  </a:lnTo>
                  <a:lnTo>
                    <a:pt x="368" y="2"/>
                  </a:lnTo>
                  <a:lnTo>
                    <a:pt x="400" y="0"/>
                  </a:lnTo>
                  <a:lnTo>
                    <a:pt x="430" y="0"/>
                  </a:lnTo>
                  <a:lnTo>
                    <a:pt x="468" y="0"/>
                  </a:lnTo>
                  <a:lnTo>
                    <a:pt x="506" y="4"/>
                  </a:lnTo>
                  <a:lnTo>
                    <a:pt x="542" y="10"/>
                  </a:lnTo>
                  <a:lnTo>
                    <a:pt x="578" y="1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6" name="Freeform 84"/>
            <p:cNvSpPr>
              <a:spLocks/>
            </p:cNvSpPr>
            <p:nvPr/>
          </p:nvSpPr>
          <p:spPr bwMode="auto">
            <a:xfrm>
              <a:off x="2900363" y="3233738"/>
              <a:ext cx="984250" cy="304800"/>
            </a:xfrm>
            <a:custGeom>
              <a:avLst/>
              <a:gdLst>
                <a:gd name="T0" fmla="*/ 1562496875 w 620"/>
                <a:gd name="T1" fmla="*/ 55443438 h 192"/>
                <a:gd name="T2" fmla="*/ 1562496875 w 620"/>
                <a:gd name="T3" fmla="*/ 55443438 h 192"/>
                <a:gd name="T4" fmla="*/ 1552416250 w 620"/>
                <a:gd name="T5" fmla="*/ 70564375 h 192"/>
                <a:gd name="T6" fmla="*/ 1552416250 w 620"/>
                <a:gd name="T7" fmla="*/ 70564375 h 192"/>
                <a:gd name="T8" fmla="*/ 1451610000 w 620"/>
                <a:gd name="T9" fmla="*/ 50403125 h 192"/>
                <a:gd name="T10" fmla="*/ 1350803750 w 620"/>
                <a:gd name="T11" fmla="*/ 30241875 h 192"/>
                <a:gd name="T12" fmla="*/ 1244957188 w 620"/>
                <a:gd name="T13" fmla="*/ 20161250 h 192"/>
                <a:gd name="T14" fmla="*/ 1139110625 w 620"/>
                <a:gd name="T15" fmla="*/ 20161250 h 192"/>
                <a:gd name="T16" fmla="*/ 1139110625 w 620"/>
                <a:gd name="T17" fmla="*/ 20161250 h 192"/>
                <a:gd name="T18" fmla="*/ 1058465625 w 620"/>
                <a:gd name="T19" fmla="*/ 20161250 h 192"/>
                <a:gd name="T20" fmla="*/ 977820625 w 620"/>
                <a:gd name="T21" fmla="*/ 25201563 h 192"/>
                <a:gd name="T22" fmla="*/ 897175625 w 620"/>
                <a:gd name="T23" fmla="*/ 35282188 h 192"/>
                <a:gd name="T24" fmla="*/ 816530625 w 620"/>
                <a:gd name="T25" fmla="*/ 50403125 h 192"/>
                <a:gd name="T26" fmla="*/ 740925938 w 620"/>
                <a:gd name="T27" fmla="*/ 70564375 h 192"/>
                <a:gd name="T28" fmla="*/ 665321250 w 620"/>
                <a:gd name="T29" fmla="*/ 90725625 h 192"/>
                <a:gd name="T30" fmla="*/ 589716563 w 620"/>
                <a:gd name="T31" fmla="*/ 115927188 h 192"/>
                <a:gd name="T32" fmla="*/ 519152188 w 620"/>
                <a:gd name="T33" fmla="*/ 146169063 h 192"/>
                <a:gd name="T34" fmla="*/ 519152188 w 620"/>
                <a:gd name="T35" fmla="*/ 146169063 h 192"/>
                <a:gd name="T36" fmla="*/ 448587813 w 620"/>
                <a:gd name="T37" fmla="*/ 176410938 h 192"/>
                <a:gd name="T38" fmla="*/ 378023438 w 620"/>
                <a:gd name="T39" fmla="*/ 211693125 h 192"/>
                <a:gd name="T40" fmla="*/ 312499375 w 620"/>
                <a:gd name="T41" fmla="*/ 252015625 h 192"/>
                <a:gd name="T42" fmla="*/ 246975313 w 620"/>
                <a:gd name="T43" fmla="*/ 292338125 h 192"/>
                <a:gd name="T44" fmla="*/ 186491563 w 620"/>
                <a:gd name="T45" fmla="*/ 337700938 h 192"/>
                <a:gd name="T46" fmla="*/ 126007813 w 620"/>
                <a:gd name="T47" fmla="*/ 383063750 h 192"/>
                <a:gd name="T48" fmla="*/ 65524063 w 620"/>
                <a:gd name="T49" fmla="*/ 433466875 h 192"/>
                <a:gd name="T50" fmla="*/ 10080625 w 620"/>
                <a:gd name="T51" fmla="*/ 483870000 h 192"/>
                <a:gd name="T52" fmla="*/ 10080625 w 620"/>
                <a:gd name="T53" fmla="*/ 483870000 h 192"/>
                <a:gd name="T54" fmla="*/ 0 w 620"/>
                <a:gd name="T55" fmla="*/ 468749063 h 192"/>
                <a:gd name="T56" fmla="*/ 0 w 620"/>
                <a:gd name="T57" fmla="*/ 468749063 h 192"/>
                <a:gd name="T58" fmla="*/ 55443438 w 620"/>
                <a:gd name="T59" fmla="*/ 413305625 h 192"/>
                <a:gd name="T60" fmla="*/ 115927188 w 620"/>
                <a:gd name="T61" fmla="*/ 362902500 h 192"/>
                <a:gd name="T62" fmla="*/ 176410938 w 620"/>
                <a:gd name="T63" fmla="*/ 317539688 h 192"/>
                <a:gd name="T64" fmla="*/ 241935000 w 620"/>
                <a:gd name="T65" fmla="*/ 272176875 h 192"/>
                <a:gd name="T66" fmla="*/ 307459063 w 620"/>
                <a:gd name="T67" fmla="*/ 231854375 h 192"/>
                <a:gd name="T68" fmla="*/ 372983125 w 620"/>
                <a:gd name="T69" fmla="*/ 191531875 h 192"/>
                <a:gd name="T70" fmla="*/ 443547500 w 620"/>
                <a:gd name="T71" fmla="*/ 156249688 h 192"/>
                <a:gd name="T72" fmla="*/ 514111875 w 620"/>
                <a:gd name="T73" fmla="*/ 126007813 h 192"/>
                <a:gd name="T74" fmla="*/ 589716563 w 620"/>
                <a:gd name="T75" fmla="*/ 95765938 h 192"/>
                <a:gd name="T76" fmla="*/ 660280938 w 620"/>
                <a:gd name="T77" fmla="*/ 70564375 h 192"/>
                <a:gd name="T78" fmla="*/ 740925938 w 620"/>
                <a:gd name="T79" fmla="*/ 50403125 h 192"/>
                <a:gd name="T80" fmla="*/ 816530625 w 620"/>
                <a:gd name="T81" fmla="*/ 30241875 h 192"/>
                <a:gd name="T82" fmla="*/ 897175625 w 620"/>
                <a:gd name="T83" fmla="*/ 15120938 h 192"/>
                <a:gd name="T84" fmla="*/ 977820625 w 620"/>
                <a:gd name="T85" fmla="*/ 5040313 h 192"/>
                <a:gd name="T86" fmla="*/ 1058465625 w 620"/>
                <a:gd name="T87" fmla="*/ 0 h 192"/>
                <a:gd name="T88" fmla="*/ 1139110625 w 620"/>
                <a:gd name="T89" fmla="*/ 0 h 192"/>
                <a:gd name="T90" fmla="*/ 1139110625 w 620"/>
                <a:gd name="T91" fmla="*/ 0 h 192"/>
                <a:gd name="T92" fmla="*/ 1249997500 w 620"/>
                <a:gd name="T93" fmla="*/ 0 h 192"/>
                <a:gd name="T94" fmla="*/ 1355844063 w 620"/>
                <a:gd name="T95" fmla="*/ 15120938 h 192"/>
                <a:gd name="T96" fmla="*/ 1461690625 w 620"/>
                <a:gd name="T97" fmla="*/ 30241875 h 192"/>
                <a:gd name="T98" fmla="*/ 1562496875 w 620"/>
                <a:gd name="T99" fmla="*/ 55443438 h 192"/>
                <a:gd name="T100" fmla="*/ 1562496875 w 620"/>
                <a:gd name="T101" fmla="*/ 55443438 h 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20" h="192">
                  <a:moveTo>
                    <a:pt x="620" y="22"/>
                  </a:moveTo>
                  <a:lnTo>
                    <a:pt x="620" y="22"/>
                  </a:lnTo>
                  <a:lnTo>
                    <a:pt x="616" y="28"/>
                  </a:lnTo>
                  <a:lnTo>
                    <a:pt x="576" y="20"/>
                  </a:lnTo>
                  <a:lnTo>
                    <a:pt x="536" y="12"/>
                  </a:lnTo>
                  <a:lnTo>
                    <a:pt x="494" y="8"/>
                  </a:lnTo>
                  <a:lnTo>
                    <a:pt x="452" y="8"/>
                  </a:lnTo>
                  <a:lnTo>
                    <a:pt x="420" y="8"/>
                  </a:lnTo>
                  <a:lnTo>
                    <a:pt x="388" y="10"/>
                  </a:lnTo>
                  <a:lnTo>
                    <a:pt x="356" y="14"/>
                  </a:lnTo>
                  <a:lnTo>
                    <a:pt x="324" y="20"/>
                  </a:lnTo>
                  <a:lnTo>
                    <a:pt x="294" y="28"/>
                  </a:lnTo>
                  <a:lnTo>
                    <a:pt x="264" y="36"/>
                  </a:lnTo>
                  <a:lnTo>
                    <a:pt x="234" y="46"/>
                  </a:lnTo>
                  <a:lnTo>
                    <a:pt x="206" y="58"/>
                  </a:lnTo>
                  <a:lnTo>
                    <a:pt x="178" y="70"/>
                  </a:lnTo>
                  <a:lnTo>
                    <a:pt x="150" y="84"/>
                  </a:lnTo>
                  <a:lnTo>
                    <a:pt x="124" y="100"/>
                  </a:lnTo>
                  <a:lnTo>
                    <a:pt x="98" y="116"/>
                  </a:lnTo>
                  <a:lnTo>
                    <a:pt x="74" y="134"/>
                  </a:lnTo>
                  <a:lnTo>
                    <a:pt x="50" y="152"/>
                  </a:lnTo>
                  <a:lnTo>
                    <a:pt x="26" y="172"/>
                  </a:lnTo>
                  <a:lnTo>
                    <a:pt x="4" y="192"/>
                  </a:lnTo>
                  <a:lnTo>
                    <a:pt x="0" y="186"/>
                  </a:lnTo>
                  <a:lnTo>
                    <a:pt x="22" y="164"/>
                  </a:lnTo>
                  <a:lnTo>
                    <a:pt x="46" y="144"/>
                  </a:lnTo>
                  <a:lnTo>
                    <a:pt x="70" y="126"/>
                  </a:lnTo>
                  <a:lnTo>
                    <a:pt x="96" y="108"/>
                  </a:lnTo>
                  <a:lnTo>
                    <a:pt x="122" y="92"/>
                  </a:lnTo>
                  <a:lnTo>
                    <a:pt x="148" y="76"/>
                  </a:lnTo>
                  <a:lnTo>
                    <a:pt x="176" y="62"/>
                  </a:lnTo>
                  <a:lnTo>
                    <a:pt x="204" y="50"/>
                  </a:lnTo>
                  <a:lnTo>
                    <a:pt x="234" y="38"/>
                  </a:lnTo>
                  <a:lnTo>
                    <a:pt x="262" y="28"/>
                  </a:lnTo>
                  <a:lnTo>
                    <a:pt x="294" y="20"/>
                  </a:lnTo>
                  <a:lnTo>
                    <a:pt x="324" y="12"/>
                  </a:lnTo>
                  <a:lnTo>
                    <a:pt x="356" y="6"/>
                  </a:lnTo>
                  <a:lnTo>
                    <a:pt x="388" y="2"/>
                  </a:lnTo>
                  <a:lnTo>
                    <a:pt x="420" y="0"/>
                  </a:lnTo>
                  <a:lnTo>
                    <a:pt x="452" y="0"/>
                  </a:lnTo>
                  <a:lnTo>
                    <a:pt x="496" y="0"/>
                  </a:lnTo>
                  <a:lnTo>
                    <a:pt x="538" y="6"/>
                  </a:lnTo>
                  <a:lnTo>
                    <a:pt x="580" y="12"/>
                  </a:lnTo>
                  <a:lnTo>
                    <a:pt x="620" y="2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7" name="Freeform 85"/>
            <p:cNvSpPr>
              <a:spLocks/>
            </p:cNvSpPr>
            <p:nvPr/>
          </p:nvSpPr>
          <p:spPr bwMode="auto">
            <a:xfrm>
              <a:off x="2868613" y="3170238"/>
              <a:ext cx="1050925" cy="311150"/>
            </a:xfrm>
            <a:custGeom>
              <a:avLst/>
              <a:gdLst>
                <a:gd name="T0" fmla="*/ 1668343438 w 662"/>
                <a:gd name="T1" fmla="*/ 65524063 h 196"/>
                <a:gd name="T2" fmla="*/ 1668343438 w 662"/>
                <a:gd name="T3" fmla="*/ 65524063 h 196"/>
                <a:gd name="T4" fmla="*/ 1658262813 w 662"/>
                <a:gd name="T5" fmla="*/ 80645000 h 196"/>
                <a:gd name="T6" fmla="*/ 1658262813 w 662"/>
                <a:gd name="T7" fmla="*/ 85685313 h 196"/>
                <a:gd name="T8" fmla="*/ 1658262813 w 662"/>
                <a:gd name="T9" fmla="*/ 85685313 h 196"/>
                <a:gd name="T10" fmla="*/ 1547375938 w 662"/>
                <a:gd name="T11" fmla="*/ 55443438 h 196"/>
                <a:gd name="T12" fmla="*/ 1431448750 w 662"/>
                <a:gd name="T13" fmla="*/ 35282188 h 196"/>
                <a:gd name="T14" fmla="*/ 1310481250 w 662"/>
                <a:gd name="T15" fmla="*/ 25201563 h 196"/>
                <a:gd name="T16" fmla="*/ 1189513750 w 662"/>
                <a:gd name="T17" fmla="*/ 20161250 h 196"/>
                <a:gd name="T18" fmla="*/ 1189513750 w 662"/>
                <a:gd name="T19" fmla="*/ 20161250 h 196"/>
                <a:gd name="T20" fmla="*/ 1103828438 w 662"/>
                <a:gd name="T21" fmla="*/ 20161250 h 196"/>
                <a:gd name="T22" fmla="*/ 1018143125 w 662"/>
                <a:gd name="T23" fmla="*/ 25201563 h 196"/>
                <a:gd name="T24" fmla="*/ 932457813 w 662"/>
                <a:gd name="T25" fmla="*/ 40322500 h 196"/>
                <a:gd name="T26" fmla="*/ 846772500 w 662"/>
                <a:gd name="T27" fmla="*/ 55443438 h 196"/>
                <a:gd name="T28" fmla="*/ 766127500 w 662"/>
                <a:gd name="T29" fmla="*/ 70564375 h 196"/>
                <a:gd name="T30" fmla="*/ 685482500 w 662"/>
                <a:gd name="T31" fmla="*/ 95765938 h 196"/>
                <a:gd name="T32" fmla="*/ 604837500 w 662"/>
                <a:gd name="T33" fmla="*/ 120967500 h 196"/>
                <a:gd name="T34" fmla="*/ 529232813 w 662"/>
                <a:gd name="T35" fmla="*/ 151209375 h 196"/>
                <a:gd name="T36" fmla="*/ 529232813 w 662"/>
                <a:gd name="T37" fmla="*/ 151209375 h 196"/>
                <a:gd name="T38" fmla="*/ 458668438 w 662"/>
                <a:gd name="T39" fmla="*/ 186491563 h 196"/>
                <a:gd name="T40" fmla="*/ 388104063 w 662"/>
                <a:gd name="T41" fmla="*/ 221773750 h 196"/>
                <a:gd name="T42" fmla="*/ 317539688 w 662"/>
                <a:gd name="T43" fmla="*/ 257055938 h 196"/>
                <a:gd name="T44" fmla="*/ 252015625 w 662"/>
                <a:gd name="T45" fmla="*/ 302418750 h 196"/>
                <a:gd name="T46" fmla="*/ 191531875 w 662"/>
                <a:gd name="T47" fmla="*/ 342741250 h 196"/>
                <a:gd name="T48" fmla="*/ 126007813 w 662"/>
                <a:gd name="T49" fmla="*/ 393144375 h 196"/>
                <a:gd name="T50" fmla="*/ 70564375 w 662"/>
                <a:gd name="T51" fmla="*/ 443547500 h 196"/>
                <a:gd name="T52" fmla="*/ 10080625 w 662"/>
                <a:gd name="T53" fmla="*/ 493950625 h 196"/>
                <a:gd name="T54" fmla="*/ 10080625 w 662"/>
                <a:gd name="T55" fmla="*/ 493950625 h 196"/>
                <a:gd name="T56" fmla="*/ 0 w 662"/>
                <a:gd name="T57" fmla="*/ 473789375 h 196"/>
                <a:gd name="T58" fmla="*/ 0 w 662"/>
                <a:gd name="T59" fmla="*/ 473789375 h 196"/>
                <a:gd name="T60" fmla="*/ 60483750 w 662"/>
                <a:gd name="T61" fmla="*/ 423386250 h 196"/>
                <a:gd name="T62" fmla="*/ 120967500 w 662"/>
                <a:gd name="T63" fmla="*/ 367942813 h 196"/>
                <a:gd name="T64" fmla="*/ 186491563 w 662"/>
                <a:gd name="T65" fmla="*/ 322580000 h 196"/>
                <a:gd name="T66" fmla="*/ 252015625 w 662"/>
                <a:gd name="T67" fmla="*/ 277217188 h 196"/>
                <a:gd name="T68" fmla="*/ 322580000 w 662"/>
                <a:gd name="T69" fmla="*/ 231854375 h 196"/>
                <a:gd name="T70" fmla="*/ 393144375 w 662"/>
                <a:gd name="T71" fmla="*/ 196572188 h 196"/>
                <a:gd name="T72" fmla="*/ 463708750 w 662"/>
                <a:gd name="T73" fmla="*/ 161290000 h 196"/>
                <a:gd name="T74" fmla="*/ 539313438 w 662"/>
                <a:gd name="T75" fmla="*/ 126007813 h 196"/>
                <a:gd name="T76" fmla="*/ 614918125 w 662"/>
                <a:gd name="T77" fmla="*/ 95765938 h 196"/>
                <a:gd name="T78" fmla="*/ 695563125 w 662"/>
                <a:gd name="T79" fmla="*/ 70564375 h 196"/>
                <a:gd name="T80" fmla="*/ 771167813 w 662"/>
                <a:gd name="T81" fmla="*/ 50403125 h 196"/>
                <a:gd name="T82" fmla="*/ 856853125 w 662"/>
                <a:gd name="T83" fmla="*/ 30241875 h 196"/>
                <a:gd name="T84" fmla="*/ 937498125 w 662"/>
                <a:gd name="T85" fmla="*/ 15120938 h 196"/>
                <a:gd name="T86" fmla="*/ 1018143125 w 662"/>
                <a:gd name="T87" fmla="*/ 5040313 h 196"/>
                <a:gd name="T88" fmla="*/ 1103828438 w 662"/>
                <a:gd name="T89" fmla="*/ 0 h 196"/>
                <a:gd name="T90" fmla="*/ 1189513750 w 662"/>
                <a:gd name="T91" fmla="*/ 0 h 196"/>
                <a:gd name="T92" fmla="*/ 1189513750 w 662"/>
                <a:gd name="T93" fmla="*/ 0 h 196"/>
                <a:gd name="T94" fmla="*/ 1315521563 w 662"/>
                <a:gd name="T95" fmla="*/ 5040313 h 196"/>
                <a:gd name="T96" fmla="*/ 1436489063 w 662"/>
                <a:gd name="T97" fmla="*/ 15120938 h 196"/>
                <a:gd name="T98" fmla="*/ 1557456563 w 662"/>
                <a:gd name="T99" fmla="*/ 35282188 h 196"/>
                <a:gd name="T100" fmla="*/ 1668343438 w 662"/>
                <a:gd name="T101" fmla="*/ 65524063 h 196"/>
                <a:gd name="T102" fmla="*/ 1668343438 w 662"/>
                <a:gd name="T103" fmla="*/ 65524063 h 1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62" h="196">
                  <a:moveTo>
                    <a:pt x="662" y="26"/>
                  </a:moveTo>
                  <a:lnTo>
                    <a:pt x="662" y="26"/>
                  </a:lnTo>
                  <a:lnTo>
                    <a:pt x="658" y="32"/>
                  </a:lnTo>
                  <a:lnTo>
                    <a:pt x="658" y="34"/>
                  </a:lnTo>
                  <a:lnTo>
                    <a:pt x="614" y="22"/>
                  </a:lnTo>
                  <a:lnTo>
                    <a:pt x="568" y="14"/>
                  </a:lnTo>
                  <a:lnTo>
                    <a:pt x="520" y="10"/>
                  </a:lnTo>
                  <a:lnTo>
                    <a:pt x="472" y="8"/>
                  </a:lnTo>
                  <a:lnTo>
                    <a:pt x="438" y="8"/>
                  </a:lnTo>
                  <a:lnTo>
                    <a:pt x="404" y="10"/>
                  </a:lnTo>
                  <a:lnTo>
                    <a:pt x="370" y="16"/>
                  </a:lnTo>
                  <a:lnTo>
                    <a:pt x="336" y="22"/>
                  </a:lnTo>
                  <a:lnTo>
                    <a:pt x="304" y="28"/>
                  </a:lnTo>
                  <a:lnTo>
                    <a:pt x="272" y="38"/>
                  </a:lnTo>
                  <a:lnTo>
                    <a:pt x="240" y="48"/>
                  </a:lnTo>
                  <a:lnTo>
                    <a:pt x="210" y="60"/>
                  </a:lnTo>
                  <a:lnTo>
                    <a:pt x="182" y="74"/>
                  </a:lnTo>
                  <a:lnTo>
                    <a:pt x="154" y="88"/>
                  </a:lnTo>
                  <a:lnTo>
                    <a:pt x="126" y="102"/>
                  </a:lnTo>
                  <a:lnTo>
                    <a:pt x="100" y="120"/>
                  </a:lnTo>
                  <a:lnTo>
                    <a:pt x="76" y="136"/>
                  </a:lnTo>
                  <a:lnTo>
                    <a:pt x="50" y="156"/>
                  </a:lnTo>
                  <a:lnTo>
                    <a:pt x="28" y="176"/>
                  </a:lnTo>
                  <a:lnTo>
                    <a:pt x="4" y="196"/>
                  </a:lnTo>
                  <a:lnTo>
                    <a:pt x="0" y="188"/>
                  </a:lnTo>
                  <a:lnTo>
                    <a:pt x="24" y="168"/>
                  </a:lnTo>
                  <a:lnTo>
                    <a:pt x="48" y="146"/>
                  </a:lnTo>
                  <a:lnTo>
                    <a:pt x="74" y="128"/>
                  </a:lnTo>
                  <a:lnTo>
                    <a:pt x="100" y="110"/>
                  </a:lnTo>
                  <a:lnTo>
                    <a:pt x="128" y="92"/>
                  </a:lnTo>
                  <a:lnTo>
                    <a:pt x="156" y="78"/>
                  </a:lnTo>
                  <a:lnTo>
                    <a:pt x="184" y="64"/>
                  </a:lnTo>
                  <a:lnTo>
                    <a:pt x="214" y="50"/>
                  </a:lnTo>
                  <a:lnTo>
                    <a:pt x="244" y="38"/>
                  </a:lnTo>
                  <a:lnTo>
                    <a:pt x="276" y="28"/>
                  </a:lnTo>
                  <a:lnTo>
                    <a:pt x="306" y="20"/>
                  </a:lnTo>
                  <a:lnTo>
                    <a:pt x="340" y="12"/>
                  </a:lnTo>
                  <a:lnTo>
                    <a:pt x="372" y="6"/>
                  </a:lnTo>
                  <a:lnTo>
                    <a:pt x="404" y="2"/>
                  </a:lnTo>
                  <a:lnTo>
                    <a:pt x="438" y="0"/>
                  </a:lnTo>
                  <a:lnTo>
                    <a:pt x="472" y="0"/>
                  </a:lnTo>
                  <a:lnTo>
                    <a:pt x="522" y="2"/>
                  </a:lnTo>
                  <a:lnTo>
                    <a:pt x="570" y="6"/>
                  </a:lnTo>
                  <a:lnTo>
                    <a:pt x="618" y="14"/>
                  </a:lnTo>
                  <a:lnTo>
                    <a:pt x="662" y="26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8" name="Freeform 86"/>
            <p:cNvSpPr>
              <a:spLocks/>
            </p:cNvSpPr>
            <p:nvPr/>
          </p:nvSpPr>
          <p:spPr bwMode="auto">
            <a:xfrm>
              <a:off x="2840038" y="3106738"/>
              <a:ext cx="1117600" cy="314325"/>
            </a:xfrm>
            <a:custGeom>
              <a:avLst/>
              <a:gdLst>
                <a:gd name="T0" fmla="*/ 1774190000 w 704"/>
                <a:gd name="T1" fmla="*/ 80645000 h 198"/>
                <a:gd name="T2" fmla="*/ 1774190000 w 704"/>
                <a:gd name="T3" fmla="*/ 80645000 h 198"/>
                <a:gd name="T4" fmla="*/ 1764109375 w 704"/>
                <a:gd name="T5" fmla="*/ 95765938 h 198"/>
                <a:gd name="T6" fmla="*/ 1764109375 w 704"/>
                <a:gd name="T7" fmla="*/ 95765938 h 198"/>
                <a:gd name="T8" fmla="*/ 1764109375 w 704"/>
                <a:gd name="T9" fmla="*/ 95765938 h 198"/>
                <a:gd name="T10" fmla="*/ 1638101563 w 704"/>
                <a:gd name="T11" fmla="*/ 65524063 h 198"/>
                <a:gd name="T12" fmla="*/ 1507053438 w 704"/>
                <a:gd name="T13" fmla="*/ 40322500 h 198"/>
                <a:gd name="T14" fmla="*/ 1370965000 w 704"/>
                <a:gd name="T15" fmla="*/ 25201563 h 198"/>
                <a:gd name="T16" fmla="*/ 1234876563 w 704"/>
                <a:gd name="T17" fmla="*/ 20161250 h 198"/>
                <a:gd name="T18" fmla="*/ 1234876563 w 704"/>
                <a:gd name="T19" fmla="*/ 20161250 h 198"/>
                <a:gd name="T20" fmla="*/ 1144150938 w 704"/>
                <a:gd name="T21" fmla="*/ 20161250 h 198"/>
                <a:gd name="T22" fmla="*/ 1053425313 w 704"/>
                <a:gd name="T23" fmla="*/ 30241875 h 198"/>
                <a:gd name="T24" fmla="*/ 962699688 w 704"/>
                <a:gd name="T25" fmla="*/ 40322500 h 198"/>
                <a:gd name="T26" fmla="*/ 871974063 w 704"/>
                <a:gd name="T27" fmla="*/ 55443438 h 198"/>
                <a:gd name="T28" fmla="*/ 786288750 w 704"/>
                <a:gd name="T29" fmla="*/ 75604688 h 198"/>
                <a:gd name="T30" fmla="*/ 700603438 w 704"/>
                <a:gd name="T31" fmla="*/ 100806250 h 198"/>
                <a:gd name="T32" fmla="*/ 614918125 w 704"/>
                <a:gd name="T33" fmla="*/ 126007813 h 198"/>
                <a:gd name="T34" fmla="*/ 534273125 w 704"/>
                <a:gd name="T35" fmla="*/ 161290000 h 198"/>
                <a:gd name="T36" fmla="*/ 534273125 w 704"/>
                <a:gd name="T37" fmla="*/ 161290000 h 198"/>
                <a:gd name="T38" fmla="*/ 463708750 w 704"/>
                <a:gd name="T39" fmla="*/ 191531875 h 198"/>
                <a:gd name="T40" fmla="*/ 393144375 w 704"/>
                <a:gd name="T41" fmla="*/ 226814063 h 198"/>
                <a:gd name="T42" fmla="*/ 322580000 w 704"/>
                <a:gd name="T43" fmla="*/ 267136563 h 198"/>
                <a:gd name="T44" fmla="*/ 257055938 w 704"/>
                <a:gd name="T45" fmla="*/ 307459063 h 198"/>
                <a:gd name="T46" fmla="*/ 191531875 w 704"/>
                <a:gd name="T47" fmla="*/ 352821875 h 198"/>
                <a:gd name="T48" fmla="*/ 126007813 w 704"/>
                <a:gd name="T49" fmla="*/ 398184688 h 198"/>
                <a:gd name="T50" fmla="*/ 65524063 w 704"/>
                <a:gd name="T51" fmla="*/ 448587813 h 198"/>
                <a:gd name="T52" fmla="*/ 10080625 w 704"/>
                <a:gd name="T53" fmla="*/ 498990938 h 198"/>
                <a:gd name="T54" fmla="*/ 10080625 w 704"/>
                <a:gd name="T55" fmla="*/ 498990938 h 198"/>
                <a:gd name="T56" fmla="*/ 0 w 704"/>
                <a:gd name="T57" fmla="*/ 483870000 h 198"/>
                <a:gd name="T58" fmla="*/ 0 w 704"/>
                <a:gd name="T59" fmla="*/ 483870000 h 198"/>
                <a:gd name="T60" fmla="*/ 60483750 w 704"/>
                <a:gd name="T61" fmla="*/ 428426563 h 198"/>
                <a:gd name="T62" fmla="*/ 126007813 w 704"/>
                <a:gd name="T63" fmla="*/ 372983125 h 198"/>
                <a:gd name="T64" fmla="*/ 196572188 w 704"/>
                <a:gd name="T65" fmla="*/ 327620313 h 198"/>
                <a:gd name="T66" fmla="*/ 262096250 w 704"/>
                <a:gd name="T67" fmla="*/ 282257500 h 198"/>
                <a:gd name="T68" fmla="*/ 332660625 w 704"/>
                <a:gd name="T69" fmla="*/ 236894688 h 198"/>
                <a:gd name="T70" fmla="*/ 408265313 w 704"/>
                <a:gd name="T71" fmla="*/ 196572188 h 198"/>
                <a:gd name="T72" fmla="*/ 483870000 w 704"/>
                <a:gd name="T73" fmla="*/ 161290000 h 198"/>
                <a:gd name="T74" fmla="*/ 559474688 w 704"/>
                <a:gd name="T75" fmla="*/ 126007813 h 198"/>
                <a:gd name="T76" fmla="*/ 640119688 w 704"/>
                <a:gd name="T77" fmla="*/ 100806250 h 198"/>
                <a:gd name="T78" fmla="*/ 720764688 w 704"/>
                <a:gd name="T79" fmla="*/ 70564375 h 198"/>
                <a:gd name="T80" fmla="*/ 806450000 w 704"/>
                <a:gd name="T81" fmla="*/ 50403125 h 198"/>
                <a:gd name="T82" fmla="*/ 887095000 w 704"/>
                <a:gd name="T83" fmla="*/ 30241875 h 198"/>
                <a:gd name="T84" fmla="*/ 972780313 w 704"/>
                <a:gd name="T85" fmla="*/ 15120938 h 198"/>
                <a:gd name="T86" fmla="*/ 1058465625 w 704"/>
                <a:gd name="T87" fmla="*/ 5040313 h 198"/>
                <a:gd name="T88" fmla="*/ 1149191250 w 704"/>
                <a:gd name="T89" fmla="*/ 0 h 198"/>
                <a:gd name="T90" fmla="*/ 1234876563 w 704"/>
                <a:gd name="T91" fmla="*/ 0 h 198"/>
                <a:gd name="T92" fmla="*/ 1234876563 w 704"/>
                <a:gd name="T93" fmla="*/ 0 h 198"/>
                <a:gd name="T94" fmla="*/ 1376005313 w 704"/>
                <a:gd name="T95" fmla="*/ 5040313 h 198"/>
                <a:gd name="T96" fmla="*/ 1512093750 w 704"/>
                <a:gd name="T97" fmla="*/ 20161250 h 198"/>
                <a:gd name="T98" fmla="*/ 1648182188 w 704"/>
                <a:gd name="T99" fmla="*/ 45362813 h 198"/>
                <a:gd name="T100" fmla="*/ 1774190000 w 704"/>
                <a:gd name="T101" fmla="*/ 80645000 h 198"/>
                <a:gd name="T102" fmla="*/ 1774190000 w 704"/>
                <a:gd name="T103" fmla="*/ 80645000 h 19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04" h="198">
                  <a:moveTo>
                    <a:pt x="704" y="32"/>
                  </a:moveTo>
                  <a:lnTo>
                    <a:pt x="704" y="32"/>
                  </a:lnTo>
                  <a:lnTo>
                    <a:pt x="700" y="38"/>
                  </a:lnTo>
                  <a:lnTo>
                    <a:pt x="650" y="26"/>
                  </a:lnTo>
                  <a:lnTo>
                    <a:pt x="598" y="16"/>
                  </a:lnTo>
                  <a:lnTo>
                    <a:pt x="544" y="10"/>
                  </a:lnTo>
                  <a:lnTo>
                    <a:pt x="490" y="8"/>
                  </a:lnTo>
                  <a:lnTo>
                    <a:pt x="454" y="8"/>
                  </a:lnTo>
                  <a:lnTo>
                    <a:pt x="418" y="12"/>
                  </a:lnTo>
                  <a:lnTo>
                    <a:pt x="382" y="16"/>
                  </a:lnTo>
                  <a:lnTo>
                    <a:pt x="346" y="22"/>
                  </a:lnTo>
                  <a:lnTo>
                    <a:pt x="312" y="30"/>
                  </a:lnTo>
                  <a:lnTo>
                    <a:pt x="278" y="40"/>
                  </a:lnTo>
                  <a:lnTo>
                    <a:pt x="244" y="50"/>
                  </a:lnTo>
                  <a:lnTo>
                    <a:pt x="212" y="64"/>
                  </a:lnTo>
                  <a:lnTo>
                    <a:pt x="184" y="76"/>
                  </a:lnTo>
                  <a:lnTo>
                    <a:pt x="156" y="90"/>
                  </a:lnTo>
                  <a:lnTo>
                    <a:pt x="128" y="106"/>
                  </a:lnTo>
                  <a:lnTo>
                    <a:pt x="102" y="122"/>
                  </a:lnTo>
                  <a:lnTo>
                    <a:pt x="76" y="140"/>
                  </a:lnTo>
                  <a:lnTo>
                    <a:pt x="50" y="158"/>
                  </a:lnTo>
                  <a:lnTo>
                    <a:pt x="26" y="178"/>
                  </a:lnTo>
                  <a:lnTo>
                    <a:pt x="4" y="198"/>
                  </a:lnTo>
                  <a:lnTo>
                    <a:pt x="0" y="192"/>
                  </a:lnTo>
                  <a:lnTo>
                    <a:pt x="24" y="170"/>
                  </a:lnTo>
                  <a:lnTo>
                    <a:pt x="50" y="148"/>
                  </a:lnTo>
                  <a:lnTo>
                    <a:pt x="78" y="130"/>
                  </a:lnTo>
                  <a:lnTo>
                    <a:pt x="104" y="112"/>
                  </a:lnTo>
                  <a:lnTo>
                    <a:pt x="132" y="94"/>
                  </a:lnTo>
                  <a:lnTo>
                    <a:pt x="162" y="78"/>
                  </a:lnTo>
                  <a:lnTo>
                    <a:pt x="192" y="64"/>
                  </a:lnTo>
                  <a:lnTo>
                    <a:pt x="222" y="50"/>
                  </a:lnTo>
                  <a:lnTo>
                    <a:pt x="254" y="40"/>
                  </a:lnTo>
                  <a:lnTo>
                    <a:pt x="286" y="28"/>
                  </a:lnTo>
                  <a:lnTo>
                    <a:pt x="320" y="20"/>
                  </a:lnTo>
                  <a:lnTo>
                    <a:pt x="352" y="12"/>
                  </a:lnTo>
                  <a:lnTo>
                    <a:pt x="386" y="6"/>
                  </a:lnTo>
                  <a:lnTo>
                    <a:pt x="420" y="2"/>
                  </a:lnTo>
                  <a:lnTo>
                    <a:pt x="456" y="0"/>
                  </a:lnTo>
                  <a:lnTo>
                    <a:pt x="490" y="0"/>
                  </a:lnTo>
                  <a:lnTo>
                    <a:pt x="546" y="2"/>
                  </a:lnTo>
                  <a:lnTo>
                    <a:pt x="600" y="8"/>
                  </a:lnTo>
                  <a:lnTo>
                    <a:pt x="654" y="18"/>
                  </a:lnTo>
                  <a:lnTo>
                    <a:pt x="704" y="3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59" name="Freeform 87"/>
            <p:cNvSpPr>
              <a:spLocks/>
            </p:cNvSpPr>
            <p:nvPr/>
          </p:nvSpPr>
          <p:spPr bwMode="auto">
            <a:xfrm>
              <a:off x="2811463" y="3043238"/>
              <a:ext cx="1187450" cy="317500"/>
            </a:xfrm>
            <a:custGeom>
              <a:avLst/>
              <a:gdLst>
                <a:gd name="T0" fmla="*/ 1885076875 w 748"/>
                <a:gd name="T1" fmla="*/ 95765938 h 200"/>
                <a:gd name="T2" fmla="*/ 1885076875 w 748"/>
                <a:gd name="T3" fmla="*/ 95765938 h 200"/>
                <a:gd name="T4" fmla="*/ 1874996250 w 748"/>
                <a:gd name="T5" fmla="*/ 105846563 h 200"/>
                <a:gd name="T6" fmla="*/ 1874996250 w 748"/>
                <a:gd name="T7" fmla="*/ 105846563 h 200"/>
                <a:gd name="T8" fmla="*/ 1869955938 w 748"/>
                <a:gd name="T9" fmla="*/ 110886875 h 200"/>
                <a:gd name="T10" fmla="*/ 1869955938 w 748"/>
                <a:gd name="T11" fmla="*/ 110886875 h 200"/>
                <a:gd name="T12" fmla="*/ 1728827188 w 748"/>
                <a:gd name="T13" fmla="*/ 70564375 h 200"/>
                <a:gd name="T14" fmla="*/ 1582658125 w 748"/>
                <a:gd name="T15" fmla="*/ 40322500 h 200"/>
                <a:gd name="T16" fmla="*/ 1436489063 w 748"/>
                <a:gd name="T17" fmla="*/ 25201563 h 200"/>
                <a:gd name="T18" fmla="*/ 1360884375 w 748"/>
                <a:gd name="T19" fmla="*/ 20161250 h 200"/>
                <a:gd name="T20" fmla="*/ 1280239375 w 748"/>
                <a:gd name="T21" fmla="*/ 20161250 h 200"/>
                <a:gd name="T22" fmla="*/ 1280239375 w 748"/>
                <a:gd name="T23" fmla="*/ 20161250 h 200"/>
                <a:gd name="T24" fmla="*/ 1184473438 w 748"/>
                <a:gd name="T25" fmla="*/ 20161250 h 200"/>
                <a:gd name="T26" fmla="*/ 1088707500 w 748"/>
                <a:gd name="T27" fmla="*/ 30241875 h 200"/>
                <a:gd name="T28" fmla="*/ 992941563 w 748"/>
                <a:gd name="T29" fmla="*/ 40322500 h 200"/>
                <a:gd name="T30" fmla="*/ 897175625 w 748"/>
                <a:gd name="T31" fmla="*/ 55443438 h 200"/>
                <a:gd name="T32" fmla="*/ 806450000 w 748"/>
                <a:gd name="T33" fmla="*/ 80645000 h 200"/>
                <a:gd name="T34" fmla="*/ 715724375 w 748"/>
                <a:gd name="T35" fmla="*/ 105846563 h 200"/>
                <a:gd name="T36" fmla="*/ 624998750 w 748"/>
                <a:gd name="T37" fmla="*/ 136088438 h 200"/>
                <a:gd name="T38" fmla="*/ 539313438 w 748"/>
                <a:gd name="T39" fmla="*/ 166330313 h 200"/>
                <a:gd name="T40" fmla="*/ 539313438 w 748"/>
                <a:gd name="T41" fmla="*/ 166330313 h 200"/>
                <a:gd name="T42" fmla="*/ 468749063 w 748"/>
                <a:gd name="T43" fmla="*/ 201612500 h 200"/>
                <a:gd name="T44" fmla="*/ 398184688 w 748"/>
                <a:gd name="T45" fmla="*/ 236894688 h 200"/>
                <a:gd name="T46" fmla="*/ 327620313 w 748"/>
                <a:gd name="T47" fmla="*/ 277217188 h 200"/>
                <a:gd name="T48" fmla="*/ 262096250 w 748"/>
                <a:gd name="T49" fmla="*/ 317539688 h 200"/>
                <a:gd name="T50" fmla="*/ 196572188 w 748"/>
                <a:gd name="T51" fmla="*/ 357862188 h 200"/>
                <a:gd name="T52" fmla="*/ 131048125 w 748"/>
                <a:gd name="T53" fmla="*/ 403225000 h 200"/>
                <a:gd name="T54" fmla="*/ 70564375 w 748"/>
                <a:gd name="T55" fmla="*/ 453628125 h 200"/>
                <a:gd name="T56" fmla="*/ 10080625 w 748"/>
                <a:gd name="T57" fmla="*/ 504031250 h 200"/>
                <a:gd name="T58" fmla="*/ 10080625 w 748"/>
                <a:gd name="T59" fmla="*/ 504031250 h 200"/>
                <a:gd name="T60" fmla="*/ 0 w 748"/>
                <a:gd name="T61" fmla="*/ 483870000 h 200"/>
                <a:gd name="T62" fmla="*/ 0 w 748"/>
                <a:gd name="T63" fmla="*/ 483870000 h 200"/>
                <a:gd name="T64" fmla="*/ 65524063 w 748"/>
                <a:gd name="T65" fmla="*/ 428426563 h 200"/>
                <a:gd name="T66" fmla="*/ 136088438 w 748"/>
                <a:gd name="T67" fmla="*/ 378023438 h 200"/>
                <a:gd name="T68" fmla="*/ 206652813 w 748"/>
                <a:gd name="T69" fmla="*/ 327620313 h 200"/>
                <a:gd name="T70" fmla="*/ 277217188 w 748"/>
                <a:gd name="T71" fmla="*/ 282257500 h 200"/>
                <a:gd name="T72" fmla="*/ 352821875 w 748"/>
                <a:gd name="T73" fmla="*/ 236894688 h 200"/>
                <a:gd name="T74" fmla="*/ 428426563 w 748"/>
                <a:gd name="T75" fmla="*/ 196572188 h 200"/>
                <a:gd name="T76" fmla="*/ 504031250 w 748"/>
                <a:gd name="T77" fmla="*/ 161290000 h 200"/>
                <a:gd name="T78" fmla="*/ 584676250 w 748"/>
                <a:gd name="T79" fmla="*/ 131048125 h 200"/>
                <a:gd name="T80" fmla="*/ 665321250 w 748"/>
                <a:gd name="T81" fmla="*/ 100806250 h 200"/>
                <a:gd name="T82" fmla="*/ 751006563 w 748"/>
                <a:gd name="T83" fmla="*/ 70564375 h 200"/>
                <a:gd name="T84" fmla="*/ 836691875 w 748"/>
                <a:gd name="T85" fmla="*/ 50403125 h 200"/>
                <a:gd name="T86" fmla="*/ 922377188 w 748"/>
                <a:gd name="T87" fmla="*/ 30241875 h 200"/>
                <a:gd name="T88" fmla="*/ 1013102813 w 748"/>
                <a:gd name="T89" fmla="*/ 20161250 h 200"/>
                <a:gd name="T90" fmla="*/ 1098788125 w 748"/>
                <a:gd name="T91" fmla="*/ 5040313 h 200"/>
                <a:gd name="T92" fmla="*/ 1189513750 w 748"/>
                <a:gd name="T93" fmla="*/ 0 h 200"/>
                <a:gd name="T94" fmla="*/ 1280239375 w 748"/>
                <a:gd name="T95" fmla="*/ 0 h 200"/>
                <a:gd name="T96" fmla="*/ 1280239375 w 748"/>
                <a:gd name="T97" fmla="*/ 0 h 200"/>
                <a:gd name="T98" fmla="*/ 1360884375 w 748"/>
                <a:gd name="T99" fmla="*/ 0 h 200"/>
                <a:gd name="T100" fmla="*/ 1436489063 w 748"/>
                <a:gd name="T101" fmla="*/ 5040313 h 200"/>
                <a:gd name="T102" fmla="*/ 1517134063 w 748"/>
                <a:gd name="T103" fmla="*/ 15120938 h 200"/>
                <a:gd name="T104" fmla="*/ 1592738750 w 748"/>
                <a:gd name="T105" fmla="*/ 25201563 h 200"/>
                <a:gd name="T106" fmla="*/ 1738907813 w 748"/>
                <a:gd name="T107" fmla="*/ 55443438 h 200"/>
                <a:gd name="T108" fmla="*/ 1885076875 w 748"/>
                <a:gd name="T109" fmla="*/ 95765938 h 200"/>
                <a:gd name="T110" fmla="*/ 1885076875 w 748"/>
                <a:gd name="T111" fmla="*/ 95765938 h 20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748" h="200">
                  <a:moveTo>
                    <a:pt x="748" y="38"/>
                  </a:moveTo>
                  <a:lnTo>
                    <a:pt x="748" y="38"/>
                  </a:lnTo>
                  <a:lnTo>
                    <a:pt x="744" y="42"/>
                  </a:lnTo>
                  <a:lnTo>
                    <a:pt x="742" y="44"/>
                  </a:lnTo>
                  <a:lnTo>
                    <a:pt x="686" y="28"/>
                  </a:lnTo>
                  <a:lnTo>
                    <a:pt x="628" y="16"/>
                  </a:lnTo>
                  <a:lnTo>
                    <a:pt x="570" y="10"/>
                  </a:lnTo>
                  <a:lnTo>
                    <a:pt x="540" y="8"/>
                  </a:lnTo>
                  <a:lnTo>
                    <a:pt x="508" y="8"/>
                  </a:lnTo>
                  <a:lnTo>
                    <a:pt x="470" y="8"/>
                  </a:lnTo>
                  <a:lnTo>
                    <a:pt x="432" y="12"/>
                  </a:lnTo>
                  <a:lnTo>
                    <a:pt x="394" y="16"/>
                  </a:lnTo>
                  <a:lnTo>
                    <a:pt x="356" y="22"/>
                  </a:lnTo>
                  <a:lnTo>
                    <a:pt x="320" y="32"/>
                  </a:lnTo>
                  <a:lnTo>
                    <a:pt x="284" y="42"/>
                  </a:lnTo>
                  <a:lnTo>
                    <a:pt x="248" y="54"/>
                  </a:lnTo>
                  <a:lnTo>
                    <a:pt x="214" y="66"/>
                  </a:lnTo>
                  <a:lnTo>
                    <a:pt x="186" y="80"/>
                  </a:lnTo>
                  <a:lnTo>
                    <a:pt x="158" y="94"/>
                  </a:lnTo>
                  <a:lnTo>
                    <a:pt x="130" y="110"/>
                  </a:lnTo>
                  <a:lnTo>
                    <a:pt x="104" y="126"/>
                  </a:lnTo>
                  <a:lnTo>
                    <a:pt x="78" y="142"/>
                  </a:lnTo>
                  <a:lnTo>
                    <a:pt x="52" y="160"/>
                  </a:lnTo>
                  <a:lnTo>
                    <a:pt x="28" y="180"/>
                  </a:lnTo>
                  <a:lnTo>
                    <a:pt x="4" y="200"/>
                  </a:lnTo>
                  <a:lnTo>
                    <a:pt x="0" y="192"/>
                  </a:lnTo>
                  <a:lnTo>
                    <a:pt x="26" y="170"/>
                  </a:lnTo>
                  <a:lnTo>
                    <a:pt x="54" y="150"/>
                  </a:lnTo>
                  <a:lnTo>
                    <a:pt x="82" y="130"/>
                  </a:lnTo>
                  <a:lnTo>
                    <a:pt x="110" y="112"/>
                  </a:lnTo>
                  <a:lnTo>
                    <a:pt x="140" y="94"/>
                  </a:lnTo>
                  <a:lnTo>
                    <a:pt x="170" y="78"/>
                  </a:lnTo>
                  <a:lnTo>
                    <a:pt x="200" y="64"/>
                  </a:lnTo>
                  <a:lnTo>
                    <a:pt x="232" y="52"/>
                  </a:lnTo>
                  <a:lnTo>
                    <a:pt x="264" y="40"/>
                  </a:lnTo>
                  <a:lnTo>
                    <a:pt x="298" y="28"/>
                  </a:lnTo>
                  <a:lnTo>
                    <a:pt x="332" y="20"/>
                  </a:lnTo>
                  <a:lnTo>
                    <a:pt x="366" y="12"/>
                  </a:lnTo>
                  <a:lnTo>
                    <a:pt x="402" y="8"/>
                  </a:lnTo>
                  <a:lnTo>
                    <a:pt x="436" y="2"/>
                  </a:lnTo>
                  <a:lnTo>
                    <a:pt x="472" y="0"/>
                  </a:lnTo>
                  <a:lnTo>
                    <a:pt x="508" y="0"/>
                  </a:lnTo>
                  <a:lnTo>
                    <a:pt x="540" y="0"/>
                  </a:lnTo>
                  <a:lnTo>
                    <a:pt x="570" y="2"/>
                  </a:lnTo>
                  <a:lnTo>
                    <a:pt x="602" y="6"/>
                  </a:lnTo>
                  <a:lnTo>
                    <a:pt x="632" y="10"/>
                  </a:lnTo>
                  <a:lnTo>
                    <a:pt x="690" y="22"/>
                  </a:lnTo>
                  <a:lnTo>
                    <a:pt x="748" y="3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0" name="Freeform 88"/>
            <p:cNvSpPr>
              <a:spLocks/>
            </p:cNvSpPr>
            <p:nvPr/>
          </p:nvSpPr>
          <p:spPr bwMode="auto">
            <a:xfrm>
              <a:off x="2786063" y="2979738"/>
              <a:ext cx="1254125" cy="320675"/>
            </a:xfrm>
            <a:custGeom>
              <a:avLst/>
              <a:gdLst>
                <a:gd name="T0" fmla="*/ 1990923438 w 790"/>
                <a:gd name="T1" fmla="*/ 110886875 h 202"/>
                <a:gd name="T2" fmla="*/ 1990923438 w 790"/>
                <a:gd name="T3" fmla="*/ 110886875 h 202"/>
                <a:gd name="T4" fmla="*/ 1975802500 w 790"/>
                <a:gd name="T5" fmla="*/ 126007813 h 202"/>
                <a:gd name="T6" fmla="*/ 1975802500 w 790"/>
                <a:gd name="T7" fmla="*/ 126007813 h 202"/>
                <a:gd name="T8" fmla="*/ 1900197813 w 790"/>
                <a:gd name="T9" fmla="*/ 100806250 h 202"/>
                <a:gd name="T10" fmla="*/ 1819552813 w 790"/>
                <a:gd name="T11" fmla="*/ 80645000 h 202"/>
                <a:gd name="T12" fmla="*/ 1738907813 w 790"/>
                <a:gd name="T13" fmla="*/ 60483750 h 202"/>
                <a:gd name="T14" fmla="*/ 1658262813 w 790"/>
                <a:gd name="T15" fmla="*/ 45362813 h 202"/>
                <a:gd name="T16" fmla="*/ 1577617813 w 790"/>
                <a:gd name="T17" fmla="*/ 35282188 h 202"/>
                <a:gd name="T18" fmla="*/ 1491932500 w 790"/>
                <a:gd name="T19" fmla="*/ 25201563 h 202"/>
                <a:gd name="T20" fmla="*/ 1406247188 w 790"/>
                <a:gd name="T21" fmla="*/ 20161250 h 202"/>
                <a:gd name="T22" fmla="*/ 1320561875 w 790"/>
                <a:gd name="T23" fmla="*/ 20161250 h 202"/>
                <a:gd name="T24" fmla="*/ 1320561875 w 790"/>
                <a:gd name="T25" fmla="*/ 20161250 h 202"/>
                <a:gd name="T26" fmla="*/ 1219755625 w 790"/>
                <a:gd name="T27" fmla="*/ 20161250 h 202"/>
                <a:gd name="T28" fmla="*/ 1118949375 w 790"/>
                <a:gd name="T29" fmla="*/ 30241875 h 202"/>
                <a:gd name="T30" fmla="*/ 1018143125 w 790"/>
                <a:gd name="T31" fmla="*/ 40322500 h 202"/>
                <a:gd name="T32" fmla="*/ 917336875 w 790"/>
                <a:gd name="T33" fmla="*/ 60483750 h 202"/>
                <a:gd name="T34" fmla="*/ 821570938 w 790"/>
                <a:gd name="T35" fmla="*/ 80645000 h 202"/>
                <a:gd name="T36" fmla="*/ 725805000 w 790"/>
                <a:gd name="T37" fmla="*/ 110886875 h 202"/>
                <a:gd name="T38" fmla="*/ 635079375 w 790"/>
                <a:gd name="T39" fmla="*/ 141128750 h 202"/>
                <a:gd name="T40" fmla="*/ 539313438 w 790"/>
                <a:gd name="T41" fmla="*/ 176410938 h 202"/>
                <a:gd name="T42" fmla="*/ 539313438 w 790"/>
                <a:gd name="T43" fmla="*/ 176410938 h 202"/>
                <a:gd name="T44" fmla="*/ 468749063 w 790"/>
                <a:gd name="T45" fmla="*/ 206652813 h 202"/>
                <a:gd name="T46" fmla="*/ 398184688 w 790"/>
                <a:gd name="T47" fmla="*/ 241935000 h 202"/>
                <a:gd name="T48" fmla="*/ 327620313 w 790"/>
                <a:gd name="T49" fmla="*/ 282257500 h 202"/>
                <a:gd name="T50" fmla="*/ 262096250 w 790"/>
                <a:gd name="T51" fmla="*/ 322580000 h 202"/>
                <a:gd name="T52" fmla="*/ 196572188 w 790"/>
                <a:gd name="T53" fmla="*/ 362902500 h 202"/>
                <a:gd name="T54" fmla="*/ 131048125 w 790"/>
                <a:gd name="T55" fmla="*/ 408265313 h 202"/>
                <a:gd name="T56" fmla="*/ 70564375 w 790"/>
                <a:gd name="T57" fmla="*/ 458668438 h 202"/>
                <a:gd name="T58" fmla="*/ 10080625 w 790"/>
                <a:gd name="T59" fmla="*/ 509071563 h 202"/>
                <a:gd name="T60" fmla="*/ 10080625 w 790"/>
                <a:gd name="T61" fmla="*/ 509071563 h 202"/>
                <a:gd name="T62" fmla="*/ 0 w 790"/>
                <a:gd name="T63" fmla="*/ 488910313 h 202"/>
                <a:gd name="T64" fmla="*/ 0 w 790"/>
                <a:gd name="T65" fmla="*/ 488910313 h 202"/>
                <a:gd name="T66" fmla="*/ 70564375 w 790"/>
                <a:gd name="T67" fmla="*/ 433466875 h 202"/>
                <a:gd name="T68" fmla="*/ 141128750 w 790"/>
                <a:gd name="T69" fmla="*/ 378023438 h 202"/>
                <a:gd name="T70" fmla="*/ 211693125 w 790"/>
                <a:gd name="T71" fmla="*/ 327620313 h 202"/>
                <a:gd name="T72" fmla="*/ 287297813 w 790"/>
                <a:gd name="T73" fmla="*/ 282257500 h 202"/>
                <a:gd name="T74" fmla="*/ 362902500 w 790"/>
                <a:gd name="T75" fmla="*/ 236894688 h 202"/>
                <a:gd name="T76" fmla="*/ 443547500 w 790"/>
                <a:gd name="T77" fmla="*/ 201612500 h 202"/>
                <a:gd name="T78" fmla="*/ 524192500 w 790"/>
                <a:gd name="T79" fmla="*/ 161290000 h 202"/>
                <a:gd name="T80" fmla="*/ 604837500 w 790"/>
                <a:gd name="T81" fmla="*/ 131048125 h 202"/>
                <a:gd name="T82" fmla="*/ 690522813 w 790"/>
                <a:gd name="T83" fmla="*/ 100806250 h 202"/>
                <a:gd name="T84" fmla="*/ 776208125 w 790"/>
                <a:gd name="T85" fmla="*/ 75604688 h 202"/>
                <a:gd name="T86" fmla="*/ 861893438 w 790"/>
                <a:gd name="T87" fmla="*/ 50403125 h 202"/>
                <a:gd name="T88" fmla="*/ 952619063 w 790"/>
                <a:gd name="T89" fmla="*/ 30241875 h 202"/>
                <a:gd name="T90" fmla="*/ 1043344688 w 790"/>
                <a:gd name="T91" fmla="*/ 20161250 h 202"/>
                <a:gd name="T92" fmla="*/ 1134070313 w 790"/>
                <a:gd name="T93" fmla="*/ 5040313 h 202"/>
                <a:gd name="T94" fmla="*/ 1229836250 w 790"/>
                <a:gd name="T95" fmla="*/ 0 h 202"/>
                <a:gd name="T96" fmla="*/ 1320561875 w 790"/>
                <a:gd name="T97" fmla="*/ 0 h 202"/>
                <a:gd name="T98" fmla="*/ 1320561875 w 790"/>
                <a:gd name="T99" fmla="*/ 0 h 202"/>
                <a:gd name="T100" fmla="*/ 1411287500 w 790"/>
                <a:gd name="T101" fmla="*/ 0 h 202"/>
                <a:gd name="T102" fmla="*/ 1496972813 w 790"/>
                <a:gd name="T103" fmla="*/ 5040313 h 202"/>
                <a:gd name="T104" fmla="*/ 1582658125 w 790"/>
                <a:gd name="T105" fmla="*/ 15120938 h 202"/>
                <a:gd name="T106" fmla="*/ 1663303125 w 790"/>
                <a:gd name="T107" fmla="*/ 25201563 h 202"/>
                <a:gd name="T108" fmla="*/ 1748988438 w 790"/>
                <a:gd name="T109" fmla="*/ 45362813 h 202"/>
                <a:gd name="T110" fmla="*/ 1829633438 w 790"/>
                <a:gd name="T111" fmla="*/ 60483750 h 202"/>
                <a:gd name="T112" fmla="*/ 1910278438 w 790"/>
                <a:gd name="T113" fmla="*/ 85685313 h 202"/>
                <a:gd name="T114" fmla="*/ 1990923438 w 790"/>
                <a:gd name="T115" fmla="*/ 110886875 h 202"/>
                <a:gd name="T116" fmla="*/ 1990923438 w 790"/>
                <a:gd name="T117" fmla="*/ 110886875 h 2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90" h="202">
                  <a:moveTo>
                    <a:pt x="790" y="44"/>
                  </a:moveTo>
                  <a:lnTo>
                    <a:pt x="790" y="44"/>
                  </a:lnTo>
                  <a:lnTo>
                    <a:pt x="784" y="50"/>
                  </a:lnTo>
                  <a:lnTo>
                    <a:pt x="754" y="40"/>
                  </a:lnTo>
                  <a:lnTo>
                    <a:pt x="722" y="32"/>
                  </a:lnTo>
                  <a:lnTo>
                    <a:pt x="690" y="24"/>
                  </a:lnTo>
                  <a:lnTo>
                    <a:pt x="658" y="18"/>
                  </a:lnTo>
                  <a:lnTo>
                    <a:pt x="626" y="14"/>
                  </a:lnTo>
                  <a:lnTo>
                    <a:pt x="592" y="10"/>
                  </a:lnTo>
                  <a:lnTo>
                    <a:pt x="558" y="8"/>
                  </a:lnTo>
                  <a:lnTo>
                    <a:pt x="524" y="8"/>
                  </a:lnTo>
                  <a:lnTo>
                    <a:pt x="484" y="8"/>
                  </a:lnTo>
                  <a:lnTo>
                    <a:pt x="444" y="12"/>
                  </a:lnTo>
                  <a:lnTo>
                    <a:pt x="404" y="16"/>
                  </a:lnTo>
                  <a:lnTo>
                    <a:pt x="364" y="24"/>
                  </a:lnTo>
                  <a:lnTo>
                    <a:pt x="326" y="32"/>
                  </a:lnTo>
                  <a:lnTo>
                    <a:pt x="288" y="44"/>
                  </a:lnTo>
                  <a:lnTo>
                    <a:pt x="252" y="56"/>
                  </a:lnTo>
                  <a:lnTo>
                    <a:pt x="214" y="70"/>
                  </a:lnTo>
                  <a:lnTo>
                    <a:pt x="186" y="82"/>
                  </a:lnTo>
                  <a:lnTo>
                    <a:pt x="158" y="96"/>
                  </a:lnTo>
                  <a:lnTo>
                    <a:pt x="130" y="112"/>
                  </a:lnTo>
                  <a:lnTo>
                    <a:pt x="104" y="128"/>
                  </a:lnTo>
                  <a:lnTo>
                    <a:pt x="78" y="144"/>
                  </a:lnTo>
                  <a:lnTo>
                    <a:pt x="52" y="162"/>
                  </a:lnTo>
                  <a:lnTo>
                    <a:pt x="28" y="182"/>
                  </a:lnTo>
                  <a:lnTo>
                    <a:pt x="4" y="202"/>
                  </a:lnTo>
                  <a:lnTo>
                    <a:pt x="0" y="194"/>
                  </a:lnTo>
                  <a:lnTo>
                    <a:pt x="28" y="172"/>
                  </a:lnTo>
                  <a:lnTo>
                    <a:pt x="56" y="150"/>
                  </a:lnTo>
                  <a:lnTo>
                    <a:pt x="84" y="130"/>
                  </a:lnTo>
                  <a:lnTo>
                    <a:pt x="114" y="112"/>
                  </a:lnTo>
                  <a:lnTo>
                    <a:pt x="144" y="94"/>
                  </a:lnTo>
                  <a:lnTo>
                    <a:pt x="176" y="80"/>
                  </a:lnTo>
                  <a:lnTo>
                    <a:pt x="208" y="64"/>
                  </a:lnTo>
                  <a:lnTo>
                    <a:pt x="240" y="52"/>
                  </a:lnTo>
                  <a:lnTo>
                    <a:pt x="274" y="40"/>
                  </a:lnTo>
                  <a:lnTo>
                    <a:pt x="308" y="30"/>
                  </a:lnTo>
                  <a:lnTo>
                    <a:pt x="342" y="20"/>
                  </a:lnTo>
                  <a:lnTo>
                    <a:pt x="378" y="12"/>
                  </a:lnTo>
                  <a:lnTo>
                    <a:pt x="414" y="8"/>
                  </a:lnTo>
                  <a:lnTo>
                    <a:pt x="450" y="2"/>
                  </a:lnTo>
                  <a:lnTo>
                    <a:pt x="488" y="0"/>
                  </a:lnTo>
                  <a:lnTo>
                    <a:pt x="524" y="0"/>
                  </a:lnTo>
                  <a:lnTo>
                    <a:pt x="560" y="0"/>
                  </a:lnTo>
                  <a:lnTo>
                    <a:pt x="594" y="2"/>
                  </a:lnTo>
                  <a:lnTo>
                    <a:pt x="628" y="6"/>
                  </a:lnTo>
                  <a:lnTo>
                    <a:pt x="660" y="10"/>
                  </a:lnTo>
                  <a:lnTo>
                    <a:pt x="694" y="18"/>
                  </a:lnTo>
                  <a:lnTo>
                    <a:pt x="726" y="24"/>
                  </a:lnTo>
                  <a:lnTo>
                    <a:pt x="758" y="34"/>
                  </a:lnTo>
                  <a:lnTo>
                    <a:pt x="790" y="4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1" name="Freeform 89"/>
            <p:cNvSpPr>
              <a:spLocks/>
            </p:cNvSpPr>
            <p:nvPr/>
          </p:nvSpPr>
          <p:spPr bwMode="auto">
            <a:xfrm>
              <a:off x="2763838" y="2916238"/>
              <a:ext cx="1317625" cy="320675"/>
            </a:xfrm>
            <a:custGeom>
              <a:avLst/>
              <a:gdLst>
                <a:gd name="T0" fmla="*/ 2091729688 w 830"/>
                <a:gd name="T1" fmla="*/ 131048125 h 202"/>
                <a:gd name="T2" fmla="*/ 2091729688 w 830"/>
                <a:gd name="T3" fmla="*/ 131048125 h 202"/>
                <a:gd name="T4" fmla="*/ 2081649063 w 830"/>
                <a:gd name="T5" fmla="*/ 146169063 h 202"/>
                <a:gd name="T6" fmla="*/ 2081649063 w 830"/>
                <a:gd name="T7" fmla="*/ 146169063 h 202"/>
                <a:gd name="T8" fmla="*/ 1995963750 w 830"/>
                <a:gd name="T9" fmla="*/ 115927188 h 202"/>
                <a:gd name="T10" fmla="*/ 1905238125 w 830"/>
                <a:gd name="T11" fmla="*/ 90725625 h 202"/>
                <a:gd name="T12" fmla="*/ 1819552813 w 830"/>
                <a:gd name="T13" fmla="*/ 70564375 h 202"/>
                <a:gd name="T14" fmla="*/ 1728827188 w 830"/>
                <a:gd name="T15" fmla="*/ 50403125 h 202"/>
                <a:gd name="T16" fmla="*/ 1638101563 w 830"/>
                <a:gd name="T17" fmla="*/ 35282188 h 202"/>
                <a:gd name="T18" fmla="*/ 1547375938 w 830"/>
                <a:gd name="T19" fmla="*/ 25201563 h 202"/>
                <a:gd name="T20" fmla="*/ 1451610000 w 830"/>
                <a:gd name="T21" fmla="*/ 20161250 h 202"/>
                <a:gd name="T22" fmla="*/ 1355844063 w 830"/>
                <a:gd name="T23" fmla="*/ 20161250 h 202"/>
                <a:gd name="T24" fmla="*/ 1355844063 w 830"/>
                <a:gd name="T25" fmla="*/ 20161250 h 202"/>
                <a:gd name="T26" fmla="*/ 1249997500 w 830"/>
                <a:gd name="T27" fmla="*/ 20161250 h 202"/>
                <a:gd name="T28" fmla="*/ 1144150938 w 830"/>
                <a:gd name="T29" fmla="*/ 30241875 h 202"/>
                <a:gd name="T30" fmla="*/ 1038304375 w 830"/>
                <a:gd name="T31" fmla="*/ 45362813 h 202"/>
                <a:gd name="T32" fmla="*/ 932457813 w 830"/>
                <a:gd name="T33" fmla="*/ 60483750 h 202"/>
                <a:gd name="T34" fmla="*/ 831651563 w 830"/>
                <a:gd name="T35" fmla="*/ 85685313 h 202"/>
                <a:gd name="T36" fmla="*/ 730845313 w 830"/>
                <a:gd name="T37" fmla="*/ 115927188 h 202"/>
                <a:gd name="T38" fmla="*/ 635079375 w 830"/>
                <a:gd name="T39" fmla="*/ 146169063 h 202"/>
                <a:gd name="T40" fmla="*/ 539313438 w 830"/>
                <a:gd name="T41" fmla="*/ 186491563 h 202"/>
                <a:gd name="T42" fmla="*/ 539313438 w 830"/>
                <a:gd name="T43" fmla="*/ 186491563 h 202"/>
                <a:gd name="T44" fmla="*/ 398184688 w 830"/>
                <a:gd name="T45" fmla="*/ 252015625 h 202"/>
                <a:gd name="T46" fmla="*/ 262096250 w 830"/>
                <a:gd name="T47" fmla="*/ 327620313 h 202"/>
                <a:gd name="T48" fmla="*/ 131048125 w 830"/>
                <a:gd name="T49" fmla="*/ 413305625 h 202"/>
                <a:gd name="T50" fmla="*/ 10080625 w 830"/>
                <a:gd name="T51" fmla="*/ 509071563 h 202"/>
                <a:gd name="T52" fmla="*/ 10080625 w 830"/>
                <a:gd name="T53" fmla="*/ 509071563 h 202"/>
                <a:gd name="T54" fmla="*/ 0 w 830"/>
                <a:gd name="T55" fmla="*/ 488910313 h 202"/>
                <a:gd name="T56" fmla="*/ 0 w 830"/>
                <a:gd name="T57" fmla="*/ 488910313 h 202"/>
                <a:gd name="T58" fmla="*/ 70564375 w 830"/>
                <a:gd name="T59" fmla="*/ 433466875 h 202"/>
                <a:gd name="T60" fmla="*/ 141128750 w 830"/>
                <a:gd name="T61" fmla="*/ 378023438 h 202"/>
                <a:gd name="T62" fmla="*/ 216733438 w 830"/>
                <a:gd name="T63" fmla="*/ 327620313 h 202"/>
                <a:gd name="T64" fmla="*/ 297378438 w 830"/>
                <a:gd name="T65" fmla="*/ 282257500 h 202"/>
                <a:gd name="T66" fmla="*/ 372983125 w 830"/>
                <a:gd name="T67" fmla="*/ 236894688 h 202"/>
                <a:gd name="T68" fmla="*/ 453628125 w 830"/>
                <a:gd name="T69" fmla="*/ 196572188 h 202"/>
                <a:gd name="T70" fmla="*/ 539313438 w 830"/>
                <a:gd name="T71" fmla="*/ 161290000 h 202"/>
                <a:gd name="T72" fmla="*/ 624998750 w 830"/>
                <a:gd name="T73" fmla="*/ 131048125 h 202"/>
                <a:gd name="T74" fmla="*/ 710684063 w 830"/>
                <a:gd name="T75" fmla="*/ 100806250 h 202"/>
                <a:gd name="T76" fmla="*/ 796369375 w 830"/>
                <a:gd name="T77" fmla="*/ 70564375 h 202"/>
                <a:gd name="T78" fmla="*/ 887095000 w 830"/>
                <a:gd name="T79" fmla="*/ 50403125 h 202"/>
                <a:gd name="T80" fmla="*/ 977820625 w 830"/>
                <a:gd name="T81" fmla="*/ 30241875 h 202"/>
                <a:gd name="T82" fmla="*/ 1073586563 w 830"/>
                <a:gd name="T83" fmla="*/ 20161250 h 202"/>
                <a:gd name="T84" fmla="*/ 1164312188 w 830"/>
                <a:gd name="T85" fmla="*/ 5040313 h 202"/>
                <a:gd name="T86" fmla="*/ 1260078125 w 830"/>
                <a:gd name="T87" fmla="*/ 0 h 202"/>
                <a:gd name="T88" fmla="*/ 1355844063 w 830"/>
                <a:gd name="T89" fmla="*/ 0 h 202"/>
                <a:gd name="T90" fmla="*/ 1355844063 w 830"/>
                <a:gd name="T91" fmla="*/ 0 h 202"/>
                <a:gd name="T92" fmla="*/ 1456650313 w 830"/>
                <a:gd name="T93" fmla="*/ 0 h 202"/>
                <a:gd name="T94" fmla="*/ 1547375938 w 830"/>
                <a:gd name="T95" fmla="*/ 5040313 h 202"/>
                <a:gd name="T96" fmla="*/ 1643141875 w 830"/>
                <a:gd name="T97" fmla="*/ 20161250 h 202"/>
                <a:gd name="T98" fmla="*/ 1738907813 w 830"/>
                <a:gd name="T99" fmla="*/ 30241875 h 202"/>
                <a:gd name="T100" fmla="*/ 1829633438 w 830"/>
                <a:gd name="T101" fmla="*/ 50403125 h 202"/>
                <a:gd name="T102" fmla="*/ 1920359063 w 830"/>
                <a:gd name="T103" fmla="*/ 75604688 h 202"/>
                <a:gd name="T104" fmla="*/ 2006044375 w 830"/>
                <a:gd name="T105" fmla="*/ 100806250 h 202"/>
                <a:gd name="T106" fmla="*/ 2091729688 w 830"/>
                <a:gd name="T107" fmla="*/ 131048125 h 202"/>
                <a:gd name="T108" fmla="*/ 2091729688 w 830"/>
                <a:gd name="T109" fmla="*/ 131048125 h 2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30" h="202">
                  <a:moveTo>
                    <a:pt x="830" y="52"/>
                  </a:moveTo>
                  <a:lnTo>
                    <a:pt x="830" y="52"/>
                  </a:lnTo>
                  <a:lnTo>
                    <a:pt x="826" y="58"/>
                  </a:lnTo>
                  <a:lnTo>
                    <a:pt x="792" y="46"/>
                  </a:lnTo>
                  <a:lnTo>
                    <a:pt x="756" y="36"/>
                  </a:lnTo>
                  <a:lnTo>
                    <a:pt x="722" y="28"/>
                  </a:lnTo>
                  <a:lnTo>
                    <a:pt x="686" y="20"/>
                  </a:lnTo>
                  <a:lnTo>
                    <a:pt x="650" y="14"/>
                  </a:lnTo>
                  <a:lnTo>
                    <a:pt x="614" y="10"/>
                  </a:lnTo>
                  <a:lnTo>
                    <a:pt x="576" y="8"/>
                  </a:lnTo>
                  <a:lnTo>
                    <a:pt x="538" y="8"/>
                  </a:lnTo>
                  <a:lnTo>
                    <a:pt x="496" y="8"/>
                  </a:lnTo>
                  <a:lnTo>
                    <a:pt x="454" y="12"/>
                  </a:lnTo>
                  <a:lnTo>
                    <a:pt x="412" y="18"/>
                  </a:lnTo>
                  <a:lnTo>
                    <a:pt x="370" y="24"/>
                  </a:lnTo>
                  <a:lnTo>
                    <a:pt x="330" y="34"/>
                  </a:lnTo>
                  <a:lnTo>
                    <a:pt x="290" y="46"/>
                  </a:lnTo>
                  <a:lnTo>
                    <a:pt x="252" y="58"/>
                  </a:lnTo>
                  <a:lnTo>
                    <a:pt x="214" y="74"/>
                  </a:lnTo>
                  <a:lnTo>
                    <a:pt x="158" y="100"/>
                  </a:lnTo>
                  <a:lnTo>
                    <a:pt x="104" y="130"/>
                  </a:lnTo>
                  <a:lnTo>
                    <a:pt x="52" y="164"/>
                  </a:lnTo>
                  <a:lnTo>
                    <a:pt x="4" y="202"/>
                  </a:lnTo>
                  <a:lnTo>
                    <a:pt x="0" y="194"/>
                  </a:lnTo>
                  <a:lnTo>
                    <a:pt x="28" y="172"/>
                  </a:lnTo>
                  <a:lnTo>
                    <a:pt x="56" y="150"/>
                  </a:lnTo>
                  <a:lnTo>
                    <a:pt x="86" y="130"/>
                  </a:lnTo>
                  <a:lnTo>
                    <a:pt x="118" y="112"/>
                  </a:lnTo>
                  <a:lnTo>
                    <a:pt x="148" y="94"/>
                  </a:lnTo>
                  <a:lnTo>
                    <a:pt x="180" y="78"/>
                  </a:lnTo>
                  <a:lnTo>
                    <a:pt x="214" y="64"/>
                  </a:lnTo>
                  <a:lnTo>
                    <a:pt x="248" y="52"/>
                  </a:lnTo>
                  <a:lnTo>
                    <a:pt x="282" y="40"/>
                  </a:lnTo>
                  <a:lnTo>
                    <a:pt x="316" y="28"/>
                  </a:lnTo>
                  <a:lnTo>
                    <a:pt x="352" y="20"/>
                  </a:lnTo>
                  <a:lnTo>
                    <a:pt x="388" y="12"/>
                  </a:lnTo>
                  <a:lnTo>
                    <a:pt x="426" y="8"/>
                  </a:lnTo>
                  <a:lnTo>
                    <a:pt x="462" y="2"/>
                  </a:lnTo>
                  <a:lnTo>
                    <a:pt x="500" y="0"/>
                  </a:lnTo>
                  <a:lnTo>
                    <a:pt x="538" y="0"/>
                  </a:lnTo>
                  <a:lnTo>
                    <a:pt x="578" y="0"/>
                  </a:lnTo>
                  <a:lnTo>
                    <a:pt x="614" y="2"/>
                  </a:lnTo>
                  <a:lnTo>
                    <a:pt x="652" y="8"/>
                  </a:lnTo>
                  <a:lnTo>
                    <a:pt x="690" y="12"/>
                  </a:lnTo>
                  <a:lnTo>
                    <a:pt x="726" y="20"/>
                  </a:lnTo>
                  <a:lnTo>
                    <a:pt x="762" y="30"/>
                  </a:lnTo>
                  <a:lnTo>
                    <a:pt x="796" y="40"/>
                  </a:lnTo>
                  <a:lnTo>
                    <a:pt x="830" y="5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2" name="Freeform 90"/>
            <p:cNvSpPr>
              <a:spLocks/>
            </p:cNvSpPr>
            <p:nvPr/>
          </p:nvSpPr>
          <p:spPr bwMode="auto">
            <a:xfrm>
              <a:off x="2741613" y="2852738"/>
              <a:ext cx="1387475" cy="320675"/>
            </a:xfrm>
            <a:custGeom>
              <a:avLst/>
              <a:gdLst>
                <a:gd name="T0" fmla="*/ 2147483646 w 874"/>
                <a:gd name="T1" fmla="*/ 151209375 h 202"/>
                <a:gd name="T2" fmla="*/ 2147483646 w 874"/>
                <a:gd name="T3" fmla="*/ 151209375 h 202"/>
                <a:gd name="T4" fmla="*/ 2147483646 w 874"/>
                <a:gd name="T5" fmla="*/ 166330313 h 202"/>
                <a:gd name="T6" fmla="*/ 2147483646 w 874"/>
                <a:gd name="T7" fmla="*/ 166330313 h 202"/>
                <a:gd name="T8" fmla="*/ 2091729688 w 874"/>
                <a:gd name="T9" fmla="*/ 131048125 h 202"/>
                <a:gd name="T10" fmla="*/ 1995963750 w 874"/>
                <a:gd name="T11" fmla="*/ 100806250 h 202"/>
                <a:gd name="T12" fmla="*/ 1900197813 w 874"/>
                <a:gd name="T13" fmla="*/ 75604688 h 202"/>
                <a:gd name="T14" fmla="*/ 1804431875 w 874"/>
                <a:gd name="T15" fmla="*/ 55443438 h 202"/>
                <a:gd name="T16" fmla="*/ 1703625625 w 874"/>
                <a:gd name="T17" fmla="*/ 40322500 h 202"/>
                <a:gd name="T18" fmla="*/ 1602819375 w 874"/>
                <a:gd name="T19" fmla="*/ 30241875 h 202"/>
                <a:gd name="T20" fmla="*/ 1496972813 w 874"/>
                <a:gd name="T21" fmla="*/ 20161250 h 202"/>
                <a:gd name="T22" fmla="*/ 1391126250 w 874"/>
                <a:gd name="T23" fmla="*/ 20161250 h 202"/>
                <a:gd name="T24" fmla="*/ 1391126250 w 874"/>
                <a:gd name="T25" fmla="*/ 20161250 h 202"/>
                <a:gd name="T26" fmla="*/ 1280239375 w 874"/>
                <a:gd name="T27" fmla="*/ 20161250 h 202"/>
                <a:gd name="T28" fmla="*/ 1169352500 w 874"/>
                <a:gd name="T29" fmla="*/ 30241875 h 202"/>
                <a:gd name="T30" fmla="*/ 1058465625 w 874"/>
                <a:gd name="T31" fmla="*/ 45362813 h 202"/>
                <a:gd name="T32" fmla="*/ 947578750 w 874"/>
                <a:gd name="T33" fmla="*/ 65524063 h 202"/>
                <a:gd name="T34" fmla="*/ 841732188 w 874"/>
                <a:gd name="T35" fmla="*/ 90725625 h 202"/>
                <a:gd name="T36" fmla="*/ 735885625 w 874"/>
                <a:gd name="T37" fmla="*/ 115927188 h 202"/>
                <a:gd name="T38" fmla="*/ 635079375 w 874"/>
                <a:gd name="T39" fmla="*/ 151209375 h 202"/>
                <a:gd name="T40" fmla="*/ 534273125 w 874"/>
                <a:gd name="T41" fmla="*/ 191531875 h 202"/>
                <a:gd name="T42" fmla="*/ 534273125 w 874"/>
                <a:gd name="T43" fmla="*/ 191531875 h 202"/>
                <a:gd name="T44" fmla="*/ 393144375 w 874"/>
                <a:gd name="T45" fmla="*/ 257055938 h 202"/>
                <a:gd name="T46" fmla="*/ 262096250 w 874"/>
                <a:gd name="T47" fmla="*/ 332660625 h 202"/>
                <a:gd name="T48" fmla="*/ 131048125 w 874"/>
                <a:gd name="T49" fmla="*/ 413305625 h 202"/>
                <a:gd name="T50" fmla="*/ 10080625 w 874"/>
                <a:gd name="T51" fmla="*/ 509071563 h 202"/>
                <a:gd name="T52" fmla="*/ 10080625 w 874"/>
                <a:gd name="T53" fmla="*/ 509071563 h 202"/>
                <a:gd name="T54" fmla="*/ 0 w 874"/>
                <a:gd name="T55" fmla="*/ 488910313 h 202"/>
                <a:gd name="T56" fmla="*/ 0 w 874"/>
                <a:gd name="T57" fmla="*/ 488910313 h 202"/>
                <a:gd name="T58" fmla="*/ 75604688 w 874"/>
                <a:gd name="T59" fmla="*/ 428426563 h 202"/>
                <a:gd name="T60" fmla="*/ 151209375 w 874"/>
                <a:gd name="T61" fmla="*/ 378023438 h 202"/>
                <a:gd name="T62" fmla="*/ 226814063 w 874"/>
                <a:gd name="T63" fmla="*/ 327620313 h 202"/>
                <a:gd name="T64" fmla="*/ 307459063 w 874"/>
                <a:gd name="T65" fmla="*/ 282257500 h 202"/>
                <a:gd name="T66" fmla="*/ 388104063 w 874"/>
                <a:gd name="T67" fmla="*/ 236894688 h 202"/>
                <a:gd name="T68" fmla="*/ 473789375 w 874"/>
                <a:gd name="T69" fmla="*/ 196572188 h 202"/>
                <a:gd name="T70" fmla="*/ 554434375 w 874"/>
                <a:gd name="T71" fmla="*/ 161290000 h 202"/>
                <a:gd name="T72" fmla="*/ 645160000 w 874"/>
                <a:gd name="T73" fmla="*/ 126007813 h 202"/>
                <a:gd name="T74" fmla="*/ 730845313 w 874"/>
                <a:gd name="T75" fmla="*/ 100806250 h 202"/>
                <a:gd name="T76" fmla="*/ 821570938 w 874"/>
                <a:gd name="T77" fmla="*/ 70564375 h 202"/>
                <a:gd name="T78" fmla="*/ 912296563 w 874"/>
                <a:gd name="T79" fmla="*/ 50403125 h 202"/>
                <a:gd name="T80" fmla="*/ 1008062500 w 874"/>
                <a:gd name="T81" fmla="*/ 30241875 h 202"/>
                <a:gd name="T82" fmla="*/ 1103828438 w 874"/>
                <a:gd name="T83" fmla="*/ 15120938 h 202"/>
                <a:gd name="T84" fmla="*/ 1199594375 w 874"/>
                <a:gd name="T85" fmla="*/ 5040313 h 202"/>
                <a:gd name="T86" fmla="*/ 1295360313 w 874"/>
                <a:gd name="T87" fmla="*/ 0 h 202"/>
                <a:gd name="T88" fmla="*/ 1391126250 w 874"/>
                <a:gd name="T89" fmla="*/ 0 h 202"/>
                <a:gd name="T90" fmla="*/ 1391126250 w 874"/>
                <a:gd name="T91" fmla="*/ 0 h 202"/>
                <a:gd name="T92" fmla="*/ 1502013125 w 874"/>
                <a:gd name="T93" fmla="*/ 0 h 202"/>
                <a:gd name="T94" fmla="*/ 1602819375 w 874"/>
                <a:gd name="T95" fmla="*/ 10080625 h 202"/>
                <a:gd name="T96" fmla="*/ 1708665938 w 874"/>
                <a:gd name="T97" fmla="*/ 20161250 h 202"/>
                <a:gd name="T98" fmla="*/ 1809472188 w 874"/>
                <a:gd name="T99" fmla="*/ 35282188 h 202"/>
                <a:gd name="T100" fmla="*/ 1910278438 w 874"/>
                <a:gd name="T101" fmla="*/ 60483750 h 202"/>
                <a:gd name="T102" fmla="*/ 2011084688 w 874"/>
                <a:gd name="T103" fmla="*/ 85685313 h 202"/>
                <a:gd name="T104" fmla="*/ 2106850625 w 874"/>
                <a:gd name="T105" fmla="*/ 115927188 h 202"/>
                <a:gd name="T106" fmla="*/ 2147483646 w 874"/>
                <a:gd name="T107" fmla="*/ 151209375 h 202"/>
                <a:gd name="T108" fmla="*/ 2147483646 w 874"/>
                <a:gd name="T109" fmla="*/ 151209375 h 2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74" h="202">
                  <a:moveTo>
                    <a:pt x="874" y="60"/>
                  </a:moveTo>
                  <a:lnTo>
                    <a:pt x="874" y="60"/>
                  </a:lnTo>
                  <a:lnTo>
                    <a:pt x="868" y="66"/>
                  </a:lnTo>
                  <a:lnTo>
                    <a:pt x="830" y="52"/>
                  </a:lnTo>
                  <a:lnTo>
                    <a:pt x="792" y="40"/>
                  </a:lnTo>
                  <a:lnTo>
                    <a:pt x="754" y="30"/>
                  </a:lnTo>
                  <a:lnTo>
                    <a:pt x="716" y="22"/>
                  </a:lnTo>
                  <a:lnTo>
                    <a:pt x="676" y="16"/>
                  </a:lnTo>
                  <a:lnTo>
                    <a:pt x="636" y="12"/>
                  </a:lnTo>
                  <a:lnTo>
                    <a:pt x="594" y="8"/>
                  </a:lnTo>
                  <a:lnTo>
                    <a:pt x="552" y="8"/>
                  </a:lnTo>
                  <a:lnTo>
                    <a:pt x="508" y="8"/>
                  </a:lnTo>
                  <a:lnTo>
                    <a:pt x="464" y="12"/>
                  </a:lnTo>
                  <a:lnTo>
                    <a:pt x="420" y="18"/>
                  </a:lnTo>
                  <a:lnTo>
                    <a:pt x="376" y="26"/>
                  </a:lnTo>
                  <a:lnTo>
                    <a:pt x="334" y="36"/>
                  </a:lnTo>
                  <a:lnTo>
                    <a:pt x="292" y="46"/>
                  </a:lnTo>
                  <a:lnTo>
                    <a:pt x="252" y="60"/>
                  </a:lnTo>
                  <a:lnTo>
                    <a:pt x="212" y="76"/>
                  </a:lnTo>
                  <a:lnTo>
                    <a:pt x="156" y="102"/>
                  </a:lnTo>
                  <a:lnTo>
                    <a:pt x="104" y="132"/>
                  </a:lnTo>
                  <a:lnTo>
                    <a:pt x="52" y="164"/>
                  </a:lnTo>
                  <a:lnTo>
                    <a:pt x="4" y="202"/>
                  </a:lnTo>
                  <a:lnTo>
                    <a:pt x="0" y="194"/>
                  </a:lnTo>
                  <a:lnTo>
                    <a:pt x="30" y="170"/>
                  </a:lnTo>
                  <a:lnTo>
                    <a:pt x="60" y="150"/>
                  </a:lnTo>
                  <a:lnTo>
                    <a:pt x="90" y="130"/>
                  </a:lnTo>
                  <a:lnTo>
                    <a:pt x="122" y="112"/>
                  </a:lnTo>
                  <a:lnTo>
                    <a:pt x="154" y="94"/>
                  </a:lnTo>
                  <a:lnTo>
                    <a:pt x="188" y="78"/>
                  </a:lnTo>
                  <a:lnTo>
                    <a:pt x="220" y="64"/>
                  </a:lnTo>
                  <a:lnTo>
                    <a:pt x="256" y="50"/>
                  </a:lnTo>
                  <a:lnTo>
                    <a:pt x="290" y="40"/>
                  </a:lnTo>
                  <a:lnTo>
                    <a:pt x="326" y="28"/>
                  </a:lnTo>
                  <a:lnTo>
                    <a:pt x="362" y="20"/>
                  </a:lnTo>
                  <a:lnTo>
                    <a:pt x="400" y="12"/>
                  </a:lnTo>
                  <a:lnTo>
                    <a:pt x="438" y="6"/>
                  </a:lnTo>
                  <a:lnTo>
                    <a:pt x="476" y="2"/>
                  </a:lnTo>
                  <a:lnTo>
                    <a:pt x="514" y="0"/>
                  </a:lnTo>
                  <a:lnTo>
                    <a:pt x="552" y="0"/>
                  </a:lnTo>
                  <a:lnTo>
                    <a:pt x="596" y="0"/>
                  </a:lnTo>
                  <a:lnTo>
                    <a:pt x="636" y="4"/>
                  </a:lnTo>
                  <a:lnTo>
                    <a:pt x="678" y="8"/>
                  </a:lnTo>
                  <a:lnTo>
                    <a:pt x="718" y="14"/>
                  </a:lnTo>
                  <a:lnTo>
                    <a:pt x="758" y="24"/>
                  </a:lnTo>
                  <a:lnTo>
                    <a:pt x="798" y="34"/>
                  </a:lnTo>
                  <a:lnTo>
                    <a:pt x="836" y="46"/>
                  </a:lnTo>
                  <a:lnTo>
                    <a:pt x="874" y="6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3" name="Freeform 91"/>
            <p:cNvSpPr>
              <a:spLocks/>
            </p:cNvSpPr>
            <p:nvPr/>
          </p:nvSpPr>
          <p:spPr bwMode="auto">
            <a:xfrm>
              <a:off x="2722563" y="2789238"/>
              <a:ext cx="1454150" cy="317500"/>
            </a:xfrm>
            <a:custGeom>
              <a:avLst/>
              <a:gdLst>
                <a:gd name="T0" fmla="*/ 2147483646 w 916"/>
                <a:gd name="T1" fmla="*/ 171370625 h 200"/>
                <a:gd name="T2" fmla="*/ 2147483646 w 916"/>
                <a:gd name="T3" fmla="*/ 171370625 h 200"/>
                <a:gd name="T4" fmla="*/ 2147483646 w 916"/>
                <a:gd name="T5" fmla="*/ 186491563 h 200"/>
                <a:gd name="T6" fmla="*/ 2147483646 w 916"/>
                <a:gd name="T7" fmla="*/ 186491563 h 200"/>
                <a:gd name="T8" fmla="*/ 2147483646 w 916"/>
                <a:gd name="T9" fmla="*/ 151209375 h 200"/>
                <a:gd name="T10" fmla="*/ 2086689375 w 916"/>
                <a:gd name="T11" fmla="*/ 115927188 h 200"/>
                <a:gd name="T12" fmla="*/ 1980842813 w 916"/>
                <a:gd name="T13" fmla="*/ 85685313 h 200"/>
                <a:gd name="T14" fmla="*/ 1869955938 w 916"/>
                <a:gd name="T15" fmla="*/ 60483750 h 200"/>
                <a:gd name="T16" fmla="*/ 1764109375 w 916"/>
                <a:gd name="T17" fmla="*/ 45362813 h 200"/>
                <a:gd name="T18" fmla="*/ 1653222500 w 916"/>
                <a:gd name="T19" fmla="*/ 30241875 h 200"/>
                <a:gd name="T20" fmla="*/ 1537295313 w 916"/>
                <a:gd name="T21" fmla="*/ 20161250 h 200"/>
                <a:gd name="T22" fmla="*/ 1421368125 w 916"/>
                <a:gd name="T23" fmla="*/ 20161250 h 200"/>
                <a:gd name="T24" fmla="*/ 1421368125 w 916"/>
                <a:gd name="T25" fmla="*/ 20161250 h 200"/>
                <a:gd name="T26" fmla="*/ 1305440938 w 916"/>
                <a:gd name="T27" fmla="*/ 20161250 h 200"/>
                <a:gd name="T28" fmla="*/ 1189513750 w 916"/>
                <a:gd name="T29" fmla="*/ 30241875 h 200"/>
                <a:gd name="T30" fmla="*/ 1073586563 w 916"/>
                <a:gd name="T31" fmla="*/ 45362813 h 200"/>
                <a:gd name="T32" fmla="*/ 957659375 w 916"/>
                <a:gd name="T33" fmla="*/ 65524063 h 200"/>
                <a:gd name="T34" fmla="*/ 846772500 w 916"/>
                <a:gd name="T35" fmla="*/ 90725625 h 200"/>
                <a:gd name="T36" fmla="*/ 735885625 w 916"/>
                <a:gd name="T37" fmla="*/ 120967500 h 200"/>
                <a:gd name="T38" fmla="*/ 630039063 w 916"/>
                <a:gd name="T39" fmla="*/ 161290000 h 200"/>
                <a:gd name="T40" fmla="*/ 524192500 w 916"/>
                <a:gd name="T41" fmla="*/ 201612500 h 200"/>
                <a:gd name="T42" fmla="*/ 524192500 w 916"/>
                <a:gd name="T43" fmla="*/ 201612500 h 200"/>
                <a:gd name="T44" fmla="*/ 388104063 w 916"/>
                <a:gd name="T45" fmla="*/ 262096250 h 200"/>
                <a:gd name="T46" fmla="*/ 257055938 w 916"/>
                <a:gd name="T47" fmla="*/ 337700938 h 200"/>
                <a:gd name="T48" fmla="*/ 131048125 w 916"/>
                <a:gd name="T49" fmla="*/ 413305625 h 200"/>
                <a:gd name="T50" fmla="*/ 10080625 w 916"/>
                <a:gd name="T51" fmla="*/ 504031250 h 200"/>
                <a:gd name="T52" fmla="*/ 10080625 w 916"/>
                <a:gd name="T53" fmla="*/ 504031250 h 200"/>
                <a:gd name="T54" fmla="*/ 0 w 916"/>
                <a:gd name="T55" fmla="*/ 483870000 h 200"/>
                <a:gd name="T56" fmla="*/ 0 w 916"/>
                <a:gd name="T57" fmla="*/ 483870000 h 200"/>
                <a:gd name="T58" fmla="*/ 75604688 w 916"/>
                <a:gd name="T59" fmla="*/ 428426563 h 200"/>
                <a:gd name="T60" fmla="*/ 156249688 w 916"/>
                <a:gd name="T61" fmla="*/ 372983125 h 200"/>
                <a:gd name="T62" fmla="*/ 231854375 w 916"/>
                <a:gd name="T63" fmla="*/ 327620313 h 200"/>
                <a:gd name="T64" fmla="*/ 317539688 w 916"/>
                <a:gd name="T65" fmla="*/ 277217188 h 200"/>
                <a:gd name="T66" fmla="*/ 398184688 w 916"/>
                <a:gd name="T67" fmla="*/ 236894688 h 200"/>
                <a:gd name="T68" fmla="*/ 483870000 w 916"/>
                <a:gd name="T69" fmla="*/ 196572188 h 200"/>
                <a:gd name="T70" fmla="*/ 569555313 w 916"/>
                <a:gd name="T71" fmla="*/ 161290000 h 200"/>
                <a:gd name="T72" fmla="*/ 660280938 w 916"/>
                <a:gd name="T73" fmla="*/ 126007813 h 200"/>
                <a:gd name="T74" fmla="*/ 751006563 w 916"/>
                <a:gd name="T75" fmla="*/ 95765938 h 200"/>
                <a:gd name="T76" fmla="*/ 841732188 w 916"/>
                <a:gd name="T77" fmla="*/ 70564375 h 200"/>
                <a:gd name="T78" fmla="*/ 937498125 w 916"/>
                <a:gd name="T79" fmla="*/ 50403125 h 200"/>
                <a:gd name="T80" fmla="*/ 1028223750 w 916"/>
                <a:gd name="T81" fmla="*/ 30241875 h 200"/>
                <a:gd name="T82" fmla="*/ 1129030000 w 916"/>
                <a:gd name="T83" fmla="*/ 15120938 h 200"/>
                <a:gd name="T84" fmla="*/ 1224795938 w 916"/>
                <a:gd name="T85" fmla="*/ 5040313 h 200"/>
                <a:gd name="T86" fmla="*/ 1325602188 w 916"/>
                <a:gd name="T87" fmla="*/ 0 h 200"/>
                <a:gd name="T88" fmla="*/ 1421368125 w 916"/>
                <a:gd name="T89" fmla="*/ 0 h 200"/>
                <a:gd name="T90" fmla="*/ 1421368125 w 916"/>
                <a:gd name="T91" fmla="*/ 0 h 200"/>
                <a:gd name="T92" fmla="*/ 1537295313 w 916"/>
                <a:gd name="T93" fmla="*/ 0 h 200"/>
                <a:gd name="T94" fmla="*/ 1653222500 w 916"/>
                <a:gd name="T95" fmla="*/ 10080625 h 200"/>
                <a:gd name="T96" fmla="*/ 1769149688 w 916"/>
                <a:gd name="T97" fmla="*/ 25201563 h 200"/>
                <a:gd name="T98" fmla="*/ 1880036563 w 916"/>
                <a:gd name="T99" fmla="*/ 45362813 h 200"/>
                <a:gd name="T100" fmla="*/ 1990923438 w 916"/>
                <a:gd name="T101" fmla="*/ 70564375 h 200"/>
                <a:gd name="T102" fmla="*/ 2096770000 w 916"/>
                <a:gd name="T103" fmla="*/ 95765938 h 200"/>
                <a:gd name="T104" fmla="*/ 2147483646 w 916"/>
                <a:gd name="T105" fmla="*/ 131048125 h 200"/>
                <a:gd name="T106" fmla="*/ 2147483646 w 916"/>
                <a:gd name="T107" fmla="*/ 171370625 h 200"/>
                <a:gd name="T108" fmla="*/ 2147483646 w 916"/>
                <a:gd name="T109" fmla="*/ 171370625 h 20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16" h="200">
                  <a:moveTo>
                    <a:pt x="916" y="68"/>
                  </a:moveTo>
                  <a:lnTo>
                    <a:pt x="916" y="68"/>
                  </a:lnTo>
                  <a:lnTo>
                    <a:pt x="910" y="74"/>
                  </a:lnTo>
                  <a:lnTo>
                    <a:pt x="870" y="60"/>
                  </a:lnTo>
                  <a:lnTo>
                    <a:pt x="828" y="46"/>
                  </a:lnTo>
                  <a:lnTo>
                    <a:pt x="786" y="34"/>
                  </a:lnTo>
                  <a:lnTo>
                    <a:pt x="742" y="24"/>
                  </a:lnTo>
                  <a:lnTo>
                    <a:pt x="700" y="18"/>
                  </a:lnTo>
                  <a:lnTo>
                    <a:pt x="656" y="12"/>
                  </a:lnTo>
                  <a:lnTo>
                    <a:pt x="610" y="8"/>
                  </a:lnTo>
                  <a:lnTo>
                    <a:pt x="564" y="8"/>
                  </a:lnTo>
                  <a:lnTo>
                    <a:pt x="518" y="8"/>
                  </a:lnTo>
                  <a:lnTo>
                    <a:pt x="472" y="12"/>
                  </a:lnTo>
                  <a:lnTo>
                    <a:pt x="426" y="18"/>
                  </a:lnTo>
                  <a:lnTo>
                    <a:pt x="380" y="26"/>
                  </a:lnTo>
                  <a:lnTo>
                    <a:pt x="336" y="36"/>
                  </a:lnTo>
                  <a:lnTo>
                    <a:pt x="292" y="48"/>
                  </a:lnTo>
                  <a:lnTo>
                    <a:pt x="250" y="64"/>
                  </a:lnTo>
                  <a:lnTo>
                    <a:pt x="208" y="80"/>
                  </a:lnTo>
                  <a:lnTo>
                    <a:pt x="154" y="104"/>
                  </a:lnTo>
                  <a:lnTo>
                    <a:pt x="102" y="134"/>
                  </a:lnTo>
                  <a:lnTo>
                    <a:pt x="52" y="164"/>
                  </a:lnTo>
                  <a:lnTo>
                    <a:pt x="4" y="200"/>
                  </a:lnTo>
                  <a:lnTo>
                    <a:pt x="0" y="192"/>
                  </a:lnTo>
                  <a:lnTo>
                    <a:pt x="30" y="170"/>
                  </a:lnTo>
                  <a:lnTo>
                    <a:pt x="62" y="148"/>
                  </a:lnTo>
                  <a:lnTo>
                    <a:pt x="92" y="130"/>
                  </a:lnTo>
                  <a:lnTo>
                    <a:pt x="126" y="110"/>
                  </a:lnTo>
                  <a:lnTo>
                    <a:pt x="158" y="94"/>
                  </a:lnTo>
                  <a:lnTo>
                    <a:pt x="192" y="78"/>
                  </a:lnTo>
                  <a:lnTo>
                    <a:pt x="226" y="64"/>
                  </a:lnTo>
                  <a:lnTo>
                    <a:pt x="262" y="50"/>
                  </a:lnTo>
                  <a:lnTo>
                    <a:pt x="298" y="38"/>
                  </a:lnTo>
                  <a:lnTo>
                    <a:pt x="334" y="28"/>
                  </a:lnTo>
                  <a:lnTo>
                    <a:pt x="372" y="20"/>
                  </a:lnTo>
                  <a:lnTo>
                    <a:pt x="408" y="12"/>
                  </a:lnTo>
                  <a:lnTo>
                    <a:pt x="448" y="6"/>
                  </a:lnTo>
                  <a:lnTo>
                    <a:pt x="486" y="2"/>
                  </a:lnTo>
                  <a:lnTo>
                    <a:pt x="526" y="0"/>
                  </a:lnTo>
                  <a:lnTo>
                    <a:pt x="564" y="0"/>
                  </a:lnTo>
                  <a:lnTo>
                    <a:pt x="610" y="0"/>
                  </a:lnTo>
                  <a:lnTo>
                    <a:pt x="656" y="4"/>
                  </a:lnTo>
                  <a:lnTo>
                    <a:pt x="702" y="10"/>
                  </a:lnTo>
                  <a:lnTo>
                    <a:pt x="746" y="18"/>
                  </a:lnTo>
                  <a:lnTo>
                    <a:pt x="790" y="28"/>
                  </a:lnTo>
                  <a:lnTo>
                    <a:pt x="832" y="38"/>
                  </a:lnTo>
                  <a:lnTo>
                    <a:pt x="874" y="52"/>
                  </a:lnTo>
                  <a:lnTo>
                    <a:pt x="916" y="6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4" name="Freeform 92"/>
            <p:cNvSpPr>
              <a:spLocks/>
            </p:cNvSpPr>
            <p:nvPr/>
          </p:nvSpPr>
          <p:spPr bwMode="auto">
            <a:xfrm>
              <a:off x="2706688" y="2725738"/>
              <a:ext cx="1520825" cy="314325"/>
            </a:xfrm>
            <a:custGeom>
              <a:avLst/>
              <a:gdLst>
                <a:gd name="T0" fmla="*/ 2147483646 w 958"/>
                <a:gd name="T1" fmla="*/ 196572188 h 198"/>
                <a:gd name="T2" fmla="*/ 2147483646 w 958"/>
                <a:gd name="T3" fmla="*/ 196572188 h 198"/>
                <a:gd name="T4" fmla="*/ 2147483646 w 958"/>
                <a:gd name="T5" fmla="*/ 211693125 h 198"/>
                <a:gd name="T6" fmla="*/ 2147483646 w 958"/>
                <a:gd name="T7" fmla="*/ 211693125 h 198"/>
                <a:gd name="T8" fmla="*/ 2147483646 w 958"/>
                <a:gd name="T9" fmla="*/ 206652813 h 198"/>
                <a:gd name="T10" fmla="*/ 2147483646 w 958"/>
                <a:gd name="T11" fmla="*/ 206652813 h 198"/>
                <a:gd name="T12" fmla="*/ 2147483646 w 958"/>
                <a:gd name="T13" fmla="*/ 166330313 h 198"/>
                <a:gd name="T14" fmla="*/ 2147483646 w 958"/>
                <a:gd name="T15" fmla="*/ 126007813 h 198"/>
                <a:gd name="T16" fmla="*/ 2051407188 w 958"/>
                <a:gd name="T17" fmla="*/ 95765938 h 198"/>
                <a:gd name="T18" fmla="*/ 1935480000 w 958"/>
                <a:gd name="T19" fmla="*/ 65524063 h 198"/>
                <a:gd name="T20" fmla="*/ 1814512500 w 958"/>
                <a:gd name="T21" fmla="*/ 45362813 h 198"/>
                <a:gd name="T22" fmla="*/ 1693545000 w 958"/>
                <a:gd name="T23" fmla="*/ 30241875 h 198"/>
                <a:gd name="T24" fmla="*/ 1572577500 w 958"/>
                <a:gd name="T25" fmla="*/ 20161250 h 198"/>
                <a:gd name="T26" fmla="*/ 1446569688 w 958"/>
                <a:gd name="T27" fmla="*/ 20161250 h 198"/>
                <a:gd name="T28" fmla="*/ 1446569688 w 958"/>
                <a:gd name="T29" fmla="*/ 20161250 h 198"/>
                <a:gd name="T30" fmla="*/ 1325602188 w 958"/>
                <a:gd name="T31" fmla="*/ 20161250 h 198"/>
                <a:gd name="T32" fmla="*/ 1204634688 w 958"/>
                <a:gd name="T33" fmla="*/ 30241875 h 198"/>
                <a:gd name="T34" fmla="*/ 1083667188 w 958"/>
                <a:gd name="T35" fmla="*/ 45362813 h 198"/>
                <a:gd name="T36" fmla="*/ 962699688 w 958"/>
                <a:gd name="T37" fmla="*/ 65524063 h 198"/>
                <a:gd name="T38" fmla="*/ 846772500 w 958"/>
                <a:gd name="T39" fmla="*/ 95765938 h 198"/>
                <a:gd name="T40" fmla="*/ 730845313 w 958"/>
                <a:gd name="T41" fmla="*/ 126007813 h 198"/>
                <a:gd name="T42" fmla="*/ 619958438 w 958"/>
                <a:gd name="T43" fmla="*/ 166330313 h 198"/>
                <a:gd name="T44" fmla="*/ 509071563 w 958"/>
                <a:gd name="T45" fmla="*/ 206652813 h 198"/>
                <a:gd name="T46" fmla="*/ 509071563 w 958"/>
                <a:gd name="T47" fmla="*/ 206652813 h 198"/>
                <a:gd name="T48" fmla="*/ 378023438 w 958"/>
                <a:gd name="T49" fmla="*/ 267136563 h 198"/>
                <a:gd name="T50" fmla="*/ 246975313 w 958"/>
                <a:gd name="T51" fmla="*/ 337700938 h 198"/>
                <a:gd name="T52" fmla="*/ 126007813 w 958"/>
                <a:gd name="T53" fmla="*/ 413305625 h 198"/>
                <a:gd name="T54" fmla="*/ 5040313 w 958"/>
                <a:gd name="T55" fmla="*/ 498990938 h 198"/>
                <a:gd name="T56" fmla="*/ 5040313 w 958"/>
                <a:gd name="T57" fmla="*/ 498990938 h 198"/>
                <a:gd name="T58" fmla="*/ 0 w 958"/>
                <a:gd name="T59" fmla="*/ 478829688 h 198"/>
                <a:gd name="T60" fmla="*/ 0 w 958"/>
                <a:gd name="T61" fmla="*/ 478829688 h 198"/>
                <a:gd name="T62" fmla="*/ 80645000 w 958"/>
                <a:gd name="T63" fmla="*/ 423386250 h 198"/>
                <a:gd name="T64" fmla="*/ 156249688 w 958"/>
                <a:gd name="T65" fmla="*/ 367942813 h 198"/>
                <a:gd name="T66" fmla="*/ 236894688 w 958"/>
                <a:gd name="T67" fmla="*/ 322580000 h 198"/>
                <a:gd name="T68" fmla="*/ 322580000 w 958"/>
                <a:gd name="T69" fmla="*/ 277217188 h 198"/>
                <a:gd name="T70" fmla="*/ 408265313 w 958"/>
                <a:gd name="T71" fmla="*/ 231854375 h 198"/>
                <a:gd name="T72" fmla="*/ 493950625 w 958"/>
                <a:gd name="T73" fmla="*/ 191531875 h 198"/>
                <a:gd name="T74" fmla="*/ 584676250 w 958"/>
                <a:gd name="T75" fmla="*/ 156249688 h 198"/>
                <a:gd name="T76" fmla="*/ 675401875 w 958"/>
                <a:gd name="T77" fmla="*/ 126007813 h 198"/>
                <a:gd name="T78" fmla="*/ 766127500 w 958"/>
                <a:gd name="T79" fmla="*/ 95765938 h 198"/>
                <a:gd name="T80" fmla="*/ 856853125 w 958"/>
                <a:gd name="T81" fmla="*/ 70564375 h 198"/>
                <a:gd name="T82" fmla="*/ 952619063 w 958"/>
                <a:gd name="T83" fmla="*/ 50403125 h 198"/>
                <a:gd name="T84" fmla="*/ 1048385000 w 958"/>
                <a:gd name="T85" fmla="*/ 30241875 h 198"/>
                <a:gd name="T86" fmla="*/ 1149191250 w 958"/>
                <a:gd name="T87" fmla="*/ 15120938 h 198"/>
                <a:gd name="T88" fmla="*/ 1244957188 w 958"/>
                <a:gd name="T89" fmla="*/ 5040313 h 198"/>
                <a:gd name="T90" fmla="*/ 1345763438 w 958"/>
                <a:gd name="T91" fmla="*/ 0 h 198"/>
                <a:gd name="T92" fmla="*/ 1446569688 w 958"/>
                <a:gd name="T93" fmla="*/ 0 h 198"/>
                <a:gd name="T94" fmla="*/ 1446569688 w 958"/>
                <a:gd name="T95" fmla="*/ 0 h 198"/>
                <a:gd name="T96" fmla="*/ 1577617813 w 958"/>
                <a:gd name="T97" fmla="*/ 0 h 198"/>
                <a:gd name="T98" fmla="*/ 1703625625 w 958"/>
                <a:gd name="T99" fmla="*/ 10080625 h 198"/>
                <a:gd name="T100" fmla="*/ 1824593125 w 958"/>
                <a:gd name="T101" fmla="*/ 30241875 h 198"/>
                <a:gd name="T102" fmla="*/ 1945560625 w 958"/>
                <a:gd name="T103" fmla="*/ 50403125 h 198"/>
                <a:gd name="T104" fmla="*/ 2066528125 w 958"/>
                <a:gd name="T105" fmla="*/ 80645000 h 198"/>
                <a:gd name="T106" fmla="*/ 2147483646 w 958"/>
                <a:gd name="T107" fmla="*/ 110886875 h 198"/>
                <a:gd name="T108" fmla="*/ 2147483646 w 958"/>
                <a:gd name="T109" fmla="*/ 151209375 h 198"/>
                <a:gd name="T110" fmla="*/ 2147483646 w 958"/>
                <a:gd name="T111" fmla="*/ 196572188 h 198"/>
                <a:gd name="T112" fmla="*/ 2147483646 w 958"/>
                <a:gd name="T113" fmla="*/ 196572188 h 1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58" h="198">
                  <a:moveTo>
                    <a:pt x="958" y="78"/>
                  </a:moveTo>
                  <a:lnTo>
                    <a:pt x="958" y="78"/>
                  </a:lnTo>
                  <a:lnTo>
                    <a:pt x="950" y="84"/>
                  </a:lnTo>
                  <a:lnTo>
                    <a:pt x="946" y="82"/>
                  </a:lnTo>
                  <a:lnTo>
                    <a:pt x="904" y="66"/>
                  </a:lnTo>
                  <a:lnTo>
                    <a:pt x="860" y="50"/>
                  </a:lnTo>
                  <a:lnTo>
                    <a:pt x="814" y="38"/>
                  </a:lnTo>
                  <a:lnTo>
                    <a:pt x="768" y="26"/>
                  </a:lnTo>
                  <a:lnTo>
                    <a:pt x="720" y="18"/>
                  </a:lnTo>
                  <a:lnTo>
                    <a:pt x="672" y="12"/>
                  </a:lnTo>
                  <a:lnTo>
                    <a:pt x="624" y="8"/>
                  </a:lnTo>
                  <a:lnTo>
                    <a:pt x="574" y="8"/>
                  </a:lnTo>
                  <a:lnTo>
                    <a:pt x="526" y="8"/>
                  </a:lnTo>
                  <a:lnTo>
                    <a:pt x="478" y="12"/>
                  </a:lnTo>
                  <a:lnTo>
                    <a:pt x="430" y="18"/>
                  </a:lnTo>
                  <a:lnTo>
                    <a:pt x="382" y="26"/>
                  </a:lnTo>
                  <a:lnTo>
                    <a:pt x="336" y="38"/>
                  </a:lnTo>
                  <a:lnTo>
                    <a:pt x="290" y="50"/>
                  </a:lnTo>
                  <a:lnTo>
                    <a:pt x="246" y="66"/>
                  </a:lnTo>
                  <a:lnTo>
                    <a:pt x="202" y="82"/>
                  </a:lnTo>
                  <a:lnTo>
                    <a:pt x="150" y="106"/>
                  </a:lnTo>
                  <a:lnTo>
                    <a:pt x="98" y="134"/>
                  </a:lnTo>
                  <a:lnTo>
                    <a:pt x="50" y="164"/>
                  </a:lnTo>
                  <a:lnTo>
                    <a:pt x="2" y="198"/>
                  </a:lnTo>
                  <a:lnTo>
                    <a:pt x="0" y="190"/>
                  </a:lnTo>
                  <a:lnTo>
                    <a:pt x="32" y="168"/>
                  </a:lnTo>
                  <a:lnTo>
                    <a:pt x="62" y="146"/>
                  </a:lnTo>
                  <a:lnTo>
                    <a:pt x="94" y="128"/>
                  </a:lnTo>
                  <a:lnTo>
                    <a:pt x="128" y="110"/>
                  </a:lnTo>
                  <a:lnTo>
                    <a:pt x="162" y="92"/>
                  </a:lnTo>
                  <a:lnTo>
                    <a:pt x="196" y="76"/>
                  </a:lnTo>
                  <a:lnTo>
                    <a:pt x="232" y="62"/>
                  </a:lnTo>
                  <a:lnTo>
                    <a:pt x="268" y="50"/>
                  </a:lnTo>
                  <a:lnTo>
                    <a:pt x="304" y="38"/>
                  </a:lnTo>
                  <a:lnTo>
                    <a:pt x="340" y="28"/>
                  </a:lnTo>
                  <a:lnTo>
                    <a:pt x="378" y="20"/>
                  </a:lnTo>
                  <a:lnTo>
                    <a:pt x="416" y="12"/>
                  </a:lnTo>
                  <a:lnTo>
                    <a:pt x="456" y="6"/>
                  </a:lnTo>
                  <a:lnTo>
                    <a:pt x="494" y="2"/>
                  </a:lnTo>
                  <a:lnTo>
                    <a:pt x="534" y="0"/>
                  </a:lnTo>
                  <a:lnTo>
                    <a:pt x="574" y="0"/>
                  </a:lnTo>
                  <a:lnTo>
                    <a:pt x="626" y="0"/>
                  </a:lnTo>
                  <a:lnTo>
                    <a:pt x="676" y="4"/>
                  </a:lnTo>
                  <a:lnTo>
                    <a:pt x="724" y="12"/>
                  </a:lnTo>
                  <a:lnTo>
                    <a:pt x="772" y="20"/>
                  </a:lnTo>
                  <a:lnTo>
                    <a:pt x="820" y="32"/>
                  </a:lnTo>
                  <a:lnTo>
                    <a:pt x="866" y="44"/>
                  </a:lnTo>
                  <a:lnTo>
                    <a:pt x="912" y="60"/>
                  </a:lnTo>
                  <a:lnTo>
                    <a:pt x="958" y="7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5" name="Freeform 93"/>
            <p:cNvSpPr>
              <a:spLocks/>
            </p:cNvSpPr>
            <p:nvPr/>
          </p:nvSpPr>
          <p:spPr bwMode="auto">
            <a:xfrm>
              <a:off x="2693988" y="2662238"/>
              <a:ext cx="1584325" cy="307975"/>
            </a:xfrm>
            <a:custGeom>
              <a:avLst/>
              <a:gdLst>
                <a:gd name="T0" fmla="*/ 2147483646 w 998"/>
                <a:gd name="T1" fmla="*/ 226814063 h 194"/>
                <a:gd name="T2" fmla="*/ 2147483646 w 998"/>
                <a:gd name="T3" fmla="*/ 226814063 h 194"/>
                <a:gd name="T4" fmla="*/ 2147483646 w 998"/>
                <a:gd name="T5" fmla="*/ 236894688 h 194"/>
                <a:gd name="T6" fmla="*/ 2147483646 w 998"/>
                <a:gd name="T7" fmla="*/ 236894688 h 194"/>
                <a:gd name="T8" fmla="*/ 2147483646 w 998"/>
                <a:gd name="T9" fmla="*/ 236894688 h 194"/>
                <a:gd name="T10" fmla="*/ 2147483646 w 998"/>
                <a:gd name="T11" fmla="*/ 216733438 h 194"/>
                <a:gd name="T12" fmla="*/ 2147483646 w 998"/>
                <a:gd name="T13" fmla="*/ 216733438 h 194"/>
                <a:gd name="T14" fmla="*/ 2147483646 w 998"/>
                <a:gd name="T15" fmla="*/ 171370625 h 194"/>
                <a:gd name="T16" fmla="*/ 2147483646 w 998"/>
                <a:gd name="T17" fmla="*/ 131048125 h 194"/>
                <a:gd name="T18" fmla="*/ 2096770000 w 998"/>
                <a:gd name="T19" fmla="*/ 95765938 h 194"/>
                <a:gd name="T20" fmla="*/ 1975802500 w 998"/>
                <a:gd name="T21" fmla="*/ 70564375 h 194"/>
                <a:gd name="T22" fmla="*/ 1849794688 w 998"/>
                <a:gd name="T23" fmla="*/ 50403125 h 194"/>
                <a:gd name="T24" fmla="*/ 1723786875 w 998"/>
                <a:gd name="T25" fmla="*/ 30241875 h 194"/>
                <a:gd name="T26" fmla="*/ 1597779063 w 998"/>
                <a:gd name="T27" fmla="*/ 20161250 h 194"/>
                <a:gd name="T28" fmla="*/ 1466730938 w 998"/>
                <a:gd name="T29" fmla="*/ 20161250 h 194"/>
                <a:gd name="T30" fmla="*/ 1466730938 w 998"/>
                <a:gd name="T31" fmla="*/ 20161250 h 194"/>
                <a:gd name="T32" fmla="*/ 1340723125 w 998"/>
                <a:gd name="T33" fmla="*/ 20161250 h 194"/>
                <a:gd name="T34" fmla="*/ 1209675000 w 998"/>
                <a:gd name="T35" fmla="*/ 30241875 h 194"/>
                <a:gd name="T36" fmla="*/ 1088707500 w 998"/>
                <a:gd name="T37" fmla="*/ 50403125 h 194"/>
                <a:gd name="T38" fmla="*/ 962699688 w 998"/>
                <a:gd name="T39" fmla="*/ 70564375 h 194"/>
                <a:gd name="T40" fmla="*/ 841732188 w 998"/>
                <a:gd name="T41" fmla="*/ 95765938 h 194"/>
                <a:gd name="T42" fmla="*/ 720764688 w 998"/>
                <a:gd name="T43" fmla="*/ 131048125 h 194"/>
                <a:gd name="T44" fmla="*/ 604837500 w 998"/>
                <a:gd name="T45" fmla="*/ 171370625 h 194"/>
                <a:gd name="T46" fmla="*/ 493950625 w 998"/>
                <a:gd name="T47" fmla="*/ 216733438 h 194"/>
                <a:gd name="T48" fmla="*/ 493950625 w 998"/>
                <a:gd name="T49" fmla="*/ 216733438 h 194"/>
                <a:gd name="T50" fmla="*/ 362902500 w 998"/>
                <a:gd name="T51" fmla="*/ 277217188 h 194"/>
                <a:gd name="T52" fmla="*/ 236894688 w 998"/>
                <a:gd name="T53" fmla="*/ 342741250 h 194"/>
                <a:gd name="T54" fmla="*/ 120967500 w 998"/>
                <a:gd name="T55" fmla="*/ 413305625 h 194"/>
                <a:gd name="T56" fmla="*/ 5040313 w 998"/>
                <a:gd name="T57" fmla="*/ 488910313 h 194"/>
                <a:gd name="T58" fmla="*/ 5040313 w 998"/>
                <a:gd name="T59" fmla="*/ 488910313 h 194"/>
                <a:gd name="T60" fmla="*/ 0 w 998"/>
                <a:gd name="T61" fmla="*/ 468749063 h 194"/>
                <a:gd name="T62" fmla="*/ 0 w 998"/>
                <a:gd name="T63" fmla="*/ 468749063 h 194"/>
                <a:gd name="T64" fmla="*/ 75604688 w 998"/>
                <a:gd name="T65" fmla="*/ 413305625 h 194"/>
                <a:gd name="T66" fmla="*/ 156249688 w 998"/>
                <a:gd name="T67" fmla="*/ 362902500 h 194"/>
                <a:gd name="T68" fmla="*/ 241935000 w 998"/>
                <a:gd name="T69" fmla="*/ 317539688 h 194"/>
                <a:gd name="T70" fmla="*/ 327620313 w 998"/>
                <a:gd name="T71" fmla="*/ 272176875 h 194"/>
                <a:gd name="T72" fmla="*/ 413305625 w 998"/>
                <a:gd name="T73" fmla="*/ 226814063 h 194"/>
                <a:gd name="T74" fmla="*/ 498990938 w 998"/>
                <a:gd name="T75" fmla="*/ 191531875 h 194"/>
                <a:gd name="T76" fmla="*/ 589716563 w 998"/>
                <a:gd name="T77" fmla="*/ 156249688 h 194"/>
                <a:gd name="T78" fmla="*/ 685482500 w 998"/>
                <a:gd name="T79" fmla="*/ 120967500 h 194"/>
                <a:gd name="T80" fmla="*/ 776208125 w 998"/>
                <a:gd name="T81" fmla="*/ 95765938 h 194"/>
                <a:gd name="T82" fmla="*/ 871974063 w 998"/>
                <a:gd name="T83" fmla="*/ 70564375 h 194"/>
                <a:gd name="T84" fmla="*/ 967740000 w 998"/>
                <a:gd name="T85" fmla="*/ 50403125 h 194"/>
                <a:gd name="T86" fmla="*/ 1063505938 w 998"/>
                <a:gd name="T87" fmla="*/ 30241875 h 194"/>
                <a:gd name="T88" fmla="*/ 1164312188 w 998"/>
                <a:gd name="T89" fmla="*/ 15120938 h 194"/>
                <a:gd name="T90" fmla="*/ 1265118438 w 998"/>
                <a:gd name="T91" fmla="*/ 5040313 h 194"/>
                <a:gd name="T92" fmla="*/ 1365924688 w 998"/>
                <a:gd name="T93" fmla="*/ 0 h 194"/>
                <a:gd name="T94" fmla="*/ 1466730938 w 998"/>
                <a:gd name="T95" fmla="*/ 0 h 194"/>
                <a:gd name="T96" fmla="*/ 1466730938 w 998"/>
                <a:gd name="T97" fmla="*/ 0 h 194"/>
                <a:gd name="T98" fmla="*/ 1607859688 w 998"/>
                <a:gd name="T99" fmla="*/ 0 h 194"/>
                <a:gd name="T100" fmla="*/ 1743948125 w 998"/>
                <a:gd name="T101" fmla="*/ 15120938 h 194"/>
                <a:gd name="T102" fmla="*/ 1880036563 w 998"/>
                <a:gd name="T103" fmla="*/ 30241875 h 194"/>
                <a:gd name="T104" fmla="*/ 2011084688 w 998"/>
                <a:gd name="T105" fmla="*/ 55443438 h 194"/>
                <a:gd name="T106" fmla="*/ 2142132813 w 998"/>
                <a:gd name="T107" fmla="*/ 90725625 h 194"/>
                <a:gd name="T108" fmla="*/ 2147483646 w 998"/>
                <a:gd name="T109" fmla="*/ 126007813 h 194"/>
                <a:gd name="T110" fmla="*/ 2147483646 w 998"/>
                <a:gd name="T111" fmla="*/ 171370625 h 194"/>
                <a:gd name="T112" fmla="*/ 2147483646 w 998"/>
                <a:gd name="T113" fmla="*/ 226814063 h 194"/>
                <a:gd name="T114" fmla="*/ 2147483646 w 998"/>
                <a:gd name="T115" fmla="*/ 226814063 h 19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998" h="194">
                  <a:moveTo>
                    <a:pt x="998" y="90"/>
                  </a:moveTo>
                  <a:lnTo>
                    <a:pt x="998" y="90"/>
                  </a:lnTo>
                  <a:lnTo>
                    <a:pt x="992" y="94"/>
                  </a:lnTo>
                  <a:lnTo>
                    <a:pt x="970" y="86"/>
                  </a:lnTo>
                  <a:lnTo>
                    <a:pt x="926" y="68"/>
                  </a:lnTo>
                  <a:lnTo>
                    <a:pt x="878" y="52"/>
                  </a:lnTo>
                  <a:lnTo>
                    <a:pt x="832" y="38"/>
                  </a:lnTo>
                  <a:lnTo>
                    <a:pt x="784" y="28"/>
                  </a:lnTo>
                  <a:lnTo>
                    <a:pt x="734" y="20"/>
                  </a:lnTo>
                  <a:lnTo>
                    <a:pt x="684" y="12"/>
                  </a:lnTo>
                  <a:lnTo>
                    <a:pt x="634" y="8"/>
                  </a:lnTo>
                  <a:lnTo>
                    <a:pt x="582" y="8"/>
                  </a:lnTo>
                  <a:lnTo>
                    <a:pt x="532" y="8"/>
                  </a:lnTo>
                  <a:lnTo>
                    <a:pt x="480" y="12"/>
                  </a:lnTo>
                  <a:lnTo>
                    <a:pt x="432" y="20"/>
                  </a:lnTo>
                  <a:lnTo>
                    <a:pt x="382" y="28"/>
                  </a:lnTo>
                  <a:lnTo>
                    <a:pt x="334" y="38"/>
                  </a:lnTo>
                  <a:lnTo>
                    <a:pt x="286" y="52"/>
                  </a:lnTo>
                  <a:lnTo>
                    <a:pt x="240" y="68"/>
                  </a:lnTo>
                  <a:lnTo>
                    <a:pt x="196" y="86"/>
                  </a:lnTo>
                  <a:lnTo>
                    <a:pt x="144" y="110"/>
                  </a:lnTo>
                  <a:lnTo>
                    <a:pt x="94" y="136"/>
                  </a:lnTo>
                  <a:lnTo>
                    <a:pt x="48" y="164"/>
                  </a:lnTo>
                  <a:lnTo>
                    <a:pt x="2" y="194"/>
                  </a:lnTo>
                  <a:lnTo>
                    <a:pt x="0" y="186"/>
                  </a:lnTo>
                  <a:lnTo>
                    <a:pt x="30" y="164"/>
                  </a:lnTo>
                  <a:lnTo>
                    <a:pt x="62" y="144"/>
                  </a:lnTo>
                  <a:lnTo>
                    <a:pt x="96" y="126"/>
                  </a:lnTo>
                  <a:lnTo>
                    <a:pt x="130" y="108"/>
                  </a:lnTo>
                  <a:lnTo>
                    <a:pt x="164" y="90"/>
                  </a:lnTo>
                  <a:lnTo>
                    <a:pt x="198" y="76"/>
                  </a:lnTo>
                  <a:lnTo>
                    <a:pt x="234" y="62"/>
                  </a:lnTo>
                  <a:lnTo>
                    <a:pt x="272" y="48"/>
                  </a:lnTo>
                  <a:lnTo>
                    <a:pt x="308" y="38"/>
                  </a:lnTo>
                  <a:lnTo>
                    <a:pt x="346" y="28"/>
                  </a:lnTo>
                  <a:lnTo>
                    <a:pt x="384" y="20"/>
                  </a:lnTo>
                  <a:lnTo>
                    <a:pt x="422" y="12"/>
                  </a:lnTo>
                  <a:lnTo>
                    <a:pt x="462" y="6"/>
                  </a:lnTo>
                  <a:lnTo>
                    <a:pt x="502" y="2"/>
                  </a:lnTo>
                  <a:lnTo>
                    <a:pt x="542" y="0"/>
                  </a:lnTo>
                  <a:lnTo>
                    <a:pt x="582" y="0"/>
                  </a:lnTo>
                  <a:lnTo>
                    <a:pt x="638" y="0"/>
                  </a:lnTo>
                  <a:lnTo>
                    <a:pt x="692" y="6"/>
                  </a:lnTo>
                  <a:lnTo>
                    <a:pt x="746" y="12"/>
                  </a:lnTo>
                  <a:lnTo>
                    <a:pt x="798" y="22"/>
                  </a:lnTo>
                  <a:lnTo>
                    <a:pt x="850" y="36"/>
                  </a:lnTo>
                  <a:lnTo>
                    <a:pt x="900" y="50"/>
                  </a:lnTo>
                  <a:lnTo>
                    <a:pt x="950" y="68"/>
                  </a:lnTo>
                  <a:lnTo>
                    <a:pt x="998" y="9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6" name="Freeform 94"/>
            <p:cNvSpPr>
              <a:spLocks/>
            </p:cNvSpPr>
            <p:nvPr/>
          </p:nvSpPr>
          <p:spPr bwMode="auto">
            <a:xfrm>
              <a:off x="2681288" y="2598738"/>
              <a:ext cx="1651000" cy="304800"/>
            </a:xfrm>
            <a:custGeom>
              <a:avLst/>
              <a:gdLst>
                <a:gd name="T0" fmla="*/ 2147483646 w 1040"/>
                <a:gd name="T1" fmla="*/ 252015625 h 192"/>
                <a:gd name="T2" fmla="*/ 2147483646 w 1040"/>
                <a:gd name="T3" fmla="*/ 252015625 h 192"/>
                <a:gd name="T4" fmla="*/ 2147483646 w 1040"/>
                <a:gd name="T5" fmla="*/ 252015625 h 192"/>
                <a:gd name="T6" fmla="*/ 2147483646 w 1040"/>
                <a:gd name="T7" fmla="*/ 267136563 h 192"/>
                <a:gd name="T8" fmla="*/ 2147483646 w 1040"/>
                <a:gd name="T9" fmla="*/ 267136563 h 192"/>
                <a:gd name="T10" fmla="*/ 2147483646 w 1040"/>
                <a:gd name="T11" fmla="*/ 221773750 h 192"/>
                <a:gd name="T12" fmla="*/ 2147483646 w 1040"/>
                <a:gd name="T13" fmla="*/ 221773750 h 192"/>
                <a:gd name="T14" fmla="*/ 2147483646 w 1040"/>
                <a:gd name="T15" fmla="*/ 176410938 h 192"/>
                <a:gd name="T16" fmla="*/ 2147483646 w 1040"/>
                <a:gd name="T17" fmla="*/ 136088438 h 192"/>
                <a:gd name="T18" fmla="*/ 2142132813 w 1040"/>
                <a:gd name="T19" fmla="*/ 100806250 h 192"/>
                <a:gd name="T20" fmla="*/ 2016125000 w 1040"/>
                <a:gd name="T21" fmla="*/ 70564375 h 192"/>
                <a:gd name="T22" fmla="*/ 1885076875 w 1040"/>
                <a:gd name="T23" fmla="*/ 50403125 h 192"/>
                <a:gd name="T24" fmla="*/ 1754028750 w 1040"/>
                <a:gd name="T25" fmla="*/ 30241875 h 192"/>
                <a:gd name="T26" fmla="*/ 1622980625 w 1040"/>
                <a:gd name="T27" fmla="*/ 20161250 h 192"/>
                <a:gd name="T28" fmla="*/ 1486892188 w 1040"/>
                <a:gd name="T29" fmla="*/ 20161250 h 192"/>
                <a:gd name="T30" fmla="*/ 1486892188 w 1040"/>
                <a:gd name="T31" fmla="*/ 20161250 h 192"/>
                <a:gd name="T32" fmla="*/ 1355844063 w 1040"/>
                <a:gd name="T33" fmla="*/ 20161250 h 192"/>
                <a:gd name="T34" fmla="*/ 1219755625 w 1040"/>
                <a:gd name="T35" fmla="*/ 30241875 h 192"/>
                <a:gd name="T36" fmla="*/ 1093747813 w 1040"/>
                <a:gd name="T37" fmla="*/ 50403125 h 192"/>
                <a:gd name="T38" fmla="*/ 962699688 w 1040"/>
                <a:gd name="T39" fmla="*/ 70564375 h 192"/>
                <a:gd name="T40" fmla="*/ 836691875 w 1040"/>
                <a:gd name="T41" fmla="*/ 100806250 h 192"/>
                <a:gd name="T42" fmla="*/ 710684063 w 1040"/>
                <a:gd name="T43" fmla="*/ 136088438 h 192"/>
                <a:gd name="T44" fmla="*/ 589716563 w 1040"/>
                <a:gd name="T45" fmla="*/ 176410938 h 192"/>
                <a:gd name="T46" fmla="*/ 473789375 w 1040"/>
                <a:gd name="T47" fmla="*/ 221773750 h 192"/>
                <a:gd name="T48" fmla="*/ 473789375 w 1040"/>
                <a:gd name="T49" fmla="*/ 221773750 h 192"/>
                <a:gd name="T50" fmla="*/ 347781563 w 1040"/>
                <a:gd name="T51" fmla="*/ 277217188 h 192"/>
                <a:gd name="T52" fmla="*/ 231854375 w 1040"/>
                <a:gd name="T53" fmla="*/ 342741250 h 192"/>
                <a:gd name="T54" fmla="*/ 115927188 w 1040"/>
                <a:gd name="T55" fmla="*/ 408265313 h 192"/>
                <a:gd name="T56" fmla="*/ 5040313 w 1040"/>
                <a:gd name="T57" fmla="*/ 483870000 h 192"/>
                <a:gd name="T58" fmla="*/ 5040313 w 1040"/>
                <a:gd name="T59" fmla="*/ 483870000 h 192"/>
                <a:gd name="T60" fmla="*/ 0 w 1040"/>
                <a:gd name="T61" fmla="*/ 458668438 h 192"/>
                <a:gd name="T62" fmla="*/ 0 w 1040"/>
                <a:gd name="T63" fmla="*/ 458668438 h 192"/>
                <a:gd name="T64" fmla="*/ 80645000 w 1040"/>
                <a:gd name="T65" fmla="*/ 408265313 h 192"/>
                <a:gd name="T66" fmla="*/ 161290000 w 1040"/>
                <a:gd name="T67" fmla="*/ 357862188 h 192"/>
                <a:gd name="T68" fmla="*/ 246975313 w 1040"/>
                <a:gd name="T69" fmla="*/ 307459063 h 192"/>
                <a:gd name="T70" fmla="*/ 332660625 w 1040"/>
                <a:gd name="T71" fmla="*/ 267136563 h 192"/>
                <a:gd name="T72" fmla="*/ 423386250 w 1040"/>
                <a:gd name="T73" fmla="*/ 226814063 h 192"/>
                <a:gd name="T74" fmla="*/ 509071563 w 1040"/>
                <a:gd name="T75" fmla="*/ 186491563 h 192"/>
                <a:gd name="T76" fmla="*/ 604837500 w 1040"/>
                <a:gd name="T77" fmla="*/ 151209375 h 192"/>
                <a:gd name="T78" fmla="*/ 695563125 w 1040"/>
                <a:gd name="T79" fmla="*/ 120967500 h 192"/>
                <a:gd name="T80" fmla="*/ 791329063 w 1040"/>
                <a:gd name="T81" fmla="*/ 90725625 h 192"/>
                <a:gd name="T82" fmla="*/ 887095000 w 1040"/>
                <a:gd name="T83" fmla="*/ 65524063 h 192"/>
                <a:gd name="T84" fmla="*/ 982860938 w 1040"/>
                <a:gd name="T85" fmla="*/ 45362813 h 192"/>
                <a:gd name="T86" fmla="*/ 1083667188 w 1040"/>
                <a:gd name="T87" fmla="*/ 30241875 h 192"/>
                <a:gd name="T88" fmla="*/ 1184473438 w 1040"/>
                <a:gd name="T89" fmla="*/ 15120938 h 192"/>
                <a:gd name="T90" fmla="*/ 1285279688 w 1040"/>
                <a:gd name="T91" fmla="*/ 5040313 h 192"/>
                <a:gd name="T92" fmla="*/ 1386085938 w 1040"/>
                <a:gd name="T93" fmla="*/ 0 h 192"/>
                <a:gd name="T94" fmla="*/ 1486892188 w 1040"/>
                <a:gd name="T95" fmla="*/ 0 h 192"/>
                <a:gd name="T96" fmla="*/ 1486892188 w 1040"/>
                <a:gd name="T97" fmla="*/ 0 h 192"/>
                <a:gd name="T98" fmla="*/ 1638101563 w 1040"/>
                <a:gd name="T99" fmla="*/ 5040313 h 192"/>
                <a:gd name="T100" fmla="*/ 1789310938 w 1040"/>
                <a:gd name="T101" fmla="*/ 15120938 h 192"/>
                <a:gd name="T102" fmla="*/ 1935480000 w 1040"/>
                <a:gd name="T103" fmla="*/ 35282188 h 192"/>
                <a:gd name="T104" fmla="*/ 2076608750 w 1040"/>
                <a:gd name="T105" fmla="*/ 65524063 h 192"/>
                <a:gd name="T106" fmla="*/ 2147483646 w 1040"/>
                <a:gd name="T107" fmla="*/ 100806250 h 192"/>
                <a:gd name="T108" fmla="*/ 2147483646 w 1040"/>
                <a:gd name="T109" fmla="*/ 146169063 h 192"/>
                <a:gd name="T110" fmla="*/ 2147483646 w 1040"/>
                <a:gd name="T111" fmla="*/ 196572188 h 192"/>
                <a:gd name="T112" fmla="*/ 2147483646 w 1040"/>
                <a:gd name="T113" fmla="*/ 252015625 h 192"/>
                <a:gd name="T114" fmla="*/ 2147483646 w 1040"/>
                <a:gd name="T115" fmla="*/ 252015625 h 1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40" h="192">
                  <a:moveTo>
                    <a:pt x="1040" y="100"/>
                  </a:moveTo>
                  <a:lnTo>
                    <a:pt x="1040" y="100"/>
                  </a:lnTo>
                  <a:lnTo>
                    <a:pt x="1034" y="106"/>
                  </a:lnTo>
                  <a:lnTo>
                    <a:pt x="994" y="88"/>
                  </a:lnTo>
                  <a:lnTo>
                    <a:pt x="948" y="70"/>
                  </a:lnTo>
                  <a:lnTo>
                    <a:pt x="898" y="54"/>
                  </a:lnTo>
                  <a:lnTo>
                    <a:pt x="850" y="40"/>
                  </a:lnTo>
                  <a:lnTo>
                    <a:pt x="800" y="28"/>
                  </a:lnTo>
                  <a:lnTo>
                    <a:pt x="748" y="20"/>
                  </a:lnTo>
                  <a:lnTo>
                    <a:pt x="696" y="12"/>
                  </a:lnTo>
                  <a:lnTo>
                    <a:pt x="644" y="8"/>
                  </a:lnTo>
                  <a:lnTo>
                    <a:pt x="590" y="8"/>
                  </a:lnTo>
                  <a:lnTo>
                    <a:pt x="538" y="8"/>
                  </a:lnTo>
                  <a:lnTo>
                    <a:pt x="484" y="12"/>
                  </a:lnTo>
                  <a:lnTo>
                    <a:pt x="434" y="20"/>
                  </a:lnTo>
                  <a:lnTo>
                    <a:pt x="382" y="28"/>
                  </a:lnTo>
                  <a:lnTo>
                    <a:pt x="332" y="40"/>
                  </a:lnTo>
                  <a:lnTo>
                    <a:pt x="282" y="54"/>
                  </a:lnTo>
                  <a:lnTo>
                    <a:pt x="234" y="70"/>
                  </a:lnTo>
                  <a:lnTo>
                    <a:pt x="188" y="88"/>
                  </a:lnTo>
                  <a:lnTo>
                    <a:pt x="138" y="110"/>
                  </a:lnTo>
                  <a:lnTo>
                    <a:pt x="92" y="136"/>
                  </a:lnTo>
                  <a:lnTo>
                    <a:pt x="46" y="162"/>
                  </a:lnTo>
                  <a:lnTo>
                    <a:pt x="2" y="192"/>
                  </a:lnTo>
                  <a:lnTo>
                    <a:pt x="0" y="182"/>
                  </a:lnTo>
                  <a:lnTo>
                    <a:pt x="32" y="162"/>
                  </a:lnTo>
                  <a:lnTo>
                    <a:pt x="64" y="142"/>
                  </a:lnTo>
                  <a:lnTo>
                    <a:pt x="98" y="122"/>
                  </a:lnTo>
                  <a:lnTo>
                    <a:pt x="132" y="106"/>
                  </a:lnTo>
                  <a:lnTo>
                    <a:pt x="168" y="90"/>
                  </a:lnTo>
                  <a:lnTo>
                    <a:pt x="202" y="74"/>
                  </a:lnTo>
                  <a:lnTo>
                    <a:pt x="240" y="60"/>
                  </a:lnTo>
                  <a:lnTo>
                    <a:pt x="276" y="48"/>
                  </a:lnTo>
                  <a:lnTo>
                    <a:pt x="314" y="36"/>
                  </a:lnTo>
                  <a:lnTo>
                    <a:pt x="352" y="26"/>
                  </a:lnTo>
                  <a:lnTo>
                    <a:pt x="390" y="18"/>
                  </a:lnTo>
                  <a:lnTo>
                    <a:pt x="430" y="12"/>
                  </a:lnTo>
                  <a:lnTo>
                    <a:pt x="470" y="6"/>
                  </a:lnTo>
                  <a:lnTo>
                    <a:pt x="510" y="2"/>
                  </a:lnTo>
                  <a:lnTo>
                    <a:pt x="550" y="0"/>
                  </a:lnTo>
                  <a:lnTo>
                    <a:pt x="590" y="0"/>
                  </a:lnTo>
                  <a:lnTo>
                    <a:pt x="650" y="2"/>
                  </a:lnTo>
                  <a:lnTo>
                    <a:pt x="710" y="6"/>
                  </a:lnTo>
                  <a:lnTo>
                    <a:pt x="768" y="14"/>
                  </a:lnTo>
                  <a:lnTo>
                    <a:pt x="824" y="26"/>
                  </a:lnTo>
                  <a:lnTo>
                    <a:pt x="880" y="40"/>
                  </a:lnTo>
                  <a:lnTo>
                    <a:pt x="936" y="58"/>
                  </a:lnTo>
                  <a:lnTo>
                    <a:pt x="988" y="78"/>
                  </a:lnTo>
                  <a:lnTo>
                    <a:pt x="1040" y="10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7" name="Freeform 95"/>
            <p:cNvSpPr>
              <a:spLocks/>
            </p:cNvSpPr>
            <p:nvPr/>
          </p:nvSpPr>
          <p:spPr bwMode="auto">
            <a:xfrm>
              <a:off x="2671763" y="2535238"/>
              <a:ext cx="1717675" cy="298450"/>
            </a:xfrm>
            <a:custGeom>
              <a:avLst/>
              <a:gdLst>
                <a:gd name="T0" fmla="*/ 2147483646 w 1082"/>
                <a:gd name="T1" fmla="*/ 287297813 h 188"/>
                <a:gd name="T2" fmla="*/ 2147483646 w 1082"/>
                <a:gd name="T3" fmla="*/ 287297813 h 188"/>
                <a:gd name="T4" fmla="*/ 2147483646 w 1082"/>
                <a:gd name="T5" fmla="*/ 302418750 h 188"/>
                <a:gd name="T6" fmla="*/ 2147483646 w 1082"/>
                <a:gd name="T7" fmla="*/ 302418750 h 188"/>
                <a:gd name="T8" fmla="*/ 2147483646 w 1082"/>
                <a:gd name="T9" fmla="*/ 231854375 h 188"/>
                <a:gd name="T10" fmla="*/ 2147483646 w 1082"/>
                <a:gd name="T11" fmla="*/ 231854375 h 188"/>
                <a:gd name="T12" fmla="*/ 2147483646 w 1082"/>
                <a:gd name="T13" fmla="*/ 181451250 h 188"/>
                <a:gd name="T14" fmla="*/ 2147483646 w 1082"/>
                <a:gd name="T15" fmla="*/ 141128750 h 188"/>
                <a:gd name="T16" fmla="*/ 2147483646 w 1082"/>
                <a:gd name="T17" fmla="*/ 105846563 h 188"/>
                <a:gd name="T18" fmla="*/ 2051407188 w 1082"/>
                <a:gd name="T19" fmla="*/ 75604688 h 188"/>
                <a:gd name="T20" fmla="*/ 1915318750 w 1082"/>
                <a:gd name="T21" fmla="*/ 50403125 h 188"/>
                <a:gd name="T22" fmla="*/ 1779230313 w 1082"/>
                <a:gd name="T23" fmla="*/ 35282188 h 188"/>
                <a:gd name="T24" fmla="*/ 1643141875 w 1082"/>
                <a:gd name="T25" fmla="*/ 20161250 h 188"/>
                <a:gd name="T26" fmla="*/ 1502013125 w 1082"/>
                <a:gd name="T27" fmla="*/ 20161250 h 188"/>
                <a:gd name="T28" fmla="*/ 1502013125 w 1082"/>
                <a:gd name="T29" fmla="*/ 20161250 h 188"/>
                <a:gd name="T30" fmla="*/ 1365924688 w 1082"/>
                <a:gd name="T31" fmla="*/ 20161250 h 188"/>
                <a:gd name="T32" fmla="*/ 1224795938 w 1082"/>
                <a:gd name="T33" fmla="*/ 35282188 h 188"/>
                <a:gd name="T34" fmla="*/ 1088707500 w 1082"/>
                <a:gd name="T35" fmla="*/ 50403125 h 188"/>
                <a:gd name="T36" fmla="*/ 957659375 w 1082"/>
                <a:gd name="T37" fmla="*/ 75604688 h 188"/>
                <a:gd name="T38" fmla="*/ 826611250 w 1082"/>
                <a:gd name="T39" fmla="*/ 105846563 h 188"/>
                <a:gd name="T40" fmla="*/ 695563125 w 1082"/>
                <a:gd name="T41" fmla="*/ 141128750 h 188"/>
                <a:gd name="T42" fmla="*/ 569555313 w 1082"/>
                <a:gd name="T43" fmla="*/ 181451250 h 188"/>
                <a:gd name="T44" fmla="*/ 448587813 w 1082"/>
                <a:gd name="T45" fmla="*/ 231854375 h 188"/>
                <a:gd name="T46" fmla="*/ 448587813 w 1082"/>
                <a:gd name="T47" fmla="*/ 231854375 h 188"/>
                <a:gd name="T48" fmla="*/ 332660625 w 1082"/>
                <a:gd name="T49" fmla="*/ 282257500 h 188"/>
                <a:gd name="T50" fmla="*/ 221773750 w 1082"/>
                <a:gd name="T51" fmla="*/ 342741250 h 188"/>
                <a:gd name="T52" fmla="*/ 110886875 w 1082"/>
                <a:gd name="T53" fmla="*/ 403225000 h 188"/>
                <a:gd name="T54" fmla="*/ 5040313 w 1082"/>
                <a:gd name="T55" fmla="*/ 473789375 h 188"/>
                <a:gd name="T56" fmla="*/ 5040313 w 1082"/>
                <a:gd name="T57" fmla="*/ 473789375 h 188"/>
                <a:gd name="T58" fmla="*/ 0 w 1082"/>
                <a:gd name="T59" fmla="*/ 448587813 h 188"/>
                <a:gd name="T60" fmla="*/ 0 w 1082"/>
                <a:gd name="T61" fmla="*/ 448587813 h 188"/>
                <a:gd name="T62" fmla="*/ 80645000 w 1082"/>
                <a:gd name="T63" fmla="*/ 398184688 h 188"/>
                <a:gd name="T64" fmla="*/ 166330313 w 1082"/>
                <a:gd name="T65" fmla="*/ 347781563 h 188"/>
                <a:gd name="T66" fmla="*/ 252015625 w 1082"/>
                <a:gd name="T67" fmla="*/ 302418750 h 188"/>
                <a:gd name="T68" fmla="*/ 337700938 w 1082"/>
                <a:gd name="T69" fmla="*/ 257055938 h 188"/>
                <a:gd name="T70" fmla="*/ 428426563 w 1082"/>
                <a:gd name="T71" fmla="*/ 216733438 h 188"/>
                <a:gd name="T72" fmla="*/ 519152188 w 1082"/>
                <a:gd name="T73" fmla="*/ 181451250 h 188"/>
                <a:gd name="T74" fmla="*/ 609877813 w 1082"/>
                <a:gd name="T75" fmla="*/ 146169063 h 188"/>
                <a:gd name="T76" fmla="*/ 705643750 w 1082"/>
                <a:gd name="T77" fmla="*/ 115927188 h 188"/>
                <a:gd name="T78" fmla="*/ 801409688 w 1082"/>
                <a:gd name="T79" fmla="*/ 90725625 h 188"/>
                <a:gd name="T80" fmla="*/ 897175625 w 1082"/>
                <a:gd name="T81" fmla="*/ 65524063 h 188"/>
                <a:gd name="T82" fmla="*/ 997981875 w 1082"/>
                <a:gd name="T83" fmla="*/ 45362813 h 188"/>
                <a:gd name="T84" fmla="*/ 1093747813 w 1082"/>
                <a:gd name="T85" fmla="*/ 30241875 h 188"/>
                <a:gd name="T86" fmla="*/ 1194554063 w 1082"/>
                <a:gd name="T87" fmla="*/ 15120938 h 188"/>
                <a:gd name="T88" fmla="*/ 1295360313 w 1082"/>
                <a:gd name="T89" fmla="*/ 5040313 h 188"/>
                <a:gd name="T90" fmla="*/ 1401206875 w 1082"/>
                <a:gd name="T91" fmla="*/ 0 h 188"/>
                <a:gd name="T92" fmla="*/ 1502013125 w 1082"/>
                <a:gd name="T93" fmla="*/ 0 h 188"/>
                <a:gd name="T94" fmla="*/ 1502013125 w 1082"/>
                <a:gd name="T95" fmla="*/ 0 h 188"/>
                <a:gd name="T96" fmla="*/ 1668343438 w 1082"/>
                <a:gd name="T97" fmla="*/ 5040313 h 188"/>
                <a:gd name="T98" fmla="*/ 1829633438 w 1082"/>
                <a:gd name="T99" fmla="*/ 20161250 h 188"/>
                <a:gd name="T100" fmla="*/ 1985883125 w 1082"/>
                <a:gd name="T101" fmla="*/ 40322500 h 188"/>
                <a:gd name="T102" fmla="*/ 2142132813 w 1082"/>
                <a:gd name="T103" fmla="*/ 75604688 h 188"/>
                <a:gd name="T104" fmla="*/ 2147483646 w 1082"/>
                <a:gd name="T105" fmla="*/ 115927188 h 188"/>
                <a:gd name="T106" fmla="*/ 2147483646 w 1082"/>
                <a:gd name="T107" fmla="*/ 161290000 h 188"/>
                <a:gd name="T108" fmla="*/ 2147483646 w 1082"/>
                <a:gd name="T109" fmla="*/ 221773750 h 188"/>
                <a:gd name="T110" fmla="*/ 2147483646 w 1082"/>
                <a:gd name="T111" fmla="*/ 287297813 h 188"/>
                <a:gd name="T112" fmla="*/ 2147483646 w 1082"/>
                <a:gd name="T113" fmla="*/ 287297813 h 18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82" h="188">
                  <a:moveTo>
                    <a:pt x="1082" y="114"/>
                  </a:moveTo>
                  <a:lnTo>
                    <a:pt x="1082" y="114"/>
                  </a:lnTo>
                  <a:lnTo>
                    <a:pt x="1074" y="120"/>
                  </a:lnTo>
                  <a:lnTo>
                    <a:pt x="1016" y="92"/>
                  </a:lnTo>
                  <a:lnTo>
                    <a:pt x="966" y="72"/>
                  </a:lnTo>
                  <a:lnTo>
                    <a:pt x="916" y="56"/>
                  </a:lnTo>
                  <a:lnTo>
                    <a:pt x="866" y="42"/>
                  </a:lnTo>
                  <a:lnTo>
                    <a:pt x="814" y="30"/>
                  </a:lnTo>
                  <a:lnTo>
                    <a:pt x="760" y="20"/>
                  </a:lnTo>
                  <a:lnTo>
                    <a:pt x="706" y="14"/>
                  </a:lnTo>
                  <a:lnTo>
                    <a:pt x="652" y="8"/>
                  </a:lnTo>
                  <a:lnTo>
                    <a:pt x="596" y="8"/>
                  </a:lnTo>
                  <a:lnTo>
                    <a:pt x="542" y="8"/>
                  </a:lnTo>
                  <a:lnTo>
                    <a:pt x="486" y="14"/>
                  </a:lnTo>
                  <a:lnTo>
                    <a:pt x="432" y="20"/>
                  </a:lnTo>
                  <a:lnTo>
                    <a:pt x="380" y="30"/>
                  </a:lnTo>
                  <a:lnTo>
                    <a:pt x="328" y="42"/>
                  </a:lnTo>
                  <a:lnTo>
                    <a:pt x="276" y="56"/>
                  </a:lnTo>
                  <a:lnTo>
                    <a:pt x="226" y="72"/>
                  </a:lnTo>
                  <a:lnTo>
                    <a:pt x="178" y="92"/>
                  </a:lnTo>
                  <a:lnTo>
                    <a:pt x="132" y="112"/>
                  </a:lnTo>
                  <a:lnTo>
                    <a:pt x="88" y="136"/>
                  </a:lnTo>
                  <a:lnTo>
                    <a:pt x="44" y="160"/>
                  </a:lnTo>
                  <a:lnTo>
                    <a:pt x="2" y="188"/>
                  </a:lnTo>
                  <a:lnTo>
                    <a:pt x="0" y="178"/>
                  </a:lnTo>
                  <a:lnTo>
                    <a:pt x="32" y="158"/>
                  </a:lnTo>
                  <a:lnTo>
                    <a:pt x="66" y="138"/>
                  </a:lnTo>
                  <a:lnTo>
                    <a:pt x="100" y="120"/>
                  </a:lnTo>
                  <a:lnTo>
                    <a:pt x="134" y="102"/>
                  </a:lnTo>
                  <a:lnTo>
                    <a:pt x="170" y="86"/>
                  </a:lnTo>
                  <a:lnTo>
                    <a:pt x="206" y="72"/>
                  </a:lnTo>
                  <a:lnTo>
                    <a:pt x="242" y="58"/>
                  </a:lnTo>
                  <a:lnTo>
                    <a:pt x="280" y="46"/>
                  </a:lnTo>
                  <a:lnTo>
                    <a:pt x="318" y="36"/>
                  </a:lnTo>
                  <a:lnTo>
                    <a:pt x="356" y="26"/>
                  </a:lnTo>
                  <a:lnTo>
                    <a:pt x="396" y="18"/>
                  </a:lnTo>
                  <a:lnTo>
                    <a:pt x="434" y="12"/>
                  </a:lnTo>
                  <a:lnTo>
                    <a:pt x="474" y="6"/>
                  </a:lnTo>
                  <a:lnTo>
                    <a:pt x="514" y="2"/>
                  </a:lnTo>
                  <a:lnTo>
                    <a:pt x="556" y="0"/>
                  </a:lnTo>
                  <a:lnTo>
                    <a:pt x="596" y="0"/>
                  </a:lnTo>
                  <a:lnTo>
                    <a:pt x="662" y="2"/>
                  </a:lnTo>
                  <a:lnTo>
                    <a:pt x="726" y="8"/>
                  </a:lnTo>
                  <a:lnTo>
                    <a:pt x="788" y="16"/>
                  </a:lnTo>
                  <a:lnTo>
                    <a:pt x="850" y="30"/>
                  </a:lnTo>
                  <a:lnTo>
                    <a:pt x="910" y="46"/>
                  </a:lnTo>
                  <a:lnTo>
                    <a:pt x="968" y="64"/>
                  </a:lnTo>
                  <a:lnTo>
                    <a:pt x="1026" y="88"/>
                  </a:lnTo>
                  <a:lnTo>
                    <a:pt x="1082" y="114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8" name="Freeform 96"/>
            <p:cNvSpPr>
              <a:spLocks/>
            </p:cNvSpPr>
            <p:nvPr/>
          </p:nvSpPr>
          <p:spPr bwMode="auto">
            <a:xfrm>
              <a:off x="2665413" y="2471738"/>
              <a:ext cx="1781175" cy="288925"/>
            </a:xfrm>
            <a:custGeom>
              <a:avLst/>
              <a:gdLst>
                <a:gd name="T0" fmla="*/ 2147483646 w 1122"/>
                <a:gd name="T1" fmla="*/ 322580000 h 182"/>
                <a:gd name="T2" fmla="*/ 2147483646 w 1122"/>
                <a:gd name="T3" fmla="*/ 322580000 h 182"/>
                <a:gd name="T4" fmla="*/ 2147483646 w 1122"/>
                <a:gd name="T5" fmla="*/ 332660625 h 182"/>
                <a:gd name="T6" fmla="*/ 2147483646 w 1122"/>
                <a:gd name="T7" fmla="*/ 332660625 h 182"/>
                <a:gd name="T8" fmla="*/ 2147483646 w 1122"/>
                <a:gd name="T9" fmla="*/ 287297813 h 182"/>
                <a:gd name="T10" fmla="*/ 2147483646 w 1122"/>
                <a:gd name="T11" fmla="*/ 241935000 h 182"/>
                <a:gd name="T12" fmla="*/ 2147483646 w 1122"/>
                <a:gd name="T13" fmla="*/ 241935000 h 182"/>
                <a:gd name="T14" fmla="*/ 2147483646 w 1122"/>
                <a:gd name="T15" fmla="*/ 191531875 h 182"/>
                <a:gd name="T16" fmla="*/ 2147483646 w 1122"/>
                <a:gd name="T17" fmla="*/ 146169063 h 182"/>
                <a:gd name="T18" fmla="*/ 2147483646 w 1122"/>
                <a:gd name="T19" fmla="*/ 105846563 h 182"/>
                <a:gd name="T20" fmla="*/ 2081649063 w 1122"/>
                <a:gd name="T21" fmla="*/ 75604688 h 182"/>
                <a:gd name="T22" fmla="*/ 1940520313 w 1122"/>
                <a:gd name="T23" fmla="*/ 50403125 h 182"/>
                <a:gd name="T24" fmla="*/ 1799391563 w 1122"/>
                <a:gd name="T25" fmla="*/ 35282188 h 182"/>
                <a:gd name="T26" fmla="*/ 1658262813 w 1122"/>
                <a:gd name="T27" fmla="*/ 20161250 h 182"/>
                <a:gd name="T28" fmla="*/ 1512093750 w 1122"/>
                <a:gd name="T29" fmla="*/ 20161250 h 182"/>
                <a:gd name="T30" fmla="*/ 1512093750 w 1122"/>
                <a:gd name="T31" fmla="*/ 20161250 h 182"/>
                <a:gd name="T32" fmla="*/ 1370965000 w 1122"/>
                <a:gd name="T33" fmla="*/ 20161250 h 182"/>
                <a:gd name="T34" fmla="*/ 1224795938 w 1122"/>
                <a:gd name="T35" fmla="*/ 35282188 h 182"/>
                <a:gd name="T36" fmla="*/ 1083667188 w 1122"/>
                <a:gd name="T37" fmla="*/ 50403125 h 182"/>
                <a:gd name="T38" fmla="*/ 947578750 w 1122"/>
                <a:gd name="T39" fmla="*/ 75604688 h 182"/>
                <a:gd name="T40" fmla="*/ 811490313 w 1122"/>
                <a:gd name="T41" fmla="*/ 105846563 h 182"/>
                <a:gd name="T42" fmla="*/ 675401875 w 1122"/>
                <a:gd name="T43" fmla="*/ 146169063 h 182"/>
                <a:gd name="T44" fmla="*/ 549394063 w 1122"/>
                <a:gd name="T45" fmla="*/ 191531875 h 182"/>
                <a:gd name="T46" fmla="*/ 418345938 w 1122"/>
                <a:gd name="T47" fmla="*/ 241935000 h 182"/>
                <a:gd name="T48" fmla="*/ 418345938 w 1122"/>
                <a:gd name="T49" fmla="*/ 241935000 h 182"/>
                <a:gd name="T50" fmla="*/ 312499375 w 1122"/>
                <a:gd name="T51" fmla="*/ 287297813 h 182"/>
                <a:gd name="T52" fmla="*/ 206652813 w 1122"/>
                <a:gd name="T53" fmla="*/ 342741250 h 182"/>
                <a:gd name="T54" fmla="*/ 100806250 w 1122"/>
                <a:gd name="T55" fmla="*/ 398184688 h 182"/>
                <a:gd name="T56" fmla="*/ 0 w 1122"/>
                <a:gd name="T57" fmla="*/ 458668438 h 182"/>
                <a:gd name="T58" fmla="*/ 0 w 1122"/>
                <a:gd name="T59" fmla="*/ 458668438 h 182"/>
                <a:gd name="T60" fmla="*/ 0 w 1122"/>
                <a:gd name="T61" fmla="*/ 438507188 h 182"/>
                <a:gd name="T62" fmla="*/ 0 w 1122"/>
                <a:gd name="T63" fmla="*/ 438507188 h 182"/>
                <a:gd name="T64" fmla="*/ 80645000 w 1122"/>
                <a:gd name="T65" fmla="*/ 388104063 h 182"/>
                <a:gd name="T66" fmla="*/ 166330313 w 1122"/>
                <a:gd name="T67" fmla="*/ 337700938 h 182"/>
                <a:gd name="T68" fmla="*/ 252015625 w 1122"/>
                <a:gd name="T69" fmla="*/ 292338125 h 182"/>
                <a:gd name="T70" fmla="*/ 342741250 w 1122"/>
                <a:gd name="T71" fmla="*/ 252015625 h 182"/>
                <a:gd name="T72" fmla="*/ 433466875 w 1122"/>
                <a:gd name="T73" fmla="*/ 211693125 h 182"/>
                <a:gd name="T74" fmla="*/ 524192500 w 1122"/>
                <a:gd name="T75" fmla="*/ 176410938 h 182"/>
                <a:gd name="T76" fmla="*/ 619958438 w 1122"/>
                <a:gd name="T77" fmla="*/ 141128750 h 182"/>
                <a:gd name="T78" fmla="*/ 710684063 w 1122"/>
                <a:gd name="T79" fmla="*/ 115927188 h 182"/>
                <a:gd name="T80" fmla="*/ 806450000 w 1122"/>
                <a:gd name="T81" fmla="*/ 85685313 h 182"/>
                <a:gd name="T82" fmla="*/ 907256250 w 1122"/>
                <a:gd name="T83" fmla="*/ 65524063 h 182"/>
                <a:gd name="T84" fmla="*/ 1003022188 w 1122"/>
                <a:gd name="T85" fmla="*/ 45362813 h 182"/>
                <a:gd name="T86" fmla="*/ 1103828438 w 1122"/>
                <a:gd name="T87" fmla="*/ 30241875 h 182"/>
                <a:gd name="T88" fmla="*/ 1204634688 w 1122"/>
                <a:gd name="T89" fmla="*/ 15120938 h 182"/>
                <a:gd name="T90" fmla="*/ 1305440938 w 1122"/>
                <a:gd name="T91" fmla="*/ 5040313 h 182"/>
                <a:gd name="T92" fmla="*/ 1411287500 w 1122"/>
                <a:gd name="T93" fmla="*/ 0 h 182"/>
                <a:gd name="T94" fmla="*/ 1512093750 w 1122"/>
                <a:gd name="T95" fmla="*/ 0 h 182"/>
                <a:gd name="T96" fmla="*/ 1512093750 w 1122"/>
                <a:gd name="T97" fmla="*/ 0 h 182"/>
                <a:gd name="T98" fmla="*/ 1688504688 w 1122"/>
                <a:gd name="T99" fmla="*/ 5040313 h 182"/>
                <a:gd name="T100" fmla="*/ 1864915625 w 1122"/>
                <a:gd name="T101" fmla="*/ 20161250 h 182"/>
                <a:gd name="T102" fmla="*/ 2036286250 w 1122"/>
                <a:gd name="T103" fmla="*/ 45362813 h 182"/>
                <a:gd name="T104" fmla="*/ 2147483646 w 1122"/>
                <a:gd name="T105" fmla="*/ 80645000 h 182"/>
                <a:gd name="T106" fmla="*/ 2147483646 w 1122"/>
                <a:gd name="T107" fmla="*/ 131048125 h 182"/>
                <a:gd name="T108" fmla="*/ 2147483646 w 1122"/>
                <a:gd name="T109" fmla="*/ 186491563 h 182"/>
                <a:gd name="T110" fmla="*/ 2147483646 w 1122"/>
                <a:gd name="T111" fmla="*/ 246975313 h 182"/>
                <a:gd name="T112" fmla="*/ 2147483646 w 1122"/>
                <a:gd name="T113" fmla="*/ 322580000 h 182"/>
                <a:gd name="T114" fmla="*/ 2147483646 w 1122"/>
                <a:gd name="T115" fmla="*/ 322580000 h 1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122" h="182">
                  <a:moveTo>
                    <a:pt x="1122" y="128"/>
                  </a:moveTo>
                  <a:lnTo>
                    <a:pt x="1122" y="128"/>
                  </a:lnTo>
                  <a:lnTo>
                    <a:pt x="1114" y="132"/>
                  </a:lnTo>
                  <a:lnTo>
                    <a:pt x="1076" y="114"/>
                  </a:lnTo>
                  <a:lnTo>
                    <a:pt x="1036" y="96"/>
                  </a:lnTo>
                  <a:lnTo>
                    <a:pt x="984" y="76"/>
                  </a:lnTo>
                  <a:lnTo>
                    <a:pt x="932" y="58"/>
                  </a:lnTo>
                  <a:lnTo>
                    <a:pt x="880" y="42"/>
                  </a:lnTo>
                  <a:lnTo>
                    <a:pt x="826" y="30"/>
                  </a:lnTo>
                  <a:lnTo>
                    <a:pt x="770" y="20"/>
                  </a:lnTo>
                  <a:lnTo>
                    <a:pt x="714" y="14"/>
                  </a:lnTo>
                  <a:lnTo>
                    <a:pt x="658" y="8"/>
                  </a:lnTo>
                  <a:lnTo>
                    <a:pt x="600" y="8"/>
                  </a:lnTo>
                  <a:lnTo>
                    <a:pt x="544" y="8"/>
                  </a:lnTo>
                  <a:lnTo>
                    <a:pt x="486" y="14"/>
                  </a:lnTo>
                  <a:lnTo>
                    <a:pt x="430" y="20"/>
                  </a:lnTo>
                  <a:lnTo>
                    <a:pt x="376" y="30"/>
                  </a:lnTo>
                  <a:lnTo>
                    <a:pt x="322" y="42"/>
                  </a:lnTo>
                  <a:lnTo>
                    <a:pt x="268" y="58"/>
                  </a:lnTo>
                  <a:lnTo>
                    <a:pt x="218" y="76"/>
                  </a:lnTo>
                  <a:lnTo>
                    <a:pt x="166" y="96"/>
                  </a:lnTo>
                  <a:lnTo>
                    <a:pt x="124" y="114"/>
                  </a:lnTo>
                  <a:lnTo>
                    <a:pt x="82" y="136"/>
                  </a:lnTo>
                  <a:lnTo>
                    <a:pt x="40" y="158"/>
                  </a:lnTo>
                  <a:lnTo>
                    <a:pt x="0" y="182"/>
                  </a:lnTo>
                  <a:lnTo>
                    <a:pt x="0" y="174"/>
                  </a:lnTo>
                  <a:lnTo>
                    <a:pt x="32" y="154"/>
                  </a:lnTo>
                  <a:lnTo>
                    <a:pt x="66" y="134"/>
                  </a:lnTo>
                  <a:lnTo>
                    <a:pt x="100" y="116"/>
                  </a:lnTo>
                  <a:lnTo>
                    <a:pt x="136" y="100"/>
                  </a:lnTo>
                  <a:lnTo>
                    <a:pt x="172" y="84"/>
                  </a:lnTo>
                  <a:lnTo>
                    <a:pt x="208" y="70"/>
                  </a:lnTo>
                  <a:lnTo>
                    <a:pt x="246" y="56"/>
                  </a:lnTo>
                  <a:lnTo>
                    <a:pt x="282" y="46"/>
                  </a:lnTo>
                  <a:lnTo>
                    <a:pt x="320" y="34"/>
                  </a:lnTo>
                  <a:lnTo>
                    <a:pt x="360" y="26"/>
                  </a:lnTo>
                  <a:lnTo>
                    <a:pt x="398" y="18"/>
                  </a:lnTo>
                  <a:lnTo>
                    <a:pt x="438" y="12"/>
                  </a:lnTo>
                  <a:lnTo>
                    <a:pt x="478" y="6"/>
                  </a:lnTo>
                  <a:lnTo>
                    <a:pt x="518" y="2"/>
                  </a:lnTo>
                  <a:lnTo>
                    <a:pt x="560" y="0"/>
                  </a:lnTo>
                  <a:lnTo>
                    <a:pt x="600" y="0"/>
                  </a:lnTo>
                  <a:lnTo>
                    <a:pt x="670" y="2"/>
                  </a:lnTo>
                  <a:lnTo>
                    <a:pt x="740" y="8"/>
                  </a:lnTo>
                  <a:lnTo>
                    <a:pt x="808" y="18"/>
                  </a:lnTo>
                  <a:lnTo>
                    <a:pt x="874" y="32"/>
                  </a:lnTo>
                  <a:lnTo>
                    <a:pt x="938" y="52"/>
                  </a:lnTo>
                  <a:lnTo>
                    <a:pt x="1002" y="74"/>
                  </a:lnTo>
                  <a:lnTo>
                    <a:pt x="1062" y="98"/>
                  </a:lnTo>
                  <a:lnTo>
                    <a:pt x="1122" y="12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69" name="Freeform 97"/>
            <p:cNvSpPr>
              <a:spLocks/>
            </p:cNvSpPr>
            <p:nvPr/>
          </p:nvSpPr>
          <p:spPr bwMode="auto">
            <a:xfrm>
              <a:off x="2662238" y="2408238"/>
              <a:ext cx="1844675" cy="282575"/>
            </a:xfrm>
            <a:custGeom>
              <a:avLst/>
              <a:gdLst>
                <a:gd name="T0" fmla="*/ 2147483646 w 1162"/>
                <a:gd name="T1" fmla="*/ 357862188 h 178"/>
                <a:gd name="T2" fmla="*/ 2147483646 w 1162"/>
                <a:gd name="T3" fmla="*/ 357862188 h 178"/>
                <a:gd name="T4" fmla="*/ 2147483646 w 1162"/>
                <a:gd name="T5" fmla="*/ 372983125 h 178"/>
                <a:gd name="T6" fmla="*/ 2147483646 w 1162"/>
                <a:gd name="T7" fmla="*/ 372983125 h 178"/>
                <a:gd name="T8" fmla="*/ 2147483646 w 1162"/>
                <a:gd name="T9" fmla="*/ 307459063 h 178"/>
                <a:gd name="T10" fmla="*/ 2147483646 w 1162"/>
                <a:gd name="T11" fmla="*/ 246975313 h 178"/>
                <a:gd name="T12" fmla="*/ 2147483646 w 1162"/>
                <a:gd name="T13" fmla="*/ 246975313 h 178"/>
                <a:gd name="T14" fmla="*/ 2147483646 w 1162"/>
                <a:gd name="T15" fmla="*/ 196572188 h 178"/>
                <a:gd name="T16" fmla="*/ 2147483646 w 1162"/>
                <a:gd name="T17" fmla="*/ 151209375 h 178"/>
                <a:gd name="T18" fmla="*/ 2147483646 w 1162"/>
                <a:gd name="T19" fmla="*/ 110886875 h 178"/>
                <a:gd name="T20" fmla="*/ 2106850625 w 1162"/>
                <a:gd name="T21" fmla="*/ 75604688 h 178"/>
                <a:gd name="T22" fmla="*/ 1960681563 w 1162"/>
                <a:gd name="T23" fmla="*/ 50403125 h 178"/>
                <a:gd name="T24" fmla="*/ 1819552813 w 1162"/>
                <a:gd name="T25" fmla="*/ 35282188 h 178"/>
                <a:gd name="T26" fmla="*/ 1668343438 w 1162"/>
                <a:gd name="T27" fmla="*/ 20161250 h 178"/>
                <a:gd name="T28" fmla="*/ 1517134063 w 1162"/>
                <a:gd name="T29" fmla="*/ 20161250 h 178"/>
                <a:gd name="T30" fmla="*/ 1517134063 w 1162"/>
                <a:gd name="T31" fmla="*/ 20161250 h 178"/>
                <a:gd name="T32" fmla="*/ 1370965000 w 1162"/>
                <a:gd name="T33" fmla="*/ 20161250 h 178"/>
                <a:gd name="T34" fmla="*/ 1219755625 w 1162"/>
                <a:gd name="T35" fmla="*/ 35282188 h 178"/>
                <a:gd name="T36" fmla="*/ 1073586563 w 1162"/>
                <a:gd name="T37" fmla="*/ 50403125 h 178"/>
                <a:gd name="T38" fmla="*/ 932457813 w 1162"/>
                <a:gd name="T39" fmla="*/ 75604688 h 178"/>
                <a:gd name="T40" fmla="*/ 791329063 w 1162"/>
                <a:gd name="T41" fmla="*/ 110886875 h 178"/>
                <a:gd name="T42" fmla="*/ 655240625 w 1162"/>
                <a:gd name="T43" fmla="*/ 151209375 h 178"/>
                <a:gd name="T44" fmla="*/ 519152188 w 1162"/>
                <a:gd name="T45" fmla="*/ 196572188 h 178"/>
                <a:gd name="T46" fmla="*/ 383063750 w 1162"/>
                <a:gd name="T47" fmla="*/ 246975313 h 178"/>
                <a:gd name="T48" fmla="*/ 383063750 w 1162"/>
                <a:gd name="T49" fmla="*/ 246975313 h 178"/>
                <a:gd name="T50" fmla="*/ 287297813 w 1162"/>
                <a:gd name="T51" fmla="*/ 292338125 h 178"/>
                <a:gd name="T52" fmla="*/ 186491563 w 1162"/>
                <a:gd name="T53" fmla="*/ 337700938 h 178"/>
                <a:gd name="T54" fmla="*/ 90725625 w 1162"/>
                <a:gd name="T55" fmla="*/ 393144375 h 178"/>
                <a:gd name="T56" fmla="*/ 0 w 1162"/>
                <a:gd name="T57" fmla="*/ 448587813 h 178"/>
                <a:gd name="T58" fmla="*/ 0 w 1162"/>
                <a:gd name="T59" fmla="*/ 448587813 h 178"/>
                <a:gd name="T60" fmla="*/ 0 w 1162"/>
                <a:gd name="T61" fmla="*/ 423386250 h 178"/>
                <a:gd name="T62" fmla="*/ 0 w 1162"/>
                <a:gd name="T63" fmla="*/ 423386250 h 178"/>
                <a:gd name="T64" fmla="*/ 80645000 w 1162"/>
                <a:gd name="T65" fmla="*/ 372983125 h 178"/>
                <a:gd name="T66" fmla="*/ 166330313 w 1162"/>
                <a:gd name="T67" fmla="*/ 327620313 h 178"/>
                <a:gd name="T68" fmla="*/ 257055938 w 1162"/>
                <a:gd name="T69" fmla="*/ 282257500 h 178"/>
                <a:gd name="T70" fmla="*/ 342741250 w 1162"/>
                <a:gd name="T71" fmla="*/ 241935000 h 178"/>
                <a:gd name="T72" fmla="*/ 433466875 w 1162"/>
                <a:gd name="T73" fmla="*/ 206652813 h 178"/>
                <a:gd name="T74" fmla="*/ 529232813 w 1162"/>
                <a:gd name="T75" fmla="*/ 171370625 h 178"/>
                <a:gd name="T76" fmla="*/ 619958438 w 1162"/>
                <a:gd name="T77" fmla="*/ 141128750 h 178"/>
                <a:gd name="T78" fmla="*/ 715724375 w 1162"/>
                <a:gd name="T79" fmla="*/ 110886875 h 178"/>
                <a:gd name="T80" fmla="*/ 811490313 w 1162"/>
                <a:gd name="T81" fmla="*/ 85685313 h 178"/>
                <a:gd name="T82" fmla="*/ 912296563 w 1162"/>
                <a:gd name="T83" fmla="*/ 60483750 h 178"/>
                <a:gd name="T84" fmla="*/ 1008062500 w 1162"/>
                <a:gd name="T85" fmla="*/ 45362813 h 178"/>
                <a:gd name="T86" fmla="*/ 1108868750 w 1162"/>
                <a:gd name="T87" fmla="*/ 25201563 h 178"/>
                <a:gd name="T88" fmla="*/ 1209675000 w 1162"/>
                <a:gd name="T89" fmla="*/ 15120938 h 178"/>
                <a:gd name="T90" fmla="*/ 1310481250 w 1162"/>
                <a:gd name="T91" fmla="*/ 5040313 h 178"/>
                <a:gd name="T92" fmla="*/ 1416327813 w 1162"/>
                <a:gd name="T93" fmla="*/ 0 h 178"/>
                <a:gd name="T94" fmla="*/ 1517134063 w 1162"/>
                <a:gd name="T95" fmla="*/ 0 h 178"/>
                <a:gd name="T96" fmla="*/ 1517134063 w 1162"/>
                <a:gd name="T97" fmla="*/ 0 h 178"/>
                <a:gd name="T98" fmla="*/ 1612900000 w 1162"/>
                <a:gd name="T99" fmla="*/ 0 h 178"/>
                <a:gd name="T100" fmla="*/ 1708665938 w 1162"/>
                <a:gd name="T101" fmla="*/ 5040313 h 178"/>
                <a:gd name="T102" fmla="*/ 1895157500 w 1162"/>
                <a:gd name="T103" fmla="*/ 25201563 h 178"/>
                <a:gd name="T104" fmla="*/ 2081649063 w 1162"/>
                <a:gd name="T105" fmla="*/ 50403125 h 178"/>
                <a:gd name="T106" fmla="*/ 2147483646 w 1162"/>
                <a:gd name="T107" fmla="*/ 90725625 h 178"/>
                <a:gd name="T108" fmla="*/ 2147483646 w 1162"/>
                <a:gd name="T109" fmla="*/ 146169063 h 178"/>
                <a:gd name="T110" fmla="*/ 2147483646 w 1162"/>
                <a:gd name="T111" fmla="*/ 206652813 h 178"/>
                <a:gd name="T112" fmla="*/ 2147483646 w 1162"/>
                <a:gd name="T113" fmla="*/ 277217188 h 178"/>
                <a:gd name="T114" fmla="*/ 2147483646 w 1162"/>
                <a:gd name="T115" fmla="*/ 357862188 h 178"/>
                <a:gd name="T116" fmla="*/ 2147483646 w 1162"/>
                <a:gd name="T117" fmla="*/ 357862188 h 17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62" h="178">
                  <a:moveTo>
                    <a:pt x="1162" y="142"/>
                  </a:moveTo>
                  <a:lnTo>
                    <a:pt x="1162" y="142"/>
                  </a:lnTo>
                  <a:lnTo>
                    <a:pt x="1154" y="148"/>
                  </a:lnTo>
                  <a:lnTo>
                    <a:pt x="1104" y="122"/>
                  </a:lnTo>
                  <a:lnTo>
                    <a:pt x="1052" y="98"/>
                  </a:lnTo>
                  <a:lnTo>
                    <a:pt x="1000" y="78"/>
                  </a:lnTo>
                  <a:lnTo>
                    <a:pt x="946" y="60"/>
                  </a:lnTo>
                  <a:lnTo>
                    <a:pt x="892" y="44"/>
                  </a:lnTo>
                  <a:lnTo>
                    <a:pt x="836" y="30"/>
                  </a:lnTo>
                  <a:lnTo>
                    <a:pt x="778" y="20"/>
                  </a:lnTo>
                  <a:lnTo>
                    <a:pt x="722" y="14"/>
                  </a:lnTo>
                  <a:lnTo>
                    <a:pt x="662" y="8"/>
                  </a:lnTo>
                  <a:lnTo>
                    <a:pt x="602" y="8"/>
                  </a:lnTo>
                  <a:lnTo>
                    <a:pt x="544" y="8"/>
                  </a:lnTo>
                  <a:lnTo>
                    <a:pt x="484" y="14"/>
                  </a:lnTo>
                  <a:lnTo>
                    <a:pt x="426" y="20"/>
                  </a:lnTo>
                  <a:lnTo>
                    <a:pt x="370" y="30"/>
                  </a:lnTo>
                  <a:lnTo>
                    <a:pt x="314" y="44"/>
                  </a:lnTo>
                  <a:lnTo>
                    <a:pt x="260" y="60"/>
                  </a:lnTo>
                  <a:lnTo>
                    <a:pt x="206" y="78"/>
                  </a:lnTo>
                  <a:lnTo>
                    <a:pt x="152" y="98"/>
                  </a:lnTo>
                  <a:lnTo>
                    <a:pt x="114" y="116"/>
                  </a:lnTo>
                  <a:lnTo>
                    <a:pt x="74" y="134"/>
                  </a:lnTo>
                  <a:lnTo>
                    <a:pt x="36" y="156"/>
                  </a:lnTo>
                  <a:lnTo>
                    <a:pt x="0" y="178"/>
                  </a:lnTo>
                  <a:lnTo>
                    <a:pt x="0" y="168"/>
                  </a:lnTo>
                  <a:lnTo>
                    <a:pt x="32" y="148"/>
                  </a:lnTo>
                  <a:lnTo>
                    <a:pt x="66" y="130"/>
                  </a:lnTo>
                  <a:lnTo>
                    <a:pt x="102" y="112"/>
                  </a:lnTo>
                  <a:lnTo>
                    <a:pt x="136" y="96"/>
                  </a:lnTo>
                  <a:lnTo>
                    <a:pt x="172" y="82"/>
                  </a:lnTo>
                  <a:lnTo>
                    <a:pt x="210" y="68"/>
                  </a:lnTo>
                  <a:lnTo>
                    <a:pt x="246" y="56"/>
                  </a:lnTo>
                  <a:lnTo>
                    <a:pt x="284" y="44"/>
                  </a:lnTo>
                  <a:lnTo>
                    <a:pt x="322" y="34"/>
                  </a:lnTo>
                  <a:lnTo>
                    <a:pt x="362" y="24"/>
                  </a:lnTo>
                  <a:lnTo>
                    <a:pt x="400" y="18"/>
                  </a:lnTo>
                  <a:lnTo>
                    <a:pt x="440" y="10"/>
                  </a:lnTo>
                  <a:lnTo>
                    <a:pt x="480" y="6"/>
                  </a:lnTo>
                  <a:lnTo>
                    <a:pt x="520" y="2"/>
                  </a:lnTo>
                  <a:lnTo>
                    <a:pt x="562" y="0"/>
                  </a:lnTo>
                  <a:lnTo>
                    <a:pt x="602" y="0"/>
                  </a:lnTo>
                  <a:lnTo>
                    <a:pt x="640" y="0"/>
                  </a:lnTo>
                  <a:lnTo>
                    <a:pt x="678" y="2"/>
                  </a:lnTo>
                  <a:lnTo>
                    <a:pt x="752" y="10"/>
                  </a:lnTo>
                  <a:lnTo>
                    <a:pt x="826" y="20"/>
                  </a:lnTo>
                  <a:lnTo>
                    <a:pt x="896" y="36"/>
                  </a:lnTo>
                  <a:lnTo>
                    <a:pt x="966" y="58"/>
                  </a:lnTo>
                  <a:lnTo>
                    <a:pt x="1034" y="82"/>
                  </a:lnTo>
                  <a:lnTo>
                    <a:pt x="1098" y="110"/>
                  </a:lnTo>
                  <a:lnTo>
                    <a:pt x="1162" y="142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0" name="Freeform 98"/>
            <p:cNvSpPr>
              <a:spLocks/>
            </p:cNvSpPr>
            <p:nvPr/>
          </p:nvSpPr>
          <p:spPr bwMode="auto">
            <a:xfrm>
              <a:off x="2659063" y="2344738"/>
              <a:ext cx="1911350" cy="257175"/>
            </a:xfrm>
            <a:custGeom>
              <a:avLst/>
              <a:gdLst>
                <a:gd name="T0" fmla="*/ 2147483646 w 1204"/>
                <a:gd name="T1" fmla="*/ 398184688 h 162"/>
                <a:gd name="T2" fmla="*/ 2147483646 w 1204"/>
                <a:gd name="T3" fmla="*/ 403225000 h 162"/>
                <a:gd name="T4" fmla="*/ 2147483646 w 1204"/>
                <a:gd name="T5" fmla="*/ 312499375 h 162"/>
                <a:gd name="T6" fmla="*/ 2147483646 w 1204"/>
                <a:gd name="T7" fmla="*/ 231854375 h 162"/>
                <a:gd name="T8" fmla="*/ 2147483646 w 1204"/>
                <a:gd name="T9" fmla="*/ 166330313 h 162"/>
                <a:gd name="T10" fmla="*/ 2147483646 w 1204"/>
                <a:gd name="T11" fmla="*/ 105846563 h 162"/>
                <a:gd name="T12" fmla="*/ 2116931250 w 1204"/>
                <a:gd name="T13" fmla="*/ 60483750 h 162"/>
                <a:gd name="T14" fmla="*/ 1920359063 w 1204"/>
                <a:gd name="T15" fmla="*/ 30241875 h 162"/>
                <a:gd name="T16" fmla="*/ 1718746563 w 1204"/>
                <a:gd name="T17" fmla="*/ 10080625 h 162"/>
                <a:gd name="T18" fmla="*/ 1517134063 w 1204"/>
                <a:gd name="T19" fmla="*/ 0 h 162"/>
                <a:gd name="T20" fmla="*/ 1411287500 w 1204"/>
                <a:gd name="T21" fmla="*/ 5040313 h 162"/>
                <a:gd name="T22" fmla="*/ 1209675000 w 1204"/>
                <a:gd name="T23" fmla="*/ 15120938 h 162"/>
                <a:gd name="T24" fmla="*/ 1008062500 w 1204"/>
                <a:gd name="T25" fmla="*/ 45362813 h 162"/>
                <a:gd name="T26" fmla="*/ 816530625 w 1204"/>
                <a:gd name="T27" fmla="*/ 85685313 h 162"/>
                <a:gd name="T28" fmla="*/ 624998750 w 1204"/>
                <a:gd name="T29" fmla="*/ 136088438 h 162"/>
                <a:gd name="T30" fmla="*/ 438507188 w 1204"/>
                <a:gd name="T31" fmla="*/ 201612500 h 162"/>
                <a:gd name="T32" fmla="*/ 257055938 w 1204"/>
                <a:gd name="T33" fmla="*/ 277217188 h 162"/>
                <a:gd name="T34" fmla="*/ 85685313 w 1204"/>
                <a:gd name="T35" fmla="*/ 362902500 h 162"/>
                <a:gd name="T36" fmla="*/ 0 w 1204"/>
                <a:gd name="T37" fmla="*/ 408265313 h 162"/>
                <a:gd name="T38" fmla="*/ 85685313 w 1204"/>
                <a:gd name="T39" fmla="*/ 362902500 h 162"/>
                <a:gd name="T40" fmla="*/ 262096250 w 1204"/>
                <a:gd name="T41" fmla="*/ 272176875 h 162"/>
                <a:gd name="T42" fmla="*/ 438507188 w 1204"/>
                <a:gd name="T43" fmla="*/ 196572188 h 162"/>
                <a:gd name="T44" fmla="*/ 624998750 w 1204"/>
                <a:gd name="T45" fmla="*/ 136088438 h 162"/>
                <a:gd name="T46" fmla="*/ 816530625 w 1204"/>
                <a:gd name="T47" fmla="*/ 80645000 h 162"/>
                <a:gd name="T48" fmla="*/ 1013102813 w 1204"/>
                <a:gd name="T49" fmla="*/ 40322500 h 162"/>
                <a:gd name="T50" fmla="*/ 1214715313 w 1204"/>
                <a:gd name="T51" fmla="*/ 15120938 h 162"/>
                <a:gd name="T52" fmla="*/ 1421368125 w 1204"/>
                <a:gd name="T53" fmla="*/ 0 h 162"/>
                <a:gd name="T54" fmla="*/ 1522174375 w 1204"/>
                <a:gd name="T55" fmla="*/ 0 h 162"/>
                <a:gd name="T56" fmla="*/ 1728827188 w 1204"/>
                <a:gd name="T57" fmla="*/ 5040313 h 162"/>
                <a:gd name="T58" fmla="*/ 1930439688 w 1204"/>
                <a:gd name="T59" fmla="*/ 25201563 h 162"/>
                <a:gd name="T60" fmla="*/ 2127011875 w 1204"/>
                <a:gd name="T61" fmla="*/ 60483750 h 162"/>
                <a:gd name="T62" fmla="*/ 2147483646 w 1204"/>
                <a:gd name="T63" fmla="*/ 105846563 h 162"/>
                <a:gd name="T64" fmla="*/ 2147483646 w 1204"/>
                <a:gd name="T65" fmla="*/ 161290000 h 162"/>
                <a:gd name="T66" fmla="*/ 2147483646 w 1204"/>
                <a:gd name="T67" fmla="*/ 231854375 h 162"/>
                <a:gd name="T68" fmla="*/ 2147483646 w 1204"/>
                <a:gd name="T69" fmla="*/ 307459063 h 162"/>
                <a:gd name="T70" fmla="*/ 2147483646 w 1204"/>
                <a:gd name="T71" fmla="*/ 398184688 h 1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04" h="162">
                  <a:moveTo>
                    <a:pt x="1204" y="158"/>
                  </a:moveTo>
                  <a:lnTo>
                    <a:pt x="1204" y="158"/>
                  </a:lnTo>
                  <a:lnTo>
                    <a:pt x="1200" y="160"/>
                  </a:lnTo>
                  <a:lnTo>
                    <a:pt x="1168" y="142"/>
                  </a:lnTo>
                  <a:lnTo>
                    <a:pt x="1134" y="124"/>
                  </a:lnTo>
                  <a:lnTo>
                    <a:pt x="1098" y="108"/>
                  </a:lnTo>
                  <a:lnTo>
                    <a:pt x="1064" y="92"/>
                  </a:lnTo>
                  <a:lnTo>
                    <a:pt x="1028" y="78"/>
                  </a:lnTo>
                  <a:lnTo>
                    <a:pt x="992" y="66"/>
                  </a:lnTo>
                  <a:lnTo>
                    <a:pt x="954" y="54"/>
                  </a:lnTo>
                  <a:lnTo>
                    <a:pt x="916" y="42"/>
                  </a:lnTo>
                  <a:lnTo>
                    <a:pt x="878" y="34"/>
                  </a:lnTo>
                  <a:lnTo>
                    <a:pt x="840" y="24"/>
                  </a:lnTo>
                  <a:lnTo>
                    <a:pt x="802" y="18"/>
                  </a:lnTo>
                  <a:lnTo>
                    <a:pt x="762" y="12"/>
                  </a:lnTo>
                  <a:lnTo>
                    <a:pt x="722" y="6"/>
                  </a:lnTo>
                  <a:lnTo>
                    <a:pt x="682" y="4"/>
                  </a:lnTo>
                  <a:lnTo>
                    <a:pt x="642" y="2"/>
                  </a:lnTo>
                  <a:lnTo>
                    <a:pt x="602" y="0"/>
                  </a:lnTo>
                  <a:lnTo>
                    <a:pt x="560" y="2"/>
                  </a:lnTo>
                  <a:lnTo>
                    <a:pt x="520" y="4"/>
                  </a:lnTo>
                  <a:lnTo>
                    <a:pt x="480" y="6"/>
                  </a:lnTo>
                  <a:lnTo>
                    <a:pt x="440" y="12"/>
                  </a:lnTo>
                  <a:lnTo>
                    <a:pt x="400" y="18"/>
                  </a:lnTo>
                  <a:lnTo>
                    <a:pt x="362" y="24"/>
                  </a:lnTo>
                  <a:lnTo>
                    <a:pt x="324" y="34"/>
                  </a:lnTo>
                  <a:lnTo>
                    <a:pt x="286" y="44"/>
                  </a:lnTo>
                  <a:lnTo>
                    <a:pt x="248" y="54"/>
                  </a:lnTo>
                  <a:lnTo>
                    <a:pt x="210" y="66"/>
                  </a:lnTo>
                  <a:lnTo>
                    <a:pt x="174" y="80"/>
                  </a:lnTo>
                  <a:lnTo>
                    <a:pt x="138" y="94"/>
                  </a:lnTo>
                  <a:lnTo>
                    <a:pt x="102" y="110"/>
                  </a:lnTo>
                  <a:lnTo>
                    <a:pt x="68" y="126"/>
                  </a:lnTo>
                  <a:lnTo>
                    <a:pt x="34" y="144"/>
                  </a:lnTo>
                  <a:lnTo>
                    <a:pt x="0" y="162"/>
                  </a:lnTo>
                  <a:lnTo>
                    <a:pt x="34" y="144"/>
                  </a:lnTo>
                  <a:lnTo>
                    <a:pt x="68" y="126"/>
                  </a:lnTo>
                  <a:lnTo>
                    <a:pt x="104" y="108"/>
                  </a:lnTo>
                  <a:lnTo>
                    <a:pt x="138" y="94"/>
                  </a:lnTo>
                  <a:lnTo>
                    <a:pt x="174" y="78"/>
                  </a:lnTo>
                  <a:lnTo>
                    <a:pt x="212" y="66"/>
                  </a:lnTo>
                  <a:lnTo>
                    <a:pt x="248" y="54"/>
                  </a:lnTo>
                  <a:lnTo>
                    <a:pt x="286" y="42"/>
                  </a:lnTo>
                  <a:lnTo>
                    <a:pt x="324" y="32"/>
                  </a:lnTo>
                  <a:lnTo>
                    <a:pt x="364" y="24"/>
                  </a:lnTo>
                  <a:lnTo>
                    <a:pt x="402" y="16"/>
                  </a:lnTo>
                  <a:lnTo>
                    <a:pt x="442" y="10"/>
                  </a:lnTo>
                  <a:lnTo>
                    <a:pt x="482" y="6"/>
                  </a:lnTo>
                  <a:lnTo>
                    <a:pt x="522" y="2"/>
                  </a:lnTo>
                  <a:lnTo>
                    <a:pt x="564" y="0"/>
                  </a:lnTo>
                  <a:lnTo>
                    <a:pt x="604" y="0"/>
                  </a:lnTo>
                  <a:lnTo>
                    <a:pt x="646" y="0"/>
                  </a:lnTo>
                  <a:lnTo>
                    <a:pt x="686" y="2"/>
                  </a:lnTo>
                  <a:lnTo>
                    <a:pt x="726" y="6"/>
                  </a:lnTo>
                  <a:lnTo>
                    <a:pt x="766" y="10"/>
                  </a:lnTo>
                  <a:lnTo>
                    <a:pt x="804" y="16"/>
                  </a:lnTo>
                  <a:lnTo>
                    <a:pt x="844" y="24"/>
                  </a:lnTo>
                  <a:lnTo>
                    <a:pt x="882" y="32"/>
                  </a:lnTo>
                  <a:lnTo>
                    <a:pt x="920" y="42"/>
                  </a:lnTo>
                  <a:lnTo>
                    <a:pt x="958" y="52"/>
                  </a:lnTo>
                  <a:lnTo>
                    <a:pt x="994" y="64"/>
                  </a:lnTo>
                  <a:lnTo>
                    <a:pt x="1030" y="76"/>
                  </a:lnTo>
                  <a:lnTo>
                    <a:pt x="1066" y="92"/>
                  </a:lnTo>
                  <a:lnTo>
                    <a:pt x="1102" y="106"/>
                  </a:lnTo>
                  <a:lnTo>
                    <a:pt x="1136" y="122"/>
                  </a:lnTo>
                  <a:lnTo>
                    <a:pt x="1170" y="140"/>
                  </a:lnTo>
                  <a:lnTo>
                    <a:pt x="1204" y="158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1" name="Freeform 99"/>
            <p:cNvSpPr>
              <a:spLocks/>
            </p:cNvSpPr>
            <p:nvPr/>
          </p:nvSpPr>
          <p:spPr bwMode="auto">
            <a:xfrm>
              <a:off x="2659063" y="2344738"/>
              <a:ext cx="1905000" cy="273050"/>
            </a:xfrm>
            <a:custGeom>
              <a:avLst/>
              <a:gdLst>
                <a:gd name="T0" fmla="*/ 2147483646 w 1200"/>
                <a:gd name="T1" fmla="*/ 403225000 h 172"/>
                <a:gd name="T2" fmla="*/ 2147483646 w 1200"/>
                <a:gd name="T3" fmla="*/ 413305625 h 172"/>
                <a:gd name="T4" fmla="*/ 2147483646 w 1200"/>
                <a:gd name="T5" fmla="*/ 257055938 h 172"/>
                <a:gd name="T6" fmla="*/ 2147483646 w 1200"/>
                <a:gd name="T7" fmla="*/ 201612500 h 172"/>
                <a:gd name="T8" fmla="*/ 2147483646 w 1200"/>
                <a:gd name="T9" fmla="*/ 115927188 h 172"/>
                <a:gd name="T10" fmla="*/ 1985883125 w 1200"/>
                <a:gd name="T11" fmla="*/ 55443438 h 172"/>
                <a:gd name="T12" fmla="*/ 1678424063 w 1200"/>
                <a:gd name="T13" fmla="*/ 25201563 h 172"/>
                <a:gd name="T14" fmla="*/ 1522174375 w 1200"/>
                <a:gd name="T15" fmla="*/ 20161250 h 172"/>
                <a:gd name="T16" fmla="*/ 1214715313 w 1200"/>
                <a:gd name="T17" fmla="*/ 35282188 h 172"/>
                <a:gd name="T18" fmla="*/ 917336875 w 1200"/>
                <a:gd name="T19" fmla="*/ 80645000 h 172"/>
                <a:gd name="T20" fmla="*/ 630039063 w 1200"/>
                <a:gd name="T21" fmla="*/ 156249688 h 172"/>
                <a:gd name="T22" fmla="*/ 352821875 w 1200"/>
                <a:gd name="T23" fmla="*/ 257055938 h 172"/>
                <a:gd name="T24" fmla="*/ 262096250 w 1200"/>
                <a:gd name="T25" fmla="*/ 297378438 h 172"/>
                <a:gd name="T26" fmla="*/ 85685313 w 1200"/>
                <a:gd name="T27" fmla="*/ 383063750 h 172"/>
                <a:gd name="T28" fmla="*/ 0 w 1200"/>
                <a:gd name="T29" fmla="*/ 433466875 h 172"/>
                <a:gd name="T30" fmla="*/ 0 w 1200"/>
                <a:gd name="T31" fmla="*/ 408265313 h 172"/>
                <a:gd name="T32" fmla="*/ 171370625 w 1200"/>
                <a:gd name="T33" fmla="*/ 317539688 h 172"/>
                <a:gd name="T34" fmla="*/ 347781563 w 1200"/>
                <a:gd name="T35" fmla="*/ 236894688 h 172"/>
                <a:gd name="T36" fmla="*/ 529232813 w 1200"/>
                <a:gd name="T37" fmla="*/ 166330313 h 172"/>
                <a:gd name="T38" fmla="*/ 720764688 w 1200"/>
                <a:gd name="T39" fmla="*/ 110886875 h 172"/>
                <a:gd name="T40" fmla="*/ 912296563 w 1200"/>
                <a:gd name="T41" fmla="*/ 60483750 h 172"/>
                <a:gd name="T42" fmla="*/ 1108868750 w 1200"/>
                <a:gd name="T43" fmla="*/ 30241875 h 172"/>
                <a:gd name="T44" fmla="*/ 1310481250 w 1200"/>
                <a:gd name="T45" fmla="*/ 10080625 h 172"/>
                <a:gd name="T46" fmla="*/ 1517134063 w 1200"/>
                <a:gd name="T47" fmla="*/ 0 h 172"/>
                <a:gd name="T48" fmla="*/ 1617940313 w 1200"/>
                <a:gd name="T49" fmla="*/ 5040313 h 172"/>
                <a:gd name="T50" fmla="*/ 1819552813 w 1200"/>
                <a:gd name="T51" fmla="*/ 15120938 h 172"/>
                <a:gd name="T52" fmla="*/ 2021165313 w 1200"/>
                <a:gd name="T53" fmla="*/ 45362813 h 172"/>
                <a:gd name="T54" fmla="*/ 2147483646 w 1200"/>
                <a:gd name="T55" fmla="*/ 85685313 h 172"/>
                <a:gd name="T56" fmla="*/ 2147483646 w 1200"/>
                <a:gd name="T57" fmla="*/ 136088438 h 172"/>
                <a:gd name="T58" fmla="*/ 2147483646 w 1200"/>
                <a:gd name="T59" fmla="*/ 196572188 h 172"/>
                <a:gd name="T60" fmla="*/ 2147483646 w 1200"/>
                <a:gd name="T61" fmla="*/ 272176875 h 172"/>
                <a:gd name="T62" fmla="*/ 2147483646 w 1200"/>
                <a:gd name="T63" fmla="*/ 357862188 h 172"/>
                <a:gd name="T64" fmla="*/ 2147483646 w 1200"/>
                <a:gd name="T65" fmla="*/ 403225000 h 1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00" h="172">
                  <a:moveTo>
                    <a:pt x="1200" y="160"/>
                  </a:moveTo>
                  <a:lnTo>
                    <a:pt x="1200" y="160"/>
                  </a:lnTo>
                  <a:lnTo>
                    <a:pt x="1196" y="164"/>
                  </a:lnTo>
                  <a:lnTo>
                    <a:pt x="1134" y="130"/>
                  </a:lnTo>
                  <a:lnTo>
                    <a:pt x="1070" y="102"/>
                  </a:lnTo>
                  <a:lnTo>
                    <a:pt x="1016" y="80"/>
                  </a:lnTo>
                  <a:lnTo>
                    <a:pt x="960" y="62"/>
                  </a:lnTo>
                  <a:lnTo>
                    <a:pt x="904" y="46"/>
                  </a:lnTo>
                  <a:lnTo>
                    <a:pt x="846" y="32"/>
                  </a:lnTo>
                  <a:lnTo>
                    <a:pt x="788" y="22"/>
                  </a:lnTo>
                  <a:lnTo>
                    <a:pt x="728" y="14"/>
                  </a:lnTo>
                  <a:lnTo>
                    <a:pt x="666" y="10"/>
                  </a:lnTo>
                  <a:lnTo>
                    <a:pt x="604" y="8"/>
                  </a:lnTo>
                  <a:lnTo>
                    <a:pt x="544" y="10"/>
                  </a:lnTo>
                  <a:lnTo>
                    <a:pt x="482" y="14"/>
                  </a:lnTo>
                  <a:lnTo>
                    <a:pt x="422" y="22"/>
                  </a:lnTo>
                  <a:lnTo>
                    <a:pt x="364" y="32"/>
                  </a:lnTo>
                  <a:lnTo>
                    <a:pt x="306" y="46"/>
                  </a:lnTo>
                  <a:lnTo>
                    <a:pt x="250" y="62"/>
                  </a:lnTo>
                  <a:lnTo>
                    <a:pt x="194" y="80"/>
                  </a:lnTo>
                  <a:lnTo>
                    <a:pt x="140" y="102"/>
                  </a:lnTo>
                  <a:lnTo>
                    <a:pt x="104" y="118"/>
                  </a:lnTo>
                  <a:lnTo>
                    <a:pt x="68" y="134"/>
                  </a:lnTo>
                  <a:lnTo>
                    <a:pt x="34" y="152"/>
                  </a:lnTo>
                  <a:lnTo>
                    <a:pt x="0" y="172"/>
                  </a:lnTo>
                  <a:lnTo>
                    <a:pt x="0" y="162"/>
                  </a:lnTo>
                  <a:lnTo>
                    <a:pt x="34" y="144"/>
                  </a:lnTo>
                  <a:lnTo>
                    <a:pt x="68" y="126"/>
                  </a:lnTo>
                  <a:lnTo>
                    <a:pt x="102" y="110"/>
                  </a:lnTo>
                  <a:lnTo>
                    <a:pt x="138" y="94"/>
                  </a:lnTo>
                  <a:lnTo>
                    <a:pt x="174" y="80"/>
                  </a:lnTo>
                  <a:lnTo>
                    <a:pt x="210" y="66"/>
                  </a:lnTo>
                  <a:lnTo>
                    <a:pt x="248" y="54"/>
                  </a:lnTo>
                  <a:lnTo>
                    <a:pt x="286" y="44"/>
                  </a:lnTo>
                  <a:lnTo>
                    <a:pt x="324" y="34"/>
                  </a:lnTo>
                  <a:lnTo>
                    <a:pt x="362" y="24"/>
                  </a:lnTo>
                  <a:lnTo>
                    <a:pt x="400" y="18"/>
                  </a:lnTo>
                  <a:lnTo>
                    <a:pt x="440" y="12"/>
                  </a:lnTo>
                  <a:lnTo>
                    <a:pt x="480" y="6"/>
                  </a:lnTo>
                  <a:lnTo>
                    <a:pt x="520" y="4"/>
                  </a:lnTo>
                  <a:lnTo>
                    <a:pt x="560" y="2"/>
                  </a:lnTo>
                  <a:lnTo>
                    <a:pt x="602" y="0"/>
                  </a:lnTo>
                  <a:lnTo>
                    <a:pt x="642" y="2"/>
                  </a:lnTo>
                  <a:lnTo>
                    <a:pt x="682" y="4"/>
                  </a:lnTo>
                  <a:lnTo>
                    <a:pt x="722" y="6"/>
                  </a:lnTo>
                  <a:lnTo>
                    <a:pt x="762" y="12"/>
                  </a:lnTo>
                  <a:lnTo>
                    <a:pt x="802" y="18"/>
                  </a:lnTo>
                  <a:lnTo>
                    <a:pt x="840" y="24"/>
                  </a:lnTo>
                  <a:lnTo>
                    <a:pt x="878" y="34"/>
                  </a:lnTo>
                  <a:lnTo>
                    <a:pt x="916" y="42"/>
                  </a:lnTo>
                  <a:lnTo>
                    <a:pt x="954" y="54"/>
                  </a:lnTo>
                  <a:lnTo>
                    <a:pt x="992" y="66"/>
                  </a:lnTo>
                  <a:lnTo>
                    <a:pt x="1028" y="78"/>
                  </a:lnTo>
                  <a:lnTo>
                    <a:pt x="1064" y="92"/>
                  </a:lnTo>
                  <a:lnTo>
                    <a:pt x="1098" y="108"/>
                  </a:lnTo>
                  <a:lnTo>
                    <a:pt x="1134" y="124"/>
                  </a:lnTo>
                  <a:lnTo>
                    <a:pt x="1168" y="142"/>
                  </a:lnTo>
                  <a:lnTo>
                    <a:pt x="1200" y="160"/>
                  </a:lnTo>
                  <a:close/>
                </a:path>
              </a:pathLst>
            </a:custGeom>
            <a:solidFill>
              <a:srgbClr val="FF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2" name="Freeform 100"/>
            <p:cNvSpPr>
              <a:spLocks/>
            </p:cNvSpPr>
            <p:nvPr/>
          </p:nvSpPr>
          <p:spPr bwMode="auto">
            <a:xfrm>
              <a:off x="4249738" y="5913438"/>
              <a:ext cx="323850" cy="146050"/>
            </a:xfrm>
            <a:custGeom>
              <a:avLst/>
              <a:gdLst>
                <a:gd name="T0" fmla="*/ 509071563 w 204"/>
                <a:gd name="T1" fmla="*/ 0 h 92"/>
                <a:gd name="T2" fmla="*/ 514111875 w 204"/>
                <a:gd name="T3" fmla="*/ 0 h 92"/>
                <a:gd name="T4" fmla="*/ 514111875 w 204"/>
                <a:gd name="T5" fmla="*/ 0 h 92"/>
                <a:gd name="T6" fmla="*/ 388104063 w 204"/>
                <a:gd name="T7" fmla="*/ 65524063 h 92"/>
                <a:gd name="T8" fmla="*/ 262096250 w 204"/>
                <a:gd name="T9" fmla="*/ 126007813 h 92"/>
                <a:gd name="T10" fmla="*/ 131048125 w 204"/>
                <a:gd name="T11" fmla="*/ 181451250 h 92"/>
                <a:gd name="T12" fmla="*/ 0 w 204"/>
                <a:gd name="T13" fmla="*/ 231854375 h 92"/>
                <a:gd name="T14" fmla="*/ 0 w 204"/>
                <a:gd name="T15" fmla="*/ 231854375 h 92"/>
                <a:gd name="T16" fmla="*/ 131048125 w 204"/>
                <a:gd name="T17" fmla="*/ 181451250 h 92"/>
                <a:gd name="T18" fmla="*/ 262096250 w 204"/>
                <a:gd name="T19" fmla="*/ 126007813 h 92"/>
                <a:gd name="T20" fmla="*/ 388104063 w 204"/>
                <a:gd name="T21" fmla="*/ 65524063 h 92"/>
                <a:gd name="T22" fmla="*/ 509071563 w 204"/>
                <a:gd name="T23" fmla="*/ 0 h 92"/>
                <a:gd name="T24" fmla="*/ 509071563 w 204"/>
                <a:gd name="T25" fmla="*/ 0 h 9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204" h="92">
                  <a:moveTo>
                    <a:pt x="202" y="0"/>
                  </a:moveTo>
                  <a:lnTo>
                    <a:pt x="204" y="0"/>
                  </a:lnTo>
                  <a:lnTo>
                    <a:pt x="154" y="26"/>
                  </a:lnTo>
                  <a:lnTo>
                    <a:pt x="104" y="50"/>
                  </a:lnTo>
                  <a:lnTo>
                    <a:pt x="52" y="72"/>
                  </a:lnTo>
                  <a:lnTo>
                    <a:pt x="0" y="92"/>
                  </a:lnTo>
                  <a:lnTo>
                    <a:pt x="52" y="72"/>
                  </a:lnTo>
                  <a:lnTo>
                    <a:pt x="104" y="50"/>
                  </a:lnTo>
                  <a:lnTo>
                    <a:pt x="154" y="26"/>
                  </a:lnTo>
                  <a:lnTo>
                    <a:pt x="202" y="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3" name="Freeform 101"/>
            <p:cNvSpPr>
              <a:spLocks/>
            </p:cNvSpPr>
            <p:nvPr/>
          </p:nvSpPr>
          <p:spPr bwMode="auto">
            <a:xfrm>
              <a:off x="1709738" y="2614613"/>
              <a:ext cx="2860675" cy="3552825"/>
            </a:xfrm>
            <a:custGeom>
              <a:avLst/>
              <a:gdLst>
                <a:gd name="T0" fmla="*/ 2147483646 w 1802"/>
                <a:gd name="T1" fmla="*/ 2147483646 h 2238"/>
                <a:gd name="T2" fmla="*/ 2147483646 w 1802"/>
                <a:gd name="T3" fmla="*/ 2147483646 h 2238"/>
                <a:gd name="T4" fmla="*/ 2147483646 w 1802"/>
                <a:gd name="T5" fmla="*/ 2147483646 h 2238"/>
                <a:gd name="T6" fmla="*/ 2147483646 w 1802"/>
                <a:gd name="T7" fmla="*/ 2147483646 h 2238"/>
                <a:gd name="T8" fmla="*/ 2147483646 w 1802"/>
                <a:gd name="T9" fmla="*/ 2147483646 h 2238"/>
                <a:gd name="T10" fmla="*/ 2147483646 w 1802"/>
                <a:gd name="T11" fmla="*/ 2147483646 h 2238"/>
                <a:gd name="T12" fmla="*/ 2147483646 w 1802"/>
                <a:gd name="T13" fmla="*/ 2147483646 h 2238"/>
                <a:gd name="T14" fmla="*/ 2147483646 w 1802"/>
                <a:gd name="T15" fmla="*/ 2147483646 h 2238"/>
                <a:gd name="T16" fmla="*/ 1990923438 w 1802"/>
                <a:gd name="T17" fmla="*/ 2147483646 h 2238"/>
                <a:gd name="T18" fmla="*/ 1587698438 w 1802"/>
                <a:gd name="T19" fmla="*/ 2147483646 h 2238"/>
                <a:gd name="T20" fmla="*/ 1219755625 w 1802"/>
                <a:gd name="T21" fmla="*/ 2147483646 h 2238"/>
                <a:gd name="T22" fmla="*/ 887095000 w 1802"/>
                <a:gd name="T23" fmla="*/ 2147483646 h 2238"/>
                <a:gd name="T24" fmla="*/ 745966250 w 1802"/>
                <a:gd name="T25" fmla="*/ 2147483646 h 2238"/>
                <a:gd name="T26" fmla="*/ 549394063 w 1802"/>
                <a:gd name="T27" fmla="*/ 2147483646 h 2238"/>
                <a:gd name="T28" fmla="*/ 383063750 w 1802"/>
                <a:gd name="T29" fmla="*/ 2147483646 h 2238"/>
                <a:gd name="T30" fmla="*/ 241935000 w 1802"/>
                <a:gd name="T31" fmla="*/ 2147483646 h 2238"/>
                <a:gd name="T32" fmla="*/ 131048125 w 1802"/>
                <a:gd name="T33" fmla="*/ 2147483646 h 2238"/>
                <a:gd name="T34" fmla="*/ 75604688 w 1802"/>
                <a:gd name="T35" fmla="*/ 2147483646 h 2238"/>
                <a:gd name="T36" fmla="*/ 65524063 w 1802"/>
                <a:gd name="T37" fmla="*/ 2147483646 h 2238"/>
                <a:gd name="T38" fmla="*/ 5040313 w 1802"/>
                <a:gd name="T39" fmla="*/ 2147483646 h 2238"/>
                <a:gd name="T40" fmla="*/ 5040313 w 1802"/>
                <a:gd name="T41" fmla="*/ 2147483646 h 2238"/>
                <a:gd name="T42" fmla="*/ 30241875 w 1802"/>
                <a:gd name="T43" fmla="*/ 2147483646 h 2238"/>
                <a:gd name="T44" fmla="*/ 85685313 w 1802"/>
                <a:gd name="T45" fmla="*/ 1905238125 h 2238"/>
                <a:gd name="T46" fmla="*/ 171370625 w 1802"/>
                <a:gd name="T47" fmla="*/ 1622980625 h 2238"/>
                <a:gd name="T48" fmla="*/ 282257500 w 1802"/>
                <a:gd name="T49" fmla="*/ 1345763438 h 2238"/>
                <a:gd name="T50" fmla="*/ 418345938 w 1802"/>
                <a:gd name="T51" fmla="*/ 1088707500 h 2238"/>
                <a:gd name="T52" fmla="*/ 579635938 w 1802"/>
                <a:gd name="T53" fmla="*/ 841732188 h 2238"/>
                <a:gd name="T54" fmla="*/ 761087188 w 1802"/>
                <a:gd name="T55" fmla="*/ 614918125 h 2238"/>
                <a:gd name="T56" fmla="*/ 962699688 w 1802"/>
                <a:gd name="T57" fmla="*/ 408265313 h 2238"/>
                <a:gd name="T58" fmla="*/ 1184473438 w 1802"/>
                <a:gd name="T59" fmla="*/ 216733438 h 2238"/>
                <a:gd name="T60" fmla="*/ 1426408438 w 1802"/>
                <a:gd name="T61" fmla="*/ 50403125 h 2238"/>
                <a:gd name="T62" fmla="*/ 1507053438 w 1802"/>
                <a:gd name="T63" fmla="*/ 5040313 h 2238"/>
                <a:gd name="T64" fmla="*/ 1265118438 w 1802"/>
                <a:gd name="T65" fmla="*/ 161290000 h 2238"/>
                <a:gd name="T66" fmla="*/ 1043344688 w 1802"/>
                <a:gd name="T67" fmla="*/ 342741250 h 2238"/>
                <a:gd name="T68" fmla="*/ 801409688 w 1802"/>
                <a:gd name="T69" fmla="*/ 574595625 h 2238"/>
                <a:gd name="T70" fmla="*/ 534273125 w 1802"/>
                <a:gd name="T71" fmla="*/ 917336875 h 2238"/>
                <a:gd name="T72" fmla="*/ 317539688 w 1802"/>
                <a:gd name="T73" fmla="*/ 1295360313 h 2238"/>
                <a:gd name="T74" fmla="*/ 156249688 w 1802"/>
                <a:gd name="T75" fmla="*/ 1708665938 h 2238"/>
                <a:gd name="T76" fmla="*/ 55443438 w 1802"/>
                <a:gd name="T77" fmla="*/ 2142132813 h 2238"/>
                <a:gd name="T78" fmla="*/ 20161250 w 1802"/>
                <a:gd name="T79" fmla="*/ 2147483646 h 2238"/>
                <a:gd name="T80" fmla="*/ 35282188 w 1802"/>
                <a:gd name="T81" fmla="*/ 2147483646 h 2238"/>
                <a:gd name="T82" fmla="*/ 115927188 w 1802"/>
                <a:gd name="T83" fmla="*/ 2147483646 h 2238"/>
                <a:gd name="T84" fmla="*/ 257055938 w 1802"/>
                <a:gd name="T85" fmla="*/ 2147483646 h 2238"/>
                <a:gd name="T86" fmla="*/ 383063750 w 1802"/>
                <a:gd name="T87" fmla="*/ 2147483646 h 2238"/>
                <a:gd name="T88" fmla="*/ 619958438 w 1802"/>
                <a:gd name="T89" fmla="*/ 2147483646 h 2238"/>
                <a:gd name="T90" fmla="*/ 902215938 w 1802"/>
                <a:gd name="T91" fmla="*/ 2147483646 h 2238"/>
                <a:gd name="T92" fmla="*/ 1118949375 w 1802"/>
                <a:gd name="T93" fmla="*/ 2147483646 h 2238"/>
                <a:gd name="T94" fmla="*/ 1471771250 w 1802"/>
                <a:gd name="T95" fmla="*/ 2147483646 h 2238"/>
                <a:gd name="T96" fmla="*/ 1859875313 w 1802"/>
                <a:gd name="T97" fmla="*/ 2147483646 h 2238"/>
                <a:gd name="T98" fmla="*/ 2137092500 w 1802"/>
                <a:gd name="T99" fmla="*/ 2147483646 h 2238"/>
                <a:gd name="T100" fmla="*/ 2147483646 w 1802"/>
                <a:gd name="T101" fmla="*/ 2147483646 h 2238"/>
                <a:gd name="T102" fmla="*/ 2147483646 w 1802"/>
                <a:gd name="T103" fmla="*/ 2147483646 h 2238"/>
                <a:gd name="T104" fmla="*/ 2147483646 w 1802"/>
                <a:gd name="T105" fmla="*/ 2147483646 h 2238"/>
                <a:gd name="T106" fmla="*/ 2147483646 w 1802"/>
                <a:gd name="T107" fmla="*/ 2147483646 h 2238"/>
                <a:gd name="T108" fmla="*/ 2147483646 w 1802"/>
                <a:gd name="T109" fmla="*/ 2147483646 h 2238"/>
                <a:gd name="T110" fmla="*/ 2147483646 w 1802"/>
                <a:gd name="T111" fmla="*/ 2147483646 h 223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802" h="2238">
                  <a:moveTo>
                    <a:pt x="1796" y="2072"/>
                  </a:moveTo>
                  <a:lnTo>
                    <a:pt x="1796" y="2072"/>
                  </a:lnTo>
                  <a:lnTo>
                    <a:pt x="1802" y="2078"/>
                  </a:lnTo>
                  <a:lnTo>
                    <a:pt x="1754" y="2104"/>
                  </a:lnTo>
                  <a:lnTo>
                    <a:pt x="1704" y="2128"/>
                  </a:lnTo>
                  <a:lnTo>
                    <a:pt x="1652" y="2150"/>
                  </a:lnTo>
                  <a:lnTo>
                    <a:pt x="1600" y="2170"/>
                  </a:lnTo>
                  <a:lnTo>
                    <a:pt x="1590" y="2174"/>
                  </a:lnTo>
                  <a:lnTo>
                    <a:pt x="1544" y="2188"/>
                  </a:lnTo>
                  <a:lnTo>
                    <a:pt x="1498" y="2202"/>
                  </a:lnTo>
                  <a:lnTo>
                    <a:pt x="1450" y="2212"/>
                  </a:lnTo>
                  <a:lnTo>
                    <a:pt x="1402" y="2220"/>
                  </a:lnTo>
                  <a:lnTo>
                    <a:pt x="1354" y="2228"/>
                  </a:lnTo>
                  <a:lnTo>
                    <a:pt x="1304" y="2232"/>
                  </a:lnTo>
                  <a:lnTo>
                    <a:pt x="1254" y="2236"/>
                  </a:lnTo>
                  <a:lnTo>
                    <a:pt x="1204" y="2238"/>
                  </a:lnTo>
                  <a:lnTo>
                    <a:pt x="1142" y="2236"/>
                  </a:lnTo>
                  <a:lnTo>
                    <a:pt x="1080" y="2230"/>
                  </a:lnTo>
                  <a:lnTo>
                    <a:pt x="1020" y="2224"/>
                  </a:lnTo>
                  <a:lnTo>
                    <a:pt x="962" y="2212"/>
                  </a:lnTo>
                  <a:lnTo>
                    <a:pt x="902" y="2200"/>
                  </a:lnTo>
                  <a:lnTo>
                    <a:pt x="846" y="2182"/>
                  </a:lnTo>
                  <a:lnTo>
                    <a:pt x="790" y="2164"/>
                  </a:lnTo>
                  <a:lnTo>
                    <a:pt x="736" y="2142"/>
                  </a:lnTo>
                  <a:lnTo>
                    <a:pt x="682" y="2118"/>
                  </a:lnTo>
                  <a:lnTo>
                    <a:pt x="630" y="2092"/>
                  </a:lnTo>
                  <a:lnTo>
                    <a:pt x="580" y="2062"/>
                  </a:lnTo>
                  <a:lnTo>
                    <a:pt x="530" y="2032"/>
                  </a:lnTo>
                  <a:lnTo>
                    <a:pt x="484" y="1998"/>
                  </a:lnTo>
                  <a:lnTo>
                    <a:pt x="438" y="1962"/>
                  </a:lnTo>
                  <a:lnTo>
                    <a:pt x="394" y="1924"/>
                  </a:lnTo>
                  <a:lnTo>
                    <a:pt x="352" y="1884"/>
                  </a:lnTo>
                  <a:lnTo>
                    <a:pt x="324" y="1854"/>
                  </a:lnTo>
                  <a:lnTo>
                    <a:pt x="296" y="1824"/>
                  </a:lnTo>
                  <a:lnTo>
                    <a:pt x="270" y="1792"/>
                  </a:lnTo>
                  <a:lnTo>
                    <a:pt x="244" y="1760"/>
                  </a:lnTo>
                  <a:lnTo>
                    <a:pt x="218" y="1726"/>
                  </a:lnTo>
                  <a:lnTo>
                    <a:pt x="196" y="1692"/>
                  </a:lnTo>
                  <a:lnTo>
                    <a:pt x="174" y="1656"/>
                  </a:lnTo>
                  <a:lnTo>
                    <a:pt x="152" y="1620"/>
                  </a:lnTo>
                  <a:lnTo>
                    <a:pt x="132" y="1582"/>
                  </a:lnTo>
                  <a:lnTo>
                    <a:pt x="114" y="1546"/>
                  </a:lnTo>
                  <a:lnTo>
                    <a:pt x="96" y="1506"/>
                  </a:lnTo>
                  <a:lnTo>
                    <a:pt x="80" y="1468"/>
                  </a:lnTo>
                  <a:lnTo>
                    <a:pt x="66" y="1428"/>
                  </a:lnTo>
                  <a:lnTo>
                    <a:pt x="52" y="1388"/>
                  </a:lnTo>
                  <a:lnTo>
                    <a:pt x="40" y="1346"/>
                  </a:lnTo>
                  <a:lnTo>
                    <a:pt x="30" y="1304"/>
                  </a:lnTo>
                  <a:lnTo>
                    <a:pt x="26" y="1282"/>
                  </a:lnTo>
                  <a:lnTo>
                    <a:pt x="26" y="1280"/>
                  </a:lnTo>
                  <a:lnTo>
                    <a:pt x="14" y="1222"/>
                  </a:lnTo>
                  <a:lnTo>
                    <a:pt x="8" y="1162"/>
                  </a:lnTo>
                  <a:lnTo>
                    <a:pt x="2" y="1100"/>
                  </a:lnTo>
                  <a:lnTo>
                    <a:pt x="0" y="1038"/>
                  </a:lnTo>
                  <a:lnTo>
                    <a:pt x="2" y="998"/>
                  </a:lnTo>
                  <a:lnTo>
                    <a:pt x="4" y="956"/>
                  </a:lnTo>
                  <a:lnTo>
                    <a:pt x="8" y="916"/>
                  </a:lnTo>
                  <a:lnTo>
                    <a:pt x="12" y="876"/>
                  </a:lnTo>
                  <a:lnTo>
                    <a:pt x="18" y="836"/>
                  </a:lnTo>
                  <a:lnTo>
                    <a:pt x="26" y="796"/>
                  </a:lnTo>
                  <a:lnTo>
                    <a:pt x="34" y="756"/>
                  </a:lnTo>
                  <a:lnTo>
                    <a:pt x="44" y="718"/>
                  </a:lnTo>
                  <a:lnTo>
                    <a:pt x="56" y="680"/>
                  </a:lnTo>
                  <a:lnTo>
                    <a:pt x="68" y="644"/>
                  </a:lnTo>
                  <a:lnTo>
                    <a:pt x="80" y="606"/>
                  </a:lnTo>
                  <a:lnTo>
                    <a:pt x="96" y="570"/>
                  </a:lnTo>
                  <a:lnTo>
                    <a:pt x="112" y="534"/>
                  </a:lnTo>
                  <a:lnTo>
                    <a:pt x="128" y="500"/>
                  </a:lnTo>
                  <a:lnTo>
                    <a:pt x="146" y="464"/>
                  </a:lnTo>
                  <a:lnTo>
                    <a:pt x="166" y="432"/>
                  </a:lnTo>
                  <a:lnTo>
                    <a:pt x="186" y="398"/>
                  </a:lnTo>
                  <a:lnTo>
                    <a:pt x="206" y="366"/>
                  </a:lnTo>
                  <a:lnTo>
                    <a:pt x="230" y="334"/>
                  </a:lnTo>
                  <a:lnTo>
                    <a:pt x="252" y="304"/>
                  </a:lnTo>
                  <a:lnTo>
                    <a:pt x="276" y="274"/>
                  </a:lnTo>
                  <a:lnTo>
                    <a:pt x="302" y="244"/>
                  </a:lnTo>
                  <a:lnTo>
                    <a:pt x="328" y="216"/>
                  </a:lnTo>
                  <a:lnTo>
                    <a:pt x="354" y="188"/>
                  </a:lnTo>
                  <a:lnTo>
                    <a:pt x="382" y="162"/>
                  </a:lnTo>
                  <a:lnTo>
                    <a:pt x="410" y="136"/>
                  </a:lnTo>
                  <a:lnTo>
                    <a:pt x="440" y="110"/>
                  </a:lnTo>
                  <a:lnTo>
                    <a:pt x="470" y="86"/>
                  </a:lnTo>
                  <a:lnTo>
                    <a:pt x="500" y="64"/>
                  </a:lnTo>
                  <a:lnTo>
                    <a:pt x="532" y="42"/>
                  </a:lnTo>
                  <a:lnTo>
                    <a:pt x="566" y="20"/>
                  </a:lnTo>
                  <a:lnTo>
                    <a:pt x="598" y="0"/>
                  </a:lnTo>
                  <a:lnTo>
                    <a:pt x="598" y="2"/>
                  </a:lnTo>
                  <a:lnTo>
                    <a:pt x="566" y="22"/>
                  </a:lnTo>
                  <a:lnTo>
                    <a:pt x="534" y="42"/>
                  </a:lnTo>
                  <a:lnTo>
                    <a:pt x="502" y="64"/>
                  </a:lnTo>
                  <a:lnTo>
                    <a:pt x="472" y="86"/>
                  </a:lnTo>
                  <a:lnTo>
                    <a:pt x="442" y="110"/>
                  </a:lnTo>
                  <a:lnTo>
                    <a:pt x="414" y="136"/>
                  </a:lnTo>
                  <a:lnTo>
                    <a:pt x="358" y="188"/>
                  </a:lnTo>
                  <a:lnTo>
                    <a:pt x="318" y="228"/>
                  </a:lnTo>
                  <a:lnTo>
                    <a:pt x="280" y="272"/>
                  </a:lnTo>
                  <a:lnTo>
                    <a:pt x="246" y="318"/>
                  </a:lnTo>
                  <a:lnTo>
                    <a:pt x="212" y="364"/>
                  </a:lnTo>
                  <a:lnTo>
                    <a:pt x="180" y="412"/>
                  </a:lnTo>
                  <a:lnTo>
                    <a:pt x="152" y="462"/>
                  </a:lnTo>
                  <a:lnTo>
                    <a:pt x="126" y="514"/>
                  </a:lnTo>
                  <a:lnTo>
                    <a:pt x="102" y="568"/>
                  </a:lnTo>
                  <a:lnTo>
                    <a:pt x="80" y="622"/>
                  </a:lnTo>
                  <a:lnTo>
                    <a:pt x="62" y="678"/>
                  </a:lnTo>
                  <a:lnTo>
                    <a:pt x="46" y="734"/>
                  </a:lnTo>
                  <a:lnTo>
                    <a:pt x="32" y="792"/>
                  </a:lnTo>
                  <a:lnTo>
                    <a:pt x="22" y="850"/>
                  </a:lnTo>
                  <a:lnTo>
                    <a:pt x="14" y="910"/>
                  </a:lnTo>
                  <a:lnTo>
                    <a:pt x="10" y="972"/>
                  </a:lnTo>
                  <a:lnTo>
                    <a:pt x="8" y="1034"/>
                  </a:lnTo>
                  <a:lnTo>
                    <a:pt x="10" y="1094"/>
                  </a:lnTo>
                  <a:lnTo>
                    <a:pt x="14" y="1156"/>
                  </a:lnTo>
                  <a:lnTo>
                    <a:pt x="22" y="1216"/>
                  </a:lnTo>
                  <a:lnTo>
                    <a:pt x="32" y="1274"/>
                  </a:lnTo>
                  <a:lnTo>
                    <a:pt x="46" y="1332"/>
                  </a:lnTo>
                  <a:lnTo>
                    <a:pt x="62" y="1388"/>
                  </a:lnTo>
                  <a:lnTo>
                    <a:pt x="80" y="1444"/>
                  </a:lnTo>
                  <a:lnTo>
                    <a:pt x="102" y="1498"/>
                  </a:lnTo>
                  <a:lnTo>
                    <a:pt x="126" y="1552"/>
                  </a:lnTo>
                  <a:lnTo>
                    <a:pt x="152" y="1604"/>
                  </a:lnTo>
                  <a:lnTo>
                    <a:pt x="180" y="1654"/>
                  </a:lnTo>
                  <a:lnTo>
                    <a:pt x="212" y="1702"/>
                  </a:lnTo>
                  <a:lnTo>
                    <a:pt x="246" y="1748"/>
                  </a:lnTo>
                  <a:lnTo>
                    <a:pt x="280" y="1794"/>
                  </a:lnTo>
                  <a:lnTo>
                    <a:pt x="318" y="1838"/>
                  </a:lnTo>
                  <a:lnTo>
                    <a:pt x="358" y="1878"/>
                  </a:lnTo>
                  <a:lnTo>
                    <a:pt x="400" y="1918"/>
                  </a:lnTo>
                  <a:lnTo>
                    <a:pt x="444" y="1956"/>
                  </a:lnTo>
                  <a:lnTo>
                    <a:pt x="488" y="1992"/>
                  </a:lnTo>
                  <a:lnTo>
                    <a:pt x="536" y="2024"/>
                  </a:lnTo>
                  <a:lnTo>
                    <a:pt x="584" y="2056"/>
                  </a:lnTo>
                  <a:lnTo>
                    <a:pt x="634" y="2084"/>
                  </a:lnTo>
                  <a:lnTo>
                    <a:pt x="686" y="2112"/>
                  </a:lnTo>
                  <a:lnTo>
                    <a:pt x="738" y="2136"/>
                  </a:lnTo>
                  <a:lnTo>
                    <a:pt x="792" y="2156"/>
                  </a:lnTo>
                  <a:lnTo>
                    <a:pt x="848" y="2176"/>
                  </a:lnTo>
                  <a:lnTo>
                    <a:pt x="904" y="2192"/>
                  </a:lnTo>
                  <a:lnTo>
                    <a:pt x="962" y="2204"/>
                  </a:lnTo>
                  <a:lnTo>
                    <a:pt x="1022" y="2216"/>
                  </a:lnTo>
                  <a:lnTo>
                    <a:pt x="1082" y="2222"/>
                  </a:lnTo>
                  <a:lnTo>
                    <a:pt x="1142" y="2228"/>
                  </a:lnTo>
                  <a:lnTo>
                    <a:pt x="1204" y="2230"/>
                  </a:lnTo>
                  <a:lnTo>
                    <a:pt x="1266" y="2228"/>
                  </a:lnTo>
                  <a:lnTo>
                    <a:pt x="1326" y="2222"/>
                  </a:lnTo>
                  <a:lnTo>
                    <a:pt x="1386" y="2216"/>
                  </a:lnTo>
                  <a:lnTo>
                    <a:pt x="1444" y="2204"/>
                  </a:lnTo>
                  <a:lnTo>
                    <a:pt x="1502" y="2192"/>
                  </a:lnTo>
                  <a:lnTo>
                    <a:pt x="1560" y="2176"/>
                  </a:lnTo>
                  <a:lnTo>
                    <a:pt x="1616" y="2156"/>
                  </a:lnTo>
                  <a:lnTo>
                    <a:pt x="1670" y="2136"/>
                  </a:lnTo>
                  <a:lnTo>
                    <a:pt x="1734" y="2106"/>
                  </a:lnTo>
                  <a:lnTo>
                    <a:pt x="1796" y="207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4" name="Freeform 102"/>
            <p:cNvSpPr>
              <a:spLocks/>
            </p:cNvSpPr>
            <p:nvPr/>
          </p:nvSpPr>
          <p:spPr bwMode="auto">
            <a:xfrm>
              <a:off x="1773238" y="2674938"/>
              <a:ext cx="2736850" cy="3429000"/>
            </a:xfrm>
            <a:custGeom>
              <a:avLst/>
              <a:gdLst>
                <a:gd name="T0" fmla="*/ 2147483646 w 1724"/>
                <a:gd name="T1" fmla="*/ 2147483646 h 2160"/>
                <a:gd name="T2" fmla="*/ 2147483646 w 1724"/>
                <a:gd name="T3" fmla="*/ 2147483646 h 2160"/>
                <a:gd name="T4" fmla="*/ 2147483646 w 1724"/>
                <a:gd name="T5" fmla="*/ 2147483646 h 2160"/>
                <a:gd name="T6" fmla="*/ 2147483646 w 1724"/>
                <a:gd name="T7" fmla="*/ 2147483646 h 2160"/>
                <a:gd name="T8" fmla="*/ 2147483646 w 1724"/>
                <a:gd name="T9" fmla="*/ 2147483646 h 2160"/>
                <a:gd name="T10" fmla="*/ 2147483646 w 1724"/>
                <a:gd name="T11" fmla="*/ 2147483646 h 2160"/>
                <a:gd name="T12" fmla="*/ 1925399375 w 1724"/>
                <a:gd name="T13" fmla="*/ 2147483646 h 2160"/>
                <a:gd name="T14" fmla="*/ 1532255000 w 1724"/>
                <a:gd name="T15" fmla="*/ 2147483646 h 2160"/>
                <a:gd name="T16" fmla="*/ 1179433125 w 1724"/>
                <a:gd name="T17" fmla="*/ 2147483646 h 2160"/>
                <a:gd name="T18" fmla="*/ 856853125 w 1724"/>
                <a:gd name="T19" fmla="*/ 2147483646 h 2160"/>
                <a:gd name="T20" fmla="*/ 670361563 w 1724"/>
                <a:gd name="T21" fmla="*/ 2147483646 h 2160"/>
                <a:gd name="T22" fmla="*/ 423386250 w 1724"/>
                <a:gd name="T23" fmla="*/ 2147483646 h 2160"/>
                <a:gd name="T24" fmla="*/ 231854375 w 1724"/>
                <a:gd name="T25" fmla="*/ 2147483646 h 2160"/>
                <a:gd name="T26" fmla="*/ 90725625 w 1724"/>
                <a:gd name="T27" fmla="*/ 2147483646 h 2160"/>
                <a:gd name="T28" fmla="*/ 15120938 w 1724"/>
                <a:gd name="T29" fmla="*/ 2147483646 h 2160"/>
                <a:gd name="T30" fmla="*/ 0 w 1724"/>
                <a:gd name="T31" fmla="*/ 2147483646 h 2160"/>
                <a:gd name="T32" fmla="*/ 15120938 w 1724"/>
                <a:gd name="T33" fmla="*/ 2147483646 h 2160"/>
                <a:gd name="T34" fmla="*/ 55443438 w 1724"/>
                <a:gd name="T35" fmla="*/ 1925399375 h 2160"/>
                <a:gd name="T36" fmla="*/ 126007813 w 1724"/>
                <a:gd name="T37" fmla="*/ 1648182188 h 2160"/>
                <a:gd name="T38" fmla="*/ 221773750 w 1724"/>
                <a:gd name="T39" fmla="*/ 1381045625 h 2160"/>
                <a:gd name="T40" fmla="*/ 483870000 w 1724"/>
                <a:gd name="T41" fmla="*/ 892135313 h 2160"/>
                <a:gd name="T42" fmla="*/ 831651563 w 1724"/>
                <a:gd name="T43" fmla="*/ 458668438 h 2160"/>
                <a:gd name="T44" fmla="*/ 1255037813 w 1724"/>
                <a:gd name="T45" fmla="*/ 100806250 h 2160"/>
                <a:gd name="T46" fmla="*/ 1411287500 w 1724"/>
                <a:gd name="T47" fmla="*/ 25201563 h 2160"/>
                <a:gd name="T48" fmla="*/ 1129030000 w 1724"/>
                <a:gd name="T49" fmla="*/ 221773750 h 2160"/>
                <a:gd name="T50" fmla="*/ 871974063 w 1724"/>
                <a:gd name="T51" fmla="*/ 448587813 h 2160"/>
                <a:gd name="T52" fmla="*/ 599797188 w 1724"/>
                <a:gd name="T53" fmla="*/ 766127500 h 2160"/>
                <a:gd name="T54" fmla="*/ 372983125 w 1724"/>
                <a:gd name="T55" fmla="*/ 1118949375 h 2160"/>
                <a:gd name="T56" fmla="*/ 196572188 w 1724"/>
                <a:gd name="T57" fmla="*/ 1507053438 h 2160"/>
                <a:gd name="T58" fmla="*/ 80645000 w 1724"/>
                <a:gd name="T59" fmla="*/ 1920359063 h 2160"/>
                <a:gd name="T60" fmla="*/ 25201563 w 1724"/>
                <a:gd name="T61" fmla="*/ 2147483646 h 2160"/>
                <a:gd name="T62" fmla="*/ 25201563 w 1724"/>
                <a:gd name="T63" fmla="*/ 2147483646 h 2160"/>
                <a:gd name="T64" fmla="*/ 80645000 w 1724"/>
                <a:gd name="T65" fmla="*/ 2147483646 h 2160"/>
                <a:gd name="T66" fmla="*/ 196572188 w 1724"/>
                <a:gd name="T67" fmla="*/ 2147483646 h 2160"/>
                <a:gd name="T68" fmla="*/ 307459063 w 1724"/>
                <a:gd name="T69" fmla="*/ 2147483646 h 2160"/>
                <a:gd name="T70" fmla="*/ 519152188 w 1724"/>
                <a:gd name="T71" fmla="*/ 2147483646 h 2160"/>
                <a:gd name="T72" fmla="*/ 776208125 w 1724"/>
                <a:gd name="T73" fmla="*/ 2147483646 h 2160"/>
                <a:gd name="T74" fmla="*/ 972780313 w 1724"/>
                <a:gd name="T75" fmla="*/ 2147483646 h 2160"/>
                <a:gd name="T76" fmla="*/ 1305440938 w 1724"/>
                <a:gd name="T77" fmla="*/ 2147483646 h 2160"/>
                <a:gd name="T78" fmla="*/ 1668343438 w 1724"/>
                <a:gd name="T79" fmla="*/ 2147483646 h 2160"/>
                <a:gd name="T80" fmla="*/ 1930439688 w 1724"/>
                <a:gd name="T81" fmla="*/ 2147483646 h 2160"/>
                <a:gd name="T82" fmla="*/ 2147483646 w 1724"/>
                <a:gd name="T83" fmla="*/ 2147483646 h 2160"/>
                <a:gd name="T84" fmla="*/ 2147483646 w 1724"/>
                <a:gd name="T85" fmla="*/ 2147483646 h 2160"/>
                <a:gd name="T86" fmla="*/ 2147483646 w 1724"/>
                <a:gd name="T87" fmla="*/ 2147483646 h 2160"/>
                <a:gd name="T88" fmla="*/ 2147483646 w 1724"/>
                <a:gd name="T89" fmla="*/ 2147483646 h 2160"/>
                <a:gd name="T90" fmla="*/ 2147483646 w 1724"/>
                <a:gd name="T91" fmla="*/ 2147483646 h 2160"/>
                <a:gd name="T92" fmla="*/ 2147483646 w 1724"/>
                <a:gd name="T93" fmla="*/ 2147483646 h 216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724" h="2160">
                  <a:moveTo>
                    <a:pt x="1716" y="2010"/>
                  </a:moveTo>
                  <a:lnTo>
                    <a:pt x="1716" y="2010"/>
                  </a:lnTo>
                  <a:lnTo>
                    <a:pt x="1724" y="2016"/>
                  </a:lnTo>
                  <a:lnTo>
                    <a:pt x="1660" y="2048"/>
                  </a:lnTo>
                  <a:lnTo>
                    <a:pt x="1594" y="2076"/>
                  </a:lnTo>
                  <a:lnTo>
                    <a:pt x="1528" y="2102"/>
                  </a:lnTo>
                  <a:lnTo>
                    <a:pt x="1458" y="2122"/>
                  </a:lnTo>
                  <a:lnTo>
                    <a:pt x="1386" y="2138"/>
                  </a:lnTo>
                  <a:lnTo>
                    <a:pt x="1314" y="2150"/>
                  </a:lnTo>
                  <a:lnTo>
                    <a:pt x="1240" y="2156"/>
                  </a:lnTo>
                  <a:lnTo>
                    <a:pt x="1202" y="2158"/>
                  </a:lnTo>
                  <a:lnTo>
                    <a:pt x="1164" y="2160"/>
                  </a:lnTo>
                  <a:lnTo>
                    <a:pt x="1104" y="2158"/>
                  </a:lnTo>
                  <a:lnTo>
                    <a:pt x="1044" y="2154"/>
                  </a:lnTo>
                  <a:lnTo>
                    <a:pt x="986" y="2146"/>
                  </a:lnTo>
                  <a:lnTo>
                    <a:pt x="930" y="2136"/>
                  </a:lnTo>
                  <a:lnTo>
                    <a:pt x="872" y="2122"/>
                  </a:lnTo>
                  <a:lnTo>
                    <a:pt x="818" y="2106"/>
                  </a:lnTo>
                  <a:lnTo>
                    <a:pt x="764" y="2088"/>
                  </a:lnTo>
                  <a:lnTo>
                    <a:pt x="710" y="2068"/>
                  </a:lnTo>
                  <a:lnTo>
                    <a:pt x="660" y="2044"/>
                  </a:lnTo>
                  <a:lnTo>
                    <a:pt x="608" y="2018"/>
                  </a:lnTo>
                  <a:lnTo>
                    <a:pt x="560" y="1990"/>
                  </a:lnTo>
                  <a:lnTo>
                    <a:pt x="512" y="1960"/>
                  </a:lnTo>
                  <a:lnTo>
                    <a:pt x="468" y="1928"/>
                  </a:lnTo>
                  <a:lnTo>
                    <a:pt x="424" y="1894"/>
                  </a:lnTo>
                  <a:lnTo>
                    <a:pt x="382" y="1856"/>
                  </a:lnTo>
                  <a:lnTo>
                    <a:pt x="340" y="1818"/>
                  </a:lnTo>
                  <a:lnTo>
                    <a:pt x="302" y="1778"/>
                  </a:lnTo>
                  <a:lnTo>
                    <a:pt x="266" y="1736"/>
                  </a:lnTo>
                  <a:lnTo>
                    <a:pt x="232" y="1692"/>
                  </a:lnTo>
                  <a:lnTo>
                    <a:pt x="198" y="1646"/>
                  </a:lnTo>
                  <a:lnTo>
                    <a:pt x="168" y="1598"/>
                  </a:lnTo>
                  <a:lnTo>
                    <a:pt x="140" y="1550"/>
                  </a:lnTo>
                  <a:lnTo>
                    <a:pt x="114" y="1500"/>
                  </a:lnTo>
                  <a:lnTo>
                    <a:pt x="92" y="1448"/>
                  </a:lnTo>
                  <a:lnTo>
                    <a:pt x="70" y="1396"/>
                  </a:lnTo>
                  <a:lnTo>
                    <a:pt x="52" y="1342"/>
                  </a:lnTo>
                  <a:lnTo>
                    <a:pt x="36" y="1286"/>
                  </a:lnTo>
                  <a:lnTo>
                    <a:pt x="24" y="1230"/>
                  </a:lnTo>
                  <a:lnTo>
                    <a:pt x="14" y="1172"/>
                  </a:lnTo>
                  <a:lnTo>
                    <a:pt x="6" y="1114"/>
                  </a:lnTo>
                  <a:lnTo>
                    <a:pt x="2" y="1054"/>
                  </a:lnTo>
                  <a:lnTo>
                    <a:pt x="0" y="996"/>
                  </a:lnTo>
                  <a:lnTo>
                    <a:pt x="0" y="956"/>
                  </a:lnTo>
                  <a:lnTo>
                    <a:pt x="2" y="916"/>
                  </a:lnTo>
                  <a:lnTo>
                    <a:pt x="6" y="878"/>
                  </a:lnTo>
                  <a:lnTo>
                    <a:pt x="10" y="840"/>
                  </a:lnTo>
                  <a:lnTo>
                    <a:pt x="16" y="802"/>
                  </a:lnTo>
                  <a:lnTo>
                    <a:pt x="22" y="764"/>
                  </a:lnTo>
                  <a:lnTo>
                    <a:pt x="30" y="728"/>
                  </a:lnTo>
                  <a:lnTo>
                    <a:pt x="40" y="690"/>
                  </a:lnTo>
                  <a:lnTo>
                    <a:pt x="50" y="654"/>
                  </a:lnTo>
                  <a:lnTo>
                    <a:pt x="62" y="618"/>
                  </a:lnTo>
                  <a:lnTo>
                    <a:pt x="74" y="584"/>
                  </a:lnTo>
                  <a:lnTo>
                    <a:pt x="88" y="548"/>
                  </a:lnTo>
                  <a:lnTo>
                    <a:pt x="118" y="482"/>
                  </a:lnTo>
                  <a:lnTo>
                    <a:pt x="154" y="416"/>
                  </a:lnTo>
                  <a:lnTo>
                    <a:pt x="192" y="354"/>
                  </a:lnTo>
                  <a:lnTo>
                    <a:pt x="234" y="294"/>
                  </a:lnTo>
                  <a:lnTo>
                    <a:pt x="280" y="236"/>
                  </a:lnTo>
                  <a:lnTo>
                    <a:pt x="330" y="182"/>
                  </a:lnTo>
                  <a:lnTo>
                    <a:pt x="382" y="132"/>
                  </a:lnTo>
                  <a:lnTo>
                    <a:pt x="438" y="84"/>
                  </a:lnTo>
                  <a:lnTo>
                    <a:pt x="498" y="40"/>
                  </a:lnTo>
                  <a:lnTo>
                    <a:pt x="560" y="0"/>
                  </a:lnTo>
                  <a:lnTo>
                    <a:pt x="560" y="10"/>
                  </a:lnTo>
                  <a:lnTo>
                    <a:pt x="502" y="46"/>
                  </a:lnTo>
                  <a:lnTo>
                    <a:pt x="448" y="88"/>
                  </a:lnTo>
                  <a:lnTo>
                    <a:pt x="396" y="132"/>
                  </a:lnTo>
                  <a:lnTo>
                    <a:pt x="346" y="178"/>
                  </a:lnTo>
                  <a:lnTo>
                    <a:pt x="308" y="218"/>
                  </a:lnTo>
                  <a:lnTo>
                    <a:pt x="272" y="260"/>
                  </a:lnTo>
                  <a:lnTo>
                    <a:pt x="238" y="304"/>
                  </a:lnTo>
                  <a:lnTo>
                    <a:pt x="206" y="348"/>
                  </a:lnTo>
                  <a:lnTo>
                    <a:pt x="176" y="396"/>
                  </a:lnTo>
                  <a:lnTo>
                    <a:pt x="148" y="444"/>
                  </a:lnTo>
                  <a:lnTo>
                    <a:pt x="122" y="494"/>
                  </a:lnTo>
                  <a:lnTo>
                    <a:pt x="98" y="546"/>
                  </a:lnTo>
                  <a:lnTo>
                    <a:pt x="78" y="598"/>
                  </a:lnTo>
                  <a:lnTo>
                    <a:pt x="60" y="652"/>
                  </a:lnTo>
                  <a:lnTo>
                    <a:pt x="44" y="706"/>
                  </a:lnTo>
                  <a:lnTo>
                    <a:pt x="32" y="762"/>
                  </a:lnTo>
                  <a:lnTo>
                    <a:pt x="22" y="818"/>
                  </a:lnTo>
                  <a:lnTo>
                    <a:pt x="14" y="876"/>
                  </a:lnTo>
                  <a:lnTo>
                    <a:pt x="10" y="936"/>
                  </a:lnTo>
                  <a:lnTo>
                    <a:pt x="8" y="996"/>
                  </a:lnTo>
                  <a:lnTo>
                    <a:pt x="10" y="1054"/>
                  </a:lnTo>
                  <a:lnTo>
                    <a:pt x="14" y="1114"/>
                  </a:lnTo>
                  <a:lnTo>
                    <a:pt x="22" y="1172"/>
                  </a:lnTo>
                  <a:lnTo>
                    <a:pt x="32" y="1228"/>
                  </a:lnTo>
                  <a:lnTo>
                    <a:pt x="44" y="1284"/>
                  </a:lnTo>
                  <a:lnTo>
                    <a:pt x="60" y="1338"/>
                  </a:lnTo>
                  <a:lnTo>
                    <a:pt x="78" y="1392"/>
                  </a:lnTo>
                  <a:lnTo>
                    <a:pt x="98" y="1444"/>
                  </a:lnTo>
                  <a:lnTo>
                    <a:pt x="122" y="1496"/>
                  </a:lnTo>
                  <a:lnTo>
                    <a:pt x="148" y="1546"/>
                  </a:lnTo>
                  <a:lnTo>
                    <a:pt x="176" y="1594"/>
                  </a:lnTo>
                  <a:lnTo>
                    <a:pt x="206" y="1642"/>
                  </a:lnTo>
                  <a:lnTo>
                    <a:pt x="238" y="1686"/>
                  </a:lnTo>
                  <a:lnTo>
                    <a:pt x="272" y="1730"/>
                  </a:lnTo>
                  <a:lnTo>
                    <a:pt x="308" y="1772"/>
                  </a:lnTo>
                  <a:lnTo>
                    <a:pt x="346" y="1812"/>
                  </a:lnTo>
                  <a:lnTo>
                    <a:pt x="386" y="1850"/>
                  </a:lnTo>
                  <a:lnTo>
                    <a:pt x="428" y="1888"/>
                  </a:lnTo>
                  <a:lnTo>
                    <a:pt x="472" y="1922"/>
                  </a:lnTo>
                  <a:lnTo>
                    <a:pt x="518" y="1954"/>
                  </a:lnTo>
                  <a:lnTo>
                    <a:pt x="564" y="1984"/>
                  </a:lnTo>
                  <a:lnTo>
                    <a:pt x="612" y="2012"/>
                  </a:lnTo>
                  <a:lnTo>
                    <a:pt x="662" y="2038"/>
                  </a:lnTo>
                  <a:lnTo>
                    <a:pt x="714" y="2060"/>
                  </a:lnTo>
                  <a:lnTo>
                    <a:pt x="766" y="2080"/>
                  </a:lnTo>
                  <a:lnTo>
                    <a:pt x="820" y="2100"/>
                  </a:lnTo>
                  <a:lnTo>
                    <a:pt x="874" y="2114"/>
                  </a:lnTo>
                  <a:lnTo>
                    <a:pt x="930" y="2128"/>
                  </a:lnTo>
                  <a:lnTo>
                    <a:pt x="988" y="2138"/>
                  </a:lnTo>
                  <a:lnTo>
                    <a:pt x="1046" y="2146"/>
                  </a:lnTo>
                  <a:lnTo>
                    <a:pt x="1104" y="2150"/>
                  </a:lnTo>
                  <a:lnTo>
                    <a:pt x="1164" y="2152"/>
                  </a:lnTo>
                  <a:lnTo>
                    <a:pt x="1224" y="2150"/>
                  </a:lnTo>
                  <a:lnTo>
                    <a:pt x="1282" y="2146"/>
                  </a:lnTo>
                  <a:lnTo>
                    <a:pt x="1340" y="2138"/>
                  </a:lnTo>
                  <a:lnTo>
                    <a:pt x="1396" y="2128"/>
                  </a:lnTo>
                  <a:lnTo>
                    <a:pt x="1452" y="2114"/>
                  </a:lnTo>
                  <a:lnTo>
                    <a:pt x="1508" y="2100"/>
                  </a:lnTo>
                  <a:lnTo>
                    <a:pt x="1562" y="2080"/>
                  </a:lnTo>
                  <a:lnTo>
                    <a:pt x="1614" y="2060"/>
                  </a:lnTo>
                  <a:lnTo>
                    <a:pt x="1666" y="2036"/>
                  </a:lnTo>
                  <a:lnTo>
                    <a:pt x="1716" y="201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5" name="Freeform 103"/>
            <p:cNvSpPr>
              <a:spLocks/>
            </p:cNvSpPr>
            <p:nvPr/>
          </p:nvSpPr>
          <p:spPr bwMode="auto">
            <a:xfrm>
              <a:off x="1836738" y="2747963"/>
              <a:ext cx="2613025" cy="3292475"/>
            </a:xfrm>
            <a:custGeom>
              <a:avLst/>
              <a:gdLst>
                <a:gd name="T0" fmla="*/ 2147483646 w 1646"/>
                <a:gd name="T1" fmla="*/ 2147483646 h 2074"/>
                <a:gd name="T2" fmla="*/ 2147483646 w 1646"/>
                <a:gd name="T3" fmla="*/ 2147483646 h 2074"/>
                <a:gd name="T4" fmla="*/ 2147483646 w 1646"/>
                <a:gd name="T5" fmla="*/ 2147483646 h 2074"/>
                <a:gd name="T6" fmla="*/ 2147483646 w 1646"/>
                <a:gd name="T7" fmla="*/ 2147483646 h 2074"/>
                <a:gd name="T8" fmla="*/ 2147483646 w 1646"/>
                <a:gd name="T9" fmla="*/ 2147483646 h 2074"/>
                <a:gd name="T10" fmla="*/ 2121971563 w 1646"/>
                <a:gd name="T11" fmla="*/ 2147483646 h 2074"/>
                <a:gd name="T12" fmla="*/ 1728827188 w 1646"/>
                <a:gd name="T13" fmla="*/ 2147483646 h 2074"/>
                <a:gd name="T14" fmla="*/ 1360884375 w 1646"/>
                <a:gd name="T15" fmla="*/ 2147483646 h 2074"/>
                <a:gd name="T16" fmla="*/ 1028223750 w 1646"/>
                <a:gd name="T17" fmla="*/ 2147483646 h 2074"/>
                <a:gd name="T18" fmla="*/ 826611250 w 1646"/>
                <a:gd name="T19" fmla="*/ 2147483646 h 2074"/>
                <a:gd name="T20" fmla="*/ 564515000 w 1646"/>
                <a:gd name="T21" fmla="*/ 2147483646 h 2074"/>
                <a:gd name="T22" fmla="*/ 342741250 w 1646"/>
                <a:gd name="T23" fmla="*/ 2147483646 h 2074"/>
                <a:gd name="T24" fmla="*/ 171370625 w 1646"/>
                <a:gd name="T25" fmla="*/ 2147483646 h 2074"/>
                <a:gd name="T26" fmla="*/ 55443438 w 1646"/>
                <a:gd name="T27" fmla="*/ 2147483646 h 2074"/>
                <a:gd name="T28" fmla="*/ 5040313 w 1646"/>
                <a:gd name="T29" fmla="*/ 2147483646 h 2074"/>
                <a:gd name="T30" fmla="*/ 0 w 1646"/>
                <a:gd name="T31" fmla="*/ 2147483646 h 2074"/>
                <a:gd name="T32" fmla="*/ 50403125 w 1646"/>
                <a:gd name="T33" fmla="*/ 1839714063 h 2074"/>
                <a:gd name="T34" fmla="*/ 206652813 w 1646"/>
                <a:gd name="T35" fmla="*/ 1325602188 h 2074"/>
                <a:gd name="T36" fmla="*/ 453628125 w 1646"/>
                <a:gd name="T37" fmla="*/ 856853125 h 2074"/>
                <a:gd name="T38" fmla="*/ 776208125 w 1646"/>
                <a:gd name="T39" fmla="*/ 443547500 h 2074"/>
                <a:gd name="T40" fmla="*/ 1169352500 w 1646"/>
                <a:gd name="T41" fmla="*/ 95765938 h 2074"/>
                <a:gd name="T42" fmla="*/ 1315521563 w 1646"/>
                <a:gd name="T43" fmla="*/ 20161250 h 2074"/>
                <a:gd name="T44" fmla="*/ 1068546250 w 1646"/>
                <a:gd name="T45" fmla="*/ 201612500 h 2074"/>
                <a:gd name="T46" fmla="*/ 841732188 w 1646"/>
                <a:gd name="T47" fmla="*/ 403225000 h 2074"/>
                <a:gd name="T48" fmla="*/ 579635938 w 1646"/>
                <a:gd name="T49" fmla="*/ 710684063 h 2074"/>
                <a:gd name="T50" fmla="*/ 357862188 w 1646"/>
                <a:gd name="T51" fmla="*/ 1053425313 h 2074"/>
                <a:gd name="T52" fmla="*/ 191531875 w 1646"/>
                <a:gd name="T53" fmla="*/ 1426408438 h 2074"/>
                <a:gd name="T54" fmla="*/ 75604688 w 1646"/>
                <a:gd name="T55" fmla="*/ 1824593125 h 2074"/>
                <a:gd name="T56" fmla="*/ 25201563 w 1646"/>
                <a:gd name="T57" fmla="*/ 2147483646 h 2074"/>
                <a:gd name="T58" fmla="*/ 25201563 w 1646"/>
                <a:gd name="T59" fmla="*/ 2147483646 h 2074"/>
                <a:gd name="T60" fmla="*/ 75604688 w 1646"/>
                <a:gd name="T61" fmla="*/ 2147483646 h 2074"/>
                <a:gd name="T62" fmla="*/ 191531875 w 1646"/>
                <a:gd name="T63" fmla="*/ 2147483646 h 2074"/>
                <a:gd name="T64" fmla="*/ 297378438 w 1646"/>
                <a:gd name="T65" fmla="*/ 2147483646 h 2074"/>
                <a:gd name="T66" fmla="*/ 498990938 w 1646"/>
                <a:gd name="T67" fmla="*/ 2147483646 h 2074"/>
                <a:gd name="T68" fmla="*/ 751006563 w 1646"/>
                <a:gd name="T69" fmla="*/ 2147483646 h 2074"/>
                <a:gd name="T70" fmla="*/ 942538438 w 1646"/>
                <a:gd name="T71" fmla="*/ 2147483646 h 2074"/>
                <a:gd name="T72" fmla="*/ 1260078125 w 1646"/>
                <a:gd name="T73" fmla="*/ 2147483646 h 2074"/>
                <a:gd name="T74" fmla="*/ 1612900000 w 1646"/>
                <a:gd name="T75" fmla="*/ 2147483646 h 2074"/>
                <a:gd name="T76" fmla="*/ 1864915625 w 1646"/>
                <a:gd name="T77" fmla="*/ 2147483646 h 2074"/>
                <a:gd name="T78" fmla="*/ 2147483646 w 1646"/>
                <a:gd name="T79" fmla="*/ 2147483646 h 2074"/>
                <a:gd name="T80" fmla="*/ 2147483646 w 1646"/>
                <a:gd name="T81" fmla="*/ 2147483646 h 2074"/>
                <a:gd name="T82" fmla="*/ 2147483646 w 1646"/>
                <a:gd name="T83" fmla="*/ 2147483646 h 2074"/>
                <a:gd name="T84" fmla="*/ 2147483646 w 1646"/>
                <a:gd name="T85" fmla="*/ 2147483646 h 2074"/>
                <a:gd name="T86" fmla="*/ 2147483646 w 1646"/>
                <a:gd name="T87" fmla="*/ 2147483646 h 2074"/>
                <a:gd name="T88" fmla="*/ 2147483646 w 1646"/>
                <a:gd name="T89" fmla="*/ 2147483646 h 207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646" h="2074">
                  <a:moveTo>
                    <a:pt x="1638" y="1940"/>
                  </a:moveTo>
                  <a:lnTo>
                    <a:pt x="1638" y="1940"/>
                  </a:lnTo>
                  <a:lnTo>
                    <a:pt x="1646" y="1944"/>
                  </a:lnTo>
                  <a:lnTo>
                    <a:pt x="1586" y="1974"/>
                  </a:lnTo>
                  <a:lnTo>
                    <a:pt x="1524" y="2000"/>
                  </a:lnTo>
                  <a:lnTo>
                    <a:pt x="1462" y="2022"/>
                  </a:lnTo>
                  <a:lnTo>
                    <a:pt x="1396" y="2040"/>
                  </a:lnTo>
                  <a:lnTo>
                    <a:pt x="1330" y="2054"/>
                  </a:lnTo>
                  <a:lnTo>
                    <a:pt x="1262" y="2064"/>
                  </a:lnTo>
                  <a:lnTo>
                    <a:pt x="1194" y="2070"/>
                  </a:lnTo>
                  <a:lnTo>
                    <a:pt x="1124" y="2074"/>
                  </a:lnTo>
                  <a:lnTo>
                    <a:pt x="1066" y="2072"/>
                  </a:lnTo>
                  <a:lnTo>
                    <a:pt x="1008" y="2068"/>
                  </a:lnTo>
                  <a:lnTo>
                    <a:pt x="952" y="2060"/>
                  </a:lnTo>
                  <a:lnTo>
                    <a:pt x="898" y="2050"/>
                  </a:lnTo>
                  <a:lnTo>
                    <a:pt x="842" y="2038"/>
                  </a:lnTo>
                  <a:lnTo>
                    <a:pt x="790" y="2022"/>
                  </a:lnTo>
                  <a:lnTo>
                    <a:pt x="738" y="2004"/>
                  </a:lnTo>
                  <a:lnTo>
                    <a:pt x="686" y="1984"/>
                  </a:lnTo>
                  <a:lnTo>
                    <a:pt x="636" y="1962"/>
                  </a:lnTo>
                  <a:lnTo>
                    <a:pt x="588" y="1938"/>
                  </a:lnTo>
                  <a:lnTo>
                    <a:pt x="540" y="1910"/>
                  </a:lnTo>
                  <a:lnTo>
                    <a:pt x="496" y="1882"/>
                  </a:lnTo>
                  <a:lnTo>
                    <a:pt x="452" y="1850"/>
                  </a:lnTo>
                  <a:lnTo>
                    <a:pt x="408" y="1816"/>
                  </a:lnTo>
                  <a:lnTo>
                    <a:pt x="368" y="1780"/>
                  </a:lnTo>
                  <a:lnTo>
                    <a:pt x="328" y="1744"/>
                  </a:lnTo>
                  <a:lnTo>
                    <a:pt x="292" y="1704"/>
                  </a:lnTo>
                  <a:lnTo>
                    <a:pt x="256" y="1664"/>
                  </a:lnTo>
                  <a:lnTo>
                    <a:pt x="224" y="1622"/>
                  </a:lnTo>
                  <a:lnTo>
                    <a:pt x="192" y="1578"/>
                  </a:lnTo>
                  <a:lnTo>
                    <a:pt x="162" y="1532"/>
                  </a:lnTo>
                  <a:lnTo>
                    <a:pt x="136" y="1484"/>
                  </a:lnTo>
                  <a:lnTo>
                    <a:pt x="110" y="1436"/>
                  </a:lnTo>
                  <a:lnTo>
                    <a:pt x="88" y="1386"/>
                  </a:lnTo>
                  <a:lnTo>
                    <a:pt x="68" y="1336"/>
                  </a:lnTo>
                  <a:lnTo>
                    <a:pt x="50" y="1284"/>
                  </a:lnTo>
                  <a:lnTo>
                    <a:pt x="36" y="1230"/>
                  </a:lnTo>
                  <a:lnTo>
                    <a:pt x="22" y="1176"/>
                  </a:lnTo>
                  <a:lnTo>
                    <a:pt x="12" y="1120"/>
                  </a:lnTo>
                  <a:lnTo>
                    <a:pt x="6" y="1064"/>
                  </a:lnTo>
                  <a:lnTo>
                    <a:pt x="2" y="1006"/>
                  </a:lnTo>
                  <a:lnTo>
                    <a:pt x="0" y="950"/>
                  </a:lnTo>
                  <a:lnTo>
                    <a:pt x="0" y="912"/>
                  </a:lnTo>
                  <a:lnTo>
                    <a:pt x="2" y="874"/>
                  </a:lnTo>
                  <a:lnTo>
                    <a:pt x="10" y="802"/>
                  </a:lnTo>
                  <a:lnTo>
                    <a:pt x="20" y="730"/>
                  </a:lnTo>
                  <a:lnTo>
                    <a:pt x="38" y="660"/>
                  </a:lnTo>
                  <a:lnTo>
                    <a:pt x="58" y="592"/>
                  </a:lnTo>
                  <a:lnTo>
                    <a:pt x="82" y="526"/>
                  </a:lnTo>
                  <a:lnTo>
                    <a:pt x="110" y="462"/>
                  </a:lnTo>
                  <a:lnTo>
                    <a:pt x="144" y="400"/>
                  </a:lnTo>
                  <a:lnTo>
                    <a:pt x="180" y="340"/>
                  </a:lnTo>
                  <a:lnTo>
                    <a:pt x="218" y="282"/>
                  </a:lnTo>
                  <a:lnTo>
                    <a:pt x="262" y="228"/>
                  </a:lnTo>
                  <a:lnTo>
                    <a:pt x="308" y="176"/>
                  </a:lnTo>
                  <a:lnTo>
                    <a:pt x="358" y="128"/>
                  </a:lnTo>
                  <a:lnTo>
                    <a:pt x="410" y="82"/>
                  </a:lnTo>
                  <a:lnTo>
                    <a:pt x="464" y="38"/>
                  </a:lnTo>
                  <a:lnTo>
                    <a:pt x="522" y="0"/>
                  </a:lnTo>
                  <a:lnTo>
                    <a:pt x="522" y="8"/>
                  </a:lnTo>
                  <a:lnTo>
                    <a:pt x="472" y="42"/>
                  </a:lnTo>
                  <a:lnTo>
                    <a:pt x="424" y="80"/>
                  </a:lnTo>
                  <a:lnTo>
                    <a:pt x="378" y="118"/>
                  </a:lnTo>
                  <a:lnTo>
                    <a:pt x="334" y="160"/>
                  </a:lnTo>
                  <a:lnTo>
                    <a:pt x="298" y="198"/>
                  </a:lnTo>
                  <a:lnTo>
                    <a:pt x="262" y="240"/>
                  </a:lnTo>
                  <a:lnTo>
                    <a:pt x="230" y="282"/>
                  </a:lnTo>
                  <a:lnTo>
                    <a:pt x="198" y="326"/>
                  </a:lnTo>
                  <a:lnTo>
                    <a:pt x="170" y="370"/>
                  </a:lnTo>
                  <a:lnTo>
                    <a:pt x="142" y="418"/>
                  </a:lnTo>
                  <a:lnTo>
                    <a:pt x="118" y="466"/>
                  </a:lnTo>
                  <a:lnTo>
                    <a:pt x="96" y="514"/>
                  </a:lnTo>
                  <a:lnTo>
                    <a:pt x="76" y="566"/>
                  </a:lnTo>
                  <a:lnTo>
                    <a:pt x="58" y="618"/>
                  </a:lnTo>
                  <a:lnTo>
                    <a:pt x="42" y="670"/>
                  </a:lnTo>
                  <a:lnTo>
                    <a:pt x="30" y="724"/>
                  </a:lnTo>
                  <a:lnTo>
                    <a:pt x="20" y="780"/>
                  </a:lnTo>
                  <a:lnTo>
                    <a:pt x="14" y="834"/>
                  </a:lnTo>
                  <a:lnTo>
                    <a:pt x="10" y="892"/>
                  </a:lnTo>
                  <a:lnTo>
                    <a:pt x="8" y="950"/>
                  </a:lnTo>
                  <a:lnTo>
                    <a:pt x="10" y="1006"/>
                  </a:lnTo>
                  <a:lnTo>
                    <a:pt x="14" y="1064"/>
                  </a:lnTo>
                  <a:lnTo>
                    <a:pt x="20" y="1118"/>
                  </a:lnTo>
                  <a:lnTo>
                    <a:pt x="30" y="1174"/>
                  </a:lnTo>
                  <a:lnTo>
                    <a:pt x="42" y="1228"/>
                  </a:lnTo>
                  <a:lnTo>
                    <a:pt x="58" y="1280"/>
                  </a:lnTo>
                  <a:lnTo>
                    <a:pt x="76" y="1332"/>
                  </a:lnTo>
                  <a:lnTo>
                    <a:pt x="96" y="1384"/>
                  </a:lnTo>
                  <a:lnTo>
                    <a:pt x="118" y="1432"/>
                  </a:lnTo>
                  <a:lnTo>
                    <a:pt x="142" y="1480"/>
                  </a:lnTo>
                  <a:lnTo>
                    <a:pt x="170" y="1528"/>
                  </a:lnTo>
                  <a:lnTo>
                    <a:pt x="198" y="1572"/>
                  </a:lnTo>
                  <a:lnTo>
                    <a:pt x="230" y="1616"/>
                  </a:lnTo>
                  <a:lnTo>
                    <a:pt x="262" y="1658"/>
                  </a:lnTo>
                  <a:lnTo>
                    <a:pt x="298" y="1700"/>
                  </a:lnTo>
                  <a:lnTo>
                    <a:pt x="334" y="1738"/>
                  </a:lnTo>
                  <a:lnTo>
                    <a:pt x="374" y="1776"/>
                  </a:lnTo>
                  <a:lnTo>
                    <a:pt x="414" y="1810"/>
                  </a:lnTo>
                  <a:lnTo>
                    <a:pt x="456" y="1844"/>
                  </a:lnTo>
                  <a:lnTo>
                    <a:pt x="500" y="1874"/>
                  </a:lnTo>
                  <a:lnTo>
                    <a:pt x="546" y="1904"/>
                  </a:lnTo>
                  <a:lnTo>
                    <a:pt x="592" y="1930"/>
                  </a:lnTo>
                  <a:lnTo>
                    <a:pt x="640" y="1954"/>
                  </a:lnTo>
                  <a:lnTo>
                    <a:pt x="690" y="1978"/>
                  </a:lnTo>
                  <a:lnTo>
                    <a:pt x="740" y="1998"/>
                  </a:lnTo>
                  <a:lnTo>
                    <a:pt x="792" y="2014"/>
                  </a:lnTo>
                  <a:lnTo>
                    <a:pt x="844" y="2030"/>
                  </a:lnTo>
                  <a:lnTo>
                    <a:pt x="898" y="2042"/>
                  </a:lnTo>
                  <a:lnTo>
                    <a:pt x="954" y="2052"/>
                  </a:lnTo>
                  <a:lnTo>
                    <a:pt x="1010" y="2060"/>
                  </a:lnTo>
                  <a:lnTo>
                    <a:pt x="1066" y="2064"/>
                  </a:lnTo>
                  <a:lnTo>
                    <a:pt x="1124" y="2066"/>
                  </a:lnTo>
                  <a:lnTo>
                    <a:pt x="1182" y="2064"/>
                  </a:lnTo>
                  <a:lnTo>
                    <a:pt x="1238" y="2060"/>
                  </a:lnTo>
                  <a:lnTo>
                    <a:pt x="1294" y="2052"/>
                  </a:lnTo>
                  <a:lnTo>
                    <a:pt x="1348" y="2042"/>
                  </a:lnTo>
                  <a:lnTo>
                    <a:pt x="1402" y="2030"/>
                  </a:lnTo>
                  <a:lnTo>
                    <a:pt x="1456" y="2014"/>
                  </a:lnTo>
                  <a:lnTo>
                    <a:pt x="1508" y="1998"/>
                  </a:lnTo>
                  <a:lnTo>
                    <a:pt x="1558" y="1978"/>
                  </a:lnTo>
                  <a:lnTo>
                    <a:pt x="1598" y="1960"/>
                  </a:lnTo>
                  <a:lnTo>
                    <a:pt x="1638" y="194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6" name="Freeform 104"/>
            <p:cNvSpPr>
              <a:spLocks/>
            </p:cNvSpPr>
            <p:nvPr/>
          </p:nvSpPr>
          <p:spPr bwMode="auto">
            <a:xfrm>
              <a:off x="1900238" y="2817813"/>
              <a:ext cx="2489200" cy="3159125"/>
            </a:xfrm>
            <a:custGeom>
              <a:avLst/>
              <a:gdLst>
                <a:gd name="T0" fmla="*/ 2147483646 w 1568"/>
                <a:gd name="T1" fmla="*/ 2147483646 h 1990"/>
                <a:gd name="T2" fmla="*/ 2147483646 w 1568"/>
                <a:gd name="T3" fmla="*/ 2147483646 h 1990"/>
                <a:gd name="T4" fmla="*/ 2147483646 w 1568"/>
                <a:gd name="T5" fmla="*/ 2147483646 h 1990"/>
                <a:gd name="T6" fmla="*/ 2147483646 w 1568"/>
                <a:gd name="T7" fmla="*/ 2147483646 h 1990"/>
                <a:gd name="T8" fmla="*/ 2147483646 w 1568"/>
                <a:gd name="T9" fmla="*/ 2147483646 h 1990"/>
                <a:gd name="T10" fmla="*/ 2046366875 w 1568"/>
                <a:gd name="T11" fmla="*/ 2147483646 h 1990"/>
                <a:gd name="T12" fmla="*/ 1668343438 w 1568"/>
                <a:gd name="T13" fmla="*/ 2147483646 h 1990"/>
                <a:gd name="T14" fmla="*/ 1315521563 w 1568"/>
                <a:gd name="T15" fmla="*/ 2147483646 h 1990"/>
                <a:gd name="T16" fmla="*/ 992941563 w 1568"/>
                <a:gd name="T17" fmla="*/ 2147483646 h 1990"/>
                <a:gd name="T18" fmla="*/ 801409688 w 1568"/>
                <a:gd name="T19" fmla="*/ 2147483646 h 1990"/>
                <a:gd name="T20" fmla="*/ 539313438 w 1568"/>
                <a:gd name="T21" fmla="*/ 2147483646 h 1990"/>
                <a:gd name="T22" fmla="*/ 327620313 w 1568"/>
                <a:gd name="T23" fmla="*/ 2147483646 h 1990"/>
                <a:gd name="T24" fmla="*/ 166330313 w 1568"/>
                <a:gd name="T25" fmla="*/ 2147483646 h 1990"/>
                <a:gd name="T26" fmla="*/ 55443438 w 1568"/>
                <a:gd name="T27" fmla="*/ 2147483646 h 1990"/>
                <a:gd name="T28" fmla="*/ 5040313 w 1568"/>
                <a:gd name="T29" fmla="*/ 2147483646 h 1990"/>
                <a:gd name="T30" fmla="*/ 5040313 w 1568"/>
                <a:gd name="T31" fmla="*/ 2101810313 h 1990"/>
                <a:gd name="T32" fmla="*/ 85685313 w 1568"/>
                <a:gd name="T33" fmla="*/ 1592738750 h 1990"/>
                <a:gd name="T34" fmla="*/ 257055938 w 1568"/>
                <a:gd name="T35" fmla="*/ 1113909063 h 1990"/>
                <a:gd name="T36" fmla="*/ 514111875 w 1568"/>
                <a:gd name="T37" fmla="*/ 685482500 h 1990"/>
                <a:gd name="T38" fmla="*/ 836691875 w 1568"/>
                <a:gd name="T39" fmla="*/ 312499375 h 1990"/>
                <a:gd name="T40" fmla="*/ 1224795938 w 1568"/>
                <a:gd name="T41" fmla="*/ 0 h 1990"/>
                <a:gd name="T42" fmla="*/ 1224795938 w 1568"/>
                <a:gd name="T43" fmla="*/ 25201563 h 1990"/>
                <a:gd name="T44" fmla="*/ 912296563 w 1568"/>
                <a:gd name="T45" fmla="*/ 272176875 h 1990"/>
                <a:gd name="T46" fmla="*/ 725805000 w 1568"/>
                <a:gd name="T47" fmla="*/ 458668438 h 1990"/>
                <a:gd name="T48" fmla="*/ 483870000 w 1568"/>
                <a:gd name="T49" fmla="*/ 766127500 h 1990"/>
                <a:gd name="T50" fmla="*/ 287297813 w 1568"/>
                <a:gd name="T51" fmla="*/ 1103828438 h 1990"/>
                <a:gd name="T52" fmla="*/ 141128750 w 1568"/>
                <a:gd name="T53" fmla="*/ 1476811563 h 1990"/>
                <a:gd name="T54" fmla="*/ 50403125 w 1568"/>
                <a:gd name="T55" fmla="*/ 1869955938 h 1990"/>
                <a:gd name="T56" fmla="*/ 20161250 w 1568"/>
                <a:gd name="T57" fmla="*/ 2147483646 h 1990"/>
                <a:gd name="T58" fmla="*/ 35282188 w 1568"/>
                <a:gd name="T59" fmla="*/ 2147483646 h 1990"/>
                <a:gd name="T60" fmla="*/ 105846563 w 1568"/>
                <a:gd name="T61" fmla="*/ 2147483646 h 1990"/>
                <a:gd name="T62" fmla="*/ 231854375 w 1568"/>
                <a:gd name="T63" fmla="*/ 2147483646 h 1990"/>
                <a:gd name="T64" fmla="*/ 347781563 w 1568"/>
                <a:gd name="T65" fmla="*/ 2147483646 h 1990"/>
                <a:gd name="T66" fmla="*/ 559474688 w 1568"/>
                <a:gd name="T67" fmla="*/ 2147483646 h 1990"/>
                <a:gd name="T68" fmla="*/ 811490313 w 1568"/>
                <a:gd name="T69" fmla="*/ 2147483646 h 1990"/>
                <a:gd name="T70" fmla="*/ 1008062500 w 1568"/>
                <a:gd name="T71" fmla="*/ 2147483646 h 1990"/>
                <a:gd name="T72" fmla="*/ 1325602188 w 1568"/>
                <a:gd name="T73" fmla="*/ 2147483646 h 1990"/>
                <a:gd name="T74" fmla="*/ 1673383750 w 1568"/>
                <a:gd name="T75" fmla="*/ 2147483646 h 1990"/>
                <a:gd name="T76" fmla="*/ 1925399375 w 1568"/>
                <a:gd name="T77" fmla="*/ 2147483646 h 1990"/>
                <a:gd name="T78" fmla="*/ 2147483646 w 1568"/>
                <a:gd name="T79" fmla="*/ 2147483646 h 1990"/>
                <a:gd name="T80" fmla="*/ 2147483646 w 1568"/>
                <a:gd name="T81" fmla="*/ 2147483646 h 1990"/>
                <a:gd name="T82" fmla="*/ 2147483646 w 1568"/>
                <a:gd name="T83" fmla="*/ 2147483646 h 1990"/>
                <a:gd name="T84" fmla="*/ 2147483646 w 1568"/>
                <a:gd name="T85" fmla="*/ 2147483646 h 1990"/>
                <a:gd name="T86" fmla="*/ 2147483646 w 1568"/>
                <a:gd name="T87" fmla="*/ 2147483646 h 1990"/>
                <a:gd name="T88" fmla="*/ 2147483646 w 1568"/>
                <a:gd name="T89" fmla="*/ 2147483646 h 1990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568" h="1990">
                  <a:moveTo>
                    <a:pt x="1562" y="1870"/>
                  </a:moveTo>
                  <a:lnTo>
                    <a:pt x="1562" y="1870"/>
                  </a:lnTo>
                  <a:lnTo>
                    <a:pt x="1568" y="1874"/>
                  </a:lnTo>
                  <a:lnTo>
                    <a:pt x="1514" y="1900"/>
                  </a:lnTo>
                  <a:lnTo>
                    <a:pt x="1456" y="1924"/>
                  </a:lnTo>
                  <a:lnTo>
                    <a:pt x="1398" y="1944"/>
                  </a:lnTo>
                  <a:lnTo>
                    <a:pt x="1336" y="1960"/>
                  </a:lnTo>
                  <a:lnTo>
                    <a:pt x="1276" y="1972"/>
                  </a:lnTo>
                  <a:lnTo>
                    <a:pt x="1212" y="1982"/>
                  </a:lnTo>
                  <a:lnTo>
                    <a:pt x="1148" y="1988"/>
                  </a:lnTo>
                  <a:lnTo>
                    <a:pt x="1084" y="1990"/>
                  </a:lnTo>
                  <a:lnTo>
                    <a:pt x="1028" y="1988"/>
                  </a:lnTo>
                  <a:lnTo>
                    <a:pt x="972" y="1984"/>
                  </a:lnTo>
                  <a:lnTo>
                    <a:pt x="918" y="1976"/>
                  </a:lnTo>
                  <a:lnTo>
                    <a:pt x="866" y="1968"/>
                  </a:lnTo>
                  <a:lnTo>
                    <a:pt x="812" y="1954"/>
                  </a:lnTo>
                  <a:lnTo>
                    <a:pt x="762" y="1940"/>
                  </a:lnTo>
                  <a:lnTo>
                    <a:pt x="710" y="1924"/>
                  </a:lnTo>
                  <a:lnTo>
                    <a:pt x="662" y="1904"/>
                  </a:lnTo>
                  <a:lnTo>
                    <a:pt x="614" y="1882"/>
                  </a:lnTo>
                  <a:lnTo>
                    <a:pt x="566" y="1858"/>
                  </a:lnTo>
                  <a:lnTo>
                    <a:pt x="522" y="1832"/>
                  </a:lnTo>
                  <a:lnTo>
                    <a:pt x="478" y="1804"/>
                  </a:lnTo>
                  <a:lnTo>
                    <a:pt x="436" y="1774"/>
                  </a:lnTo>
                  <a:lnTo>
                    <a:pt x="394" y="1742"/>
                  </a:lnTo>
                  <a:lnTo>
                    <a:pt x="354" y="1708"/>
                  </a:lnTo>
                  <a:lnTo>
                    <a:pt x="318" y="1672"/>
                  </a:lnTo>
                  <a:lnTo>
                    <a:pt x="282" y="1634"/>
                  </a:lnTo>
                  <a:lnTo>
                    <a:pt x="248" y="1594"/>
                  </a:lnTo>
                  <a:lnTo>
                    <a:pt x="214" y="1554"/>
                  </a:lnTo>
                  <a:lnTo>
                    <a:pt x="184" y="1512"/>
                  </a:lnTo>
                  <a:lnTo>
                    <a:pt x="156" y="1468"/>
                  </a:lnTo>
                  <a:lnTo>
                    <a:pt x="130" y="1422"/>
                  </a:lnTo>
                  <a:lnTo>
                    <a:pt x="106" y="1374"/>
                  </a:lnTo>
                  <a:lnTo>
                    <a:pt x="84" y="1326"/>
                  </a:lnTo>
                  <a:lnTo>
                    <a:pt x="66" y="1278"/>
                  </a:lnTo>
                  <a:lnTo>
                    <a:pt x="48" y="1228"/>
                  </a:lnTo>
                  <a:lnTo>
                    <a:pt x="34" y="1176"/>
                  </a:lnTo>
                  <a:lnTo>
                    <a:pt x="22" y="1124"/>
                  </a:lnTo>
                  <a:lnTo>
                    <a:pt x="12" y="1070"/>
                  </a:lnTo>
                  <a:lnTo>
                    <a:pt x="6" y="1016"/>
                  </a:lnTo>
                  <a:lnTo>
                    <a:pt x="2" y="960"/>
                  </a:lnTo>
                  <a:lnTo>
                    <a:pt x="0" y="906"/>
                  </a:lnTo>
                  <a:lnTo>
                    <a:pt x="2" y="834"/>
                  </a:lnTo>
                  <a:lnTo>
                    <a:pt x="8" y="766"/>
                  </a:lnTo>
                  <a:lnTo>
                    <a:pt x="20" y="698"/>
                  </a:lnTo>
                  <a:lnTo>
                    <a:pt x="34" y="632"/>
                  </a:lnTo>
                  <a:lnTo>
                    <a:pt x="54" y="566"/>
                  </a:lnTo>
                  <a:lnTo>
                    <a:pt x="76" y="504"/>
                  </a:lnTo>
                  <a:lnTo>
                    <a:pt x="102" y="442"/>
                  </a:lnTo>
                  <a:lnTo>
                    <a:pt x="132" y="384"/>
                  </a:lnTo>
                  <a:lnTo>
                    <a:pt x="166" y="328"/>
                  </a:lnTo>
                  <a:lnTo>
                    <a:pt x="204" y="272"/>
                  </a:lnTo>
                  <a:lnTo>
                    <a:pt x="244" y="220"/>
                  </a:lnTo>
                  <a:lnTo>
                    <a:pt x="286" y="170"/>
                  </a:lnTo>
                  <a:lnTo>
                    <a:pt x="332" y="124"/>
                  </a:lnTo>
                  <a:lnTo>
                    <a:pt x="380" y="80"/>
                  </a:lnTo>
                  <a:lnTo>
                    <a:pt x="432" y="38"/>
                  </a:lnTo>
                  <a:lnTo>
                    <a:pt x="486" y="0"/>
                  </a:lnTo>
                  <a:lnTo>
                    <a:pt x="486" y="10"/>
                  </a:lnTo>
                  <a:lnTo>
                    <a:pt x="444" y="40"/>
                  </a:lnTo>
                  <a:lnTo>
                    <a:pt x="402" y="72"/>
                  </a:lnTo>
                  <a:lnTo>
                    <a:pt x="362" y="108"/>
                  </a:lnTo>
                  <a:lnTo>
                    <a:pt x="322" y="144"/>
                  </a:lnTo>
                  <a:lnTo>
                    <a:pt x="288" y="182"/>
                  </a:lnTo>
                  <a:lnTo>
                    <a:pt x="254" y="220"/>
                  </a:lnTo>
                  <a:lnTo>
                    <a:pt x="222" y="262"/>
                  </a:lnTo>
                  <a:lnTo>
                    <a:pt x="192" y="304"/>
                  </a:lnTo>
                  <a:lnTo>
                    <a:pt x="164" y="348"/>
                  </a:lnTo>
                  <a:lnTo>
                    <a:pt x="138" y="392"/>
                  </a:lnTo>
                  <a:lnTo>
                    <a:pt x="114" y="438"/>
                  </a:lnTo>
                  <a:lnTo>
                    <a:pt x="92" y="486"/>
                  </a:lnTo>
                  <a:lnTo>
                    <a:pt x="72" y="536"/>
                  </a:lnTo>
                  <a:lnTo>
                    <a:pt x="56" y="586"/>
                  </a:lnTo>
                  <a:lnTo>
                    <a:pt x="42" y="636"/>
                  </a:lnTo>
                  <a:lnTo>
                    <a:pt x="30" y="688"/>
                  </a:lnTo>
                  <a:lnTo>
                    <a:pt x="20" y="742"/>
                  </a:lnTo>
                  <a:lnTo>
                    <a:pt x="14" y="796"/>
                  </a:lnTo>
                  <a:lnTo>
                    <a:pt x="10" y="850"/>
                  </a:lnTo>
                  <a:lnTo>
                    <a:pt x="8" y="906"/>
                  </a:lnTo>
                  <a:lnTo>
                    <a:pt x="10" y="960"/>
                  </a:lnTo>
                  <a:lnTo>
                    <a:pt x="14" y="1016"/>
                  </a:lnTo>
                  <a:lnTo>
                    <a:pt x="20" y="1068"/>
                  </a:lnTo>
                  <a:lnTo>
                    <a:pt x="30" y="1122"/>
                  </a:lnTo>
                  <a:lnTo>
                    <a:pt x="42" y="1174"/>
                  </a:lnTo>
                  <a:lnTo>
                    <a:pt x="56" y="1224"/>
                  </a:lnTo>
                  <a:lnTo>
                    <a:pt x="72" y="1274"/>
                  </a:lnTo>
                  <a:lnTo>
                    <a:pt x="92" y="1324"/>
                  </a:lnTo>
                  <a:lnTo>
                    <a:pt x="114" y="1372"/>
                  </a:lnTo>
                  <a:lnTo>
                    <a:pt x="138" y="1418"/>
                  </a:lnTo>
                  <a:lnTo>
                    <a:pt x="164" y="1462"/>
                  </a:lnTo>
                  <a:lnTo>
                    <a:pt x="192" y="1506"/>
                  </a:lnTo>
                  <a:lnTo>
                    <a:pt x="222" y="1548"/>
                  </a:lnTo>
                  <a:lnTo>
                    <a:pt x="254" y="1590"/>
                  </a:lnTo>
                  <a:lnTo>
                    <a:pt x="288" y="1628"/>
                  </a:lnTo>
                  <a:lnTo>
                    <a:pt x="322" y="1666"/>
                  </a:lnTo>
                  <a:lnTo>
                    <a:pt x="360" y="1702"/>
                  </a:lnTo>
                  <a:lnTo>
                    <a:pt x="400" y="1736"/>
                  </a:lnTo>
                  <a:lnTo>
                    <a:pt x="440" y="1768"/>
                  </a:lnTo>
                  <a:lnTo>
                    <a:pt x="482" y="1798"/>
                  </a:lnTo>
                  <a:lnTo>
                    <a:pt x="526" y="1826"/>
                  </a:lnTo>
                  <a:lnTo>
                    <a:pt x="570" y="1852"/>
                  </a:lnTo>
                  <a:lnTo>
                    <a:pt x="618" y="1874"/>
                  </a:lnTo>
                  <a:lnTo>
                    <a:pt x="664" y="1896"/>
                  </a:lnTo>
                  <a:lnTo>
                    <a:pt x="714" y="1916"/>
                  </a:lnTo>
                  <a:lnTo>
                    <a:pt x="764" y="1932"/>
                  </a:lnTo>
                  <a:lnTo>
                    <a:pt x="814" y="1948"/>
                  </a:lnTo>
                  <a:lnTo>
                    <a:pt x="866" y="1960"/>
                  </a:lnTo>
                  <a:lnTo>
                    <a:pt x="920" y="1968"/>
                  </a:lnTo>
                  <a:lnTo>
                    <a:pt x="974" y="1976"/>
                  </a:lnTo>
                  <a:lnTo>
                    <a:pt x="1028" y="1980"/>
                  </a:lnTo>
                  <a:lnTo>
                    <a:pt x="1084" y="1982"/>
                  </a:lnTo>
                  <a:lnTo>
                    <a:pt x="1138" y="1980"/>
                  </a:lnTo>
                  <a:lnTo>
                    <a:pt x="1194" y="1976"/>
                  </a:lnTo>
                  <a:lnTo>
                    <a:pt x="1248" y="1968"/>
                  </a:lnTo>
                  <a:lnTo>
                    <a:pt x="1300" y="1960"/>
                  </a:lnTo>
                  <a:lnTo>
                    <a:pt x="1352" y="1948"/>
                  </a:lnTo>
                  <a:lnTo>
                    <a:pt x="1404" y="1932"/>
                  </a:lnTo>
                  <a:lnTo>
                    <a:pt x="1454" y="1916"/>
                  </a:lnTo>
                  <a:lnTo>
                    <a:pt x="1502" y="1896"/>
                  </a:lnTo>
                  <a:lnTo>
                    <a:pt x="1562" y="187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7" name="Freeform 105"/>
            <p:cNvSpPr>
              <a:spLocks/>
            </p:cNvSpPr>
            <p:nvPr/>
          </p:nvSpPr>
          <p:spPr bwMode="auto">
            <a:xfrm>
              <a:off x="1963738" y="2890838"/>
              <a:ext cx="2371725" cy="3022600"/>
            </a:xfrm>
            <a:custGeom>
              <a:avLst/>
              <a:gdLst>
                <a:gd name="T0" fmla="*/ 2147483646 w 1494"/>
                <a:gd name="T1" fmla="*/ 2147483646 h 1904"/>
                <a:gd name="T2" fmla="*/ 2147483646 w 1494"/>
                <a:gd name="T3" fmla="*/ 2147483646 h 1904"/>
                <a:gd name="T4" fmla="*/ 2147483646 w 1494"/>
                <a:gd name="T5" fmla="*/ 2147483646 h 1904"/>
                <a:gd name="T6" fmla="*/ 2147483646 w 1494"/>
                <a:gd name="T7" fmla="*/ 2147483646 h 1904"/>
                <a:gd name="T8" fmla="*/ 2147483646 w 1494"/>
                <a:gd name="T9" fmla="*/ 2147483646 h 1904"/>
                <a:gd name="T10" fmla="*/ 1970762188 w 1494"/>
                <a:gd name="T11" fmla="*/ 2147483646 h 1904"/>
                <a:gd name="T12" fmla="*/ 1607859688 w 1494"/>
                <a:gd name="T13" fmla="*/ 2147483646 h 1904"/>
                <a:gd name="T14" fmla="*/ 1265118438 w 1494"/>
                <a:gd name="T15" fmla="*/ 2147483646 h 1904"/>
                <a:gd name="T16" fmla="*/ 957659375 w 1494"/>
                <a:gd name="T17" fmla="*/ 2147483646 h 1904"/>
                <a:gd name="T18" fmla="*/ 771167813 w 1494"/>
                <a:gd name="T19" fmla="*/ 2147483646 h 1904"/>
                <a:gd name="T20" fmla="*/ 524192500 w 1494"/>
                <a:gd name="T21" fmla="*/ 2147483646 h 1904"/>
                <a:gd name="T22" fmla="*/ 317539688 w 1494"/>
                <a:gd name="T23" fmla="*/ 2147483646 h 1904"/>
                <a:gd name="T24" fmla="*/ 161290000 w 1494"/>
                <a:gd name="T25" fmla="*/ 2147483646 h 1904"/>
                <a:gd name="T26" fmla="*/ 50403125 w 1494"/>
                <a:gd name="T27" fmla="*/ 2147483646 h 1904"/>
                <a:gd name="T28" fmla="*/ 5040313 w 1494"/>
                <a:gd name="T29" fmla="*/ 2147483646 h 1904"/>
                <a:gd name="T30" fmla="*/ 5040313 w 1494"/>
                <a:gd name="T31" fmla="*/ 1995963750 h 1904"/>
                <a:gd name="T32" fmla="*/ 80645000 w 1494"/>
                <a:gd name="T33" fmla="*/ 1512093750 h 1904"/>
                <a:gd name="T34" fmla="*/ 241935000 w 1494"/>
                <a:gd name="T35" fmla="*/ 1063505938 h 1904"/>
                <a:gd name="T36" fmla="*/ 473789375 w 1494"/>
                <a:gd name="T37" fmla="*/ 655240625 h 1904"/>
                <a:gd name="T38" fmla="*/ 776208125 w 1494"/>
                <a:gd name="T39" fmla="*/ 297378438 h 1904"/>
                <a:gd name="T40" fmla="*/ 1139110625 w 1494"/>
                <a:gd name="T41" fmla="*/ 0 h 1904"/>
                <a:gd name="T42" fmla="*/ 1144150938 w 1494"/>
                <a:gd name="T43" fmla="*/ 20161250 h 1904"/>
                <a:gd name="T44" fmla="*/ 866933750 w 1494"/>
                <a:gd name="T45" fmla="*/ 236894688 h 1904"/>
                <a:gd name="T46" fmla="*/ 695563125 w 1494"/>
                <a:gd name="T47" fmla="*/ 408265313 h 1904"/>
                <a:gd name="T48" fmla="*/ 463708750 w 1494"/>
                <a:gd name="T49" fmla="*/ 705643750 h 1904"/>
                <a:gd name="T50" fmla="*/ 277217188 w 1494"/>
                <a:gd name="T51" fmla="*/ 1033264063 h 1904"/>
                <a:gd name="T52" fmla="*/ 136088438 w 1494"/>
                <a:gd name="T53" fmla="*/ 1386085938 h 1904"/>
                <a:gd name="T54" fmla="*/ 50403125 w 1494"/>
                <a:gd name="T55" fmla="*/ 1769149688 h 1904"/>
                <a:gd name="T56" fmla="*/ 20161250 w 1494"/>
                <a:gd name="T57" fmla="*/ 2147483646 h 1904"/>
                <a:gd name="T58" fmla="*/ 35282188 w 1494"/>
                <a:gd name="T59" fmla="*/ 2147483646 h 1904"/>
                <a:gd name="T60" fmla="*/ 100806250 w 1494"/>
                <a:gd name="T61" fmla="*/ 2147483646 h 1904"/>
                <a:gd name="T62" fmla="*/ 226814063 w 1494"/>
                <a:gd name="T63" fmla="*/ 2147483646 h 1904"/>
                <a:gd name="T64" fmla="*/ 332660625 w 1494"/>
                <a:gd name="T65" fmla="*/ 2147483646 h 1904"/>
                <a:gd name="T66" fmla="*/ 539313438 w 1494"/>
                <a:gd name="T67" fmla="*/ 2147483646 h 1904"/>
                <a:gd name="T68" fmla="*/ 786288750 w 1494"/>
                <a:gd name="T69" fmla="*/ 2147483646 h 1904"/>
                <a:gd name="T70" fmla="*/ 967740000 w 1494"/>
                <a:gd name="T71" fmla="*/ 2147483646 h 1904"/>
                <a:gd name="T72" fmla="*/ 1275199063 w 1494"/>
                <a:gd name="T73" fmla="*/ 2147483646 h 1904"/>
                <a:gd name="T74" fmla="*/ 1612900000 w 1494"/>
                <a:gd name="T75" fmla="*/ 2147483646 h 1904"/>
                <a:gd name="T76" fmla="*/ 1854835000 w 1494"/>
                <a:gd name="T77" fmla="*/ 2147483646 h 1904"/>
                <a:gd name="T78" fmla="*/ 2147483646 w 1494"/>
                <a:gd name="T79" fmla="*/ 2147483646 h 1904"/>
                <a:gd name="T80" fmla="*/ 2147483646 w 1494"/>
                <a:gd name="T81" fmla="*/ 2147483646 h 1904"/>
                <a:gd name="T82" fmla="*/ 2147483646 w 1494"/>
                <a:gd name="T83" fmla="*/ 2147483646 h 1904"/>
                <a:gd name="T84" fmla="*/ 2147483646 w 1494"/>
                <a:gd name="T85" fmla="*/ 2147483646 h 1904"/>
                <a:gd name="T86" fmla="*/ 2147483646 w 1494"/>
                <a:gd name="T87" fmla="*/ 2147483646 h 1904"/>
                <a:gd name="T88" fmla="*/ 2147483646 w 1494"/>
                <a:gd name="T89" fmla="*/ 2147483646 h 190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494" h="1904">
                  <a:moveTo>
                    <a:pt x="1486" y="1796"/>
                  </a:moveTo>
                  <a:lnTo>
                    <a:pt x="1486" y="1796"/>
                  </a:lnTo>
                  <a:lnTo>
                    <a:pt x="1494" y="1802"/>
                  </a:lnTo>
                  <a:lnTo>
                    <a:pt x="1442" y="1824"/>
                  </a:lnTo>
                  <a:lnTo>
                    <a:pt x="1388" y="1844"/>
                  </a:lnTo>
                  <a:lnTo>
                    <a:pt x="1334" y="1862"/>
                  </a:lnTo>
                  <a:lnTo>
                    <a:pt x="1278" y="1876"/>
                  </a:lnTo>
                  <a:lnTo>
                    <a:pt x="1220" y="1888"/>
                  </a:lnTo>
                  <a:lnTo>
                    <a:pt x="1162" y="1896"/>
                  </a:lnTo>
                  <a:lnTo>
                    <a:pt x="1104" y="1902"/>
                  </a:lnTo>
                  <a:lnTo>
                    <a:pt x="1044" y="1904"/>
                  </a:lnTo>
                  <a:lnTo>
                    <a:pt x="990" y="1902"/>
                  </a:lnTo>
                  <a:lnTo>
                    <a:pt x="938" y="1898"/>
                  </a:lnTo>
                  <a:lnTo>
                    <a:pt x="884" y="1890"/>
                  </a:lnTo>
                  <a:lnTo>
                    <a:pt x="834" y="1882"/>
                  </a:lnTo>
                  <a:lnTo>
                    <a:pt x="782" y="1870"/>
                  </a:lnTo>
                  <a:lnTo>
                    <a:pt x="734" y="1856"/>
                  </a:lnTo>
                  <a:lnTo>
                    <a:pt x="684" y="1840"/>
                  </a:lnTo>
                  <a:lnTo>
                    <a:pt x="638" y="1820"/>
                  </a:lnTo>
                  <a:lnTo>
                    <a:pt x="592" y="1800"/>
                  </a:lnTo>
                  <a:lnTo>
                    <a:pt x="546" y="1776"/>
                  </a:lnTo>
                  <a:lnTo>
                    <a:pt x="502" y="1752"/>
                  </a:lnTo>
                  <a:lnTo>
                    <a:pt x="460" y="1724"/>
                  </a:lnTo>
                  <a:lnTo>
                    <a:pt x="420" y="1696"/>
                  </a:lnTo>
                  <a:lnTo>
                    <a:pt x="380" y="1664"/>
                  </a:lnTo>
                  <a:lnTo>
                    <a:pt x="342" y="1632"/>
                  </a:lnTo>
                  <a:lnTo>
                    <a:pt x="306" y="1598"/>
                  </a:lnTo>
                  <a:lnTo>
                    <a:pt x="272" y="1560"/>
                  </a:lnTo>
                  <a:lnTo>
                    <a:pt x="238" y="1524"/>
                  </a:lnTo>
                  <a:lnTo>
                    <a:pt x="208" y="1484"/>
                  </a:lnTo>
                  <a:lnTo>
                    <a:pt x="178" y="1442"/>
                  </a:lnTo>
                  <a:lnTo>
                    <a:pt x="150" y="1400"/>
                  </a:lnTo>
                  <a:lnTo>
                    <a:pt x="126" y="1356"/>
                  </a:lnTo>
                  <a:lnTo>
                    <a:pt x="102" y="1312"/>
                  </a:lnTo>
                  <a:lnTo>
                    <a:pt x="82" y="1266"/>
                  </a:lnTo>
                  <a:lnTo>
                    <a:pt x="64" y="1218"/>
                  </a:lnTo>
                  <a:lnTo>
                    <a:pt x="46" y="1170"/>
                  </a:lnTo>
                  <a:lnTo>
                    <a:pt x="32" y="1120"/>
                  </a:lnTo>
                  <a:lnTo>
                    <a:pt x="20" y="1070"/>
                  </a:lnTo>
                  <a:lnTo>
                    <a:pt x="12" y="1018"/>
                  </a:lnTo>
                  <a:lnTo>
                    <a:pt x="6" y="966"/>
                  </a:lnTo>
                  <a:lnTo>
                    <a:pt x="2" y="912"/>
                  </a:lnTo>
                  <a:lnTo>
                    <a:pt x="0" y="860"/>
                  </a:lnTo>
                  <a:lnTo>
                    <a:pt x="2" y="792"/>
                  </a:lnTo>
                  <a:lnTo>
                    <a:pt x="8" y="728"/>
                  </a:lnTo>
                  <a:lnTo>
                    <a:pt x="18" y="664"/>
                  </a:lnTo>
                  <a:lnTo>
                    <a:pt x="32" y="600"/>
                  </a:lnTo>
                  <a:lnTo>
                    <a:pt x="50" y="540"/>
                  </a:lnTo>
                  <a:lnTo>
                    <a:pt x="70" y="480"/>
                  </a:lnTo>
                  <a:lnTo>
                    <a:pt x="96" y="422"/>
                  </a:lnTo>
                  <a:lnTo>
                    <a:pt x="124" y="366"/>
                  </a:lnTo>
                  <a:lnTo>
                    <a:pt x="154" y="312"/>
                  </a:lnTo>
                  <a:lnTo>
                    <a:pt x="188" y="260"/>
                  </a:lnTo>
                  <a:lnTo>
                    <a:pt x="226" y="210"/>
                  </a:lnTo>
                  <a:lnTo>
                    <a:pt x="266" y="162"/>
                  </a:lnTo>
                  <a:lnTo>
                    <a:pt x="308" y="118"/>
                  </a:lnTo>
                  <a:lnTo>
                    <a:pt x="354" y="76"/>
                  </a:lnTo>
                  <a:lnTo>
                    <a:pt x="402" y="36"/>
                  </a:lnTo>
                  <a:lnTo>
                    <a:pt x="452" y="0"/>
                  </a:lnTo>
                  <a:lnTo>
                    <a:pt x="454" y="8"/>
                  </a:lnTo>
                  <a:lnTo>
                    <a:pt x="416" y="36"/>
                  </a:lnTo>
                  <a:lnTo>
                    <a:pt x="380" y="64"/>
                  </a:lnTo>
                  <a:lnTo>
                    <a:pt x="344" y="94"/>
                  </a:lnTo>
                  <a:lnTo>
                    <a:pt x="312" y="126"/>
                  </a:lnTo>
                  <a:lnTo>
                    <a:pt x="276" y="162"/>
                  </a:lnTo>
                  <a:lnTo>
                    <a:pt x="244" y="200"/>
                  </a:lnTo>
                  <a:lnTo>
                    <a:pt x="214" y="240"/>
                  </a:lnTo>
                  <a:lnTo>
                    <a:pt x="184" y="280"/>
                  </a:lnTo>
                  <a:lnTo>
                    <a:pt x="158" y="322"/>
                  </a:lnTo>
                  <a:lnTo>
                    <a:pt x="132" y="366"/>
                  </a:lnTo>
                  <a:lnTo>
                    <a:pt x="110" y="410"/>
                  </a:lnTo>
                  <a:lnTo>
                    <a:pt x="90" y="456"/>
                  </a:lnTo>
                  <a:lnTo>
                    <a:pt x="70" y="502"/>
                  </a:lnTo>
                  <a:lnTo>
                    <a:pt x="54" y="550"/>
                  </a:lnTo>
                  <a:lnTo>
                    <a:pt x="40" y="600"/>
                  </a:lnTo>
                  <a:lnTo>
                    <a:pt x="28" y="650"/>
                  </a:lnTo>
                  <a:lnTo>
                    <a:pt x="20" y="702"/>
                  </a:lnTo>
                  <a:lnTo>
                    <a:pt x="14" y="754"/>
                  </a:lnTo>
                  <a:lnTo>
                    <a:pt x="10" y="806"/>
                  </a:lnTo>
                  <a:lnTo>
                    <a:pt x="8" y="860"/>
                  </a:lnTo>
                  <a:lnTo>
                    <a:pt x="10" y="912"/>
                  </a:lnTo>
                  <a:lnTo>
                    <a:pt x="14" y="964"/>
                  </a:lnTo>
                  <a:lnTo>
                    <a:pt x="20" y="1016"/>
                  </a:lnTo>
                  <a:lnTo>
                    <a:pt x="28" y="1068"/>
                  </a:lnTo>
                  <a:lnTo>
                    <a:pt x="40" y="1118"/>
                  </a:lnTo>
                  <a:lnTo>
                    <a:pt x="54" y="1168"/>
                  </a:lnTo>
                  <a:lnTo>
                    <a:pt x="70" y="1216"/>
                  </a:lnTo>
                  <a:lnTo>
                    <a:pt x="90" y="1262"/>
                  </a:lnTo>
                  <a:lnTo>
                    <a:pt x="110" y="1308"/>
                  </a:lnTo>
                  <a:lnTo>
                    <a:pt x="132" y="1352"/>
                  </a:lnTo>
                  <a:lnTo>
                    <a:pt x="158" y="1396"/>
                  </a:lnTo>
                  <a:lnTo>
                    <a:pt x="184" y="1438"/>
                  </a:lnTo>
                  <a:lnTo>
                    <a:pt x="214" y="1478"/>
                  </a:lnTo>
                  <a:lnTo>
                    <a:pt x="244" y="1518"/>
                  </a:lnTo>
                  <a:lnTo>
                    <a:pt x="276" y="1556"/>
                  </a:lnTo>
                  <a:lnTo>
                    <a:pt x="312" y="1592"/>
                  </a:lnTo>
                  <a:lnTo>
                    <a:pt x="348" y="1626"/>
                  </a:lnTo>
                  <a:lnTo>
                    <a:pt x="384" y="1658"/>
                  </a:lnTo>
                  <a:lnTo>
                    <a:pt x="424" y="1690"/>
                  </a:lnTo>
                  <a:lnTo>
                    <a:pt x="464" y="1718"/>
                  </a:lnTo>
                  <a:lnTo>
                    <a:pt x="506" y="1746"/>
                  </a:lnTo>
                  <a:lnTo>
                    <a:pt x="550" y="1770"/>
                  </a:lnTo>
                  <a:lnTo>
                    <a:pt x="594" y="1792"/>
                  </a:lnTo>
                  <a:lnTo>
                    <a:pt x="640" y="1814"/>
                  </a:lnTo>
                  <a:lnTo>
                    <a:pt x="688" y="1832"/>
                  </a:lnTo>
                  <a:lnTo>
                    <a:pt x="736" y="1848"/>
                  </a:lnTo>
                  <a:lnTo>
                    <a:pt x="784" y="1862"/>
                  </a:lnTo>
                  <a:lnTo>
                    <a:pt x="836" y="1874"/>
                  </a:lnTo>
                  <a:lnTo>
                    <a:pt x="886" y="1884"/>
                  </a:lnTo>
                  <a:lnTo>
                    <a:pt x="938" y="1890"/>
                  </a:lnTo>
                  <a:lnTo>
                    <a:pt x="990" y="1894"/>
                  </a:lnTo>
                  <a:lnTo>
                    <a:pt x="1044" y="1896"/>
                  </a:lnTo>
                  <a:lnTo>
                    <a:pt x="1098" y="1894"/>
                  </a:lnTo>
                  <a:lnTo>
                    <a:pt x="1150" y="1890"/>
                  </a:lnTo>
                  <a:lnTo>
                    <a:pt x="1202" y="1884"/>
                  </a:lnTo>
                  <a:lnTo>
                    <a:pt x="1252" y="1874"/>
                  </a:lnTo>
                  <a:lnTo>
                    <a:pt x="1302" y="1862"/>
                  </a:lnTo>
                  <a:lnTo>
                    <a:pt x="1352" y="1848"/>
                  </a:lnTo>
                  <a:lnTo>
                    <a:pt x="1400" y="1832"/>
                  </a:lnTo>
                  <a:lnTo>
                    <a:pt x="1448" y="1814"/>
                  </a:lnTo>
                  <a:lnTo>
                    <a:pt x="1486" y="179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8" name="Freeform 106"/>
            <p:cNvSpPr>
              <a:spLocks/>
            </p:cNvSpPr>
            <p:nvPr/>
          </p:nvSpPr>
          <p:spPr bwMode="auto">
            <a:xfrm>
              <a:off x="2027238" y="2957513"/>
              <a:ext cx="2254250" cy="2892425"/>
            </a:xfrm>
            <a:custGeom>
              <a:avLst/>
              <a:gdLst>
                <a:gd name="T0" fmla="*/ 2147483646 w 1420"/>
                <a:gd name="T1" fmla="*/ 2147483646 h 1822"/>
                <a:gd name="T2" fmla="*/ 2147483646 w 1420"/>
                <a:gd name="T3" fmla="*/ 2147483646 h 1822"/>
                <a:gd name="T4" fmla="*/ 2147483646 w 1420"/>
                <a:gd name="T5" fmla="*/ 2147483646 h 1822"/>
                <a:gd name="T6" fmla="*/ 2147483646 w 1420"/>
                <a:gd name="T7" fmla="*/ 2147483646 h 1822"/>
                <a:gd name="T8" fmla="*/ 2147483646 w 1420"/>
                <a:gd name="T9" fmla="*/ 2147483646 h 1822"/>
                <a:gd name="T10" fmla="*/ 1895157500 w 1420"/>
                <a:gd name="T11" fmla="*/ 2147483646 h 1822"/>
                <a:gd name="T12" fmla="*/ 1542335625 w 1420"/>
                <a:gd name="T13" fmla="*/ 2147483646 h 1822"/>
                <a:gd name="T14" fmla="*/ 1219755625 w 1420"/>
                <a:gd name="T15" fmla="*/ 2147483646 h 1822"/>
                <a:gd name="T16" fmla="*/ 917336875 w 1420"/>
                <a:gd name="T17" fmla="*/ 2147483646 h 1822"/>
                <a:gd name="T18" fmla="*/ 740925938 w 1420"/>
                <a:gd name="T19" fmla="*/ 2147483646 h 1822"/>
                <a:gd name="T20" fmla="*/ 504031250 w 1420"/>
                <a:gd name="T21" fmla="*/ 2147483646 h 1822"/>
                <a:gd name="T22" fmla="*/ 302418750 w 1420"/>
                <a:gd name="T23" fmla="*/ 2147483646 h 1822"/>
                <a:gd name="T24" fmla="*/ 151209375 w 1420"/>
                <a:gd name="T25" fmla="*/ 2147483646 h 1822"/>
                <a:gd name="T26" fmla="*/ 50403125 w 1420"/>
                <a:gd name="T27" fmla="*/ 2147483646 h 1822"/>
                <a:gd name="T28" fmla="*/ 0 w 1420"/>
                <a:gd name="T29" fmla="*/ 2147483646 h 1822"/>
                <a:gd name="T30" fmla="*/ 5040313 w 1420"/>
                <a:gd name="T31" fmla="*/ 1900197813 h 1822"/>
                <a:gd name="T32" fmla="*/ 75604688 w 1420"/>
                <a:gd name="T33" fmla="*/ 1446569688 h 1822"/>
                <a:gd name="T34" fmla="*/ 221773750 w 1420"/>
                <a:gd name="T35" fmla="*/ 1018143125 h 1822"/>
                <a:gd name="T36" fmla="*/ 438507188 w 1420"/>
                <a:gd name="T37" fmla="*/ 630039063 h 1822"/>
                <a:gd name="T38" fmla="*/ 720764688 w 1420"/>
                <a:gd name="T39" fmla="*/ 287297813 h 1822"/>
                <a:gd name="T40" fmla="*/ 1058465625 w 1420"/>
                <a:gd name="T41" fmla="*/ 0 h 1822"/>
                <a:gd name="T42" fmla="*/ 1058465625 w 1420"/>
                <a:gd name="T43" fmla="*/ 25201563 h 1822"/>
                <a:gd name="T44" fmla="*/ 826611250 w 1420"/>
                <a:gd name="T45" fmla="*/ 216733438 h 1822"/>
                <a:gd name="T46" fmla="*/ 670361563 w 1420"/>
                <a:gd name="T47" fmla="*/ 372983125 h 1822"/>
                <a:gd name="T48" fmla="*/ 448587813 w 1420"/>
                <a:gd name="T49" fmla="*/ 655240625 h 1822"/>
                <a:gd name="T50" fmla="*/ 267136563 w 1420"/>
                <a:gd name="T51" fmla="*/ 972780313 h 1822"/>
                <a:gd name="T52" fmla="*/ 131048125 w 1420"/>
                <a:gd name="T53" fmla="*/ 1310481250 h 1822"/>
                <a:gd name="T54" fmla="*/ 50403125 w 1420"/>
                <a:gd name="T55" fmla="*/ 1678424063 h 1822"/>
                <a:gd name="T56" fmla="*/ 20161250 w 1420"/>
                <a:gd name="T57" fmla="*/ 2061487813 h 1822"/>
                <a:gd name="T58" fmla="*/ 30241875 w 1420"/>
                <a:gd name="T59" fmla="*/ 2147483646 h 1822"/>
                <a:gd name="T60" fmla="*/ 100806250 w 1420"/>
                <a:gd name="T61" fmla="*/ 2147483646 h 1822"/>
                <a:gd name="T62" fmla="*/ 216733438 w 1420"/>
                <a:gd name="T63" fmla="*/ 2147483646 h 1822"/>
                <a:gd name="T64" fmla="*/ 322580000 w 1420"/>
                <a:gd name="T65" fmla="*/ 2147483646 h 1822"/>
                <a:gd name="T66" fmla="*/ 519152188 w 1420"/>
                <a:gd name="T67" fmla="*/ 2147483646 h 1822"/>
                <a:gd name="T68" fmla="*/ 756046875 w 1420"/>
                <a:gd name="T69" fmla="*/ 2147483646 h 1822"/>
                <a:gd name="T70" fmla="*/ 932457813 w 1420"/>
                <a:gd name="T71" fmla="*/ 2147483646 h 1822"/>
                <a:gd name="T72" fmla="*/ 1229836250 w 1420"/>
                <a:gd name="T73" fmla="*/ 2147483646 h 1822"/>
                <a:gd name="T74" fmla="*/ 1552416250 w 1420"/>
                <a:gd name="T75" fmla="*/ 2147483646 h 1822"/>
                <a:gd name="T76" fmla="*/ 1784270625 w 1420"/>
                <a:gd name="T77" fmla="*/ 2147483646 h 1822"/>
                <a:gd name="T78" fmla="*/ 2147173125 w 1420"/>
                <a:gd name="T79" fmla="*/ 2147483646 h 1822"/>
                <a:gd name="T80" fmla="*/ 2147483646 w 1420"/>
                <a:gd name="T81" fmla="*/ 2147483646 h 1822"/>
                <a:gd name="T82" fmla="*/ 2147483646 w 1420"/>
                <a:gd name="T83" fmla="*/ 2147483646 h 1822"/>
                <a:gd name="T84" fmla="*/ 2147483646 w 1420"/>
                <a:gd name="T85" fmla="*/ 2147483646 h 1822"/>
                <a:gd name="T86" fmla="*/ 2147483646 w 1420"/>
                <a:gd name="T87" fmla="*/ 2147483646 h 1822"/>
                <a:gd name="T88" fmla="*/ 2147483646 w 1420"/>
                <a:gd name="T89" fmla="*/ 2147483646 h 1822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420" h="1822">
                  <a:moveTo>
                    <a:pt x="1412" y="1726"/>
                  </a:moveTo>
                  <a:lnTo>
                    <a:pt x="1412" y="1726"/>
                  </a:lnTo>
                  <a:lnTo>
                    <a:pt x="1420" y="1732"/>
                  </a:lnTo>
                  <a:lnTo>
                    <a:pt x="1370" y="1752"/>
                  </a:lnTo>
                  <a:lnTo>
                    <a:pt x="1322" y="1770"/>
                  </a:lnTo>
                  <a:lnTo>
                    <a:pt x="1272" y="1786"/>
                  </a:lnTo>
                  <a:lnTo>
                    <a:pt x="1220" y="1798"/>
                  </a:lnTo>
                  <a:lnTo>
                    <a:pt x="1166" y="1808"/>
                  </a:lnTo>
                  <a:lnTo>
                    <a:pt x="1114" y="1816"/>
                  </a:lnTo>
                  <a:lnTo>
                    <a:pt x="1058" y="1820"/>
                  </a:lnTo>
                  <a:lnTo>
                    <a:pt x="1004" y="1822"/>
                  </a:lnTo>
                  <a:lnTo>
                    <a:pt x="952" y="1820"/>
                  </a:lnTo>
                  <a:lnTo>
                    <a:pt x="900" y="1816"/>
                  </a:lnTo>
                  <a:lnTo>
                    <a:pt x="850" y="1810"/>
                  </a:lnTo>
                  <a:lnTo>
                    <a:pt x="802" y="1800"/>
                  </a:lnTo>
                  <a:lnTo>
                    <a:pt x="752" y="1790"/>
                  </a:lnTo>
                  <a:lnTo>
                    <a:pt x="706" y="1776"/>
                  </a:lnTo>
                  <a:lnTo>
                    <a:pt x="658" y="1760"/>
                  </a:lnTo>
                  <a:lnTo>
                    <a:pt x="612" y="1742"/>
                  </a:lnTo>
                  <a:lnTo>
                    <a:pt x="568" y="1722"/>
                  </a:lnTo>
                  <a:lnTo>
                    <a:pt x="526" y="1700"/>
                  </a:lnTo>
                  <a:lnTo>
                    <a:pt x="484" y="1676"/>
                  </a:lnTo>
                  <a:lnTo>
                    <a:pt x="442" y="1650"/>
                  </a:lnTo>
                  <a:lnTo>
                    <a:pt x="402" y="1622"/>
                  </a:lnTo>
                  <a:lnTo>
                    <a:pt x="364" y="1592"/>
                  </a:lnTo>
                  <a:lnTo>
                    <a:pt x="328" y="1560"/>
                  </a:lnTo>
                  <a:lnTo>
                    <a:pt x="294" y="1526"/>
                  </a:lnTo>
                  <a:lnTo>
                    <a:pt x="260" y="1492"/>
                  </a:lnTo>
                  <a:lnTo>
                    <a:pt x="228" y="1456"/>
                  </a:lnTo>
                  <a:lnTo>
                    <a:pt x="200" y="1418"/>
                  </a:lnTo>
                  <a:lnTo>
                    <a:pt x="172" y="1378"/>
                  </a:lnTo>
                  <a:lnTo>
                    <a:pt x="144" y="1338"/>
                  </a:lnTo>
                  <a:lnTo>
                    <a:pt x="120" y="1296"/>
                  </a:lnTo>
                  <a:lnTo>
                    <a:pt x="98" y="1252"/>
                  </a:lnTo>
                  <a:lnTo>
                    <a:pt x="78" y="1208"/>
                  </a:lnTo>
                  <a:lnTo>
                    <a:pt x="60" y="1162"/>
                  </a:lnTo>
                  <a:lnTo>
                    <a:pt x="44" y="1116"/>
                  </a:lnTo>
                  <a:lnTo>
                    <a:pt x="32" y="1068"/>
                  </a:lnTo>
                  <a:lnTo>
                    <a:pt x="20" y="1020"/>
                  </a:lnTo>
                  <a:lnTo>
                    <a:pt x="12" y="970"/>
                  </a:lnTo>
                  <a:lnTo>
                    <a:pt x="4" y="920"/>
                  </a:lnTo>
                  <a:lnTo>
                    <a:pt x="0" y="868"/>
                  </a:lnTo>
                  <a:lnTo>
                    <a:pt x="0" y="818"/>
                  </a:lnTo>
                  <a:lnTo>
                    <a:pt x="2" y="754"/>
                  </a:lnTo>
                  <a:lnTo>
                    <a:pt x="8" y="692"/>
                  </a:lnTo>
                  <a:lnTo>
                    <a:pt x="16" y="632"/>
                  </a:lnTo>
                  <a:lnTo>
                    <a:pt x="30" y="574"/>
                  </a:lnTo>
                  <a:lnTo>
                    <a:pt x="46" y="516"/>
                  </a:lnTo>
                  <a:lnTo>
                    <a:pt x="66" y="458"/>
                  </a:lnTo>
                  <a:lnTo>
                    <a:pt x="88" y="404"/>
                  </a:lnTo>
                  <a:lnTo>
                    <a:pt x="114" y="352"/>
                  </a:lnTo>
                  <a:lnTo>
                    <a:pt x="142" y="300"/>
                  </a:lnTo>
                  <a:lnTo>
                    <a:pt x="174" y="250"/>
                  </a:lnTo>
                  <a:lnTo>
                    <a:pt x="210" y="204"/>
                  </a:lnTo>
                  <a:lnTo>
                    <a:pt x="246" y="158"/>
                  </a:lnTo>
                  <a:lnTo>
                    <a:pt x="286" y="114"/>
                  </a:lnTo>
                  <a:lnTo>
                    <a:pt x="328" y="74"/>
                  </a:lnTo>
                  <a:lnTo>
                    <a:pt x="372" y="36"/>
                  </a:lnTo>
                  <a:lnTo>
                    <a:pt x="420" y="0"/>
                  </a:lnTo>
                  <a:lnTo>
                    <a:pt x="420" y="10"/>
                  </a:lnTo>
                  <a:lnTo>
                    <a:pt x="388" y="34"/>
                  </a:lnTo>
                  <a:lnTo>
                    <a:pt x="358" y="58"/>
                  </a:lnTo>
                  <a:lnTo>
                    <a:pt x="328" y="86"/>
                  </a:lnTo>
                  <a:lnTo>
                    <a:pt x="300" y="112"/>
                  </a:lnTo>
                  <a:lnTo>
                    <a:pt x="266" y="148"/>
                  </a:lnTo>
                  <a:lnTo>
                    <a:pt x="236" y="184"/>
                  </a:lnTo>
                  <a:lnTo>
                    <a:pt x="206" y="222"/>
                  </a:lnTo>
                  <a:lnTo>
                    <a:pt x="178" y="260"/>
                  </a:lnTo>
                  <a:lnTo>
                    <a:pt x="152" y="300"/>
                  </a:lnTo>
                  <a:lnTo>
                    <a:pt x="128" y="342"/>
                  </a:lnTo>
                  <a:lnTo>
                    <a:pt x="106" y="386"/>
                  </a:lnTo>
                  <a:lnTo>
                    <a:pt x="86" y="430"/>
                  </a:lnTo>
                  <a:lnTo>
                    <a:pt x="68" y="474"/>
                  </a:lnTo>
                  <a:lnTo>
                    <a:pt x="52" y="520"/>
                  </a:lnTo>
                  <a:lnTo>
                    <a:pt x="38" y="568"/>
                  </a:lnTo>
                  <a:lnTo>
                    <a:pt x="28" y="616"/>
                  </a:lnTo>
                  <a:lnTo>
                    <a:pt x="20" y="666"/>
                  </a:lnTo>
                  <a:lnTo>
                    <a:pt x="12" y="716"/>
                  </a:lnTo>
                  <a:lnTo>
                    <a:pt x="8" y="766"/>
                  </a:lnTo>
                  <a:lnTo>
                    <a:pt x="8" y="818"/>
                  </a:lnTo>
                  <a:lnTo>
                    <a:pt x="8" y="868"/>
                  </a:lnTo>
                  <a:lnTo>
                    <a:pt x="12" y="918"/>
                  </a:lnTo>
                  <a:lnTo>
                    <a:pt x="20" y="968"/>
                  </a:lnTo>
                  <a:lnTo>
                    <a:pt x="28" y="1018"/>
                  </a:lnTo>
                  <a:lnTo>
                    <a:pt x="40" y="1066"/>
                  </a:lnTo>
                  <a:lnTo>
                    <a:pt x="52" y="1114"/>
                  </a:lnTo>
                  <a:lnTo>
                    <a:pt x="68" y="1160"/>
                  </a:lnTo>
                  <a:lnTo>
                    <a:pt x="86" y="1204"/>
                  </a:lnTo>
                  <a:lnTo>
                    <a:pt x="106" y="1248"/>
                  </a:lnTo>
                  <a:lnTo>
                    <a:pt x="128" y="1292"/>
                  </a:lnTo>
                  <a:lnTo>
                    <a:pt x="152" y="1334"/>
                  </a:lnTo>
                  <a:lnTo>
                    <a:pt x="178" y="1374"/>
                  </a:lnTo>
                  <a:lnTo>
                    <a:pt x="206" y="1412"/>
                  </a:lnTo>
                  <a:lnTo>
                    <a:pt x="236" y="1450"/>
                  </a:lnTo>
                  <a:lnTo>
                    <a:pt x="266" y="1486"/>
                  </a:lnTo>
                  <a:lnTo>
                    <a:pt x="300" y="1522"/>
                  </a:lnTo>
                  <a:lnTo>
                    <a:pt x="334" y="1554"/>
                  </a:lnTo>
                  <a:lnTo>
                    <a:pt x="370" y="1586"/>
                  </a:lnTo>
                  <a:lnTo>
                    <a:pt x="408" y="1616"/>
                  </a:lnTo>
                  <a:lnTo>
                    <a:pt x="446" y="1642"/>
                  </a:lnTo>
                  <a:lnTo>
                    <a:pt x="488" y="1668"/>
                  </a:lnTo>
                  <a:lnTo>
                    <a:pt x="528" y="1692"/>
                  </a:lnTo>
                  <a:lnTo>
                    <a:pt x="572" y="1714"/>
                  </a:lnTo>
                  <a:lnTo>
                    <a:pt x="616" y="1734"/>
                  </a:lnTo>
                  <a:lnTo>
                    <a:pt x="662" y="1752"/>
                  </a:lnTo>
                  <a:lnTo>
                    <a:pt x="708" y="1768"/>
                  </a:lnTo>
                  <a:lnTo>
                    <a:pt x="754" y="1782"/>
                  </a:lnTo>
                  <a:lnTo>
                    <a:pt x="802" y="1792"/>
                  </a:lnTo>
                  <a:lnTo>
                    <a:pt x="852" y="1802"/>
                  </a:lnTo>
                  <a:lnTo>
                    <a:pt x="902" y="1808"/>
                  </a:lnTo>
                  <a:lnTo>
                    <a:pt x="952" y="1812"/>
                  </a:lnTo>
                  <a:lnTo>
                    <a:pt x="1004" y="1814"/>
                  </a:lnTo>
                  <a:lnTo>
                    <a:pt x="1054" y="1812"/>
                  </a:lnTo>
                  <a:lnTo>
                    <a:pt x="1106" y="1808"/>
                  </a:lnTo>
                  <a:lnTo>
                    <a:pt x="1156" y="1802"/>
                  </a:lnTo>
                  <a:lnTo>
                    <a:pt x="1204" y="1792"/>
                  </a:lnTo>
                  <a:lnTo>
                    <a:pt x="1252" y="1782"/>
                  </a:lnTo>
                  <a:lnTo>
                    <a:pt x="1300" y="1768"/>
                  </a:lnTo>
                  <a:lnTo>
                    <a:pt x="1346" y="1752"/>
                  </a:lnTo>
                  <a:lnTo>
                    <a:pt x="1392" y="1734"/>
                  </a:lnTo>
                  <a:lnTo>
                    <a:pt x="1412" y="172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79" name="Freeform 107"/>
            <p:cNvSpPr>
              <a:spLocks/>
            </p:cNvSpPr>
            <p:nvPr/>
          </p:nvSpPr>
          <p:spPr bwMode="auto">
            <a:xfrm>
              <a:off x="2090738" y="3027363"/>
              <a:ext cx="2136775" cy="2759075"/>
            </a:xfrm>
            <a:custGeom>
              <a:avLst/>
              <a:gdLst>
                <a:gd name="T0" fmla="*/ 2147483646 w 1346"/>
                <a:gd name="T1" fmla="*/ 2147483646 h 1738"/>
                <a:gd name="T2" fmla="*/ 2147483646 w 1346"/>
                <a:gd name="T3" fmla="*/ 2147483646 h 1738"/>
                <a:gd name="T4" fmla="*/ 2147483646 w 1346"/>
                <a:gd name="T5" fmla="*/ 2147483646 h 1738"/>
                <a:gd name="T6" fmla="*/ 2147483646 w 1346"/>
                <a:gd name="T7" fmla="*/ 2147483646 h 1738"/>
                <a:gd name="T8" fmla="*/ 2147483646 w 1346"/>
                <a:gd name="T9" fmla="*/ 2147483646 h 1738"/>
                <a:gd name="T10" fmla="*/ 1819552813 w 1346"/>
                <a:gd name="T11" fmla="*/ 2147483646 h 1738"/>
                <a:gd name="T12" fmla="*/ 1481851875 w 1346"/>
                <a:gd name="T13" fmla="*/ 2147483646 h 1738"/>
                <a:gd name="T14" fmla="*/ 1169352500 w 1346"/>
                <a:gd name="T15" fmla="*/ 2147483646 h 1738"/>
                <a:gd name="T16" fmla="*/ 882054688 w 1346"/>
                <a:gd name="T17" fmla="*/ 2147483646 h 1738"/>
                <a:gd name="T18" fmla="*/ 710684063 w 1346"/>
                <a:gd name="T19" fmla="*/ 2147483646 h 1738"/>
                <a:gd name="T20" fmla="*/ 483870000 w 1346"/>
                <a:gd name="T21" fmla="*/ 2147483646 h 1738"/>
                <a:gd name="T22" fmla="*/ 292338125 w 1346"/>
                <a:gd name="T23" fmla="*/ 2147483646 h 1738"/>
                <a:gd name="T24" fmla="*/ 146169063 w 1346"/>
                <a:gd name="T25" fmla="*/ 2147483646 h 1738"/>
                <a:gd name="T26" fmla="*/ 50403125 w 1346"/>
                <a:gd name="T27" fmla="*/ 2147483646 h 1738"/>
                <a:gd name="T28" fmla="*/ 0 w 1346"/>
                <a:gd name="T29" fmla="*/ 2071568438 h 1738"/>
                <a:gd name="T30" fmla="*/ 5040313 w 1346"/>
                <a:gd name="T31" fmla="*/ 1799391563 h 1738"/>
                <a:gd name="T32" fmla="*/ 70564375 w 1346"/>
                <a:gd name="T33" fmla="*/ 1370965000 h 1738"/>
                <a:gd name="T34" fmla="*/ 206652813 w 1346"/>
                <a:gd name="T35" fmla="*/ 967740000 h 1738"/>
                <a:gd name="T36" fmla="*/ 408265313 w 1346"/>
                <a:gd name="T37" fmla="*/ 599797188 h 1738"/>
                <a:gd name="T38" fmla="*/ 665321250 w 1346"/>
                <a:gd name="T39" fmla="*/ 277217188 h 1738"/>
                <a:gd name="T40" fmla="*/ 977820625 w 1346"/>
                <a:gd name="T41" fmla="*/ 0 h 1738"/>
                <a:gd name="T42" fmla="*/ 982860938 w 1346"/>
                <a:gd name="T43" fmla="*/ 20161250 h 1738"/>
                <a:gd name="T44" fmla="*/ 725805000 w 1346"/>
                <a:gd name="T45" fmla="*/ 246975313 h 1738"/>
                <a:gd name="T46" fmla="*/ 569555313 w 1346"/>
                <a:gd name="T47" fmla="*/ 413305625 h 1738"/>
                <a:gd name="T48" fmla="*/ 367942813 w 1346"/>
                <a:gd name="T49" fmla="*/ 700603438 h 1738"/>
                <a:gd name="T50" fmla="*/ 206652813 w 1346"/>
                <a:gd name="T51" fmla="*/ 1008062500 h 1738"/>
                <a:gd name="T52" fmla="*/ 95765938 w 1346"/>
                <a:gd name="T53" fmla="*/ 1345763438 h 1738"/>
                <a:gd name="T54" fmla="*/ 30241875 w 1346"/>
                <a:gd name="T55" fmla="*/ 1703625625 h 1738"/>
                <a:gd name="T56" fmla="*/ 20161250 w 1346"/>
                <a:gd name="T57" fmla="*/ 1950600938 h 1738"/>
                <a:gd name="T58" fmla="*/ 45362813 w 1346"/>
                <a:gd name="T59" fmla="*/ 2147483646 h 1738"/>
                <a:gd name="T60" fmla="*/ 126007813 w 1346"/>
                <a:gd name="T61" fmla="*/ 2147483646 h 1738"/>
                <a:gd name="T62" fmla="*/ 206652813 w 1346"/>
                <a:gd name="T63" fmla="*/ 2147483646 h 1738"/>
                <a:gd name="T64" fmla="*/ 367942813 w 1346"/>
                <a:gd name="T65" fmla="*/ 2147483646 h 1738"/>
                <a:gd name="T66" fmla="*/ 569555313 w 1346"/>
                <a:gd name="T67" fmla="*/ 2147483646 h 1738"/>
                <a:gd name="T68" fmla="*/ 725805000 w 1346"/>
                <a:gd name="T69" fmla="*/ 2147483646 h 1738"/>
                <a:gd name="T70" fmla="*/ 987901250 w 1346"/>
                <a:gd name="T71" fmla="*/ 2147483646 h 1738"/>
                <a:gd name="T72" fmla="*/ 1280239375 w 1346"/>
                <a:gd name="T73" fmla="*/ 2147483646 h 1738"/>
                <a:gd name="T74" fmla="*/ 1491932500 w 1346"/>
                <a:gd name="T75" fmla="*/ 2147483646 h 1738"/>
                <a:gd name="T76" fmla="*/ 1824593125 w 1346"/>
                <a:gd name="T77" fmla="*/ 2147483646 h 1738"/>
                <a:gd name="T78" fmla="*/ 2147483646 w 1346"/>
                <a:gd name="T79" fmla="*/ 2147483646 h 1738"/>
                <a:gd name="T80" fmla="*/ 2147483646 w 1346"/>
                <a:gd name="T81" fmla="*/ 2147483646 h 1738"/>
                <a:gd name="T82" fmla="*/ 2147483646 w 1346"/>
                <a:gd name="T83" fmla="*/ 2147483646 h 1738"/>
                <a:gd name="T84" fmla="*/ 2147483646 w 1346"/>
                <a:gd name="T85" fmla="*/ 2147483646 h 1738"/>
                <a:gd name="T86" fmla="*/ 2147483646 w 1346"/>
                <a:gd name="T87" fmla="*/ 2147483646 h 173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346" h="1738">
                  <a:moveTo>
                    <a:pt x="1340" y="1652"/>
                  </a:moveTo>
                  <a:lnTo>
                    <a:pt x="1340" y="1652"/>
                  </a:lnTo>
                  <a:lnTo>
                    <a:pt x="1346" y="1658"/>
                  </a:lnTo>
                  <a:lnTo>
                    <a:pt x="1302" y="1676"/>
                  </a:lnTo>
                  <a:lnTo>
                    <a:pt x="1256" y="1692"/>
                  </a:lnTo>
                  <a:lnTo>
                    <a:pt x="1210" y="1706"/>
                  </a:lnTo>
                  <a:lnTo>
                    <a:pt x="1162" y="1716"/>
                  </a:lnTo>
                  <a:lnTo>
                    <a:pt x="1114" y="1726"/>
                  </a:lnTo>
                  <a:lnTo>
                    <a:pt x="1064" y="1732"/>
                  </a:lnTo>
                  <a:lnTo>
                    <a:pt x="1014" y="1736"/>
                  </a:lnTo>
                  <a:lnTo>
                    <a:pt x="964" y="1738"/>
                  </a:lnTo>
                  <a:lnTo>
                    <a:pt x="914" y="1736"/>
                  </a:lnTo>
                  <a:lnTo>
                    <a:pt x="866" y="1732"/>
                  </a:lnTo>
                  <a:lnTo>
                    <a:pt x="816" y="1726"/>
                  </a:lnTo>
                  <a:lnTo>
                    <a:pt x="770" y="1718"/>
                  </a:lnTo>
                  <a:lnTo>
                    <a:pt x="722" y="1706"/>
                  </a:lnTo>
                  <a:lnTo>
                    <a:pt x="678" y="1694"/>
                  </a:lnTo>
                  <a:lnTo>
                    <a:pt x="632" y="1678"/>
                  </a:lnTo>
                  <a:lnTo>
                    <a:pt x="588" y="1662"/>
                  </a:lnTo>
                  <a:lnTo>
                    <a:pt x="546" y="1642"/>
                  </a:lnTo>
                  <a:lnTo>
                    <a:pt x="504" y="1620"/>
                  </a:lnTo>
                  <a:lnTo>
                    <a:pt x="464" y="1598"/>
                  </a:lnTo>
                  <a:lnTo>
                    <a:pt x="424" y="1572"/>
                  </a:lnTo>
                  <a:lnTo>
                    <a:pt x="386" y="1546"/>
                  </a:lnTo>
                  <a:lnTo>
                    <a:pt x="350" y="1516"/>
                  </a:lnTo>
                  <a:lnTo>
                    <a:pt x="316" y="1486"/>
                  </a:lnTo>
                  <a:lnTo>
                    <a:pt x="282" y="1454"/>
                  </a:lnTo>
                  <a:lnTo>
                    <a:pt x="250" y="1422"/>
                  </a:lnTo>
                  <a:lnTo>
                    <a:pt x="220" y="1386"/>
                  </a:lnTo>
                  <a:lnTo>
                    <a:pt x="192" y="1350"/>
                  </a:lnTo>
                  <a:lnTo>
                    <a:pt x="164" y="1312"/>
                  </a:lnTo>
                  <a:lnTo>
                    <a:pt x="140" y="1272"/>
                  </a:lnTo>
                  <a:lnTo>
                    <a:pt x="116" y="1232"/>
                  </a:lnTo>
                  <a:lnTo>
                    <a:pt x="94" y="1190"/>
                  </a:lnTo>
                  <a:lnTo>
                    <a:pt x="76" y="1148"/>
                  </a:lnTo>
                  <a:lnTo>
                    <a:pt x="58" y="1104"/>
                  </a:lnTo>
                  <a:lnTo>
                    <a:pt x="44" y="1060"/>
                  </a:lnTo>
                  <a:lnTo>
                    <a:pt x="30" y="1014"/>
                  </a:lnTo>
                  <a:lnTo>
                    <a:pt x="20" y="968"/>
                  </a:lnTo>
                  <a:lnTo>
                    <a:pt x="10" y="920"/>
                  </a:lnTo>
                  <a:lnTo>
                    <a:pt x="4" y="872"/>
                  </a:lnTo>
                  <a:lnTo>
                    <a:pt x="0" y="822"/>
                  </a:lnTo>
                  <a:lnTo>
                    <a:pt x="0" y="774"/>
                  </a:lnTo>
                  <a:lnTo>
                    <a:pt x="2" y="714"/>
                  </a:lnTo>
                  <a:lnTo>
                    <a:pt x="6" y="656"/>
                  </a:lnTo>
                  <a:lnTo>
                    <a:pt x="16" y="600"/>
                  </a:lnTo>
                  <a:lnTo>
                    <a:pt x="28" y="544"/>
                  </a:lnTo>
                  <a:lnTo>
                    <a:pt x="42" y="488"/>
                  </a:lnTo>
                  <a:lnTo>
                    <a:pt x="60" y="436"/>
                  </a:lnTo>
                  <a:lnTo>
                    <a:pt x="82" y="384"/>
                  </a:lnTo>
                  <a:lnTo>
                    <a:pt x="106" y="334"/>
                  </a:lnTo>
                  <a:lnTo>
                    <a:pt x="132" y="286"/>
                  </a:lnTo>
                  <a:lnTo>
                    <a:pt x="162" y="238"/>
                  </a:lnTo>
                  <a:lnTo>
                    <a:pt x="194" y="194"/>
                  </a:lnTo>
                  <a:lnTo>
                    <a:pt x="228" y="150"/>
                  </a:lnTo>
                  <a:lnTo>
                    <a:pt x="264" y="110"/>
                  </a:lnTo>
                  <a:lnTo>
                    <a:pt x="304" y="70"/>
                  </a:lnTo>
                  <a:lnTo>
                    <a:pt x="344" y="34"/>
                  </a:lnTo>
                  <a:lnTo>
                    <a:pt x="388" y="0"/>
                  </a:lnTo>
                  <a:lnTo>
                    <a:pt x="390" y="8"/>
                  </a:lnTo>
                  <a:lnTo>
                    <a:pt x="364" y="30"/>
                  </a:lnTo>
                  <a:lnTo>
                    <a:pt x="338" y="50"/>
                  </a:lnTo>
                  <a:lnTo>
                    <a:pt x="288" y="98"/>
                  </a:lnTo>
                  <a:lnTo>
                    <a:pt x="256" y="130"/>
                  </a:lnTo>
                  <a:lnTo>
                    <a:pt x="226" y="164"/>
                  </a:lnTo>
                  <a:lnTo>
                    <a:pt x="198" y="202"/>
                  </a:lnTo>
                  <a:lnTo>
                    <a:pt x="170" y="238"/>
                  </a:lnTo>
                  <a:lnTo>
                    <a:pt x="146" y="278"/>
                  </a:lnTo>
                  <a:lnTo>
                    <a:pt x="124" y="318"/>
                  </a:lnTo>
                  <a:lnTo>
                    <a:pt x="102" y="358"/>
                  </a:lnTo>
                  <a:lnTo>
                    <a:pt x="82" y="400"/>
                  </a:lnTo>
                  <a:lnTo>
                    <a:pt x="66" y="444"/>
                  </a:lnTo>
                  <a:lnTo>
                    <a:pt x="50" y="488"/>
                  </a:lnTo>
                  <a:lnTo>
                    <a:pt x="38" y="534"/>
                  </a:lnTo>
                  <a:lnTo>
                    <a:pt x="28" y="580"/>
                  </a:lnTo>
                  <a:lnTo>
                    <a:pt x="18" y="628"/>
                  </a:lnTo>
                  <a:lnTo>
                    <a:pt x="12" y="676"/>
                  </a:lnTo>
                  <a:lnTo>
                    <a:pt x="8" y="724"/>
                  </a:lnTo>
                  <a:lnTo>
                    <a:pt x="8" y="774"/>
                  </a:lnTo>
                  <a:lnTo>
                    <a:pt x="8" y="822"/>
                  </a:lnTo>
                  <a:lnTo>
                    <a:pt x="12" y="870"/>
                  </a:lnTo>
                  <a:lnTo>
                    <a:pt x="18" y="918"/>
                  </a:lnTo>
                  <a:lnTo>
                    <a:pt x="28" y="966"/>
                  </a:lnTo>
                  <a:lnTo>
                    <a:pt x="38" y="1012"/>
                  </a:lnTo>
                  <a:lnTo>
                    <a:pt x="50" y="1058"/>
                  </a:lnTo>
                  <a:lnTo>
                    <a:pt x="66" y="1102"/>
                  </a:lnTo>
                  <a:lnTo>
                    <a:pt x="82" y="1146"/>
                  </a:lnTo>
                  <a:lnTo>
                    <a:pt x="102" y="1188"/>
                  </a:lnTo>
                  <a:lnTo>
                    <a:pt x="124" y="1228"/>
                  </a:lnTo>
                  <a:lnTo>
                    <a:pt x="146" y="1268"/>
                  </a:lnTo>
                  <a:lnTo>
                    <a:pt x="170" y="1308"/>
                  </a:lnTo>
                  <a:lnTo>
                    <a:pt x="198" y="1346"/>
                  </a:lnTo>
                  <a:lnTo>
                    <a:pt x="226" y="1382"/>
                  </a:lnTo>
                  <a:lnTo>
                    <a:pt x="256" y="1416"/>
                  </a:lnTo>
                  <a:lnTo>
                    <a:pt x="288" y="1450"/>
                  </a:lnTo>
                  <a:lnTo>
                    <a:pt x="320" y="1480"/>
                  </a:lnTo>
                  <a:lnTo>
                    <a:pt x="356" y="1510"/>
                  </a:lnTo>
                  <a:lnTo>
                    <a:pt x="392" y="1540"/>
                  </a:lnTo>
                  <a:lnTo>
                    <a:pt x="430" y="1566"/>
                  </a:lnTo>
                  <a:lnTo>
                    <a:pt x="468" y="1590"/>
                  </a:lnTo>
                  <a:lnTo>
                    <a:pt x="508" y="1614"/>
                  </a:lnTo>
                  <a:lnTo>
                    <a:pt x="550" y="1634"/>
                  </a:lnTo>
                  <a:lnTo>
                    <a:pt x="592" y="1654"/>
                  </a:lnTo>
                  <a:lnTo>
                    <a:pt x="636" y="1672"/>
                  </a:lnTo>
                  <a:lnTo>
                    <a:pt x="680" y="1686"/>
                  </a:lnTo>
                  <a:lnTo>
                    <a:pt x="724" y="1700"/>
                  </a:lnTo>
                  <a:lnTo>
                    <a:pt x="772" y="1710"/>
                  </a:lnTo>
                  <a:lnTo>
                    <a:pt x="818" y="1718"/>
                  </a:lnTo>
                  <a:lnTo>
                    <a:pt x="866" y="1724"/>
                  </a:lnTo>
                  <a:lnTo>
                    <a:pt x="914" y="1728"/>
                  </a:lnTo>
                  <a:lnTo>
                    <a:pt x="964" y="1730"/>
                  </a:lnTo>
                  <a:lnTo>
                    <a:pt x="1012" y="1728"/>
                  </a:lnTo>
                  <a:lnTo>
                    <a:pt x="1062" y="1724"/>
                  </a:lnTo>
                  <a:lnTo>
                    <a:pt x="1110" y="1718"/>
                  </a:lnTo>
                  <a:lnTo>
                    <a:pt x="1156" y="1710"/>
                  </a:lnTo>
                  <a:lnTo>
                    <a:pt x="1202" y="1700"/>
                  </a:lnTo>
                  <a:lnTo>
                    <a:pt x="1248" y="1686"/>
                  </a:lnTo>
                  <a:lnTo>
                    <a:pt x="1292" y="1672"/>
                  </a:lnTo>
                  <a:lnTo>
                    <a:pt x="1336" y="1654"/>
                  </a:lnTo>
                  <a:lnTo>
                    <a:pt x="1340" y="165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0" name="Freeform 108"/>
            <p:cNvSpPr>
              <a:spLocks/>
            </p:cNvSpPr>
            <p:nvPr/>
          </p:nvSpPr>
          <p:spPr bwMode="auto">
            <a:xfrm>
              <a:off x="2154238" y="3094038"/>
              <a:ext cx="2022475" cy="2628900"/>
            </a:xfrm>
            <a:custGeom>
              <a:avLst/>
              <a:gdLst>
                <a:gd name="T0" fmla="*/ 2147483646 w 1274"/>
                <a:gd name="T1" fmla="*/ 2147483646 h 1656"/>
                <a:gd name="T2" fmla="*/ 2147483646 w 1274"/>
                <a:gd name="T3" fmla="*/ 2147483646 h 1656"/>
                <a:gd name="T4" fmla="*/ 2147483646 w 1274"/>
                <a:gd name="T5" fmla="*/ 2147483646 h 1656"/>
                <a:gd name="T6" fmla="*/ 2147483646 w 1274"/>
                <a:gd name="T7" fmla="*/ 2147483646 h 1656"/>
                <a:gd name="T8" fmla="*/ 2091729688 w 1274"/>
                <a:gd name="T9" fmla="*/ 2147483646 h 1656"/>
                <a:gd name="T10" fmla="*/ 1743948125 w 1274"/>
                <a:gd name="T11" fmla="*/ 2147483646 h 1656"/>
                <a:gd name="T12" fmla="*/ 1421368125 w 1274"/>
                <a:gd name="T13" fmla="*/ 2147483646 h 1656"/>
                <a:gd name="T14" fmla="*/ 1118949375 w 1274"/>
                <a:gd name="T15" fmla="*/ 2147483646 h 1656"/>
                <a:gd name="T16" fmla="*/ 846772500 w 1274"/>
                <a:gd name="T17" fmla="*/ 2147483646 h 1656"/>
                <a:gd name="T18" fmla="*/ 680442188 w 1274"/>
                <a:gd name="T19" fmla="*/ 2147483646 h 1656"/>
                <a:gd name="T20" fmla="*/ 463708750 w 1274"/>
                <a:gd name="T21" fmla="*/ 2147483646 h 1656"/>
                <a:gd name="T22" fmla="*/ 282257500 w 1274"/>
                <a:gd name="T23" fmla="*/ 2147483646 h 1656"/>
                <a:gd name="T24" fmla="*/ 141128750 w 1274"/>
                <a:gd name="T25" fmla="*/ 2147483646 h 1656"/>
                <a:gd name="T26" fmla="*/ 45362813 w 1274"/>
                <a:gd name="T27" fmla="*/ 2147483646 h 1656"/>
                <a:gd name="T28" fmla="*/ 0 w 1274"/>
                <a:gd name="T29" fmla="*/ 1960681563 h 1656"/>
                <a:gd name="T30" fmla="*/ 5040313 w 1274"/>
                <a:gd name="T31" fmla="*/ 1703625625 h 1656"/>
                <a:gd name="T32" fmla="*/ 60483750 w 1274"/>
                <a:gd name="T33" fmla="*/ 1300400625 h 1656"/>
                <a:gd name="T34" fmla="*/ 186491563 w 1274"/>
                <a:gd name="T35" fmla="*/ 917336875 h 1656"/>
                <a:gd name="T36" fmla="*/ 372983125 w 1274"/>
                <a:gd name="T37" fmla="*/ 574595625 h 1656"/>
                <a:gd name="T38" fmla="*/ 614918125 w 1274"/>
                <a:gd name="T39" fmla="*/ 267136563 h 1656"/>
                <a:gd name="T40" fmla="*/ 902215938 w 1274"/>
                <a:gd name="T41" fmla="*/ 0 h 1656"/>
                <a:gd name="T42" fmla="*/ 907256250 w 1274"/>
                <a:gd name="T43" fmla="*/ 20161250 h 1656"/>
                <a:gd name="T44" fmla="*/ 695563125 w 1274"/>
                <a:gd name="T45" fmla="*/ 211693125 h 1656"/>
                <a:gd name="T46" fmla="*/ 478829688 w 1274"/>
                <a:gd name="T47" fmla="*/ 458668438 h 1656"/>
                <a:gd name="T48" fmla="*/ 297378438 w 1274"/>
                <a:gd name="T49" fmla="*/ 740925938 h 1656"/>
                <a:gd name="T50" fmla="*/ 161290000 w 1274"/>
                <a:gd name="T51" fmla="*/ 1048385000 h 1656"/>
                <a:gd name="T52" fmla="*/ 65524063 w 1274"/>
                <a:gd name="T53" fmla="*/ 1376005313 h 1656"/>
                <a:gd name="T54" fmla="*/ 20161250 w 1274"/>
                <a:gd name="T55" fmla="*/ 1723786875 h 1656"/>
                <a:gd name="T56" fmla="*/ 20161250 w 1274"/>
                <a:gd name="T57" fmla="*/ 1960681563 h 1656"/>
                <a:gd name="T58" fmla="*/ 65524063 w 1274"/>
                <a:gd name="T59" fmla="*/ 2147483646 h 1656"/>
                <a:gd name="T60" fmla="*/ 161290000 w 1274"/>
                <a:gd name="T61" fmla="*/ 2147483646 h 1656"/>
                <a:gd name="T62" fmla="*/ 246975313 w 1274"/>
                <a:gd name="T63" fmla="*/ 2147483646 h 1656"/>
                <a:gd name="T64" fmla="*/ 413305625 w 1274"/>
                <a:gd name="T65" fmla="*/ 2147483646 h 1656"/>
                <a:gd name="T66" fmla="*/ 619958438 w 1274"/>
                <a:gd name="T67" fmla="*/ 2147483646 h 1656"/>
                <a:gd name="T68" fmla="*/ 776208125 w 1274"/>
                <a:gd name="T69" fmla="*/ 2147483646 h 1656"/>
                <a:gd name="T70" fmla="*/ 1038304375 w 1274"/>
                <a:gd name="T71" fmla="*/ 2147483646 h 1656"/>
                <a:gd name="T72" fmla="*/ 1325602188 w 1274"/>
                <a:gd name="T73" fmla="*/ 2147483646 h 1656"/>
                <a:gd name="T74" fmla="*/ 1532255000 w 1274"/>
                <a:gd name="T75" fmla="*/ 2147483646 h 1656"/>
                <a:gd name="T76" fmla="*/ 1864915625 w 1274"/>
                <a:gd name="T77" fmla="*/ 2147483646 h 1656"/>
                <a:gd name="T78" fmla="*/ 2147483646 w 1274"/>
                <a:gd name="T79" fmla="*/ 2147483646 h 1656"/>
                <a:gd name="T80" fmla="*/ 2147483646 w 1274"/>
                <a:gd name="T81" fmla="*/ 2147483646 h 1656"/>
                <a:gd name="T82" fmla="*/ 2147483646 w 1274"/>
                <a:gd name="T83" fmla="*/ 2147483646 h 1656"/>
                <a:gd name="T84" fmla="*/ 2147483646 w 1274"/>
                <a:gd name="T85" fmla="*/ 2147483646 h 165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74" h="1656">
                  <a:moveTo>
                    <a:pt x="1268" y="1580"/>
                  </a:moveTo>
                  <a:lnTo>
                    <a:pt x="1268" y="1580"/>
                  </a:lnTo>
                  <a:lnTo>
                    <a:pt x="1274" y="1586"/>
                  </a:lnTo>
                  <a:lnTo>
                    <a:pt x="1234" y="1602"/>
                  </a:lnTo>
                  <a:lnTo>
                    <a:pt x="1192" y="1616"/>
                  </a:lnTo>
                  <a:lnTo>
                    <a:pt x="1148" y="1628"/>
                  </a:lnTo>
                  <a:lnTo>
                    <a:pt x="1106" y="1638"/>
                  </a:lnTo>
                  <a:lnTo>
                    <a:pt x="1060" y="1644"/>
                  </a:lnTo>
                  <a:lnTo>
                    <a:pt x="1016" y="1650"/>
                  </a:lnTo>
                  <a:lnTo>
                    <a:pt x="970" y="1654"/>
                  </a:lnTo>
                  <a:lnTo>
                    <a:pt x="924" y="1656"/>
                  </a:lnTo>
                  <a:lnTo>
                    <a:pt x="876" y="1654"/>
                  </a:lnTo>
                  <a:lnTo>
                    <a:pt x="830" y="1650"/>
                  </a:lnTo>
                  <a:lnTo>
                    <a:pt x="782" y="1644"/>
                  </a:lnTo>
                  <a:lnTo>
                    <a:pt x="738" y="1636"/>
                  </a:lnTo>
                  <a:lnTo>
                    <a:pt x="692" y="1626"/>
                  </a:lnTo>
                  <a:lnTo>
                    <a:pt x="648" y="1614"/>
                  </a:lnTo>
                  <a:lnTo>
                    <a:pt x="606" y="1598"/>
                  </a:lnTo>
                  <a:lnTo>
                    <a:pt x="564" y="1582"/>
                  </a:lnTo>
                  <a:lnTo>
                    <a:pt x="524" y="1564"/>
                  </a:lnTo>
                  <a:lnTo>
                    <a:pt x="484" y="1544"/>
                  </a:lnTo>
                  <a:lnTo>
                    <a:pt x="444" y="1522"/>
                  </a:lnTo>
                  <a:lnTo>
                    <a:pt x="408" y="1498"/>
                  </a:lnTo>
                  <a:lnTo>
                    <a:pt x="370" y="1472"/>
                  </a:lnTo>
                  <a:lnTo>
                    <a:pt x="336" y="1444"/>
                  </a:lnTo>
                  <a:lnTo>
                    <a:pt x="302" y="1414"/>
                  </a:lnTo>
                  <a:lnTo>
                    <a:pt x="270" y="1384"/>
                  </a:lnTo>
                  <a:lnTo>
                    <a:pt x="240" y="1352"/>
                  </a:lnTo>
                  <a:lnTo>
                    <a:pt x="210" y="1318"/>
                  </a:lnTo>
                  <a:lnTo>
                    <a:pt x="184" y="1284"/>
                  </a:lnTo>
                  <a:lnTo>
                    <a:pt x="158" y="1248"/>
                  </a:lnTo>
                  <a:lnTo>
                    <a:pt x="134" y="1210"/>
                  </a:lnTo>
                  <a:lnTo>
                    <a:pt x="112" y="1172"/>
                  </a:lnTo>
                  <a:lnTo>
                    <a:pt x="90" y="1132"/>
                  </a:lnTo>
                  <a:lnTo>
                    <a:pt x="72" y="1090"/>
                  </a:lnTo>
                  <a:lnTo>
                    <a:pt x="56" y="1048"/>
                  </a:lnTo>
                  <a:lnTo>
                    <a:pt x="42" y="1006"/>
                  </a:lnTo>
                  <a:lnTo>
                    <a:pt x="28" y="962"/>
                  </a:lnTo>
                  <a:lnTo>
                    <a:pt x="18" y="918"/>
                  </a:lnTo>
                  <a:lnTo>
                    <a:pt x="10" y="872"/>
                  </a:lnTo>
                  <a:lnTo>
                    <a:pt x="4" y="826"/>
                  </a:lnTo>
                  <a:lnTo>
                    <a:pt x="0" y="778"/>
                  </a:lnTo>
                  <a:lnTo>
                    <a:pt x="0" y="732"/>
                  </a:lnTo>
                  <a:lnTo>
                    <a:pt x="2" y="676"/>
                  </a:lnTo>
                  <a:lnTo>
                    <a:pt x="6" y="622"/>
                  </a:lnTo>
                  <a:lnTo>
                    <a:pt x="14" y="568"/>
                  </a:lnTo>
                  <a:lnTo>
                    <a:pt x="24" y="516"/>
                  </a:lnTo>
                  <a:lnTo>
                    <a:pt x="38" y="464"/>
                  </a:lnTo>
                  <a:lnTo>
                    <a:pt x="56" y="414"/>
                  </a:lnTo>
                  <a:lnTo>
                    <a:pt x="74" y="364"/>
                  </a:lnTo>
                  <a:lnTo>
                    <a:pt x="98" y="318"/>
                  </a:lnTo>
                  <a:lnTo>
                    <a:pt x="122" y="272"/>
                  </a:lnTo>
                  <a:lnTo>
                    <a:pt x="148" y="228"/>
                  </a:lnTo>
                  <a:lnTo>
                    <a:pt x="178" y="184"/>
                  </a:lnTo>
                  <a:lnTo>
                    <a:pt x="210" y="144"/>
                  </a:lnTo>
                  <a:lnTo>
                    <a:pt x="244" y="106"/>
                  </a:lnTo>
                  <a:lnTo>
                    <a:pt x="280" y="68"/>
                  </a:lnTo>
                  <a:lnTo>
                    <a:pt x="318" y="34"/>
                  </a:lnTo>
                  <a:lnTo>
                    <a:pt x="358" y="0"/>
                  </a:lnTo>
                  <a:lnTo>
                    <a:pt x="360" y="8"/>
                  </a:lnTo>
                  <a:lnTo>
                    <a:pt x="316" y="44"/>
                  </a:lnTo>
                  <a:lnTo>
                    <a:pt x="276" y="84"/>
                  </a:lnTo>
                  <a:lnTo>
                    <a:pt x="246" y="116"/>
                  </a:lnTo>
                  <a:lnTo>
                    <a:pt x="216" y="148"/>
                  </a:lnTo>
                  <a:lnTo>
                    <a:pt x="190" y="182"/>
                  </a:lnTo>
                  <a:lnTo>
                    <a:pt x="164" y="218"/>
                  </a:lnTo>
                  <a:lnTo>
                    <a:pt x="140" y="256"/>
                  </a:lnTo>
                  <a:lnTo>
                    <a:pt x="118" y="294"/>
                  </a:lnTo>
                  <a:lnTo>
                    <a:pt x="98" y="334"/>
                  </a:lnTo>
                  <a:lnTo>
                    <a:pt x="80" y="374"/>
                  </a:lnTo>
                  <a:lnTo>
                    <a:pt x="64" y="416"/>
                  </a:lnTo>
                  <a:lnTo>
                    <a:pt x="48" y="458"/>
                  </a:lnTo>
                  <a:lnTo>
                    <a:pt x="36" y="502"/>
                  </a:lnTo>
                  <a:lnTo>
                    <a:pt x="26" y="546"/>
                  </a:lnTo>
                  <a:lnTo>
                    <a:pt x="18" y="592"/>
                  </a:lnTo>
                  <a:lnTo>
                    <a:pt x="12" y="638"/>
                  </a:lnTo>
                  <a:lnTo>
                    <a:pt x="8" y="684"/>
                  </a:lnTo>
                  <a:lnTo>
                    <a:pt x="8" y="732"/>
                  </a:lnTo>
                  <a:lnTo>
                    <a:pt x="8" y="778"/>
                  </a:lnTo>
                  <a:lnTo>
                    <a:pt x="12" y="824"/>
                  </a:lnTo>
                  <a:lnTo>
                    <a:pt x="18" y="870"/>
                  </a:lnTo>
                  <a:lnTo>
                    <a:pt x="26" y="916"/>
                  </a:lnTo>
                  <a:lnTo>
                    <a:pt x="36" y="960"/>
                  </a:lnTo>
                  <a:lnTo>
                    <a:pt x="48" y="1004"/>
                  </a:lnTo>
                  <a:lnTo>
                    <a:pt x="64" y="1046"/>
                  </a:lnTo>
                  <a:lnTo>
                    <a:pt x="80" y="1088"/>
                  </a:lnTo>
                  <a:lnTo>
                    <a:pt x="98" y="1128"/>
                  </a:lnTo>
                  <a:lnTo>
                    <a:pt x="118" y="1168"/>
                  </a:lnTo>
                  <a:lnTo>
                    <a:pt x="140" y="1206"/>
                  </a:lnTo>
                  <a:lnTo>
                    <a:pt x="164" y="1244"/>
                  </a:lnTo>
                  <a:lnTo>
                    <a:pt x="190" y="1280"/>
                  </a:lnTo>
                  <a:lnTo>
                    <a:pt x="216" y="1314"/>
                  </a:lnTo>
                  <a:lnTo>
                    <a:pt x="246" y="1346"/>
                  </a:lnTo>
                  <a:lnTo>
                    <a:pt x="276" y="1378"/>
                  </a:lnTo>
                  <a:lnTo>
                    <a:pt x="308" y="1410"/>
                  </a:lnTo>
                  <a:lnTo>
                    <a:pt x="342" y="1438"/>
                  </a:lnTo>
                  <a:lnTo>
                    <a:pt x="376" y="1466"/>
                  </a:lnTo>
                  <a:lnTo>
                    <a:pt x="412" y="1490"/>
                  </a:lnTo>
                  <a:lnTo>
                    <a:pt x="448" y="1514"/>
                  </a:lnTo>
                  <a:lnTo>
                    <a:pt x="488" y="1536"/>
                  </a:lnTo>
                  <a:lnTo>
                    <a:pt x="526" y="1556"/>
                  </a:lnTo>
                  <a:lnTo>
                    <a:pt x="568" y="1576"/>
                  </a:lnTo>
                  <a:lnTo>
                    <a:pt x="608" y="1592"/>
                  </a:lnTo>
                  <a:lnTo>
                    <a:pt x="652" y="1606"/>
                  </a:lnTo>
                  <a:lnTo>
                    <a:pt x="694" y="1618"/>
                  </a:lnTo>
                  <a:lnTo>
                    <a:pt x="740" y="1628"/>
                  </a:lnTo>
                  <a:lnTo>
                    <a:pt x="784" y="1636"/>
                  </a:lnTo>
                  <a:lnTo>
                    <a:pt x="830" y="1642"/>
                  </a:lnTo>
                  <a:lnTo>
                    <a:pt x="876" y="1646"/>
                  </a:lnTo>
                  <a:lnTo>
                    <a:pt x="924" y="1648"/>
                  </a:lnTo>
                  <a:lnTo>
                    <a:pt x="970" y="1646"/>
                  </a:lnTo>
                  <a:lnTo>
                    <a:pt x="1014" y="1642"/>
                  </a:lnTo>
                  <a:lnTo>
                    <a:pt x="1058" y="1638"/>
                  </a:lnTo>
                  <a:lnTo>
                    <a:pt x="1102" y="1630"/>
                  </a:lnTo>
                  <a:lnTo>
                    <a:pt x="1144" y="1620"/>
                  </a:lnTo>
                  <a:lnTo>
                    <a:pt x="1188" y="1608"/>
                  </a:lnTo>
                  <a:lnTo>
                    <a:pt x="1228" y="1596"/>
                  </a:lnTo>
                  <a:lnTo>
                    <a:pt x="1268" y="158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1" name="Freeform 109"/>
            <p:cNvSpPr>
              <a:spLocks/>
            </p:cNvSpPr>
            <p:nvPr/>
          </p:nvSpPr>
          <p:spPr bwMode="auto">
            <a:xfrm>
              <a:off x="2217738" y="3160713"/>
              <a:ext cx="1911350" cy="2498725"/>
            </a:xfrm>
            <a:custGeom>
              <a:avLst/>
              <a:gdLst>
                <a:gd name="T0" fmla="*/ 2147483646 w 1204"/>
                <a:gd name="T1" fmla="*/ 2147483646 h 1574"/>
                <a:gd name="T2" fmla="*/ 2147483646 w 1204"/>
                <a:gd name="T3" fmla="*/ 2147483646 h 1574"/>
                <a:gd name="T4" fmla="*/ 2147483646 w 1204"/>
                <a:gd name="T5" fmla="*/ 2147483646 h 1574"/>
                <a:gd name="T6" fmla="*/ 2147483646 w 1204"/>
                <a:gd name="T7" fmla="*/ 2147483646 h 1574"/>
                <a:gd name="T8" fmla="*/ 2001004063 w 1204"/>
                <a:gd name="T9" fmla="*/ 2147483646 h 1574"/>
                <a:gd name="T10" fmla="*/ 1668343438 w 1204"/>
                <a:gd name="T11" fmla="*/ 2147483646 h 1574"/>
                <a:gd name="T12" fmla="*/ 1360884375 w 1204"/>
                <a:gd name="T13" fmla="*/ 2147483646 h 1574"/>
                <a:gd name="T14" fmla="*/ 1073586563 w 1204"/>
                <a:gd name="T15" fmla="*/ 2147483646 h 1574"/>
                <a:gd name="T16" fmla="*/ 811490313 w 1204"/>
                <a:gd name="T17" fmla="*/ 2147483646 h 1574"/>
                <a:gd name="T18" fmla="*/ 650200313 w 1204"/>
                <a:gd name="T19" fmla="*/ 2147483646 h 1574"/>
                <a:gd name="T20" fmla="*/ 443547500 w 1204"/>
                <a:gd name="T21" fmla="*/ 2147483646 h 1574"/>
                <a:gd name="T22" fmla="*/ 267136563 w 1204"/>
                <a:gd name="T23" fmla="*/ 2147483646 h 1574"/>
                <a:gd name="T24" fmla="*/ 136088438 w 1204"/>
                <a:gd name="T25" fmla="*/ 2147483646 h 1574"/>
                <a:gd name="T26" fmla="*/ 45362813 w 1204"/>
                <a:gd name="T27" fmla="*/ 2147483646 h 1574"/>
                <a:gd name="T28" fmla="*/ 0 w 1204"/>
                <a:gd name="T29" fmla="*/ 1849794688 h 1574"/>
                <a:gd name="T30" fmla="*/ 5040313 w 1204"/>
                <a:gd name="T31" fmla="*/ 1607859688 h 1574"/>
                <a:gd name="T32" fmla="*/ 60483750 w 1204"/>
                <a:gd name="T33" fmla="*/ 1224795938 h 1574"/>
                <a:gd name="T34" fmla="*/ 176410938 w 1204"/>
                <a:gd name="T35" fmla="*/ 871974063 h 1574"/>
                <a:gd name="T36" fmla="*/ 347781563 w 1204"/>
                <a:gd name="T37" fmla="*/ 544353750 h 1574"/>
                <a:gd name="T38" fmla="*/ 564515000 w 1204"/>
                <a:gd name="T39" fmla="*/ 252015625 h 1574"/>
                <a:gd name="T40" fmla="*/ 831651563 w 1204"/>
                <a:gd name="T41" fmla="*/ 0 h 1574"/>
                <a:gd name="T42" fmla="*/ 836691875 w 1204"/>
                <a:gd name="T43" fmla="*/ 20161250 h 1574"/>
                <a:gd name="T44" fmla="*/ 665321250 w 1204"/>
                <a:gd name="T45" fmla="*/ 176410938 h 1574"/>
                <a:gd name="T46" fmla="*/ 458668438 w 1204"/>
                <a:gd name="T47" fmla="*/ 413305625 h 1574"/>
                <a:gd name="T48" fmla="*/ 287297813 w 1204"/>
                <a:gd name="T49" fmla="*/ 685482500 h 1574"/>
                <a:gd name="T50" fmla="*/ 151209375 w 1204"/>
                <a:gd name="T51" fmla="*/ 977820625 h 1574"/>
                <a:gd name="T52" fmla="*/ 65524063 w 1204"/>
                <a:gd name="T53" fmla="*/ 1290320000 h 1574"/>
                <a:gd name="T54" fmla="*/ 20161250 w 1204"/>
                <a:gd name="T55" fmla="*/ 1622980625 h 1574"/>
                <a:gd name="T56" fmla="*/ 20161250 w 1204"/>
                <a:gd name="T57" fmla="*/ 1849794688 h 1574"/>
                <a:gd name="T58" fmla="*/ 65524063 w 1204"/>
                <a:gd name="T59" fmla="*/ 2147483646 h 1574"/>
                <a:gd name="T60" fmla="*/ 151209375 w 1204"/>
                <a:gd name="T61" fmla="*/ 2147483646 h 1574"/>
                <a:gd name="T62" fmla="*/ 236894688 w 1204"/>
                <a:gd name="T63" fmla="*/ 2147483646 h 1574"/>
                <a:gd name="T64" fmla="*/ 398184688 w 1204"/>
                <a:gd name="T65" fmla="*/ 2147483646 h 1574"/>
                <a:gd name="T66" fmla="*/ 594756875 w 1204"/>
                <a:gd name="T67" fmla="*/ 2147483646 h 1574"/>
                <a:gd name="T68" fmla="*/ 740925938 w 1204"/>
                <a:gd name="T69" fmla="*/ 2147483646 h 1574"/>
                <a:gd name="T70" fmla="*/ 992941563 w 1204"/>
                <a:gd name="T71" fmla="*/ 2147483646 h 1574"/>
                <a:gd name="T72" fmla="*/ 1270158750 w 1204"/>
                <a:gd name="T73" fmla="*/ 2147483646 h 1574"/>
                <a:gd name="T74" fmla="*/ 1466730938 w 1204"/>
                <a:gd name="T75" fmla="*/ 2147483646 h 1574"/>
                <a:gd name="T76" fmla="*/ 1784270625 w 1204"/>
                <a:gd name="T77" fmla="*/ 2147483646 h 1574"/>
                <a:gd name="T78" fmla="*/ 2111890938 w 1204"/>
                <a:gd name="T79" fmla="*/ 2147483646 h 1574"/>
                <a:gd name="T80" fmla="*/ 2147483646 w 1204"/>
                <a:gd name="T81" fmla="*/ 2147483646 h 1574"/>
                <a:gd name="T82" fmla="*/ 2147483646 w 1204"/>
                <a:gd name="T83" fmla="*/ 2147483646 h 1574"/>
                <a:gd name="T84" fmla="*/ 2147483646 w 1204"/>
                <a:gd name="T85" fmla="*/ 2147483646 h 157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04" h="1574">
                  <a:moveTo>
                    <a:pt x="1198" y="1506"/>
                  </a:moveTo>
                  <a:lnTo>
                    <a:pt x="1198" y="1506"/>
                  </a:lnTo>
                  <a:lnTo>
                    <a:pt x="1204" y="1512"/>
                  </a:lnTo>
                  <a:lnTo>
                    <a:pt x="1168" y="1526"/>
                  </a:lnTo>
                  <a:lnTo>
                    <a:pt x="1128" y="1538"/>
                  </a:lnTo>
                  <a:lnTo>
                    <a:pt x="1090" y="1548"/>
                  </a:lnTo>
                  <a:lnTo>
                    <a:pt x="1050" y="1558"/>
                  </a:lnTo>
                  <a:lnTo>
                    <a:pt x="1008" y="1564"/>
                  </a:lnTo>
                  <a:lnTo>
                    <a:pt x="968" y="1570"/>
                  </a:lnTo>
                  <a:lnTo>
                    <a:pt x="926" y="1572"/>
                  </a:lnTo>
                  <a:lnTo>
                    <a:pt x="884" y="1574"/>
                  </a:lnTo>
                  <a:lnTo>
                    <a:pt x="838" y="1572"/>
                  </a:lnTo>
                  <a:lnTo>
                    <a:pt x="794" y="1568"/>
                  </a:lnTo>
                  <a:lnTo>
                    <a:pt x="750" y="1562"/>
                  </a:lnTo>
                  <a:lnTo>
                    <a:pt x="706" y="1556"/>
                  </a:lnTo>
                  <a:lnTo>
                    <a:pt x="662" y="1546"/>
                  </a:lnTo>
                  <a:lnTo>
                    <a:pt x="620" y="1534"/>
                  </a:lnTo>
                  <a:lnTo>
                    <a:pt x="580" y="1520"/>
                  </a:lnTo>
                  <a:lnTo>
                    <a:pt x="540" y="1504"/>
                  </a:lnTo>
                  <a:lnTo>
                    <a:pt x="500" y="1486"/>
                  </a:lnTo>
                  <a:lnTo>
                    <a:pt x="462" y="1466"/>
                  </a:lnTo>
                  <a:lnTo>
                    <a:pt x="426" y="1446"/>
                  </a:lnTo>
                  <a:lnTo>
                    <a:pt x="390" y="1422"/>
                  </a:lnTo>
                  <a:lnTo>
                    <a:pt x="354" y="1398"/>
                  </a:lnTo>
                  <a:lnTo>
                    <a:pt x="322" y="1372"/>
                  </a:lnTo>
                  <a:lnTo>
                    <a:pt x="290" y="1344"/>
                  </a:lnTo>
                  <a:lnTo>
                    <a:pt x="258" y="1314"/>
                  </a:lnTo>
                  <a:lnTo>
                    <a:pt x="230" y="1284"/>
                  </a:lnTo>
                  <a:lnTo>
                    <a:pt x="202" y="1252"/>
                  </a:lnTo>
                  <a:lnTo>
                    <a:pt x="176" y="1218"/>
                  </a:lnTo>
                  <a:lnTo>
                    <a:pt x="150" y="1184"/>
                  </a:lnTo>
                  <a:lnTo>
                    <a:pt x="128" y="1148"/>
                  </a:lnTo>
                  <a:lnTo>
                    <a:pt x="106" y="1110"/>
                  </a:lnTo>
                  <a:lnTo>
                    <a:pt x="86" y="1072"/>
                  </a:lnTo>
                  <a:lnTo>
                    <a:pt x="70" y="1034"/>
                  </a:lnTo>
                  <a:lnTo>
                    <a:pt x="54" y="992"/>
                  </a:lnTo>
                  <a:lnTo>
                    <a:pt x="40" y="952"/>
                  </a:lnTo>
                  <a:lnTo>
                    <a:pt x="28" y="910"/>
                  </a:lnTo>
                  <a:lnTo>
                    <a:pt x="18" y="868"/>
                  </a:lnTo>
                  <a:lnTo>
                    <a:pt x="10" y="824"/>
                  </a:lnTo>
                  <a:lnTo>
                    <a:pt x="4" y="780"/>
                  </a:lnTo>
                  <a:lnTo>
                    <a:pt x="0" y="734"/>
                  </a:lnTo>
                  <a:lnTo>
                    <a:pt x="0" y="690"/>
                  </a:lnTo>
                  <a:lnTo>
                    <a:pt x="2" y="638"/>
                  </a:lnTo>
                  <a:lnTo>
                    <a:pt x="6" y="586"/>
                  </a:lnTo>
                  <a:lnTo>
                    <a:pt x="12" y="536"/>
                  </a:lnTo>
                  <a:lnTo>
                    <a:pt x="24" y="486"/>
                  </a:lnTo>
                  <a:lnTo>
                    <a:pt x="36" y="438"/>
                  </a:lnTo>
                  <a:lnTo>
                    <a:pt x="52" y="392"/>
                  </a:lnTo>
                  <a:lnTo>
                    <a:pt x="70" y="346"/>
                  </a:lnTo>
                  <a:lnTo>
                    <a:pt x="90" y="300"/>
                  </a:lnTo>
                  <a:lnTo>
                    <a:pt x="112" y="258"/>
                  </a:lnTo>
                  <a:lnTo>
                    <a:pt x="138" y="216"/>
                  </a:lnTo>
                  <a:lnTo>
                    <a:pt x="164" y="176"/>
                  </a:lnTo>
                  <a:lnTo>
                    <a:pt x="194" y="136"/>
                  </a:lnTo>
                  <a:lnTo>
                    <a:pt x="224" y="100"/>
                  </a:lnTo>
                  <a:lnTo>
                    <a:pt x="258" y="64"/>
                  </a:lnTo>
                  <a:lnTo>
                    <a:pt x="294" y="32"/>
                  </a:lnTo>
                  <a:lnTo>
                    <a:pt x="330" y="0"/>
                  </a:lnTo>
                  <a:lnTo>
                    <a:pt x="332" y="8"/>
                  </a:lnTo>
                  <a:lnTo>
                    <a:pt x="298" y="38"/>
                  </a:lnTo>
                  <a:lnTo>
                    <a:pt x="264" y="70"/>
                  </a:lnTo>
                  <a:lnTo>
                    <a:pt x="236" y="100"/>
                  </a:lnTo>
                  <a:lnTo>
                    <a:pt x="208" y="132"/>
                  </a:lnTo>
                  <a:lnTo>
                    <a:pt x="182" y="164"/>
                  </a:lnTo>
                  <a:lnTo>
                    <a:pt x="158" y="200"/>
                  </a:lnTo>
                  <a:lnTo>
                    <a:pt x="134" y="234"/>
                  </a:lnTo>
                  <a:lnTo>
                    <a:pt x="114" y="272"/>
                  </a:lnTo>
                  <a:lnTo>
                    <a:pt x="94" y="310"/>
                  </a:lnTo>
                  <a:lnTo>
                    <a:pt x="76" y="348"/>
                  </a:lnTo>
                  <a:lnTo>
                    <a:pt x="60" y="388"/>
                  </a:lnTo>
                  <a:lnTo>
                    <a:pt x="48" y="428"/>
                  </a:lnTo>
                  <a:lnTo>
                    <a:pt x="36" y="470"/>
                  </a:lnTo>
                  <a:lnTo>
                    <a:pt x="26" y="512"/>
                  </a:lnTo>
                  <a:lnTo>
                    <a:pt x="18" y="556"/>
                  </a:lnTo>
                  <a:lnTo>
                    <a:pt x="12" y="600"/>
                  </a:lnTo>
                  <a:lnTo>
                    <a:pt x="8" y="644"/>
                  </a:lnTo>
                  <a:lnTo>
                    <a:pt x="8" y="690"/>
                  </a:lnTo>
                  <a:lnTo>
                    <a:pt x="8" y="734"/>
                  </a:lnTo>
                  <a:lnTo>
                    <a:pt x="12" y="778"/>
                  </a:lnTo>
                  <a:lnTo>
                    <a:pt x="18" y="822"/>
                  </a:lnTo>
                  <a:lnTo>
                    <a:pt x="26" y="866"/>
                  </a:lnTo>
                  <a:lnTo>
                    <a:pt x="36" y="908"/>
                  </a:lnTo>
                  <a:lnTo>
                    <a:pt x="48" y="950"/>
                  </a:lnTo>
                  <a:lnTo>
                    <a:pt x="60" y="990"/>
                  </a:lnTo>
                  <a:lnTo>
                    <a:pt x="76" y="1030"/>
                  </a:lnTo>
                  <a:lnTo>
                    <a:pt x="94" y="1068"/>
                  </a:lnTo>
                  <a:lnTo>
                    <a:pt x="114" y="1106"/>
                  </a:lnTo>
                  <a:lnTo>
                    <a:pt x="134" y="1144"/>
                  </a:lnTo>
                  <a:lnTo>
                    <a:pt x="158" y="1178"/>
                  </a:lnTo>
                  <a:lnTo>
                    <a:pt x="182" y="1214"/>
                  </a:lnTo>
                  <a:lnTo>
                    <a:pt x="208" y="1246"/>
                  </a:lnTo>
                  <a:lnTo>
                    <a:pt x="236" y="1278"/>
                  </a:lnTo>
                  <a:lnTo>
                    <a:pt x="264" y="1308"/>
                  </a:lnTo>
                  <a:lnTo>
                    <a:pt x="294" y="1338"/>
                  </a:lnTo>
                  <a:lnTo>
                    <a:pt x="326" y="1364"/>
                  </a:lnTo>
                  <a:lnTo>
                    <a:pt x="360" y="1390"/>
                  </a:lnTo>
                  <a:lnTo>
                    <a:pt x="394" y="1416"/>
                  </a:lnTo>
                  <a:lnTo>
                    <a:pt x="430" y="1438"/>
                  </a:lnTo>
                  <a:lnTo>
                    <a:pt x="466" y="1460"/>
                  </a:lnTo>
                  <a:lnTo>
                    <a:pt x="504" y="1478"/>
                  </a:lnTo>
                  <a:lnTo>
                    <a:pt x="542" y="1496"/>
                  </a:lnTo>
                  <a:lnTo>
                    <a:pt x="582" y="1512"/>
                  </a:lnTo>
                  <a:lnTo>
                    <a:pt x="624" y="1526"/>
                  </a:lnTo>
                  <a:lnTo>
                    <a:pt x="664" y="1538"/>
                  </a:lnTo>
                  <a:lnTo>
                    <a:pt x="708" y="1548"/>
                  </a:lnTo>
                  <a:lnTo>
                    <a:pt x="750" y="1554"/>
                  </a:lnTo>
                  <a:lnTo>
                    <a:pt x="794" y="1560"/>
                  </a:lnTo>
                  <a:lnTo>
                    <a:pt x="838" y="1564"/>
                  </a:lnTo>
                  <a:lnTo>
                    <a:pt x="884" y="1566"/>
                  </a:lnTo>
                  <a:lnTo>
                    <a:pt x="926" y="1564"/>
                  </a:lnTo>
                  <a:lnTo>
                    <a:pt x="966" y="1562"/>
                  </a:lnTo>
                  <a:lnTo>
                    <a:pt x="1006" y="1556"/>
                  </a:lnTo>
                  <a:lnTo>
                    <a:pt x="1046" y="1550"/>
                  </a:lnTo>
                  <a:lnTo>
                    <a:pt x="1086" y="1542"/>
                  </a:lnTo>
                  <a:lnTo>
                    <a:pt x="1124" y="1532"/>
                  </a:lnTo>
                  <a:lnTo>
                    <a:pt x="1162" y="1520"/>
                  </a:lnTo>
                  <a:lnTo>
                    <a:pt x="1198" y="150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2" name="Freeform 110"/>
            <p:cNvSpPr>
              <a:spLocks/>
            </p:cNvSpPr>
            <p:nvPr/>
          </p:nvSpPr>
          <p:spPr bwMode="auto">
            <a:xfrm>
              <a:off x="2281238" y="3227388"/>
              <a:ext cx="1803400" cy="2368550"/>
            </a:xfrm>
            <a:custGeom>
              <a:avLst/>
              <a:gdLst>
                <a:gd name="T0" fmla="*/ 2147483646 w 1136"/>
                <a:gd name="T1" fmla="*/ 2147483646 h 1492"/>
                <a:gd name="T2" fmla="*/ 2147483646 w 1136"/>
                <a:gd name="T3" fmla="*/ 2147483646 h 1492"/>
                <a:gd name="T4" fmla="*/ 2147483646 w 1136"/>
                <a:gd name="T5" fmla="*/ 2147483646 h 1492"/>
                <a:gd name="T6" fmla="*/ 2127011875 w 1136"/>
                <a:gd name="T7" fmla="*/ 2147483646 h 1492"/>
                <a:gd name="T8" fmla="*/ 1910278438 w 1136"/>
                <a:gd name="T9" fmla="*/ 2147483646 h 1492"/>
                <a:gd name="T10" fmla="*/ 1592738750 w 1136"/>
                <a:gd name="T11" fmla="*/ 2147483646 h 1492"/>
                <a:gd name="T12" fmla="*/ 1300400625 w 1136"/>
                <a:gd name="T13" fmla="*/ 2147483646 h 1492"/>
                <a:gd name="T14" fmla="*/ 1023183438 w 1136"/>
                <a:gd name="T15" fmla="*/ 2147483646 h 1492"/>
                <a:gd name="T16" fmla="*/ 771167813 w 1136"/>
                <a:gd name="T17" fmla="*/ 2147483646 h 1492"/>
                <a:gd name="T18" fmla="*/ 624998750 w 1136"/>
                <a:gd name="T19" fmla="*/ 2147483646 h 1492"/>
                <a:gd name="T20" fmla="*/ 423386250 w 1136"/>
                <a:gd name="T21" fmla="*/ 2147483646 h 1492"/>
                <a:gd name="T22" fmla="*/ 257055938 w 1136"/>
                <a:gd name="T23" fmla="*/ 2147483646 h 1492"/>
                <a:gd name="T24" fmla="*/ 126007813 w 1136"/>
                <a:gd name="T25" fmla="*/ 2147483646 h 1492"/>
                <a:gd name="T26" fmla="*/ 40322500 w 1136"/>
                <a:gd name="T27" fmla="*/ 2061487813 h 1492"/>
                <a:gd name="T28" fmla="*/ 0 w 1136"/>
                <a:gd name="T29" fmla="*/ 1738907813 h 1492"/>
                <a:gd name="T30" fmla="*/ 5040313 w 1136"/>
                <a:gd name="T31" fmla="*/ 1507053438 h 1492"/>
                <a:gd name="T32" fmla="*/ 55443438 w 1136"/>
                <a:gd name="T33" fmla="*/ 1154231563 h 1492"/>
                <a:gd name="T34" fmla="*/ 161290000 w 1136"/>
                <a:gd name="T35" fmla="*/ 821570938 h 1492"/>
                <a:gd name="T36" fmla="*/ 317539688 w 1136"/>
                <a:gd name="T37" fmla="*/ 514111875 h 1492"/>
                <a:gd name="T38" fmla="*/ 519152188 w 1136"/>
                <a:gd name="T39" fmla="*/ 236894688 h 1492"/>
                <a:gd name="T40" fmla="*/ 766127500 w 1136"/>
                <a:gd name="T41" fmla="*/ 0 h 1492"/>
                <a:gd name="T42" fmla="*/ 771167813 w 1136"/>
                <a:gd name="T43" fmla="*/ 20161250 h 1492"/>
                <a:gd name="T44" fmla="*/ 635079375 w 1136"/>
                <a:gd name="T45" fmla="*/ 141128750 h 1492"/>
                <a:gd name="T46" fmla="*/ 438507188 w 1136"/>
                <a:gd name="T47" fmla="*/ 367942813 h 1492"/>
                <a:gd name="T48" fmla="*/ 272176875 w 1136"/>
                <a:gd name="T49" fmla="*/ 624998750 h 1492"/>
                <a:gd name="T50" fmla="*/ 146169063 w 1136"/>
                <a:gd name="T51" fmla="*/ 907256250 h 1492"/>
                <a:gd name="T52" fmla="*/ 60483750 w 1136"/>
                <a:gd name="T53" fmla="*/ 1204634688 h 1492"/>
                <a:gd name="T54" fmla="*/ 20161250 w 1136"/>
                <a:gd name="T55" fmla="*/ 1522174375 h 1492"/>
                <a:gd name="T56" fmla="*/ 20161250 w 1136"/>
                <a:gd name="T57" fmla="*/ 1738907813 h 1492"/>
                <a:gd name="T58" fmla="*/ 60483750 w 1136"/>
                <a:gd name="T59" fmla="*/ 2056447500 h 1492"/>
                <a:gd name="T60" fmla="*/ 146169063 w 1136"/>
                <a:gd name="T61" fmla="*/ 2147483646 h 1492"/>
                <a:gd name="T62" fmla="*/ 226814063 w 1136"/>
                <a:gd name="T63" fmla="*/ 2147483646 h 1492"/>
                <a:gd name="T64" fmla="*/ 378023438 w 1136"/>
                <a:gd name="T65" fmla="*/ 2147483646 h 1492"/>
                <a:gd name="T66" fmla="*/ 569555313 w 1136"/>
                <a:gd name="T67" fmla="*/ 2147483646 h 1492"/>
                <a:gd name="T68" fmla="*/ 710684063 w 1136"/>
                <a:gd name="T69" fmla="*/ 2147483646 h 1492"/>
                <a:gd name="T70" fmla="*/ 947578750 w 1136"/>
                <a:gd name="T71" fmla="*/ 2147483646 h 1492"/>
                <a:gd name="T72" fmla="*/ 1214715313 w 1136"/>
                <a:gd name="T73" fmla="*/ 2147483646 h 1492"/>
                <a:gd name="T74" fmla="*/ 1401206875 w 1136"/>
                <a:gd name="T75" fmla="*/ 2147483646 h 1492"/>
                <a:gd name="T76" fmla="*/ 1703625625 w 1136"/>
                <a:gd name="T77" fmla="*/ 2147483646 h 1492"/>
                <a:gd name="T78" fmla="*/ 2016125000 w 1136"/>
                <a:gd name="T79" fmla="*/ 2147483646 h 1492"/>
                <a:gd name="T80" fmla="*/ 2147483646 w 1136"/>
                <a:gd name="T81" fmla="*/ 2147483646 h 1492"/>
                <a:gd name="T82" fmla="*/ 2147483646 w 1136"/>
                <a:gd name="T83" fmla="*/ 2147483646 h 1492"/>
                <a:gd name="T84" fmla="*/ 2147483646 w 1136"/>
                <a:gd name="T85" fmla="*/ 2147483646 h 149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136" h="1492">
                  <a:moveTo>
                    <a:pt x="1130" y="1432"/>
                  </a:moveTo>
                  <a:lnTo>
                    <a:pt x="1130" y="1432"/>
                  </a:lnTo>
                  <a:lnTo>
                    <a:pt x="1136" y="1440"/>
                  </a:lnTo>
                  <a:lnTo>
                    <a:pt x="1102" y="1450"/>
                  </a:lnTo>
                  <a:lnTo>
                    <a:pt x="1066" y="1462"/>
                  </a:lnTo>
                  <a:lnTo>
                    <a:pt x="1030" y="1470"/>
                  </a:lnTo>
                  <a:lnTo>
                    <a:pt x="994" y="1478"/>
                  </a:lnTo>
                  <a:lnTo>
                    <a:pt x="958" y="1484"/>
                  </a:lnTo>
                  <a:lnTo>
                    <a:pt x="920" y="1488"/>
                  </a:lnTo>
                  <a:lnTo>
                    <a:pt x="882" y="1490"/>
                  </a:lnTo>
                  <a:lnTo>
                    <a:pt x="844" y="1492"/>
                  </a:lnTo>
                  <a:lnTo>
                    <a:pt x="800" y="1490"/>
                  </a:lnTo>
                  <a:lnTo>
                    <a:pt x="758" y="1486"/>
                  </a:lnTo>
                  <a:lnTo>
                    <a:pt x="716" y="1482"/>
                  </a:lnTo>
                  <a:lnTo>
                    <a:pt x="674" y="1474"/>
                  </a:lnTo>
                  <a:lnTo>
                    <a:pt x="632" y="1464"/>
                  </a:lnTo>
                  <a:lnTo>
                    <a:pt x="592" y="1454"/>
                  </a:lnTo>
                  <a:lnTo>
                    <a:pt x="554" y="1440"/>
                  </a:lnTo>
                  <a:lnTo>
                    <a:pt x="516" y="1424"/>
                  </a:lnTo>
                  <a:lnTo>
                    <a:pt x="478" y="1408"/>
                  </a:lnTo>
                  <a:lnTo>
                    <a:pt x="442" y="1390"/>
                  </a:lnTo>
                  <a:lnTo>
                    <a:pt x="406" y="1368"/>
                  </a:lnTo>
                  <a:lnTo>
                    <a:pt x="372" y="1346"/>
                  </a:lnTo>
                  <a:lnTo>
                    <a:pt x="338" y="1324"/>
                  </a:lnTo>
                  <a:lnTo>
                    <a:pt x="306" y="1298"/>
                  </a:lnTo>
                  <a:lnTo>
                    <a:pt x="276" y="1272"/>
                  </a:lnTo>
                  <a:lnTo>
                    <a:pt x="248" y="1244"/>
                  </a:lnTo>
                  <a:lnTo>
                    <a:pt x="220" y="1214"/>
                  </a:lnTo>
                  <a:lnTo>
                    <a:pt x="192" y="1184"/>
                  </a:lnTo>
                  <a:lnTo>
                    <a:pt x="168" y="1152"/>
                  </a:lnTo>
                  <a:lnTo>
                    <a:pt x="144" y="1118"/>
                  </a:lnTo>
                  <a:lnTo>
                    <a:pt x="122" y="1084"/>
                  </a:lnTo>
                  <a:lnTo>
                    <a:pt x="102" y="1050"/>
                  </a:lnTo>
                  <a:lnTo>
                    <a:pt x="84" y="1012"/>
                  </a:lnTo>
                  <a:lnTo>
                    <a:pt x="66" y="976"/>
                  </a:lnTo>
                  <a:lnTo>
                    <a:pt x="50" y="938"/>
                  </a:lnTo>
                  <a:lnTo>
                    <a:pt x="38" y="898"/>
                  </a:lnTo>
                  <a:lnTo>
                    <a:pt x="26" y="858"/>
                  </a:lnTo>
                  <a:lnTo>
                    <a:pt x="16" y="818"/>
                  </a:lnTo>
                  <a:lnTo>
                    <a:pt x="10" y="776"/>
                  </a:lnTo>
                  <a:lnTo>
                    <a:pt x="4" y="734"/>
                  </a:lnTo>
                  <a:lnTo>
                    <a:pt x="0" y="690"/>
                  </a:lnTo>
                  <a:lnTo>
                    <a:pt x="0" y="648"/>
                  </a:lnTo>
                  <a:lnTo>
                    <a:pt x="2" y="598"/>
                  </a:lnTo>
                  <a:lnTo>
                    <a:pt x="6" y="550"/>
                  </a:lnTo>
                  <a:lnTo>
                    <a:pt x="12" y="504"/>
                  </a:lnTo>
                  <a:lnTo>
                    <a:pt x="22" y="458"/>
                  </a:lnTo>
                  <a:lnTo>
                    <a:pt x="32" y="412"/>
                  </a:lnTo>
                  <a:lnTo>
                    <a:pt x="46" y="368"/>
                  </a:lnTo>
                  <a:lnTo>
                    <a:pt x="64" y="326"/>
                  </a:lnTo>
                  <a:lnTo>
                    <a:pt x="82" y="284"/>
                  </a:lnTo>
                  <a:lnTo>
                    <a:pt x="102" y="242"/>
                  </a:lnTo>
                  <a:lnTo>
                    <a:pt x="126" y="204"/>
                  </a:lnTo>
                  <a:lnTo>
                    <a:pt x="150" y="166"/>
                  </a:lnTo>
                  <a:lnTo>
                    <a:pt x="178" y="128"/>
                  </a:lnTo>
                  <a:lnTo>
                    <a:pt x="206" y="94"/>
                  </a:lnTo>
                  <a:lnTo>
                    <a:pt x="236" y="60"/>
                  </a:lnTo>
                  <a:lnTo>
                    <a:pt x="270" y="30"/>
                  </a:lnTo>
                  <a:lnTo>
                    <a:pt x="304" y="0"/>
                  </a:lnTo>
                  <a:lnTo>
                    <a:pt x="306" y="8"/>
                  </a:lnTo>
                  <a:lnTo>
                    <a:pt x="278" y="30"/>
                  </a:lnTo>
                  <a:lnTo>
                    <a:pt x="252" y="56"/>
                  </a:lnTo>
                  <a:lnTo>
                    <a:pt x="226" y="84"/>
                  </a:lnTo>
                  <a:lnTo>
                    <a:pt x="198" y="116"/>
                  </a:lnTo>
                  <a:lnTo>
                    <a:pt x="174" y="146"/>
                  </a:lnTo>
                  <a:lnTo>
                    <a:pt x="150" y="180"/>
                  </a:lnTo>
                  <a:lnTo>
                    <a:pt x="128" y="214"/>
                  </a:lnTo>
                  <a:lnTo>
                    <a:pt x="108" y="248"/>
                  </a:lnTo>
                  <a:lnTo>
                    <a:pt x="90" y="284"/>
                  </a:lnTo>
                  <a:lnTo>
                    <a:pt x="74" y="322"/>
                  </a:lnTo>
                  <a:lnTo>
                    <a:pt x="58" y="360"/>
                  </a:lnTo>
                  <a:lnTo>
                    <a:pt x="46" y="398"/>
                  </a:lnTo>
                  <a:lnTo>
                    <a:pt x="34" y="438"/>
                  </a:lnTo>
                  <a:lnTo>
                    <a:pt x="24" y="478"/>
                  </a:lnTo>
                  <a:lnTo>
                    <a:pt x="18" y="520"/>
                  </a:lnTo>
                  <a:lnTo>
                    <a:pt x="12" y="562"/>
                  </a:lnTo>
                  <a:lnTo>
                    <a:pt x="8" y="604"/>
                  </a:lnTo>
                  <a:lnTo>
                    <a:pt x="8" y="648"/>
                  </a:lnTo>
                  <a:lnTo>
                    <a:pt x="8" y="690"/>
                  </a:lnTo>
                  <a:lnTo>
                    <a:pt x="12" y="732"/>
                  </a:lnTo>
                  <a:lnTo>
                    <a:pt x="18" y="774"/>
                  </a:lnTo>
                  <a:lnTo>
                    <a:pt x="24" y="816"/>
                  </a:lnTo>
                  <a:lnTo>
                    <a:pt x="34" y="856"/>
                  </a:lnTo>
                  <a:lnTo>
                    <a:pt x="46" y="896"/>
                  </a:lnTo>
                  <a:lnTo>
                    <a:pt x="58" y="934"/>
                  </a:lnTo>
                  <a:lnTo>
                    <a:pt x="74" y="972"/>
                  </a:lnTo>
                  <a:lnTo>
                    <a:pt x="90" y="1010"/>
                  </a:lnTo>
                  <a:lnTo>
                    <a:pt x="108" y="1046"/>
                  </a:lnTo>
                  <a:lnTo>
                    <a:pt x="128" y="1080"/>
                  </a:lnTo>
                  <a:lnTo>
                    <a:pt x="150" y="1114"/>
                  </a:lnTo>
                  <a:lnTo>
                    <a:pt x="174" y="1148"/>
                  </a:lnTo>
                  <a:lnTo>
                    <a:pt x="198" y="1178"/>
                  </a:lnTo>
                  <a:lnTo>
                    <a:pt x="226" y="1210"/>
                  </a:lnTo>
                  <a:lnTo>
                    <a:pt x="252" y="1238"/>
                  </a:lnTo>
                  <a:lnTo>
                    <a:pt x="282" y="1266"/>
                  </a:lnTo>
                  <a:lnTo>
                    <a:pt x="312" y="1292"/>
                  </a:lnTo>
                  <a:lnTo>
                    <a:pt x="344" y="1316"/>
                  </a:lnTo>
                  <a:lnTo>
                    <a:pt x="376" y="1340"/>
                  </a:lnTo>
                  <a:lnTo>
                    <a:pt x="410" y="1362"/>
                  </a:lnTo>
                  <a:lnTo>
                    <a:pt x="446" y="1382"/>
                  </a:lnTo>
                  <a:lnTo>
                    <a:pt x="482" y="1400"/>
                  </a:lnTo>
                  <a:lnTo>
                    <a:pt x="518" y="1418"/>
                  </a:lnTo>
                  <a:lnTo>
                    <a:pt x="556" y="1432"/>
                  </a:lnTo>
                  <a:lnTo>
                    <a:pt x="596" y="1446"/>
                  </a:lnTo>
                  <a:lnTo>
                    <a:pt x="634" y="1456"/>
                  </a:lnTo>
                  <a:lnTo>
                    <a:pt x="676" y="1466"/>
                  </a:lnTo>
                  <a:lnTo>
                    <a:pt x="716" y="1474"/>
                  </a:lnTo>
                  <a:lnTo>
                    <a:pt x="758" y="1478"/>
                  </a:lnTo>
                  <a:lnTo>
                    <a:pt x="800" y="1482"/>
                  </a:lnTo>
                  <a:lnTo>
                    <a:pt x="844" y="1484"/>
                  </a:lnTo>
                  <a:lnTo>
                    <a:pt x="882" y="1482"/>
                  </a:lnTo>
                  <a:lnTo>
                    <a:pt x="918" y="1480"/>
                  </a:lnTo>
                  <a:lnTo>
                    <a:pt x="956" y="1476"/>
                  </a:lnTo>
                  <a:lnTo>
                    <a:pt x="992" y="1470"/>
                  </a:lnTo>
                  <a:lnTo>
                    <a:pt x="1026" y="1462"/>
                  </a:lnTo>
                  <a:lnTo>
                    <a:pt x="1062" y="1454"/>
                  </a:lnTo>
                  <a:lnTo>
                    <a:pt x="1096" y="1444"/>
                  </a:lnTo>
                  <a:lnTo>
                    <a:pt x="1130" y="143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3" name="Freeform 111"/>
            <p:cNvSpPr>
              <a:spLocks/>
            </p:cNvSpPr>
            <p:nvPr/>
          </p:nvSpPr>
          <p:spPr bwMode="auto">
            <a:xfrm>
              <a:off x="2344738" y="3290888"/>
              <a:ext cx="1695450" cy="2241550"/>
            </a:xfrm>
            <a:custGeom>
              <a:avLst/>
              <a:gdLst>
                <a:gd name="T0" fmla="*/ 2147483646 w 1068"/>
                <a:gd name="T1" fmla="*/ 2147483646 h 1412"/>
                <a:gd name="T2" fmla="*/ 2147483646 w 1068"/>
                <a:gd name="T3" fmla="*/ 2147483646 h 1412"/>
                <a:gd name="T4" fmla="*/ 2147483646 w 1068"/>
                <a:gd name="T5" fmla="*/ 2147483646 h 1412"/>
                <a:gd name="T6" fmla="*/ 2026205625 w 1068"/>
                <a:gd name="T7" fmla="*/ 2147483646 h 1412"/>
                <a:gd name="T8" fmla="*/ 1819552813 w 1068"/>
                <a:gd name="T9" fmla="*/ 2147483646 h 1412"/>
                <a:gd name="T10" fmla="*/ 1517134063 w 1068"/>
                <a:gd name="T11" fmla="*/ 2147483646 h 1412"/>
                <a:gd name="T12" fmla="*/ 1234876563 w 1068"/>
                <a:gd name="T13" fmla="*/ 2147483646 h 1412"/>
                <a:gd name="T14" fmla="*/ 972780313 w 1068"/>
                <a:gd name="T15" fmla="*/ 2147483646 h 1412"/>
                <a:gd name="T16" fmla="*/ 735885625 w 1068"/>
                <a:gd name="T17" fmla="*/ 2147483646 h 1412"/>
                <a:gd name="T18" fmla="*/ 594756875 w 1068"/>
                <a:gd name="T19" fmla="*/ 2147483646 h 1412"/>
                <a:gd name="T20" fmla="*/ 403225000 w 1068"/>
                <a:gd name="T21" fmla="*/ 2147483646 h 1412"/>
                <a:gd name="T22" fmla="*/ 241935000 w 1068"/>
                <a:gd name="T23" fmla="*/ 2147483646 h 1412"/>
                <a:gd name="T24" fmla="*/ 120967500 w 1068"/>
                <a:gd name="T25" fmla="*/ 2147483646 h 1412"/>
                <a:gd name="T26" fmla="*/ 40322500 w 1068"/>
                <a:gd name="T27" fmla="*/ 1940520313 h 1412"/>
                <a:gd name="T28" fmla="*/ 0 w 1068"/>
                <a:gd name="T29" fmla="*/ 1633061250 h 1412"/>
                <a:gd name="T30" fmla="*/ 0 w 1068"/>
                <a:gd name="T31" fmla="*/ 1416327813 h 1412"/>
                <a:gd name="T32" fmla="*/ 50403125 w 1068"/>
                <a:gd name="T33" fmla="*/ 1083667188 h 1412"/>
                <a:gd name="T34" fmla="*/ 146169063 w 1068"/>
                <a:gd name="T35" fmla="*/ 771167813 h 1412"/>
                <a:gd name="T36" fmla="*/ 287297813 w 1068"/>
                <a:gd name="T37" fmla="*/ 483870000 h 1412"/>
                <a:gd name="T38" fmla="*/ 473789375 w 1068"/>
                <a:gd name="T39" fmla="*/ 226814063 h 1412"/>
                <a:gd name="T40" fmla="*/ 700603438 w 1068"/>
                <a:gd name="T41" fmla="*/ 0 h 1412"/>
                <a:gd name="T42" fmla="*/ 705643750 w 1068"/>
                <a:gd name="T43" fmla="*/ 20161250 h 1412"/>
                <a:gd name="T44" fmla="*/ 539313438 w 1068"/>
                <a:gd name="T45" fmla="*/ 181451250 h 1412"/>
                <a:gd name="T46" fmla="*/ 362902500 w 1068"/>
                <a:gd name="T47" fmla="*/ 408265313 h 1412"/>
                <a:gd name="T48" fmla="*/ 216733438 w 1068"/>
                <a:gd name="T49" fmla="*/ 660280938 h 1412"/>
                <a:gd name="T50" fmla="*/ 110886875 w 1068"/>
                <a:gd name="T51" fmla="*/ 932457813 h 1412"/>
                <a:gd name="T52" fmla="*/ 40322500 w 1068"/>
                <a:gd name="T53" fmla="*/ 1224795938 h 1412"/>
                <a:gd name="T54" fmla="*/ 20161250 w 1068"/>
                <a:gd name="T55" fmla="*/ 1532255000 h 1412"/>
                <a:gd name="T56" fmla="*/ 30241875 w 1068"/>
                <a:gd name="T57" fmla="*/ 1733867500 h 1412"/>
                <a:gd name="T58" fmla="*/ 80645000 w 1068"/>
                <a:gd name="T59" fmla="*/ 2031245938 h 1412"/>
                <a:gd name="T60" fmla="*/ 176410938 w 1068"/>
                <a:gd name="T61" fmla="*/ 2147483646 h 1412"/>
                <a:gd name="T62" fmla="*/ 262096250 w 1068"/>
                <a:gd name="T63" fmla="*/ 2147483646 h 1412"/>
                <a:gd name="T64" fmla="*/ 418345938 w 1068"/>
                <a:gd name="T65" fmla="*/ 2147483646 h 1412"/>
                <a:gd name="T66" fmla="*/ 604837500 w 1068"/>
                <a:gd name="T67" fmla="*/ 2147483646 h 1412"/>
                <a:gd name="T68" fmla="*/ 751006563 w 1068"/>
                <a:gd name="T69" fmla="*/ 2147483646 h 1412"/>
                <a:gd name="T70" fmla="*/ 987901250 w 1068"/>
                <a:gd name="T71" fmla="*/ 2147483646 h 1412"/>
                <a:gd name="T72" fmla="*/ 1244957188 w 1068"/>
                <a:gd name="T73" fmla="*/ 2147483646 h 1412"/>
                <a:gd name="T74" fmla="*/ 1431448750 w 1068"/>
                <a:gd name="T75" fmla="*/ 2147483646 h 1412"/>
                <a:gd name="T76" fmla="*/ 1718746563 w 1068"/>
                <a:gd name="T77" fmla="*/ 2147483646 h 1412"/>
                <a:gd name="T78" fmla="*/ 2026205625 w 1068"/>
                <a:gd name="T79" fmla="*/ 2147483646 h 1412"/>
                <a:gd name="T80" fmla="*/ 2147483646 w 1068"/>
                <a:gd name="T81" fmla="*/ 2147483646 h 1412"/>
                <a:gd name="T82" fmla="*/ 2147483646 w 1068"/>
                <a:gd name="T83" fmla="*/ 2147483646 h 1412"/>
                <a:gd name="T84" fmla="*/ 2147483646 w 1068"/>
                <a:gd name="T85" fmla="*/ 2147483646 h 1412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68" h="1412">
                  <a:moveTo>
                    <a:pt x="1064" y="1360"/>
                  </a:moveTo>
                  <a:lnTo>
                    <a:pt x="1064" y="1360"/>
                  </a:lnTo>
                  <a:lnTo>
                    <a:pt x="1068" y="1366"/>
                  </a:lnTo>
                  <a:lnTo>
                    <a:pt x="1038" y="1376"/>
                  </a:lnTo>
                  <a:lnTo>
                    <a:pt x="1006" y="1386"/>
                  </a:lnTo>
                  <a:lnTo>
                    <a:pt x="972" y="1394"/>
                  </a:lnTo>
                  <a:lnTo>
                    <a:pt x="940" y="1400"/>
                  </a:lnTo>
                  <a:lnTo>
                    <a:pt x="906" y="1404"/>
                  </a:lnTo>
                  <a:lnTo>
                    <a:pt x="872" y="1408"/>
                  </a:lnTo>
                  <a:lnTo>
                    <a:pt x="838" y="1410"/>
                  </a:lnTo>
                  <a:lnTo>
                    <a:pt x="804" y="1412"/>
                  </a:lnTo>
                  <a:lnTo>
                    <a:pt x="762" y="1410"/>
                  </a:lnTo>
                  <a:lnTo>
                    <a:pt x="722" y="1406"/>
                  </a:lnTo>
                  <a:lnTo>
                    <a:pt x="682" y="1402"/>
                  </a:lnTo>
                  <a:lnTo>
                    <a:pt x="642" y="1394"/>
                  </a:lnTo>
                  <a:lnTo>
                    <a:pt x="602" y="1386"/>
                  </a:lnTo>
                  <a:lnTo>
                    <a:pt x="564" y="1374"/>
                  </a:lnTo>
                  <a:lnTo>
                    <a:pt x="528" y="1362"/>
                  </a:lnTo>
                  <a:lnTo>
                    <a:pt x="490" y="1348"/>
                  </a:lnTo>
                  <a:lnTo>
                    <a:pt x="456" y="1332"/>
                  </a:lnTo>
                  <a:lnTo>
                    <a:pt x="420" y="1314"/>
                  </a:lnTo>
                  <a:lnTo>
                    <a:pt x="386" y="1294"/>
                  </a:lnTo>
                  <a:lnTo>
                    <a:pt x="354" y="1274"/>
                  </a:lnTo>
                  <a:lnTo>
                    <a:pt x="322" y="1252"/>
                  </a:lnTo>
                  <a:lnTo>
                    <a:pt x="292" y="1228"/>
                  </a:lnTo>
                  <a:lnTo>
                    <a:pt x="264" y="1202"/>
                  </a:lnTo>
                  <a:lnTo>
                    <a:pt x="236" y="1176"/>
                  </a:lnTo>
                  <a:lnTo>
                    <a:pt x="208" y="1148"/>
                  </a:lnTo>
                  <a:lnTo>
                    <a:pt x="184" y="1118"/>
                  </a:lnTo>
                  <a:lnTo>
                    <a:pt x="160" y="1088"/>
                  </a:lnTo>
                  <a:lnTo>
                    <a:pt x="138" y="1056"/>
                  </a:lnTo>
                  <a:lnTo>
                    <a:pt x="116" y="1024"/>
                  </a:lnTo>
                  <a:lnTo>
                    <a:pt x="96" y="990"/>
                  </a:lnTo>
                  <a:lnTo>
                    <a:pt x="80" y="956"/>
                  </a:lnTo>
                  <a:lnTo>
                    <a:pt x="62" y="920"/>
                  </a:lnTo>
                  <a:lnTo>
                    <a:pt x="48" y="884"/>
                  </a:lnTo>
                  <a:lnTo>
                    <a:pt x="36" y="846"/>
                  </a:lnTo>
                  <a:lnTo>
                    <a:pt x="26" y="808"/>
                  </a:lnTo>
                  <a:lnTo>
                    <a:pt x="16" y="770"/>
                  </a:lnTo>
                  <a:lnTo>
                    <a:pt x="8" y="730"/>
                  </a:lnTo>
                  <a:lnTo>
                    <a:pt x="4" y="690"/>
                  </a:lnTo>
                  <a:lnTo>
                    <a:pt x="0" y="648"/>
                  </a:lnTo>
                  <a:lnTo>
                    <a:pt x="0" y="608"/>
                  </a:lnTo>
                  <a:lnTo>
                    <a:pt x="0" y="562"/>
                  </a:lnTo>
                  <a:lnTo>
                    <a:pt x="4" y="518"/>
                  </a:lnTo>
                  <a:lnTo>
                    <a:pt x="10" y="474"/>
                  </a:lnTo>
                  <a:lnTo>
                    <a:pt x="20" y="430"/>
                  </a:lnTo>
                  <a:lnTo>
                    <a:pt x="30" y="388"/>
                  </a:lnTo>
                  <a:lnTo>
                    <a:pt x="42" y="346"/>
                  </a:lnTo>
                  <a:lnTo>
                    <a:pt x="58" y="306"/>
                  </a:lnTo>
                  <a:lnTo>
                    <a:pt x="74" y="268"/>
                  </a:lnTo>
                  <a:lnTo>
                    <a:pt x="94" y="230"/>
                  </a:lnTo>
                  <a:lnTo>
                    <a:pt x="114" y="192"/>
                  </a:lnTo>
                  <a:lnTo>
                    <a:pt x="138" y="156"/>
                  </a:lnTo>
                  <a:lnTo>
                    <a:pt x="162" y="122"/>
                  </a:lnTo>
                  <a:lnTo>
                    <a:pt x="188" y="90"/>
                  </a:lnTo>
                  <a:lnTo>
                    <a:pt x="216" y="58"/>
                  </a:lnTo>
                  <a:lnTo>
                    <a:pt x="246" y="28"/>
                  </a:lnTo>
                  <a:lnTo>
                    <a:pt x="278" y="0"/>
                  </a:lnTo>
                  <a:lnTo>
                    <a:pt x="280" y="8"/>
                  </a:lnTo>
                  <a:lnTo>
                    <a:pt x="240" y="44"/>
                  </a:lnTo>
                  <a:lnTo>
                    <a:pt x="214" y="72"/>
                  </a:lnTo>
                  <a:lnTo>
                    <a:pt x="190" y="100"/>
                  </a:lnTo>
                  <a:lnTo>
                    <a:pt x="166" y="130"/>
                  </a:lnTo>
                  <a:lnTo>
                    <a:pt x="144" y="162"/>
                  </a:lnTo>
                  <a:lnTo>
                    <a:pt x="122" y="194"/>
                  </a:lnTo>
                  <a:lnTo>
                    <a:pt x="104" y="228"/>
                  </a:lnTo>
                  <a:lnTo>
                    <a:pt x="86" y="262"/>
                  </a:lnTo>
                  <a:lnTo>
                    <a:pt x="70" y="298"/>
                  </a:lnTo>
                  <a:lnTo>
                    <a:pt x="56" y="334"/>
                  </a:lnTo>
                  <a:lnTo>
                    <a:pt x="44" y="370"/>
                  </a:lnTo>
                  <a:lnTo>
                    <a:pt x="32" y="408"/>
                  </a:lnTo>
                  <a:lnTo>
                    <a:pt x="24" y="446"/>
                  </a:lnTo>
                  <a:lnTo>
                    <a:pt x="16" y="486"/>
                  </a:lnTo>
                  <a:lnTo>
                    <a:pt x="12" y="526"/>
                  </a:lnTo>
                  <a:lnTo>
                    <a:pt x="8" y="566"/>
                  </a:lnTo>
                  <a:lnTo>
                    <a:pt x="8" y="608"/>
                  </a:lnTo>
                  <a:lnTo>
                    <a:pt x="8" y="648"/>
                  </a:lnTo>
                  <a:lnTo>
                    <a:pt x="12" y="688"/>
                  </a:lnTo>
                  <a:lnTo>
                    <a:pt x="16" y="728"/>
                  </a:lnTo>
                  <a:lnTo>
                    <a:pt x="24" y="768"/>
                  </a:lnTo>
                  <a:lnTo>
                    <a:pt x="32" y="806"/>
                  </a:lnTo>
                  <a:lnTo>
                    <a:pt x="44" y="844"/>
                  </a:lnTo>
                  <a:lnTo>
                    <a:pt x="56" y="880"/>
                  </a:lnTo>
                  <a:lnTo>
                    <a:pt x="70" y="916"/>
                  </a:lnTo>
                  <a:lnTo>
                    <a:pt x="86" y="952"/>
                  </a:lnTo>
                  <a:lnTo>
                    <a:pt x="104" y="986"/>
                  </a:lnTo>
                  <a:lnTo>
                    <a:pt x="122" y="1020"/>
                  </a:lnTo>
                  <a:lnTo>
                    <a:pt x="144" y="1052"/>
                  </a:lnTo>
                  <a:lnTo>
                    <a:pt x="166" y="1084"/>
                  </a:lnTo>
                  <a:lnTo>
                    <a:pt x="190" y="1114"/>
                  </a:lnTo>
                  <a:lnTo>
                    <a:pt x="214" y="1142"/>
                  </a:lnTo>
                  <a:lnTo>
                    <a:pt x="240" y="1170"/>
                  </a:lnTo>
                  <a:lnTo>
                    <a:pt x="268" y="1196"/>
                  </a:lnTo>
                  <a:lnTo>
                    <a:pt x="298" y="1222"/>
                  </a:lnTo>
                  <a:lnTo>
                    <a:pt x="328" y="1244"/>
                  </a:lnTo>
                  <a:lnTo>
                    <a:pt x="358" y="1268"/>
                  </a:lnTo>
                  <a:lnTo>
                    <a:pt x="392" y="1288"/>
                  </a:lnTo>
                  <a:lnTo>
                    <a:pt x="424" y="1306"/>
                  </a:lnTo>
                  <a:lnTo>
                    <a:pt x="458" y="1324"/>
                  </a:lnTo>
                  <a:lnTo>
                    <a:pt x="494" y="1340"/>
                  </a:lnTo>
                  <a:lnTo>
                    <a:pt x="530" y="1354"/>
                  </a:lnTo>
                  <a:lnTo>
                    <a:pt x="568" y="1368"/>
                  </a:lnTo>
                  <a:lnTo>
                    <a:pt x="604" y="1378"/>
                  </a:lnTo>
                  <a:lnTo>
                    <a:pt x="644" y="1386"/>
                  </a:lnTo>
                  <a:lnTo>
                    <a:pt x="682" y="1394"/>
                  </a:lnTo>
                  <a:lnTo>
                    <a:pt x="722" y="1398"/>
                  </a:lnTo>
                  <a:lnTo>
                    <a:pt x="762" y="1402"/>
                  </a:lnTo>
                  <a:lnTo>
                    <a:pt x="804" y="1404"/>
                  </a:lnTo>
                  <a:lnTo>
                    <a:pt x="838" y="1402"/>
                  </a:lnTo>
                  <a:lnTo>
                    <a:pt x="872" y="1400"/>
                  </a:lnTo>
                  <a:lnTo>
                    <a:pt x="904" y="1396"/>
                  </a:lnTo>
                  <a:lnTo>
                    <a:pt x="938" y="1392"/>
                  </a:lnTo>
                  <a:lnTo>
                    <a:pt x="970" y="1386"/>
                  </a:lnTo>
                  <a:lnTo>
                    <a:pt x="1002" y="1378"/>
                  </a:lnTo>
                  <a:lnTo>
                    <a:pt x="1032" y="1370"/>
                  </a:lnTo>
                  <a:lnTo>
                    <a:pt x="1064" y="136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4" name="Freeform 112"/>
            <p:cNvSpPr>
              <a:spLocks/>
            </p:cNvSpPr>
            <p:nvPr/>
          </p:nvSpPr>
          <p:spPr bwMode="auto">
            <a:xfrm>
              <a:off x="2408238" y="3351213"/>
              <a:ext cx="1590675" cy="2117725"/>
            </a:xfrm>
            <a:custGeom>
              <a:avLst/>
              <a:gdLst>
                <a:gd name="T0" fmla="*/ 2147483646 w 1002"/>
                <a:gd name="T1" fmla="*/ 2147483646 h 1334"/>
                <a:gd name="T2" fmla="*/ 2147483646 w 1002"/>
                <a:gd name="T3" fmla="*/ 2147483646 h 1334"/>
                <a:gd name="T4" fmla="*/ 2147483646 w 1002"/>
                <a:gd name="T5" fmla="*/ 2147483646 h 1334"/>
                <a:gd name="T6" fmla="*/ 2081649063 w 1002"/>
                <a:gd name="T7" fmla="*/ 2147483646 h 1334"/>
                <a:gd name="T8" fmla="*/ 1925399375 w 1002"/>
                <a:gd name="T9" fmla="*/ 2147483646 h 1334"/>
                <a:gd name="T10" fmla="*/ 1824593125 w 1002"/>
                <a:gd name="T11" fmla="*/ 2147483646 h 1334"/>
                <a:gd name="T12" fmla="*/ 1633061250 w 1002"/>
                <a:gd name="T13" fmla="*/ 2147483646 h 1334"/>
                <a:gd name="T14" fmla="*/ 1441529375 w 1002"/>
                <a:gd name="T15" fmla="*/ 2147483646 h 1334"/>
                <a:gd name="T16" fmla="*/ 1265118438 w 1002"/>
                <a:gd name="T17" fmla="*/ 2147483646 h 1334"/>
                <a:gd name="T18" fmla="*/ 1088707500 w 1002"/>
                <a:gd name="T19" fmla="*/ 2147483646 h 1334"/>
                <a:gd name="T20" fmla="*/ 927417500 w 1002"/>
                <a:gd name="T21" fmla="*/ 2147483646 h 1334"/>
                <a:gd name="T22" fmla="*/ 771167813 w 1002"/>
                <a:gd name="T23" fmla="*/ 2147483646 h 1334"/>
                <a:gd name="T24" fmla="*/ 630039063 w 1002"/>
                <a:gd name="T25" fmla="*/ 2147483646 h 1334"/>
                <a:gd name="T26" fmla="*/ 564515000 w 1002"/>
                <a:gd name="T27" fmla="*/ 2147483646 h 1334"/>
                <a:gd name="T28" fmla="*/ 438507188 w 1002"/>
                <a:gd name="T29" fmla="*/ 2147483646 h 1334"/>
                <a:gd name="T30" fmla="*/ 327620313 w 1002"/>
                <a:gd name="T31" fmla="*/ 2147483646 h 1334"/>
                <a:gd name="T32" fmla="*/ 231854375 w 1002"/>
                <a:gd name="T33" fmla="*/ 2147483646 h 1334"/>
                <a:gd name="T34" fmla="*/ 151209375 w 1002"/>
                <a:gd name="T35" fmla="*/ 2147483646 h 1334"/>
                <a:gd name="T36" fmla="*/ 85685313 w 1002"/>
                <a:gd name="T37" fmla="*/ 2006044375 h 1334"/>
                <a:gd name="T38" fmla="*/ 40322500 w 1002"/>
                <a:gd name="T39" fmla="*/ 1824593125 h 1334"/>
                <a:gd name="T40" fmla="*/ 10080625 w 1002"/>
                <a:gd name="T41" fmla="*/ 1633061250 h 1334"/>
                <a:gd name="T42" fmla="*/ 0 w 1002"/>
                <a:gd name="T43" fmla="*/ 1436489063 h 1334"/>
                <a:gd name="T44" fmla="*/ 0 w 1002"/>
                <a:gd name="T45" fmla="*/ 1330642500 h 1334"/>
                <a:gd name="T46" fmla="*/ 25201563 w 1002"/>
                <a:gd name="T47" fmla="*/ 1118949375 h 1334"/>
                <a:gd name="T48" fmla="*/ 70564375 w 1002"/>
                <a:gd name="T49" fmla="*/ 922377188 h 1334"/>
                <a:gd name="T50" fmla="*/ 131048125 w 1002"/>
                <a:gd name="T51" fmla="*/ 730845313 h 1334"/>
                <a:gd name="T52" fmla="*/ 216733438 w 1002"/>
                <a:gd name="T53" fmla="*/ 544353750 h 1334"/>
                <a:gd name="T54" fmla="*/ 317539688 w 1002"/>
                <a:gd name="T55" fmla="*/ 372983125 h 1334"/>
                <a:gd name="T56" fmla="*/ 433466875 w 1002"/>
                <a:gd name="T57" fmla="*/ 216733438 h 1334"/>
                <a:gd name="T58" fmla="*/ 564515000 w 1002"/>
                <a:gd name="T59" fmla="*/ 70564375 h 1334"/>
                <a:gd name="T60" fmla="*/ 640119688 w 1002"/>
                <a:gd name="T61" fmla="*/ 0 h 1334"/>
                <a:gd name="T62" fmla="*/ 645160000 w 1002"/>
                <a:gd name="T63" fmla="*/ 20161250 h 1334"/>
                <a:gd name="T64" fmla="*/ 579635938 w 1002"/>
                <a:gd name="T65" fmla="*/ 85685313 h 1334"/>
                <a:gd name="T66" fmla="*/ 453628125 w 1002"/>
                <a:gd name="T67" fmla="*/ 221773750 h 1334"/>
                <a:gd name="T68" fmla="*/ 342741250 w 1002"/>
                <a:gd name="T69" fmla="*/ 367942813 h 1334"/>
                <a:gd name="T70" fmla="*/ 246975313 w 1002"/>
                <a:gd name="T71" fmla="*/ 524192500 h 1334"/>
                <a:gd name="T72" fmla="*/ 171370625 w 1002"/>
                <a:gd name="T73" fmla="*/ 690522813 h 1334"/>
                <a:gd name="T74" fmla="*/ 105846563 w 1002"/>
                <a:gd name="T75" fmla="*/ 866933750 h 1334"/>
                <a:gd name="T76" fmla="*/ 60483750 w 1002"/>
                <a:gd name="T77" fmla="*/ 1048385000 h 1334"/>
                <a:gd name="T78" fmla="*/ 30241875 w 1002"/>
                <a:gd name="T79" fmla="*/ 1239916875 h 1334"/>
                <a:gd name="T80" fmla="*/ 20161250 w 1002"/>
                <a:gd name="T81" fmla="*/ 1436489063 h 1334"/>
                <a:gd name="T82" fmla="*/ 20161250 w 1002"/>
                <a:gd name="T83" fmla="*/ 1532255000 h 1334"/>
                <a:gd name="T84" fmla="*/ 40322500 w 1002"/>
                <a:gd name="T85" fmla="*/ 1723786875 h 1334"/>
                <a:gd name="T86" fmla="*/ 80645000 w 1002"/>
                <a:gd name="T87" fmla="*/ 1910278438 h 1334"/>
                <a:gd name="T88" fmla="*/ 136088438 w 1002"/>
                <a:gd name="T89" fmla="*/ 2086689375 h 1334"/>
                <a:gd name="T90" fmla="*/ 171370625 w 1002"/>
                <a:gd name="T91" fmla="*/ 2147483646 h 1334"/>
                <a:gd name="T92" fmla="*/ 246975313 w 1002"/>
                <a:gd name="T93" fmla="*/ 2147483646 h 1334"/>
                <a:gd name="T94" fmla="*/ 342741250 w 1002"/>
                <a:gd name="T95" fmla="*/ 2147483646 h 1334"/>
                <a:gd name="T96" fmla="*/ 453628125 w 1002"/>
                <a:gd name="T97" fmla="*/ 2147483646 h 1334"/>
                <a:gd name="T98" fmla="*/ 579635938 w 1002"/>
                <a:gd name="T99" fmla="*/ 2147483646 h 1334"/>
                <a:gd name="T100" fmla="*/ 645160000 w 1002"/>
                <a:gd name="T101" fmla="*/ 2147483646 h 1334"/>
                <a:gd name="T102" fmla="*/ 786288750 w 1002"/>
                <a:gd name="T103" fmla="*/ 2147483646 h 1334"/>
                <a:gd name="T104" fmla="*/ 937498125 w 1002"/>
                <a:gd name="T105" fmla="*/ 2147483646 h 1334"/>
                <a:gd name="T106" fmla="*/ 1098788125 w 1002"/>
                <a:gd name="T107" fmla="*/ 2147483646 h 1334"/>
                <a:gd name="T108" fmla="*/ 1184473438 w 1002"/>
                <a:gd name="T109" fmla="*/ 2147483646 h 1334"/>
                <a:gd name="T110" fmla="*/ 1355844063 w 1002"/>
                <a:gd name="T111" fmla="*/ 2147483646 h 1334"/>
                <a:gd name="T112" fmla="*/ 1542335625 w 1002"/>
                <a:gd name="T113" fmla="*/ 2147483646 h 1334"/>
                <a:gd name="T114" fmla="*/ 1728827188 w 1002"/>
                <a:gd name="T115" fmla="*/ 2147483646 h 1334"/>
                <a:gd name="T116" fmla="*/ 1925399375 w 1002"/>
                <a:gd name="T117" fmla="*/ 2147483646 h 1334"/>
                <a:gd name="T118" fmla="*/ 2001004063 w 1002"/>
                <a:gd name="T119" fmla="*/ 2147483646 h 1334"/>
                <a:gd name="T120" fmla="*/ 2147483646 w 1002"/>
                <a:gd name="T121" fmla="*/ 2147483646 h 1334"/>
                <a:gd name="T122" fmla="*/ 2147483646 w 1002"/>
                <a:gd name="T123" fmla="*/ 2147483646 h 1334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1002" h="1334">
                  <a:moveTo>
                    <a:pt x="998" y="1288"/>
                  </a:moveTo>
                  <a:lnTo>
                    <a:pt x="998" y="1288"/>
                  </a:lnTo>
                  <a:lnTo>
                    <a:pt x="1002" y="1294"/>
                  </a:lnTo>
                  <a:lnTo>
                    <a:pt x="946" y="1312"/>
                  </a:lnTo>
                  <a:lnTo>
                    <a:pt x="886" y="1324"/>
                  </a:lnTo>
                  <a:lnTo>
                    <a:pt x="856" y="1328"/>
                  </a:lnTo>
                  <a:lnTo>
                    <a:pt x="826" y="1330"/>
                  </a:lnTo>
                  <a:lnTo>
                    <a:pt x="794" y="1332"/>
                  </a:lnTo>
                  <a:lnTo>
                    <a:pt x="764" y="1334"/>
                  </a:lnTo>
                  <a:lnTo>
                    <a:pt x="724" y="1332"/>
                  </a:lnTo>
                  <a:lnTo>
                    <a:pt x="686" y="1330"/>
                  </a:lnTo>
                  <a:lnTo>
                    <a:pt x="648" y="1324"/>
                  </a:lnTo>
                  <a:lnTo>
                    <a:pt x="610" y="1318"/>
                  </a:lnTo>
                  <a:lnTo>
                    <a:pt x="572" y="1308"/>
                  </a:lnTo>
                  <a:lnTo>
                    <a:pt x="536" y="1298"/>
                  </a:lnTo>
                  <a:lnTo>
                    <a:pt x="502" y="1286"/>
                  </a:lnTo>
                  <a:lnTo>
                    <a:pt x="466" y="1272"/>
                  </a:lnTo>
                  <a:lnTo>
                    <a:pt x="432" y="1258"/>
                  </a:lnTo>
                  <a:lnTo>
                    <a:pt x="400" y="1240"/>
                  </a:lnTo>
                  <a:lnTo>
                    <a:pt x="368" y="1222"/>
                  </a:lnTo>
                  <a:lnTo>
                    <a:pt x="336" y="1202"/>
                  </a:lnTo>
                  <a:lnTo>
                    <a:pt x="306" y="1182"/>
                  </a:lnTo>
                  <a:lnTo>
                    <a:pt x="278" y="1158"/>
                  </a:lnTo>
                  <a:lnTo>
                    <a:pt x="250" y="1134"/>
                  </a:lnTo>
                  <a:lnTo>
                    <a:pt x="224" y="1110"/>
                  </a:lnTo>
                  <a:lnTo>
                    <a:pt x="198" y="1082"/>
                  </a:lnTo>
                  <a:lnTo>
                    <a:pt x="174" y="1056"/>
                  </a:lnTo>
                  <a:lnTo>
                    <a:pt x="152" y="1026"/>
                  </a:lnTo>
                  <a:lnTo>
                    <a:pt x="130" y="996"/>
                  </a:lnTo>
                  <a:lnTo>
                    <a:pt x="110" y="966"/>
                  </a:lnTo>
                  <a:lnTo>
                    <a:pt x="92" y="934"/>
                  </a:lnTo>
                  <a:lnTo>
                    <a:pt x="76" y="900"/>
                  </a:lnTo>
                  <a:lnTo>
                    <a:pt x="60" y="866"/>
                  </a:lnTo>
                  <a:lnTo>
                    <a:pt x="46" y="832"/>
                  </a:lnTo>
                  <a:lnTo>
                    <a:pt x="34" y="796"/>
                  </a:lnTo>
                  <a:lnTo>
                    <a:pt x="24" y="760"/>
                  </a:lnTo>
                  <a:lnTo>
                    <a:pt x="16" y="724"/>
                  </a:lnTo>
                  <a:lnTo>
                    <a:pt x="8" y="686"/>
                  </a:lnTo>
                  <a:lnTo>
                    <a:pt x="4" y="648"/>
                  </a:lnTo>
                  <a:lnTo>
                    <a:pt x="0" y="608"/>
                  </a:lnTo>
                  <a:lnTo>
                    <a:pt x="0" y="570"/>
                  </a:lnTo>
                  <a:lnTo>
                    <a:pt x="0" y="528"/>
                  </a:lnTo>
                  <a:lnTo>
                    <a:pt x="4" y="486"/>
                  </a:lnTo>
                  <a:lnTo>
                    <a:pt x="10" y="444"/>
                  </a:lnTo>
                  <a:lnTo>
                    <a:pt x="18" y="404"/>
                  </a:lnTo>
                  <a:lnTo>
                    <a:pt x="28" y="366"/>
                  </a:lnTo>
                  <a:lnTo>
                    <a:pt x="38" y="326"/>
                  </a:lnTo>
                  <a:lnTo>
                    <a:pt x="52" y="290"/>
                  </a:lnTo>
                  <a:lnTo>
                    <a:pt x="68" y="252"/>
                  </a:lnTo>
                  <a:lnTo>
                    <a:pt x="86" y="216"/>
                  </a:lnTo>
                  <a:lnTo>
                    <a:pt x="104" y="182"/>
                  </a:lnTo>
                  <a:lnTo>
                    <a:pt x="126" y="148"/>
                  </a:lnTo>
                  <a:lnTo>
                    <a:pt x="148" y="116"/>
                  </a:lnTo>
                  <a:lnTo>
                    <a:pt x="172" y="86"/>
                  </a:lnTo>
                  <a:lnTo>
                    <a:pt x="198" y="56"/>
                  </a:lnTo>
                  <a:lnTo>
                    <a:pt x="224" y="28"/>
                  </a:lnTo>
                  <a:lnTo>
                    <a:pt x="254" y="0"/>
                  </a:lnTo>
                  <a:lnTo>
                    <a:pt x="256" y="8"/>
                  </a:lnTo>
                  <a:lnTo>
                    <a:pt x="230" y="34"/>
                  </a:lnTo>
                  <a:lnTo>
                    <a:pt x="204" y="60"/>
                  </a:lnTo>
                  <a:lnTo>
                    <a:pt x="180" y="88"/>
                  </a:lnTo>
                  <a:lnTo>
                    <a:pt x="158" y="116"/>
                  </a:lnTo>
                  <a:lnTo>
                    <a:pt x="136" y="146"/>
                  </a:lnTo>
                  <a:lnTo>
                    <a:pt x="118" y="178"/>
                  </a:lnTo>
                  <a:lnTo>
                    <a:pt x="98" y="208"/>
                  </a:lnTo>
                  <a:lnTo>
                    <a:pt x="82" y="242"/>
                  </a:lnTo>
                  <a:lnTo>
                    <a:pt x="68" y="274"/>
                  </a:lnTo>
                  <a:lnTo>
                    <a:pt x="54" y="310"/>
                  </a:lnTo>
                  <a:lnTo>
                    <a:pt x="42" y="344"/>
                  </a:lnTo>
                  <a:lnTo>
                    <a:pt x="32" y="380"/>
                  </a:lnTo>
                  <a:lnTo>
                    <a:pt x="24" y="416"/>
                  </a:lnTo>
                  <a:lnTo>
                    <a:pt x="16" y="454"/>
                  </a:lnTo>
                  <a:lnTo>
                    <a:pt x="12" y="492"/>
                  </a:lnTo>
                  <a:lnTo>
                    <a:pt x="8" y="530"/>
                  </a:lnTo>
                  <a:lnTo>
                    <a:pt x="8" y="570"/>
                  </a:lnTo>
                  <a:lnTo>
                    <a:pt x="8" y="608"/>
                  </a:lnTo>
                  <a:lnTo>
                    <a:pt x="12" y="646"/>
                  </a:lnTo>
                  <a:lnTo>
                    <a:pt x="16" y="684"/>
                  </a:lnTo>
                  <a:lnTo>
                    <a:pt x="24" y="722"/>
                  </a:lnTo>
                  <a:lnTo>
                    <a:pt x="32" y="758"/>
                  </a:lnTo>
                  <a:lnTo>
                    <a:pt x="42" y="794"/>
                  </a:lnTo>
                  <a:lnTo>
                    <a:pt x="54" y="828"/>
                  </a:lnTo>
                  <a:lnTo>
                    <a:pt x="68" y="864"/>
                  </a:lnTo>
                  <a:lnTo>
                    <a:pt x="82" y="896"/>
                  </a:lnTo>
                  <a:lnTo>
                    <a:pt x="98" y="930"/>
                  </a:lnTo>
                  <a:lnTo>
                    <a:pt x="118" y="962"/>
                  </a:lnTo>
                  <a:lnTo>
                    <a:pt x="136" y="992"/>
                  </a:lnTo>
                  <a:lnTo>
                    <a:pt x="158" y="1022"/>
                  </a:lnTo>
                  <a:lnTo>
                    <a:pt x="180" y="1050"/>
                  </a:lnTo>
                  <a:lnTo>
                    <a:pt x="204" y="1078"/>
                  </a:lnTo>
                  <a:lnTo>
                    <a:pt x="230" y="1104"/>
                  </a:lnTo>
                  <a:lnTo>
                    <a:pt x="256" y="1128"/>
                  </a:lnTo>
                  <a:lnTo>
                    <a:pt x="282" y="1152"/>
                  </a:lnTo>
                  <a:lnTo>
                    <a:pt x="312" y="1174"/>
                  </a:lnTo>
                  <a:lnTo>
                    <a:pt x="342" y="1196"/>
                  </a:lnTo>
                  <a:lnTo>
                    <a:pt x="372" y="1216"/>
                  </a:lnTo>
                  <a:lnTo>
                    <a:pt x="404" y="1234"/>
                  </a:lnTo>
                  <a:lnTo>
                    <a:pt x="436" y="1250"/>
                  </a:lnTo>
                  <a:lnTo>
                    <a:pt x="470" y="1266"/>
                  </a:lnTo>
                  <a:lnTo>
                    <a:pt x="504" y="1280"/>
                  </a:lnTo>
                  <a:lnTo>
                    <a:pt x="538" y="1292"/>
                  </a:lnTo>
                  <a:lnTo>
                    <a:pt x="574" y="1302"/>
                  </a:lnTo>
                  <a:lnTo>
                    <a:pt x="612" y="1310"/>
                  </a:lnTo>
                  <a:lnTo>
                    <a:pt x="648" y="1316"/>
                  </a:lnTo>
                  <a:lnTo>
                    <a:pt x="686" y="1322"/>
                  </a:lnTo>
                  <a:lnTo>
                    <a:pt x="724" y="1324"/>
                  </a:lnTo>
                  <a:lnTo>
                    <a:pt x="764" y="1326"/>
                  </a:lnTo>
                  <a:lnTo>
                    <a:pt x="794" y="1324"/>
                  </a:lnTo>
                  <a:lnTo>
                    <a:pt x="824" y="1322"/>
                  </a:lnTo>
                  <a:lnTo>
                    <a:pt x="884" y="1316"/>
                  </a:lnTo>
                  <a:lnTo>
                    <a:pt x="942" y="1304"/>
                  </a:lnTo>
                  <a:lnTo>
                    <a:pt x="998" y="128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5" name="Freeform 113"/>
            <p:cNvSpPr>
              <a:spLocks/>
            </p:cNvSpPr>
            <p:nvPr/>
          </p:nvSpPr>
          <p:spPr bwMode="auto">
            <a:xfrm>
              <a:off x="2471738" y="3414713"/>
              <a:ext cx="1489075" cy="1990725"/>
            </a:xfrm>
            <a:custGeom>
              <a:avLst/>
              <a:gdLst>
                <a:gd name="T0" fmla="*/ 2147483646 w 938"/>
                <a:gd name="T1" fmla="*/ 2147483646 h 1254"/>
                <a:gd name="T2" fmla="*/ 2147483646 w 938"/>
                <a:gd name="T3" fmla="*/ 2147483646 h 1254"/>
                <a:gd name="T4" fmla="*/ 2101810313 w 938"/>
                <a:gd name="T5" fmla="*/ 2147483646 h 1254"/>
                <a:gd name="T6" fmla="*/ 1824593125 w 938"/>
                <a:gd name="T7" fmla="*/ 2147483646 h 1254"/>
                <a:gd name="T8" fmla="*/ 1728827188 w 938"/>
                <a:gd name="T9" fmla="*/ 2147483646 h 1254"/>
                <a:gd name="T10" fmla="*/ 1547375938 w 938"/>
                <a:gd name="T11" fmla="*/ 2147483646 h 1254"/>
                <a:gd name="T12" fmla="*/ 1365924688 w 938"/>
                <a:gd name="T13" fmla="*/ 2147483646 h 1254"/>
                <a:gd name="T14" fmla="*/ 1194554063 w 938"/>
                <a:gd name="T15" fmla="*/ 2147483646 h 1254"/>
                <a:gd name="T16" fmla="*/ 1033264063 w 938"/>
                <a:gd name="T17" fmla="*/ 2147483646 h 1254"/>
                <a:gd name="T18" fmla="*/ 877014375 w 938"/>
                <a:gd name="T19" fmla="*/ 2147483646 h 1254"/>
                <a:gd name="T20" fmla="*/ 730845313 w 938"/>
                <a:gd name="T21" fmla="*/ 2147483646 h 1254"/>
                <a:gd name="T22" fmla="*/ 594756875 w 938"/>
                <a:gd name="T23" fmla="*/ 2147483646 h 1254"/>
                <a:gd name="T24" fmla="*/ 534273125 w 938"/>
                <a:gd name="T25" fmla="*/ 2147483646 h 1254"/>
                <a:gd name="T26" fmla="*/ 418345938 w 938"/>
                <a:gd name="T27" fmla="*/ 2147483646 h 1254"/>
                <a:gd name="T28" fmla="*/ 312499375 w 938"/>
                <a:gd name="T29" fmla="*/ 2147483646 h 1254"/>
                <a:gd name="T30" fmla="*/ 221773750 w 938"/>
                <a:gd name="T31" fmla="*/ 2147483646 h 1254"/>
                <a:gd name="T32" fmla="*/ 141128750 w 938"/>
                <a:gd name="T33" fmla="*/ 2041326563 h 1254"/>
                <a:gd name="T34" fmla="*/ 80645000 w 938"/>
                <a:gd name="T35" fmla="*/ 1874996250 h 1254"/>
                <a:gd name="T36" fmla="*/ 35282188 w 938"/>
                <a:gd name="T37" fmla="*/ 1698585313 h 1254"/>
                <a:gd name="T38" fmla="*/ 10080625 w 938"/>
                <a:gd name="T39" fmla="*/ 1522174375 h 1254"/>
                <a:gd name="T40" fmla="*/ 0 w 938"/>
                <a:gd name="T41" fmla="*/ 1335682813 h 1254"/>
                <a:gd name="T42" fmla="*/ 0 w 938"/>
                <a:gd name="T43" fmla="*/ 1234876563 h 1254"/>
                <a:gd name="T44" fmla="*/ 20161250 w 938"/>
                <a:gd name="T45" fmla="*/ 1043344688 h 1254"/>
                <a:gd name="T46" fmla="*/ 60483750 w 938"/>
                <a:gd name="T47" fmla="*/ 856853125 h 1254"/>
                <a:gd name="T48" fmla="*/ 120967500 w 938"/>
                <a:gd name="T49" fmla="*/ 680442188 h 1254"/>
                <a:gd name="T50" fmla="*/ 196572188 w 938"/>
                <a:gd name="T51" fmla="*/ 509071563 h 1254"/>
                <a:gd name="T52" fmla="*/ 287297813 w 938"/>
                <a:gd name="T53" fmla="*/ 347781563 h 1254"/>
                <a:gd name="T54" fmla="*/ 393144375 w 938"/>
                <a:gd name="T55" fmla="*/ 201612500 h 1254"/>
                <a:gd name="T56" fmla="*/ 514111875 w 938"/>
                <a:gd name="T57" fmla="*/ 60483750 h 1254"/>
                <a:gd name="T58" fmla="*/ 579635938 w 938"/>
                <a:gd name="T59" fmla="*/ 0 h 1254"/>
                <a:gd name="T60" fmla="*/ 589716563 w 938"/>
                <a:gd name="T61" fmla="*/ 15120938 h 1254"/>
                <a:gd name="T62" fmla="*/ 549394063 w 938"/>
                <a:gd name="T63" fmla="*/ 55443438 h 1254"/>
                <a:gd name="T64" fmla="*/ 433466875 w 938"/>
                <a:gd name="T65" fmla="*/ 186491563 h 1254"/>
                <a:gd name="T66" fmla="*/ 327620313 w 938"/>
                <a:gd name="T67" fmla="*/ 322580000 h 1254"/>
                <a:gd name="T68" fmla="*/ 236894688 w 938"/>
                <a:gd name="T69" fmla="*/ 473789375 h 1254"/>
                <a:gd name="T70" fmla="*/ 161290000 w 938"/>
                <a:gd name="T71" fmla="*/ 630039063 h 1254"/>
                <a:gd name="T72" fmla="*/ 100806250 w 938"/>
                <a:gd name="T73" fmla="*/ 796369375 h 1254"/>
                <a:gd name="T74" fmla="*/ 55443438 w 938"/>
                <a:gd name="T75" fmla="*/ 967740000 h 1254"/>
                <a:gd name="T76" fmla="*/ 30241875 w 938"/>
                <a:gd name="T77" fmla="*/ 1149191250 h 1254"/>
                <a:gd name="T78" fmla="*/ 20161250 w 938"/>
                <a:gd name="T79" fmla="*/ 1335682813 h 1254"/>
                <a:gd name="T80" fmla="*/ 20161250 w 938"/>
                <a:gd name="T81" fmla="*/ 1426408438 h 1254"/>
                <a:gd name="T82" fmla="*/ 40322500 w 938"/>
                <a:gd name="T83" fmla="*/ 1607859688 h 1254"/>
                <a:gd name="T84" fmla="*/ 75604688 w 938"/>
                <a:gd name="T85" fmla="*/ 1784270625 h 1254"/>
                <a:gd name="T86" fmla="*/ 131048125 w 938"/>
                <a:gd name="T87" fmla="*/ 1955641250 h 1254"/>
                <a:gd name="T88" fmla="*/ 161290000 w 938"/>
                <a:gd name="T89" fmla="*/ 2036286250 h 1254"/>
                <a:gd name="T90" fmla="*/ 236894688 w 938"/>
                <a:gd name="T91" fmla="*/ 2147483646 h 1254"/>
                <a:gd name="T92" fmla="*/ 327620313 w 938"/>
                <a:gd name="T93" fmla="*/ 2147483646 h 1254"/>
                <a:gd name="T94" fmla="*/ 433466875 w 938"/>
                <a:gd name="T95" fmla="*/ 2147483646 h 1254"/>
                <a:gd name="T96" fmla="*/ 549394063 w 938"/>
                <a:gd name="T97" fmla="*/ 2147483646 h 1254"/>
                <a:gd name="T98" fmla="*/ 609877813 w 938"/>
                <a:gd name="T99" fmla="*/ 2147483646 h 1254"/>
                <a:gd name="T100" fmla="*/ 745966250 w 938"/>
                <a:gd name="T101" fmla="*/ 2147483646 h 1254"/>
                <a:gd name="T102" fmla="*/ 887095000 w 938"/>
                <a:gd name="T103" fmla="*/ 2147483646 h 1254"/>
                <a:gd name="T104" fmla="*/ 1043344688 w 938"/>
                <a:gd name="T105" fmla="*/ 2147483646 h 1254"/>
                <a:gd name="T106" fmla="*/ 1123989688 w 938"/>
                <a:gd name="T107" fmla="*/ 2147483646 h 1254"/>
                <a:gd name="T108" fmla="*/ 1285279688 w 938"/>
                <a:gd name="T109" fmla="*/ 2147483646 h 1254"/>
                <a:gd name="T110" fmla="*/ 1461690625 w 938"/>
                <a:gd name="T111" fmla="*/ 2147483646 h 1254"/>
                <a:gd name="T112" fmla="*/ 1638101563 w 938"/>
                <a:gd name="T113" fmla="*/ 2147483646 h 1254"/>
                <a:gd name="T114" fmla="*/ 1824593125 w 938"/>
                <a:gd name="T115" fmla="*/ 2147483646 h 1254"/>
                <a:gd name="T116" fmla="*/ 1960681563 w 938"/>
                <a:gd name="T117" fmla="*/ 2147483646 h 1254"/>
                <a:gd name="T118" fmla="*/ 2147483646 w 938"/>
                <a:gd name="T119" fmla="*/ 2147483646 h 1254"/>
                <a:gd name="T120" fmla="*/ 2147483646 w 938"/>
                <a:gd name="T121" fmla="*/ 2147483646 h 125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938" h="1254">
                  <a:moveTo>
                    <a:pt x="932" y="1214"/>
                  </a:moveTo>
                  <a:lnTo>
                    <a:pt x="932" y="1214"/>
                  </a:lnTo>
                  <a:lnTo>
                    <a:pt x="938" y="1220"/>
                  </a:lnTo>
                  <a:lnTo>
                    <a:pt x="886" y="1234"/>
                  </a:lnTo>
                  <a:lnTo>
                    <a:pt x="834" y="1244"/>
                  </a:lnTo>
                  <a:lnTo>
                    <a:pt x="780" y="1250"/>
                  </a:lnTo>
                  <a:lnTo>
                    <a:pt x="724" y="1254"/>
                  </a:lnTo>
                  <a:lnTo>
                    <a:pt x="686" y="1252"/>
                  </a:lnTo>
                  <a:lnTo>
                    <a:pt x="650" y="1250"/>
                  </a:lnTo>
                  <a:lnTo>
                    <a:pt x="614" y="1244"/>
                  </a:lnTo>
                  <a:lnTo>
                    <a:pt x="578" y="1238"/>
                  </a:lnTo>
                  <a:lnTo>
                    <a:pt x="542" y="1230"/>
                  </a:lnTo>
                  <a:lnTo>
                    <a:pt x="508" y="1220"/>
                  </a:lnTo>
                  <a:lnTo>
                    <a:pt x="474" y="1210"/>
                  </a:lnTo>
                  <a:lnTo>
                    <a:pt x="442" y="1196"/>
                  </a:lnTo>
                  <a:lnTo>
                    <a:pt x="410" y="1182"/>
                  </a:lnTo>
                  <a:lnTo>
                    <a:pt x="378" y="1166"/>
                  </a:lnTo>
                  <a:lnTo>
                    <a:pt x="348" y="1148"/>
                  </a:lnTo>
                  <a:lnTo>
                    <a:pt x="320" y="1130"/>
                  </a:lnTo>
                  <a:lnTo>
                    <a:pt x="290" y="1110"/>
                  </a:lnTo>
                  <a:lnTo>
                    <a:pt x="264" y="1088"/>
                  </a:lnTo>
                  <a:lnTo>
                    <a:pt x="236" y="1064"/>
                  </a:lnTo>
                  <a:lnTo>
                    <a:pt x="212" y="1040"/>
                  </a:lnTo>
                  <a:lnTo>
                    <a:pt x="188" y="1016"/>
                  </a:lnTo>
                  <a:lnTo>
                    <a:pt x="166" y="990"/>
                  </a:lnTo>
                  <a:lnTo>
                    <a:pt x="144" y="962"/>
                  </a:lnTo>
                  <a:lnTo>
                    <a:pt x="124" y="934"/>
                  </a:lnTo>
                  <a:lnTo>
                    <a:pt x="104" y="904"/>
                  </a:lnTo>
                  <a:lnTo>
                    <a:pt x="88" y="874"/>
                  </a:lnTo>
                  <a:lnTo>
                    <a:pt x="72" y="842"/>
                  </a:lnTo>
                  <a:lnTo>
                    <a:pt x="56" y="810"/>
                  </a:lnTo>
                  <a:lnTo>
                    <a:pt x="44" y="778"/>
                  </a:lnTo>
                  <a:lnTo>
                    <a:pt x="32" y="744"/>
                  </a:lnTo>
                  <a:lnTo>
                    <a:pt x="22" y="710"/>
                  </a:lnTo>
                  <a:lnTo>
                    <a:pt x="14" y="674"/>
                  </a:lnTo>
                  <a:lnTo>
                    <a:pt x="8" y="640"/>
                  </a:lnTo>
                  <a:lnTo>
                    <a:pt x="4" y="604"/>
                  </a:lnTo>
                  <a:lnTo>
                    <a:pt x="0" y="566"/>
                  </a:lnTo>
                  <a:lnTo>
                    <a:pt x="0" y="530"/>
                  </a:lnTo>
                  <a:lnTo>
                    <a:pt x="0" y="490"/>
                  </a:lnTo>
                  <a:lnTo>
                    <a:pt x="4" y="452"/>
                  </a:lnTo>
                  <a:lnTo>
                    <a:pt x="8" y="414"/>
                  </a:lnTo>
                  <a:lnTo>
                    <a:pt x="16" y="376"/>
                  </a:lnTo>
                  <a:lnTo>
                    <a:pt x="24" y="340"/>
                  </a:lnTo>
                  <a:lnTo>
                    <a:pt x="36" y="304"/>
                  </a:lnTo>
                  <a:lnTo>
                    <a:pt x="48" y="270"/>
                  </a:lnTo>
                  <a:lnTo>
                    <a:pt x="62" y="236"/>
                  </a:lnTo>
                  <a:lnTo>
                    <a:pt x="78" y="202"/>
                  </a:lnTo>
                  <a:lnTo>
                    <a:pt x="96" y="170"/>
                  </a:lnTo>
                  <a:lnTo>
                    <a:pt x="114" y="138"/>
                  </a:lnTo>
                  <a:lnTo>
                    <a:pt x="134" y="108"/>
                  </a:lnTo>
                  <a:lnTo>
                    <a:pt x="156" y="80"/>
                  </a:lnTo>
                  <a:lnTo>
                    <a:pt x="180" y="52"/>
                  </a:lnTo>
                  <a:lnTo>
                    <a:pt x="204" y="24"/>
                  </a:lnTo>
                  <a:lnTo>
                    <a:pt x="230" y="0"/>
                  </a:lnTo>
                  <a:lnTo>
                    <a:pt x="234" y="6"/>
                  </a:lnTo>
                  <a:lnTo>
                    <a:pt x="218" y="22"/>
                  </a:lnTo>
                  <a:lnTo>
                    <a:pt x="194" y="48"/>
                  </a:lnTo>
                  <a:lnTo>
                    <a:pt x="172" y="74"/>
                  </a:lnTo>
                  <a:lnTo>
                    <a:pt x="150" y="100"/>
                  </a:lnTo>
                  <a:lnTo>
                    <a:pt x="130" y="128"/>
                  </a:lnTo>
                  <a:lnTo>
                    <a:pt x="112" y="158"/>
                  </a:lnTo>
                  <a:lnTo>
                    <a:pt x="94" y="188"/>
                  </a:lnTo>
                  <a:lnTo>
                    <a:pt x="78" y="218"/>
                  </a:lnTo>
                  <a:lnTo>
                    <a:pt x="64" y="250"/>
                  </a:lnTo>
                  <a:lnTo>
                    <a:pt x="52" y="282"/>
                  </a:lnTo>
                  <a:lnTo>
                    <a:pt x="40" y="316"/>
                  </a:lnTo>
                  <a:lnTo>
                    <a:pt x="30" y="350"/>
                  </a:lnTo>
                  <a:lnTo>
                    <a:pt x="22" y="384"/>
                  </a:lnTo>
                  <a:lnTo>
                    <a:pt x="16" y="420"/>
                  </a:lnTo>
                  <a:lnTo>
                    <a:pt x="12" y="456"/>
                  </a:lnTo>
                  <a:lnTo>
                    <a:pt x="8" y="492"/>
                  </a:lnTo>
                  <a:lnTo>
                    <a:pt x="8" y="530"/>
                  </a:lnTo>
                  <a:lnTo>
                    <a:pt x="8" y="566"/>
                  </a:lnTo>
                  <a:lnTo>
                    <a:pt x="12" y="602"/>
                  </a:lnTo>
                  <a:lnTo>
                    <a:pt x="16" y="638"/>
                  </a:lnTo>
                  <a:lnTo>
                    <a:pt x="22" y="674"/>
                  </a:lnTo>
                  <a:lnTo>
                    <a:pt x="30" y="708"/>
                  </a:lnTo>
                  <a:lnTo>
                    <a:pt x="40" y="742"/>
                  </a:lnTo>
                  <a:lnTo>
                    <a:pt x="52" y="776"/>
                  </a:lnTo>
                  <a:lnTo>
                    <a:pt x="64" y="808"/>
                  </a:lnTo>
                  <a:lnTo>
                    <a:pt x="78" y="840"/>
                  </a:lnTo>
                  <a:lnTo>
                    <a:pt x="94" y="870"/>
                  </a:lnTo>
                  <a:lnTo>
                    <a:pt x="112" y="900"/>
                  </a:lnTo>
                  <a:lnTo>
                    <a:pt x="130" y="930"/>
                  </a:lnTo>
                  <a:lnTo>
                    <a:pt x="150" y="958"/>
                  </a:lnTo>
                  <a:lnTo>
                    <a:pt x="172" y="984"/>
                  </a:lnTo>
                  <a:lnTo>
                    <a:pt x="194" y="1010"/>
                  </a:lnTo>
                  <a:lnTo>
                    <a:pt x="218" y="1036"/>
                  </a:lnTo>
                  <a:lnTo>
                    <a:pt x="242" y="1058"/>
                  </a:lnTo>
                  <a:lnTo>
                    <a:pt x="268" y="1082"/>
                  </a:lnTo>
                  <a:lnTo>
                    <a:pt x="296" y="1102"/>
                  </a:lnTo>
                  <a:lnTo>
                    <a:pt x="324" y="1122"/>
                  </a:lnTo>
                  <a:lnTo>
                    <a:pt x="352" y="1142"/>
                  </a:lnTo>
                  <a:lnTo>
                    <a:pt x="382" y="1158"/>
                  </a:lnTo>
                  <a:lnTo>
                    <a:pt x="414" y="1174"/>
                  </a:lnTo>
                  <a:lnTo>
                    <a:pt x="446" y="1188"/>
                  </a:lnTo>
                  <a:lnTo>
                    <a:pt x="478" y="1202"/>
                  </a:lnTo>
                  <a:lnTo>
                    <a:pt x="510" y="1212"/>
                  </a:lnTo>
                  <a:lnTo>
                    <a:pt x="544" y="1222"/>
                  </a:lnTo>
                  <a:lnTo>
                    <a:pt x="580" y="1230"/>
                  </a:lnTo>
                  <a:lnTo>
                    <a:pt x="614" y="1236"/>
                  </a:lnTo>
                  <a:lnTo>
                    <a:pt x="650" y="1242"/>
                  </a:lnTo>
                  <a:lnTo>
                    <a:pt x="686" y="1244"/>
                  </a:lnTo>
                  <a:lnTo>
                    <a:pt x="724" y="1246"/>
                  </a:lnTo>
                  <a:lnTo>
                    <a:pt x="778" y="1244"/>
                  </a:lnTo>
                  <a:lnTo>
                    <a:pt x="830" y="1238"/>
                  </a:lnTo>
                  <a:lnTo>
                    <a:pt x="882" y="1228"/>
                  </a:lnTo>
                  <a:lnTo>
                    <a:pt x="932" y="121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6" name="Freeform 114"/>
            <p:cNvSpPr>
              <a:spLocks/>
            </p:cNvSpPr>
            <p:nvPr/>
          </p:nvSpPr>
          <p:spPr bwMode="auto">
            <a:xfrm>
              <a:off x="2535238" y="3471863"/>
              <a:ext cx="1387475" cy="1870075"/>
            </a:xfrm>
            <a:custGeom>
              <a:avLst/>
              <a:gdLst>
                <a:gd name="T0" fmla="*/ 2147483646 w 874"/>
                <a:gd name="T1" fmla="*/ 2147483646 h 1178"/>
                <a:gd name="T2" fmla="*/ 2147483646 w 874"/>
                <a:gd name="T3" fmla="*/ 2147483646 h 1178"/>
                <a:gd name="T4" fmla="*/ 1970762188 w 874"/>
                <a:gd name="T5" fmla="*/ 2147483646 h 1178"/>
                <a:gd name="T6" fmla="*/ 1723786875 w 874"/>
                <a:gd name="T7" fmla="*/ 2147483646 h 1178"/>
                <a:gd name="T8" fmla="*/ 1633061250 w 874"/>
                <a:gd name="T9" fmla="*/ 2147483646 h 1178"/>
                <a:gd name="T10" fmla="*/ 1461690625 w 874"/>
                <a:gd name="T11" fmla="*/ 2147483646 h 1178"/>
                <a:gd name="T12" fmla="*/ 1290320000 w 874"/>
                <a:gd name="T13" fmla="*/ 2147483646 h 1178"/>
                <a:gd name="T14" fmla="*/ 1129030000 w 874"/>
                <a:gd name="T15" fmla="*/ 2147483646 h 1178"/>
                <a:gd name="T16" fmla="*/ 977820625 w 874"/>
                <a:gd name="T17" fmla="*/ 2147483646 h 1178"/>
                <a:gd name="T18" fmla="*/ 831651563 w 874"/>
                <a:gd name="T19" fmla="*/ 2147483646 h 1178"/>
                <a:gd name="T20" fmla="*/ 690522813 w 874"/>
                <a:gd name="T21" fmla="*/ 2147483646 h 1178"/>
                <a:gd name="T22" fmla="*/ 564515000 w 874"/>
                <a:gd name="T23" fmla="*/ 2147483646 h 1178"/>
                <a:gd name="T24" fmla="*/ 504031250 w 874"/>
                <a:gd name="T25" fmla="*/ 2147483646 h 1178"/>
                <a:gd name="T26" fmla="*/ 393144375 w 874"/>
                <a:gd name="T27" fmla="*/ 2147483646 h 1178"/>
                <a:gd name="T28" fmla="*/ 292338125 w 874"/>
                <a:gd name="T29" fmla="*/ 2147483646 h 1178"/>
                <a:gd name="T30" fmla="*/ 206652813 w 874"/>
                <a:gd name="T31" fmla="*/ 2066528125 h 1178"/>
                <a:gd name="T32" fmla="*/ 136088438 w 874"/>
                <a:gd name="T33" fmla="*/ 1915318750 h 1178"/>
                <a:gd name="T34" fmla="*/ 75604688 w 874"/>
                <a:gd name="T35" fmla="*/ 1754028750 h 1178"/>
                <a:gd name="T36" fmla="*/ 35282188 w 874"/>
                <a:gd name="T37" fmla="*/ 1587698438 h 1178"/>
                <a:gd name="T38" fmla="*/ 10080625 w 874"/>
                <a:gd name="T39" fmla="*/ 1416327813 h 1178"/>
                <a:gd name="T40" fmla="*/ 0 w 874"/>
                <a:gd name="T41" fmla="*/ 1244957188 h 1178"/>
                <a:gd name="T42" fmla="*/ 0 w 874"/>
                <a:gd name="T43" fmla="*/ 1154231563 h 1178"/>
                <a:gd name="T44" fmla="*/ 20161250 w 874"/>
                <a:gd name="T45" fmla="*/ 972780313 h 1178"/>
                <a:gd name="T46" fmla="*/ 55443438 w 874"/>
                <a:gd name="T47" fmla="*/ 801409688 h 1178"/>
                <a:gd name="T48" fmla="*/ 110886875 w 874"/>
                <a:gd name="T49" fmla="*/ 635079375 h 1178"/>
                <a:gd name="T50" fmla="*/ 176410938 w 874"/>
                <a:gd name="T51" fmla="*/ 478829688 h 1178"/>
                <a:gd name="T52" fmla="*/ 262096250 w 874"/>
                <a:gd name="T53" fmla="*/ 332660625 h 1178"/>
                <a:gd name="T54" fmla="*/ 357862188 w 874"/>
                <a:gd name="T55" fmla="*/ 191531875 h 1178"/>
                <a:gd name="T56" fmla="*/ 468749063 w 874"/>
                <a:gd name="T57" fmla="*/ 60483750 h 1178"/>
                <a:gd name="T58" fmla="*/ 524192500 w 874"/>
                <a:gd name="T59" fmla="*/ 0 h 1178"/>
                <a:gd name="T60" fmla="*/ 534273125 w 874"/>
                <a:gd name="T61" fmla="*/ 20161250 h 1178"/>
                <a:gd name="T62" fmla="*/ 519152188 w 874"/>
                <a:gd name="T63" fmla="*/ 40322500 h 1178"/>
                <a:gd name="T64" fmla="*/ 408265313 w 874"/>
                <a:gd name="T65" fmla="*/ 161290000 h 1178"/>
                <a:gd name="T66" fmla="*/ 312499375 w 874"/>
                <a:gd name="T67" fmla="*/ 292338125 h 1178"/>
                <a:gd name="T68" fmla="*/ 226814063 w 874"/>
                <a:gd name="T69" fmla="*/ 428426563 h 1178"/>
                <a:gd name="T70" fmla="*/ 151209375 w 874"/>
                <a:gd name="T71" fmla="*/ 579635938 h 1178"/>
                <a:gd name="T72" fmla="*/ 95765938 w 874"/>
                <a:gd name="T73" fmla="*/ 735885625 h 1178"/>
                <a:gd name="T74" fmla="*/ 55443438 w 874"/>
                <a:gd name="T75" fmla="*/ 897175625 h 1178"/>
                <a:gd name="T76" fmla="*/ 30241875 w 874"/>
                <a:gd name="T77" fmla="*/ 1068546250 h 1178"/>
                <a:gd name="T78" fmla="*/ 20161250 w 874"/>
                <a:gd name="T79" fmla="*/ 1244957188 h 1178"/>
                <a:gd name="T80" fmla="*/ 20161250 w 874"/>
                <a:gd name="T81" fmla="*/ 1330642500 h 1178"/>
                <a:gd name="T82" fmla="*/ 40322500 w 874"/>
                <a:gd name="T83" fmla="*/ 1502013125 h 1178"/>
                <a:gd name="T84" fmla="*/ 75604688 w 874"/>
                <a:gd name="T85" fmla="*/ 1668343438 h 1178"/>
                <a:gd name="T86" fmla="*/ 120967500 w 874"/>
                <a:gd name="T87" fmla="*/ 1829633438 h 1178"/>
                <a:gd name="T88" fmla="*/ 151209375 w 874"/>
                <a:gd name="T89" fmla="*/ 1905238125 h 1178"/>
                <a:gd name="T90" fmla="*/ 226814063 w 874"/>
                <a:gd name="T91" fmla="*/ 2056447500 h 1178"/>
                <a:gd name="T92" fmla="*/ 312499375 w 874"/>
                <a:gd name="T93" fmla="*/ 2147483646 h 1178"/>
                <a:gd name="T94" fmla="*/ 408265313 w 874"/>
                <a:gd name="T95" fmla="*/ 2147483646 h 1178"/>
                <a:gd name="T96" fmla="*/ 519152188 w 874"/>
                <a:gd name="T97" fmla="*/ 2147483646 h 1178"/>
                <a:gd name="T98" fmla="*/ 579635938 w 874"/>
                <a:gd name="T99" fmla="*/ 2147483646 h 1178"/>
                <a:gd name="T100" fmla="*/ 705643750 w 874"/>
                <a:gd name="T101" fmla="*/ 2147483646 h 1178"/>
                <a:gd name="T102" fmla="*/ 841732188 w 874"/>
                <a:gd name="T103" fmla="*/ 2147483646 h 1178"/>
                <a:gd name="T104" fmla="*/ 982860938 w 874"/>
                <a:gd name="T105" fmla="*/ 2147483646 h 1178"/>
                <a:gd name="T106" fmla="*/ 1058465625 w 874"/>
                <a:gd name="T107" fmla="*/ 2147483646 h 1178"/>
                <a:gd name="T108" fmla="*/ 1214715313 w 874"/>
                <a:gd name="T109" fmla="*/ 2147483646 h 1178"/>
                <a:gd name="T110" fmla="*/ 1381045625 w 874"/>
                <a:gd name="T111" fmla="*/ 2147483646 h 1178"/>
                <a:gd name="T112" fmla="*/ 1547375938 w 874"/>
                <a:gd name="T113" fmla="*/ 2147483646 h 1178"/>
                <a:gd name="T114" fmla="*/ 1723786875 w 874"/>
                <a:gd name="T115" fmla="*/ 2147483646 h 1178"/>
                <a:gd name="T116" fmla="*/ 1844754375 w 874"/>
                <a:gd name="T117" fmla="*/ 2147483646 h 1178"/>
                <a:gd name="T118" fmla="*/ 2076608750 w 874"/>
                <a:gd name="T119" fmla="*/ 2147483646 h 1178"/>
                <a:gd name="T120" fmla="*/ 2147483646 w 874"/>
                <a:gd name="T121" fmla="*/ 2147483646 h 1178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874" h="1178">
                  <a:moveTo>
                    <a:pt x="870" y="1144"/>
                  </a:moveTo>
                  <a:lnTo>
                    <a:pt x="870" y="1144"/>
                  </a:lnTo>
                  <a:lnTo>
                    <a:pt x="874" y="1150"/>
                  </a:lnTo>
                  <a:lnTo>
                    <a:pt x="828" y="1162"/>
                  </a:lnTo>
                  <a:lnTo>
                    <a:pt x="782" y="1170"/>
                  </a:lnTo>
                  <a:lnTo>
                    <a:pt x="732" y="1176"/>
                  </a:lnTo>
                  <a:lnTo>
                    <a:pt x="684" y="1178"/>
                  </a:lnTo>
                  <a:lnTo>
                    <a:pt x="648" y="1176"/>
                  </a:lnTo>
                  <a:lnTo>
                    <a:pt x="614" y="1174"/>
                  </a:lnTo>
                  <a:lnTo>
                    <a:pt x="580" y="1170"/>
                  </a:lnTo>
                  <a:lnTo>
                    <a:pt x="546" y="1164"/>
                  </a:lnTo>
                  <a:lnTo>
                    <a:pt x="512" y="1156"/>
                  </a:lnTo>
                  <a:lnTo>
                    <a:pt x="480" y="1146"/>
                  </a:lnTo>
                  <a:lnTo>
                    <a:pt x="448" y="1136"/>
                  </a:lnTo>
                  <a:lnTo>
                    <a:pt x="418" y="1124"/>
                  </a:lnTo>
                  <a:lnTo>
                    <a:pt x="388" y="1110"/>
                  </a:lnTo>
                  <a:lnTo>
                    <a:pt x="358" y="1094"/>
                  </a:lnTo>
                  <a:lnTo>
                    <a:pt x="330" y="1078"/>
                  </a:lnTo>
                  <a:lnTo>
                    <a:pt x="302" y="1060"/>
                  </a:lnTo>
                  <a:lnTo>
                    <a:pt x="274" y="1042"/>
                  </a:lnTo>
                  <a:lnTo>
                    <a:pt x="248" y="1020"/>
                  </a:lnTo>
                  <a:lnTo>
                    <a:pt x="224" y="1000"/>
                  </a:lnTo>
                  <a:lnTo>
                    <a:pt x="200" y="976"/>
                  </a:lnTo>
                  <a:lnTo>
                    <a:pt x="178" y="952"/>
                  </a:lnTo>
                  <a:lnTo>
                    <a:pt x="156" y="928"/>
                  </a:lnTo>
                  <a:lnTo>
                    <a:pt x="136" y="902"/>
                  </a:lnTo>
                  <a:lnTo>
                    <a:pt x="116" y="876"/>
                  </a:lnTo>
                  <a:lnTo>
                    <a:pt x="98" y="848"/>
                  </a:lnTo>
                  <a:lnTo>
                    <a:pt x="82" y="820"/>
                  </a:lnTo>
                  <a:lnTo>
                    <a:pt x="68" y="790"/>
                  </a:lnTo>
                  <a:lnTo>
                    <a:pt x="54" y="760"/>
                  </a:lnTo>
                  <a:lnTo>
                    <a:pt x="42" y="728"/>
                  </a:lnTo>
                  <a:lnTo>
                    <a:pt x="30" y="696"/>
                  </a:lnTo>
                  <a:lnTo>
                    <a:pt x="22" y="664"/>
                  </a:lnTo>
                  <a:lnTo>
                    <a:pt x="14" y="630"/>
                  </a:lnTo>
                  <a:lnTo>
                    <a:pt x="8" y="598"/>
                  </a:lnTo>
                  <a:lnTo>
                    <a:pt x="4" y="562"/>
                  </a:lnTo>
                  <a:lnTo>
                    <a:pt x="0" y="528"/>
                  </a:lnTo>
                  <a:lnTo>
                    <a:pt x="0" y="494"/>
                  </a:lnTo>
                  <a:lnTo>
                    <a:pt x="0" y="458"/>
                  </a:lnTo>
                  <a:lnTo>
                    <a:pt x="4" y="422"/>
                  </a:lnTo>
                  <a:lnTo>
                    <a:pt x="8" y="386"/>
                  </a:lnTo>
                  <a:lnTo>
                    <a:pt x="14" y="352"/>
                  </a:lnTo>
                  <a:lnTo>
                    <a:pt x="22" y="318"/>
                  </a:lnTo>
                  <a:lnTo>
                    <a:pt x="32" y="286"/>
                  </a:lnTo>
                  <a:lnTo>
                    <a:pt x="44" y="252"/>
                  </a:lnTo>
                  <a:lnTo>
                    <a:pt x="56" y="222"/>
                  </a:lnTo>
                  <a:lnTo>
                    <a:pt x="70" y="190"/>
                  </a:lnTo>
                  <a:lnTo>
                    <a:pt x="86" y="160"/>
                  </a:lnTo>
                  <a:lnTo>
                    <a:pt x="104" y="132"/>
                  </a:lnTo>
                  <a:lnTo>
                    <a:pt x="122" y="104"/>
                  </a:lnTo>
                  <a:lnTo>
                    <a:pt x="142" y="76"/>
                  </a:lnTo>
                  <a:lnTo>
                    <a:pt x="162" y="50"/>
                  </a:lnTo>
                  <a:lnTo>
                    <a:pt x="186" y="24"/>
                  </a:lnTo>
                  <a:lnTo>
                    <a:pt x="208" y="0"/>
                  </a:lnTo>
                  <a:lnTo>
                    <a:pt x="212" y="8"/>
                  </a:lnTo>
                  <a:lnTo>
                    <a:pt x="206" y="16"/>
                  </a:lnTo>
                  <a:lnTo>
                    <a:pt x="184" y="38"/>
                  </a:lnTo>
                  <a:lnTo>
                    <a:pt x="162" y="64"/>
                  </a:lnTo>
                  <a:lnTo>
                    <a:pt x="142" y="88"/>
                  </a:lnTo>
                  <a:lnTo>
                    <a:pt x="124" y="116"/>
                  </a:lnTo>
                  <a:lnTo>
                    <a:pt x="106" y="142"/>
                  </a:lnTo>
                  <a:lnTo>
                    <a:pt x="90" y="170"/>
                  </a:lnTo>
                  <a:lnTo>
                    <a:pt x="74" y="200"/>
                  </a:lnTo>
                  <a:lnTo>
                    <a:pt x="60" y="230"/>
                  </a:lnTo>
                  <a:lnTo>
                    <a:pt x="48" y="260"/>
                  </a:lnTo>
                  <a:lnTo>
                    <a:pt x="38" y="292"/>
                  </a:lnTo>
                  <a:lnTo>
                    <a:pt x="30" y="324"/>
                  </a:lnTo>
                  <a:lnTo>
                    <a:pt x="22" y="356"/>
                  </a:lnTo>
                  <a:lnTo>
                    <a:pt x="16" y="390"/>
                  </a:lnTo>
                  <a:lnTo>
                    <a:pt x="12" y="424"/>
                  </a:lnTo>
                  <a:lnTo>
                    <a:pt x="8" y="458"/>
                  </a:lnTo>
                  <a:lnTo>
                    <a:pt x="8" y="494"/>
                  </a:lnTo>
                  <a:lnTo>
                    <a:pt x="8" y="528"/>
                  </a:lnTo>
                  <a:lnTo>
                    <a:pt x="12" y="562"/>
                  </a:lnTo>
                  <a:lnTo>
                    <a:pt x="16" y="596"/>
                  </a:lnTo>
                  <a:lnTo>
                    <a:pt x="22" y="630"/>
                  </a:lnTo>
                  <a:lnTo>
                    <a:pt x="30" y="662"/>
                  </a:lnTo>
                  <a:lnTo>
                    <a:pt x="38" y="694"/>
                  </a:lnTo>
                  <a:lnTo>
                    <a:pt x="48" y="726"/>
                  </a:lnTo>
                  <a:lnTo>
                    <a:pt x="60" y="756"/>
                  </a:lnTo>
                  <a:lnTo>
                    <a:pt x="74" y="786"/>
                  </a:lnTo>
                  <a:lnTo>
                    <a:pt x="90" y="816"/>
                  </a:lnTo>
                  <a:lnTo>
                    <a:pt x="106" y="844"/>
                  </a:lnTo>
                  <a:lnTo>
                    <a:pt x="124" y="870"/>
                  </a:lnTo>
                  <a:lnTo>
                    <a:pt x="142" y="898"/>
                  </a:lnTo>
                  <a:lnTo>
                    <a:pt x="162" y="922"/>
                  </a:lnTo>
                  <a:lnTo>
                    <a:pt x="184" y="948"/>
                  </a:lnTo>
                  <a:lnTo>
                    <a:pt x="206" y="972"/>
                  </a:lnTo>
                  <a:lnTo>
                    <a:pt x="230" y="994"/>
                  </a:lnTo>
                  <a:lnTo>
                    <a:pt x="254" y="1014"/>
                  </a:lnTo>
                  <a:lnTo>
                    <a:pt x="280" y="1034"/>
                  </a:lnTo>
                  <a:lnTo>
                    <a:pt x="306" y="1054"/>
                  </a:lnTo>
                  <a:lnTo>
                    <a:pt x="334" y="1072"/>
                  </a:lnTo>
                  <a:lnTo>
                    <a:pt x="362" y="1088"/>
                  </a:lnTo>
                  <a:lnTo>
                    <a:pt x="390" y="1102"/>
                  </a:lnTo>
                  <a:lnTo>
                    <a:pt x="420" y="1116"/>
                  </a:lnTo>
                  <a:lnTo>
                    <a:pt x="452" y="1128"/>
                  </a:lnTo>
                  <a:lnTo>
                    <a:pt x="482" y="1138"/>
                  </a:lnTo>
                  <a:lnTo>
                    <a:pt x="514" y="1148"/>
                  </a:lnTo>
                  <a:lnTo>
                    <a:pt x="548" y="1156"/>
                  </a:lnTo>
                  <a:lnTo>
                    <a:pt x="580" y="1162"/>
                  </a:lnTo>
                  <a:lnTo>
                    <a:pt x="614" y="1166"/>
                  </a:lnTo>
                  <a:lnTo>
                    <a:pt x="648" y="1168"/>
                  </a:lnTo>
                  <a:lnTo>
                    <a:pt x="684" y="1170"/>
                  </a:lnTo>
                  <a:lnTo>
                    <a:pt x="732" y="1168"/>
                  </a:lnTo>
                  <a:lnTo>
                    <a:pt x="778" y="1162"/>
                  </a:lnTo>
                  <a:lnTo>
                    <a:pt x="824" y="1154"/>
                  </a:lnTo>
                  <a:lnTo>
                    <a:pt x="870" y="114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7" name="Freeform 115"/>
            <p:cNvSpPr>
              <a:spLocks/>
            </p:cNvSpPr>
            <p:nvPr/>
          </p:nvSpPr>
          <p:spPr bwMode="auto">
            <a:xfrm>
              <a:off x="2598738" y="3532188"/>
              <a:ext cx="1289050" cy="1746250"/>
            </a:xfrm>
            <a:custGeom>
              <a:avLst/>
              <a:gdLst>
                <a:gd name="T0" fmla="*/ 2036286250 w 812"/>
                <a:gd name="T1" fmla="*/ 2147483646 h 1100"/>
                <a:gd name="T2" fmla="*/ 2046366875 w 812"/>
                <a:gd name="T3" fmla="*/ 2147483646 h 1100"/>
                <a:gd name="T4" fmla="*/ 1839714063 w 812"/>
                <a:gd name="T5" fmla="*/ 2147483646 h 1100"/>
                <a:gd name="T6" fmla="*/ 1622980625 w 812"/>
                <a:gd name="T7" fmla="*/ 2147483646 h 1100"/>
                <a:gd name="T8" fmla="*/ 1537295313 w 812"/>
                <a:gd name="T9" fmla="*/ 2147483646 h 1100"/>
                <a:gd name="T10" fmla="*/ 1376005313 w 812"/>
                <a:gd name="T11" fmla="*/ 2147483646 h 1100"/>
                <a:gd name="T12" fmla="*/ 1214715313 w 812"/>
                <a:gd name="T13" fmla="*/ 2147483646 h 1100"/>
                <a:gd name="T14" fmla="*/ 1063505938 w 812"/>
                <a:gd name="T15" fmla="*/ 2147483646 h 1100"/>
                <a:gd name="T16" fmla="*/ 917336875 w 812"/>
                <a:gd name="T17" fmla="*/ 2147483646 h 1100"/>
                <a:gd name="T18" fmla="*/ 781248438 w 812"/>
                <a:gd name="T19" fmla="*/ 2147483646 h 1100"/>
                <a:gd name="T20" fmla="*/ 650200313 w 812"/>
                <a:gd name="T21" fmla="*/ 2147483646 h 1100"/>
                <a:gd name="T22" fmla="*/ 529232813 w 812"/>
                <a:gd name="T23" fmla="*/ 2147483646 h 1100"/>
                <a:gd name="T24" fmla="*/ 473789375 w 812"/>
                <a:gd name="T25" fmla="*/ 2147483646 h 1100"/>
                <a:gd name="T26" fmla="*/ 367942813 w 812"/>
                <a:gd name="T27" fmla="*/ 2147483646 h 1100"/>
                <a:gd name="T28" fmla="*/ 277217188 w 812"/>
                <a:gd name="T29" fmla="*/ 2056447500 h 1100"/>
                <a:gd name="T30" fmla="*/ 196572188 w 812"/>
                <a:gd name="T31" fmla="*/ 1920359063 h 1100"/>
                <a:gd name="T32" fmla="*/ 126007813 w 812"/>
                <a:gd name="T33" fmla="*/ 1779230313 h 1100"/>
                <a:gd name="T34" fmla="*/ 70564375 w 812"/>
                <a:gd name="T35" fmla="*/ 1628020938 h 1100"/>
                <a:gd name="T36" fmla="*/ 30241875 w 812"/>
                <a:gd name="T37" fmla="*/ 1471771250 h 1100"/>
                <a:gd name="T38" fmla="*/ 10080625 w 812"/>
                <a:gd name="T39" fmla="*/ 1310481250 h 1100"/>
                <a:gd name="T40" fmla="*/ 0 w 812"/>
                <a:gd name="T41" fmla="*/ 1149191250 h 1100"/>
                <a:gd name="T42" fmla="*/ 0 w 812"/>
                <a:gd name="T43" fmla="*/ 1063505938 h 1100"/>
                <a:gd name="T44" fmla="*/ 20161250 w 812"/>
                <a:gd name="T45" fmla="*/ 897175625 h 1100"/>
                <a:gd name="T46" fmla="*/ 50403125 w 812"/>
                <a:gd name="T47" fmla="*/ 740925938 h 1100"/>
                <a:gd name="T48" fmla="*/ 95765938 w 812"/>
                <a:gd name="T49" fmla="*/ 589716563 h 1100"/>
                <a:gd name="T50" fmla="*/ 161290000 w 812"/>
                <a:gd name="T51" fmla="*/ 443547500 h 1100"/>
                <a:gd name="T52" fmla="*/ 231854375 w 812"/>
                <a:gd name="T53" fmla="*/ 307459063 h 1100"/>
                <a:gd name="T54" fmla="*/ 322580000 w 812"/>
                <a:gd name="T55" fmla="*/ 176410938 h 1100"/>
                <a:gd name="T56" fmla="*/ 423386250 w 812"/>
                <a:gd name="T57" fmla="*/ 55443438 h 1100"/>
                <a:gd name="T58" fmla="*/ 473789375 w 812"/>
                <a:gd name="T59" fmla="*/ 0 h 1100"/>
                <a:gd name="T60" fmla="*/ 483870000 w 812"/>
                <a:gd name="T61" fmla="*/ 15120938 h 1100"/>
                <a:gd name="T62" fmla="*/ 383063750 w 812"/>
                <a:gd name="T63" fmla="*/ 131048125 h 1100"/>
                <a:gd name="T64" fmla="*/ 292338125 w 812"/>
                <a:gd name="T65" fmla="*/ 252015625 h 1100"/>
                <a:gd name="T66" fmla="*/ 211693125 w 812"/>
                <a:gd name="T67" fmla="*/ 388104063 h 1100"/>
                <a:gd name="T68" fmla="*/ 146169063 w 812"/>
                <a:gd name="T69" fmla="*/ 524192500 h 1100"/>
                <a:gd name="T70" fmla="*/ 90725625 w 812"/>
                <a:gd name="T71" fmla="*/ 670361563 h 1100"/>
                <a:gd name="T72" fmla="*/ 50403125 w 812"/>
                <a:gd name="T73" fmla="*/ 826611250 h 1100"/>
                <a:gd name="T74" fmla="*/ 25201563 w 812"/>
                <a:gd name="T75" fmla="*/ 982860938 h 1100"/>
                <a:gd name="T76" fmla="*/ 20161250 w 812"/>
                <a:gd name="T77" fmla="*/ 1149191250 h 1100"/>
                <a:gd name="T78" fmla="*/ 20161250 w 812"/>
                <a:gd name="T79" fmla="*/ 1229836250 h 1100"/>
                <a:gd name="T80" fmla="*/ 40322500 w 812"/>
                <a:gd name="T81" fmla="*/ 1391126250 h 1100"/>
                <a:gd name="T82" fmla="*/ 70564375 w 812"/>
                <a:gd name="T83" fmla="*/ 1547375938 h 1100"/>
                <a:gd name="T84" fmla="*/ 115927188 w 812"/>
                <a:gd name="T85" fmla="*/ 1698585313 h 1100"/>
                <a:gd name="T86" fmla="*/ 146169063 w 812"/>
                <a:gd name="T87" fmla="*/ 1769149688 h 1100"/>
                <a:gd name="T88" fmla="*/ 211693125 w 812"/>
                <a:gd name="T89" fmla="*/ 1910278438 h 1100"/>
                <a:gd name="T90" fmla="*/ 292338125 w 812"/>
                <a:gd name="T91" fmla="*/ 2041326563 h 1100"/>
                <a:gd name="T92" fmla="*/ 383063750 w 812"/>
                <a:gd name="T93" fmla="*/ 2147483646 h 1100"/>
                <a:gd name="T94" fmla="*/ 488910313 w 812"/>
                <a:gd name="T95" fmla="*/ 2147483646 h 1100"/>
                <a:gd name="T96" fmla="*/ 544353750 w 812"/>
                <a:gd name="T97" fmla="*/ 2147483646 h 1100"/>
                <a:gd name="T98" fmla="*/ 665321250 w 812"/>
                <a:gd name="T99" fmla="*/ 2147483646 h 1100"/>
                <a:gd name="T100" fmla="*/ 791329063 w 812"/>
                <a:gd name="T101" fmla="*/ 2147483646 h 1100"/>
                <a:gd name="T102" fmla="*/ 927417500 w 812"/>
                <a:gd name="T103" fmla="*/ 2147483646 h 1100"/>
                <a:gd name="T104" fmla="*/ 997981875 w 812"/>
                <a:gd name="T105" fmla="*/ 2147483646 h 1100"/>
                <a:gd name="T106" fmla="*/ 1144150938 w 812"/>
                <a:gd name="T107" fmla="*/ 2147483646 h 1100"/>
                <a:gd name="T108" fmla="*/ 1300400625 w 812"/>
                <a:gd name="T109" fmla="*/ 2147483646 h 1100"/>
                <a:gd name="T110" fmla="*/ 1456650313 w 812"/>
                <a:gd name="T111" fmla="*/ 2147483646 h 1100"/>
                <a:gd name="T112" fmla="*/ 1622980625 w 812"/>
                <a:gd name="T113" fmla="*/ 2147483646 h 1100"/>
                <a:gd name="T114" fmla="*/ 1728827188 w 812"/>
                <a:gd name="T115" fmla="*/ 2147483646 h 1100"/>
                <a:gd name="T116" fmla="*/ 1935480000 w 812"/>
                <a:gd name="T117" fmla="*/ 2147483646 h 1100"/>
                <a:gd name="T118" fmla="*/ 2036286250 w 812"/>
                <a:gd name="T119" fmla="*/ 2147483646 h 110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812" h="1100">
                  <a:moveTo>
                    <a:pt x="808" y="1070"/>
                  </a:moveTo>
                  <a:lnTo>
                    <a:pt x="808" y="1070"/>
                  </a:lnTo>
                  <a:lnTo>
                    <a:pt x="812" y="1076"/>
                  </a:lnTo>
                  <a:lnTo>
                    <a:pt x="772" y="1086"/>
                  </a:lnTo>
                  <a:lnTo>
                    <a:pt x="730" y="1094"/>
                  </a:lnTo>
                  <a:lnTo>
                    <a:pt x="688" y="1098"/>
                  </a:lnTo>
                  <a:lnTo>
                    <a:pt x="644" y="1100"/>
                  </a:lnTo>
                  <a:lnTo>
                    <a:pt x="610" y="1098"/>
                  </a:lnTo>
                  <a:lnTo>
                    <a:pt x="578" y="1096"/>
                  </a:lnTo>
                  <a:lnTo>
                    <a:pt x="546" y="1092"/>
                  </a:lnTo>
                  <a:lnTo>
                    <a:pt x="514" y="1086"/>
                  </a:lnTo>
                  <a:lnTo>
                    <a:pt x="482" y="1078"/>
                  </a:lnTo>
                  <a:lnTo>
                    <a:pt x="452" y="1070"/>
                  </a:lnTo>
                  <a:lnTo>
                    <a:pt x="422" y="1060"/>
                  </a:lnTo>
                  <a:lnTo>
                    <a:pt x="394" y="1048"/>
                  </a:lnTo>
                  <a:lnTo>
                    <a:pt x="364" y="1036"/>
                  </a:lnTo>
                  <a:lnTo>
                    <a:pt x="336" y="1022"/>
                  </a:lnTo>
                  <a:lnTo>
                    <a:pt x="310" y="1006"/>
                  </a:lnTo>
                  <a:lnTo>
                    <a:pt x="284" y="990"/>
                  </a:lnTo>
                  <a:lnTo>
                    <a:pt x="258" y="972"/>
                  </a:lnTo>
                  <a:lnTo>
                    <a:pt x="234" y="952"/>
                  </a:lnTo>
                  <a:lnTo>
                    <a:pt x="210" y="932"/>
                  </a:lnTo>
                  <a:lnTo>
                    <a:pt x="188" y="910"/>
                  </a:lnTo>
                  <a:lnTo>
                    <a:pt x="168" y="888"/>
                  </a:lnTo>
                  <a:lnTo>
                    <a:pt x="146" y="864"/>
                  </a:lnTo>
                  <a:lnTo>
                    <a:pt x="128" y="840"/>
                  </a:lnTo>
                  <a:lnTo>
                    <a:pt x="110" y="816"/>
                  </a:lnTo>
                  <a:lnTo>
                    <a:pt x="94" y="788"/>
                  </a:lnTo>
                  <a:lnTo>
                    <a:pt x="78" y="762"/>
                  </a:lnTo>
                  <a:lnTo>
                    <a:pt x="64" y="734"/>
                  </a:lnTo>
                  <a:lnTo>
                    <a:pt x="50" y="706"/>
                  </a:lnTo>
                  <a:lnTo>
                    <a:pt x="38" y="676"/>
                  </a:lnTo>
                  <a:lnTo>
                    <a:pt x="28" y="646"/>
                  </a:lnTo>
                  <a:lnTo>
                    <a:pt x="20" y="616"/>
                  </a:lnTo>
                  <a:lnTo>
                    <a:pt x="12" y="584"/>
                  </a:lnTo>
                  <a:lnTo>
                    <a:pt x="8" y="554"/>
                  </a:lnTo>
                  <a:lnTo>
                    <a:pt x="4" y="520"/>
                  </a:lnTo>
                  <a:lnTo>
                    <a:pt x="0" y="488"/>
                  </a:lnTo>
                  <a:lnTo>
                    <a:pt x="0" y="456"/>
                  </a:lnTo>
                  <a:lnTo>
                    <a:pt x="0" y="422"/>
                  </a:lnTo>
                  <a:lnTo>
                    <a:pt x="4" y="390"/>
                  </a:lnTo>
                  <a:lnTo>
                    <a:pt x="8" y="356"/>
                  </a:lnTo>
                  <a:lnTo>
                    <a:pt x="12" y="326"/>
                  </a:lnTo>
                  <a:lnTo>
                    <a:pt x="20" y="294"/>
                  </a:lnTo>
                  <a:lnTo>
                    <a:pt x="28" y="264"/>
                  </a:lnTo>
                  <a:lnTo>
                    <a:pt x="38" y="234"/>
                  </a:lnTo>
                  <a:lnTo>
                    <a:pt x="50" y="204"/>
                  </a:lnTo>
                  <a:lnTo>
                    <a:pt x="64" y="176"/>
                  </a:lnTo>
                  <a:lnTo>
                    <a:pt x="78" y="148"/>
                  </a:lnTo>
                  <a:lnTo>
                    <a:pt x="92" y="122"/>
                  </a:lnTo>
                  <a:lnTo>
                    <a:pt x="110" y="96"/>
                  </a:lnTo>
                  <a:lnTo>
                    <a:pt x="128" y="70"/>
                  </a:lnTo>
                  <a:lnTo>
                    <a:pt x="146" y="46"/>
                  </a:lnTo>
                  <a:lnTo>
                    <a:pt x="168" y="22"/>
                  </a:lnTo>
                  <a:lnTo>
                    <a:pt x="188" y="0"/>
                  </a:lnTo>
                  <a:lnTo>
                    <a:pt x="192" y="6"/>
                  </a:lnTo>
                  <a:lnTo>
                    <a:pt x="172" y="30"/>
                  </a:lnTo>
                  <a:lnTo>
                    <a:pt x="152" y="52"/>
                  </a:lnTo>
                  <a:lnTo>
                    <a:pt x="132" y="76"/>
                  </a:lnTo>
                  <a:lnTo>
                    <a:pt x="116" y="100"/>
                  </a:lnTo>
                  <a:lnTo>
                    <a:pt x="98" y="126"/>
                  </a:lnTo>
                  <a:lnTo>
                    <a:pt x="84" y="154"/>
                  </a:lnTo>
                  <a:lnTo>
                    <a:pt x="70" y="180"/>
                  </a:lnTo>
                  <a:lnTo>
                    <a:pt x="58" y="208"/>
                  </a:lnTo>
                  <a:lnTo>
                    <a:pt x="46" y="238"/>
                  </a:lnTo>
                  <a:lnTo>
                    <a:pt x="36" y="266"/>
                  </a:lnTo>
                  <a:lnTo>
                    <a:pt x="28" y="296"/>
                  </a:lnTo>
                  <a:lnTo>
                    <a:pt x="20" y="328"/>
                  </a:lnTo>
                  <a:lnTo>
                    <a:pt x="14" y="358"/>
                  </a:lnTo>
                  <a:lnTo>
                    <a:pt x="10" y="390"/>
                  </a:lnTo>
                  <a:lnTo>
                    <a:pt x="8" y="422"/>
                  </a:lnTo>
                  <a:lnTo>
                    <a:pt x="8" y="456"/>
                  </a:lnTo>
                  <a:lnTo>
                    <a:pt x="8" y="488"/>
                  </a:lnTo>
                  <a:lnTo>
                    <a:pt x="10" y="520"/>
                  </a:lnTo>
                  <a:lnTo>
                    <a:pt x="16" y="552"/>
                  </a:lnTo>
                  <a:lnTo>
                    <a:pt x="20" y="584"/>
                  </a:lnTo>
                  <a:lnTo>
                    <a:pt x="28" y="614"/>
                  </a:lnTo>
                  <a:lnTo>
                    <a:pt x="36" y="644"/>
                  </a:lnTo>
                  <a:lnTo>
                    <a:pt x="46" y="674"/>
                  </a:lnTo>
                  <a:lnTo>
                    <a:pt x="58" y="702"/>
                  </a:lnTo>
                  <a:lnTo>
                    <a:pt x="70" y="730"/>
                  </a:lnTo>
                  <a:lnTo>
                    <a:pt x="84" y="758"/>
                  </a:lnTo>
                  <a:lnTo>
                    <a:pt x="100" y="784"/>
                  </a:lnTo>
                  <a:lnTo>
                    <a:pt x="116" y="810"/>
                  </a:lnTo>
                  <a:lnTo>
                    <a:pt x="134" y="836"/>
                  </a:lnTo>
                  <a:lnTo>
                    <a:pt x="152" y="860"/>
                  </a:lnTo>
                  <a:lnTo>
                    <a:pt x="172" y="882"/>
                  </a:lnTo>
                  <a:lnTo>
                    <a:pt x="194" y="904"/>
                  </a:lnTo>
                  <a:lnTo>
                    <a:pt x="216" y="926"/>
                  </a:lnTo>
                  <a:lnTo>
                    <a:pt x="240" y="946"/>
                  </a:lnTo>
                  <a:lnTo>
                    <a:pt x="264" y="964"/>
                  </a:lnTo>
                  <a:lnTo>
                    <a:pt x="288" y="982"/>
                  </a:lnTo>
                  <a:lnTo>
                    <a:pt x="314" y="998"/>
                  </a:lnTo>
                  <a:lnTo>
                    <a:pt x="340" y="1014"/>
                  </a:lnTo>
                  <a:lnTo>
                    <a:pt x="368" y="1028"/>
                  </a:lnTo>
                  <a:lnTo>
                    <a:pt x="396" y="1042"/>
                  </a:lnTo>
                  <a:lnTo>
                    <a:pt x="426" y="1052"/>
                  </a:lnTo>
                  <a:lnTo>
                    <a:pt x="454" y="1062"/>
                  </a:lnTo>
                  <a:lnTo>
                    <a:pt x="484" y="1070"/>
                  </a:lnTo>
                  <a:lnTo>
                    <a:pt x="516" y="1078"/>
                  </a:lnTo>
                  <a:lnTo>
                    <a:pt x="546" y="1084"/>
                  </a:lnTo>
                  <a:lnTo>
                    <a:pt x="578" y="1088"/>
                  </a:lnTo>
                  <a:lnTo>
                    <a:pt x="612" y="1090"/>
                  </a:lnTo>
                  <a:lnTo>
                    <a:pt x="644" y="1092"/>
                  </a:lnTo>
                  <a:lnTo>
                    <a:pt x="686" y="1090"/>
                  </a:lnTo>
                  <a:lnTo>
                    <a:pt x="728" y="1086"/>
                  </a:lnTo>
                  <a:lnTo>
                    <a:pt x="768" y="1078"/>
                  </a:lnTo>
                  <a:lnTo>
                    <a:pt x="808" y="107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8" name="Freeform 116"/>
            <p:cNvSpPr>
              <a:spLocks/>
            </p:cNvSpPr>
            <p:nvPr/>
          </p:nvSpPr>
          <p:spPr bwMode="auto">
            <a:xfrm>
              <a:off x="2662238" y="3589338"/>
              <a:ext cx="1193800" cy="1625600"/>
            </a:xfrm>
            <a:custGeom>
              <a:avLst/>
              <a:gdLst>
                <a:gd name="T0" fmla="*/ 1885076875 w 752"/>
                <a:gd name="T1" fmla="*/ 2147483646 h 1024"/>
                <a:gd name="T2" fmla="*/ 1895157500 w 752"/>
                <a:gd name="T3" fmla="*/ 2147483646 h 1024"/>
                <a:gd name="T4" fmla="*/ 1708665938 w 752"/>
                <a:gd name="T5" fmla="*/ 2147483646 h 1024"/>
                <a:gd name="T6" fmla="*/ 1522174375 w 752"/>
                <a:gd name="T7" fmla="*/ 2147483646 h 1024"/>
                <a:gd name="T8" fmla="*/ 1441529375 w 752"/>
                <a:gd name="T9" fmla="*/ 2147483646 h 1024"/>
                <a:gd name="T10" fmla="*/ 1290320000 w 752"/>
                <a:gd name="T11" fmla="*/ 2147483646 h 1024"/>
                <a:gd name="T12" fmla="*/ 1139110625 w 752"/>
                <a:gd name="T13" fmla="*/ 2147483646 h 1024"/>
                <a:gd name="T14" fmla="*/ 997981875 w 752"/>
                <a:gd name="T15" fmla="*/ 2147483646 h 1024"/>
                <a:gd name="T16" fmla="*/ 861893438 w 752"/>
                <a:gd name="T17" fmla="*/ 2147483646 h 1024"/>
                <a:gd name="T18" fmla="*/ 730845313 w 752"/>
                <a:gd name="T19" fmla="*/ 2147483646 h 1024"/>
                <a:gd name="T20" fmla="*/ 609877813 w 752"/>
                <a:gd name="T21" fmla="*/ 2147483646 h 1024"/>
                <a:gd name="T22" fmla="*/ 498990938 w 752"/>
                <a:gd name="T23" fmla="*/ 2147483646 h 1024"/>
                <a:gd name="T24" fmla="*/ 443547500 w 752"/>
                <a:gd name="T25" fmla="*/ 2132052188 h 1024"/>
                <a:gd name="T26" fmla="*/ 347781563 w 752"/>
                <a:gd name="T27" fmla="*/ 2026205625 h 1024"/>
                <a:gd name="T28" fmla="*/ 257055938 w 752"/>
                <a:gd name="T29" fmla="*/ 1905238125 h 1024"/>
                <a:gd name="T30" fmla="*/ 181451250 w 752"/>
                <a:gd name="T31" fmla="*/ 1779230313 h 1024"/>
                <a:gd name="T32" fmla="*/ 120967500 w 752"/>
                <a:gd name="T33" fmla="*/ 1648182188 h 1024"/>
                <a:gd name="T34" fmla="*/ 65524063 w 752"/>
                <a:gd name="T35" fmla="*/ 1507053438 h 1024"/>
                <a:gd name="T36" fmla="*/ 30241875 w 752"/>
                <a:gd name="T37" fmla="*/ 1360884375 h 1024"/>
                <a:gd name="T38" fmla="*/ 5040313 w 752"/>
                <a:gd name="T39" fmla="*/ 1209675000 h 1024"/>
                <a:gd name="T40" fmla="*/ 0 w 752"/>
                <a:gd name="T41" fmla="*/ 1058465625 h 1024"/>
                <a:gd name="T42" fmla="*/ 0 w 752"/>
                <a:gd name="T43" fmla="*/ 977820625 h 1024"/>
                <a:gd name="T44" fmla="*/ 15120938 w 752"/>
                <a:gd name="T45" fmla="*/ 831651563 h 1024"/>
                <a:gd name="T46" fmla="*/ 45362813 w 752"/>
                <a:gd name="T47" fmla="*/ 685482500 h 1024"/>
                <a:gd name="T48" fmla="*/ 85685313 w 752"/>
                <a:gd name="T49" fmla="*/ 544353750 h 1024"/>
                <a:gd name="T50" fmla="*/ 141128750 w 752"/>
                <a:gd name="T51" fmla="*/ 408265313 h 1024"/>
                <a:gd name="T52" fmla="*/ 211693125 w 752"/>
                <a:gd name="T53" fmla="*/ 282257500 h 1024"/>
                <a:gd name="T54" fmla="*/ 287297813 w 752"/>
                <a:gd name="T55" fmla="*/ 161290000 h 1024"/>
                <a:gd name="T56" fmla="*/ 378023438 w 752"/>
                <a:gd name="T57" fmla="*/ 50403125 h 1024"/>
                <a:gd name="T58" fmla="*/ 428426563 w 752"/>
                <a:gd name="T59" fmla="*/ 0 h 1024"/>
                <a:gd name="T60" fmla="*/ 438507188 w 752"/>
                <a:gd name="T61" fmla="*/ 15120938 h 1024"/>
                <a:gd name="T62" fmla="*/ 342741250 w 752"/>
                <a:gd name="T63" fmla="*/ 120967500 h 1024"/>
                <a:gd name="T64" fmla="*/ 262096250 w 752"/>
                <a:gd name="T65" fmla="*/ 236894688 h 1024"/>
                <a:gd name="T66" fmla="*/ 191531875 w 752"/>
                <a:gd name="T67" fmla="*/ 357862188 h 1024"/>
                <a:gd name="T68" fmla="*/ 131048125 w 752"/>
                <a:gd name="T69" fmla="*/ 488910313 h 1024"/>
                <a:gd name="T70" fmla="*/ 85685313 w 752"/>
                <a:gd name="T71" fmla="*/ 619958438 h 1024"/>
                <a:gd name="T72" fmla="*/ 50403125 w 752"/>
                <a:gd name="T73" fmla="*/ 761087188 h 1024"/>
                <a:gd name="T74" fmla="*/ 25201563 w 752"/>
                <a:gd name="T75" fmla="*/ 907256250 h 1024"/>
                <a:gd name="T76" fmla="*/ 20161250 w 752"/>
                <a:gd name="T77" fmla="*/ 1058465625 h 1024"/>
                <a:gd name="T78" fmla="*/ 20161250 w 752"/>
                <a:gd name="T79" fmla="*/ 1134070313 h 1024"/>
                <a:gd name="T80" fmla="*/ 35282188 w 752"/>
                <a:gd name="T81" fmla="*/ 1285279688 h 1024"/>
                <a:gd name="T82" fmla="*/ 65524063 w 752"/>
                <a:gd name="T83" fmla="*/ 1431448750 h 1024"/>
                <a:gd name="T84" fmla="*/ 110886875 w 752"/>
                <a:gd name="T85" fmla="*/ 1572577500 h 1024"/>
                <a:gd name="T86" fmla="*/ 136088438 w 752"/>
                <a:gd name="T87" fmla="*/ 1643141875 h 1024"/>
                <a:gd name="T88" fmla="*/ 201612500 w 752"/>
                <a:gd name="T89" fmla="*/ 1774190000 h 1024"/>
                <a:gd name="T90" fmla="*/ 277217188 w 752"/>
                <a:gd name="T91" fmla="*/ 1895157500 h 1024"/>
                <a:gd name="T92" fmla="*/ 362902500 w 752"/>
                <a:gd name="T93" fmla="*/ 2011084688 h 1024"/>
                <a:gd name="T94" fmla="*/ 458668438 w 752"/>
                <a:gd name="T95" fmla="*/ 2116931250 h 1024"/>
                <a:gd name="T96" fmla="*/ 514111875 w 752"/>
                <a:gd name="T97" fmla="*/ 2147483646 h 1024"/>
                <a:gd name="T98" fmla="*/ 624998750 w 752"/>
                <a:gd name="T99" fmla="*/ 2147483646 h 1024"/>
                <a:gd name="T100" fmla="*/ 740925938 w 752"/>
                <a:gd name="T101" fmla="*/ 2147483646 h 1024"/>
                <a:gd name="T102" fmla="*/ 871974063 w 752"/>
                <a:gd name="T103" fmla="*/ 2147483646 h 1024"/>
                <a:gd name="T104" fmla="*/ 937498125 w 752"/>
                <a:gd name="T105" fmla="*/ 2147483646 h 1024"/>
                <a:gd name="T106" fmla="*/ 1073586563 w 752"/>
                <a:gd name="T107" fmla="*/ 2147483646 h 1024"/>
                <a:gd name="T108" fmla="*/ 1219755625 w 752"/>
                <a:gd name="T109" fmla="*/ 2147483646 h 1024"/>
                <a:gd name="T110" fmla="*/ 1365924688 w 752"/>
                <a:gd name="T111" fmla="*/ 2147483646 h 1024"/>
                <a:gd name="T112" fmla="*/ 1522174375 w 752"/>
                <a:gd name="T113" fmla="*/ 2147483646 h 1024"/>
                <a:gd name="T114" fmla="*/ 1612900000 w 752"/>
                <a:gd name="T115" fmla="*/ 2147483646 h 1024"/>
                <a:gd name="T116" fmla="*/ 1794351250 w 752"/>
                <a:gd name="T117" fmla="*/ 2147483646 h 1024"/>
                <a:gd name="T118" fmla="*/ 1885076875 w 752"/>
                <a:gd name="T119" fmla="*/ 2147483646 h 1024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52" h="1024">
                  <a:moveTo>
                    <a:pt x="748" y="998"/>
                  </a:moveTo>
                  <a:lnTo>
                    <a:pt x="748" y="998"/>
                  </a:lnTo>
                  <a:lnTo>
                    <a:pt x="752" y="1004"/>
                  </a:lnTo>
                  <a:lnTo>
                    <a:pt x="716" y="1012"/>
                  </a:lnTo>
                  <a:lnTo>
                    <a:pt x="678" y="1018"/>
                  </a:lnTo>
                  <a:lnTo>
                    <a:pt x="642" y="1022"/>
                  </a:lnTo>
                  <a:lnTo>
                    <a:pt x="604" y="1024"/>
                  </a:lnTo>
                  <a:lnTo>
                    <a:pt x="572" y="1022"/>
                  </a:lnTo>
                  <a:lnTo>
                    <a:pt x="542" y="1020"/>
                  </a:lnTo>
                  <a:lnTo>
                    <a:pt x="512" y="1016"/>
                  </a:lnTo>
                  <a:lnTo>
                    <a:pt x="482" y="1010"/>
                  </a:lnTo>
                  <a:lnTo>
                    <a:pt x="452" y="1004"/>
                  </a:lnTo>
                  <a:lnTo>
                    <a:pt x="424" y="996"/>
                  </a:lnTo>
                  <a:lnTo>
                    <a:pt x="396" y="986"/>
                  </a:lnTo>
                  <a:lnTo>
                    <a:pt x="368" y="976"/>
                  </a:lnTo>
                  <a:lnTo>
                    <a:pt x="342" y="964"/>
                  </a:lnTo>
                  <a:lnTo>
                    <a:pt x="316" y="950"/>
                  </a:lnTo>
                  <a:lnTo>
                    <a:pt x="290" y="936"/>
                  </a:lnTo>
                  <a:lnTo>
                    <a:pt x="266" y="920"/>
                  </a:lnTo>
                  <a:lnTo>
                    <a:pt x="242" y="904"/>
                  </a:lnTo>
                  <a:lnTo>
                    <a:pt x="220" y="886"/>
                  </a:lnTo>
                  <a:lnTo>
                    <a:pt x="198" y="866"/>
                  </a:lnTo>
                  <a:lnTo>
                    <a:pt x="176" y="846"/>
                  </a:lnTo>
                  <a:lnTo>
                    <a:pt x="156" y="826"/>
                  </a:lnTo>
                  <a:lnTo>
                    <a:pt x="138" y="804"/>
                  </a:lnTo>
                  <a:lnTo>
                    <a:pt x="120" y="780"/>
                  </a:lnTo>
                  <a:lnTo>
                    <a:pt x="102" y="756"/>
                  </a:lnTo>
                  <a:lnTo>
                    <a:pt x="88" y="732"/>
                  </a:lnTo>
                  <a:lnTo>
                    <a:pt x="72" y="706"/>
                  </a:lnTo>
                  <a:lnTo>
                    <a:pt x="60" y="680"/>
                  </a:lnTo>
                  <a:lnTo>
                    <a:pt x="48" y="654"/>
                  </a:lnTo>
                  <a:lnTo>
                    <a:pt x="36" y="626"/>
                  </a:lnTo>
                  <a:lnTo>
                    <a:pt x="26" y="598"/>
                  </a:lnTo>
                  <a:lnTo>
                    <a:pt x="18" y="570"/>
                  </a:lnTo>
                  <a:lnTo>
                    <a:pt x="12" y="540"/>
                  </a:lnTo>
                  <a:lnTo>
                    <a:pt x="6" y="512"/>
                  </a:lnTo>
                  <a:lnTo>
                    <a:pt x="2" y="480"/>
                  </a:lnTo>
                  <a:lnTo>
                    <a:pt x="0" y="450"/>
                  </a:lnTo>
                  <a:lnTo>
                    <a:pt x="0" y="420"/>
                  </a:lnTo>
                  <a:lnTo>
                    <a:pt x="0" y="388"/>
                  </a:lnTo>
                  <a:lnTo>
                    <a:pt x="2" y="358"/>
                  </a:lnTo>
                  <a:lnTo>
                    <a:pt x="6" y="330"/>
                  </a:lnTo>
                  <a:lnTo>
                    <a:pt x="12" y="300"/>
                  </a:lnTo>
                  <a:lnTo>
                    <a:pt x="18" y="272"/>
                  </a:lnTo>
                  <a:lnTo>
                    <a:pt x="26" y="244"/>
                  </a:lnTo>
                  <a:lnTo>
                    <a:pt x="34" y="216"/>
                  </a:lnTo>
                  <a:lnTo>
                    <a:pt x="46" y="190"/>
                  </a:lnTo>
                  <a:lnTo>
                    <a:pt x="56" y="162"/>
                  </a:lnTo>
                  <a:lnTo>
                    <a:pt x="70" y="138"/>
                  </a:lnTo>
                  <a:lnTo>
                    <a:pt x="84" y="112"/>
                  </a:lnTo>
                  <a:lnTo>
                    <a:pt x="98" y="88"/>
                  </a:lnTo>
                  <a:lnTo>
                    <a:pt x="114" y="64"/>
                  </a:lnTo>
                  <a:lnTo>
                    <a:pt x="132" y="42"/>
                  </a:lnTo>
                  <a:lnTo>
                    <a:pt x="150" y="20"/>
                  </a:lnTo>
                  <a:lnTo>
                    <a:pt x="170" y="0"/>
                  </a:lnTo>
                  <a:lnTo>
                    <a:pt x="174" y="6"/>
                  </a:lnTo>
                  <a:lnTo>
                    <a:pt x="154" y="28"/>
                  </a:lnTo>
                  <a:lnTo>
                    <a:pt x="136" y="48"/>
                  </a:lnTo>
                  <a:lnTo>
                    <a:pt x="120" y="70"/>
                  </a:lnTo>
                  <a:lnTo>
                    <a:pt x="104" y="94"/>
                  </a:lnTo>
                  <a:lnTo>
                    <a:pt x="90" y="118"/>
                  </a:lnTo>
                  <a:lnTo>
                    <a:pt x="76" y="142"/>
                  </a:lnTo>
                  <a:lnTo>
                    <a:pt x="64" y="168"/>
                  </a:lnTo>
                  <a:lnTo>
                    <a:pt x="52" y="194"/>
                  </a:lnTo>
                  <a:lnTo>
                    <a:pt x="42" y="220"/>
                  </a:lnTo>
                  <a:lnTo>
                    <a:pt x="34" y="246"/>
                  </a:lnTo>
                  <a:lnTo>
                    <a:pt x="26" y="274"/>
                  </a:lnTo>
                  <a:lnTo>
                    <a:pt x="20" y="302"/>
                  </a:lnTo>
                  <a:lnTo>
                    <a:pt x="14" y="330"/>
                  </a:lnTo>
                  <a:lnTo>
                    <a:pt x="10" y="360"/>
                  </a:lnTo>
                  <a:lnTo>
                    <a:pt x="8" y="390"/>
                  </a:lnTo>
                  <a:lnTo>
                    <a:pt x="8" y="420"/>
                  </a:lnTo>
                  <a:lnTo>
                    <a:pt x="8" y="450"/>
                  </a:lnTo>
                  <a:lnTo>
                    <a:pt x="10" y="480"/>
                  </a:lnTo>
                  <a:lnTo>
                    <a:pt x="14" y="510"/>
                  </a:lnTo>
                  <a:lnTo>
                    <a:pt x="20" y="540"/>
                  </a:lnTo>
                  <a:lnTo>
                    <a:pt x="26" y="568"/>
                  </a:lnTo>
                  <a:lnTo>
                    <a:pt x="34" y="596"/>
                  </a:lnTo>
                  <a:lnTo>
                    <a:pt x="44" y="624"/>
                  </a:lnTo>
                  <a:lnTo>
                    <a:pt x="54" y="652"/>
                  </a:lnTo>
                  <a:lnTo>
                    <a:pt x="66" y="678"/>
                  </a:lnTo>
                  <a:lnTo>
                    <a:pt x="80" y="704"/>
                  </a:lnTo>
                  <a:lnTo>
                    <a:pt x="94" y="728"/>
                  </a:lnTo>
                  <a:lnTo>
                    <a:pt x="110" y="752"/>
                  </a:lnTo>
                  <a:lnTo>
                    <a:pt x="126" y="776"/>
                  </a:lnTo>
                  <a:lnTo>
                    <a:pt x="144" y="798"/>
                  </a:lnTo>
                  <a:lnTo>
                    <a:pt x="162" y="820"/>
                  </a:lnTo>
                  <a:lnTo>
                    <a:pt x="182" y="840"/>
                  </a:lnTo>
                  <a:lnTo>
                    <a:pt x="204" y="860"/>
                  </a:lnTo>
                  <a:lnTo>
                    <a:pt x="224" y="878"/>
                  </a:lnTo>
                  <a:lnTo>
                    <a:pt x="248" y="896"/>
                  </a:lnTo>
                  <a:lnTo>
                    <a:pt x="270" y="914"/>
                  </a:lnTo>
                  <a:lnTo>
                    <a:pt x="294" y="928"/>
                  </a:lnTo>
                  <a:lnTo>
                    <a:pt x="320" y="944"/>
                  </a:lnTo>
                  <a:lnTo>
                    <a:pt x="346" y="956"/>
                  </a:lnTo>
                  <a:lnTo>
                    <a:pt x="372" y="968"/>
                  </a:lnTo>
                  <a:lnTo>
                    <a:pt x="398" y="978"/>
                  </a:lnTo>
                  <a:lnTo>
                    <a:pt x="426" y="988"/>
                  </a:lnTo>
                  <a:lnTo>
                    <a:pt x="454" y="996"/>
                  </a:lnTo>
                  <a:lnTo>
                    <a:pt x="484" y="1002"/>
                  </a:lnTo>
                  <a:lnTo>
                    <a:pt x="512" y="1008"/>
                  </a:lnTo>
                  <a:lnTo>
                    <a:pt x="542" y="1012"/>
                  </a:lnTo>
                  <a:lnTo>
                    <a:pt x="574" y="1014"/>
                  </a:lnTo>
                  <a:lnTo>
                    <a:pt x="604" y="1016"/>
                  </a:lnTo>
                  <a:lnTo>
                    <a:pt x="640" y="1014"/>
                  </a:lnTo>
                  <a:lnTo>
                    <a:pt x="676" y="1010"/>
                  </a:lnTo>
                  <a:lnTo>
                    <a:pt x="712" y="1006"/>
                  </a:lnTo>
                  <a:lnTo>
                    <a:pt x="748" y="99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89" name="Freeform 117"/>
            <p:cNvSpPr>
              <a:spLocks/>
            </p:cNvSpPr>
            <p:nvPr/>
          </p:nvSpPr>
          <p:spPr bwMode="auto">
            <a:xfrm>
              <a:off x="2725738" y="3643313"/>
              <a:ext cx="1098550" cy="1508125"/>
            </a:xfrm>
            <a:custGeom>
              <a:avLst/>
              <a:gdLst>
                <a:gd name="T0" fmla="*/ 1733867500 w 692"/>
                <a:gd name="T1" fmla="*/ 2147483646 h 950"/>
                <a:gd name="T2" fmla="*/ 1743948125 w 692"/>
                <a:gd name="T3" fmla="*/ 2147483646 h 950"/>
                <a:gd name="T4" fmla="*/ 1582658125 w 692"/>
                <a:gd name="T5" fmla="*/ 2147483646 h 950"/>
                <a:gd name="T6" fmla="*/ 1421368125 w 692"/>
                <a:gd name="T7" fmla="*/ 2147483646 h 950"/>
                <a:gd name="T8" fmla="*/ 1345763438 w 692"/>
                <a:gd name="T9" fmla="*/ 2147483646 h 950"/>
                <a:gd name="T10" fmla="*/ 1204634688 w 692"/>
                <a:gd name="T11" fmla="*/ 2147483646 h 950"/>
                <a:gd name="T12" fmla="*/ 1063505938 w 692"/>
                <a:gd name="T13" fmla="*/ 2147483646 h 950"/>
                <a:gd name="T14" fmla="*/ 932457813 w 692"/>
                <a:gd name="T15" fmla="*/ 2147483646 h 950"/>
                <a:gd name="T16" fmla="*/ 806450000 w 692"/>
                <a:gd name="T17" fmla="*/ 2147483646 h 950"/>
                <a:gd name="T18" fmla="*/ 685482500 w 692"/>
                <a:gd name="T19" fmla="*/ 2147483646 h 950"/>
                <a:gd name="T20" fmla="*/ 569555313 w 692"/>
                <a:gd name="T21" fmla="*/ 2106850625 h 950"/>
                <a:gd name="T22" fmla="*/ 463708750 w 692"/>
                <a:gd name="T23" fmla="*/ 2021165313 h 950"/>
                <a:gd name="T24" fmla="*/ 413305625 w 692"/>
                <a:gd name="T25" fmla="*/ 1975802500 h 950"/>
                <a:gd name="T26" fmla="*/ 322580000 w 692"/>
                <a:gd name="T27" fmla="*/ 1874996250 h 950"/>
                <a:gd name="T28" fmla="*/ 241935000 w 692"/>
                <a:gd name="T29" fmla="*/ 1764109375 h 950"/>
                <a:gd name="T30" fmla="*/ 171370625 w 692"/>
                <a:gd name="T31" fmla="*/ 1648182188 h 950"/>
                <a:gd name="T32" fmla="*/ 110886875 w 692"/>
                <a:gd name="T33" fmla="*/ 1522174375 h 950"/>
                <a:gd name="T34" fmla="*/ 65524063 w 692"/>
                <a:gd name="T35" fmla="*/ 1391126250 h 950"/>
                <a:gd name="T36" fmla="*/ 30241875 w 692"/>
                <a:gd name="T37" fmla="*/ 1255037813 h 950"/>
                <a:gd name="T38" fmla="*/ 5040313 w 692"/>
                <a:gd name="T39" fmla="*/ 1113909063 h 950"/>
                <a:gd name="T40" fmla="*/ 0 w 692"/>
                <a:gd name="T41" fmla="*/ 972780313 h 950"/>
                <a:gd name="T42" fmla="*/ 0 w 692"/>
                <a:gd name="T43" fmla="*/ 902215938 h 950"/>
                <a:gd name="T44" fmla="*/ 15120938 w 692"/>
                <a:gd name="T45" fmla="*/ 766127500 h 950"/>
                <a:gd name="T46" fmla="*/ 40322500 w 692"/>
                <a:gd name="T47" fmla="*/ 630039063 h 950"/>
                <a:gd name="T48" fmla="*/ 75604688 w 692"/>
                <a:gd name="T49" fmla="*/ 504031250 h 950"/>
                <a:gd name="T50" fmla="*/ 126007813 w 692"/>
                <a:gd name="T51" fmla="*/ 378023438 h 950"/>
                <a:gd name="T52" fmla="*/ 186491563 w 692"/>
                <a:gd name="T53" fmla="*/ 262096250 h 950"/>
                <a:gd name="T54" fmla="*/ 297378438 w 692"/>
                <a:gd name="T55" fmla="*/ 100806250 h 950"/>
                <a:gd name="T56" fmla="*/ 378023438 w 692"/>
                <a:gd name="T57" fmla="*/ 0 h 950"/>
                <a:gd name="T58" fmla="*/ 393144375 w 692"/>
                <a:gd name="T59" fmla="*/ 20161250 h 950"/>
                <a:gd name="T60" fmla="*/ 236894688 w 692"/>
                <a:gd name="T61" fmla="*/ 221773750 h 950"/>
                <a:gd name="T62" fmla="*/ 120967500 w 692"/>
                <a:gd name="T63" fmla="*/ 448587813 h 950"/>
                <a:gd name="T64" fmla="*/ 75604688 w 692"/>
                <a:gd name="T65" fmla="*/ 574595625 h 950"/>
                <a:gd name="T66" fmla="*/ 45362813 w 692"/>
                <a:gd name="T67" fmla="*/ 700603438 h 950"/>
                <a:gd name="T68" fmla="*/ 25201563 w 692"/>
                <a:gd name="T69" fmla="*/ 836691875 h 950"/>
                <a:gd name="T70" fmla="*/ 20161250 w 692"/>
                <a:gd name="T71" fmla="*/ 972780313 h 950"/>
                <a:gd name="T72" fmla="*/ 20161250 w 692"/>
                <a:gd name="T73" fmla="*/ 1043344688 h 950"/>
                <a:gd name="T74" fmla="*/ 35282188 w 692"/>
                <a:gd name="T75" fmla="*/ 1184473438 h 950"/>
                <a:gd name="T76" fmla="*/ 65524063 w 692"/>
                <a:gd name="T77" fmla="*/ 1320561875 h 950"/>
                <a:gd name="T78" fmla="*/ 105846563 w 692"/>
                <a:gd name="T79" fmla="*/ 1451610000 h 950"/>
                <a:gd name="T80" fmla="*/ 131048125 w 692"/>
                <a:gd name="T81" fmla="*/ 1517134063 h 950"/>
                <a:gd name="T82" fmla="*/ 186491563 w 692"/>
                <a:gd name="T83" fmla="*/ 1638101563 h 950"/>
                <a:gd name="T84" fmla="*/ 257055938 w 692"/>
                <a:gd name="T85" fmla="*/ 1754028750 h 950"/>
                <a:gd name="T86" fmla="*/ 337700938 w 692"/>
                <a:gd name="T87" fmla="*/ 1859875313 h 950"/>
                <a:gd name="T88" fmla="*/ 428426563 w 692"/>
                <a:gd name="T89" fmla="*/ 1960681563 h 950"/>
                <a:gd name="T90" fmla="*/ 478829688 w 692"/>
                <a:gd name="T91" fmla="*/ 2006044375 h 950"/>
                <a:gd name="T92" fmla="*/ 584676250 w 692"/>
                <a:gd name="T93" fmla="*/ 2091729688 h 950"/>
                <a:gd name="T94" fmla="*/ 695563125 w 692"/>
                <a:gd name="T95" fmla="*/ 2147483646 h 950"/>
                <a:gd name="T96" fmla="*/ 811490313 w 692"/>
                <a:gd name="T97" fmla="*/ 2147483646 h 950"/>
                <a:gd name="T98" fmla="*/ 877014375 w 692"/>
                <a:gd name="T99" fmla="*/ 2147483646 h 950"/>
                <a:gd name="T100" fmla="*/ 1003022188 w 692"/>
                <a:gd name="T101" fmla="*/ 2147483646 h 950"/>
                <a:gd name="T102" fmla="*/ 1139110625 w 692"/>
                <a:gd name="T103" fmla="*/ 2147483646 h 950"/>
                <a:gd name="T104" fmla="*/ 1275199063 w 692"/>
                <a:gd name="T105" fmla="*/ 2147483646 h 950"/>
                <a:gd name="T106" fmla="*/ 1421368125 w 692"/>
                <a:gd name="T107" fmla="*/ 2147483646 h 950"/>
                <a:gd name="T108" fmla="*/ 1502013125 w 692"/>
                <a:gd name="T109" fmla="*/ 2147483646 h 950"/>
                <a:gd name="T110" fmla="*/ 1658262813 w 692"/>
                <a:gd name="T111" fmla="*/ 2147483646 h 950"/>
                <a:gd name="T112" fmla="*/ 1733867500 w 692"/>
                <a:gd name="T113" fmla="*/ 2147483646 h 95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692" h="950">
                  <a:moveTo>
                    <a:pt x="688" y="928"/>
                  </a:moveTo>
                  <a:lnTo>
                    <a:pt x="688" y="928"/>
                  </a:lnTo>
                  <a:lnTo>
                    <a:pt x="692" y="934"/>
                  </a:lnTo>
                  <a:lnTo>
                    <a:pt x="660" y="940"/>
                  </a:lnTo>
                  <a:lnTo>
                    <a:pt x="628" y="946"/>
                  </a:lnTo>
                  <a:lnTo>
                    <a:pt x="596" y="948"/>
                  </a:lnTo>
                  <a:lnTo>
                    <a:pt x="564" y="950"/>
                  </a:lnTo>
                  <a:lnTo>
                    <a:pt x="534" y="948"/>
                  </a:lnTo>
                  <a:lnTo>
                    <a:pt x="506" y="946"/>
                  </a:lnTo>
                  <a:lnTo>
                    <a:pt x="478" y="942"/>
                  </a:lnTo>
                  <a:lnTo>
                    <a:pt x="450" y="938"/>
                  </a:lnTo>
                  <a:lnTo>
                    <a:pt x="422" y="932"/>
                  </a:lnTo>
                  <a:lnTo>
                    <a:pt x="396" y="924"/>
                  </a:lnTo>
                  <a:lnTo>
                    <a:pt x="370" y="914"/>
                  </a:lnTo>
                  <a:lnTo>
                    <a:pt x="344" y="904"/>
                  </a:lnTo>
                  <a:lnTo>
                    <a:pt x="320" y="894"/>
                  </a:lnTo>
                  <a:lnTo>
                    <a:pt x="294" y="880"/>
                  </a:lnTo>
                  <a:lnTo>
                    <a:pt x="272" y="868"/>
                  </a:lnTo>
                  <a:lnTo>
                    <a:pt x="248" y="852"/>
                  </a:lnTo>
                  <a:lnTo>
                    <a:pt x="226" y="836"/>
                  </a:lnTo>
                  <a:lnTo>
                    <a:pt x="206" y="820"/>
                  </a:lnTo>
                  <a:lnTo>
                    <a:pt x="184" y="802"/>
                  </a:lnTo>
                  <a:lnTo>
                    <a:pt x="164" y="784"/>
                  </a:lnTo>
                  <a:lnTo>
                    <a:pt x="146" y="764"/>
                  </a:lnTo>
                  <a:lnTo>
                    <a:pt x="128" y="744"/>
                  </a:lnTo>
                  <a:lnTo>
                    <a:pt x="112" y="722"/>
                  </a:lnTo>
                  <a:lnTo>
                    <a:pt x="96" y="700"/>
                  </a:lnTo>
                  <a:lnTo>
                    <a:pt x="82" y="678"/>
                  </a:lnTo>
                  <a:lnTo>
                    <a:pt x="68" y="654"/>
                  </a:lnTo>
                  <a:lnTo>
                    <a:pt x="56" y="630"/>
                  </a:lnTo>
                  <a:lnTo>
                    <a:pt x="44" y="604"/>
                  </a:lnTo>
                  <a:lnTo>
                    <a:pt x="34" y="578"/>
                  </a:lnTo>
                  <a:lnTo>
                    <a:pt x="26" y="552"/>
                  </a:lnTo>
                  <a:lnTo>
                    <a:pt x="18" y="526"/>
                  </a:lnTo>
                  <a:lnTo>
                    <a:pt x="12" y="498"/>
                  </a:lnTo>
                  <a:lnTo>
                    <a:pt x="6" y="470"/>
                  </a:lnTo>
                  <a:lnTo>
                    <a:pt x="2" y="442"/>
                  </a:lnTo>
                  <a:lnTo>
                    <a:pt x="0" y="414"/>
                  </a:lnTo>
                  <a:lnTo>
                    <a:pt x="0" y="386"/>
                  </a:lnTo>
                  <a:lnTo>
                    <a:pt x="0" y="358"/>
                  </a:lnTo>
                  <a:lnTo>
                    <a:pt x="2" y="330"/>
                  </a:lnTo>
                  <a:lnTo>
                    <a:pt x="6" y="304"/>
                  </a:lnTo>
                  <a:lnTo>
                    <a:pt x="10" y="276"/>
                  </a:lnTo>
                  <a:lnTo>
                    <a:pt x="16" y="250"/>
                  </a:lnTo>
                  <a:lnTo>
                    <a:pt x="22" y="224"/>
                  </a:lnTo>
                  <a:lnTo>
                    <a:pt x="30" y="200"/>
                  </a:lnTo>
                  <a:lnTo>
                    <a:pt x="40" y="176"/>
                  </a:lnTo>
                  <a:lnTo>
                    <a:pt x="50" y="150"/>
                  </a:lnTo>
                  <a:lnTo>
                    <a:pt x="62" y="128"/>
                  </a:lnTo>
                  <a:lnTo>
                    <a:pt x="74" y="104"/>
                  </a:lnTo>
                  <a:lnTo>
                    <a:pt x="88" y="82"/>
                  </a:lnTo>
                  <a:lnTo>
                    <a:pt x="118" y="40"/>
                  </a:lnTo>
                  <a:lnTo>
                    <a:pt x="150" y="0"/>
                  </a:lnTo>
                  <a:lnTo>
                    <a:pt x="156" y="8"/>
                  </a:lnTo>
                  <a:lnTo>
                    <a:pt x="122" y="46"/>
                  </a:lnTo>
                  <a:lnTo>
                    <a:pt x="94" y="88"/>
                  </a:lnTo>
                  <a:lnTo>
                    <a:pt x="68" y="132"/>
                  </a:lnTo>
                  <a:lnTo>
                    <a:pt x="48" y="178"/>
                  </a:lnTo>
                  <a:lnTo>
                    <a:pt x="38" y="204"/>
                  </a:lnTo>
                  <a:lnTo>
                    <a:pt x="30" y="228"/>
                  </a:lnTo>
                  <a:lnTo>
                    <a:pt x="24" y="252"/>
                  </a:lnTo>
                  <a:lnTo>
                    <a:pt x="18" y="278"/>
                  </a:lnTo>
                  <a:lnTo>
                    <a:pt x="14" y="304"/>
                  </a:lnTo>
                  <a:lnTo>
                    <a:pt x="10" y="332"/>
                  </a:lnTo>
                  <a:lnTo>
                    <a:pt x="8" y="358"/>
                  </a:lnTo>
                  <a:lnTo>
                    <a:pt x="8" y="386"/>
                  </a:lnTo>
                  <a:lnTo>
                    <a:pt x="8" y="414"/>
                  </a:lnTo>
                  <a:lnTo>
                    <a:pt x="10" y="442"/>
                  </a:lnTo>
                  <a:lnTo>
                    <a:pt x="14" y="470"/>
                  </a:lnTo>
                  <a:lnTo>
                    <a:pt x="18" y="498"/>
                  </a:lnTo>
                  <a:lnTo>
                    <a:pt x="26" y="524"/>
                  </a:lnTo>
                  <a:lnTo>
                    <a:pt x="32" y="550"/>
                  </a:lnTo>
                  <a:lnTo>
                    <a:pt x="42" y="576"/>
                  </a:lnTo>
                  <a:lnTo>
                    <a:pt x="52" y="602"/>
                  </a:lnTo>
                  <a:lnTo>
                    <a:pt x="62" y="626"/>
                  </a:lnTo>
                  <a:lnTo>
                    <a:pt x="74" y="650"/>
                  </a:lnTo>
                  <a:lnTo>
                    <a:pt x="88" y="674"/>
                  </a:lnTo>
                  <a:lnTo>
                    <a:pt x="102" y="696"/>
                  </a:lnTo>
                  <a:lnTo>
                    <a:pt x="118" y="718"/>
                  </a:lnTo>
                  <a:lnTo>
                    <a:pt x="134" y="738"/>
                  </a:lnTo>
                  <a:lnTo>
                    <a:pt x="152" y="758"/>
                  </a:lnTo>
                  <a:lnTo>
                    <a:pt x="170" y="778"/>
                  </a:lnTo>
                  <a:lnTo>
                    <a:pt x="190" y="796"/>
                  </a:lnTo>
                  <a:lnTo>
                    <a:pt x="210" y="814"/>
                  </a:lnTo>
                  <a:lnTo>
                    <a:pt x="232" y="830"/>
                  </a:lnTo>
                  <a:lnTo>
                    <a:pt x="252" y="846"/>
                  </a:lnTo>
                  <a:lnTo>
                    <a:pt x="276" y="860"/>
                  </a:lnTo>
                  <a:lnTo>
                    <a:pt x="298" y="874"/>
                  </a:lnTo>
                  <a:lnTo>
                    <a:pt x="322" y="886"/>
                  </a:lnTo>
                  <a:lnTo>
                    <a:pt x="348" y="898"/>
                  </a:lnTo>
                  <a:lnTo>
                    <a:pt x="372" y="908"/>
                  </a:lnTo>
                  <a:lnTo>
                    <a:pt x="398" y="916"/>
                  </a:lnTo>
                  <a:lnTo>
                    <a:pt x="424" y="924"/>
                  </a:lnTo>
                  <a:lnTo>
                    <a:pt x="452" y="930"/>
                  </a:lnTo>
                  <a:lnTo>
                    <a:pt x="480" y="934"/>
                  </a:lnTo>
                  <a:lnTo>
                    <a:pt x="506" y="938"/>
                  </a:lnTo>
                  <a:lnTo>
                    <a:pt x="536" y="940"/>
                  </a:lnTo>
                  <a:lnTo>
                    <a:pt x="564" y="942"/>
                  </a:lnTo>
                  <a:lnTo>
                    <a:pt x="596" y="940"/>
                  </a:lnTo>
                  <a:lnTo>
                    <a:pt x="626" y="938"/>
                  </a:lnTo>
                  <a:lnTo>
                    <a:pt x="658" y="934"/>
                  </a:lnTo>
                  <a:lnTo>
                    <a:pt x="688" y="928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0" name="Freeform 118"/>
            <p:cNvSpPr>
              <a:spLocks/>
            </p:cNvSpPr>
            <p:nvPr/>
          </p:nvSpPr>
          <p:spPr bwMode="auto">
            <a:xfrm>
              <a:off x="2789238" y="3697288"/>
              <a:ext cx="1006475" cy="1390650"/>
            </a:xfrm>
            <a:custGeom>
              <a:avLst/>
              <a:gdLst>
                <a:gd name="T0" fmla="*/ 1587698438 w 634"/>
                <a:gd name="T1" fmla="*/ 2147483646 h 876"/>
                <a:gd name="T2" fmla="*/ 1597779063 w 634"/>
                <a:gd name="T3" fmla="*/ 2147483646 h 876"/>
                <a:gd name="T4" fmla="*/ 1461690625 w 634"/>
                <a:gd name="T5" fmla="*/ 2147483646 h 876"/>
                <a:gd name="T6" fmla="*/ 1320561875 w 634"/>
                <a:gd name="T7" fmla="*/ 2147483646 h 876"/>
                <a:gd name="T8" fmla="*/ 1249997500 w 634"/>
                <a:gd name="T9" fmla="*/ 2147483646 h 876"/>
                <a:gd name="T10" fmla="*/ 1118949375 w 634"/>
                <a:gd name="T11" fmla="*/ 2147483646 h 876"/>
                <a:gd name="T12" fmla="*/ 987901250 w 634"/>
                <a:gd name="T13" fmla="*/ 2147483646 h 876"/>
                <a:gd name="T14" fmla="*/ 866933750 w 634"/>
                <a:gd name="T15" fmla="*/ 2127011875 h 876"/>
                <a:gd name="T16" fmla="*/ 745966250 w 634"/>
                <a:gd name="T17" fmla="*/ 2076608750 h 876"/>
                <a:gd name="T18" fmla="*/ 635079375 w 634"/>
                <a:gd name="T19" fmla="*/ 2016125000 h 876"/>
                <a:gd name="T20" fmla="*/ 529232813 w 634"/>
                <a:gd name="T21" fmla="*/ 1940520313 h 876"/>
                <a:gd name="T22" fmla="*/ 433466875 w 634"/>
                <a:gd name="T23" fmla="*/ 1859875313 h 876"/>
                <a:gd name="T24" fmla="*/ 388104063 w 634"/>
                <a:gd name="T25" fmla="*/ 1819552813 h 876"/>
                <a:gd name="T26" fmla="*/ 262096250 w 634"/>
                <a:gd name="T27" fmla="*/ 1673383750 h 876"/>
                <a:gd name="T28" fmla="*/ 191531875 w 634"/>
                <a:gd name="T29" fmla="*/ 1567537188 h 876"/>
                <a:gd name="T30" fmla="*/ 131048125 w 634"/>
                <a:gd name="T31" fmla="*/ 1456650313 h 876"/>
                <a:gd name="T32" fmla="*/ 80645000 w 634"/>
                <a:gd name="T33" fmla="*/ 1340723125 h 876"/>
                <a:gd name="T34" fmla="*/ 40322500 w 634"/>
                <a:gd name="T35" fmla="*/ 1214715313 h 876"/>
                <a:gd name="T36" fmla="*/ 15120938 w 634"/>
                <a:gd name="T37" fmla="*/ 1083667188 h 876"/>
                <a:gd name="T38" fmla="*/ 0 w 634"/>
                <a:gd name="T39" fmla="*/ 952619063 h 876"/>
                <a:gd name="T40" fmla="*/ 0 w 634"/>
                <a:gd name="T41" fmla="*/ 887095000 h 876"/>
                <a:gd name="T42" fmla="*/ 20161250 w 634"/>
                <a:gd name="T43" fmla="*/ 635079375 h 876"/>
                <a:gd name="T44" fmla="*/ 90725625 w 634"/>
                <a:gd name="T45" fmla="*/ 403225000 h 876"/>
                <a:gd name="T46" fmla="*/ 196572188 w 634"/>
                <a:gd name="T47" fmla="*/ 191531875 h 876"/>
                <a:gd name="T48" fmla="*/ 337700938 w 634"/>
                <a:gd name="T49" fmla="*/ 0 h 876"/>
                <a:gd name="T50" fmla="*/ 347781563 w 634"/>
                <a:gd name="T51" fmla="*/ 20161250 h 876"/>
                <a:gd name="T52" fmla="*/ 277217188 w 634"/>
                <a:gd name="T53" fmla="*/ 110886875 h 876"/>
                <a:gd name="T54" fmla="*/ 156249688 w 634"/>
                <a:gd name="T55" fmla="*/ 307459063 h 876"/>
                <a:gd name="T56" fmla="*/ 70564375 w 634"/>
                <a:gd name="T57" fmla="*/ 524192500 h 876"/>
                <a:gd name="T58" fmla="*/ 25201563 w 634"/>
                <a:gd name="T59" fmla="*/ 761087188 h 876"/>
                <a:gd name="T60" fmla="*/ 20161250 w 634"/>
                <a:gd name="T61" fmla="*/ 887095000 h 876"/>
                <a:gd name="T62" fmla="*/ 25201563 w 634"/>
                <a:gd name="T63" fmla="*/ 1018143125 h 876"/>
                <a:gd name="T64" fmla="*/ 45362813 w 634"/>
                <a:gd name="T65" fmla="*/ 1149191250 h 876"/>
                <a:gd name="T66" fmla="*/ 75604688 w 634"/>
                <a:gd name="T67" fmla="*/ 1270158750 h 876"/>
                <a:gd name="T68" fmla="*/ 120967500 w 634"/>
                <a:gd name="T69" fmla="*/ 1391126250 h 876"/>
                <a:gd name="T70" fmla="*/ 146169063 w 634"/>
                <a:gd name="T71" fmla="*/ 1446569688 h 876"/>
                <a:gd name="T72" fmla="*/ 206652813 w 634"/>
                <a:gd name="T73" fmla="*/ 1557456563 h 876"/>
                <a:gd name="T74" fmla="*/ 317539688 w 634"/>
                <a:gd name="T75" fmla="*/ 1713706250 h 876"/>
                <a:gd name="T76" fmla="*/ 398184688 w 634"/>
                <a:gd name="T77" fmla="*/ 1804431875 h 876"/>
                <a:gd name="T78" fmla="*/ 594756875 w 634"/>
                <a:gd name="T79" fmla="*/ 1960681563 h 876"/>
                <a:gd name="T80" fmla="*/ 700603438 w 634"/>
                <a:gd name="T81" fmla="*/ 2026205625 h 876"/>
                <a:gd name="T82" fmla="*/ 811490313 w 634"/>
                <a:gd name="T83" fmla="*/ 2081649063 h 876"/>
                <a:gd name="T84" fmla="*/ 871974063 w 634"/>
                <a:gd name="T85" fmla="*/ 2106850625 h 876"/>
                <a:gd name="T86" fmla="*/ 992941563 w 634"/>
                <a:gd name="T87" fmla="*/ 2142132813 h 876"/>
                <a:gd name="T88" fmla="*/ 1123989688 w 634"/>
                <a:gd name="T89" fmla="*/ 2147483646 h 876"/>
                <a:gd name="T90" fmla="*/ 1255037813 w 634"/>
                <a:gd name="T91" fmla="*/ 2147483646 h 876"/>
                <a:gd name="T92" fmla="*/ 1320561875 w 634"/>
                <a:gd name="T93" fmla="*/ 2147483646 h 876"/>
                <a:gd name="T94" fmla="*/ 1456650313 w 634"/>
                <a:gd name="T95" fmla="*/ 2147483646 h 876"/>
                <a:gd name="T96" fmla="*/ 1587698438 w 634"/>
                <a:gd name="T97" fmla="*/ 2147483646 h 87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634" h="876">
                  <a:moveTo>
                    <a:pt x="630" y="856"/>
                  </a:moveTo>
                  <a:lnTo>
                    <a:pt x="630" y="856"/>
                  </a:lnTo>
                  <a:lnTo>
                    <a:pt x="634" y="864"/>
                  </a:lnTo>
                  <a:lnTo>
                    <a:pt x="606" y="868"/>
                  </a:lnTo>
                  <a:lnTo>
                    <a:pt x="580" y="872"/>
                  </a:lnTo>
                  <a:lnTo>
                    <a:pt x="552" y="874"/>
                  </a:lnTo>
                  <a:lnTo>
                    <a:pt x="524" y="876"/>
                  </a:lnTo>
                  <a:lnTo>
                    <a:pt x="496" y="874"/>
                  </a:lnTo>
                  <a:lnTo>
                    <a:pt x="470" y="872"/>
                  </a:lnTo>
                  <a:lnTo>
                    <a:pt x="444" y="868"/>
                  </a:lnTo>
                  <a:lnTo>
                    <a:pt x="418" y="864"/>
                  </a:lnTo>
                  <a:lnTo>
                    <a:pt x="392" y="858"/>
                  </a:lnTo>
                  <a:lnTo>
                    <a:pt x="368" y="852"/>
                  </a:lnTo>
                  <a:lnTo>
                    <a:pt x="344" y="844"/>
                  </a:lnTo>
                  <a:lnTo>
                    <a:pt x="320" y="834"/>
                  </a:lnTo>
                  <a:lnTo>
                    <a:pt x="296" y="824"/>
                  </a:lnTo>
                  <a:lnTo>
                    <a:pt x="274" y="812"/>
                  </a:lnTo>
                  <a:lnTo>
                    <a:pt x="252" y="800"/>
                  </a:lnTo>
                  <a:lnTo>
                    <a:pt x="230" y="786"/>
                  </a:lnTo>
                  <a:lnTo>
                    <a:pt x="210" y="770"/>
                  </a:lnTo>
                  <a:lnTo>
                    <a:pt x="190" y="756"/>
                  </a:lnTo>
                  <a:lnTo>
                    <a:pt x="172" y="738"/>
                  </a:lnTo>
                  <a:lnTo>
                    <a:pt x="154" y="722"/>
                  </a:lnTo>
                  <a:lnTo>
                    <a:pt x="120" y="684"/>
                  </a:lnTo>
                  <a:lnTo>
                    <a:pt x="104" y="664"/>
                  </a:lnTo>
                  <a:lnTo>
                    <a:pt x="90" y="644"/>
                  </a:lnTo>
                  <a:lnTo>
                    <a:pt x="76" y="622"/>
                  </a:lnTo>
                  <a:lnTo>
                    <a:pt x="62" y="600"/>
                  </a:lnTo>
                  <a:lnTo>
                    <a:pt x="52" y="578"/>
                  </a:lnTo>
                  <a:lnTo>
                    <a:pt x="40" y="554"/>
                  </a:lnTo>
                  <a:lnTo>
                    <a:pt x="32" y="532"/>
                  </a:lnTo>
                  <a:lnTo>
                    <a:pt x="24" y="506"/>
                  </a:lnTo>
                  <a:lnTo>
                    <a:pt x="16" y="482"/>
                  </a:lnTo>
                  <a:lnTo>
                    <a:pt x="10" y="456"/>
                  </a:lnTo>
                  <a:lnTo>
                    <a:pt x="6" y="430"/>
                  </a:lnTo>
                  <a:lnTo>
                    <a:pt x="2" y="404"/>
                  </a:lnTo>
                  <a:lnTo>
                    <a:pt x="0" y="378"/>
                  </a:lnTo>
                  <a:lnTo>
                    <a:pt x="0" y="352"/>
                  </a:lnTo>
                  <a:lnTo>
                    <a:pt x="2" y="302"/>
                  </a:lnTo>
                  <a:lnTo>
                    <a:pt x="8" y="252"/>
                  </a:lnTo>
                  <a:lnTo>
                    <a:pt x="20" y="206"/>
                  </a:lnTo>
                  <a:lnTo>
                    <a:pt x="36" y="160"/>
                  </a:lnTo>
                  <a:lnTo>
                    <a:pt x="54" y="118"/>
                  </a:lnTo>
                  <a:lnTo>
                    <a:pt x="78" y="76"/>
                  </a:lnTo>
                  <a:lnTo>
                    <a:pt x="104" y="38"/>
                  </a:lnTo>
                  <a:lnTo>
                    <a:pt x="134" y="0"/>
                  </a:lnTo>
                  <a:lnTo>
                    <a:pt x="138" y="8"/>
                  </a:lnTo>
                  <a:lnTo>
                    <a:pt x="110" y="44"/>
                  </a:lnTo>
                  <a:lnTo>
                    <a:pt x="84" y="82"/>
                  </a:lnTo>
                  <a:lnTo>
                    <a:pt x="62" y="122"/>
                  </a:lnTo>
                  <a:lnTo>
                    <a:pt x="42" y="164"/>
                  </a:lnTo>
                  <a:lnTo>
                    <a:pt x="28" y="208"/>
                  </a:lnTo>
                  <a:lnTo>
                    <a:pt x="16" y="254"/>
                  </a:lnTo>
                  <a:lnTo>
                    <a:pt x="10" y="302"/>
                  </a:lnTo>
                  <a:lnTo>
                    <a:pt x="8" y="352"/>
                  </a:lnTo>
                  <a:lnTo>
                    <a:pt x="8" y="378"/>
                  </a:lnTo>
                  <a:lnTo>
                    <a:pt x="10" y="404"/>
                  </a:lnTo>
                  <a:lnTo>
                    <a:pt x="14" y="430"/>
                  </a:lnTo>
                  <a:lnTo>
                    <a:pt x="18" y="456"/>
                  </a:lnTo>
                  <a:lnTo>
                    <a:pt x="24" y="480"/>
                  </a:lnTo>
                  <a:lnTo>
                    <a:pt x="30" y="504"/>
                  </a:lnTo>
                  <a:lnTo>
                    <a:pt x="40" y="528"/>
                  </a:lnTo>
                  <a:lnTo>
                    <a:pt x="48" y="552"/>
                  </a:lnTo>
                  <a:lnTo>
                    <a:pt x="58" y="574"/>
                  </a:lnTo>
                  <a:lnTo>
                    <a:pt x="70" y="596"/>
                  </a:lnTo>
                  <a:lnTo>
                    <a:pt x="82" y="618"/>
                  </a:lnTo>
                  <a:lnTo>
                    <a:pt x="96" y="640"/>
                  </a:lnTo>
                  <a:lnTo>
                    <a:pt x="126" y="680"/>
                  </a:lnTo>
                  <a:lnTo>
                    <a:pt x="158" y="716"/>
                  </a:lnTo>
                  <a:lnTo>
                    <a:pt x="196" y="750"/>
                  </a:lnTo>
                  <a:lnTo>
                    <a:pt x="236" y="778"/>
                  </a:lnTo>
                  <a:lnTo>
                    <a:pt x="256" y="792"/>
                  </a:lnTo>
                  <a:lnTo>
                    <a:pt x="278" y="804"/>
                  </a:lnTo>
                  <a:lnTo>
                    <a:pt x="300" y="816"/>
                  </a:lnTo>
                  <a:lnTo>
                    <a:pt x="322" y="826"/>
                  </a:lnTo>
                  <a:lnTo>
                    <a:pt x="346" y="836"/>
                  </a:lnTo>
                  <a:lnTo>
                    <a:pt x="370" y="844"/>
                  </a:lnTo>
                  <a:lnTo>
                    <a:pt x="394" y="850"/>
                  </a:lnTo>
                  <a:lnTo>
                    <a:pt x="420" y="856"/>
                  </a:lnTo>
                  <a:lnTo>
                    <a:pt x="446" y="862"/>
                  </a:lnTo>
                  <a:lnTo>
                    <a:pt x="470" y="864"/>
                  </a:lnTo>
                  <a:lnTo>
                    <a:pt x="498" y="866"/>
                  </a:lnTo>
                  <a:lnTo>
                    <a:pt x="524" y="868"/>
                  </a:lnTo>
                  <a:lnTo>
                    <a:pt x="550" y="866"/>
                  </a:lnTo>
                  <a:lnTo>
                    <a:pt x="578" y="864"/>
                  </a:lnTo>
                  <a:lnTo>
                    <a:pt x="604" y="860"/>
                  </a:lnTo>
                  <a:lnTo>
                    <a:pt x="630" y="85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1" name="Freeform 119"/>
            <p:cNvSpPr>
              <a:spLocks/>
            </p:cNvSpPr>
            <p:nvPr/>
          </p:nvSpPr>
          <p:spPr bwMode="auto">
            <a:xfrm>
              <a:off x="2852738" y="3751263"/>
              <a:ext cx="914400" cy="1273175"/>
            </a:xfrm>
            <a:custGeom>
              <a:avLst/>
              <a:gdLst>
                <a:gd name="T0" fmla="*/ 1446569688 w 576"/>
                <a:gd name="T1" fmla="*/ 1975802500 h 802"/>
                <a:gd name="T2" fmla="*/ 1451610000 w 576"/>
                <a:gd name="T3" fmla="*/ 1995963750 h 802"/>
                <a:gd name="T4" fmla="*/ 1219755625 w 576"/>
                <a:gd name="T5" fmla="*/ 2021165313 h 802"/>
                <a:gd name="T6" fmla="*/ 1154231563 w 576"/>
                <a:gd name="T7" fmla="*/ 2016125000 h 802"/>
                <a:gd name="T8" fmla="*/ 1033264063 w 576"/>
                <a:gd name="T9" fmla="*/ 2006044375 h 802"/>
                <a:gd name="T10" fmla="*/ 912296563 w 576"/>
                <a:gd name="T11" fmla="*/ 1980842813 h 802"/>
                <a:gd name="T12" fmla="*/ 745966250 w 576"/>
                <a:gd name="T13" fmla="*/ 1920359063 h 802"/>
                <a:gd name="T14" fmla="*/ 539313438 w 576"/>
                <a:gd name="T15" fmla="*/ 1809472188 h 802"/>
                <a:gd name="T16" fmla="*/ 357862188 w 576"/>
                <a:gd name="T17" fmla="*/ 1663303125 h 802"/>
                <a:gd name="T18" fmla="*/ 277217188 w 576"/>
                <a:gd name="T19" fmla="*/ 1572577500 h 802"/>
                <a:gd name="T20" fmla="*/ 146169063 w 576"/>
                <a:gd name="T21" fmla="*/ 1381045625 h 802"/>
                <a:gd name="T22" fmla="*/ 55443438 w 576"/>
                <a:gd name="T23" fmla="*/ 1159271875 h 802"/>
                <a:gd name="T24" fmla="*/ 25201563 w 576"/>
                <a:gd name="T25" fmla="*/ 1043344688 h 802"/>
                <a:gd name="T26" fmla="*/ 5040313 w 576"/>
                <a:gd name="T27" fmla="*/ 922377188 h 802"/>
                <a:gd name="T28" fmla="*/ 0 w 576"/>
                <a:gd name="T29" fmla="*/ 801409688 h 802"/>
                <a:gd name="T30" fmla="*/ 5040313 w 576"/>
                <a:gd name="T31" fmla="*/ 685482500 h 802"/>
                <a:gd name="T32" fmla="*/ 45362813 w 576"/>
                <a:gd name="T33" fmla="*/ 468749063 h 802"/>
                <a:gd name="T34" fmla="*/ 120967500 w 576"/>
                <a:gd name="T35" fmla="*/ 267136563 h 802"/>
                <a:gd name="T36" fmla="*/ 231854375 w 576"/>
                <a:gd name="T37" fmla="*/ 85685313 h 802"/>
                <a:gd name="T38" fmla="*/ 297378438 w 576"/>
                <a:gd name="T39" fmla="*/ 0 h 802"/>
                <a:gd name="T40" fmla="*/ 307459063 w 576"/>
                <a:gd name="T41" fmla="*/ 15120938 h 802"/>
                <a:gd name="T42" fmla="*/ 186491563 w 576"/>
                <a:gd name="T43" fmla="*/ 186491563 h 802"/>
                <a:gd name="T44" fmla="*/ 95765938 w 576"/>
                <a:gd name="T45" fmla="*/ 372983125 h 802"/>
                <a:gd name="T46" fmla="*/ 40322500 w 576"/>
                <a:gd name="T47" fmla="*/ 579635938 h 802"/>
                <a:gd name="T48" fmla="*/ 20161250 w 576"/>
                <a:gd name="T49" fmla="*/ 801409688 h 802"/>
                <a:gd name="T50" fmla="*/ 20161250 w 576"/>
                <a:gd name="T51" fmla="*/ 861893438 h 802"/>
                <a:gd name="T52" fmla="*/ 35282188 w 576"/>
                <a:gd name="T53" fmla="*/ 982860938 h 802"/>
                <a:gd name="T54" fmla="*/ 75604688 w 576"/>
                <a:gd name="T55" fmla="*/ 1154231563 h 802"/>
                <a:gd name="T56" fmla="*/ 115927188 w 576"/>
                <a:gd name="T57" fmla="*/ 1265118438 h 802"/>
                <a:gd name="T58" fmla="*/ 226814063 w 576"/>
                <a:gd name="T59" fmla="*/ 1471771250 h 802"/>
                <a:gd name="T60" fmla="*/ 372983125 w 576"/>
                <a:gd name="T61" fmla="*/ 1648182188 h 802"/>
                <a:gd name="T62" fmla="*/ 453628125 w 576"/>
                <a:gd name="T63" fmla="*/ 1723786875 h 802"/>
                <a:gd name="T64" fmla="*/ 645160000 w 576"/>
                <a:gd name="T65" fmla="*/ 1854835000 h 802"/>
                <a:gd name="T66" fmla="*/ 751006563 w 576"/>
                <a:gd name="T67" fmla="*/ 1905238125 h 802"/>
                <a:gd name="T68" fmla="*/ 977820625 w 576"/>
                <a:gd name="T69" fmla="*/ 1975802500 h 802"/>
                <a:gd name="T70" fmla="*/ 1098788125 w 576"/>
                <a:gd name="T71" fmla="*/ 1990923438 h 802"/>
                <a:gd name="T72" fmla="*/ 1219755625 w 576"/>
                <a:gd name="T73" fmla="*/ 2001004063 h 802"/>
                <a:gd name="T74" fmla="*/ 1335682813 w 576"/>
                <a:gd name="T75" fmla="*/ 1990923438 h 802"/>
                <a:gd name="T76" fmla="*/ 1446569688 w 576"/>
                <a:gd name="T77" fmla="*/ 1975802500 h 802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0" t="0" r="r" b="b"/>
              <a:pathLst>
                <a:path w="576" h="802">
                  <a:moveTo>
                    <a:pt x="574" y="784"/>
                  </a:moveTo>
                  <a:lnTo>
                    <a:pt x="574" y="784"/>
                  </a:lnTo>
                  <a:lnTo>
                    <a:pt x="576" y="792"/>
                  </a:lnTo>
                  <a:lnTo>
                    <a:pt x="530" y="798"/>
                  </a:lnTo>
                  <a:lnTo>
                    <a:pt x="484" y="802"/>
                  </a:lnTo>
                  <a:lnTo>
                    <a:pt x="458" y="800"/>
                  </a:lnTo>
                  <a:lnTo>
                    <a:pt x="434" y="798"/>
                  </a:lnTo>
                  <a:lnTo>
                    <a:pt x="410" y="796"/>
                  </a:lnTo>
                  <a:lnTo>
                    <a:pt x="386" y="792"/>
                  </a:lnTo>
                  <a:lnTo>
                    <a:pt x="362" y="786"/>
                  </a:lnTo>
                  <a:lnTo>
                    <a:pt x="340" y="780"/>
                  </a:lnTo>
                  <a:lnTo>
                    <a:pt x="296" y="762"/>
                  </a:lnTo>
                  <a:lnTo>
                    <a:pt x="254" y="742"/>
                  </a:lnTo>
                  <a:lnTo>
                    <a:pt x="214" y="718"/>
                  </a:lnTo>
                  <a:lnTo>
                    <a:pt x="176" y="690"/>
                  </a:lnTo>
                  <a:lnTo>
                    <a:pt x="142" y="660"/>
                  </a:lnTo>
                  <a:lnTo>
                    <a:pt x="110" y="624"/>
                  </a:lnTo>
                  <a:lnTo>
                    <a:pt x="82" y="588"/>
                  </a:lnTo>
                  <a:lnTo>
                    <a:pt x="58" y="548"/>
                  </a:lnTo>
                  <a:lnTo>
                    <a:pt x="38" y="506"/>
                  </a:lnTo>
                  <a:lnTo>
                    <a:pt x="22" y="460"/>
                  </a:lnTo>
                  <a:lnTo>
                    <a:pt x="14" y="438"/>
                  </a:lnTo>
                  <a:lnTo>
                    <a:pt x="10" y="414"/>
                  </a:lnTo>
                  <a:lnTo>
                    <a:pt x="6" y="390"/>
                  </a:lnTo>
                  <a:lnTo>
                    <a:pt x="2" y="366"/>
                  </a:lnTo>
                  <a:lnTo>
                    <a:pt x="0" y="342"/>
                  </a:lnTo>
                  <a:lnTo>
                    <a:pt x="0" y="318"/>
                  </a:lnTo>
                  <a:lnTo>
                    <a:pt x="2" y="272"/>
                  </a:lnTo>
                  <a:lnTo>
                    <a:pt x="8" y="228"/>
                  </a:lnTo>
                  <a:lnTo>
                    <a:pt x="18" y="186"/>
                  </a:lnTo>
                  <a:lnTo>
                    <a:pt x="32" y="146"/>
                  </a:lnTo>
                  <a:lnTo>
                    <a:pt x="48" y="106"/>
                  </a:lnTo>
                  <a:lnTo>
                    <a:pt x="68" y="68"/>
                  </a:lnTo>
                  <a:lnTo>
                    <a:pt x="92" y="34"/>
                  </a:lnTo>
                  <a:lnTo>
                    <a:pt x="118" y="0"/>
                  </a:lnTo>
                  <a:lnTo>
                    <a:pt x="122" y="6"/>
                  </a:lnTo>
                  <a:lnTo>
                    <a:pt x="98" y="40"/>
                  </a:lnTo>
                  <a:lnTo>
                    <a:pt x="74" y="74"/>
                  </a:lnTo>
                  <a:lnTo>
                    <a:pt x="54" y="110"/>
                  </a:lnTo>
                  <a:lnTo>
                    <a:pt x="38" y="148"/>
                  </a:lnTo>
                  <a:lnTo>
                    <a:pt x="26" y="188"/>
                  </a:lnTo>
                  <a:lnTo>
                    <a:pt x="16" y="230"/>
                  </a:lnTo>
                  <a:lnTo>
                    <a:pt x="10" y="274"/>
                  </a:lnTo>
                  <a:lnTo>
                    <a:pt x="8" y="318"/>
                  </a:lnTo>
                  <a:lnTo>
                    <a:pt x="8" y="342"/>
                  </a:lnTo>
                  <a:lnTo>
                    <a:pt x="10" y="366"/>
                  </a:lnTo>
                  <a:lnTo>
                    <a:pt x="14" y="390"/>
                  </a:lnTo>
                  <a:lnTo>
                    <a:pt x="18" y="412"/>
                  </a:lnTo>
                  <a:lnTo>
                    <a:pt x="30" y="458"/>
                  </a:lnTo>
                  <a:lnTo>
                    <a:pt x="46" y="502"/>
                  </a:lnTo>
                  <a:lnTo>
                    <a:pt x="66" y="544"/>
                  </a:lnTo>
                  <a:lnTo>
                    <a:pt x="90" y="584"/>
                  </a:lnTo>
                  <a:lnTo>
                    <a:pt x="116" y="620"/>
                  </a:lnTo>
                  <a:lnTo>
                    <a:pt x="148" y="654"/>
                  </a:lnTo>
                  <a:lnTo>
                    <a:pt x="180" y="684"/>
                  </a:lnTo>
                  <a:lnTo>
                    <a:pt x="218" y="712"/>
                  </a:lnTo>
                  <a:lnTo>
                    <a:pt x="256" y="736"/>
                  </a:lnTo>
                  <a:lnTo>
                    <a:pt x="298" y="756"/>
                  </a:lnTo>
                  <a:lnTo>
                    <a:pt x="342" y="772"/>
                  </a:lnTo>
                  <a:lnTo>
                    <a:pt x="388" y="784"/>
                  </a:lnTo>
                  <a:lnTo>
                    <a:pt x="412" y="788"/>
                  </a:lnTo>
                  <a:lnTo>
                    <a:pt x="436" y="790"/>
                  </a:lnTo>
                  <a:lnTo>
                    <a:pt x="460" y="792"/>
                  </a:lnTo>
                  <a:lnTo>
                    <a:pt x="484" y="794"/>
                  </a:lnTo>
                  <a:lnTo>
                    <a:pt x="530" y="790"/>
                  </a:lnTo>
                  <a:lnTo>
                    <a:pt x="574" y="78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2" name="Freeform 120"/>
            <p:cNvSpPr>
              <a:spLocks/>
            </p:cNvSpPr>
            <p:nvPr/>
          </p:nvSpPr>
          <p:spPr bwMode="auto">
            <a:xfrm>
              <a:off x="2916238" y="3802063"/>
              <a:ext cx="828675" cy="1158875"/>
            </a:xfrm>
            <a:custGeom>
              <a:avLst/>
              <a:gdLst>
                <a:gd name="T0" fmla="*/ 1305440938 w 522"/>
                <a:gd name="T1" fmla="*/ 1799391563 h 730"/>
                <a:gd name="T2" fmla="*/ 1315521563 w 522"/>
                <a:gd name="T3" fmla="*/ 1819552813 h 730"/>
                <a:gd name="T4" fmla="*/ 1118949375 w 522"/>
                <a:gd name="T5" fmla="*/ 1839714063 h 730"/>
                <a:gd name="T6" fmla="*/ 1003022188 w 522"/>
                <a:gd name="T7" fmla="*/ 1829633438 h 730"/>
                <a:gd name="T8" fmla="*/ 786288750 w 522"/>
                <a:gd name="T9" fmla="*/ 1789310938 h 730"/>
                <a:gd name="T10" fmla="*/ 584676250 w 522"/>
                <a:gd name="T11" fmla="*/ 1703625625 h 730"/>
                <a:gd name="T12" fmla="*/ 408265313 w 522"/>
                <a:gd name="T13" fmla="*/ 1582658125 h 730"/>
                <a:gd name="T14" fmla="*/ 327620313 w 522"/>
                <a:gd name="T15" fmla="*/ 1507053438 h 730"/>
                <a:gd name="T16" fmla="*/ 191531875 w 522"/>
                <a:gd name="T17" fmla="*/ 1345763438 h 730"/>
                <a:gd name="T18" fmla="*/ 85685313 w 522"/>
                <a:gd name="T19" fmla="*/ 1154231563 h 730"/>
                <a:gd name="T20" fmla="*/ 20161250 w 522"/>
                <a:gd name="T21" fmla="*/ 942538438 h 730"/>
                <a:gd name="T22" fmla="*/ 0 w 522"/>
                <a:gd name="T23" fmla="*/ 720764688 h 730"/>
                <a:gd name="T24" fmla="*/ 5040313 w 522"/>
                <a:gd name="T25" fmla="*/ 614918125 h 730"/>
                <a:gd name="T26" fmla="*/ 40322500 w 522"/>
                <a:gd name="T27" fmla="*/ 423386250 h 730"/>
                <a:gd name="T28" fmla="*/ 105846563 w 522"/>
                <a:gd name="T29" fmla="*/ 241935000 h 730"/>
                <a:gd name="T30" fmla="*/ 201612500 w 522"/>
                <a:gd name="T31" fmla="*/ 75604688 h 730"/>
                <a:gd name="T32" fmla="*/ 257055938 w 522"/>
                <a:gd name="T33" fmla="*/ 0 h 730"/>
                <a:gd name="T34" fmla="*/ 272176875 w 522"/>
                <a:gd name="T35" fmla="*/ 15120938 h 730"/>
                <a:gd name="T36" fmla="*/ 166330313 w 522"/>
                <a:gd name="T37" fmla="*/ 171370625 h 730"/>
                <a:gd name="T38" fmla="*/ 85685313 w 522"/>
                <a:gd name="T39" fmla="*/ 337700938 h 730"/>
                <a:gd name="T40" fmla="*/ 35282188 w 522"/>
                <a:gd name="T41" fmla="*/ 524192500 h 730"/>
                <a:gd name="T42" fmla="*/ 20161250 w 522"/>
                <a:gd name="T43" fmla="*/ 720764688 h 730"/>
                <a:gd name="T44" fmla="*/ 25201563 w 522"/>
                <a:gd name="T45" fmla="*/ 831651563 h 730"/>
                <a:gd name="T46" fmla="*/ 70564375 w 522"/>
                <a:gd name="T47" fmla="*/ 1043344688 h 730"/>
                <a:gd name="T48" fmla="*/ 105846563 w 522"/>
                <a:gd name="T49" fmla="*/ 1144150938 h 730"/>
                <a:gd name="T50" fmla="*/ 206652813 w 522"/>
                <a:gd name="T51" fmla="*/ 1330642500 h 730"/>
                <a:gd name="T52" fmla="*/ 342741250 w 522"/>
                <a:gd name="T53" fmla="*/ 1496972813 h 730"/>
                <a:gd name="T54" fmla="*/ 418345938 w 522"/>
                <a:gd name="T55" fmla="*/ 1567537188 h 730"/>
                <a:gd name="T56" fmla="*/ 594756875 w 522"/>
                <a:gd name="T57" fmla="*/ 1683464375 h 730"/>
                <a:gd name="T58" fmla="*/ 690522813 w 522"/>
                <a:gd name="T59" fmla="*/ 1728827188 h 730"/>
                <a:gd name="T60" fmla="*/ 897175625 w 522"/>
                <a:gd name="T61" fmla="*/ 1794351250 h 730"/>
                <a:gd name="T62" fmla="*/ 1118949375 w 522"/>
                <a:gd name="T63" fmla="*/ 1819552813 h 730"/>
                <a:gd name="T64" fmla="*/ 1214715313 w 522"/>
                <a:gd name="T65" fmla="*/ 1814512500 h 730"/>
                <a:gd name="T66" fmla="*/ 1305440938 w 522"/>
                <a:gd name="T67" fmla="*/ 1799391563 h 73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22" h="730">
                  <a:moveTo>
                    <a:pt x="518" y="714"/>
                  </a:moveTo>
                  <a:lnTo>
                    <a:pt x="518" y="714"/>
                  </a:lnTo>
                  <a:lnTo>
                    <a:pt x="522" y="722"/>
                  </a:lnTo>
                  <a:lnTo>
                    <a:pt x="484" y="728"/>
                  </a:lnTo>
                  <a:lnTo>
                    <a:pt x="444" y="730"/>
                  </a:lnTo>
                  <a:lnTo>
                    <a:pt x="398" y="726"/>
                  </a:lnTo>
                  <a:lnTo>
                    <a:pt x="354" y="720"/>
                  </a:lnTo>
                  <a:lnTo>
                    <a:pt x="312" y="710"/>
                  </a:lnTo>
                  <a:lnTo>
                    <a:pt x="270" y="694"/>
                  </a:lnTo>
                  <a:lnTo>
                    <a:pt x="232" y="676"/>
                  </a:lnTo>
                  <a:lnTo>
                    <a:pt x="196" y="654"/>
                  </a:lnTo>
                  <a:lnTo>
                    <a:pt x="162" y="628"/>
                  </a:lnTo>
                  <a:lnTo>
                    <a:pt x="130" y="598"/>
                  </a:lnTo>
                  <a:lnTo>
                    <a:pt x="102" y="568"/>
                  </a:lnTo>
                  <a:lnTo>
                    <a:pt x="76" y="534"/>
                  </a:lnTo>
                  <a:lnTo>
                    <a:pt x="54" y="496"/>
                  </a:lnTo>
                  <a:lnTo>
                    <a:pt x="34" y="458"/>
                  </a:lnTo>
                  <a:lnTo>
                    <a:pt x="20" y="418"/>
                  </a:lnTo>
                  <a:lnTo>
                    <a:pt x="8" y="374"/>
                  </a:lnTo>
                  <a:lnTo>
                    <a:pt x="2" y="330"/>
                  </a:lnTo>
                  <a:lnTo>
                    <a:pt x="0" y="286"/>
                  </a:lnTo>
                  <a:lnTo>
                    <a:pt x="2" y="244"/>
                  </a:lnTo>
                  <a:lnTo>
                    <a:pt x="6" y="206"/>
                  </a:lnTo>
                  <a:lnTo>
                    <a:pt x="16" y="168"/>
                  </a:lnTo>
                  <a:lnTo>
                    <a:pt x="28" y="132"/>
                  </a:lnTo>
                  <a:lnTo>
                    <a:pt x="42" y="96"/>
                  </a:lnTo>
                  <a:lnTo>
                    <a:pt x="60" y="62"/>
                  </a:lnTo>
                  <a:lnTo>
                    <a:pt x="80" y="30"/>
                  </a:lnTo>
                  <a:lnTo>
                    <a:pt x="102" y="0"/>
                  </a:lnTo>
                  <a:lnTo>
                    <a:pt x="108" y="6"/>
                  </a:lnTo>
                  <a:lnTo>
                    <a:pt x="86" y="36"/>
                  </a:lnTo>
                  <a:lnTo>
                    <a:pt x="66" y="68"/>
                  </a:lnTo>
                  <a:lnTo>
                    <a:pt x="48" y="100"/>
                  </a:lnTo>
                  <a:lnTo>
                    <a:pt x="34" y="134"/>
                  </a:lnTo>
                  <a:lnTo>
                    <a:pt x="22" y="170"/>
                  </a:lnTo>
                  <a:lnTo>
                    <a:pt x="14" y="208"/>
                  </a:lnTo>
                  <a:lnTo>
                    <a:pt x="10" y="246"/>
                  </a:lnTo>
                  <a:lnTo>
                    <a:pt x="8" y="286"/>
                  </a:lnTo>
                  <a:lnTo>
                    <a:pt x="10" y="330"/>
                  </a:lnTo>
                  <a:lnTo>
                    <a:pt x="16" y="372"/>
                  </a:lnTo>
                  <a:lnTo>
                    <a:pt x="28" y="414"/>
                  </a:lnTo>
                  <a:lnTo>
                    <a:pt x="42" y="454"/>
                  </a:lnTo>
                  <a:lnTo>
                    <a:pt x="60" y="492"/>
                  </a:lnTo>
                  <a:lnTo>
                    <a:pt x="82" y="528"/>
                  </a:lnTo>
                  <a:lnTo>
                    <a:pt x="108" y="562"/>
                  </a:lnTo>
                  <a:lnTo>
                    <a:pt x="136" y="594"/>
                  </a:lnTo>
                  <a:lnTo>
                    <a:pt x="166" y="622"/>
                  </a:lnTo>
                  <a:lnTo>
                    <a:pt x="200" y="646"/>
                  </a:lnTo>
                  <a:lnTo>
                    <a:pt x="236" y="668"/>
                  </a:lnTo>
                  <a:lnTo>
                    <a:pt x="274" y="686"/>
                  </a:lnTo>
                  <a:lnTo>
                    <a:pt x="314" y="702"/>
                  </a:lnTo>
                  <a:lnTo>
                    <a:pt x="356" y="712"/>
                  </a:lnTo>
                  <a:lnTo>
                    <a:pt x="400" y="718"/>
                  </a:lnTo>
                  <a:lnTo>
                    <a:pt x="444" y="722"/>
                  </a:lnTo>
                  <a:lnTo>
                    <a:pt x="482" y="720"/>
                  </a:lnTo>
                  <a:lnTo>
                    <a:pt x="518" y="71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3" name="Freeform 121"/>
            <p:cNvSpPr>
              <a:spLocks/>
            </p:cNvSpPr>
            <p:nvPr/>
          </p:nvSpPr>
          <p:spPr bwMode="auto">
            <a:xfrm>
              <a:off x="2979738" y="3852863"/>
              <a:ext cx="742950" cy="1044575"/>
            </a:xfrm>
            <a:custGeom>
              <a:avLst/>
              <a:gdLst>
                <a:gd name="T0" fmla="*/ 1169352500 w 468"/>
                <a:gd name="T1" fmla="*/ 1622980625 h 658"/>
                <a:gd name="T2" fmla="*/ 1179433125 w 468"/>
                <a:gd name="T3" fmla="*/ 1643141875 h 658"/>
                <a:gd name="T4" fmla="*/ 1018143125 w 468"/>
                <a:gd name="T5" fmla="*/ 1658262813 h 658"/>
                <a:gd name="T6" fmla="*/ 912296563 w 468"/>
                <a:gd name="T7" fmla="*/ 1648182188 h 658"/>
                <a:gd name="T8" fmla="*/ 715724375 w 468"/>
                <a:gd name="T9" fmla="*/ 1607859688 h 658"/>
                <a:gd name="T10" fmla="*/ 534273125 w 468"/>
                <a:gd name="T11" fmla="*/ 1532255000 h 658"/>
                <a:gd name="T12" fmla="*/ 367942813 w 468"/>
                <a:gd name="T13" fmla="*/ 1421368125 h 658"/>
                <a:gd name="T14" fmla="*/ 297378438 w 468"/>
                <a:gd name="T15" fmla="*/ 1355844063 h 658"/>
                <a:gd name="T16" fmla="*/ 171370625 w 468"/>
                <a:gd name="T17" fmla="*/ 1204634688 h 658"/>
                <a:gd name="T18" fmla="*/ 80645000 w 468"/>
                <a:gd name="T19" fmla="*/ 1033264063 h 658"/>
                <a:gd name="T20" fmla="*/ 20161250 w 468"/>
                <a:gd name="T21" fmla="*/ 841732188 h 658"/>
                <a:gd name="T22" fmla="*/ 0 w 468"/>
                <a:gd name="T23" fmla="*/ 640119688 h 658"/>
                <a:gd name="T24" fmla="*/ 5040313 w 468"/>
                <a:gd name="T25" fmla="*/ 549394063 h 658"/>
                <a:gd name="T26" fmla="*/ 35282188 w 468"/>
                <a:gd name="T27" fmla="*/ 378023438 h 658"/>
                <a:gd name="T28" fmla="*/ 90725625 w 468"/>
                <a:gd name="T29" fmla="*/ 216733438 h 658"/>
                <a:gd name="T30" fmla="*/ 176410938 w 468"/>
                <a:gd name="T31" fmla="*/ 65524063 h 658"/>
                <a:gd name="T32" fmla="*/ 221773750 w 468"/>
                <a:gd name="T33" fmla="*/ 0 h 658"/>
                <a:gd name="T34" fmla="*/ 236894688 w 468"/>
                <a:gd name="T35" fmla="*/ 15120938 h 658"/>
                <a:gd name="T36" fmla="*/ 146169063 w 468"/>
                <a:gd name="T37" fmla="*/ 151209375 h 658"/>
                <a:gd name="T38" fmla="*/ 75604688 w 468"/>
                <a:gd name="T39" fmla="*/ 302418750 h 658"/>
                <a:gd name="T40" fmla="*/ 35282188 w 468"/>
                <a:gd name="T41" fmla="*/ 463708750 h 658"/>
                <a:gd name="T42" fmla="*/ 20161250 w 468"/>
                <a:gd name="T43" fmla="*/ 640119688 h 658"/>
                <a:gd name="T44" fmla="*/ 25201563 w 468"/>
                <a:gd name="T45" fmla="*/ 740925938 h 658"/>
                <a:gd name="T46" fmla="*/ 65524063 w 468"/>
                <a:gd name="T47" fmla="*/ 932457813 h 658"/>
                <a:gd name="T48" fmla="*/ 95765938 w 468"/>
                <a:gd name="T49" fmla="*/ 1028223750 h 658"/>
                <a:gd name="T50" fmla="*/ 191531875 w 468"/>
                <a:gd name="T51" fmla="*/ 1194554063 h 658"/>
                <a:gd name="T52" fmla="*/ 312499375 w 468"/>
                <a:gd name="T53" fmla="*/ 1345763438 h 658"/>
                <a:gd name="T54" fmla="*/ 383063750 w 468"/>
                <a:gd name="T55" fmla="*/ 1406247188 h 658"/>
                <a:gd name="T56" fmla="*/ 544353750 w 468"/>
                <a:gd name="T57" fmla="*/ 1517134063 h 658"/>
                <a:gd name="T58" fmla="*/ 630039063 w 468"/>
                <a:gd name="T59" fmla="*/ 1557456563 h 658"/>
                <a:gd name="T60" fmla="*/ 816530625 w 468"/>
                <a:gd name="T61" fmla="*/ 1612900000 h 658"/>
                <a:gd name="T62" fmla="*/ 1018143125 w 468"/>
                <a:gd name="T63" fmla="*/ 1638101563 h 658"/>
                <a:gd name="T64" fmla="*/ 1093747813 w 468"/>
                <a:gd name="T65" fmla="*/ 1633061250 h 658"/>
                <a:gd name="T66" fmla="*/ 1169352500 w 468"/>
                <a:gd name="T67" fmla="*/ 1622980625 h 6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68" h="658">
                  <a:moveTo>
                    <a:pt x="464" y="644"/>
                  </a:moveTo>
                  <a:lnTo>
                    <a:pt x="464" y="644"/>
                  </a:lnTo>
                  <a:lnTo>
                    <a:pt x="468" y="652"/>
                  </a:lnTo>
                  <a:lnTo>
                    <a:pt x="436" y="656"/>
                  </a:lnTo>
                  <a:lnTo>
                    <a:pt x="404" y="658"/>
                  </a:lnTo>
                  <a:lnTo>
                    <a:pt x="362" y="654"/>
                  </a:lnTo>
                  <a:lnTo>
                    <a:pt x="322" y="648"/>
                  </a:lnTo>
                  <a:lnTo>
                    <a:pt x="284" y="638"/>
                  </a:lnTo>
                  <a:lnTo>
                    <a:pt x="246" y="626"/>
                  </a:lnTo>
                  <a:lnTo>
                    <a:pt x="212" y="608"/>
                  </a:lnTo>
                  <a:lnTo>
                    <a:pt x="178" y="588"/>
                  </a:lnTo>
                  <a:lnTo>
                    <a:pt x="146" y="564"/>
                  </a:lnTo>
                  <a:lnTo>
                    <a:pt x="118" y="538"/>
                  </a:lnTo>
                  <a:lnTo>
                    <a:pt x="92" y="510"/>
                  </a:lnTo>
                  <a:lnTo>
                    <a:pt x="68" y="478"/>
                  </a:lnTo>
                  <a:lnTo>
                    <a:pt x="48" y="446"/>
                  </a:lnTo>
                  <a:lnTo>
                    <a:pt x="32" y="410"/>
                  </a:lnTo>
                  <a:lnTo>
                    <a:pt x="18" y="374"/>
                  </a:lnTo>
                  <a:lnTo>
                    <a:pt x="8" y="334"/>
                  </a:lnTo>
                  <a:lnTo>
                    <a:pt x="2" y="294"/>
                  </a:lnTo>
                  <a:lnTo>
                    <a:pt x="0" y="254"/>
                  </a:lnTo>
                  <a:lnTo>
                    <a:pt x="2" y="218"/>
                  </a:lnTo>
                  <a:lnTo>
                    <a:pt x="6" y="182"/>
                  </a:lnTo>
                  <a:lnTo>
                    <a:pt x="14" y="150"/>
                  </a:lnTo>
                  <a:lnTo>
                    <a:pt x="24" y="116"/>
                  </a:lnTo>
                  <a:lnTo>
                    <a:pt x="36" y="86"/>
                  </a:lnTo>
                  <a:lnTo>
                    <a:pt x="52" y="56"/>
                  </a:lnTo>
                  <a:lnTo>
                    <a:pt x="70" y="26"/>
                  </a:lnTo>
                  <a:lnTo>
                    <a:pt x="88" y="0"/>
                  </a:lnTo>
                  <a:lnTo>
                    <a:pt x="94" y="6"/>
                  </a:lnTo>
                  <a:lnTo>
                    <a:pt x="74" y="32"/>
                  </a:lnTo>
                  <a:lnTo>
                    <a:pt x="58" y="60"/>
                  </a:lnTo>
                  <a:lnTo>
                    <a:pt x="44" y="90"/>
                  </a:lnTo>
                  <a:lnTo>
                    <a:pt x="30" y="120"/>
                  </a:lnTo>
                  <a:lnTo>
                    <a:pt x="20" y="152"/>
                  </a:lnTo>
                  <a:lnTo>
                    <a:pt x="14" y="184"/>
                  </a:lnTo>
                  <a:lnTo>
                    <a:pt x="10" y="218"/>
                  </a:lnTo>
                  <a:lnTo>
                    <a:pt x="8" y="254"/>
                  </a:lnTo>
                  <a:lnTo>
                    <a:pt x="10" y="294"/>
                  </a:lnTo>
                  <a:lnTo>
                    <a:pt x="16" y="332"/>
                  </a:lnTo>
                  <a:lnTo>
                    <a:pt x="26" y="370"/>
                  </a:lnTo>
                  <a:lnTo>
                    <a:pt x="38" y="408"/>
                  </a:lnTo>
                  <a:lnTo>
                    <a:pt x="56" y="442"/>
                  </a:lnTo>
                  <a:lnTo>
                    <a:pt x="76" y="474"/>
                  </a:lnTo>
                  <a:lnTo>
                    <a:pt x="98" y="504"/>
                  </a:lnTo>
                  <a:lnTo>
                    <a:pt x="124" y="534"/>
                  </a:lnTo>
                  <a:lnTo>
                    <a:pt x="152" y="558"/>
                  </a:lnTo>
                  <a:lnTo>
                    <a:pt x="182" y="582"/>
                  </a:lnTo>
                  <a:lnTo>
                    <a:pt x="216" y="602"/>
                  </a:lnTo>
                  <a:lnTo>
                    <a:pt x="250" y="618"/>
                  </a:lnTo>
                  <a:lnTo>
                    <a:pt x="286" y="632"/>
                  </a:lnTo>
                  <a:lnTo>
                    <a:pt x="324" y="640"/>
                  </a:lnTo>
                  <a:lnTo>
                    <a:pt x="364" y="646"/>
                  </a:lnTo>
                  <a:lnTo>
                    <a:pt x="404" y="650"/>
                  </a:lnTo>
                  <a:lnTo>
                    <a:pt x="434" y="648"/>
                  </a:lnTo>
                  <a:lnTo>
                    <a:pt x="464" y="64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4" name="Freeform 122"/>
            <p:cNvSpPr>
              <a:spLocks/>
            </p:cNvSpPr>
            <p:nvPr/>
          </p:nvSpPr>
          <p:spPr bwMode="auto">
            <a:xfrm>
              <a:off x="3043238" y="3900488"/>
              <a:ext cx="657225" cy="933450"/>
            </a:xfrm>
            <a:custGeom>
              <a:avLst/>
              <a:gdLst>
                <a:gd name="T0" fmla="*/ 1038304375 w 414"/>
                <a:gd name="T1" fmla="*/ 1451610000 h 588"/>
                <a:gd name="T2" fmla="*/ 1043344688 w 414"/>
                <a:gd name="T3" fmla="*/ 1471771250 h 588"/>
                <a:gd name="T4" fmla="*/ 917336875 w 414"/>
                <a:gd name="T5" fmla="*/ 1481851875 h 588"/>
                <a:gd name="T6" fmla="*/ 821570938 w 414"/>
                <a:gd name="T7" fmla="*/ 1476811563 h 588"/>
                <a:gd name="T8" fmla="*/ 645160000 w 414"/>
                <a:gd name="T9" fmla="*/ 1436489063 h 588"/>
                <a:gd name="T10" fmla="*/ 478829688 w 414"/>
                <a:gd name="T11" fmla="*/ 1370965000 h 588"/>
                <a:gd name="T12" fmla="*/ 332660625 w 414"/>
                <a:gd name="T13" fmla="*/ 1270158750 h 588"/>
                <a:gd name="T14" fmla="*/ 267136563 w 414"/>
                <a:gd name="T15" fmla="*/ 1209675000 h 588"/>
                <a:gd name="T16" fmla="*/ 156249688 w 414"/>
                <a:gd name="T17" fmla="*/ 1073586563 h 588"/>
                <a:gd name="T18" fmla="*/ 70564375 w 414"/>
                <a:gd name="T19" fmla="*/ 917336875 h 588"/>
                <a:gd name="T20" fmla="*/ 20161250 w 414"/>
                <a:gd name="T21" fmla="*/ 745966250 h 588"/>
                <a:gd name="T22" fmla="*/ 0 w 414"/>
                <a:gd name="T23" fmla="*/ 564515000 h 588"/>
                <a:gd name="T24" fmla="*/ 5040313 w 414"/>
                <a:gd name="T25" fmla="*/ 483870000 h 588"/>
                <a:gd name="T26" fmla="*/ 30241875 w 414"/>
                <a:gd name="T27" fmla="*/ 332660625 h 588"/>
                <a:gd name="T28" fmla="*/ 75604688 w 414"/>
                <a:gd name="T29" fmla="*/ 191531875 h 588"/>
                <a:gd name="T30" fmla="*/ 146169063 w 414"/>
                <a:gd name="T31" fmla="*/ 60483750 h 588"/>
                <a:gd name="T32" fmla="*/ 191531875 w 414"/>
                <a:gd name="T33" fmla="*/ 0 h 588"/>
                <a:gd name="T34" fmla="*/ 206652813 w 414"/>
                <a:gd name="T35" fmla="*/ 15120938 h 588"/>
                <a:gd name="T36" fmla="*/ 126007813 w 414"/>
                <a:gd name="T37" fmla="*/ 136088438 h 588"/>
                <a:gd name="T38" fmla="*/ 70564375 w 414"/>
                <a:gd name="T39" fmla="*/ 267136563 h 588"/>
                <a:gd name="T40" fmla="*/ 30241875 w 414"/>
                <a:gd name="T41" fmla="*/ 413305625 h 588"/>
                <a:gd name="T42" fmla="*/ 20161250 w 414"/>
                <a:gd name="T43" fmla="*/ 564515000 h 588"/>
                <a:gd name="T44" fmla="*/ 25201563 w 414"/>
                <a:gd name="T45" fmla="*/ 655240625 h 588"/>
                <a:gd name="T46" fmla="*/ 60483750 w 414"/>
                <a:gd name="T47" fmla="*/ 826611250 h 588"/>
                <a:gd name="T48" fmla="*/ 90725625 w 414"/>
                <a:gd name="T49" fmla="*/ 912296563 h 588"/>
                <a:gd name="T50" fmla="*/ 171370625 w 414"/>
                <a:gd name="T51" fmla="*/ 1063505938 h 588"/>
                <a:gd name="T52" fmla="*/ 282257500 w 414"/>
                <a:gd name="T53" fmla="*/ 1194554063 h 588"/>
                <a:gd name="T54" fmla="*/ 347781563 w 414"/>
                <a:gd name="T55" fmla="*/ 1255037813 h 588"/>
                <a:gd name="T56" fmla="*/ 488910313 w 414"/>
                <a:gd name="T57" fmla="*/ 1350803750 h 588"/>
                <a:gd name="T58" fmla="*/ 569555313 w 414"/>
                <a:gd name="T59" fmla="*/ 1391126250 h 588"/>
                <a:gd name="T60" fmla="*/ 735885625 w 414"/>
                <a:gd name="T61" fmla="*/ 1441529375 h 588"/>
                <a:gd name="T62" fmla="*/ 917336875 w 414"/>
                <a:gd name="T63" fmla="*/ 1461690625 h 588"/>
                <a:gd name="T64" fmla="*/ 977820625 w 414"/>
                <a:gd name="T65" fmla="*/ 1456650313 h 588"/>
                <a:gd name="T66" fmla="*/ 1038304375 w 414"/>
                <a:gd name="T67" fmla="*/ 1451610000 h 58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14" h="588">
                  <a:moveTo>
                    <a:pt x="412" y="576"/>
                  </a:moveTo>
                  <a:lnTo>
                    <a:pt x="412" y="576"/>
                  </a:lnTo>
                  <a:lnTo>
                    <a:pt x="414" y="584"/>
                  </a:lnTo>
                  <a:lnTo>
                    <a:pt x="390" y="586"/>
                  </a:lnTo>
                  <a:lnTo>
                    <a:pt x="364" y="588"/>
                  </a:lnTo>
                  <a:lnTo>
                    <a:pt x="326" y="586"/>
                  </a:lnTo>
                  <a:lnTo>
                    <a:pt x="290" y="580"/>
                  </a:lnTo>
                  <a:lnTo>
                    <a:pt x="256" y="570"/>
                  </a:lnTo>
                  <a:lnTo>
                    <a:pt x="222" y="558"/>
                  </a:lnTo>
                  <a:lnTo>
                    <a:pt x="190" y="544"/>
                  </a:lnTo>
                  <a:lnTo>
                    <a:pt x="160" y="524"/>
                  </a:lnTo>
                  <a:lnTo>
                    <a:pt x="132" y="504"/>
                  </a:lnTo>
                  <a:lnTo>
                    <a:pt x="106" y="480"/>
                  </a:lnTo>
                  <a:lnTo>
                    <a:pt x="82" y="454"/>
                  </a:lnTo>
                  <a:lnTo>
                    <a:pt x="62" y="426"/>
                  </a:lnTo>
                  <a:lnTo>
                    <a:pt x="44" y="396"/>
                  </a:lnTo>
                  <a:lnTo>
                    <a:pt x="28" y="364"/>
                  </a:lnTo>
                  <a:lnTo>
                    <a:pt x="16" y="332"/>
                  </a:lnTo>
                  <a:lnTo>
                    <a:pt x="8" y="296"/>
                  </a:lnTo>
                  <a:lnTo>
                    <a:pt x="2" y="260"/>
                  </a:lnTo>
                  <a:lnTo>
                    <a:pt x="0" y="224"/>
                  </a:lnTo>
                  <a:lnTo>
                    <a:pt x="2" y="192"/>
                  </a:lnTo>
                  <a:lnTo>
                    <a:pt x="4" y="162"/>
                  </a:lnTo>
                  <a:lnTo>
                    <a:pt x="12" y="132"/>
                  </a:lnTo>
                  <a:lnTo>
                    <a:pt x="20" y="104"/>
                  </a:lnTo>
                  <a:lnTo>
                    <a:pt x="30" y="76"/>
                  </a:lnTo>
                  <a:lnTo>
                    <a:pt x="44" y="50"/>
                  </a:lnTo>
                  <a:lnTo>
                    <a:pt x="58" y="24"/>
                  </a:lnTo>
                  <a:lnTo>
                    <a:pt x="76" y="0"/>
                  </a:lnTo>
                  <a:lnTo>
                    <a:pt x="82" y="6"/>
                  </a:lnTo>
                  <a:lnTo>
                    <a:pt x="66" y="30"/>
                  </a:lnTo>
                  <a:lnTo>
                    <a:pt x="50" y="54"/>
                  </a:lnTo>
                  <a:lnTo>
                    <a:pt x="38" y="80"/>
                  </a:lnTo>
                  <a:lnTo>
                    <a:pt x="28" y="106"/>
                  </a:lnTo>
                  <a:lnTo>
                    <a:pt x="18" y="134"/>
                  </a:lnTo>
                  <a:lnTo>
                    <a:pt x="12" y="164"/>
                  </a:lnTo>
                  <a:lnTo>
                    <a:pt x="8" y="192"/>
                  </a:lnTo>
                  <a:lnTo>
                    <a:pt x="8" y="224"/>
                  </a:lnTo>
                  <a:lnTo>
                    <a:pt x="10" y="260"/>
                  </a:lnTo>
                  <a:lnTo>
                    <a:pt x="14" y="294"/>
                  </a:lnTo>
                  <a:lnTo>
                    <a:pt x="24" y="328"/>
                  </a:lnTo>
                  <a:lnTo>
                    <a:pt x="36" y="362"/>
                  </a:lnTo>
                  <a:lnTo>
                    <a:pt x="50" y="392"/>
                  </a:lnTo>
                  <a:lnTo>
                    <a:pt x="68" y="422"/>
                  </a:lnTo>
                  <a:lnTo>
                    <a:pt x="90" y="450"/>
                  </a:lnTo>
                  <a:lnTo>
                    <a:pt x="112" y="474"/>
                  </a:lnTo>
                  <a:lnTo>
                    <a:pt x="138" y="498"/>
                  </a:lnTo>
                  <a:lnTo>
                    <a:pt x="164" y="518"/>
                  </a:lnTo>
                  <a:lnTo>
                    <a:pt x="194" y="536"/>
                  </a:lnTo>
                  <a:lnTo>
                    <a:pt x="226" y="552"/>
                  </a:lnTo>
                  <a:lnTo>
                    <a:pt x="258" y="562"/>
                  </a:lnTo>
                  <a:lnTo>
                    <a:pt x="292" y="572"/>
                  </a:lnTo>
                  <a:lnTo>
                    <a:pt x="328" y="578"/>
                  </a:lnTo>
                  <a:lnTo>
                    <a:pt x="364" y="580"/>
                  </a:lnTo>
                  <a:lnTo>
                    <a:pt x="388" y="578"/>
                  </a:lnTo>
                  <a:lnTo>
                    <a:pt x="412" y="57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5" name="Freeform 123"/>
            <p:cNvSpPr>
              <a:spLocks/>
            </p:cNvSpPr>
            <p:nvPr/>
          </p:nvSpPr>
          <p:spPr bwMode="auto">
            <a:xfrm>
              <a:off x="3106738" y="3948113"/>
              <a:ext cx="577850" cy="822325"/>
            </a:xfrm>
            <a:custGeom>
              <a:avLst/>
              <a:gdLst>
                <a:gd name="T0" fmla="*/ 912296563 w 364"/>
                <a:gd name="T1" fmla="*/ 1275199063 h 518"/>
                <a:gd name="T2" fmla="*/ 917336875 w 364"/>
                <a:gd name="T3" fmla="*/ 1295360313 h 518"/>
                <a:gd name="T4" fmla="*/ 816530625 w 364"/>
                <a:gd name="T5" fmla="*/ 1305440938 h 518"/>
                <a:gd name="T6" fmla="*/ 730845313 w 364"/>
                <a:gd name="T7" fmla="*/ 1300400625 h 518"/>
                <a:gd name="T8" fmla="*/ 574595625 w 364"/>
                <a:gd name="T9" fmla="*/ 1265118438 h 518"/>
                <a:gd name="T10" fmla="*/ 428426563 w 364"/>
                <a:gd name="T11" fmla="*/ 1204634688 h 518"/>
                <a:gd name="T12" fmla="*/ 297378438 w 364"/>
                <a:gd name="T13" fmla="*/ 1118949375 h 518"/>
                <a:gd name="T14" fmla="*/ 236894688 w 364"/>
                <a:gd name="T15" fmla="*/ 1063505938 h 518"/>
                <a:gd name="T16" fmla="*/ 141128750 w 364"/>
                <a:gd name="T17" fmla="*/ 942538438 h 518"/>
                <a:gd name="T18" fmla="*/ 65524063 w 364"/>
                <a:gd name="T19" fmla="*/ 806450000 h 518"/>
                <a:gd name="T20" fmla="*/ 15120938 w 364"/>
                <a:gd name="T21" fmla="*/ 650200313 h 518"/>
                <a:gd name="T22" fmla="*/ 0 w 364"/>
                <a:gd name="T23" fmla="*/ 488910313 h 518"/>
                <a:gd name="T24" fmla="*/ 0 w 364"/>
                <a:gd name="T25" fmla="*/ 418345938 h 518"/>
                <a:gd name="T26" fmla="*/ 25201563 w 364"/>
                <a:gd name="T27" fmla="*/ 287297813 h 518"/>
                <a:gd name="T28" fmla="*/ 65524063 w 364"/>
                <a:gd name="T29" fmla="*/ 166330313 h 518"/>
                <a:gd name="T30" fmla="*/ 126007813 w 364"/>
                <a:gd name="T31" fmla="*/ 50403125 h 518"/>
                <a:gd name="T32" fmla="*/ 161290000 w 364"/>
                <a:gd name="T33" fmla="*/ 0 h 518"/>
                <a:gd name="T34" fmla="*/ 176410938 w 364"/>
                <a:gd name="T35" fmla="*/ 15120938 h 518"/>
                <a:gd name="T36" fmla="*/ 110886875 w 364"/>
                <a:gd name="T37" fmla="*/ 115927188 h 518"/>
                <a:gd name="T38" fmla="*/ 60483750 w 364"/>
                <a:gd name="T39" fmla="*/ 231854375 h 518"/>
                <a:gd name="T40" fmla="*/ 30241875 w 364"/>
                <a:gd name="T41" fmla="*/ 357862188 h 518"/>
                <a:gd name="T42" fmla="*/ 20161250 w 364"/>
                <a:gd name="T43" fmla="*/ 488910313 h 518"/>
                <a:gd name="T44" fmla="*/ 25201563 w 364"/>
                <a:gd name="T45" fmla="*/ 569555313 h 518"/>
                <a:gd name="T46" fmla="*/ 55443438 w 364"/>
                <a:gd name="T47" fmla="*/ 720764688 h 518"/>
                <a:gd name="T48" fmla="*/ 80645000 w 364"/>
                <a:gd name="T49" fmla="*/ 796369375 h 518"/>
                <a:gd name="T50" fmla="*/ 156249688 w 364"/>
                <a:gd name="T51" fmla="*/ 932457813 h 518"/>
                <a:gd name="T52" fmla="*/ 252015625 w 364"/>
                <a:gd name="T53" fmla="*/ 1048385000 h 518"/>
                <a:gd name="T54" fmla="*/ 307459063 w 364"/>
                <a:gd name="T55" fmla="*/ 1098788125 h 518"/>
                <a:gd name="T56" fmla="*/ 438507188 w 364"/>
                <a:gd name="T57" fmla="*/ 1184473438 h 518"/>
                <a:gd name="T58" fmla="*/ 504031250 w 364"/>
                <a:gd name="T59" fmla="*/ 1219755625 h 518"/>
                <a:gd name="T60" fmla="*/ 655240625 w 364"/>
                <a:gd name="T61" fmla="*/ 1265118438 h 518"/>
                <a:gd name="T62" fmla="*/ 816530625 w 364"/>
                <a:gd name="T63" fmla="*/ 1285279688 h 518"/>
                <a:gd name="T64" fmla="*/ 912296563 w 364"/>
                <a:gd name="T65" fmla="*/ 1275199063 h 51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64" h="518">
                  <a:moveTo>
                    <a:pt x="362" y="506"/>
                  </a:moveTo>
                  <a:lnTo>
                    <a:pt x="362" y="506"/>
                  </a:lnTo>
                  <a:lnTo>
                    <a:pt x="364" y="514"/>
                  </a:lnTo>
                  <a:lnTo>
                    <a:pt x="344" y="516"/>
                  </a:lnTo>
                  <a:lnTo>
                    <a:pt x="324" y="518"/>
                  </a:lnTo>
                  <a:lnTo>
                    <a:pt x="290" y="516"/>
                  </a:lnTo>
                  <a:lnTo>
                    <a:pt x="258" y="510"/>
                  </a:lnTo>
                  <a:lnTo>
                    <a:pt x="228" y="502"/>
                  </a:lnTo>
                  <a:lnTo>
                    <a:pt x="198" y="492"/>
                  </a:lnTo>
                  <a:lnTo>
                    <a:pt x="170" y="478"/>
                  </a:lnTo>
                  <a:lnTo>
                    <a:pt x="142" y="462"/>
                  </a:lnTo>
                  <a:lnTo>
                    <a:pt x="118" y="444"/>
                  </a:lnTo>
                  <a:lnTo>
                    <a:pt x="94" y="422"/>
                  </a:lnTo>
                  <a:lnTo>
                    <a:pt x="74" y="400"/>
                  </a:lnTo>
                  <a:lnTo>
                    <a:pt x="56" y="374"/>
                  </a:lnTo>
                  <a:lnTo>
                    <a:pt x="38" y="348"/>
                  </a:lnTo>
                  <a:lnTo>
                    <a:pt x="26" y="320"/>
                  </a:lnTo>
                  <a:lnTo>
                    <a:pt x="14" y="290"/>
                  </a:lnTo>
                  <a:lnTo>
                    <a:pt x="6" y="258"/>
                  </a:lnTo>
                  <a:lnTo>
                    <a:pt x="2" y="226"/>
                  </a:lnTo>
                  <a:lnTo>
                    <a:pt x="0" y="194"/>
                  </a:lnTo>
                  <a:lnTo>
                    <a:pt x="0" y="166"/>
                  </a:lnTo>
                  <a:lnTo>
                    <a:pt x="4" y="140"/>
                  </a:lnTo>
                  <a:lnTo>
                    <a:pt x="10" y="114"/>
                  </a:lnTo>
                  <a:lnTo>
                    <a:pt x="16" y="90"/>
                  </a:lnTo>
                  <a:lnTo>
                    <a:pt x="26" y="66"/>
                  </a:lnTo>
                  <a:lnTo>
                    <a:pt x="36" y="42"/>
                  </a:lnTo>
                  <a:lnTo>
                    <a:pt x="50" y="20"/>
                  </a:lnTo>
                  <a:lnTo>
                    <a:pt x="64" y="0"/>
                  </a:lnTo>
                  <a:lnTo>
                    <a:pt x="70" y="6"/>
                  </a:lnTo>
                  <a:lnTo>
                    <a:pt x="56" y="26"/>
                  </a:lnTo>
                  <a:lnTo>
                    <a:pt x="44" y="46"/>
                  </a:lnTo>
                  <a:lnTo>
                    <a:pt x="32" y="70"/>
                  </a:lnTo>
                  <a:lnTo>
                    <a:pt x="24" y="92"/>
                  </a:lnTo>
                  <a:lnTo>
                    <a:pt x="18" y="116"/>
                  </a:lnTo>
                  <a:lnTo>
                    <a:pt x="12" y="142"/>
                  </a:lnTo>
                  <a:lnTo>
                    <a:pt x="8" y="166"/>
                  </a:lnTo>
                  <a:lnTo>
                    <a:pt x="8" y="194"/>
                  </a:lnTo>
                  <a:lnTo>
                    <a:pt x="10" y="226"/>
                  </a:lnTo>
                  <a:lnTo>
                    <a:pt x="14" y="256"/>
                  </a:lnTo>
                  <a:lnTo>
                    <a:pt x="22" y="286"/>
                  </a:lnTo>
                  <a:lnTo>
                    <a:pt x="32" y="316"/>
                  </a:lnTo>
                  <a:lnTo>
                    <a:pt x="46" y="344"/>
                  </a:lnTo>
                  <a:lnTo>
                    <a:pt x="62" y="370"/>
                  </a:lnTo>
                  <a:lnTo>
                    <a:pt x="80" y="394"/>
                  </a:lnTo>
                  <a:lnTo>
                    <a:pt x="100" y="416"/>
                  </a:lnTo>
                  <a:lnTo>
                    <a:pt x="122" y="436"/>
                  </a:lnTo>
                  <a:lnTo>
                    <a:pt x="148" y="456"/>
                  </a:lnTo>
                  <a:lnTo>
                    <a:pt x="174" y="470"/>
                  </a:lnTo>
                  <a:lnTo>
                    <a:pt x="200" y="484"/>
                  </a:lnTo>
                  <a:lnTo>
                    <a:pt x="230" y="494"/>
                  </a:lnTo>
                  <a:lnTo>
                    <a:pt x="260" y="502"/>
                  </a:lnTo>
                  <a:lnTo>
                    <a:pt x="292" y="508"/>
                  </a:lnTo>
                  <a:lnTo>
                    <a:pt x="324" y="510"/>
                  </a:lnTo>
                  <a:lnTo>
                    <a:pt x="362" y="50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6" name="Freeform 124"/>
            <p:cNvSpPr>
              <a:spLocks/>
            </p:cNvSpPr>
            <p:nvPr/>
          </p:nvSpPr>
          <p:spPr bwMode="auto">
            <a:xfrm>
              <a:off x="3170238" y="3992563"/>
              <a:ext cx="498475" cy="714375"/>
            </a:xfrm>
            <a:custGeom>
              <a:avLst/>
              <a:gdLst>
                <a:gd name="T0" fmla="*/ 786288750 w 314"/>
                <a:gd name="T1" fmla="*/ 1108868750 h 450"/>
                <a:gd name="T2" fmla="*/ 791329063 w 314"/>
                <a:gd name="T3" fmla="*/ 1129030000 h 450"/>
                <a:gd name="T4" fmla="*/ 715724375 w 314"/>
                <a:gd name="T5" fmla="*/ 1134070313 h 450"/>
                <a:gd name="T6" fmla="*/ 569555313 w 314"/>
                <a:gd name="T7" fmla="*/ 1118949375 h 450"/>
                <a:gd name="T8" fmla="*/ 438507188 w 314"/>
                <a:gd name="T9" fmla="*/ 1073586563 h 450"/>
                <a:gd name="T10" fmla="*/ 312499375 w 314"/>
                <a:gd name="T11" fmla="*/ 1008062500 h 450"/>
                <a:gd name="T12" fmla="*/ 206652813 w 314"/>
                <a:gd name="T13" fmla="*/ 922377188 h 450"/>
                <a:gd name="T14" fmla="*/ 161290000 w 314"/>
                <a:gd name="T15" fmla="*/ 871974063 h 450"/>
                <a:gd name="T16" fmla="*/ 85685313 w 314"/>
                <a:gd name="T17" fmla="*/ 756046875 h 450"/>
                <a:gd name="T18" fmla="*/ 30241875 w 314"/>
                <a:gd name="T19" fmla="*/ 630039063 h 450"/>
                <a:gd name="T20" fmla="*/ 5040313 w 314"/>
                <a:gd name="T21" fmla="*/ 488910313 h 450"/>
                <a:gd name="T22" fmla="*/ 0 w 314"/>
                <a:gd name="T23" fmla="*/ 418345938 h 450"/>
                <a:gd name="T24" fmla="*/ 10080625 w 314"/>
                <a:gd name="T25" fmla="*/ 302418750 h 450"/>
                <a:gd name="T26" fmla="*/ 35282188 w 314"/>
                <a:gd name="T27" fmla="*/ 191531875 h 450"/>
                <a:gd name="T28" fmla="*/ 75604688 w 314"/>
                <a:gd name="T29" fmla="*/ 90725625 h 450"/>
                <a:gd name="T30" fmla="*/ 131048125 w 314"/>
                <a:gd name="T31" fmla="*/ 0 h 450"/>
                <a:gd name="T32" fmla="*/ 146169063 w 314"/>
                <a:gd name="T33" fmla="*/ 15120938 h 450"/>
                <a:gd name="T34" fmla="*/ 120967500 w 314"/>
                <a:gd name="T35" fmla="*/ 55443438 h 450"/>
                <a:gd name="T36" fmla="*/ 70564375 w 314"/>
                <a:gd name="T37" fmla="*/ 151209375 h 450"/>
                <a:gd name="T38" fmla="*/ 40322500 w 314"/>
                <a:gd name="T39" fmla="*/ 252015625 h 450"/>
                <a:gd name="T40" fmla="*/ 20161250 w 314"/>
                <a:gd name="T41" fmla="*/ 357862188 h 450"/>
                <a:gd name="T42" fmla="*/ 20161250 w 314"/>
                <a:gd name="T43" fmla="*/ 418345938 h 450"/>
                <a:gd name="T44" fmla="*/ 35282188 w 314"/>
                <a:gd name="T45" fmla="*/ 554434375 h 450"/>
                <a:gd name="T46" fmla="*/ 75604688 w 314"/>
                <a:gd name="T47" fmla="*/ 685482500 h 450"/>
                <a:gd name="T48" fmla="*/ 105846563 w 314"/>
                <a:gd name="T49" fmla="*/ 745966250 h 450"/>
                <a:gd name="T50" fmla="*/ 176410938 w 314"/>
                <a:gd name="T51" fmla="*/ 856853125 h 450"/>
                <a:gd name="T52" fmla="*/ 221773750 w 314"/>
                <a:gd name="T53" fmla="*/ 907256250 h 450"/>
                <a:gd name="T54" fmla="*/ 327620313 w 314"/>
                <a:gd name="T55" fmla="*/ 992941563 h 450"/>
                <a:gd name="T56" fmla="*/ 443547500 w 314"/>
                <a:gd name="T57" fmla="*/ 1058465625 h 450"/>
                <a:gd name="T58" fmla="*/ 509071563 w 314"/>
                <a:gd name="T59" fmla="*/ 1078626875 h 450"/>
                <a:gd name="T60" fmla="*/ 645160000 w 314"/>
                <a:gd name="T61" fmla="*/ 1108868750 h 450"/>
                <a:gd name="T62" fmla="*/ 715724375 w 314"/>
                <a:gd name="T63" fmla="*/ 1113909063 h 450"/>
                <a:gd name="T64" fmla="*/ 786288750 w 314"/>
                <a:gd name="T65" fmla="*/ 1108868750 h 45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14" h="450">
                  <a:moveTo>
                    <a:pt x="312" y="440"/>
                  </a:moveTo>
                  <a:lnTo>
                    <a:pt x="312" y="440"/>
                  </a:lnTo>
                  <a:lnTo>
                    <a:pt x="314" y="448"/>
                  </a:lnTo>
                  <a:lnTo>
                    <a:pt x="284" y="450"/>
                  </a:lnTo>
                  <a:lnTo>
                    <a:pt x="254" y="448"/>
                  </a:lnTo>
                  <a:lnTo>
                    <a:pt x="226" y="444"/>
                  </a:lnTo>
                  <a:lnTo>
                    <a:pt x="200" y="436"/>
                  </a:lnTo>
                  <a:lnTo>
                    <a:pt x="174" y="426"/>
                  </a:lnTo>
                  <a:lnTo>
                    <a:pt x="148" y="414"/>
                  </a:lnTo>
                  <a:lnTo>
                    <a:pt x="124" y="400"/>
                  </a:lnTo>
                  <a:lnTo>
                    <a:pt x="104" y="384"/>
                  </a:lnTo>
                  <a:lnTo>
                    <a:pt x="82" y="366"/>
                  </a:lnTo>
                  <a:lnTo>
                    <a:pt x="64" y="346"/>
                  </a:lnTo>
                  <a:lnTo>
                    <a:pt x="48" y="324"/>
                  </a:lnTo>
                  <a:lnTo>
                    <a:pt x="34" y="300"/>
                  </a:lnTo>
                  <a:lnTo>
                    <a:pt x="22" y="276"/>
                  </a:lnTo>
                  <a:lnTo>
                    <a:pt x="12" y="250"/>
                  </a:lnTo>
                  <a:lnTo>
                    <a:pt x="6" y="222"/>
                  </a:lnTo>
                  <a:lnTo>
                    <a:pt x="2" y="194"/>
                  </a:lnTo>
                  <a:lnTo>
                    <a:pt x="0" y="166"/>
                  </a:lnTo>
                  <a:lnTo>
                    <a:pt x="0" y="142"/>
                  </a:lnTo>
                  <a:lnTo>
                    <a:pt x="4" y="120"/>
                  </a:lnTo>
                  <a:lnTo>
                    <a:pt x="8" y="98"/>
                  </a:lnTo>
                  <a:lnTo>
                    <a:pt x="14" y="76"/>
                  </a:lnTo>
                  <a:lnTo>
                    <a:pt x="22" y="56"/>
                  </a:lnTo>
                  <a:lnTo>
                    <a:pt x="30" y="36"/>
                  </a:lnTo>
                  <a:lnTo>
                    <a:pt x="40" y="18"/>
                  </a:lnTo>
                  <a:lnTo>
                    <a:pt x="52" y="0"/>
                  </a:lnTo>
                  <a:lnTo>
                    <a:pt x="58" y="6"/>
                  </a:lnTo>
                  <a:lnTo>
                    <a:pt x="48" y="22"/>
                  </a:lnTo>
                  <a:lnTo>
                    <a:pt x="38" y="42"/>
                  </a:lnTo>
                  <a:lnTo>
                    <a:pt x="28" y="60"/>
                  </a:lnTo>
                  <a:lnTo>
                    <a:pt x="22" y="80"/>
                  </a:lnTo>
                  <a:lnTo>
                    <a:pt x="16" y="100"/>
                  </a:lnTo>
                  <a:lnTo>
                    <a:pt x="12" y="122"/>
                  </a:lnTo>
                  <a:lnTo>
                    <a:pt x="8" y="142"/>
                  </a:lnTo>
                  <a:lnTo>
                    <a:pt x="8" y="166"/>
                  </a:lnTo>
                  <a:lnTo>
                    <a:pt x="10" y="194"/>
                  </a:lnTo>
                  <a:lnTo>
                    <a:pt x="14" y="220"/>
                  </a:lnTo>
                  <a:lnTo>
                    <a:pt x="20" y="248"/>
                  </a:lnTo>
                  <a:lnTo>
                    <a:pt x="30" y="272"/>
                  </a:lnTo>
                  <a:lnTo>
                    <a:pt x="42" y="296"/>
                  </a:lnTo>
                  <a:lnTo>
                    <a:pt x="54" y="320"/>
                  </a:lnTo>
                  <a:lnTo>
                    <a:pt x="70" y="340"/>
                  </a:lnTo>
                  <a:lnTo>
                    <a:pt x="88" y="360"/>
                  </a:lnTo>
                  <a:lnTo>
                    <a:pt x="108" y="378"/>
                  </a:lnTo>
                  <a:lnTo>
                    <a:pt x="130" y="394"/>
                  </a:lnTo>
                  <a:lnTo>
                    <a:pt x="152" y="408"/>
                  </a:lnTo>
                  <a:lnTo>
                    <a:pt x="176" y="420"/>
                  </a:lnTo>
                  <a:lnTo>
                    <a:pt x="202" y="428"/>
                  </a:lnTo>
                  <a:lnTo>
                    <a:pt x="228" y="436"/>
                  </a:lnTo>
                  <a:lnTo>
                    <a:pt x="256" y="440"/>
                  </a:lnTo>
                  <a:lnTo>
                    <a:pt x="284" y="442"/>
                  </a:lnTo>
                  <a:lnTo>
                    <a:pt x="312" y="44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7" name="Freeform 125"/>
            <p:cNvSpPr>
              <a:spLocks/>
            </p:cNvSpPr>
            <p:nvPr/>
          </p:nvSpPr>
          <p:spPr bwMode="auto">
            <a:xfrm>
              <a:off x="3233738" y="4037013"/>
              <a:ext cx="419100" cy="606425"/>
            </a:xfrm>
            <a:custGeom>
              <a:avLst/>
              <a:gdLst>
                <a:gd name="T0" fmla="*/ 665321250 w 264"/>
                <a:gd name="T1" fmla="*/ 937498125 h 382"/>
                <a:gd name="T2" fmla="*/ 665321250 w 264"/>
                <a:gd name="T3" fmla="*/ 937498125 h 382"/>
                <a:gd name="T4" fmla="*/ 665321250 w 264"/>
                <a:gd name="T5" fmla="*/ 957659375 h 382"/>
                <a:gd name="T6" fmla="*/ 665321250 w 264"/>
                <a:gd name="T7" fmla="*/ 957659375 h 382"/>
                <a:gd name="T8" fmla="*/ 614918125 w 264"/>
                <a:gd name="T9" fmla="*/ 962699688 h 382"/>
                <a:gd name="T10" fmla="*/ 614918125 w 264"/>
                <a:gd name="T11" fmla="*/ 962699688 h 382"/>
                <a:gd name="T12" fmla="*/ 549394063 w 264"/>
                <a:gd name="T13" fmla="*/ 957659375 h 382"/>
                <a:gd name="T14" fmla="*/ 488910313 w 264"/>
                <a:gd name="T15" fmla="*/ 947578750 h 382"/>
                <a:gd name="T16" fmla="*/ 433466875 w 264"/>
                <a:gd name="T17" fmla="*/ 932457813 h 382"/>
                <a:gd name="T18" fmla="*/ 372983125 w 264"/>
                <a:gd name="T19" fmla="*/ 912296563 h 382"/>
                <a:gd name="T20" fmla="*/ 322580000 w 264"/>
                <a:gd name="T21" fmla="*/ 887095000 h 382"/>
                <a:gd name="T22" fmla="*/ 272176875 w 264"/>
                <a:gd name="T23" fmla="*/ 856853125 h 382"/>
                <a:gd name="T24" fmla="*/ 221773750 w 264"/>
                <a:gd name="T25" fmla="*/ 821570938 h 382"/>
                <a:gd name="T26" fmla="*/ 181451250 w 264"/>
                <a:gd name="T27" fmla="*/ 781248438 h 382"/>
                <a:gd name="T28" fmla="*/ 181451250 w 264"/>
                <a:gd name="T29" fmla="*/ 781248438 h 382"/>
                <a:gd name="T30" fmla="*/ 141128750 w 264"/>
                <a:gd name="T31" fmla="*/ 735885625 h 382"/>
                <a:gd name="T32" fmla="*/ 105846563 w 264"/>
                <a:gd name="T33" fmla="*/ 690522813 h 382"/>
                <a:gd name="T34" fmla="*/ 75604688 w 264"/>
                <a:gd name="T35" fmla="*/ 640119688 h 382"/>
                <a:gd name="T36" fmla="*/ 45362813 w 264"/>
                <a:gd name="T37" fmla="*/ 584676250 h 382"/>
                <a:gd name="T38" fmla="*/ 25201563 w 264"/>
                <a:gd name="T39" fmla="*/ 529232813 h 382"/>
                <a:gd name="T40" fmla="*/ 10080625 w 264"/>
                <a:gd name="T41" fmla="*/ 468749063 h 382"/>
                <a:gd name="T42" fmla="*/ 0 w 264"/>
                <a:gd name="T43" fmla="*/ 408265313 h 382"/>
                <a:gd name="T44" fmla="*/ 0 w 264"/>
                <a:gd name="T45" fmla="*/ 347781563 h 382"/>
                <a:gd name="T46" fmla="*/ 0 w 264"/>
                <a:gd name="T47" fmla="*/ 347781563 h 382"/>
                <a:gd name="T48" fmla="*/ 0 w 264"/>
                <a:gd name="T49" fmla="*/ 297378438 h 382"/>
                <a:gd name="T50" fmla="*/ 5040313 w 264"/>
                <a:gd name="T51" fmla="*/ 252015625 h 382"/>
                <a:gd name="T52" fmla="*/ 15120938 w 264"/>
                <a:gd name="T53" fmla="*/ 206652813 h 382"/>
                <a:gd name="T54" fmla="*/ 25201563 w 264"/>
                <a:gd name="T55" fmla="*/ 161290000 h 382"/>
                <a:gd name="T56" fmla="*/ 45362813 w 264"/>
                <a:gd name="T57" fmla="*/ 115927188 h 382"/>
                <a:gd name="T58" fmla="*/ 60483750 w 264"/>
                <a:gd name="T59" fmla="*/ 75604688 h 382"/>
                <a:gd name="T60" fmla="*/ 80645000 w 264"/>
                <a:gd name="T61" fmla="*/ 35282188 h 382"/>
                <a:gd name="T62" fmla="*/ 105846563 w 264"/>
                <a:gd name="T63" fmla="*/ 0 h 382"/>
                <a:gd name="T64" fmla="*/ 105846563 w 264"/>
                <a:gd name="T65" fmla="*/ 0 h 382"/>
                <a:gd name="T66" fmla="*/ 120967500 w 264"/>
                <a:gd name="T67" fmla="*/ 10080625 h 382"/>
                <a:gd name="T68" fmla="*/ 120967500 w 264"/>
                <a:gd name="T69" fmla="*/ 10080625 h 382"/>
                <a:gd name="T70" fmla="*/ 100806250 w 264"/>
                <a:gd name="T71" fmla="*/ 50403125 h 382"/>
                <a:gd name="T72" fmla="*/ 80645000 w 264"/>
                <a:gd name="T73" fmla="*/ 85685313 h 382"/>
                <a:gd name="T74" fmla="*/ 60483750 w 264"/>
                <a:gd name="T75" fmla="*/ 126007813 h 382"/>
                <a:gd name="T76" fmla="*/ 45362813 w 264"/>
                <a:gd name="T77" fmla="*/ 166330313 h 382"/>
                <a:gd name="T78" fmla="*/ 35282188 w 264"/>
                <a:gd name="T79" fmla="*/ 211693125 h 382"/>
                <a:gd name="T80" fmla="*/ 25201563 w 264"/>
                <a:gd name="T81" fmla="*/ 252015625 h 382"/>
                <a:gd name="T82" fmla="*/ 20161250 w 264"/>
                <a:gd name="T83" fmla="*/ 297378438 h 382"/>
                <a:gd name="T84" fmla="*/ 20161250 w 264"/>
                <a:gd name="T85" fmla="*/ 347781563 h 382"/>
                <a:gd name="T86" fmla="*/ 20161250 w 264"/>
                <a:gd name="T87" fmla="*/ 347781563 h 382"/>
                <a:gd name="T88" fmla="*/ 20161250 w 264"/>
                <a:gd name="T89" fmla="*/ 408265313 h 382"/>
                <a:gd name="T90" fmla="*/ 30241875 w 264"/>
                <a:gd name="T91" fmla="*/ 463708750 h 382"/>
                <a:gd name="T92" fmla="*/ 45362813 w 264"/>
                <a:gd name="T93" fmla="*/ 524192500 h 382"/>
                <a:gd name="T94" fmla="*/ 65524063 w 264"/>
                <a:gd name="T95" fmla="*/ 574595625 h 382"/>
                <a:gd name="T96" fmla="*/ 90725625 w 264"/>
                <a:gd name="T97" fmla="*/ 630039063 h 382"/>
                <a:gd name="T98" fmla="*/ 120967500 w 264"/>
                <a:gd name="T99" fmla="*/ 675401875 h 382"/>
                <a:gd name="T100" fmla="*/ 156249688 w 264"/>
                <a:gd name="T101" fmla="*/ 725805000 h 382"/>
                <a:gd name="T102" fmla="*/ 191531875 w 264"/>
                <a:gd name="T103" fmla="*/ 766127500 h 382"/>
                <a:gd name="T104" fmla="*/ 236894688 w 264"/>
                <a:gd name="T105" fmla="*/ 806450000 h 382"/>
                <a:gd name="T106" fmla="*/ 282257500 w 264"/>
                <a:gd name="T107" fmla="*/ 836691875 h 382"/>
                <a:gd name="T108" fmla="*/ 332660625 w 264"/>
                <a:gd name="T109" fmla="*/ 866933750 h 382"/>
                <a:gd name="T110" fmla="*/ 383063750 w 264"/>
                <a:gd name="T111" fmla="*/ 892135313 h 382"/>
                <a:gd name="T112" fmla="*/ 438507188 w 264"/>
                <a:gd name="T113" fmla="*/ 912296563 h 382"/>
                <a:gd name="T114" fmla="*/ 493950625 w 264"/>
                <a:gd name="T115" fmla="*/ 927417500 h 382"/>
                <a:gd name="T116" fmla="*/ 554434375 w 264"/>
                <a:gd name="T117" fmla="*/ 937498125 h 382"/>
                <a:gd name="T118" fmla="*/ 614918125 w 264"/>
                <a:gd name="T119" fmla="*/ 942538438 h 382"/>
                <a:gd name="T120" fmla="*/ 614918125 w 264"/>
                <a:gd name="T121" fmla="*/ 942538438 h 382"/>
                <a:gd name="T122" fmla="*/ 665321250 w 264"/>
                <a:gd name="T123" fmla="*/ 937498125 h 382"/>
                <a:gd name="T124" fmla="*/ 665321250 w 264"/>
                <a:gd name="T125" fmla="*/ 937498125 h 382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264" h="382">
                  <a:moveTo>
                    <a:pt x="264" y="372"/>
                  </a:moveTo>
                  <a:lnTo>
                    <a:pt x="264" y="372"/>
                  </a:lnTo>
                  <a:lnTo>
                    <a:pt x="264" y="380"/>
                  </a:lnTo>
                  <a:lnTo>
                    <a:pt x="244" y="382"/>
                  </a:lnTo>
                  <a:lnTo>
                    <a:pt x="218" y="380"/>
                  </a:lnTo>
                  <a:lnTo>
                    <a:pt x="194" y="376"/>
                  </a:lnTo>
                  <a:lnTo>
                    <a:pt x="172" y="370"/>
                  </a:lnTo>
                  <a:lnTo>
                    <a:pt x="148" y="362"/>
                  </a:lnTo>
                  <a:lnTo>
                    <a:pt x="128" y="352"/>
                  </a:lnTo>
                  <a:lnTo>
                    <a:pt x="108" y="340"/>
                  </a:lnTo>
                  <a:lnTo>
                    <a:pt x="88" y="326"/>
                  </a:lnTo>
                  <a:lnTo>
                    <a:pt x="72" y="310"/>
                  </a:lnTo>
                  <a:lnTo>
                    <a:pt x="56" y="292"/>
                  </a:lnTo>
                  <a:lnTo>
                    <a:pt x="42" y="274"/>
                  </a:lnTo>
                  <a:lnTo>
                    <a:pt x="30" y="254"/>
                  </a:lnTo>
                  <a:lnTo>
                    <a:pt x="18" y="232"/>
                  </a:lnTo>
                  <a:lnTo>
                    <a:pt x="10" y="210"/>
                  </a:lnTo>
                  <a:lnTo>
                    <a:pt x="4" y="186"/>
                  </a:lnTo>
                  <a:lnTo>
                    <a:pt x="0" y="162"/>
                  </a:lnTo>
                  <a:lnTo>
                    <a:pt x="0" y="138"/>
                  </a:lnTo>
                  <a:lnTo>
                    <a:pt x="0" y="118"/>
                  </a:lnTo>
                  <a:lnTo>
                    <a:pt x="2" y="100"/>
                  </a:lnTo>
                  <a:lnTo>
                    <a:pt x="6" y="82"/>
                  </a:lnTo>
                  <a:lnTo>
                    <a:pt x="10" y="64"/>
                  </a:lnTo>
                  <a:lnTo>
                    <a:pt x="18" y="46"/>
                  </a:lnTo>
                  <a:lnTo>
                    <a:pt x="24" y="30"/>
                  </a:lnTo>
                  <a:lnTo>
                    <a:pt x="32" y="14"/>
                  </a:lnTo>
                  <a:lnTo>
                    <a:pt x="42" y="0"/>
                  </a:lnTo>
                  <a:lnTo>
                    <a:pt x="48" y="4"/>
                  </a:lnTo>
                  <a:lnTo>
                    <a:pt x="40" y="20"/>
                  </a:lnTo>
                  <a:lnTo>
                    <a:pt x="32" y="34"/>
                  </a:lnTo>
                  <a:lnTo>
                    <a:pt x="24" y="50"/>
                  </a:lnTo>
                  <a:lnTo>
                    <a:pt x="18" y="66"/>
                  </a:lnTo>
                  <a:lnTo>
                    <a:pt x="14" y="84"/>
                  </a:lnTo>
                  <a:lnTo>
                    <a:pt x="10" y="100"/>
                  </a:lnTo>
                  <a:lnTo>
                    <a:pt x="8" y="118"/>
                  </a:lnTo>
                  <a:lnTo>
                    <a:pt x="8" y="138"/>
                  </a:lnTo>
                  <a:lnTo>
                    <a:pt x="8" y="162"/>
                  </a:lnTo>
                  <a:lnTo>
                    <a:pt x="12" y="184"/>
                  </a:lnTo>
                  <a:lnTo>
                    <a:pt x="18" y="208"/>
                  </a:lnTo>
                  <a:lnTo>
                    <a:pt x="26" y="228"/>
                  </a:lnTo>
                  <a:lnTo>
                    <a:pt x="36" y="250"/>
                  </a:lnTo>
                  <a:lnTo>
                    <a:pt x="48" y="268"/>
                  </a:lnTo>
                  <a:lnTo>
                    <a:pt x="62" y="288"/>
                  </a:lnTo>
                  <a:lnTo>
                    <a:pt x="76" y="304"/>
                  </a:lnTo>
                  <a:lnTo>
                    <a:pt x="94" y="320"/>
                  </a:lnTo>
                  <a:lnTo>
                    <a:pt x="112" y="332"/>
                  </a:lnTo>
                  <a:lnTo>
                    <a:pt x="132" y="344"/>
                  </a:lnTo>
                  <a:lnTo>
                    <a:pt x="152" y="354"/>
                  </a:lnTo>
                  <a:lnTo>
                    <a:pt x="174" y="362"/>
                  </a:lnTo>
                  <a:lnTo>
                    <a:pt x="196" y="368"/>
                  </a:lnTo>
                  <a:lnTo>
                    <a:pt x="220" y="372"/>
                  </a:lnTo>
                  <a:lnTo>
                    <a:pt x="244" y="374"/>
                  </a:lnTo>
                  <a:lnTo>
                    <a:pt x="264" y="37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8" name="Freeform 126"/>
            <p:cNvSpPr>
              <a:spLocks/>
            </p:cNvSpPr>
            <p:nvPr/>
          </p:nvSpPr>
          <p:spPr bwMode="auto">
            <a:xfrm>
              <a:off x="1757363" y="4684713"/>
              <a:ext cx="2476500" cy="1482725"/>
            </a:xfrm>
            <a:custGeom>
              <a:avLst/>
              <a:gdLst>
                <a:gd name="T0" fmla="*/ 2147483646 w 1560"/>
                <a:gd name="T1" fmla="*/ 2147483646 h 934"/>
                <a:gd name="T2" fmla="*/ 2147483646 w 1560"/>
                <a:gd name="T3" fmla="*/ 2147483646 h 934"/>
                <a:gd name="T4" fmla="*/ 2147483646 w 1560"/>
                <a:gd name="T5" fmla="*/ 2147483646 h 934"/>
                <a:gd name="T6" fmla="*/ 2147483646 w 1560"/>
                <a:gd name="T7" fmla="*/ 2147483646 h 934"/>
                <a:gd name="T8" fmla="*/ 2147483646 w 1560"/>
                <a:gd name="T9" fmla="*/ 2147483646 h 934"/>
                <a:gd name="T10" fmla="*/ 2147483646 w 1560"/>
                <a:gd name="T11" fmla="*/ 2147483646 h 934"/>
                <a:gd name="T12" fmla="*/ 2147483646 w 1560"/>
                <a:gd name="T13" fmla="*/ 2147483646 h 934"/>
                <a:gd name="T14" fmla="*/ 2147483646 w 1560"/>
                <a:gd name="T15" fmla="*/ 2147483646 h 934"/>
                <a:gd name="T16" fmla="*/ 2147483646 w 1560"/>
                <a:gd name="T17" fmla="*/ 2147483646 h 934"/>
                <a:gd name="T18" fmla="*/ 2147483646 w 1560"/>
                <a:gd name="T19" fmla="*/ 2147483646 h 934"/>
                <a:gd name="T20" fmla="*/ 2147483646 w 1560"/>
                <a:gd name="T21" fmla="*/ 2147483646 h 934"/>
                <a:gd name="T22" fmla="*/ 2147483646 w 1560"/>
                <a:gd name="T23" fmla="*/ 2147483646 h 934"/>
                <a:gd name="T24" fmla="*/ 2147483646 w 1560"/>
                <a:gd name="T25" fmla="*/ 2147483646 h 934"/>
                <a:gd name="T26" fmla="*/ 1925399375 w 1560"/>
                <a:gd name="T27" fmla="*/ 2147483646 h 934"/>
                <a:gd name="T28" fmla="*/ 1688504688 w 1560"/>
                <a:gd name="T29" fmla="*/ 2081649063 h 934"/>
                <a:gd name="T30" fmla="*/ 1466730938 w 1560"/>
                <a:gd name="T31" fmla="*/ 1965721875 h 934"/>
                <a:gd name="T32" fmla="*/ 1249997500 w 1560"/>
                <a:gd name="T33" fmla="*/ 1834673750 h 934"/>
                <a:gd name="T34" fmla="*/ 1053425313 w 1560"/>
                <a:gd name="T35" fmla="*/ 1683464375 h 934"/>
                <a:gd name="T36" fmla="*/ 861893438 w 1560"/>
                <a:gd name="T37" fmla="*/ 1517134063 h 934"/>
                <a:gd name="T38" fmla="*/ 690522813 w 1560"/>
                <a:gd name="T39" fmla="*/ 1340723125 h 934"/>
                <a:gd name="T40" fmla="*/ 529232813 w 1560"/>
                <a:gd name="T41" fmla="*/ 1144150938 h 934"/>
                <a:gd name="T42" fmla="*/ 388104063 w 1560"/>
                <a:gd name="T43" fmla="*/ 937498125 h 934"/>
                <a:gd name="T44" fmla="*/ 262096250 w 1560"/>
                <a:gd name="T45" fmla="*/ 720764688 h 934"/>
                <a:gd name="T46" fmla="*/ 156249688 w 1560"/>
                <a:gd name="T47" fmla="*/ 488910313 h 934"/>
                <a:gd name="T48" fmla="*/ 70564375 w 1560"/>
                <a:gd name="T49" fmla="*/ 252015625 h 934"/>
                <a:gd name="T50" fmla="*/ 0 w 1560"/>
                <a:gd name="T51" fmla="*/ 0 h 934"/>
                <a:gd name="T52" fmla="*/ 25201563 w 1560"/>
                <a:gd name="T53" fmla="*/ 105846563 h 934"/>
                <a:gd name="T54" fmla="*/ 90725625 w 1560"/>
                <a:gd name="T55" fmla="*/ 312499375 h 934"/>
                <a:gd name="T56" fmla="*/ 166330313 w 1560"/>
                <a:gd name="T57" fmla="*/ 509071563 h 934"/>
                <a:gd name="T58" fmla="*/ 257055938 w 1560"/>
                <a:gd name="T59" fmla="*/ 700603438 h 934"/>
                <a:gd name="T60" fmla="*/ 362902500 w 1560"/>
                <a:gd name="T61" fmla="*/ 887095000 h 934"/>
                <a:gd name="T62" fmla="*/ 473789375 w 1560"/>
                <a:gd name="T63" fmla="*/ 1063505938 h 934"/>
                <a:gd name="T64" fmla="*/ 604837500 w 1560"/>
                <a:gd name="T65" fmla="*/ 1229836250 h 934"/>
                <a:gd name="T66" fmla="*/ 740925938 w 1560"/>
                <a:gd name="T67" fmla="*/ 1386085938 h 934"/>
                <a:gd name="T68" fmla="*/ 811490313 w 1560"/>
                <a:gd name="T69" fmla="*/ 1461690625 h 934"/>
                <a:gd name="T70" fmla="*/ 1028223750 w 1560"/>
                <a:gd name="T71" fmla="*/ 1658262813 h 934"/>
                <a:gd name="T72" fmla="*/ 1260078125 w 1560"/>
                <a:gd name="T73" fmla="*/ 1834673750 h 934"/>
                <a:gd name="T74" fmla="*/ 1512093750 w 1560"/>
                <a:gd name="T75" fmla="*/ 1985883125 h 934"/>
                <a:gd name="T76" fmla="*/ 1779230313 w 1560"/>
                <a:gd name="T77" fmla="*/ 2111890938 h 934"/>
                <a:gd name="T78" fmla="*/ 2056447500 w 1560"/>
                <a:gd name="T79" fmla="*/ 2147483646 h 934"/>
                <a:gd name="T80" fmla="*/ 2147483646 w 1560"/>
                <a:gd name="T81" fmla="*/ 2147483646 h 934"/>
                <a:gd name="T82" fmla="*/ 2147483646 w 1560"/>
                <a:gd name="T83" fmla="*/ 2147483646 h 934"/>
                <a:gd name="T84" fmla="*/ 2147483646 w 1560"/>
                <a:gd name="T85" fmla="*/ 2147483646 h 93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560" h="934">
                  <a:moveTo>
                    <a:pt x="1174" y="934"/>
                  </a:moveTo>
                  <a:lnTo>
                    <a:pt x="1174" y="934"/>
                  </a:lnTo>
                  <a:lnTo>
                    <a:pt x="1224" y="932"/>
                  </a:lnTo>
                  <a:lnTo>
                    <a:pt x="1274" y="928"/>
                  </a:lnTo>
                  <a:lnTo>
                    <a:pt x="1324" y="924"/>
                  </a:lnTo>
                  <a:lnTo>
                    <a:pt x="1372" y="916"/>
                  </a:lnTo>
                  <a:lnTo>
                    <a:pt x="1420" y="908"/>
                  </a:lnTo>
                  <a:lnTo>
                    <a:pt x="1468" y="898"/>
                  </a:lnTo>
                  <a:lnTo>
                    <a:pt x="1514" y="884"/>
                  </a:lnTo>
                  <a:lnTo>
                    <a:pt x="1560" y="870"/>
                  </a:lnTo>
                  <a:lnTo>
                    <a:pt x="1514" y="884"/>
                  </a:lnTo>
                  <a:lnTo>
                    <a:pt x="1466" y="898"/>
                  </a:lnTo>
                  <a:lnTo>
                    <a:pt x="1420" y="908"/>
                  </a:lnTo>
                  <a:lnTo>
                    <a:pt x="1370" y="918"/>
                  </a:lnTo>
                  <a:lnTo>
                    <a:pt x="1322" y="924"/>
                  </a:lnTo>
                  <a:lnTo>
                    <a:pt x="1272" y="930"/>
                  </a:lnTo>
                  <a:lnTo>
                    <a:pt x="1222" y="934"/>
                  </a:lnTo>
                  <a:lnTo>
                    <a:pt x="1170" y="934"/>
                  </a:lnTo>
                  <a:lnTo>
                    <a:pt x="1118" y="934"/>
                  </a:lnTo>
                  <a:lnTo>
                    <a:pt x="1064" y="930"/>
                  </a:lnTo>
                  <a:lnTo>
                    <a:pt x="1012" y="924"/>
                  </a:lnTo>
                  <a:lnTo>
                    <a:pt x="962" y="916"/>
                  </a:lnTo>
                  <a:lnTo>
                    <a:pt x="910" y="906"/>
                  </a:lnTo>
                  <a:lnTo>
                    <a:pt x="862" y="894"/>
                  </a:lnTo>
                  <a:lnTo>
                    <a:pt x="812" y="880"/>
                  </a:lnTo>
                  <a:lnTo>
                    <a:pt x="764" y="864"/>
                  </a:lnTo>
                  <a:lnTo>
                    <a:pt x="716" y="846"/>
                  </a:lnTo>
                  <a:lnTo>
                    <a:pt x="670" y="826"/>
                  </a:lnTo>
                  <a:lnTo>
                    <a:pt x="626" y="804"/>
                  </a:lnTo>
                  <a:lnTo>
                    <a:pt x="582" y="780"/>
                  </a:lnTo>
                  <a:lnTo>
                    <a:pt x="538" y="754"/>
                  </a:lnTo>
                  <a:lnTo>
                    <a:pt x="496" y="728"/>
                  </a:lnTo>
                  <a:lnTo>
                    <a:pt x="456" y="698"/>
                  </a:lnTo>
                  <a:lnTo>
                    <a:pt x="418" y="668"/>
                  </a:lnTo>
                  <a:lnTo>
                    <a:pt x="380" y="636"/>
                  </a:lnTo>
                  <a:lnTo>
                    <a:pt x="342" y="602"/>
                  </a:lnTo>
                  <a:lnTo>
                    <a:pt x="308" y="568"/>
                  </a:lnTo>
                  <a:lnTo>
                    <a:pt x="274" y="532"/>
                  </a:lnTo>
                  <a:lnTo>
                    <a:pt x="242" y="494"/>
                  </a:lnTo>
                  <a:lnTo>
                    <a:pt x="210" y="454"/>
                  </a:lnTo>
                  <a:lnTo>
                    <a:pt x="182" y="414"/>
                  </a:lnTo>
                  <a:lnTo>
                    <a:pt x="154" y="372"/>
                  </a:lnTo>
                  <a:lnTo>
                    <a:pt x="128" y="330"/>
                  </a:lnTo>
                  <a:lnTo>
                    <a:pt x="104" y="286"/>
                  </a:lnTo>
                  <a:lnTo>
                    <a:pt x="82" y="240"/>
                  </a:lnTo>
                  <a:lnTo>
                    <a:pt x="62" y="194"/>
                  </a:lnTo>
                  <a:lnTo>
                    <a:pt x="44" y="148"/>
                  </a:lnTo>
                  <a:lnTo>
                    <a:pt x="28" y="100"/>
                  </a:lnTo>
                  <a:lnTo>
                    <a:pt x="12" y="50"/>
                  </a:lnTo>
                  <a:lnTo>
                    <a:pt x="0" y="0"/>
                  </a:lnTo>
                  <a:lnTo>
                    <a:pt x="10" y="42"/>
                  </a:lnTo>
                  <a:lnTo>
                    <a:pt x="22" y="84"/>
                  </a:lnTo>
                  <a:lnTo>
                    <a:pt x="36" y="124"/>
                  </a:lnTo>
                  <a:lnTo>
                    <a:pt x="50" y="164"/>
                  </a:lnTo>
                  <a:lnTo>
                    <a:pt x="66" y="202"/>
                  </a:lnTo>
                  <a:lnTo>
                    <a:pt x="84" y="242"/>
                  </a:lnTo>
                  <a:lnTo>
                    <a:pt x="102" y="278"/>
                  </a:lnTo>
                  <a:lnTo>
                    <a:pt x="122" y="316"/>
                  </a:lnTo>
                  <a:lnTo>
                    <a:pt x="144" y="352"/>
                  </a:lnTo>
                  <a:lnTo>
                    <a:pt x="166" y="388"/>
                  </a:lnTo>
                  <a:lnTo>
                    <a:pt x="188" y="422"/>
                  </a:lnTo>
                  <a:lnTo>
                    <a:pt x="214" y="456"/>
                  </a:lnTo>
                  <a:lnTo>
                    <a:pt x="240" y="488"/>
                  </a:lnTo>
                  <a:lnTo>
                    <a:pt x="266" y="520"/>
                  </a:lnTo>
                  <a:lnTo>
                    <a:pt x="294" y="550"/>
                  </a:lnTo>
                  <a:lnTo>
                    <a:pt x="322" y="580"/>
                  </a:lnTo>
                  <a:lnTo>
                    <a:pt x="364" y="620"/>
                  </a:lnTo>
                  <a:lnTo>
                    <a:pt x="408" y="658"/>
                  </a:lnTo>
                  <a:lnTo>
                    <a:pt x="454" y="694"/>
                  </a:lnTo>
                  <a:lnTo>
                    <a:pt x="500" y="728"/>
                  </a:lnTo>
                  <a:lnTo>
                    <a:pt x="550" y="758"/>
                  </a:lnTo>
                  <a:lnTo>
                    <a:pt x="600" y="788"/>
                  </a:lnTo>
                  <a:lnTo>
                    <a:pt x="652" y="814"/>
                  </a:lnTo>
                  <a:lnTo>
                    <a:pt x="706" y="838"/>
                  </a:lnTo>
                  <a:lnTo>
                    <a:pt x="760" y="860"/>
                  </a:lnTo>
                  <a:lnTo>
                    <a:pt x="816" y="878"/>
                  </a:lnTo>
                  <a:lnTo>
                    <a:pt x="872" y="896"/>
                  </a:lnTo>
                  <a:lnTo>
                    <a:pt x="932" y="908"/>
                  </a:lnTo>
                  <a:lnTo>
                    <a:pt x="990" y="920"/>
                  </a:lnTo>
                  <a:lnTo>
                    <a:pt x="1050" y="926"/>
                  </a:lnTo>
                  <a:lnTo>
                    <a:pt x="1112" y="932"/>
                  </a:lnTo>
                  <a:lnTo>
                    <a:pt x="1174" y="934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99" name="Freeform 127"/>
            <p:cNvSpPr>
              <a:spLocks/>
            </p:cNvSpPr>
            <p:nvPr/>
          </p:nvSpPr>
          <p:spPr bwMode="auto">
            <a:xfrm>
              <a:off x="3297238" y="4078288"/>
              <a:ext cx="346075" cy="501650"/>
            </a:xfrm>
            <a:custGeom>
              <a:avLst/>
              <a:gdLst>
                <a:gd name="T0" fmla="*/ 544353750 w 218"/>
                <a:gd name="T1" fmla="*/ 771167813 h 316"/>
                <a:gd name="T2" fmla="*/ 544353750 w 218"/>
                <a:gd name="T3" fmla="*/ 771167813 h 316"/>
                <a:gd name="T4" fmla="*/ 549394063 w 218"/>
                <a:gd name="T5" fmla="*/ 791329063 h 316"/>
                <a:gd name="T6" fmla="*/ 549394063 w 218"/>
                <a:gd name="T7" fmla="*/ 791329063 h 316"/>
                <a:gd name="T8" fmla="*/ 514111875 w 218"/>
                <a:gd name="T9" fmla="*/ 796369375 h 316"/>
                <a:gd name="T10" fmla="*/ 514111875 w 218"/>
                <a:gd name="T11" fmla="*/ 796369375 h 316"/>
                <a:gd name="T12" fmla="*/ 458668438 w 218"/>
                <a:gd name="T13" fmla="*/ 791329063 h 316"/>
                <a:gd name="T14" fmla="*/ 408265313 w 218"/>
                <a:gd name="T15" fmla="*/ 781248438 h 316"/>
                <a:gd name="T16" fmla="*/ 362902500 w 218"/>
                <a:gd name="T17" fmla="*/ 771167813 h 316"/>
                <a:gd name="T18" fmla="*/ 312499375 w 218"/>
                <a:gd name="T19" fmla="*/ 756046875 h 316"/>
                <a:gd name="T20" fmla="*/ 267136563 w 218"/>
                <a:gd name="T21" fmla="*/ 730845313 h 316"/>
                <a:gd name="T22" fmla="*/ 226814063 w 218"/>
                <a:gd name="T23" fmla="*/ 705643750 h 316"/>
                <a:gd name="T24" fmla="*/ 186491563 w 218"/>
                <a:gd name="T25" fmla="*/ 675401875 h 316"/>
                <a:gd name="T26" fmla="*/ 151209375 w 218"/>
                <a:gd name="T27" fmla="*/ 645160000 h 316"/>
                <a:gd name="T28" fmla="*/ 151209375 w 218"/>
                <a:gd name="T29" fmla="*/ 645160000 h 316"/>
                <a:gd name="T30" fmla="*/ 115927188 w 218"/>
                <a:gd name="T31" fmla="*/ 604837500 h 316"/>
                <a:gd name="T32" fmla="*/ 85685313 w 218"/>
                <a:gd name="T33" fmla="*/ 569555313 h 316"/>
                <a:gd name="T34" fmla="*/ 60483750 w 218"/>
                <a:gd name="T35" fmla="*/ 524192500 h 316"/>
                <a:gd name="T36" fmla="*/ 40322500 w 218"/>
                <a:gd name="T37" fmla="*/ 478829688 h 316"/>
                <a:gd name="T38" fmla="*/ 20161250 w 218"/>
                <a:gd name="T39" fmla="*/ 433466875 h 316"/>
                <a:gd name="T40" fmla="*/ 10080625 w 218"/>
                <a:gd name="T41" fmla="*/ 383063750 h 316"/>
                <a:gd name="T42" fmla="*/ 0 w 218"/>
                <a:gd name="T43" fmla="*/ 332660625 h 316"/>
                <a:gd name="T44" fmla="*/ 0 w 218"/>
                <a:gd name="T45" fmla="*/ 282257500 h 316"/>
                <a:gd name="T46" fmla="*/ 0 w 218"/>
                <a:gd name="T47" fmla="*/ 282257500 h 316"/>
                <a:gd name="T48" fmla="*/ 5040313 w 218"/>
                <a:gd name="T49" fmla="*/ 201612500 h 316"/>
                <a:gd name="T50" fmla="*/ 20161250 w 218"/>
                <a:gd name="T51" fmla="*/ 131048125 h 316"/>
                <a:gd name="T52" fmla="*/ 45362813 w 218"/>
                <a:gd name="T53" fmla="*/ 60483750 h 316"/>
                <a:gd name="T54" fmla="*/ 80645000 w 218"/>
                <a:gd name="T55" fmla="*/ 0 h 316"/>
                <a:gd name="T56" fmla="*/ 80645000 w 218"/>
                <a:gd name="T57" fmla="*/ 0 h 316"/>
                <a:gd name="T58" fmla="*/ 100806250 w 218"/>
                <a:gd name="T59" fmla="*/ 10080625 h 316"/>
                <a:gd name="T60" fmla="*/ 100806250 w 218"/>
                <a:gd name="T61" fmla="*/ 10080625 h 316"/>
                <a:gd name="T62" fmla="*/ 65524063 w 218"/>
                <a:gd name="T63" fmla="*/ 70564375 h 316"/>
                <a:gd name="T64" fmla="*/ 40322500 w 218"/>
                <a:gd name="T65" fmla="*/ 136088438 h 316"/>
                <a:gd name="T66" fmla="*/ 25201563 w 218"/>
                <a:gd name="T67" fmla="*/ 206652813 h 316"/>
                <a:gd name="T68" fmla="*/ 20161250 w 218"/>
                <a:gd name="T69" fmla="*/ 282257500 h 316"/>
                <a:gd name="T70" fmla="*/ 20161250 w 218"/>
                <a:gd name="T71" fmla="*/ 282257500 h 316"/>
                <a:gd name="T72" fmla="*/ 20161250 w 218"/>
                <a:gd name="T73" fmla="*/ 332660625 h 316"/>
                <a:gd name="T74" fmla="*/ 30241875 w 218"/>
                <a:gd name="T75" fmla="*/ 378023438 h 316"/>
                <a:gd name="T76" fmla="*/ 40322500 w 218"/>
                <a:gd name="T77" fmla="*/ 428426563 h 316"/>
                <a:gd name="T78" fmla="*/ 60483750 w 218"/>
                <a:gd name="T79" fmla="*/ 473789375 h 316"/>
                <a:gd name="T80" fmla="*/ 80645000 w 218"/>
                <a:gd name="T81" fmla="*/ 514111875 h 316"/>
                <a:gd name="T82" fmla="*/ 105846563 w 218"/>
                <a:gd name="T83" fmla="*/ 554434375 h 316"/>
                <a:gd name="T84" fmla="*/ 131048125 w 218"/>
                <a:gd name="T85" fmla="*/ 594756875 h 316"/>
                <a:gd name="T86" fmla="*/ 166330313 w 218"/>
                <a:gd name="T87" fmla="*/ 630039063 h 316"/>
                <a:gd name="T88" fmla="*/ 201612500 w 218"/>
                <a:gd name="T89" fmla="*/ 660280938 h 316"/>
                <a:gd name="T90" fmla="*/ 236894688 w 218"/>
                <a:gd name="T91" fmla="*/ 690522813 h 316"/>
                <a:gd name="T92" fmla="*/ 277217188 w 218"/>
                <a:gd name="T93" fmla="*/ 715724375 h 316"/>
                <a:gd name="T94" fmla="*/ 322580000 w 218"/>
                <a:gd name="T95" fmla="*/ 735885625 h 316"/>
                <a:gd name="T96" fmla="*/ 367942813 w 218"/>
                <a:gd name="T97" fmla="*/ 751006563 h 316"/>
                <a:gd name="T98" fmla="*/ 413305625 w 218"/>
                <a:gd name="T99" fmla="*/ 761087188 h 316"/>
                <a:gd name="T100" fmla="*/ 463708750 w 218"/>
                <a:gd name="T101" fmla="*/ 771167813 h 316"/>
                <a:gd name="T102" fmla="*/ 514111875 w 218"/>
                <a:gd name="T103" fmla="*/ 776208125 h 316"/>
                <a:gd name="T104" fmla="*/ 514111875 w 218"/>
                <a:gd name="T105" fmla="*/ 776208125 h 316"/>
                <a:gd name="T106" fmla="*/ 544353750 w 218"/>
                <a:gd name="T107" fmla="*/ 771167813 h 316"/>
                <a:gd name="T108" fmla="*/ 544353750 w 218"/>
                <a:gd name="T109" fmla="*/ 771167813 h 31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8" h="316">
                  <a:moveTo>
                    <a:pt x="216" y="306"/>
                  </a:moveTo>
                  <a:lnTo>
                    <a:pt x="216" y="306"/>
                  </a:lnTo>
                  <a:lnTo>
                    <a:pt x="218" y="314"/>
                  </a:lnTo>
                  <a:lnTo>
                    <a:pt x="204" y="316"/>
                  </a:lnTo>
                  <a:lnTo>
                    <a:pt x="182" y="314"/>
                  </a:lnTo>
                  <a:lnTo>
                    <a:pt x="162" y="310"/>
                  </a:lnTo>
                  <a:lnTo>
                    <a:pt x="144" y="306"/>
                  </a:lnTo>
                  <a:lnTo>
                    <a:pt x="124" y="300"/>
                  </a:lnTo>
                  <a:lnTo>
                    <a:pt x="106" y="290"/>
                  </a:lnTo>
                  <a:lnTo>
                    <a:pt x="90" y="280"/>
                  </a:lnTo>
                  <a:lnTo>
                    <a:pt x="74" y="268"/>
                  </a:lnTo>
                  <a:lnTo>
                    <a:pt x="60" y="256"/>
                  </a:lnTo>
                  <a:lnTo>
                    <a:pt x="46" y="240"/>
                  </a:lnTo>
                  <a:lnTo>
                    <a:pt x="34" y="226"/>
                  </a:lnTo>
                  <a:lnTo>
                    <a:pt x="24" y="208"/>
                  </a:lnTo>
                  <a:lnTo>
                    <a:pt x="16" y="190"/>
                  </a:lnTo>
                  <a:lnTo>
                    <a:pt x="8" y="172"/>
                  </a:lnTo>
                  <a:lnTo>
                    <a:pt x="4" y="152"/>
                  </a:lnTo>
                  <a:lnTo>
                    <a:pt x="0" y="132"/>
                  </a:lnTo>
                  <a:lnTo>
                    <a:pt x="0" y="112"/>
                  </a:lnTo>
                  <a:lnTo>
                    <a:pt x="2" y="80"/>
                  </a:lnTo>
                  <a:lnTo>
                    <a:pt x="8" y="52"/>
                  </a:lnTo>
                  <a:lnTo>
                    <a:pt x="18" y="24"/>
                  </a:lnTo>
                  <a:lnTo>
                    <a:pt x="32" y="0"/>
                  </a:lnTo>
                  <a:lnTo>
                    <a:pt x="40" y="4"/>
                  </a:lnTo>
                  <a:lnTo>
                    <a:pt x="26" y="28"/>
                  </a:lnTo>
                  <a:lnTo>
                    <a:pt x="16" y="54"/>
                  </a:lnTo>
                  <a:lnTo>
                    <a:pt x="10" y="82"/>
                  </a:lnTo>
                  <a:lnTo>
                    <a:pt x="8" y="112"/>
                  </a:lnTo>
                  <a:lnTo>
                    <a:pt x="8" y="132"/>
                  </a:lnTo>
                  <a:lnTo>
                    <a:pt x="12" y="150"/>
                  </a:lnTo>
                  <a:lnTo>
                    <a:pt x="16" y="170"/>
                  </a:lnTo>
                  <a:lnTo>
                    <a:pt x="24" y="188"/>
                  </a:lnTo>
                  <a:lnTo>
                    <a:pt x="32" y="204"/>
                  </a:lnTo>
                  <a:lnTo>
                    <a:pt x="42" y="220"/>
                  </a:lnTo>
                  <a:lnTo>
                    <a:pt x="52" y="236"/>
                  </a:lnTo>
                  <a:lnTo>
                    <a:pt x="66" y="250"/>
                  </a:lnTo>
                  <a:lnTo>
                    <a:pt x="80" y="262"/>
                  </a:lnTo>
                  <a:lnTo>
                    <a:pt x="94" y="274"/>
                  </a:lnTo>
                  <a:lnTo>
                    <a:pt x="110" y="284"/>
                  </a:lnTo>
                  <a:lnTo>
                    <a:pt x="128" y="292"/>
                  </a:lnTo>
                  <a:lnTo>
                    <a:pt x="146" y="298"/>
                  </a:lnTo>
                  <a:lnTo>
                    <a:pt x="164" y="302"/>
                  </a:lnTo>
                  <a:lnTo>
                    <a:pt x="184" y="306"/>
                  </a:lnTo>
                  <a:lnTo>
                    <a:pt x="204" y="308"/>
                  </a:lnTo>
                  <a:lnTo>
                    <a:pt x="216" y="30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0" name="Freeform 128"/>
            <p:cNvSpPr>
              <a:spLocks/>
            </p:cNvSpPr>
            <p:nvPr/>
          </p:nvSpPr>
          <p:spPr bwMode="auto">
            <a:xfrm>
              <a:off x="3360738" y="4116388"/>
              <a:ext cx="273050" cy="400050"/>
            </a:xfrm>
            <a:custGeom>
              <a:avLst/>
              <a:gdLst>
                <a:gd name="T0" fmla="*/ 428426563 w 172"/>
                <a:gd name="T1" fmla="*/ 609877813 h 252"/>
                <a:gd name="T2" fmla="*/ 428426563 w 172"/>
                <a:gd name="T3" fmla="*/ 609877813 h 252"/>
                <a:gd name="T4" fmla="*/ 433466875 w 172"/>
                <a:gd name="T5" fmla="*/ 630039063 h 252"/>
                <a:gd name="T6" fmla="*/ 433466875 w 172"/>
                <a:gd name="T7" fmla="*/ 630039063 h 252"/>
                <a:gd name="T8" fmla="*/ 413305625 w 172"/>
                <a:gd name="T9" fmla="*/ 635079375 h 252"/>
                <a:gd name="T10" fmla="*/ 413305625 w 172"/>
                <a:gd name="T11" fmla="*/ 635079375 h 252"/>
                <a:gd name="T12" fmla="*/ 372983125 w 172"/>
                <a:gd name="T13" fmla="*/ 630039063 h 252"/>
                <a:gd name="T14" fmla="*/ 327620313 w 172"/>
                <a:gd name="T15" fmla="*/ 624998750 h 252"/>
                <a:gd name="T16" fmla="*/ 287297813 w 172"/>
                <a:gd name="T17" fmla="*/ 614918125 h 252"/>
                <a:gd name="T18" fmla="*/ 252015625 w 172"/>
                <a:gd name="T19" fmla="*/ 599797188 h 252"/>
                <a:gd name="T20" fmla="*/ 216733438 w 172"/>
                <a:gd name="T21" fmla="*/ 584676250 h 252"/>
                <a:gd name="T22" fmla="*/ 181451250 w 172"/>
                <a:gd name="T23" fmla="*/ 564515000 h 252"/>
                <a:gd name="T24" fmla="*/ 151209375 w 172"/>
                <a:gd name="T25" fmla="*/ 539313438 h 252"/>
                <a:gd name="T26" fmla="*/ 120967500 w 172"/>
                <a:gd name="T27" fmla="*/ 509071563 h 252"/>
                <a:gd name="T28" fmla="*/ 120967500 w 172"/>
                <a:gd name="T29" fmla="*/ 509071563 h 252"/>
                <a:gd name="T30" fmla="*/ 95765938 w 172"/>
                <a:gd name="T31" fmla="*/ 483870000 h 252"/>
                <a:gd name="T32" fmla="*/ 70564375 w 172"/>
                <a:gd name="T33" fmla="*/ 448587813 h 252"/>
                <a:gd name="T34" fmla="*/ 50403125 w 172"/>
                <a:gd name="T35" fmla="*/ 418345938 h 252"/>
                <a:gd name="T36" fmla="*/ 30241875 w 172"/>
                <a:gd name="T37" fmla="*/ 378023438 h 252"/>
                <a:gd name="T38" fmla="*/ 20161250 w 172"/>
                <a:gd name="T39" fmla="*/ 342741250 h 252"/>
                <a:gd name="T40" fmla="*/ 10080625 w 172"/>
                <a:gd name="T41" fmla="*/ 302418750 h 252"/>
                <a:gd name="T42" fmla="*/ 0 w 172"/>
                <a:gd name="T43" fmla="*/ 262096250 h 252"/>
                <a:gd name="T44" fmla="*/ 0 w 172"/>
                <a:gd name="T45" fmla="*/ 221773750 h 252"/>
                <a:gd name="T46" fmla="*/ 0 w 172"/>
                <a:gd name="T47" fmla="*/ 221773750 h 252"/>
                <a:gd name="T48" fmla="*/ 5040313 w 172"/>
                <a:gd name="T49" fmla="*/ 161290000 h 252"/>
                <a:gd name="T50" fmla="*/ 15120938 w 172"/>
                <a:gd name="T51" fmla="*/ 105846563 h 252"/>
                <a:gd name="T52" fmla="*/ 35282188 w 172"/>
                <a:gd name="T53" fmla="*/ 50403125 h 252"/>
                <a:gd name="T54" fmla="*/ 60483750 w 172"/>
                <a:gd name="T55" fmla="*/ 0 h 252"/>
                <a:gd name="T56" fmla="*/ 60483750 w 172"/>
                <a:gd name="T57" fmla="*/ 0 h 252"/>
                <a:gd name="T58" fmla="*/ 75604688 w 172"/>
                <a:gd name="T59" fmla="*/ 15120938 h 252"/>
                <a:gd name="T60" fmla="*/ 75604688 w 172"/>
                <a:gd name="T61" fmla="*/ 15120938 h 252"/>
                <a:gd name="T62" fmla="*/ 55443438 w 172"/>
                <a:gd name="T63" fmla="*/ 60483750 h 252"/>
                <a:gd name="T64" fmla="*/ 35282188 w 172"/>
                <a:gd name="T65" fmla="*/ 110886875 h 252"/>
                <a:gd name="T66" fmla="*/ 25201563 w 172"/>
                <a:gd name="T67" fmla="*/ 166330313 h 252"/>
                <a:gd name="T68" fmla="*/ 20161250 w 172"/>
                <a:gd name="T69" fmla="*/ 221773750 h 252"/>
                <a:gd name="T70" fmla="*/ 20161250 w 172"/>
                <a:gd name="T71" fmla="*/ 221773750 h 252"/>
                <a:gd name="T72" fmla="*/ 20161250 w 172"/>
                <a:gd name="T73" fmla="*/ 257055938 h 252"/>
                <a:gd name="T74" fmla="*/ 25201563 w 172"/>
                <a:gd name="T75" fmla="*/ 297378438 h 252"/>
                <a:gd name="T76" fmla="*/ 35282188 w 172"/>
                <a:gd name="T77" fmla="*/ 337700938 h 252"/>
                <a:gd name="T78" fmla="*/ 50403125 w 172"/>
                <a:gd name="T79" fmla="*/ 372983125 h 252"/>
                <a:gd name="T80" fmla="*/ 65524063 w 172"/>
                <a:gd name="T81" fmla="*/ 408265313 h 252"/>
                <a:gd name="T82" fmla="*/ 85685313 w 172"/>
                <a:gd name="T83" fmla="*/ 438507188 h 252"/>
                <a:gd name="T84" fmla="*/ 110886875 w 172"/>
                <a:gd name="T85" fmla="*/ 468749063 h 252"/>
                <a:gd name="T86" fmla="*/ 136088438 w 172"/>
                <a:gd name="T87" fmla="*/ 498990938 h 252"/>
                <a:gd name="T88" fmla="*/ 161290000 w 172"/>
                <a:gd name="T89" fmla="*/ 524192500 h 252"/>
                <a:gd name="T90" fmla="*/ 191531875 w 172"/>
                <a:gd name="T91" fmla="*/ 544353750 h 252"/>
                <a:gd name="T92" fmla="*/ 226814063 w 172"/>
                <a:gd name="T93" fmla="*/ 564515000 h 252"/>
                <a:gd name="T94" fmla="*/ 262096250 w 172"/>
                <a:gd name="T95" fmla="*/ 579635938 h 252"/>
                <a:gd name="T96" fmla="*/ 297378438 w 172"/>
                <a:gd name="T97" fmla="*/ 594756875 h 252"/>
                <a:gd name="T98" fmla="*/ 332660625 w 172"/>
                <a:gd name="T99" fmla="*/ 604837500 h 252"/>
                <a:gd name="T100" fmla="*/ 372983125 w 172"/>
                <a:gd name="T101" fmla="*/ 609877813 h 252"/>
                <a:gd name="T102" fmla="*/ 413305625 w 172"/>
                <a:gd name="T103" fmla="*/ 614918125 h 252"/>
                <a:gd name="T104" fmla="*/ 413305625 w 172"/>
                <a:gd name="T105" fmla="*/ 614918125 h 252"/>
                <a:gd name="T106" fmla="*/ 428426563 w 172"/>
                <a:gd name="T107" fmla="*/ 609877813 h 252"/>
                <a:gd name="T108" fmla="*/ 428426563 w 172"/>
                <a:gd name="T109" fmla="*/ 609877813 h 25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72" h="252">
                  <a:moveTo>
                    <a:pt x="170" y="242"/>
                  </a:moveTo>
                  <a:lnTo>
                    <a:pt x="170" y="242"/>
                  </a:lnTo>
                  <a:lnTo>
                    <a:pt x="172" y="250"/>
                  </a:lnTo>
                  <a:lnTo>
                    <a:pt x="164" y="252"/>
                  </a:lnTo>
                  <a:lnTo>
                    <a:pt x="148" y="250"/>
                  </a:lnTo>
                  <a:lnTo>
                    <a:pt x="130" y="248"/>
                  </a:lnTo>
                  <a:lnTo>
                    <a:pt x="114" y="244"/>
                  </a:lnTo>
                  <a:lnTo>
                    <a:pt x="100" y="238"/>
                  </a:lnTo>
                  <a:lnTo>
                    <a:pt x="86" y="232"/>
                  </a:lnTo>
                  <a:lnTo>
                    <a:pt x="72" y="224"/>
                  </a:lnTo>
                  <a:lnTo>
                    <a:pt x="60" y="214"/>
                  </a:lnTo>
                  <a:lnTo>
                    <a:pt x="48" y="202"/>
                  </a:lnTo>
                  <a:lnTo>
                    <a:pt x="38" y="192"/>
                  </a:lnTo>
                  <a:lnTo>
                    <a:pt x="28" y="178"/>
                  </a:lnTo>
                  <a:lnTo>
                    <a:pt x="20" y="166"/>
                  </a:lnTo>
                  <a:lnTo>
                    <a:pt x="12" y="150"/>
                  </a:lnTo>
                  <a:lnTo>
                    <a:pt x="8" y="136"/>
                  </a:lnTo>
                  <a:lnTo>
                    <a:pt x="4" y="120"/>
                  </a:lnTo>
                  <a:lnTo>
                    <a:pt x="0" y="104"/>
                  </a:lnTo>
                  <a:lnTo>
                    <a:pt x="0" y="88"/>
                  </a:lnTo>
                  <a:lnTo>
                    <a:pt x="2" y="64"/>
                  </a:lnTo>
                  <a:lnTo>
                    <a:pt x="6" y="42"/>
                  </a:lnTo>
                  <a:lnTo>
                    <a:pt x="14" y="20"/>
                  </a:lnTo>
                  <a:lnTo>
                    <a:pt x="24" y="0"/>
                  </a:lnTo>
                  <a:lnTo>
                    <a:pt x="30" y="6"/>
                  </a:lnTo>
                  <a:lnTo>
                    <a:pt x="22" y="24"/>
                  </a:lnTo>
                  <a:lnTo>
                    <a:pt x="14" y="44"/>
                  </a:lnTo>
                  <a:lnTo>
                    <a:pt x="10" y="66"/>
                  </a:lnTo>
                  <a:lnTo>
                    <a:pt x="8" y="88"/>
                  </a:lnTo>
                  <a:lnTo>
                    <a:pt x="8" y="102"/>
                  </a:lnTo>
                  <a:lnTo>
                    <a:pt x="10" y="118"/>
                  </a:lnTo>
                  <a:lnTo>
                    <a:pt x="14" y="134"/>
                  </a:lnTo>
                  <a:lnTo>
                    <a:pt x="20" y="148"/>
                  </a:lnTo>
                  <a:lnTo>
                    <a:pt x="26" y="162"/>
                  </a:lnTo>
                  <a:lnTo>
                    <a:pt x="34" y="174"/>
                  </a:lnTo>
                  <a:lnTo>
                    <a:pt x="44" y="186"/>
                  </a:lnTo>
                  <a:lnTo>
                    <a:pt x="54" y="198"/>
                  </a:lnTo>
                  <a:lnTo>
                    <a:pt x="64" y="208"/>
                  </a:lnTo>
                  <a:lnTo>
                    <a:pt x="76" y="216"/>
                  </a:lnTo>
                  <a:lnTo>
                    <a:pt x="90" y="224"/>
                  </a:lnTo>
                  <a:lnTo>
                    <a:pt x="104" y="230"/>
                  </a:lnTo>
                  <a:lnTo>
                    <a:pt x="118" y="236"/>
                  </a:lnTo>
                  <a:lnTo>
                    <a:pt x="132" y="240"/>
                  </a:lnTo>
                  <a:lnTo>
                    <a:pt x="148" y="242"/>
                  </a:lnTo>
                  <a:lnTo>
                    <a:pt x="164" y="244"/>
                  </a:lnTo>
                  <a:lnTo>
                    <a:pt x="170" y="24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1" name="Freeform 129"/>
            <p:cNvSpPr>
              <a:spLocks/>
            </p:cNvSpPr>
            <p:nvPr/>
          </p:nvSpPr>
          <p:spPr bwMode="auto">
            <a:xfrm>
              <a:off x="3424238" y="4154488"/>
              <a:ext cx="200025" cy="298450"/>
            </a:xfrm>
            <a:custGeom>
              <a:avLst/>
              <a:gdLst>
                <a:gd name="T0" fmla="*/ 317539688 w 126"/>
                <a:gd name="T1" fmla="*/ 468749063 h 188"/>
                <a:gd name="T2" fmla="*/ 317539688 w 126"/>
                <a:gd name="T3" fmla="*/ 468749063 h 188"/>
                <a:gd name="T4" fmla="*/ 312499375 w 126"/>
                <a:gd name="T5" fmla="*/ 473789375 h 188"/>
                <a:gd name="T6" fmla="*/ 312499375 w 126"/>
                <a:gd name="T7" fmla="*/ 473789375 h 188"/>
                <a:gd name="T8" fmla="*/ 282257500 w 126"/>
                <a:gd name="T9" fmla="*/ 468749063 h 188"/>
                <a:gd name="T10" fmla="*/ 246975313 w 126"/>
                <a:gd name="T11" fmla="*/ 463708750 h 188"/>
                <a:gd name="T12" fmla="*/ 216733438 w 126"/>
                <a:gd name="T13" fmla="*/ 458668438 h 188"/>
                <a:gd name="T14" fmla="*/ 191531875 w 126"/>
                <a:gd name="T15" fmla="*/ 448587813 h 188"/>
                <a:gd name="T16" fmla="*/ 136088438 w 126"/>
                <a:gd name="T17" fmla="*/ 418345938 h 188"/>
                <a:gd name="T18" fmla="*/ 90725625 w 126"/>
                <a:gd name="T19" fmla="*/ 378023438 h 188"/>
                <a:gd name="T20" fmla="*/ 90725625 w 126"/>
                <a:gd name="T21" fmla="*/ 378023438 h 188"/>
                <a:gd name="T22" fmla="*/ 50403125 w 126"/>
                <a:gd name="T23" fmla="*/ 332660625 h 188"/>
                <a:gd name="T24" fmla="*/ 25201563 w 126"/>
                <a:gd name="T25" fmla="*/ 282257500 h 188"/>
                <a:gd name="T26" fmla="*/ 15120938 w 126"/>
                <a:gd name="T27" fmla="*/ 252015625 h 188"/>
                <a:gd name="T28" fmla="*/ 5040313 w 126"/>
                <a:gd name="T29" fmla="*/ 221773750 h 188"/>
                <a:gd name="T30" fmla="*/ 0 w 126"/>
                <a:gd name="T31" fmla="*/ 191531875 h 188"/>
                <a:gd name="T32" fmla="*/ 0 w 126"/>
                <a:gd name="T33" fmla="*/ 161290000 h 188"/>
                <a:gd name="T34" fmla="*/ 0 w 126"/>
                <a:gd name="T35" fmla="*/ 161290000 h 188"/>
                <a:gd name="T36" fmla="*/ 0 w 126"/>
                <a:gd name="T37" fmla="*/ 115927188 h 188"/>
                <a:gd name="T38" fmla="*/ 10080625 w 126"/>
                <a:gd name="T39" fmla="*/ 75604688 h 188"/>
                <a:gd name="T40" fmla="*/ 25201563 w 126"/>
                <a:gd name="T41" fmla="*/ 40322500 h 188"/>
                <a:gd name="T42" fmla="*/ 40322500 w 126"/>
                <a:gd name="T43" fmla="*/ 0 h 188"/>
                <a:gd name="T44" fmla="*/ 40322500 w 126"/>
                <a:gd name="T45" fmla="*/ 0 h 188"/>
                <a:gd name="T46" fmla="*/ 60483750 w 126"/>
                <a:gd name="T47" fmla="*/ 15120938 h 188"/>
                <a:gd name="T48" fmla="*/ 60483750 w 126"/>
                <a:gd name="T49" fmla="*/ 15120938 h 188"/>
                <a:gd name="T50" fmla="*/ 40322500 w 126"/>
                <a:gd name="T51" fmla="*/ 45362813 h 188"/>
                <a:gd name="T52" fmla="*/ 30241875 w 126"/>
                <a:gd name="T53" fmla="*/ 80645000 h 188"/>
                <a:gd name="T54" fmla="*/ 20161250 w 126"/>
                <a:gd name="T55" fmla="*/ 120967500 h 188"/>
                <a:gd name="T56" fmla="*/ 20161250 w 126"/>
                <a:gd name="T57" fmla="*/ 161290000 h 188"/>
                <a:gd name="T58" fmla="*/ 20161250 w 126"/>
                <a:gd name="T59" fmla="*/ 161290000 h 188"/>
                <a:gd name="T60" fmla="*/ 25201563 w 126"/>
                <a:gd name="T61" fmla="*/ 216733438 h 188"/>
                <a:gd name="T62" fmla="*/ 40322500 w 126"/>
                <a:gd name="T63" fmla="*/ 272176875 h 188"/>
                <a:gd name="T64" fmla="*/ 70564375 w 126"/>
                <a:gd name="T65" fmla="*/ 322580000 h 188"/>
                <a:gd name="T66" fmla="*/ 105846563 w 126"/>
                <a:gd name="T67" fmla="*/ 367942813 h 188"/>
                <a:gd name="T68" fmla="*/ 146169063 w 126"/>
                <a:gd name="T69" fmla="*/ 403225000 h 188"/>
                <a:gd name="T70" fmla="*/ 196572188 w 126"/>
                <a:gd name="T71" fmla="*/ 428426563 h 188"/>
                <a:gd name="T72" fmla="*/ 252015625 w 126"/>
                <a:gd name="T73" fmla="*/ 443547500 h 188"/>
                <a:gd name="T74" fmla="*/ 282257500 w 126"/>
                <a:gd name="T75" fmla="*/ 448587813 h 188"/>
                <a:gd name="T76" fmla="*/ 312499375 w 126"/>
                <a:gd name="T77" fmla="*/ 453628125 h 188"/>
                <a:gd name="T78" fmla="*/ 317539688 w 126"/>
                <a:gd name="T79" fmla="*/ 448587813 h 188"/>
                <a:gd name="T80" fmla="*/ 317539688 w 126"/>
                <a:gd name="T81" fmla="*/ 448587813 h 188"/>
                <a:gd name="T82" fmla="*/ 317539688 w 126"/>
                <a:gd name="T83" fmla="*/ 468749063 h 188"/>
                <a:gd name="T84" fmla="*/ 317539688 w 126"/>
                <a:gd name="T85" fmla="*/ 468749063 h 188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26" h="188">
                  <a:moveTo>
                    <a:pt x="126" y="186"/>
                  </a:moveTo>
                  <a:lnTo>
                    <a:pt x="126" y="186"/>
                  </a:lnTo>
                  <a:lnTo>
                    <a:pt x="124" y="188"/>
                  </a:lnTo>
                  <a:lnTo>
                    <a:pt x="112" y="186"/>
                  </a:lnTo>
                  <a:lnTo>
                    <a:pt x="98" y="184"/>
                  </a:lnTo>
                  <a:lnTo>
                    <a:pt x="86" y="182"/>
                  </a:lnTo>
                  <a:lnTo>
                    <a:pt x="76" y="178"/>
                  </a:lnTo>
                  <a:lnTo>
                    <a:pt x="54" y="166"/>
                  </a:lnTo>
                  <a:lnTo>
                    <a:pt x="36" y="150"/>
                  </a:lnTo>
                  <a:lnTo>
                    <a:pt x="20" y="132"/>
                  </a:lnTo>
                  <a:lnTo>
                    <a:pt x="10" y="112"/>
                  </a:lnTo>
                  <a:lnTo>
                    <a:pt x="6" y="100"/>
                  </a:lnTo>
                  <a:lnTo>
                    <a:pt x="2" y="88"/>
                  </a:lnTo>
                  <a:lnTo>
                    <a:pt x="0" y="76"/>
                  </a:lnTo>
                  <a:lnTo>
                    <a:pt x="0" y="64"/>
                  </a:lnTo>
                  <a:lnTo>
                    <a:pt x="0" y="46"/>
                  </a:lnTo>
                  <a:lnTo>
                    <a:pt x="4" y="30"/>
                  </a:lnTo>
                  <a:lnTo>
                    <a:pt x="10" y="16"/>
                  </a:lnTo>
                  <a:lnTo>
                    <a:pt x="16" y="0"/>
                  </a:lnTo>
                  <a:lnTo>
                    <a:pt x="24" y="6"/>
                  </a:lnTo>
                  <a:lnTo>
                    <a:pt x="16" y="18"/>
                  </a:lnTo>
                  <a:lnTo>
                    <a:pt x="12" y="32"/>
                  </a:lnTo>
                  <a:lnTo>
                    <a:pt x="8" y="48"/>
                  </a:lnTo>
                  <a:lnTo>
                    <a:pt x="8" y="64"/>
                  </a:lnTo>
                  <a:lnTo>
                    <a:pt x="10" y="86"/>
                  </a:lnTo>
                  <a:lnTo>
                    <a:pt x="16" y="108"/>
                  </a:lnTo>
                  <a:lnTo>
                    <a:pt x="28" y="128"/>
                  </a:lnTo>
                  <a:lnTo>
                    <a:pt x="42" y="146"/>
                  </a:lnTo>
                  <a:lnTo>
                    <a:pt x="58" y="160"/>
                  </a:lnTo>
                  <a:lnTo>
                    <a:pt x="78" y="170"/>
                  </a:lnTo>
                  <a:lnTo>
                    <a:pt x="100" y="176"/>
                  </a:lnTo>
                  <a:lnTo>
                    <a:pt x="112" y="178"/>
                  </a:lnTo>
                  <a:lnTo>
                    <a:pt x="124" y="180"/>
                  </a:lnTo>
                  <a:lnTo>
                    <a:pt x="126" y="178"/>
                  </a:lnTo>
                  <a:lnTo>
                    <a:pt x="126" y="18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2" name="Freeform 130"/>
            <p:cNvSpPr>
              <a:spLocks/>
            </p:cNvSpPr>
            <p:nvPr/>
          </p:nvSpPr>
          <p:spPr bwMode="auto">
            <a:xfrm>
              <a:off x="3487738" y="4192588"/>
              <a:ext cx="130175" cy="196850"/>
            </a:xfrm>
            <a:custGeom>
              <a:avLst/>
              <a:gdLst>
                <a:gd name="T0" fmla="*/ 206652813 w 82"/>
                <a:gd name="T1" fmla="*/ 292338125 h 124"/>
                <a:gd name="T2" fmla="*/ 206652813 w 82"/>
                <a:gd name="T3" fmla="*/ 292338125 h 124"/>
                <a:gd name="T4" fmla="*/ 206652813 w 82"/>
                <a:gd name="T5" fmla="*/ 312499375 h 124"/>
                <a:gd name="T6" fmla="*/ 206652813 w 82"/>
                <a:gd name="T7" fmla="*/ 312499375 h 124"/>
                <a:gd name="T8" fmla="*/ 166330313 w 82"/>
                <a:gd name="T9" fmla="*/ 307459063 h 124"/>
                <a:gd name="T10" fmla="*/ 126007813 w 82"/>
                <a:gd name="T11" fmla="*/ 292338125 h 124"/>
                <a:gd name="T12" fmla="*/ 90725625 w 82"/>
                <a:gd name="T13" fmla="*/ 272176875 h 124"/>
                <a:gd name="T14" fmla="*/ 60483750 w 82"/>
                <a:gd name="T15" fmla="*/ 246975313 h 124"/>
                <a:gd name="T16" fmla="*/ 60483750 w 82"/>
                <a:gd name="T17" fmla="*/ 246975313 h 124"/>
                <a:gd name="T18" fmla="*/ 35282188 w 82"/>
                <a:gd name="T19" fmla="*/ 216733438 h 124"/>
                <a:gd name="T20" fmla="*/ 15120938 w 82"/>
                <a:gd name="T21" fmla="*/ 181451250 h 124"/>
                <a:gd name="T22" fmla="*/ 5040313 w 82"/>
                <a:gd name="T23" fmla="*/ 141128750 h 124"/>
                <a:gd name="T24" fmla="*/ 0 w 82"/>
                <a:gd name="T25" fmla="*/ 100806250 h 124"/>
                <a:gd name="T26" fmla="*/ 0 w 82"/>
                <a:gd name="T27" fmla="*/ 100806250 h 124"/>
                <a:gd name="T28" fmla="*/ 0 w 82"/>
                <a:gd name="T29" fmla="*/ 70564375 h 124"/>
                <a:gd name="T30" fmla="*/ 5040313 w 82"/>
                <a:gd name="T31" fmla="*/ 45362813 h 124"/>
                <a:gd name="T32" fmla="*/ 15120938 w 82"/>
                <a:gd name="T33" fmla="*/ 20161250 h 124"/>
                <a:gd name="T34" fmla="*/ 25201563 w 82"/>
                <a:gd name="T35" fmla="*/ 0 h 124"/>
                <a:gd name="T36" fmla="*/ 25201563 w 82"/>
                <a:gd name="T37" fmla="*/ 0 h 124"/>
                <a:gd name="T38" fmla="*/ 40322500 w 82"/>
                <a:gd name="T39" fmla="*/ 10080625 h 124"/>
                <a:gd name="T40" fmla="*/ 40322500 w 82"/>
                <a:gd name="T41" fmla="*/ 10080625 h 124"/>
                <a:gd name="T42" fmla="*/ 25201563 w 82"/>
                <a:gd name="T43" fmla="*/ 50403125 h 124"/>
                <a:gd name="T44" fmla="*/ 20161250 w 82"/>
                <a:gd name="T45" fmla="*/ 100806250 h 124"/>
                <a:gd name="T46" fmla="*/ 20161250 w 82"/>
                <a:gd name="T47" fmla="*/ 100806250 h 124"/>
                <a:gd name="T48" fmla="*/ 25201563 w 82"/>
                <a:gd name="T49" fmla="*/ 136088438 h 124"/>
                <a:gd name="T50" fmla="*/ 35282188 w 82"/>
                <a:gd name="T51" fmla="*/ 171370625 h 124"/>
                <a:gd name="T52" fmla="*/ 50403125 w 82"/>
                <a:gd name="T53" fmla="*/ 206652813 h 124"/>
                <a:gd name="T54" fmla="*/ 75604688 w 82"/>
                <a:gd name="T55" fmla="*/ 231854375 h 124"/>
                <a:gd name="T56" fmla="*/ 100806250 w 82"/>
                <a:gd name="T57" fmla="*/ 257055938 h 124"/>
                <a:gd name="T58" fmla="*/ 136088438 w 82"/>
                <a:gd name="T59" fmla="*/ 272176875 h 124"/>
                <a:gd name="T60" fmla="*/ 171370625 w 82"/>
                <a:gd name="T61" fmla="*/ 287297813 h 124"/>
                <a:gd name="T62" fmla="*/ 206652813 w 82"/>
                <a:gd name="T63" fmla="*/ 292338125 h 124"/>
                <a:gd name="T64" fmla="*/ 206652813 w 82"/>
                <a:gd name="T65" fmla="*/ 292338125 h 12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82" h="124">
                  <a:moveTo>
                    <a:pt x="82" y="116"/>
                  </a:moveTo>
                  <a:lnTo>
                    <a:pt x="82" y="116"/>
                  </a:lnTo>
                  <a:lnTo>
                    <a:pt x="82" y="124"/>
                  </a:lnTo>
                  <a:lnTo>
                    <a:pt x="66" y="122"/>
                  </a:lnTo>
                  <a:lnTo>
                    <a:pt x="50" y="116"/>
                  </a:lnTo>
                  <a:lnTo>
                    <a:pt x="36" y="108"/>
                  </a:lnTo>
                  <a:lnTo>
                    <a:pt x="24" y="98"/>
                  </a:lnTo>
                  <a:lnTo>
                    <a:pt x="14" y="86"/>
                  </a:lnTo>
                  <a:lnTo>
                    <a:pt x="6" y="72"/>
                  </a:lnTo>
                  <a:lnTo>
                    <a:pt x="2" y="56"/>
                  </a:lnTo>
                  <a:lnTo>
                    <a:pt x="0" y="40"/>
                  </a:lnTo>
                  <a:lnTo>
                    <a:pt x="0" y="28"/>
                  </a:lnTo>
                  <a:lnTo>
                    <a:pt x="2" y="18"/>
                  </a:lnTo>
                  <a:lnTo>
                    <a:pt x="6" y="8"/>
                  </a:lnTo>
                  <a:lnTo>
                    <a:pt x="10" y="0"/>
                  </a:lnTo>
                  <a:lnTo>
                    <a:pt x="16" y="4"/>
                  </a:lnTo>
                  <a:lnTo>
                    <a:pt x="10" y="20"/>
                  </a:lnTo>
                  <a:lnTo>
                    <a:pt x="8" y="40"/>
                  </a:lnTo>
                  <a:lnTo>
                    <a:pt x="10" y="54"/>
                  </a:lnTo>
                  <a:lnTo>
                    <a:pt x="14" y="68"/>
                  </a:lnTo>
                  <a:lnTo>
                    <a:pt x="20" y="82"/>
                  </a:lnTo>
                  <a:lnTo>
                    <a:pt x="30" y="92"/>
                  </a:lnTo>
                  <a:lnTo>
                    <a:pt x="40" y="102"/>
                  </a:lnTo>
                  <a:lnTo>
                    <a:pt x="54" y="108"/>
                  </a:lnTo>
                  <a:lnTo>
                    <a:pt x="68" y="114"/>
                  </a:lnTo>
                  <a:lnTo>
                    <a:pt x="82" y="116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3" name="Freeform 131"/>
            <p:cNvSpPr>
              <a:spLocks/>
            </p:cNvSpPr>
            <p:nvPr/>
          </p:nvSpPr>
          <p:spPr bwMode="auto">
            <a:xfrm>
              <a:off x="3551238" y="4227513"/>
              <a:ext cx="63500" cy="95250"/>
            </a:xfrm>
            <a:custGeom>
              <a:avLst/>
              <a:gdLst>
                <a:gd name="T0" fmla="*/ 100806250 w 40"/>
                <a:gd name="T1" fmla="*/ 131048125 h 60"/>
                <a:gd name="T2" fmla="*/ 100806250 w 40"/>
                <a:gd name="T3" fmla="*/ 131048125 h 60"/>
                <a:gd name="T4" fmla="*/ 100806250 w 40"/>
                <a:gd name="T5" fmla="*/ 151209375 h 60"/>
                <a:gd name="T6" fmla="*/ 100806250 w 40"/>
                <a:gd name="T7" fmla="*/ 151209375 h 60"/>
                <a:gd name="T8" fmla="*/ 80645000 w 40"/>
                <a:gd name="T9" fmla="*/ 151209375 h 60"/>
                <a:gd name="T10" fmla="*/ 65524063 w 40"/>
                <a:gd name="T11" fmla="*/ 141128750 h 60"/>
                <a:gd name="T12" fmla="*/ 45362813 w 40"/>
                <a:gd name="T13" fmla="*/ 136088438 h 60"/>
                <a:gd name="T14" fmla="*/ 30241875 w 40"/>
                <a:gd name="T15" fmla="*/ 120967500 h 60"/>
                <a:gd name="T16" fmla="*/ 30241875 w 40"/>
                <a:gd name="T17" fmla="*/ 120967500 h 60"/>
                <a:gd name="T18" fmla="*/ 20161250 w 40"/>
                <a:gd name="T19" fmla="*/ 105846563 h 60"/>
                <a:gd name="T20" fmla="*/ 10080625 w 40"/>
                <a:gd name="T21" fmla="*/ 85685313 h 60"/>
                <a:gd name="T22" fmla="*/ 0 w 40"/>
                <a:gd name="T23" fmla="*/ 65524063 h 60"/>
                <a:gd name="T24" fmla="*/ 0 w 40"/>
                <a:gd name="T25" fmla="*/ 45362813 h 60"/>
                <a:gd name="T26" fmla="*/ 0 w 40"/>
                <a:gd name="T27" fmla="*/ 45362813 h 60"/>
                <a:gd name="T28" fmla="*/ 0 w 40"/>
                <a:gd name="T29" fmla="*/ 20161250 h 60"/>
                <a:gd name="T30" fmla="*/ 10080625 w 40"/>
                <a:gd name="T31" fmla="*/ 0 h 60"/>
                <a:gd name="T32" fmla="*/ 10080625 w 40"/>
                <a:gd name="T33" fmla="*/ 0 h 60"/>
                <a:gd name="T34" fmla="*/ 25201563 w 40"/>
                <a:gd name="T35" fmla="*/ 10080625 h 60"/>
                <a:gd name="T36" fmla="*/ 25201563 w 40"/>
                <a:gd name="T37" fmla="*/ 10080625 h 60"/>
                <a:gd name="T38" fmla="*/ 20161250 w 40"/>
                <a:gd name="T39" fmla="*/ 25201563 h 60"/>
                <a:gd name="T40" fmla="*/ 20161250 w 40"/>
                <a:gd name="T41" fmla="*/ 45362813 h 60"/>
                <a:gd name="T42" fmla="*/ 20161250 w 40"/>
                <a:gd name="T43" fmla="*/ 45362813 h 60"/>
                <a:gd name="T44" fmla="*/ 20161250 w 40"/>
                <a:gd name="T45" fmla="*/ 60483750 h 60"/>
                <a:gd name="T46" fmla="*/ 25201563 w 40"/>
                <a:gd name="T47" fmla="*/ 75604688 h 60"/>
                <a:gd name="T48" fmla="*/ 35282188 w 40"/>
                <a:gd name="T49" fmla="*/ 90725625 h 60"/>
                <a:gd name="T50" fmla="*/ 45362813 w 40"/>
                <a:gd name="T51" fmla="*/ 105846563 h 60"/>
                <a:gd name="T52" fmla="*/ 70564375 w 40"/>
                <a:gd name="T53" fmla="*/ 126007813 h 60"/>
                <a:gd name="T54" fmla="*/ 85685313 w 40"/>
                <a:gd name="T55" fmla="*/ 131048125 h 60"/>
                <a:gd name="T56" fmla="*/ 100806250 w 40"/>
                <a:gd name="T57" fmla="*/ 131048125 h 60"/>
                <a:gd name="T58" fmla="*/ 100806250 w 40"/>
                <a:gd name="T59" fmla="*/ 131048125 h 60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0">
                  <a:moveTo>
                    <a:pt x="40" y="52"/>
                  </a:moveTo>
                  <a:lnTo>
                    <a:pt x="40" y="52"/>
                  </a:lnTo>
                  <a:lnTo>
                    <a:pt x="40" y="60"/>
                  </a:lnTo>
                  <a:lnTo>
                    <a:pt x="32" y="60"/>
                  </a:lnTo>
                  <a:lnTo>
                    <a:pt x="26" y="56"/>
                  </a:lnTo>
                  <a:lnTo>
                    <a:pt x="18" y="54"/>
                  </a:lnTo>
                  <a:lnTo>
                    <a:pt x="12" y="48"/>
                  </a:lnTo>
                  <a:lnTo>
                    <a:pt x="8" y="42"/>
                  </a:lnTo>
                  <a:lnTo>
                    <a:pt x="4" y="34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8"/>
                  </a:lnTo>
                  <a:lnTo>
                    <a:pt x="4" y="0"/>
                  </a:lnTo>
                  <a:lnTo>
                    <a:pt x="10" y="4"/>
                  </a:lnTo>
                  <a:lnTo>
                    <a:pt x="8" y="10"/>
                  </a:lnTo>
                  <a:lnTo>
                    <a:pt x="8" y="18"/>
                  </a:lnTo>
                  <a:lnTo>
                    <a:pt x="8" y="24"/>
                  </a:lnTo>
                  <a:lnTo>
                    <a:pt x="10" y="30"/>
                  </a:lnTo>
                  <a:lnTo>
                    <a:pt x="14" y="36"/>
                  </a:lnTo>
                  <a:lnTo>
                    <a:pt x="18" y="42"/>
                  </a:lnTo>
                  <a:lnTo>
                    <a:pt x="28" y="50"/>
                  </a:lnTo>
                  <a:lnTo>
                    <a:pt x="34" y="52"/>
                  </a:lnTo>
                  <a:lnTo>
                    <a:pt x="40" y="52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4" name="Freeform 132"/>
            <p:cNvSpPr>
              <a:spLocks/>
            </p:cNvSpPr>
            <p:nvPr/>
          </p:nvSpPr>
          <p:spPr bwMode="auto">
            <a:xfrm>
              <a:off x="1709738" y="2601913"/>
              <a:ext cx="949325" cy="2044700"/>
            </a:xfrm>
            <a:custGeom>
              <a:avLst/>
              <a:gdLst>
                <a:gd name="T0" fmla="*/ 1507053438 w 598"/>
                <a:gd name="T1" fmla="*/ 0 h 1288"/>
                <a:gd name="T2" fmla="*/ 1507053438 w 598"/>
                <a:gd name="T3" fmla="*/ 20161250 h 1288"/>
                <a:gd name="T4" fmla="*/ 1340723125 w 598"/>
                <a:gd name="T5" fmla="*/ 126007813 h 1288"/>
                <a:gd name="T6" fmla="*/ 1184473438 w 598"/>
                <a:gd name="T7" fmla="*/ 236894688 h 1288"/>
                <a:gd name="T8" fmla="*/ 1033264063 w 598"/>
                <a:gd name="T9" fmla="*/ 362902500 h 1288"/>
                <a:gd name="T10" fmla="*/ 892135313 w 598"/>
                <a:gd name="T11" fmla="*/ 493950625 h 1288"/>
                <a:gd name="T12" fmla="*/ 761087188 w 598"/>
                <a:gd name="T13" fmla="*/ 635079375 h 1288"/>
                <a:gd name="T14" fmla="*/ 635079375 w 598"/>
                <a:gd name="T15" fmla="*/ 786288750 h 1288"/>
                <a:gd name="T16" fmla="*/ 519152188 w 598"/>
                <a:gd name="T17" fmla="*/ 942538438 h 1288"/>
                <a:gd name="T18" fmla="*/ 418345938 w 598"/>
                <a:gd name="T19" fmla="*/ 1108868750 h 1288"/>
                <a:gd name="T20" fmla="*/ 322580000 w 598"/>
                <a:gd name="T21" fmla="*/ 1280239375 h 1288"/>
                <a:gd name="T22" fmla="*/ 241935000 w 598"/>
                <a:gd name="T23" fmla="*/ 1456650313 h 1288"/>
                <a:gd name="T24" fmla="*/ 171370625 w 598"/>
                <a:gd name="T25" fmla="*/ 1643141875 h 1288"/>
                <a:gd name="T26" fmla="*/ 110886875 w 598"/>
                <a:gd name="T27" fmla="*/ 1829633438 h 1288"/>
                <a:gd name="T28" fmla="*/ 65524063 w 598"/>
                <a:gd name="T29" fmla="*/ 2026205625 h 1288"/>
                <a:gd name="T30" fmla="*/ 30241875 w 598"/>
                <a:gd name="T31" fmla="*/ 2147483646 h 1288"/>
                <a:gd name="T32" fmla="*/ 10080625 w 598"/>
                <a:gd name="T33" fmla="*/ 2147483646 h 1288"/>
                <a:gd name="T34" fmla="*/ 0 w 598"/>
                <a:gd name="T35" fmla="*/ 2147483646 h 1288"/>
                <a:gd name="T36" fmla="*/ 5040313 w 598"/>
                <a:gd name="T37" fmla="*/ 2147483646 h 1288"/>
                <a:gd name="T38" fmla="*/ 35282188 w 598"/>
                <a:gd name="T39" fmla="*/ 2147483646 h 1288"/>
                <a:gd name="T40" fmla="*/ 65524063 w 598"/>
                <a:gd name="T41" fmla="*/ 2147483646 h 1288"/>
                <a:gd name="T42" fmla="*/ 15120938 w 598"/>
                <a:gd name="T43" fmla="*/ 2147483646 h 1288"/>
                <a:gd name="T44" fmla="*/ 0 w 598"/>
                <a:gd name="T45" fmla="*/ 2147483646 h 1288"/>
                <a:gd name="T46" fmla="*/ 0 w 598"/>
                <a:gd name="T47" fmla="*/ 2147483646 h 1288"/>
                <a:gd name="T48" fmla="*/ 15120938 w 598"/>
                <a:gd name="T49" fmla="*/ 2147483646 h 1288"/>
                <a:gd name="T50" fmla="*/ 40322500 w 598"/>
                <a:gd name="T51" fmla="*/ 2111890938 h 1288"/>
                <a:gd name="T52" fmla="*/ 85685313 w 598"/>
                <a:gd name="T53" fmla="*/ 1910278438 h 1288"/>
                <a:gd name="T54" fmla="*/ 136088438 w 598"/>
                <a:gd name="T55" fmla="*/ 1718746563 h 1288"/>
                <a:gd name="T56" fmla="*/ 201612500 w 598"/>
                <a:gd name="T57" fmla="*/ 1532255000 h 1288"/>
                <a:gd name="T58" fmla="*/ 277217188 w 598"/>
                <a:gd name="T59" fmla="*/ 1350803750 h 1288"/>
                <a:gd name="T60" fmla="*/ 367942813 w 598"/>
                <a:gd name="T61" fmla="*/ 1174392813 h 1288"/>
                <a:gd name="T62" fmla="*/ 463708750 w 598"/>
                <a:gd name="T63" fmla="*/ 1008062500 h 1288"/>
                <a:gd name="T64" fmla="*/ 574595625 w 598"/>
                <a:gd name="T65" fmla="*/ 846772500 h 1288"/>
                <a:gd name="T66" fmla="*/ 695563125 w 598"/>
                <a:gd name="T67" fmla="*/ 690522813 h 1288"/>
                <a:gd name="T68" fmla="*/ 821570938 w 598"/>
                <a:gd name="T69" fmla="*/ 544353750 h 1288"/>
                <a:gd name="T70" fmla="*/ 962699688 w 598"/>
                <a:gd name="T71" fmla="*/ 408265313 h 1288"/>
                <a:gd name="T72" fmla="*/ 1108868750 w 598"/>
                <a:gd name="T73" fmla="*/ 277217188 h 1288"/>
                <a:gd name="T74" fmla="*/ 1260078125 w 598"/>
                <a:gd name="T75" fmla="*/ 161290000 h 1288"/>
                <a:gd name="T76" fmla="*/ 1426408438 w 598"/>
                <a:gd name="T77" fmla="*/ 50403125 h 1288"/>
                <a:gd name="T78" fmla="*/ 1507053438 w 598"/>
                <a:gd name="T79" fmla="*/ 0 h 1288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98" h="1288">
                  <a:moveTo>
                    <a:pt x="598" y="0"/>
                  </a:moveTo>
                  <a:lnTo>
                    <a:pt x="598" y="0"/>
                  </a:lnTo>
                  <a:lnTo>
                    <a:pt x="598" y="8"/>
                  </a:lnTo>
                  <a:lnTo>
                    <a:pt x="566" y="28"/>
                  </a:lnTo>
                  <a:lnTo>
                    <a:pt x="532" y="50"/>
                  </a:lnTo>
                  <a:lnTo>
                    <a:pt x="500" y="72"/>
                  </a:lnTo>
                  <a:lnTo>
                    <a:pt x="470" y="94"/>
                  </a:lnTo>
                  <a:lnTo>
                    <a:pt x="440" y="118"/>
                  </a:lnTo>
                  <a:lnTo>
                    <a:pt x="410" y="144"/>
                  </a:lnTo>
                  <a:lnTo>
                    <a:pt x="382" y="170"/>
                  </a:lnTo>
                  <a:lnTo>
                    <a:pt x="354" y="196"/>
                  </a:lnTo>
                  <a:lnTo>
                    <a:pt x="328" y="224"/>
                  </a:lnTo>
                  <a:lnTo>
                    <a:pt x="302" y="252"/>
                  </a:lnTo>
                  <a:lnTo>
                    <a:pt x="276" y="282"/>
                  </a:lnTo>
                  <a:lnTo>
                    <a:pt x="252" y="312"/>
                  </a:lnTo>
                  <a:lnTo>
                    <a:pt x="230" y="342"/>
                  </a:lnTo>
                  <a:lnTo>
                    <a:pt x="206" y="374"/>
                  </a:lnTo>
                  <a:lnTo>
                    <a:pt x="186" y="406"/>
                  </a:lnTo>
                  <a:lnTo>
                    <a:pt x="166" y="440"/>
                  </a:lnTo>
                  <a:lnTo>
                    <a:pt x="146" y="472"/>
                  </a:lnTo>
                  <a:lnTo>
                    <a:pt x="128" y="508"/>
                  </a:lnTo>
                  <a:lnTo>
                    <a:pt x="112" y="542"/>
                  </a:lnTo>
                  <a:lnTo>
                    <a:pt x="96" y="578"/>
                  </a:lnTo>
                  <a:lnTo>
                    <a:pt x="80" y="614"/>
                  </a:lnTo>
                  <a:lnTo>
                    <a:pt x="68" y="652"/>
                  </a:lnTo>
                  <a:lnTo>
                    <a:pt x="56" y="688"/>
                  </a:lnTo>
                  <a:lnTo>
                    <a:pt x="44" y="726"/>
                  </a:lnTo>
                  <a:lnTo>
                    <a:pt x="34" y="764"/>
                  </a:lnTo>
                  <a:lnTo>
                    <a:pt x="26" y="804"/>
                  </a:lnTo>
                  <a:lnTo>
                    <a:pt x="18" y="844"/>
                  </a:lnTo>
                  <a:lnTo>
                    <a:pt x="12" y="884"/>
                  </a:lnTo>
                  <a:lnTo>
                    <a:pt x="8" y="924"/>
                  </a:lnTo>
                  <a:lnTo>
                    <a:pt x="4" y="964"/>
                  </a:lnTo>
                  <a:lnTo>
                    <a:pt x="2" y="1006"/>
                  </a:lnTo>
                  <a:lnTo>
                    <a:pt x="0" y="1046"/>
                  </a:lnTo>
                  <a:lnTo>
                    <a:pt x="2" y="1108"/>
                  </a:lnTo>
                  <a:lnTo>
                    <a:pt x="8" y="1170"/>
                  </a:lnTo>
                  <a:lnTo>
                    <a:pt x="14" y="1230"/>
                  </a:lnTo>
                  <a:lnTo>
                    <a:pt x="26" y="1288"/>
                  </a:lnTo>
                  <a:lnTo>
                    <a:pt x="14" y="1228"/>
                  </a:lnTo>
                  <a:lnTo>
                    <a:pt x="6" y="1166"/>
                  </a:lnTo>
                  <a:lnTo>
                    <a:pt x="2" y="1104"/>
                  </a:lnTo>
                  <a:lnTo>
                    <a:pt x="0" y="1042"/>
                  </a:lnTo>
                  <a:lnTo>
                    <a:pt x="0" y="1000"/>
                  </a:lnTo>
                  <a:lnTo>
                    <a:pt x="2" y="958"/>
                  </a:lnTo>
                  <a:lnTo>
                    <a:pt x="6" y="918"/>
                  </a:lnTo>
                  <a:lnTo>
                    <a:pt x="10" y="878"/>
                  </a:lnTo>
                  <a:lnTo>
                    <a:pt x="16" y="838"/>
                  </a:lnTo>
                  <a:lnTo>
                    <a:pt x="24" y="798"/>
                  </a:lnTo>
                  <a:lnTo>
                    <a:pt x="34" y="758"/>
                  </a:lnTo>
                  <a:lnTo>
                    <a:pt x="42" y="720"/>
                  </a:lnTo>
                  <a:lnTo>
                    <a:pt x="54" y="682"/>
                  </a:lnTo>
                  <a:lnTo>
                    <a:pt x="66" y="644"/>
                  </a:lnTo>
                  <a:lnTo>
                    <a:pt x="80" y="608"/>
                  </a:lnTo>
                  <a:lnTo>
                    <a:pt x="94" y="572"/>
                  </a:lnTo>
                  <a:lnTo>
                    <a:pt x="110" y="536"/>
                  </a:lnTo>
                  <a:lnTo>
                    <a:pt x="128" y="500"/>
                  </a:lnTo>
                  <a:lnTo>
                    <a:pt x="146" y="466"/>
                  </a:lnTo>
                  <a:lnTo>
                    <a:pt x="164" y="432"/>
                  </a:lnTo>
                  <a:lnTo>
                    <a:pt x="184" y="400"/>
                  </a:lnTo>
                  <a:lnTo>
                    <a:pt x="206" y="366"/>
                  </a:lnTo>
                  <a:lnTo>
                    <a:pt x="228" y="336"/>
                  </a:lnTo>
                  <a:lnTo>
                    <a:pt x="252" y="304"/>
                  </a:lnTo>
                  <a:lnTo>
                    <a:pt x="276" y="274"/>
                  </a:lnTo>
                  <a:lnTo>
                    <a:pt x="300" y="244"/>
                  </a:lnTo>
                  <a:lnTo>
                    <a:pt x="326" y="216"/>
                  </a:lnTo>
                  <a:lnTo>
                    <a:pt x="354" y="188"/>
                  </a:lnTo>
                  <a:lnTo>
                    <a:pt x="382" y="162"/>
                  </a:lnTo>
                  <a:lnTo>
                    <a:pt x="410" y="136"/>
                  </a:lnTo>
                  <a:lnTo>
                    <a:pt x="440" y="110"/>
                  </a:lnTo>
                  <a:lnTo>
                    <a:pt x="470" y="86"/>
                  </a:lnTo>
                  <a:lnTo>
                    <a:pt x="500" y="64"/>
                  </a:lnTo>
                  <a:lnTo>
                    <a:pt x="532" y="42"/>
                  </a:lnTo>
                  <a:lnTo>
                    <a:pt x="566" y="20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rgbClr val="00F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5" name="Freeform 133"/>
            <p:cNvSpPr>
              <a:spLocks/>
            </p:cNvSpPr>
            <p:nvPr/>
          </p:nvSpPr>
          <p:spPr bwMode="auto">
            <a:xfrm>
              <a:off x="5526088" y="4183063"/>
              <a:ext cx="53975" cy="38100"/>
            </a:xfrm>
            <a:custGeom>
              <a:avLst/>
              <a:gdLst>
                <a:gd name="T0" fmla="*/ 0 w 34"/>
                <a:gd name="T1" fmla="*/ 0 h 24"/>
                <a:gd name="T2" fmla="*/ 0 w 34"/>
                <a:gd name="T3" fmla="*/ 0 h 24"/>
                <a:gd name="T4" fmla="*/ 0 w 34"/>
                <a:gd name="T5" fmla="*/ 20161250 h 24"/>
                <a:gd name="T6" fmla="*/ 0 w 34"/>
                <a:gd name="T7" fmla="*/ 20161250 h 24"/>
                <a:gd name="T8" fmla="*/ 30241875 w 34"/>
                <a:gd name="T9" fmla="*/ 25201563 h 24"/>
                <a:gd name="T10" fmla="*/ 55443438 w 34"/>
                <a:gd name="T11" fmla="*/ 45362813 h 24"/>
                <a:gd name="T12" fmla="*/ 55443438 w 34"/>
                <a:gd name="T13" fmla="*/ 45362813 h 24"/>
                <a:gd name="T14" fmla="*/ 70564375 w 34"/>
                <a:gd name="T15" fmla="*/ 60483750 h 24"/>
                <a:gd name="T16" fmla="*/ 70564375 w 34"/>
                <a:gd name="T17" fmla="*/ 60483750 h 24"/>
                <a:gd name="T18" fmla="*/ 85685313 w 34"/>
                <a:gd name="T19" fmla="*/ 50403125 h 24"/>
                <a:gd name="T20" fmla="*/ 85685313 w 34"/>
                <a:gd name="T21" fmla="*/ 50403125 h 24"/>
                <a:gd name="T22" fmla="*/ 70564375 w 34"/>
                <a:gd name="T23" fmla="*/ 30241875 h 24"/>
                <a:gd name="T24" fmla="*/ 50403125 w 34"/>
                <a:gd name="T25" fmla="*/ 15120938 h 24"/>
                <a:gd name="T26" fmla="*/ 25201563 w 34"/>
                <a:gd name="T27" fmla="*/ 5040313 h 24"/>
                <a:gd name="T28" fmla="*/ 0 w 34"/>
                <a:gd name="T29" fmla="*/ 0 h 24"/>
                <a:gd name="T30" fmla="*/ 0 w 34"/>
                <a:gd name="T31" fmla="*/ 0 h 24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4" h="24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2" y="10"/>
                  </a:lnTo>
                  <a:lnTo>
                    <a:pt x="22" y="18"/>
                  </a:lnTo>
                  <a:lnTo>
                    <a:pt x="28" y="24"/>
                  </a:lnTo>
                  <a:lnTo>
                    <a:pt x="34" y="20"/>
                  </a:lnTo>
                  <a:lnTo>
                    <a:pt x="28" y="12"/>
                  </a:lnTo>
                  <a:lnTo>
                    <a:pt x="20" y="6"/>
                  </a:lnTo>
                  <a:lnTo>
                    <a:pt x="1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6" name="Freeform 134"/>
            <p:cNvSpPr>
              <a:spLocks/>
            </p:cNvSpPr>
            <p:nvPr/>
          </p:nvSpPr>
          <p:spPr bwMode="auto">
            <a:xfrm>
              <a:off x="5522913" y="4119563"/>
              <a:ext cx="111125" cy="66675"/>
            </a:xfrm>
            <a:custGeom>
              <a:avLst/>
              <a:gdLst>
                <a:gd name="T0" fmla="*/ 0 w 70"/>
                <a:gd name="T1" fmla="*/ 0 h 42"/>
                <a:gd name="T2" fmla="*/ 0 w 70"/>
                <a:gd name="T3" fmla="*/ 0 h 42"/>
                <a:gd name="T4" fmla="*/ 0 w 70"/>
                <a:gd name="T5" fmla="*/ 20161250 h 42"/>
                <a:gd name="T6" fmla="*/ 0 w 70"/>
                <a:gd name="T7" fmla="*/ 20161250 h 42"/>
                <a:gd name="T8" fmla="*/ 40322500 w 70"/>
                <a:gd name="T9" fmla="*/ 20161250 h 42"/>
                <a:gd name="T10" fmla="*/ 75604688 w 70"/>
                <a:gd name="T11" fmla="*/ 35282188 h 42"/>
                <a:gd name="T12" fmla="*/ 105846563 w 70"/>
                <a:gd name="T13" fmla="*/ 50403125 h 42"/>
                <a:gd name="T14" fmla="*/ 131048125 w 70"/>
                <a:gd name="T15" fmla="*/ 75604688 h 42"/>
                <a:gd name="T16" fmla="*/ 131048125 w 70"/>
                <a:gd name="T17" fmla="*/ 75604688 h 42"/>
                <a:gd name="T18" fmla="*/ 156249688 w 70"/>
                <a:gd name="T19" fmla="*/ 105846563 h 42"/>
                <a:gd name="T20" fmla="*/ 156249688 w 70"/>
                <a:gd name="T21" fmla="*/ 105846563 h 42"/>
                <a:gd name="T22" fmla="*/ 176410938 w 70"/>
                <a:gd name="T23" fmla="*/ 95765938 h 42"/>
                <a:gd name="T24" fmla="*/ 176410938 w 70"/>
                <a:gd name="T25" fmla="*/ 95765938 h 42"/>
                <a:gd name="T26" fmla="*/ 161290000 w 70"/>
                <a:gd name="T27" fmla="*/ 75604688 h 42"/>
                <a:gd name="T28" fmla="*/ 141128750 w 70"/>
                <a:gd name="T29" fmla="*/ 55443438 h 42"/>
                <a:gd name="T30" fmla="*/ 120967500 w 70"/>
                <a:gd name="T31" fmla="*/ 40322500 h 42"/>
                <a:gd name="T32" fmla="*/ 100806250 w 70"/>
                <a:gd name="T33" fmla="*/ 25201563 h 42"/>
                <a:gd name="T34" fmla="*/ 80645000 w 70"/>
                <a:gd name="T35" fmla="*/ 15120938 h 42"/>
                <a:gd name="T36" fmla="*/ 55443438 w 70"/>
                <a:gd name="T37" fmla="*/ 5040313 h 42"/>
                <a:gd name="T38" fmla="*/ 25201563 w 70"/>
                <a:gd name="T39" fmla="*/ 0 h 42"/>
                <a:gd name="T40" fmla="*/ 0 w 70"/>
                <a:gd name="T41" fmla="*/ 0 h 42"/>
                <a:gd name="T42" fmla="*/ 0 w 70"/>
                <a:gd name="T43" fmla="*/ 0 h 42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70" h="42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16" y="8"/>
                  </a:lnTo>
                  <a:lnTo>
                    <a:pt x="30" y="14"/>
                  </a:lnTo>
                  <a:lnTo>
                    <a:pt x="42" y="20"/>
                  </a:lnTo>
                  <a:lnTo>
                    <a:pt x="52" y="30"/>
                  </a:lnTo>
                  <a:lnTo>
                    <a:pt x="62" y="42"/>
                  </a:lnTo>
                  <a:lnTo>
                    <a:pt x="70" y="38"/>
                  </a:lnTo>
                  <a:lnTo>
                    <a:pt x="64" y="30"/>
                  </a:lnTo>
                  <a:lnTo>
                    <a:pt x="56" y="22"/>
                  </a:lnTo>
                  <a:lnTo>
                    <a:pt x="48" y="16"/>
                  </a:lnTo>
                  <a:lnTo>
                    <a:pt x="40" y="10"/>
                  </a:lnTo>
                  <a:lnTo>
                    <a:pt x="32" y="6"/>
                  </a:lnTo>
                  <a:lnTo>
                    <a:pt x="22" y="2"/>
                  </a:lnTo>
                  <a:lnTo>
                    <a:pt x="1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7" name="Freeform 135"/>
            <p:cNvSpPr>
              <a:spLocks/>
            </p:cNvSpPr>
            <p:nvPr/>
          </p:nvSpPr>
          <p:spPr bwMode="auto">
            <a:xfrm>
              <a:off x="5516563" y="4056063"/>
              <a:ext cx="168275" cy="95250"/>
            </a:xfrm>
            <a:custGeom>
              <a:avLst/>
              <a:gdLst>
                <a:gd name="T0" fmla="*/ 0 w 106"/>
                <a:gd name="T1" fmla="*/ 0 h 60"/>
                <a:gd name="T2" fmla="*/ 0 w 106"/>
                <a:gd name="T3" fmla="*/ 0 h 60"/>
                <a:gd name="T4" fmla="*/ 5040313 w 106"/>
                <a:gd name="T5" fmla="*/ 20161250 h 60"/>
                <a:gd name="T6" fmla="*/ 5040313 w 106"/>
                <a:gd name="T7" fmla="*/ 20161250 h 60"/>
                <a:gd name="T8" fmla="*/ 5040313 w 106"/>
                <a:gd name="T9" fmla="*/ 20161250 h 60"/>
                <a:gd name="T10" fmla="*/ 65524063 w 106"/>
                <a:gd name="T11" fmla="*/ 25201563 h 60"/>
                <a:gd name="T12" fmla="*/ 120967500 w 106"/>
                <a:gd name="T13" fmla="*/ 40322500 h 60"/>
                <a:gd name="T14" fmla="*/ 171370625 w 106"/>
                <a:gd name="T15" fmla="*/ 70564375 h 60"/>
                <a:gd name="T16" fmla="*/ 211693125 w 106"/>
                <a:gd name="T17" fmla="*/ 105846563 h 60"/>
                <a:gd name="T18" fmla="*/ 211693125 w 106"/>
                <a:gd name="T19" fmla="*/ 105846563 h 60"/>
                <a:gd name="T20" fmla="*/ 231854375 w 106"/>
                <a:gd name="T21" fmla="*/ 126007813 h 60"/>
                <a:gd name="T22" fmla="*/ 252015625 w 106"/>
                <a:gd name="T23" fmla="*/ 151209375 h 60"/>
                <a:gd name="T24" fmla="*/ 252015625 w 106"/>
                <a:gd name="T25" fmla="*/ 151209375 h 60"/>
                <a:gd name="T26" fmla="*/ 267136563 w 106"/>
                <a:gd name="T27" fmla="*/ 141128750 h 60"/>
                <a:gd name="T28" fmla="*/ 267136563 w 106"/>
                <a:gd name="T29" fmla="*/ 141128750 h 60"/>
                <a:gd name="T30" fmla="*/ 246975313 w 106"/>
                <a:gd name="T31" fmla="*/ 110886875 h 60"/>
                <a:gd name="T32" fmla="*/ 221773750 w 106"/>
                <a:gd name="T33" fmla="*/ 80645000 h 60"/>
                <a:gd name="T34" fmla="*/ 191531875 w 106"/>
                <a:gd name="T35" fmla="*/ 55443438 h 60"/>
                <a:gd name="T36" fmla="*/ 156249688 w 106"/>
                <a:gd name="T37" fmla="*/ 35282188 h 60"/>
                <a:gd name="T38" fmla="*/ 120967500 w 106"/>
                <a:gd name="T39" fmla="*/ 20161250 h 60"/>
                <a:gd name="T40" fmla="*/ 85685313 w 106"/>
                <a:gd name="T41" fmla="*/ 10080625 h 60"/>
                <a:gd name="T42" fmla="*/ 45362813 w 106"/>
                <a:gd name="T43" fmla="*/ 0 h 60"/>
                <a:gd name="T44" fmla="*/ 5040313 w 106"/>
                <a:gd name="T45" fmla="*/ 0 h 60"/>
                <a:gd name="T46" fmla="*/ 5040313 w 106"/>
                <a:gd name="T47" fmla="*/ 0 h 60"/>
                <a:gd name="T48" fmla="*/ 0 w 106"/>
                <a:gd name="T49" fmla="*/ 0 h 60"/>
                <a:gd name="T50" fmla="*/ 0 w 106"/>
                <a:gd name="T51" fmla="*/ 0 h 6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06" h="60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6" y="10"/>
                  </a:lnTo>
                  <a:lnTo>
                    <a:pt x="48" y="16"/>
                  </a:lnTo>
                  <a:lnTo>
                    <a:pt x="68" y="28"/>
                  </a:lnTo>
                  <a:lnTo>
                    <a:pt x="84" y="42"/>
                  </a:lnTo>
                  <a:lnTo>
                    <a:pt x="92" y="50"/>
                  </a:lnTo>
                  <a:lnTo>
                    <a:pt x="100" y="60"/>
                  </a:lnTo>
                  <a:lnTo>
                    <a:pt x="106" y="56"/>
                  </a:lnTo>
                  <a:lnTo>
                    <a:pt x="98" y="44"/>
                  </a:lnTo>
                  <a:lnTo>
                    <a:pt x="88" y="32"/>
                  </a:lnTo>
                  <a:lnTo>
                    <a:pt x="76" y="22"/>
                  </a:lnTo>
                  <a:lnTo>
                    <a:pt x="62" y="14"/>
                  </a:lnTo>
                  <a:lnTo>
                    <a:pt x="48" y="8"/>
                  </a:lnTo>
                  <a:lnTo>
                    <a:pt x="34" y="4"/>
                  </a:lnTo>
                  <a:lnTo>
                    <a:pt x="18" y="0"/>
                  </a:lnTo>
                  <a:lnTo>
                    <a:pt x="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8" name="Freeform 136"/>
            <p:cNvSpPr>
              <a:spLocks/>
            </p:cNvSpPr>
            <p:nvPr/>
          </p:nvSpPr>
          <p:spPr bwMode="auto">
            <a:xfrm>
              <a:off x="5510213" y="3992563"/>
              <a:ext cx="225425" cy="120650"/>
            </a:xfrm>
            <a:custGeom>
              <a:avLst/>
              <a:gdLst>
                <a:gd name="T0" fmla="*/ 0 w 142"/>
                <a:gd name="T1" fmla="*/ 0 h 76"/>
                <a:gd name="T2" fmla="*/ 0 w 142"/>
                <a:gd name="T3" fmla="*/ 0 h 76"/>
                <a:gd name="T4" fmla="*/ 0 w 142"/>
                <a:gd name="T5" fmla="*/ 20161250 h 76"/>
                <a:gd name="T6" fmla="*/ 0 w 142"/>
                <a:gd name="T7" fmla="*/ 20161250 h 76"/>
                <a:gd name="T8" fmla="*/ 15120938 w 142"/>
                <a:gd name="T9" fmla="*/ 20161250 h 76"/>
                <a:gd name="T10" fmla="*/ 15120938 w 142"/>
                <a:gd name="T11" fmla="*/ 20161250 h 76"/>
                <a:gd name="T12" fmla="*/ 55443438 w 142"/>
                <a:gd name="T13" fmla="*/ 20161250 h 76"/>
                <a:gd name="T14" fmla="*/ 95765938 w 142"/>
                <a:gd name="T15" fmla="*/ 25201563 h 76"/>
                <a:gd name="T16" fmla="*/ 136088438 w 142"/>
                <a:gd name="T17" fmla="*/ 35282188 h 76"/>
                <a:gd name="T18" fmla="*/ 171370625 w 142"/>
                <a:gd name="T19" fmla="*/ 50403125 h 76"/>
                <a:gd name="T20" fmla="*/ 206652813 w 142"/>
                <a:gd name="T21" fmla="*/ 65524063 h 76"/>
                <a:gd name="T22" fmla="*/ 236894688 w 142"/>
                <a:gd name="T23" fmla="*/ 85685313 h 76"/>
                <a:gd name="T24" fmla="*/ 267136563 w 142"/>
                <a:gd name="T25" fmla="*/ 105846563 h 76"/>
                <a:gd name="T26" fmla="*/ 297378438 w 142"/>
                <a:gd name="T27" fmla="*/ 131048125 h 76"/>
                <a:gd name="T28" fmla="*/ 297378438 w 142"/>
                <a:gd name="T29" fmla="*/ 131048125 h 76"/>
                <a:gd name="T30" fmla="*/ 322580000 w 142"/>
                <a:gd name="T31" fmla="*/ 161290000 h 76"/>
                <a:gd name="T32" fmla="*/ 342741250 w 142"/>
                <a:gd name="T33" fmla="*/ 191531875 h 76"/>
                <a:gd name="T34" fmla="*/ 342741250 w 142"/>
                <a:gd name="T35" fmla="*/ 191531875 h 76"/>
                <a:gd name="T36" fmla="*/ 357862188 w 142"/>
                <a:gd name="T37" fmla="*/ 181451250 h 76"/>
                <a:gd name="T38" fmla="*/ 357862188 w 142"/>
                <a:gd name="T39" fmla="*/ 181451250 h 76"/>
                <a:gd name="T40" fmla="*/ 327620313 w 142"/>
                <a:gd name="T41" fmla="*/ 141128750 h 76"/>
                <a:gd name="T42" fmla="*/ 292338125 w 142"/>
                <a:gd name="T43" fmla="*/ 105846563 h 76"/>
                <a:gd name="T44" fmla="*/ 257055938 w 142"/>
                <a:gd name="T45" fmla="*/ 75604688 h 76"/>
                <a:gd name="T46" fmla="*/ 211693125 w 142"/>
                <a:gd name="T47" fmla="*/ 45362813 h 76"/>
                <a:gd name="T48" fmla="*/ 166330313 w 142"/>
                <a:gd name="T49" fmla="*/ 25201563 h 76"/>
                <a:gd name="T50" fmla="*/ 120967500 w 142"/>
                <a:gd name="T51" fmla="*/ 10080625 h 76"/>
                <a:gd name="T52" fmla="*/ 70564375 w 142"/>
                <a:gd name="T53" fmla="*/ 0 h 76"/>
                <a:gd name="T54" fmla="*/ 15120938 w 142"/>
                <a:gd name="T55" fmla="*/ 0 h 76"/>
                <a:gd name="T56" fmla="*/ 15120938 w 142"/>
                <a:gd name="T57" fmla="*/ 0 h 76"/>
                <a:gd name="T58" fmla="*/ 0 w 142"/>
                <a:gd name="T59" fmla="*/ 0 h 76"/>
                <a:gd name="T60" fmla="*/ 0 w 142"/>
                <a:gd name="T61" fmla="*/ 0 h 7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42" h="76">
                  <a:moveTo>
                    <a:pt x="0" y="0"/>
                  </a:moveTo>
                  <a:lnTo>
                    <a:pt x="0" y="0"/>
                  </a:lnTo>
                  <a:lnTo>
                    <a:pt x="0" y="8"/>
                  </a:lnTo>
                  <a:lnTo>
                    <a:pt x="6" y="8"/>
                  </a:lnTo>
                  <a:lnTo>
                    <a:pt x="22" y="8"/>
                  </a:lnTo>
                  <a:lnTo>
                    <a:pt x="38" y="10"/>
                  </a:lnTo>
                  <a:lnTo>
                    <a:pt x="54" y="14"/>
                  </a:lnTo>
                  <a:lnTo>
                    <a:pt x="68" y="20"/>
                  </a:lnTo>
                  <a:lnTo>
                    <a:pt x="82" y="26"/>
                  </a:lnTo>
                  <a:lnTo>
                    <a:pt x="94" y="34"/>
                  </a:lnTo>
                  <a:lnTo>
                    <a:pt x="106" y="42"/>
                  </a:lnTo>
                  <a:lnTo>
                    <a:pt x="118" y="52"/>
                  </a:lnTo>
                  <a:lnTo>
                    <a:pt x="128" y="64"/>
                  </a:lnTo>
                  <a:lnTo>
                    <a:pt x="136" y="76"/>
                  </a:lnTo>
                  <a:lnTo>
                    <a:pt x="142" y="72"/>
                  </a:lnTo>
                  <a:lnTo>
                    <a:pt x="130" y="56"/>
                  </a:lnTo>
                  <a:lnTo>
                    <a:pt x="116" y="42"/>
                  </a:lnTo>
                  <a:lnTo>
                    <a:pt x="102" y="30"/>
                  </a:lnTo>
                  <a:lnTo>
                    <a:pt x="84" y="18"/>
                  </a:lnTo>
                  <a:lnTo>
                    <a:pt x="66" y="10"/>
                  </a:lnTo>
                  <a:lnTo>
                    <a:pt x="48" y="4"/>
                  </a:lnTo>
                  <a:lnTo>
                    <a:pt x="28" y="0"/>
                  </a:lnTo>
                  <a:lnTo>
                    <a:pt x="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09" name="Freeform 137"/>
            <p:cNvSpPr>
              <a:spLocks/>
            </p:cNvSpPr>
            <p:nvPr/>
          </p:nvSpPr>
          <p:spPr bwMode="auto">
            <a:xfrm>
              <a:off x="5500688" y="3929063"/>
              <a:ext cx="285750" cy="146050"/>
            </a:xfrm>
            <a:custGeom>
              <a:avLst/>
              <a:gdLst>
                <a:gd name="T0" fmla="*/ 0 w 180"/>
                <a:gd name="T1" fmla="*/ 0 h 92"/>
                <a:gd name="T2" fmla="*/ 0 w 180"/>
                <a:gd name="T3" fmla="*/ 0 h 92"/>
                <a:gd name="T4" fmla="*/ 5040313 w 180"/>
                <a:gd name="T5" fmla="*/ 20161250 h 92"/>
                <a:gd name="T6" fmla="*/ 5040313 w 180"/>
                <a:gd name="T7" fmla="*/ 20161250 h 92"/>
                <a:gd name="T8" fmla="*/ 30241875 w 180"/>
                <a:gd name="T9" fmla="*/ 20161250 h 92"/>
                <a:gd name="T10" fmla="*/ 30241875 w 180"/>
                <a:gd name="T11" fmla="*/ 20161250 h 92"/>
                <a:gd name="T12" fmla="*/ 80645000 w 180"/>
                <a:gd name="T13" fmla="*/ 20161250 h 92"/>
                <a:gd name="T14" fmla="*/ 131048125 w 180"/>
                <a:gd name="T15" fmla="*/ 30241875 h 92"/>
                <a:gd name="T16" fmla="*/ 181451250 w 180"/>
                <a:gd name="T17" fmla="*/ 40322500 h 92"/>
                <a:gd name="T18" fmla="*/ 226814063 w 180"/>
                <a:gd name="T19" fmla="*/ 55443438 h 92"/>
                <a:gd name="T20" fmla="*/ 267136563 w 180"/>
                <a:gd name="T21" fmla="*/ 75604688 h 92"/>
                <a:gd name="T22" fmla="*/ 307459063 w 180"/>
                <a:gd name="T23" fmla="*/ 100806250 h 92"/>
                <a:gd name="T24" fmla="*/ 347781563 w 180"/>
                <a:gd name="T25" fmla="*/ 131048125 h 92"/>
                <a:gd name="T26" fmla="*/ 383063750 w 180"/>
                <a:gd name="T27" fmla="*/ 161290000 h 92"/>
                <a:gd name="T28" fmla="*/ 383063750 w 180"/>
                <a:gd name="T29" fmla="*/ 161290000 h 92"/>
                <a:gd name="T30" fmla="*/ 413305625 w 180"/>
                <a:gd name="T31" fmla="*/ 196572188 h 92"/>
                <a:gd name="T32" fmla="*/ 438507188 w 180"/>
                <a:gd name="T33" fmla="*/ 231854375 h 92"/>
                <a:gd name="T34" fmla="*/ 438507188 w 180"/>
                <a:gd name="T35" fmla="*/ 231854375 h 92"/>
                <a:gd name="T36" fmla="*/ 453628125 w 180"/>
                <a:gd name="T37" fmla="*/ 216733438 h 92"/>
                <a:gd name="T38" fmla="*/ 453628125 w 180"/>
                <a:gd name="T39" fmla="*/ 216733438 h 92"/>
                <a:gd name="T40" fmla="*/ 418345938 w 180"/>
                <a:gd name="T41" fmla="*/ 171370625 h 92"/>
                <a:gd name="T42" fmla="*/ 372983125 w 180"/>
                <a:gd name="T43" fmla="*/ 126007813 h 92"/>
                <a:gd name="T44" fmla="*/ 327620313 w 180"/>
                <a:gd name="T45" fmla="*/ 90725625 h 92"/>
                <a:gd name="T46" fmla="*/ 272176875 w 180"/>
                <a:gd name="T47" fmla="*/ 60483750 h 92"/>
                <a:gd name="T48" fmla="*/ 216733438 w 180"/>
                <a:gd name="T49" fmla="*/ 30241875 h 92"/>
                <a:gd name="T50" fmla="*/ 156249688 w 180"/>
                <a:gd name="T51" fmla="*/ 15120938 h 92"/>
                <a:gd name="T52" fmla="*/ 95765938 w 180"/>
                <a:gd name="T53" fmla="*/ 0 h 92"/>
                <a:gd name="T54" fmla="*/ 30241875 w 180"/>
                <a:gd name="T55" fmla="*/ 0 h 92"/>
                <a:gd name="T56" fmla="*/ 30241875 w 180"/>
                <a:gd name="T57" fmla="*/ 0 h 92"/>
                <a:gd name="T58" fmla="*/ 0 w 180"/>
                <a:gd name="T59" fmla="*/ 0 h 92"/>
                <a:gd name="T60" fmla="*/ 0 w 180"/>
                <a:gd name="T61" fmla="*/ 0 h 92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180" h="92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12" y="8"/>
                  </a:lnTo>
                  <a:lnTo>
                    <a:pt x="32" y="8"/>
                  </a:lnTo>
                  <a:lnTo>
                    <a:pt x="52" y="12"/>
                  </a:lnTo>
                  <a:lnTo>
                    <a:pt x="72" y="16"/>
                  </a:lnTo>
                  <a:lnTo>
                    <a:pt x="90" y="22"/>
                  </a:lnTo>
                  <a:lnTo>
                    <a:pt x="106" y="30"/>
                  </a:lnTo>
                  <a:lnTo>
                    <a:pt x="122" y="40"/>
                  </a:lnTo>
                  <a:lnTo>
                    <a:pt x="138" y="52"/>
                  </a:lnTo>
                  <a:lnTo>
                    <a:pt x="152" y="64"/>
                  </a:lnTo>
                  <a:lnTo>
                    <a:pt x="164" y="78"/>
                  </a:lnTo>
                  <a:lnTo>
                    <a:pt x="174" y="92"/>
                  </a:lnTo>
                  <a:lnTo>
                    <a:pt x="180" y="86"/>
                  </a:lnTo>
                  <a:lnTo>
                    <a:pt x="166" y="68"/>
                  </a:lnTo>
                  <a:lnTo>
                    <a:pt x="148" y="50"/>
                  </a:lnTo>
                  <a:lnTo>
                    <a:pt x="130" y="36"/>
                  </a:lnTo>
                  <a:lnTo>
                    <a:pt x="108" y="24"/>
                  </a:lnTo>
                  <a:lnTo>
                    <a:pt x="86" y="12"/>
                  </a:lnTo>
                  <a:lnTo>
                    <a:pt x="62" y="6"/>
                  </a:lnTo>
                  <a:lnTo>
                    <a:pt x="38" y="0"/>
                  </a:lnTo>
                  <a:lnTo>
                    <a:pt x="1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0" name="Freeform 138"/>
            <p:cNvSpPr>
              <a:spLocks/>
            </p:cNvSpPr>
            <p:nvPr/>
          </p:nvSpPr>
          <p:spPr bwMode="auto">
            <a:xfrm>
              <a:off x="5487988" y="3865563"/>
              <a:ext cx="346075" cy="168275"/>
            </a:xfrm>
            <a:custGeom>
              <a:avLst/>
              <a:gdLst>
                <a:gd name="T0" fmla="*/ 0 w 218"/>
                <a:gd name="T1" fmla="*/ 0 h 106"/>
                <a:gd name="T2" fmla="*/ 0 w 218"/>
                <a:gd name="T3" fmla="*/ 0 h 106"/>
                <a:gd name="T4" fmla="*/ 5040313 w 218"/>
                <a:gd name="T5" fmla="*/ 20161250 h 106"/>
                <a:gd name="T6" fmla="*/ 5040313 w 218"/>
                <a:gd name="T7" fmla="*/ 20161250 h 106"/>
                <a:gd name="T8" fmla="*/ 50403125 w 218"/>
                <a:gd name="T9" fmla="*/ 20161250 h 106"/>
                <a:gd name="T10" fmla="*/ 50403125 w 218"/>
                <a:gd name="T11" fmla="*/ 20161250 h 106"/>
                <a:gd name="T12" fmla="*/ 110886875 w 218"/>
                <a:gd name="T13" fmla="*/ 20161250 h 106"/>
                <a:gd name="T14" fmla="*/ 171370625 w 218"/>
                <a:gd name="T15" fmla="*/ 30241875 h 106"/>
                <a:gd name="T16" fmla="*/ 226814063 w 218"/>
                <a:gd name="T17" fmla="*/ 45362813 h 106"/>
                <a:gd name="T18" fmla="*/ 282257500 w 218"/>
                <a:gd name="T19" fmla="*/ 65524063 h 106"/>
                <a:gd name="T20" fmla="*/ 337700938 w 218"/>
                <a:gd name="T21" fmla="*/ 90725625 h 106"/>
                <a:gd name="T22" fmla="*/ 383063750 w 218"/>
                <a:gd name="T23" fmla="*/ 120967500 h 106"/>
                <a:gd name="T24" fmla="*/ 428426563 w 218"/>
                <a:gd name="T25" fmla="*/ 156249688 h 106"/>
                <a:gd name="T26" fmla="*/ 473789375 w 218"/>
                <a:gd name="T27" fmla="*/ 191531875 h 106"/>
                <a:gd name="T28" fmla="*/ 473789375 w 218"/>
                <a:gd name="T29" fmla="*/ 191531875 h 106"/>
                <a:gd name="T30" fmla="*/ 504031250 w 218"/>
                <a:gd name="T31" fmla="*/ 226814063 h 106"/>
                <a:gd name="T32" fmla="*/ 534273125 w 218"/>
                <a:gd name="T33" fmla="*/ 267136563 h 106"/>
                <a:gd name="T34" fmla="*/ 534273125 w 218"/>
                <a:gd name="T35" fmla="*/ 267136563 h 106"/>
                <a:gd name="T36" fmla="*/ 549394063 w 218"/>
                <a:gd name="T37" fmla="*/ 252015625 h 106"/>
                <a:gd name="T38" fmla="*/ 549394063 w 218"/>
                <a:gd name="T39" fmla="*/ 252015625 h 106"/>
                <a:gd name="T40" fmla="*/ 504031250 w 218"/>
                <a:gd name="T41" fmla="*/ 196572188 h 106"/>
                <a:gd name="T42" fmla="*/ 453628125 w 218"/>
                <a:gd name="T43" fmla="*/ 146169063 h 106"/>
                <a:gd name="T44" fmla="*/ 398184688 w 218"/>
                <a:gd name="T45" fmla="*/ 105846563 h 106"/>
                <a:gd name="T46" fmla="*/ 337700938 w 218"/>
                <a:gd name="T47" fmla="*/ 65524063 h 106"/>
                <a:gd name="T48" fmla="*/ 272176875 w 218"/>
                <a:gd name="T49" fmla="*/ 40322500 h 106"/>
                <a:gd name="T50" fmla="*/ 201612500 w 218"/>
                <a:gd name="T51" fmla="*/ 15120938 h 106"/>
                <a:gd name="T52" fmla="*/ 126007813 w 218"/>
                <a:gd name="T53" fmla="*/ 0 h 106"/>
                <a:gd name="T54" fmla="*/ 50403125 w 218"/>
                <a:gd name="T55" fmla="*/ 0 h 106"/>
                <a:gd name="T56" fmla="*/ 50403125 w 218"/>
                <a:gd name="T57" fmla="*/ 0 h 106"/>
                <a:gd name="T58" fmla="*/ 0 w 218"/>
                <a:gd name="T59" fmla="*/ 0 h 106"/>
                <a:gd name="T60" fmla="*/ 0 w 218"/>
                <a:gd name="T61" fmla="*/ 0 h 10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18" h="106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0" y="8"/>
                  </a:lnTo>
                  <a:lnTo>
                    <a:pt x="44" y="8"/>
                  </a:lnTo>
                  <a:lnTo>
                    <a:pt x="68" y="12"/>
                  </a:lnTo>
                  <a:lnTo>
                    <a:pt x="90" y="18"/>
                  </a:lnTo>
                  <a:lnTo>
                    <a:pt x="112" y="26"/>
                  </a:lnTo>
                  <a:lnTo>
                    <a:pt x="134" y="36"/>
                  </a:lnTo>
                  <a:lnTo>
                    <a:pt x="152" y="48"/>
                  </a:lnTo>
                  <a:lnTo>
                    <a:pt x="170" y="62"/>
                  </a:lnTo>
                  <a:lnTo>
                    <a:pt x="188" y="76"/>
                  </a:lnTo>
                  <a:lnTo>
                    <a:pt x="200" y="90"/>
                  </a:lnTo>
                  <a:lnTo>
                    <a:pt x="212" y="106"/>
                  </a:lnTo>
                  <a:lnTo>
                    <a:pt x="218" y="100"/>
                  </a:lnTo>
                  <a:lnTo>
                    <a:pt x="200" y="78"/>
                  </a:lnTo>
                  <a:lnTo>
                    <a:pt x="180" y="58"/>
                  </a:lnTo>
                  <a:lnTo>
                    <a:pt x="158" y="42"/>
                  </a:lnTo>
                  <a:lnTo>
                    <a:pt x="134" y="26"/>
                  </a:lnTo>
                  <a:lnTo>
                    <a:pt x="108" y="16"/>
                  </a:lnTo>
                  <a:lnTo>
                    <a:pt x="80" y="6"/>
                  </a:lnTo>
                  <a:lnTo>
                    <a:pt x="50" y="0"/>
                  </a:lnTo>
                  <a:lnTo>
                    <a:pt x="2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1" name="Freeform 139"/>
            <p:cNvSpPr>
              <a:spLocks/>
            </p:cNvSpPr>
            <p:nvPr/>
          </p:nvSpPr>
          <p:spPr bwMode="auto">
            <a:xfrm>
              <a:off x="5475288" y="3802063"/>
              <a:ext cx="406400" cy="187325"/>
            </a:xfrm>
            <a:custGeom>
              <a:avLst/>
              <a:gdLst>
                <a:gd name="T0" fmla="*/ 0 w 256"/>
                <a:gd name="T1" fmla="*/ 0 h 118"/>
                <a:gd name="T2" fmla="*/ 0 w 256"/>
                <a:gd name="T3" fmla="*/ 0 h 118"/>
                <a:gd name="T4" fmla="*/ 5040313 w 256"/>
                <a:gd name="T5" fmla="*/ 20161250 h 118"/>
                <a:gd name="T6" fmla="*/ 5040313 w 256"/>
                <a:gd name="T7" fmla="*/ 20161250 h 118"/>
                <a:gd name="T8" fmla="*/ 70564375 w 256"/>
                <a:gd name="T9" fmla="*/ 20161250 h 118"/>
                <a:gd name="T10" fmla="*/ 70564375 w 256"/>
                <a:gd name="T11" fmla="*/ 20161250 h 118"/>
                <a:gd name="T12" fmla="*/ 141128750 w 256"/>
                <a:gd name="T13" fmla="*/ 20161250 h 118"/>
                <a:gd name="T14" fmla="*/ 211693125 w 256"/>
                <a:gd name="T15" fmla="*/ 30241875 h 118"/>
                <a:gd name="T16" fmla="*/ 277217188 w 256"/>
                <a:gd name="T17" fmla="*/ 50403125 h 118"/>
                <a:gd name="T18" fmla="*/ 342741250 w 256"/>
                <a:gd name="T19" fmla="*/ 70564375 h 118"/>
                <a:gd name="T20" fmla="*/ 342741250 w 256"/>
                <a:gd name="T21" fmla="*/ 70564375 h 118"/>
                <a:gd name="T22" fmla="*/ 403225000 w 256"/>
                <a:gd name="T23" fmla="*/ 100806250 h 118"/>
                <a:gd name="T24" fmla="*/ 463708750 w 256"/>
                <a:gd name="T25" fmla="*/ 136088438 h 118"/>
                <a:gd name="T26" fmla="*/ 514111875 w 256"/>
                <a:gd name="T27" fmla="*/ 176410938 h 118"/>
                <a:gd name="T28" fmla="*/ 564515000 w 256"/>
                <a:gd name="T29" fmla="*/ 221773750 h 118"/>
                <a:gd name="T30" fmla="*/ 564515000 w 256"/>
                <a:gd name="T31" fmla="*/ 221773750 h 118"/>
                <a:gd name="T32" fmla="*/ 599797188 w 256"/>
                <a:gd name="T33" fmla="*/ 257055938 h 118"/>
                <a:gd name="T34" fmla="*/ 630039063 w 256"/>
                <a:gd name="T35" fmla="*/ 297378438 h 118"/>
                <a:gd name="T36" fmla="*/ 630039063 w 256"/>
                <a:gd name="T37" fmla="*/ 297378438 h 118"/>
                <a:gd name="T38" fmla="*/ 645160000 w 256"/>
                <a:gd name="T39" fmla="*/ 287297813 h 118"/>
                <a:gd name="T40" fmla="*/ 645160000 w 256"/>
                <a:gd name="T41" fmla="*/ 287297813 h 118"/>
                <a:gd name="T42" fmla="*/ 594756875 w 256"/>
                <a:gd name="T43" fmla="*/ 221773750 h 118"/>
                <a:gd name="T44" fmla="*/ 534273125 w 256"/>
                <a:gd name="T45" fmla="*/ 166330313 h 118"/>
                <a:gd name="T46" fmla="*/ 468749063 w 256"/>
                <a:gd name="T47" fmla="*/ 115927188 h 118"/>
                <a:gd name="T48" fmla="*/ 398184688 w 256"/>
                <a:gd name="T49" fmla="*/ 75604688 h 118"/>
                <a:gd name="T50" fmla="*/ 322580000 w 256"/>
                <a:gd name="T51" fmla="*/ 40322500 h 118"/>
                <a:gd name="T52" fmla="*/ 241935000 w 256"/>
                <a:gd name="T53" fmla="*/ 20161250 h 118"/>
                <a:gd name="T54" fmla="*/ 161290000 w 256"/>
                <a:gd name="T55" fmla="*/ 5040313 h 118"/>
                <a:gd name="T56" fmla="*/ 70564375 w 256"/>
                <a:gd name="T57" fmla="*/ 0 h 118"/>
                <a:gd name="T58" fmla="*/ 70564375 w 256"/>
                <a:gd name="T59" fmla="*/ 0 h 118"/>
                <a:gd name="T60" fmla="*/ 0 w 256"/>
                <a:gd name="T61" fmla="*/ 0 h 118"/>
                <a:gd name="T62" fmla="*/ 0 w 256"/>
                <a:gd name="T63" fmla="*/ 0 h 118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56" h="118">
                  <a:moveTo>
                    <a:pt x="0" y="0"/>
                  </a:moveTo>
                  <a:lnTo>
                    <a:pt x="0" y="0"/>
                  </a:lnTo>
                  <a:lnTo>
                    <a:pt x="2" y="8"/>
                  </a:lnTo>
                  <a:lnTo>
                    <a:pt x="28" y="8"/>
                  </a:lnTo>
                  <a:lnTo>
                    <a:pt x="56" y="8"/>
                  </a:lnTo>
                  <a:lnTo>
                    <a:pt x="84" y="12"/>
                  </a:lnTo>
                  <a:lnTo>
                    <a:pt x="110" y="20"/>
                  </a:lnTo>
                  <a:lnTo>
                    <a:pt x="136" y="28"/>
                  </a:lnTo>
                  <a:lnTo>
                    <a:pt x="160" y="40"/>
                  </a:lnTo>
                  <a:lnTo>
                    <a:pt x="184" y="54"/>
                  </a:lnTo>
                  <a:lnTo>
                    <a:pt x="204" y="70"/>
                  </a:lnTo>
                  <a:lnTo>
                    <a:pt x="224" y="88"/>
                  </a:lnTo>
                  <a:lnTo>
                    <a:pt x="238" y="102"/>
                  </a:lnTo>
                  <a:lnTo>
                    <a:pt x="250" y="118"/>
                  </a:lnTo>
                  <a:lnTo>
                    <a:pt x="256" y="114"/>
                  </a:lnTo>
                  <a:lnTo>
                    <a:pt x="236" y="88"/>
                  </a:lnTo>
                  <a:lnTo>
                    <a:pt x="212" y="66"/>
                  </a:lnTo>
                  <a:lnTo>
                    <a:pt x="186" y="46"/>
                  </a:lnTo>
                  <a:lnTo>
                    <a:pt x="158" y="30"/>
                  </a:lnTo>
                  <a:lnTo>
                    <a:pt x="128" y="16"/>
                  </a:lnTo>
                  <a:lnTo>
                    <a:pt x="96" y="8"/>
                  </a:lnTo>
                  <a:lnTo>
                    <a:pt x="64" y="2"/>
                  </a:lnTo>
                  <a:lnTo>
                    <a:pt x="2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2" name="Freeform 140"/>
            <p:cNvSpPr>
              <a:spLocks/>
            </p:cNvSpPr>
            <p:nvPr/>
          </p:nvSpPr>
          <p:spPr bwMode="auto">
            <a:xfrm>
              <a:off x="5459413" y="3738563"/>
              <a:ext cx="469900" cy="206375"/>
            </a:xfrm>
            <a:custGeom>
              <a:avLst/>
              <a:gdLst>
                <a:gd name="T0" fmla="*/ 0 w 296"/>
                <a:gd name="T1" fmla="*/ 5040313 h 130"/>
                <a:gd name="T2" fmla="*/ 0 w 296"/>
                <a:gd name="T3" fmla="*/ 5040313 h 130"/>
                <a:gd name="T4" fmla="*/ 5040313 w 296"/>
                <a:gd name="T5" fmla="*/ 25201563 h 130"/>
                <a:gd name="T6" fmla="*/ 5040313 w 296"/>
                <a:gd name="T7" fmla="*/ 25201563 h 130"/>
                <a:gd name="T8" fmla="*/ 95765938 w 296"/>
                <a:gd name="T9" fmla="*/ 20161250 h 130"/>
                <a:gd name="T10" fmla="*/ 95765938 w 296"/>
                <a:gd name="T11" fmla="*/ 20161250 h 130"/>
                <a:gd name="T12" fmla="*/ 181451250 w 296"/>
                <a:gd name="T13" fmla="*/ 20161250 h 130"/>
                <a:gd name="T14" fmla="*/ 257055938 w 296"/>
                <a:gd name="T15" fmla="*/ 35282188 h 130"/>
                <a:gd name="T16" fmla="*/ 332660625 w 296"/>
                <a:gd name="T17" fmla="*/ 55443438 h 130"/>
                <a:gd name="T18" fmla="*/ 408265313 w 296"/>
                <a:gd name="T19" fmla="*/ 80645000 h 130"/>
                <a:gd name="T20" fmla="*/ 408265313 w 296"/>
                <a:gd name="T21" fmla="*/ 80645000 h 130"/>
                <a:gd name="T22" fmla="*/ 478829688 w 296"/>
                <a:gd name="T23" fmla="*/ 115927188 h 130"/>
                <a:gd name="T24" fmla="*/ 544353750 w 296"/>
                <a:gd name="T25" fmla="*/ 156249688 h 130"/>
                <a:gd name="T26" fmla="*/ 604837500 w 296"/>
                <a:gd name="T27" fmla="*/ 201612500 h 130"/>
                <a:gd name="T28" fmla="*/ 660280938 w 296"/>
                <a:gd name="T29" fmla="*/ 252015625 h 130"/>
                <a:gd name="T30" fmla="*/ 660280938 w 296"/>
                <a:gd name="T31" fmla="*/ 252015625 h 130"/>
                <a:gd name="T32" fmla="*/ 695563125 w 296"/>
                <a:gd name="T33" fmla="*/ 287297813 h 130"/>
                <a:gd name="T34" fmla="*/ 730845313 w 296"/>
                <a:gd name="T35" fmla="*/ 327620313 h 130"/>
                <a:gd name="T36" fmla="*/ 730845313 w 296"/>
                <a:gd name="T37" fmla="*/ 327620313 h 130"/>
                <a:gd name="T38" fmla="*/ 745966250 w 296"/>
                <a:gd name="T39" fmla="*/ 317539688 h 130"/>
                <a:gd name="T40" fmla="*/ 745966250 w 296"/>
                <a:gd name="T41" fmla="*/ 317539688 h 130"/>
                <a:gd name="T42" fmla="*/ 685482500 w 296"/>
                <a:gd name="T43" fmla="*/ 246975313 h 130"/>
                <a:gd name="T44" fmla="*/ 614918125 w 296"/>
                <a:gd name="T45" fmla="*/ 186491563 h 130"/>
                <a:gd name="T46" fmla="*/ 544353750 w 296"/>
                <a:gd name="T47" fmla="*/ 131048125 h 130"/>
                <a:gd name="T48" fmla="*/ 463708750 w 296"/>
                <a:gd name="T49" fmla="*/ 85685313 h 130"/>
                <a:gd name="T50" fmla="*/ 378023438 w 296"/>
                <a:gd name="T51" fmla="*/ 45362813 h 130"/>
                <a:gd name="T52" fmla="*/ 287297813 w 296"/>
                <a:gd name="T53" fmla="*/ 20161250 h 130"/>
                <a:gd name="T54" fmla="*/ 196572188 w 296"/>
                <a:gd name="T55" fmla="*/ 5040313 h 130"/>
                <a:gd name="T56" fmla="*/ 95765938 w 296"/>
                <a:gd name="T57" fmla="*/ 0 h 130"/>
                <a:gd name="T58" fmla="*/ 95765938 w 296"/>
                <a:gd name="T59" fmla="*/ 0 h 130"/>
                <a:gd name="T60" fmla="*/ 50403125 w 296"/>
                <a:gd name="T61" fmla="*/ 0 h 130"/>
                <a:gd name="T62" fmla="*/ 0 w 296"/>
                <a:gd name="T63" fmla="*/ 5040313 h 130"/>
                <a:gd name="T64" fmla="*/ 0 w 296"/>
                <a:gd name="T65" fmla="*/ 5040313 h 13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296" h="130">
                  <a:moveTo>
                    <a:pt x="0" y="2"/>
                  </a:moveTo>
                  <a:lnTo>
                    <a:pt x="0" y="2"/>
                  </a:lnTo>
                  <a:lnTo>
                    <a:pt x="2" y="10"/>
                  </a:lnTo>
                  <a:lnTo>
                    <a:pt x="38" y="8"/>
                  </a:lnTo>
                  <a:lnTo>
                    <a:pt x="72" y="8"/>
                  </a:lnTo>
                  <a:lnTo>
                    <a:pt x="102" y="14"/>
                  </a:lnTo>
                  <a:lnTo>
                    <a:pt x="132" y="22"/>
                  </a:lnTo>
                  <a:lnTo>
                    <a:pt x="162" y="32"/>
                  </a:lnTo>
                  <a:lnTo>
                    <a:pt x="190" y="46"/>
                  </a:lnTo>
                  <a:lnTo>
                    <a:pt x="216" y="62"/>
                  </a:lnTo>
                  <a:lnTo>
                    <a:pt x="240" y="80"/>
                  </a:lnTo>
                  <a:lnTo>
                    <a:pt x="262" y="100"/>
                  </a:lnTo>
                  <a:lnTo>
                    <a:pt x="276" y="114"/>
                  </a:lnTo>
                  <a:lnTo>
                    <a:pt x="290" y="130"/>
                  </a:lnTo>
                  <a:lnTo>
                    <a:pt x="296" y="126"/>
                  </a:lnTo>
                  <a:lnTo>
                    <a:pt x="272" y="98"/>
                  </a:lnTo>
                  <a:lnTo>
                    <a:pt x="244" y="74"/>
                  </a:lnTo>
                  <a:lnTo>
                    <a:pt x="216" y="52"/>
                  </a:lnTo>
                  <a:lnTo>
                    <a:pt x="184" y="34"/>
                  </a:lnTo>
                  <a:lnTo>
                    <a:pt x="150" y="18"/>
                  </a:lnTo>
                  <a:lnTo>
                    <a:pt x="114" y="8"/>
                  </a:lnTo>
                  <a:lnTo>
                    <a:pt x="78" y="2"/>
                  </a:lnTo>
                  <a:lnTo>
                    <a:pt x="38" y="0"/>
                  </a:lnTo>
                  <a:lnTo>
                    <a:pt x="20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3" name="Freeform 141"/>
            <p:cNvSpPr>
              <a:spLocks/>
            </p:cNvSpPr>
            <p:nvPr/>
          </p:nvSpPr>
          <p:spPr bwMode="auto">
            <a:xfrm>
              <a:off x="5440363" y="3675063"/>
              <a:ext cx="533400" cy="225425"/>
            </a:xfrm>
            <a:custGeom>
              <a:avLst/>
              <a:gdLst>
                <a:gd name="T0" fmla="*/ 0 w 336"/>
                <a:gd name="T1" fmla="*/ 5040313 h 142"/>
                <a:gd name="T2" fmla="*/ 0 w 336"/>
                <a:gd name="T3" fmla="*/ 5040313 h 142"/>
                <a:gd name="T4" fmla="*/ 5040313 w 336"/>
                <a:gd name="T5" fmla="*/ 25201563 h 142"/>
                <a:gd name="T6" fmla="*/ 5040313 w 336"/>
                <a:gd name="T7" fmla="*/ 25201563 h 142"/>
                <a:gd name="T8" fmla="*/ 65524063 w 336"/>
                <a:gd name="T9" fmla="*/ 20161250 h 142"/>
                <a:gd name="T10" fmla="*/ 126007813 w 336"/>
                <a:gd name="T11" fmla="*/ 20161250 h 142"/>
                <a:gd name="T12" fmla="*/ 126007813 w 336"/>
                <a:gd name="T13" fmla="*/ 20161250 h 142"/>
                <a:gd name="T14" fmla="*/ 221773750 w 336"/>
                <a:gd name="T15" fmla="*/ 20161250 h 142"/>
                <a:gd name="T16" fmla="*/ 307459063 w 336"/>
                <a:gd name="T17" fmla="*/ 35282188 h 142"/>
                <a:gd name="T18" fmla="*/ 393144375 w 336"/>
                <a:gd name="T19" fmla="*/ 60483750 h 142"/>
                <a:gd name="T20" fmla="*/ 478829688 w 336"/>
                <a:gd name="T21" fmla="*/ 90725625 h 142"/>
                <a:gd name="T22" fmla="*/ 478829688 w 336"/>
                <a:gd name="T23" fmla="*/ 90725625 h 142"/>
                <a:gd name="T24" fmla="*/ 554434375 w 336"/>
                <a:gd name="T25" fmla="*/ 126007813 h 142"/>
                <a:gd name="T26" fmla="*/ 630039063 w 336"/>
                <a:gd name="T27" fmla="*/ 171370625 h 142"/>
                <a:gd name="T28" fmla="*/ 700603438 w 336"/>
                <a:gd name="T29" fmla="*/ 221773750 h 142"/>
                <a:gd name="T30" fmla="*/ 761087188 w 336"/>
                <a:gd name="T31" fmla="*/ 282257500 h 142"/>
                <a:gd name="T32" fmla="*/ 761087188 w 336"/>
                <a:gd name="T33" fmla="*/ 282257500 h 142"/>
                <a:gd name="T34" fmla="*/ 831651563 w 336"/>
                <a:gd name="T35" fmla="*/ 357862188 h 142"/>
                <a:gd name="T36" fmla="*/ 831651563 w 336"/>
                <a:gd name="T37" fmla="*/ 357862188 h 142"/>
                <a:gd name="T38" fmla="*/ 846772500 w 336"/>
                <a:gd name="T39" fmla="*/ 342741250 h 142"/>
                <a:gd name="T40" fmla="*/ 846772500 w 336"/>
                <a:gd name="T41" fmla="*/ 342741250 h 142"/>
                <a:gd name="T42" fmla="*/ 776208125 w 336"/>
                <a:gd name="T43" fmla="*/ 267136563 h 142"/>
                <a:gd name="T44" fmla="*/ 700603438 w 336"/>
                <a:gd name="T45" fmla="*/ 201612500 h 142"/>
                <a:gd name="T46" fmla="*/ 619958438 w 336"/>
                <a:gd name="T47" fmla="*/ 141128750 h 142"/>
                <a:gd name="T48" fmla="*/ 534273125 w 336"/>
                <a:gd name="T49" fmla="*/ 90725625 h 142"/>
                <a:gd name="T50" fmla="*/ 438507188 w 336"/>
                <a:gd name="T51" fmla="*/ 50403125 h 142"/>
                <a:gd name="T52" fmla="*/ 337700938 w 336"/>
                <a:gd name="T53" fmla="*/ 20161250 h 142"/>
                <a:gd name="T54" fmla="*/ 287297813 w 336"/>
                <a:gd name="T55" fmla="*/ 10080625 h 142"/>
                <a:gd name="T56" fmla="*/ 236894688 w 336"/>
                <a:gd name="T57" fmla="*/ 5040313 h 142"/>
                <a:gd name="T58" fmla="*/ 181451250 w 336"/>
                <a:gd name="T59" fmla="*/ 0 h 142"/>
                <a:gd name="T60" fmla="*/ 126007813 w 336"/>
                <a:gd name="T61" fmla="*/ 0 h 142"/>
                <a:gd name="T62" fmla="*/ 126007813 w 336"/>
                <a:gd name="T63" fmla="*/ 0 h 142"/>
                <a:gd name="T64" fmla="*/ 65524063 w 336"/>
                <a:gd name="T65" fmla="*/ 0 h 142"/>
                <a:gd name="T66" fmla="*/ 0 w 336"/>
                <a:gd name="T67" fmla="*/ 5040313 h 142"/>
                <a:gd name="T68" fmla="*/ 0 w 336"/>
                <a:gd name="T69" fmla="*/ 5040313 h 14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336" h="142">
                  <a:moveTo>
                    <a:pt x="0" y="2"/>
                  </a:moveTo>
                  <a:lnTo>
                    <a:pt x="0" y="2"/>
                  </a:lnTo>
                  <a:lnTo>
                    <a:pt x="2" y="10"/>
                  </a:lnTo>
                  <a:lnTo>
                    <a:pt x="26" y="8"/>
                  </a:lnTo>
                  <a:lnTo>
                    <a:pt x="50" y="8"/>
                  </a:lnTo>
                  <a:lnTo>
                    <a:pt x="88" y="8"/>
                  </a:lnTo>
                  <a:lnTo>
                    <a:pt x="122" y="14"/>
                  </a:lnTo>
                  <a:lnTo>
                    <a:pt x="156" y="24"/>
                  </a:lnTo>
                  <a:lnTo>
                    <a:pt x="190" y="36"/>
                  </a:lnTo>
                  <a:lnTo>
                    <a:pt x="220" y="50"/>
                  </a:lnTo>
                  <a:lnTo>
                    <a:pt x="250" y="68"/>
                  </a:lnTo>
                  <a:lnTo>
                    <a:pt x="278" y="88"/>
                  </a:lnTo>
                  <a:lnTo>
                    <a:pt x="302" y="112"/>
                  </a:lnTo>
                  <a:lnTo>
                    <a:pt x="330" y="142"/>
                  </a:lnTo>
                  <a:lnTo>
                    <a:pt x="336" y="136"/>
                  </a:lnTo>
                  <a:lnTo>
                    <a:pt x="308" y="106"/>
                  </a:lnTo>
                  <a:lnTo>
                    <a:pt x="278" y="80"/>
                  </a:lnTo>
                  <a:lnTo>
                    <a:pt x="246" y="56"/>
                  </a:lnTo>
                  <a:lnTo>
                    <a:pt x="212" y="36"/>
                  </a:lnTo>
                  <a:lnTo>
                    <a:pt x="174" y="20"/>
                  </a:lnTo>
                  <a:lnTo>
                    <a:pt x="134" y="8"/>
                  </a:lnTo>
                  <a:lnTo>
                    <a:pt x="114" y="4"/>
                  </a:lnTo>
                  <a:lnTo>
                    <a:pt x="94" y="2"/>
                  </a:lnTo>
                  <a:lnTo>
                    <a:pt x="72" y="0"/>
                  </a:lnTo>
                  <a:lnTo>
                    <a:pt x="50" y="0"/>
                  </a:lnTo>
                  <a:lnTo>
                    <a:pt x="2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4" name="Freeform 142"/>
            <p:cNvSpPr>
              <a:spLocks/>
            </p:cNvSpPr>
            <p:nvPr/>
          </p:nvSpPr>
          <p:spPr bwMode="auto">
            <a:xfrm>
              <a:off x="5421313" y="3611563"/>
              <a:ext cx="593725" cy="241300"/>
            </a:xfrm>
            <a:custGeom>
              <a:avLst/>
              <a:gdLst>
                <a:gd name="T0" fmla="*/ 0 w 374"/>
                <a:gd name="T1" fmla="*/ 10080625 h 152"/>
                <a:gd name="T2" fmla="*/ 0 w 374"/>
                <a:gd name="T3" fmla="*/ 10080625 h 152"/>
                <a:gd name="T4" fmla="*/ 5040313 w 374"/>
                <a:gd name="T5" fmla="*/ 30241875 h 152"/>
                <a:gd name="T6" fmla="*/ 5040313 w 374"/>
                <a:gd name="T7" fmla="*/ 30241875 h 152"/>
                <a:gd name="T8" fmla="*/ 80645000 w 374"/>
                <a:gd name="T9" fmla="*/ 20161250 h 152"/>
                <a:gd name="T10" fmla="*/ 156249688 w 374"/>
                <a:gd name="T11" fmla="*/ 20161250 h 152"/>
                <a:gd name="T12" fmla="*/ 156249688 w 374"/>
                <a:gd name="T13" fmla="*/ 20161250 h 152"/>
                <a:gd name="T14" fmla="*/ 262096250 w 374"/>
                <a:gd name="T15" fmla="*/ 25201563 h 152"/>
                <a:gd name="T16" fmla="*/ 357862188 w 374"/>
                <a:gd name="T17" fmla="*/ 40322500 h 152"/>
                <a:gd name="T18" fmla="*/ 453628125 w 374"/>
                <a:gd name="T19" fmla="*/ 60483750 h 152"/>
                <a:gd name="T20" fmla="*/ 544353750 w 374"/>
                <a:gd name="T21" fmla="*/ 95765938 h 152"/>
                <a:gd name="T22" fmla="*/ 544353750 w 374"/>
                <a:gd name="T23" fmla="*/ 95765938 h 152"/>
                <a:gd name="T24" fmla="*/ 635079375 w 374"/>
                <a:gd name="T25" fmla="*/ 136088438 h 152"/>
                <a:gd name="T26" fmla="*/ 715724375 w 374"/>
                <a:gd name="T27" fmla="*/ 186491563 h 152"/>
                <a:gd name="T28" fmla="*/ 791329063 w 374"/>
                <a:gd name="T29" fmla="*/ 246975313 h 152"/>
                <a:gd name="T30" fmla="*/ 861893438 w 374"/>
                <a:gd name="T31" fmla="*/ 312499375 h 152"/>
                <a:gd name="T32" fmla="*/ 861893438 w 374"/>
                <a:gd name="T33" fmla="*/ 312499375 h 152"/>
                <a:gd name="T34" fmla="*/ 927417500 w 374"/>
                <a:gd name="T35" fmla="*/ 383063750 h 152"/>
                <a:gd name="T36" fmla="*/ 927417500 w 374"/>
                <a:gd name="T37" fmla="*/ 383063750 h 152"/>
                <a:gd name="T38" fmla="*/ 942538438 w 374"/>
                <a:gd name="T39" fmla="*/ 367942813 h 152"/>
                <a:gd name="T40" fmla="*/ 942538438 w 374"/>
                <a:gd name="T41" fmla="*/ 367942813 h 152"/>
                <a:gd name="T42" fmla="*/ 866933750 w 374"/>
                <a:gd name="T43" fmla="*/ 287297813 h 152"/>
                <a:gd name="T44" fmla="*/ 786288750 w 374"/>
                <a:gd name="T45" fmla="*/ 216733438 h 152"/>
                <a:gd name="T46" fmla="*/ 695563125 w 374"/>
                <a:gd name="T47" fmla="*/ 151209375 h 152"/>
                <a:gd name="T48" fmla="*/ 650200313 w 374"/>
                <a:gd name="T49" fmla="*/ 126007813 h 152"/>
                <a:gd name="T50" fmla="*/ 599797188 w 374"/>
                <a:gd name="T51" fmla="*/ 95765938 h 152"/>
                <a:gd name="T52" fmla="*/ 549394063 w 374"/>
                <a:gd name="T53" fmla="*/ 75604688 h 152"/>
                <a:gd name="T54" fmla="*/ 493950625 w 374"/>
                <a:gd name="T55" fmla="*/ 55443438 h 152"/>
                <a:gd name="T56" fmla="*/ 443547500 w 374"/>
                <a:gd name="T57" fmla="*/ 40322500 h 152"/>
                <a:gd name="T58" fmla="*/ 388104063 w 374"/>
                <a:gd name="T59" fmla="*/ 25201563 h 152"/>
                <a:gd name="T60" fmla="*/ 332660625 w 374"/>
                <a:gd name="T61" fmla="*/ 15120938 h 152"/>
                <a:gd name="T62" fmla="*/ 277217188 w 374"/>
                <a:gd name="T63" fmla="*/ 5040313 h 152"/>
                <a:gd name="T64" fmla="*/ 216733438 w 374"/>
                <a:gd name="T65" fmla="*/ 0 h 152"/>
                <a:gd name="T66" fmla="*/ 156249688 w 374"/>
                <a:gd name="T67" fmla="*/ 0 h 152"/>
                <a:gd name="T68" fmla="*/ 156249688 w 374"/>
                <a:gd name="T69" fmla="*/ 0 h 152"/>
                <a:gd name="T70" fmla="*/ 75604688 w 374"/>
                <a:gd name="T71" fmla="*/ 0 h 152"/>
                <a:gd name="T72" fmla="*/ 0 w 374"/>
                <a:gd name="T73" fmla="*/ 10080625 h 152"/>
                <a:gd name="T74" fmla="*/ 0 w 374"/>
                <a:gd name="T75" fmla="*/ 10080625 h 152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74" h="152">
                  <a:moveTo>
                    <a:pt x="0" y="4"/>
                  </a:moveTo>
                  <a:lnTo>
                    <a:pt x="0" y="4"/>
                  </a:lnTo>
                  <a:lnTo>
                    <a:pt x="2" y="12"/>
                  </a:lnTo>
                  <a:lnTo>
                    <a:pt x="32" y="8"/>
                  </a:lnTo>
                  <a:lnTo>
                    <a:pt x="62" y="8"/>
                  </a:lnTo>
                  <a:lnTo>
                    <a:pt x="104" y="10"/>
                  </a:lnTo>
                  <a:lnTo>
                    <a:pt x="142" y="16"/>
                  </a:lnTo>
                  <a:lnTo>
                    <a:pt x="180" y="24"/>
                  </a:lnTo>
                  <a:lnTo>
                    <a:pt x="216" y="38"/>
                  </a:lnTo>
                  <a:lnTo>
                    <a:pt x="252" y="54"/>
                  </a:lnTo>
                  <a:lnTo>
                    <a:pt x="284" y="74"/>
                  </a:lnTo>
                  <a:lnTo>
                    <a:pt x="314" y="98"/>
                  </a:lnTo>
                  <a:lnTo>
                    <a:pt x="342" y="124"/>
                  </a:lnTo>
                  <a:lnTo>
                    <a:pt x="368" y="152"/>
                  </a:lnTo>
                  <a:lnTo>
                    <a:pt x="374" y="146"/>
                  </a:lnTo>
                  <a:lnTo>
                    <a:pt x="344" y="114"/>
                  </a:lnTo>
                  <a:lnTo>
                    <a:pt x="312" y="86"/>
                  </a:lnTo>
                  <a:lnTo>
                    <a:pt x="276" y="60"/>
                  </a:lnTo>
                  <a:lnTo>
                    <a:pt x="258" y="50"/>
                  </a:lnTo>
                  <a:lnTo>
                    <a:pt x="238" y="38"/>
                  </a:lnTo>
                  <a:lnTo>
                    <a:pt x="218" y="30"/>
                  </a:lnTo>
                  <a:lnTo>
                    <a:pt x="196" y="22"/>
                  </a:lnTo>
                  <a:lnTo>
                    <a:pt x="176" y="16"/>
                  </a:lnTo>
                  <a:lnTo>
                    <a:pt x="154" y="10"/>
                  </a:lnTo>
                  <a:lnTo>
                    <a:pt x="132" y="6"/>
                  </a:lnTo>
                  <a:lnTo>
                    <a:pt x="110" y="2"/>
                  </a:lnTo>
                  <a:lnTo>
                    <a:pt x="86" y="0"/>
                  </a:lnTo>
                  <a:lnTo>
                    <a:pt x="62" y="0"/>
                  </a:lnTo>
                  <a:lnTo>
                    <a:pt x="30" y="0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5" name="Freeform 143"/>
            <p:cNvSpPr>
              <a:spLocks/>
            </p:cNvSpPr>
            <p:nvPr/>
          </p:nvSpPr>
          <p:spPr bwMode="auto">
            <a:xfrm>
              <a:off x="5399088" y="3548063"/>
              <a:ext cx="657225" cy="257175"/>
            </a:xfrm>
            <a:custGeom>
              <a:avLst/>
              <a:gdLst>
                <a:gd name="T0" fmla="*/ 0 w 414"/>
                <a:gd name="T1" fmla="*/ 15120938 h 162"/>
                <a:gd name="T2" fmla="*/ 0 w 414"/>
                <a:gd name="T3" fmla="*/ 15120938 h 162"/>
                <a:gd name="T4" fmla="*/ 5040313 w 414"/>
                <a:gd name="T5" fmla="*/ 35282188 h 162"/>
                <a:gd name="T6" fmla="*/ 5040313 w 414"/>
                <a:gd name="T7" fmla="*/ 35282188 h 162"/>
                <a:gd name="T8" fmla="*/ 100806250 w 414"/>
                <a:gd name="T9" fmla="*/ 20161250 h 162"/>
                <a:gd name="T10" fmla="*/ 191531875 w 414"/>
                <a:gd name="T11" fmla="*/ 20161250 h 162"/>
                <a:gd name="T12" fmla="*/ 191531875 w 414"/>
                <a:gd name="T13" fmla="*/ 20161250 h 162"/>
                <a:gd name="T14" fmla="*/ 307459063 w 414"/>
                <a:gd name="T15" fmla="*/ 25201563 h 162"/>
                <a:gd name="T16" fmla="*/ 413305625 w 414"/>
                <a:gd name="T17" fmla="*/ 40322500 h 162"/>
                <a:gd name="T18" fmla="*/ 519152188 w 414"/>
                <a:gd name="T19" fmla="*/ 65524063 h 162"/>
                <a:gd name="T20" fmla="*/ 619958438 w 414"/>
                <a:gd name="T21" fmla="*/ 105846563 h 162"/>
                <a:gd name="T22" fmla="*/ 619958438 w 414"/>
                <a:gd name="T23" fmla="*/ 105846563 h 162"/>
                <a:gd name="T24" fmla="*/ 715724375 w 414"/>
                <a:gd name="T25" fmla="*/ 151209375 h 162"/>
                <a:gd name="T26" fmla="*/ 806450000 w 414"/>
                <a:gd name="T27" fmla="*/ 206652813 h 162"/>
                <a:gd name="T28" fmla="*/ 892135313 w 414"/>
                <a:gd name="T29" fmla="*/ 267136563 h 162"/>
                <a:gd name="T30" fmla="*/ 972780313 w 414"/>
                <a:gd name="T31" fmla="*/ 337700938 h 162"/>
                <a:gd name="T32" fmla="*/ 972780313 w 414"/>
                <a:gd name="T33" fmla="*/ 337700938 h 162"/>
                <a:gd name="T34" fmla="*/ 1033264063 w 414"/>
                <a:gd name="T35" fmla="*/ 408265313 h 162"/>
                <a:gd name="T36" fmla="*/ 1033264063 w 414"/>
                <a:gd name="T37" fmla="*/ 408265313 h 162"/>
                <a:gd name="T38" fmla="*/ 1043344688 w 414"/>
                <a:gd name="T39" fmla="*/ 388104063 h 162"/>
                <a:gd name="T40" fmla="*/ 1043344688 w 414"/>
                <a:gd name="T41" fmla="*/ 388104063 h 162"/>
                <a:gd name="T42" fmla="*/ 1003022188 w 414"/>
                <a:gd name="T43" fmla="*/ 347781563 h 162"/>
                <a:gd name="T44" fmla="*/ 962699688 w 414"/>
                <a:gd name="T45" fmla="*/ 302418750 h 162"/>
                <a:gd name="T46" fmla="*/ 917336875 w 414"/>
                <a:gd name="T47" fmla="*/ 267136563 h 162"/>
                <a:gd name="T48" fmla="*/ 871974063 w 414"/>
                <a:gd name="T49" fmla="*/ 226814063 h 162"/>
                <a:gd name="T50" fmla="*/ 826611250 w 414"/>
                <a:gd name="T51" fmla="*/ 191531875 h 162"/>
                <a:gd name="T52" fmla="*/ 776208125 w 414"/>
                <a:gd name="T53" fmla="*/ 161290000 h 162"/>
                <a:gd name="T54" fmla="*/ 720764688 w 414"/>
                <a:gd name="T55" fmla="*/ 131048125 h 162"/>
                <a:gd name="T56" fmla="*/ 670361563 w 414"/>
                <a:gd name="T57" fmla="*/ 105846563 h 162"/>
                <a:gd name="T58" fmla="*/ 614918125 w 414"/>
                <a:gd name="T59" fmla="*/ 80645000 h 162"/>
                <a:gd name="T60" fmla="*/ 559474688 w 414"/>
                <a:gd name="T61" fmla="*/ 60483750 h 162"/>
                <a:gd name="T62" fmla="*/ 498990938 w 414"/>
                <a:gd name="T63" fmla="*/ 40322500 h 162"/>
                <a:gd name="T64" fmla="*/ 438507188 w 414"/>
                <a:gd name="T65" fmla="*/ 25201563 h 162"/>
                <a:gd name="T66" fmla="*/ 383063750 w 414"/>
                <a:gd name="T67" fmla="*/ 15120938 h 162"/>
                <a:gd name="T68" fmla="*/ 317539688 w 414"/>
                <a:gd name="T69" fmla="*/ 5040313 h 162"/>
                <a:gd name="T70" fmla="*/ 257055938 w 414"/>
                <a:gd name="T71" fmla="*/ 0 h 162"/>
                <a:gd name="T72" fmla="*/ 191531875 w 414"/>
                <a:gd name="T73" fmla="*/ 0 h 162"/>
                <a:gd name="T74" fmla="*/ 191531875 w 414"/>
                <a:gd name="T75" fmla="*/ 0 h 162"/>
                <a:gd name="T76" fmla="*/ 95765938 w 414"/>
                <a:gd name="T77" fmla="*/ 0 h 162"/>
                <a:gd name="T78" fmla="*/ 0 w 414"/>
                <a:gd name="T79" fmla="*/ 15120938 h 162"/>
                <a:gd name="T80" fmla="*/ 0 w 414"/>
                <a:gd name="T81" fmla="*/ 15120938 h 162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0" t="0" r="r" b="b"/>
              <a:pathLst>
                <a:path w="414" h="162">
                  <a:moveTo>
                    <a:pt x="0" y="6"/>
                  </a:moveTo>
                  <a:lnTo>
                    <a:pt x="0" y="6"/>
                  </a:lnTo>
                  <a:lnTo>
                    <a:pt x="2" y="14"/>
                  </a:lnTo>
                  <a:lnTo>
                    <a:pt x="40" y="8"/>
                  </a:lnTo>
                  <a:lnTo>
                    <a:pt x="76" y="8"/>
                  </a:lnTo>
                  <a:lnTo>
                    <a:pt x="122" y="10"/>
                  </a:lnTo>
                  <a:lnTo>
                    <a:pt x="164" y="16"/>
                  </a:lnTo>
                  <a:lnTo>
                    <a:pt x="206" y="26"/>
                  </a:lnTo>
                  <a:lnTo>
                    <a:pt x="246" y="42"/>
                  </a:lnTo>
                  <a:lnTo>
                    <a:pt x="284" y="60"/>
                  </a:lnTo>
                  <a:lnTo>
                    <a:pt x="320" y="82"/>
                  </a:lnTo>
                  <a:lnTo>
                    <a:pt x="354" y="106"/>
                  </a:lnTo>
                  <a:lnTo>
                    <a:pt x="386" y="134"/>
                  </a:lnTo>
                  <a:lnTo>
                    <a:pt x="410" y="162"/>
                  </a:lnTo>
                  <a:lnTo>
                    <a:pt x="414" y="154"/>
                  </a:lnTo>
                  <a:lnTo>
                    <a:pt x="398" y="138"/>
                  </a:lnTo>
                  <a:lnTo>
                    <a:pt x="382" y="120"/>
                  </a:lnTo>
                  <a:lnTo>
                    <a:pt x="364" y="106"/>
                  </a:lnTo>
                  <a:lnTo>
                    <a:pt x="346" y="90"/>
                  </a:lnTo>
                  <a:lnTo>
                    <a:pt x="328" y="76"/>
                  </a:lnTo>
                  <a:lnTo>
                    <a:pt x="308" y="64"/>
                  </a:lnTo>
                  <a:lnTo>
                    <a:pt x="286" y="52"/>
                  </a:lnTo>
                  <a:lnTo>
                    <a:pt x="266" y="42"/>
                  </a:lnTo>
                  <a:lnTo>
                    <a:pt x="244" y="32"/>
                  </a:lnTo>
                  <a:lnTo>
                    <a:pt x="222" y="24"/>
                  </a:lnTo>
                  <a:lnTo>
                    <a:pt x="198" y="16"/>
                  </a:lnTo>
                  <a:lnTo>
                    <a:pt x="174" y="10"/>
                  </a:lnTo>
                  <a:lnTo>
                    <a:pt x="152" y="6"/>
                  </a:lnTo>
                  <a:lnTo>
                    <a:pt x="126" y="2"/>
                  </a:lnTo>
                  <a:lnTo>
                    <a:pt x="102" y="0"/>
                  </a:lnTo>
                  <a:lnTo>
                    <a:pt x="76" y="0"/>
                  </a:lnTo>
                  <a:lnTo>
                    <a:pt x="38" y="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6" name="Freeform 144"/>
            <p:cNvSpPr>
              <a:spLocks/>
            </p:cNvSpPr>
            <p:nvPr/>
          </p:nvSpPr>
          <p:spPr bwMode="auto">
            <a:xfrm>
              <a:off x="5373688" y="3484563"/>
              <a:ext cx="723900" cy="269875"/>
            </a:xfrm>
            <a:custGeom>
              <a:avLst/>
              <a:gdLst>
                <a:gd name="T0" fmla="*/ 0 w 456"/>
                <a:gd name="T1" fmla="*/ 20161250 h 170"/>
                <a:gd name="T2" fmla="*/ 0 w 456"/>
                <a:gd name="T3" fmla="*/ 20161250 h 170"/>
                <a:gd name="T4" fmla="*/ 10080625 w 456"/>
                <a:gd name="T5" fmla="*/ 40322500 h 170"/>
                <a:gd name="T6" fmla="*/ 10080625 w 456"/>
                <a:gd name="T7" fmla="*/ 40322500 h 170"/>
                <a:gd name="T8" fmla="*/ 120967500 w 456"/>
                <a:gd name="T9" fmla="*/ 25201563 h 170"/>
                <a:gd name="T10" fmla="*/ 231854375 w 456"/>
                <a:gd name="T11" fmla="*/ 20161250 h 170"/>
                <a:gd name="T12" fmla="*/ 231854375 w 456"/>
                <a:gd name="T13" fmla="*/ 20161250 h 170"/>
                <a:gd name="T14" fmla="*/ 297378438 w 456"/>
                <a:gd name="T15" fmla="*/ 20161250 h 170"/>
                <a:gd name="T16" fmla="*/ 357862188 w 456"/>
                <a:gd name="T17" fmla="*/ 25201563 h 170"/>
                <a:gd name="T18" fmla="*/ 418345938 w 456"/>
                <a:gd name="T19" fmla="*/ 30241875 h 170"/>
                <a:gd name="T20" fmla="*/ 473789375 w 456"/>
                <a:gd name="T21" fmla="*/ 40322500 h 170"/>
                <a:gd name="T22" fmla="*/ 589716563 w 456"/>
                <a:gd name="T23" fmla="*/ 70564375 h 170"/>
                <a:gd name="T24" fmla="*/ 700603438 w 456"/>
                <a:gd name="T25" fmla="*/ 110886875 h 170"/>
                <a:gd name="T26" fmla="*/ 700603438 w 456"/>
                <a:gd name="T27" fmla="*/ 110886875 h 170"/>
                <a:gd name="T28" fmla="*/ 806450000 w 456"/>
                <a:gd name="T29" fmla="*/ 161290000 h 170"/>
                <a:gd name="T30" fmla="*/ 902215938 w 456"/>
                <a:gd name="T31" fmla="*/ 221773750 h 170"/>
                <a:gd name="T32" fmla="*/ 997981875 w 456"/>
                <a:gd name="T33" fmla="*/ 292338125 h 170"/>
                <a:gd name="T34" fmla="*/ 1083667188 w 456"/>
                <a:gd name="T35" fmla="*/ 367942813 h 170"/>
                <a:gd name="T36" fmla="*/ 1083667188 w 456"/>
                <a:gd name="T37" fmla="*/ 367942813 h 170"/>
                <a:gd name="T38" fmla="*/ 1134070313 w 456"/>
                <a:gd name="T39" fmla="*/ 428426563 h 170"/>
                <a:gd name="T40" fmla="*/ 1134070313 w 456"/>
                <a:gd name="T41" fmla="*/ 428426563 h 170"/>
                <a:gd name="T42" fmla="*/ 1149191250 w 456"/>
                <a:gd name="T43" fmla="*/ 408265313 h 170"/>
                <a:gd name="T44" fmla="*/ 1149191250 w 456"/>
                <a:gd name="T45" fmla="*/ 408265313 h 170"/>
                <a:gd name="T46" fmla="*/ 1103828438 w 456"/>
                <a:gd name="T47" fmla="*/ 362902500 h 170"/>
                <a:gd name="T48" fmla="*/ 1058465625 w 456"/>
                <a:gd name="T49" fmla="*/ 317539688 h 170"/>
                <a:gd name="T50" fmla="*/ 1013102813 w 456"/>
                <a:gd name="T51" fmla="*/ 277217188 h 170"/>
                <a:gd name="T52" fmla="*/ 962699688 w 456"/>
                <a:gd name="T53" fmla="*/ 236894688 h 170"/>
                <a:gd name="T54" fmla="*/ 912296563 w 456"/>
                <a:gd name="T55" fmla="*/ 201612500 h 170"/>
                <a:gd name="T56" fmla="*/ 856853125 w 456"/>
                <a:gd name="T57" fmla="*/ 166330313 h 170"/>
                <a:gd name="T58" fmla="*/ 801409688 w 456"/>
                <a:gd name="T59" fmla="*/ 136088438 h 170"/>
                <a:gd name="T60" fmla="*/ 740925938 w 456"/>
                <a:gd name="T61" fmla="*/ 110886875 h 170"/>
                <a:gd name="T62" fmla="*/ 685482500 w 456"/>
                <a:gd name="T63" fmla="*/ 85685313 h 170"/>
                <a:gd name="T64" fmla="*/ 624998750 w 456"/>
                <a:gd name="T65" fmla="*/ 60483750 h 170"/>
                <a:gd name="T66" fmla="*/ 559474688 w 456"/>
                <a:gd name="T67" fmla="*/ 40322500 h 170"/>
                <a:gd name="T68" fmla="*/ 498990938 w 456"/>
                <a:gd name="T69" fmla="*/ 25201563 h 170"/>
                <a:gd name="T70" fmla="*/ 433466875 w 456"/>
                <a:gd name="T71" fmla="*/ 15120938 h 170"/>
                <a:gd name="T72" fmla="*/ 367942813 w 456"/>
                <a:gd name="T73" fmla="*/ 5040313 h 170"/>
                <a:gd name="T74" fmla="*/ 302418750 w 456"/>
                <a:gd name="T75" fmla="*/ 0 h 170"/>
                <a:gd name="T76" fmla="*/ 231854375 w 456"/>
                <a:gd name="T77" fmla="*/ 0 h 170"/>
                <a:gd name="T78" fmla="*/ 231854375 w 456"/>
                <a:gd name="T79" fmla="*/ 0 h 170"/>
                <a:gd name="T80" fmla="*/ 115927188 w 456"/>
                <a:gd name="T81" fmla="*/ 5040313 h 170"/>
                <a:gd name="T82" fmla="*/ 0 w 456"/>
                <a:gd name="T83" fmla="*/ 20161250 h 170"/>
                <a:gd name="T84" fmla="*/ 0 w 456"/>
                <a:gd name="T85" fmla="*/ 20161250 h 170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456" h="170">
                  <a:moveTo>
                    <a:pt x="0" y="8"/>
                  </a:moveTo>
                  <a:lnTo>
                    <a:pt x="0" y="8"/>
                  </a:lnTo>
                  <a:lnTo>
                    <a:pt x="4" y="16"/>
                  </a:lnTo>
                  <a:lnTo>
                    <a:pt x="48" y="10"/>
                  </a:lnTo>
                  <a:lnTo>
                    <a:pt x="92" y="8"/>
                  </a:lnTo>
                  <a:lnTo>
                    <a:pt x="118" y="8"/>
                  </a:lnTo>
                  <a:lnTo>
                    <a:pt x="142" y="10"/>
                  </a:lnTo>
                  <a:lnTo>
                    <a:pt x="166" y="12"/>
                  </a:lnTo>
                  <a:lnTo>
                    <a:pt x="188" y="16"/>
                  </a:lnTo>
                  <a:lnTo>
                    <a:pt x="234" y="28"/>
                  </a:lnTo>
                  <a:lnTo>
                    <a:pt x="278" y="44"/>
                  </a:lnTo>
                  <a:lnTo>
                    <a:pt x="320" y="64"/>
                  </a:lnTo>
                  <a:lnTo>
                    <a:pt x="358" y="88"/>
                  </a:lnTo>
                  <a:lnTo>
                    <a:pt x="396" y="116"/>
                  </a:lnTo>
                  <a:lnTo>
                    <a:pt x="430" y="146"/>
                  </a:lnTo>
                  <a:lnTo>
                    <a:pt x="450" y="170"/>
                  </a:lnTo>
                  <a:lnTo>
                    <a:pt x="456" y="162"/>
                  </a:lnTo>
                  <a:lnTo>
                    <a:pt x="438" y="144"/>
                  </a:lnTo>
                  <a:lnTo>
                    <a:pt x="420" y="126"/>
                  </a:lnTo>
                  <a:lnTo>
                    <a:pt x="402" y="110"/>
                  </a:lnTo>
                  <a:lnTo>
                    <a:pt x="382" y="94"/>
                  </a:lnTo>
                  <a:lnTo>
                    <a:pt x="362" y="80"/>
                  </a:lnTo>
                  <a:lnTo>
                    <a:pt x="340" y="66"/>
                  </a:lnTo>
                  <a:lnTo>
                    <a:pt x="318" y="54"/>
                  </a:lnTo>
                  <a:lnTo>
                    <a:pt x="294" y="44"/>
                  </a:lnTo>
                  <a:lnTo>
                    <a:pt x="272" y="34"/>
                  </a:lnTo>
                  <a:lnTo>
                    <a:pt x="248" y="24"/>
                  </a:lnTo>
                  <a:lnTo>
                    <a:pt x="222" y="16"/>
                  </a:lnTo>
                  <a:lnTo>
                    <a:pt x="198" y="10"/>
                  </a:lnTo>
                  <a:lnTo>
                    <a:pt x="172" y="6"/>
                  </a:lnTo>
                  <a:lnTo>
                    <a:pt x="146" y="2"/>
                  </a:lnTo>
                  <a:lnTo>
                    <a:pt x="120" y="0"/>
                  </a:lnTo>
                  <a:lnTo>
                    <a:pt x="92" y="0"/>
                  </a:lnTo>
                  <a:lnTo>
                    <a:pt x="46" y="2"/>
                  </a:lnTo>
                  <a:lnTo>
                    <a:pt x="0" y="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7" name="Freeform 145"/>
            <p:cNvSpPr>
              <a:spLocks/>
            </p:cNvSpPr>
            <p:nvPr/>
          </p:nvSpPr>
          <p:spPr bwMode="auto">
            <a:xfrm>
              <a:off x="5348288" y="3421063"/>
              <a:ext cx="787400" cy="279400"/>
            </a:xfrm>
            <a:custGeom>
              <a:avLst/>
              <a:gdLst>
                <a:gd name="T0" fmla="*/ 0 w 496"/>
                <a:gd name="T1" fmla="*/ 25201563 h 176"/>
                <a:gd name="T2" fmla="*/ 0 w 496"/>
                <a:gd name="T3" fmla="*/ 25201563 h 176"/>
                <a:gd name="T4" fmla="*/ 5040313 w 496"/>
                <a:gd name="T5" fmla="*/ 45362813 h 176"/>
                <a:gd name="T6" fmla="*/ 5040313 w 496"/>
                <a:gd name="T7" fmla="*/ 45362813 h 176"/>
                <a:gd name="T8" fmla="*/ 70564375 w 496"/>
                <a:gd name="T9" fmla="*/ 35282188 h 176"/>
                <a:gd name="T10" fmla="*/ 136088438 w 496"/>
                <a:gd name="T11" fmla="*/ 25201563 h 176"/>
                <a:gd name="T12" fmla="*/ 206652813 w 496"/>
                <a:gd name="T13" fmla="*/ 20161250 h 176"/>
                <a:gd name="T14" fmla="*/ 272176875 w 496"/>
                <a:gd name="T15" fmla="*/ 20161250 h 176"/>
                <a:gd name="T16" fmla="*/ 272176875 w 496"/>
                <a:gd name="T17" fmla="*/ 20161250 h 176"/>
                <a:gd name="T18" fmla="*/ 342741250 w 496"/>
                <a:gd name="T19" fmla="*/ 20161250 h 176"/>
                <a:gd name="T20" fmla="*/ 408265313 w 496"/>
                <a:gd name="T21" fmla="*/ 25201563 h 176"/>
                <a:gd name="T22" fmla="*/ 473789375 w 496"/>
                <a:gd name="T23" fmla="*/ 35282188 h 176"/>
                <a:gd name="T24" fmla="*/ 534273125 w 496"/>
                <a:gd name="T25" fmla="*/ 45362813 h 176"/>
                <a:gd name="T26" fmla="*/ 599797188 w 496"/>
                <a:gd name="T27" fmla="*/ 60483750 h 176"/>
                <a:gd name="T28" fmla="*/ 660280938 w 496"/>
                <a:gd name="T29" fmla="*/ 75604688 h 176"/>
                <a:gd name="T30" fmla="*/ 720764688 w 496"/>
                <a:gd name="T31" fmla="*/ 95765938 h 176"/>
                <a:gd name="T32" fmla="*/ 781248438 w 496"/>
                <a:gd name="T33" fmla="*/ 120967500 h 176"/>
                <a:gd name="T34" fmla="*/ 781248438 w 496"/>
                <a:gd name="T35" fmla="*/ 120967500 h 176"/>
                <a:gd name="T36" fmla="*/ 836691875 w 496"/>
                <a:gd name="T37" fmla="*/ 146169063 h 176"/>
                <a:gd name="T38" fmla="*/ 892135313 w 496"/>
                <a:gd name="T39" fmla="*/ 176410938 h 176"/>
                <a:gd name="T40" fmla="*/ 947578750 w 496"/>
                <a:gd name="T41" fmla="*/ 206652813 h 176"/>
                <a:gd name="T42" fmla="*/ 1003022188 w 496"/>
                <a:gd name="T43" fmla="*/ 241935000 h 176"/>
                <a:gd name="T44" fmla="*/ 1098788125 w 496"/>
                <a:gd name="T45" fmla="*/ 312499375 h 176"/>
                <a:gd name="T46" fmla="*/ 1194554063 w 496"/>
                <a:gd name="T47" fmla="*/ 398184688 h 176"/>
                <a:gd name="T48" fmla="*/ 1194554063 w 496"/>
                <a:gd name="T49" fmla="*/ 398184688 h 176"/>
                <a:gd name="T50" fmla="*/ 1234876563 w 496"/>
                <a:gd name="T51" fmla="*/ 443547500 h 176"/>
                <a:gd name="T52" fmla="*/ 1234876563 w 496"/>
                <a:gd name="T53" fmla="*/ 443547500 h 176"/>
                <a:gd name="T54" fmla="*/ 1249997500 w 496"/>
                <a:gd name="T55" fmla="*/ 428426563 h 176"/>
                <a:gd name="T56" fmla="*/ 1249997500 w 496"/>
                <a:gd name="T57" fmla="*/ 428426563 h 176"/>
                <a:gd name="T58" fmla="*/ 1204634688 w 496"/>
                <a:gd name="T59" fmla="*/ 378023438 h 176"/>
                <a:gd name="T60" fmla="*/ 1154231563 w 496"/>
                <a:gd name="T61" fmla="*/ 332660625 h 176"/>
                <a:gd name="T62" fmla="*/ 1103828438 w 496"/>
                <a:gd name="T63" fmla="*/ 287297813 h 176"/>
                <a:gd name="T64" fmla="*/ 1048385000 w 496"/>
                <a:gd name="T65" fmla="*/ 246975313 h 176"/>
                <a:gd name="T66" fmla="*/ 992941563 w 496"/>
                <a:gd name="T67" fmla="*/ 211693125 h 176"/>
                <a:gd name="T68" fmla="*/ 937498125 w 496"/>
                <a:gd name="T69" fmla="*/ 176410938 h 176"/>
                <a:gd name="T70" fmla="*/ 877014375 w 496"/>
                <a:gd name="T71" fmla="*/ 141128750 h 176"/>
                <a:gd name="T72" fmla="*/ 816530625 w 496"/>
                <a:gd name="T73" fmla="*/ 115927188 h 176"/>
                <a:gd name="T74" fmla="*/ 751006563 w 496"/>
                <a:gd name="T75" fmla="*/ 85685313 h 176"/>
                <a:gd name="T76" fmla="*/ 690522813 w 496"/>
                <a:gd name="T77" fmla="*/ 65524063 h 176"/>
                <a:gd name="T78" fmla="*/ 619958438 w 496"/>
                <a:gd name="T79" fmla="*/ 45362813 h 176"/>
                <a:gd name="T80" fmla="*/ 554434375 w 496"/>
                <a:gd name="T81" fmla="*/ 30241875 h 176"/>
                <a:gd name="T82" fmla="*/ 488910313 w 496"/>
                <a:gd name="T83" fmla="*/ 15120938 h 176"/>
                <a:gd name="T84" fmla="*/ 418345938 w 496"/>
                <a:gd name="T85" fmla="*/ 5040313 h 176"/>
                <a:gd name="T86" fmla="*/ 347781563 w 496"/>
                <a:gd name="T87" fmla="*/ 0 h 176"/>
                <a:gd name="T88" fmla="*/ 272176875 w 496"/>
                <a:gd name="T89" fmla="*/ 0 h 176"/>
                <a:gd name="T90" fmla="*/ 272176875 w 496"/>
                <a:gd name="T91" fmla="*/ 0 h 176"/>
                <a:gd name="T92" fmla="*/ 201612500 w 496"/>
                <a:gd name="T93" fmla="*/ 0 h 176"/>
                <a:gd name="T94" fmla="*/ 136088438 w 496"/>
                <a:gd name="T95" fmla="*/ 5040313 h 176"/>
                <a:gd name="T96" fmla="*/ 65524063 w 496"/>
                <a:gd name="T97" fmla="*/ 15120938 h 176"/>
                <a:gd name="T98" fmla="*/ 0 w 496"/>
                <a:gd name="T99" fmla="*/ 25201563 h 176"/>
                <a:gd name="T100" fmla="*/ 0 w 496"/>
                <a:gd name="T101" fmla="*/ 25201563 h 1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496" h="176">
                  <a:moveTo>
                    <a:pt x="0" y="10"/>
                  </a:moveTo>
                  <a:lnTo>
                    <a:pt x="0" y="10"/>
                  </a:lnTo>
                  <a:lnTo>
                    <a:pt x="2" y="18"/>
                  </a:lnTo>
                  <a:lnTo>
                    <a:pt x="28" y="14"/>
                  </a:lnTo>
                  <a:lnTo>
                    <a:pt x="54" y="10"/>
                  </a:lnTo>
                  <a:lnTo>
                    <a:pt x="82" y="8"/>
                  </a:lnTo>
                  <a:lnTo>
                    <a:pt x="108" y="8"/>
                  </a:lnTo>
                  <a:lnTo>
                    <a:pt x="136" y="8"/>
                  </a:lnTo>
                  <a:lnTo>
                    <a:pt x="162" y="10"/>
                  </a:lnTo>
                  <a:lnTo>
                    <a:pt x="188" y="14"/>
                  </a:lnTo>
                  <a:lnTo>
                    <a:pt x="212" y="18"/>
                  </a:lnTo>
                  <a:lnTo>
                    <a:pt x="238" y="24"/>
                  </a:lnTo>
                  <a:lnTo>
                    <a:pt x="262" y="30"/>
                  </a:lnTo>
                  <a:lnTo>
                    <a:pt x="286" y="38"/>
                  </a:lnTo>
                  <a:lnTo>
                    <a:pt x="310" y="48"/>
                  </a:lnTo>
                  <a:lnTo>
                    <a:pt x="332" y="58"/>
                  </a:lnTo>
                  <a:lnTo>
                    <a:pt x="354" y="70"/>
                  </a:lnTo>
                  <a:lnTo>
                    <a:pt x="376" y="82"/>
                  </a:lnTo>
                  <a:lnTo>
                    <a:pt x="398" y="96"/>
                  </a:lnTo>
                  <a:lnTo>
                    <a:pt x="436" y="124"/>
                  </a:lnTo>
                  <a:lnTo>
                    <a:pt x="474" y="158"/>
                  </a:lnTo>
                  <a:lnTo>
                    <a:pt x="490" y="176"/>
                  </a:lnTo>
                  <a:lnTo>
                    <a:pt x="496" y="170"/>
                  </a:lnTo>
                  <a:lnTo>
                    <a:pt x="478" y="150"/>
                  </a:lnTo>
                  <a:lnTo>
                    <a:pt x="458" y="132"/>
                  </a:lnTo>
                  <a:lnTo>
                    <a:pt x="438" y="114"/>
                  </a:lnTo>
                  <a:lnTo>
                    <a:pt x="416" y="98"/>
                  </a:lnTo>
                  <a:lnTo>
                    <a:pt x="394" y="84"/>
                  </a:lnTo>
                  <a:lnTo>
                    <a:pt x="372" y="70"/>
                  </a:lnTo>
                  <a:lnTo>
                    <a:pt x="348" y="56"/>
                  </a:lnTo>
                  <a:lnTo>
                    <a:pt x="324" y="46"/>
                  </a:lnTo>
                  <a:lnTo>
                    <a:pt x="298" y="34"/>
                  </a:lnTo>
                  <a:lnTo>
                    <a:pt x="274" y="26"/>
                  </a:lnTo>
                  <a:lnTo>
                    <a:pt x="246" y="18"/>
                  </a:lnTo>
                  <a:lnTo>
                    <a:pt x="220" y="12"/>
                  </a:lnTo>
                  <a:lnTo>
                    <a:pt x="194" y="6"/>
                  </a:lnTo>
                  <a:lnTo>
                    <a:pt x="166" y="2"/>
                  </a:lnTo>
                  <a:lnTo>
                    <a:pt x="138" y="0"/>
                  </a:lnTo>
                  <a:lnTo>
                    <a:pt x="108" y="0"/>
                  </a:lnTo>
                  <a:lnTo>
                    <a:pt x="80" y="0"/>
                  </a:lnTo>
                  <a:lnTo>
                    <a:pt x="54" y="2"/>
                  </a:lnTo>
                  <a:lnTo>
                    <a:pt x="26" y="6"/>
                  </a:lnTo>
                  <a:lnTo>
                    <a:pt x="0" y="1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8" name="Freeform 146"/>
            <p:cNvSpPr>
              <a:spLocks/>
            </p:cNvSpPr>
            <p:nvPr/>
          </p:nvSpPr>
          <p:spPr bwMode="auto">
            <a:xfrm>
              <a:off x="5319713" y="3357563"/>
              <a:ext cx="850900" cy="288925"/>
            </a:xfrm>
            <a:custGeom>
              <a:avLst/>
              <a:gdLst>
                <a:gd name="T0" fmla="*/ 0 w 536"/>
                <a:gd name="T1" fmla="*/ 35282188 h 182"/>
                <a:gd name="T2" fmla="*/ 0 w 536"/>
                <a:gd name="T3" fmla="*/ 35282188 h 182"/>
                <a:gd name="T4" fmla="*/ 5040313 w 536"/>
                <a:gd name="T5" fmla="*/ 55443438 h 182"/>
                <a:gd name="T6" fmla="*/ 5040313 w 536"/>
                <a:gd name="T7" fmla="*/ 55443438 h 182"/>
                <a:gd name="T8" fmla="*/ 80645000 w 536"/>
                <a:gd name="T9" fmla="*/ 40322500 h 182"/>
                <a:gd name="T10" fmla="*/ 161290000 w 536"/>
                <a:gd name="T11" fmla="*/ 25201563 h 182"/>
                <a:gd name="T12" fmla="*/ 241935000 w 536"/>
                <a:gd name="T13" fmla="*/ 20161250 h 182"/>
                <a:gd name="T14" fmla="*/ 317539688 w 536"/>
                <a:gd name="T15" fmla="*/ 20161250 h 182"/>
                <a:gd name="T16" fmla="*/ 317539688 w 536"/>
                <a:gd name="T17" fmla="*/ 20161250 h 182"/>
                <a:gd name="T18" fmla="*/ 393144375 w 536"/>
                <a:gd name="T19" fmla="*/ 20161250 h 182"/>
                <a:gd name="T20" fmla="*/ 463708750 w 536"/>
                <a:gd name="T21" fmla="*/ 25201563 h 182"/>
                <a:gd name="T22" fmla="*/ 534273125 w 536"/>
                <a:gd name="T23" fmla="*/ 35282188 h 182"/>
                <a:gd name="T24" fmla="*/ 599797188 w 536"/>
                <a:gd name="T25" fmla="*/ 45362813 h 182"/>
                <a:gd name="T26" fmla="*/ 670361563 w 536"/>
                <a:gd name="T27" fmla="*/ 60483750 h 182"/>
                <a:gd name="T28" fmla="*/ 735885625 w 536"/>
                <a:gd name="T29" fmla="*/ 80645000 h 182"/>
                <a:gd name="T30" fmla="*/ 801409688 w 536"/>
                <a:gd name="T31" fmla="*/ 100806250 h 182"/>
                <a:gd name="T32" fmla="*/ 866933750 w 536"/>
                <a:gd name="T33" fmla="*/ 126007813 h 182"/>
                <a:gd name="T34" fmla="*/ 866933750 w 536"/>
                <a:gd name="T35" fmla="*/ 126007813 h 182"/>
                <a:gd name="T36" fmla="*/ 927417500 w 536"/>
                <a:gd name="T37" fmla="*/ 156249688 h 182"/>
                <a:gd name="T38" fmla="*/ 987901250 w 536"/>
                <a:gd name="T39" fmla="*/ 186491563 h 182"/>
                <a:gd name="T40" fmla="*/ 1048385000 w 536"/>
                <a:gd name="T41" fmla="*/ 221773750 h 182"/>
                <a:gd name="T42" fmla="*/ 1103828438 w 536"/>
                <a:gd name="T43" fmla="*/ 257055938 h 182"/>
                <a:gd name="T44" fmla="*/ 1159271875 w 536"/>
                <a:gd name="T45" fmla="*/ 297378438 h 182"/>
                <a:gd name="T46" fmla="*/ 1209675000 w 536"/>
                <a:gd name="T47" fmla="*/ 337700938 h 182"/>
                <a:gd name="T48" fmla="*/ 1260078125 w 536"/>
                <a:gd name="T49" fmla="*/ 383063750 h 182"/>
                <a:gd name="T50" fmla="*/ 1310481250 w 536"/>
                <a:gd name="T51" fmla="*/ 428426563 h 182"/>
                <a:gd name="T52" fmla="*/ 1310481250 w 536"/>
                <a:gd name="T53" fmla="*/ 428426563 h 182"/>
                <a:gd name="T54" fmla="*/ 1340723125 w 536"/>
                <a:gd name="T55" fmla="*/ 458668438 h 182"/>
                <a:gd name="T56" fmla="*/ 1340723125 w 536"/>
                <a:gd name="T57" fmla="*/ 458668438 h 182"/>
                <a:gd name="T58" fmla="*/ 1350803750 w 536"/>
                <a:gd name="T59" fmla="*/ 443547500 h 182"/>
                <a:gd name="T60" fmla="*/ 1350803750 w 536"/>
                <a:gd name="T61" fmla="*/ 443547500 h 182"/>
                <a:gd name="T62" fmla="*/ 1300400625 w 536"/>
                <a:gd name="T63" fmla="*/ 393144375 h 182"/>
                <a:gd name="T64" fmla="*/ 1249997500 w 536"/>
                <a:gd name="T65" fmla="*/ 342741250 h 182"/>
                <a:gd name="T66" fmla="*/ 1194554063 w 536"/>
                <a:gd name="T67" fmla="*/ 297378438 h 182"/>
                <a:gd name="T68" fmla="*/ 1139110625 w 536"/>
                <a:gd name="T69" fmla="*/ 257055938 h 182"/>
                <a:gd name="T70" fmla="*/ 1078626875 w 536"/>
                <a:gd name="T71" fmla="*/ 216733438 h 182"/>
                <a:gd name="T72" fmla="*/ 1018143125 w 536"/>
                <a:gd name="T73" fmla="*/ 181451250 h 182"/>
                <a:gd name="T74" fmla="*/ 957659375 w 536"/>
                <a:gd name="T75" fmla="*/ 146169063 h 182"/>
                <a:gd name="T76" fmla="*/ 892135313 w 536"/>
                <a:gd name="T77" fmla="*/ 115927188 h 182"/>
                <a:gd name="T78" fmla="*/ 826611250 w 536"/>
                <a:gd name="T79" fmla="*/ 90725625 h 182"/>
                <a:gd name="T80" fmla="*/ 756046875 w 536"/>
                <a:gd name="T81" fmla="*/ 65524063 h 182"/>
                <a:gd name="T82" fmla="*/ 685482500 w 536"/>
                <a:gd name="T83" fmla="*/ 45362813 h 182"/>
                <a:gd name="T84" fmla="*/ 614918125 w 536"/>
                <a:gd name="T85" fmla="*/ 30241875 h 182"/>
                <a:gd name="T86" fmla="*/ 544353750 w 536"/>
                <a:gd name="T87" fmla="*/ 15120938 h 182"/>
                <a:gd name="T88" fmla="*/ 468749063 w 536"/>
                <a:gd name="T89" fmla="*/ 5040313 h 182"/>
                <a:gd name="T90" fmla="*/ 393144375 w 536"/>
                <a:gd name="T91" fmla="*/ 0 h 182"/>
                <a:gd name="T92" fmla="*/ 317539688 w 536"/>
                <a:gd name="T93" fmla="*/ 0 h 182"/>
                <a:gd name="T94" fmla="*/ 317539688 w 536"/>
                <a:gd name="T95" fmla="*/ 0 h 182"/>
                <a:gd name="T96" fmla="*/ 236894688 w 536"/>
                <a:gd name="T97" fmla="*/ 0 h 182"/>
                <a:gd name="T98" fmla="*/ 156249688 w 536"/>
                <a:gd name="T99" fmla="*/ 5040313 h 182"/>
                <a:gd name="T100" fmla="*/ 75604688 w 536"/>
                <a:gd name="T101" fmla="*/ 20161250 h 182"/>
                <a:gd name="T102" fmla="*/ 0 w 536"/>
                <a:gd name="T103" fmla="*/ 35282188 h 182"/>
                <a:gd name="T104" fmla="*/ 0 w 536"/>
                <a:gd name="T105" fmla="*/ 35282188 h 182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36" h="182">
                  <a:moveTo>
                    <a:pt x="0" y="14"/>
                  </a:moveTo>
                  <a:lnTo>
                    <a:pt x="0" y="14"/>
                  </a:lnTo>
                  <a:lnTo>
                    <a:pt x="2" y="22"/>
                  </a:lnTo>
                  <a:lnTo>
                    <a:pt x="32" y="16"/>
                  </a:lnTo>
                  <a:lnTo>
                    <a:pt x="64" y="10"/>
                  </a:lnTo>
                  <a:lnTo>
                    <a:pt x="96" y="8"/>
                  </a:lnTo>
                  <a:lnTo>
                    <a:pt x="126" y="8"/>
                  </a:lnTo>
                  <a:lnTo>
                    <a:pt x="156" y="8"/>
                  </a:lnTo>
                  <a:lnTo>
                    <a:pt x="184" y="10"/>
                  </a:lnTo>
                  <a:lnTo>
                    <a:pt x="212" y="14"/>
                  </a:lnTo>
                  <a:lnTo>
                    <a:pt x="238" y="18"/>
                  </a:lnTo>
                  <a:lnTo>
                    <a:pt x="266" y="24"/>
                  </a:lnTo>
                  <a:lnTo>
                    <a:pt x="292" y="32"/>
                  </a:lnTo>
                  <a:lnTo>
                    <a:pt x="318" y="40"/>
                  </a:lnTo>
                  <a:lnTo>
                    <a:pt x="344" y="50"/>
                  </a:lnTo>
                  <a:lnTo>
                    <a:pt x="368" y="62"/>
                  </a:lnTo>
                  <a:lnTo>
                    <a:pt x="392" y="74"/>
                  </a:lnTo>
                  <a:lnTo>
                    <a:pt x="416" y="88"/>
                  </a:lnTo>
                  <a:lnTo>
                    <a:pt x="438" y="102"/>
                  </a:lnTo>
                  <a:lnTo>
                    <a:pt x="460" y="118"/>
                  </a:lnTo>
                  <a:lnTo>
                    <a:pt x="480" y="134"/>
                  </a:lnTo>
                  <a:lnTo>
                    <a:pt x="500" y="152"/>
                  </a:lnTo>
                  <a:lnTo>
                    <a:pt x="520" y="170"/>
                  </a:lnTo>
                  <a:lnTo>
                    <a:pt x="532" y="182"/>
                  </a:lnTo>
                  <a:lnTo>
                    <a:pt x="536" y="176"/>
                  </a:lnTo>
                  <a:lnTo>
                    <a:pt x="516" y="156"/>
                  </a:lnTo>
                  <a:lnTo>
                    <a:pt x="496" y="136"/>
                  </a:lnTo>
                  <a:lnTo>
                    <a:pt x="474" y="118"/>
                  </a:lnTo>
                  <a:lnTo>
                    <a:pt x="452" y="102"/>
                  </a:lnTo>
                  <a:lnTo>
                    <a:pt x="428" y="86"/>
                  </a:lnTo>
                  <a:lnTo>
                    <a:pt x="404" y="72"/>
                  </a:lnTo>
                  <a:lnTo>
                    <a:pt x="380" y="58"/>
                  </a:lnTo>
                  <a:lnTo>
                    <a:pt x="354" y="46"/>
                  </a:lnTo>
                  <a:lnTo>
                    <a:pt x="328" y="36"/>
                  </a:lnTo>
                  <a:lnTo>
                    <a:pt x="300" y="26"/>
                  </a:lnTo>
                  <a:lnTo>
                    <a:pt x="272" y="18"/>
                  </a:lnTo>
                  <a:lnTo>
                    <a:pt x="244" y="12"/>
                  </a:lnTo>
                  <a:lnTo>
                    <a:pt x="216" y="6"/>
                  </a:lnTo>
                  <a:lnTo>
                    <a:pt x="186" y="2"/>
                  </a:lnTo>
                  <a:lnTo>
                    <a:pt x="156" y="0"/>
                  </a:lnTo>
                  <a:lnTo>
                    <a:pt x="126" y="0"/>
                  </a:lnTo>
                  <a:lnTo>
                    <a:pt x="94" y="0"/>
                  </a:lnTo>
                  <a:lnTo>
                    <a:pt x="62" y="2"/>
                  </a:lnTo>
                  <a:lnTo>
                    <a:pt x="30" y="8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19" name="Freeform 147"/>
            <p:cNvSpPr>
              <a:spLocks/>
            </p:cNvSpPr>
            <p:nvPr/>
          </p:nvSpPr>
          <p:spPr bwMode="auto">
            <a:xfrm>
              <a:off x="5287963" y="3294063"/>
              <a:ext cx="917575" cy="298450"/>
            </a:xfrm>
            <a:custGeom>
              <a:avLst/>
              <a:gdLst>
                <a:gd name="T0" fmla="*/ 0 w 578"/>
                <a:gd name="T1" fmla="*/ 45362813 h 188"/>
                <a:gd name="T2" fmla="*/ 0 w 578"/>
                <a:gd name="T3" fmla="*/ 45362813 h 188"/>
                <a:gd name="T4" fmla="*/ 10080625 w 578"/>
                <a:gd name="T5" fmla="*/ 60483750 h 188"/>
                <a:gd name="T6" fmla="*/ 10080625 w 578"/>
                <a:gd name="T7" fmla="*/ 60483750 h 188"/>
                <a:gd name="T8" fmla="*/ 95765938 w 578"/>
                <a:gd name="T9" fmla="*/ 45362813 h 188"/>
                <a:gd name="T10" fmla="*/ 186491563 w 578"/>
                <a:gd name="T11" fmla="*/ 30241875 h 188"/>
                <a:gd name="T12" fmla="*/ 277217188 w 578"/>
                <a:gd name="T13" fmla="*/ 20161250 h 188"/>
                <a:gd name="T14" fmla="*/ 367942813 w 578"/>
                <a:gd name="T15" fmla="*/ 20161250 h 188"/>
                <a:gd name="T16" fmla="*/ 367942813 w 578"/>
                <a:gd name="T17" fmla="*/ 20161250 h 188"/>
                <a:gd name="T18" fmla="*/ 448587813 w 578"/>
                <a:gd name="T19" fmla="*/ 20161250 h 188"/>
                <a:gd name="T20" fmla="*/ 524192500 w 578"/>
                <a:gd name="T21" fmla="*/ 25201563 h 188"/>
                <a:gd name="T22" fmla="*/ 599797188 w 578"/>
                <a:gd name="T23" fmla="*/ 35282188 h 188"/>
                <a:gd name="T24" fmla="*/ 670361563 w 578"/>
                <a:gd name="T25" fmla="*/ 50403125 h 188"/>
                <a:gd name="T26" fmla="*/ 745966250 w 578"/>
                <a:gd name="T27" fmla="*/ 65524063 h 188"/>
                <a:gd name="T28" fmla="*/ 816530625 w 578"/>
                <a:gd name="T29" fmla="*/ 85685313 h 188"/>
                <a:gd name="T30" fmla="*/ 887095000 w 578"/>
                <a:gd name="T31" fmla="*/ 110886875 h 188"/>
                <a:gd name="T32" fmla="*/ 952619063 w 578"/>
                <a:gd name="T33" fmla="*/ 136088438 h 188"/>
                <a:gd name="T34" fmla="*/ 952619063 w 578"/>
                <a:gd name="T35" fmla="*/ 136088438 h 188"/>
                <a:gd name="T36" fmla="*/ 1023183438 w 578"/>
                <a:gd name="T37" fmla="*/ 166330313 h 188"/>
                <a:gd name="T38" fmla="*/ 1083667188 w 578"/>
                <a:gd name="T39" fmla="*/ 201612500 h 188"/>
                <a:gd name="T40" fmla="*/ 1149191250 w 578"/>
                <a:gd name="T41" fmla="*/ 236894688 h 188"/>
                <a:gd name="T42" fmla="*/ 1209675000 w 578"/>
                <a:gd name="T43" fmla="*/ 272176875 h 188"/>
                <a:gd name="T44" fmla="*/ 1270158750 w 578"/>
                <a:gd name="T45" fmla="*/ 317539688 h 188"/>
                <a:gd name="T46" fmla="*/ 1325602188 w 578"/>
                <a:gd name="T47" fmla="*/ 362902500 h 188"/>
                <a:gd name="T48" fmla="*/ 1381045625 w 578"/>
                <a:gd name="T49" fmla="*/ 408265313 h 188"/>
                <a:gd name="T50" fmla="*/ 1431448750 w 578"/>
                <a:gd name="T51" fmla="*/ 458668438 h 188"/>
                <a:gd name="T52" fmla="*/ 1431448750 w 578"/>
                <a:gd name="T53" fmla="*/ 458668438 h 188"/>
                <a:gd name="T54" fmla="*/ 1446569688 w 578"/>
                <a:gd name="T55" fmla="*/ 473789375 h 188"/>
                <a:gd name="T56" fmla="*/ 1446569688 w 578"/>
                <a:gd name="T57" fmla="*/ 473789375 h 188"/>
                <a:gd name="T58" fmla="*/ 1456650313 w 578"/>
                <a:gd name="T59" fmla="*/ 453628125 h 188"/>
                <a:gd name="T60" fmla="*/ 1456650313 w 578"/>
                <a:gd name="T61" fmla="*/ 453628125 h 188"/>
                <a:gd name="T62" fmla="*/ 1406247188 w 578"/>
                <a:gd name="T63" fmla="*/ 403225000 h 188"/>
                <a:gd name="T64" fmla="*/ 1350803750 w 578"/>
                <a:gd name="T65" fmla="*/ 352821875 h 188"/>
                <a:gd name="T66" fmla="*/ 1290320000 w 578"/>
                <a:gd name="T67" fmla="*/ 307459063 h 188"/>
                <a:gd name="T68" fmla="*/ 1229836250 w 578"/>
                <a:gd name="T69" fmla="*/ 267136563 h 188"/>
                <a:gd name="T70" fmla="*/ 1169352500 w 578"/>
                <a:gd name="T71" fmla="*/ 221773750 h 188"/>
                <a:gd name="T72" fmla="*/ 1103828438 w 578"/>
                <a:gd name="T73" fmla="*/ 186491563 h 188"/>
                <a:gd name="T74" fmla="*/ 1038304375 w 578"/>
                <a:gd name="T75" fmla="*/ 151209375 h 188"/>
                <a:gd name="T76" fmla="*/ 967740000 w 578"/>
                <a:gd name="T77" fmla="*/ 120967500 h 188"/>
                <a:gd name="T78" fmla="*/ 902215938 w 578"/>
                <a:gd name="T79" fmla="*/ 90725625 h 188"/>
                <a:gd name="T80" fmla="*/ 826611250 w 578"/>
                <a:gd name="T81" fmla="*/ 70564375 h 188"/>
                <a:gd name="T82" fmla="*/ 756046875 w 578"/>
                <a:gd name="T83" fmla="*/ 45362813 h 188"/>
                <a:gd name="T84" fmla="*/ 680442188 w 578"/>
                <a:gd name="T85" fmla="*/ 30241875 h 188"/>
                <a:gd name="T86" fmla="*/ 604837500 w 578"/>
                <a:gd name="T87" fmla="*/ 15120938 h 188"/>
                <a:gd name="T88" fmla="*/ 529232813 w 578"/>
                <a:gd name="T89" fmla="*/ 5040313 h 188"/>
                <a:gd name="T90" fmla="*/ 448587813 w 578"/>
                <a:gd name="T91" fmla="*/ 0 h 188"/>
                <a:gd name="T92" fmla="*/ 367942813 w 578"/>
                <a:gd name="T93" fmla="*/ 0 h 188"/>
                <a:gd name="T94" fmla="*/ 367942813 w 578"/>
                <a:gd name="T95" fmla="*/ 0 h 188"/>
                <a:gd name="T96" fmla="*/ 272176875 w 578"/>
                <a:gd name="T97" fmla="*/ 0 h 188"/>
                <a:gd name="T98" fmla="*/ 181451250 w 578"/>
                <a:gd name="T99" fmla="*/ 10080625 h 188"/>
                <a:gd name="T100" fmla="*/ 90725625 w 578"/>
                <a:gd name="T101" fmla="*/ 25201563 h 188"/>
                <a:gd name="T102" fmla="*/ 0 w 578"/>
                <a:gd name="T103" fmla="*/ 45362813 h 188"/>
                <a:gd name="T104" fmla="*/ 0 w 578"/>
                <a:gd name="T105" fmla="*/ 45362813 h 18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578" h="188">
                  <a:moveTo>
                    <a:pt x="0" y="18"/>
                  </a:moveTo>
                  <a:lnTo>
                    <a:pt x="0" y="18"/>
                  </a:lnTo>
                  <a:lnTo>
                    <a:pt x="4" y="24"/>
                  </a:lnTo>
                  <a:lnTo>
                    <a:pt x="38" y="18"/>
                  </a:lnTo>
                  <a:lnTo>
                    <a:pt x="74" y="12"/>
                  </a:lnTo>
                  <a:lnTo>
                    <a:pt x="110" y="8"/>
                  </a:lnTo>
                  <a:lnTo>
                    <a:pt x="146" y="8"/>
                  </a:lnTo>
                  <a:lnTo>
                    <a:pt x="178" y="8"/>
                  </a:lnTo>
                  <a:lnTo>
                    <a:pt x="208" y="10"/>
                  </a:lnTo>
                  <a:lnTo>
                    <a:pt x="238" y="14"/>
                  </a:lnTo>
                  <a:lnTo>
                    <a:pt x="266" y="20"/>
                  </a:lnTo>
                  <a:lnTo>
                    <a:pt x="296" y="26"/>
                  </a:lnTo>
                  <a:lnTo>
                    <a:pt x="324" y="34"/>
                  </a:lnTo>
                  <a:lnTo>
                    <a:pt x="352" y="44"/>
                  </a:lnTo>
                  <a:lnTo>
                    <a:pt x="378" y="54"/>
                  </a:lnTo>
                  <a:lnTo>
                    <a:pt x="406" y="66"/>
                  </a:lnTo>
                  <a:lnTo>
                    <a:pt x="430" y="80"/>
                  </a:lnTo>
                  <a:lnTo>
                    <a:pt x="456" y="94"/>
                  </a:lnTo>
                  <a:lnTo>
                    <a:pt x="480" y="108"/>
                  </a:lnTo>
                  <a:lnTo>
                    <a:pt x="504" y="126"/>
                  </a:lnTo>
                  <a:lnTo>
                    <a:pt x="526" y="144"/>
                  </a:lnTo>
                  <a:lnTo>
                    <a:pt x="548" y="162"/>
                  </a:lnTo>
                  <a:lnTo>
                    <a:pt x="568" y="182"/>
                  </a:lnTo>
                  <a:lnTo>
                    <a:pt x="574" y="188"/>
                  </a:lnTo>
                  <a:lnTo>
                    <a:pt x="578" y="180"/>
                  </a:lnTo>
                  <a:lnTo>
                    <a:pt x="558" y="160"/>
                  </a:lnTo>
                  <a:lnTo>
                    <a:pt x="536" y="140"/>
                  </a:lnTo>
                  <a:lnTo>
                    <a:pt x="512" y="122"/>
                  </a:lnTo>
                  <a:lnTo>
                    <a:pt x="488" y="106"/>
                  </a:lnTo>
                  <a:lnTo>
                    <a:pt x="464" y="88"/>
                  </a:lnTo>
                  <a:lnTo>
                    <a:pt x="438" y="74"/>
                  </a:lnTo>
                  <a:lnTo>
                    <a:pt x="412" y="60"/>
                  </a:lnTo>
                  <a:lnTo>
                    <a:pt x="384" y="48"/>
                  </a:lnTo>
                  <a:lnTo>
                    <a:pt x="358" y="36"/>
                  </a:lnTo>
                  <a:lnTo>
                    <a:pt x="328" y="28"/>
                  </a:lnTo>
                  <a:lnTo>
                    <a:pt x="300" y="18"/>
                  </a:lnTo>
                  <a:lnTo>
                    <a:pt x="270" y="12"/>
                  </a:lnTo>
                  <a:lnTo>
                    <a:pt x="240" y="6"/>
                  </a:lnTo>
                  <a:lnTo>
                    <a:pt x="210" y="2"/>
                  </a:lnTo>
                  <a:lnTo>
                    <a:pt x="178" y="0"/>
                  </a:lnTo>
                  <a:lnTo>
                    <a:pt x="146" y="0"/>
                  </a:lnTo>
                  <a:lnTo>
                    <a:pt x="108" y="0"/>
                  </a:lnTo>
                  <a:lnTo>
                    <a:pt x="72" y="4"/>
                  </a:lnTo>
                  <a:lnTo>
                    <a:pt x="36" y="10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0" name="Freeform 148"/>
            <p:cNvSpPr>
              <a:spLocks/>
            </p:cNvSpPr>
            <p:nvPr/>
          </p:nvSpPr>
          <p:spPr bwMode="auto">
            <a:xfrm>
              <a:off x="5253038" y="3230563"/>
              <a:ext cx="987425" cy="304800"/>
            </a:xfrm>
            <a:custGeom>
              <a:avLst/>
              <a:gdLst>
                <a:gd name="T0" fmla="*/ 0 w 622"/>
                <a:gd name="T1" fmla="*/ 55443438 h 192"/>
                <a:gd name="T2" fmla="*/ 0 w 622"/>
                <a:gd name="T3" fmla="*/ 55443438 h 192"/>
                <a:gd name="T4" fmla="*/ 15120938 w 622"/>
                <a:gd name="T5" fmla="*/ 70564375 h 192"/>
                <a:gd name="T6" fmla="*/ 15120938 w 622"/>
                <a:gd name="T7" fmla="*/ 70564375 h 192"/>
                <a:gd name="T8" fmla="*/ 110886875 w 622"/>
                <a:gd name="T9" fmla="*/ 50403125 h 192"/>
                <a:gd name="T10" fmla="*/ 216733438 w 622"/>
                <a:gd name="T11" fmla="*/ 30241875 h 192"/>
                <a:gd name="T12" fmla="*/ 317539688 w 622"/>
                <a:gd name="T13" fmla="*/ 20161250 h 192"/>
                <a:gd name="T14" fmla="*/ 423386250 w 622"/>
                <a:gd name="T15" fmla="*/ 20161250 h 192"/>
                <a:gd name="T16" fmla="*/ 423386250 w 622"/>
                <a:gd name="T17" fmla="*/ 20161250 h 192"/>
                <a:gd name="T18" fmla="*/ 509071563 w 622"/>
                <a:gd name="T19" fmla="*/ 20161250 h 192"/>
                <a:gd name="T20" fmla="*/ 589716563 w 622"/>
                <a:gd name="T21" fmla="*/ 25201563 h 192"/>
                <a:gd name="T22" fmla="*/ 670361563 w 622"/>
                <a:gd name="T23" fmla="*/ 35282188 h 192"/>
                <a:gd name="T24" fmla="*/ 745966250 w 622"/>
                <a:gd name="T25" fmla="*/ 50403125 h 192"/>
                <a:gd name="T26" fmla="*/ 826611250 w 622"/>
                <a:gd name="T27" fmla="*/ 70564375 h 192"/>
                <a:gd name="T28" fmla="*/ 902215938 w 622"/>
                <a:gd name="T29" fmla="*/ 90725625 h 192"/>
                <a:gd name="T30" fmla="*/ 977820625 w 622"/>
                <a:gd name="T31" fmla="*/ 115927188 h 192"/>
                <a:gd name="T32" fmla="*/ 1048385000 w 622"/>
                <a:gd name="T33" fmla="*/ 146169063 h 192"/>
                <a:gd name="T34" fmla="*/ 1048385000 w 622"/>
                <a:gd name="T35" fmla="*/ 146169063 h 192"/>
                <a:gd name="T36" fmla="*/ 1118949375 w 622"/>
                <a:gd name="T37" fmla="*/ 176410938 h 192"/>
                <a:gd name="T38" fmla="*/ 1189513750 w 622"/>
                <a:gd name="T39" fmla="*/ 211693125 h 192"/>
                <a:gd name="T40" fmla="*/ 1255037813 w 622"/>
                <a:gd name="T41" fmla="*/ 246975313 h 192"/>
                <a:gd name="T42" fmla="*/ 1320561875 w 622"/>
                <a:gd name="T43" fmla="*/ 292338125 h 192"/>
                <a:gd name="T44" fmla="*/ 1381045625 w 622"/>
                <a:gd name="T45" fmla="*/ 332660625 h 192"/>
                <a:gd name="T46" fmla="*/ 1441529375 w 622"/>
                <a:gd name="T47" fmla="*/ 383063750 h 192"/>
                <a:gd name="T48" fmla="*/ 1502013125 w 622"/>
                <a:gd name="T49" fmla="*/ 433466875 h 192"/>
                <a:gd name="T50" fmla="*/ 1557456563 w 622"/>
                <a:gd name="T51" fmla="*/ 483870000 h 192"/>
                <a:gd name="T52" fmla="*/ 1557456563 w 622"/>
                <a:gd name="T53" fmla="*/ 483870000 h 192"/>
                <a:gd name="T54" fmla="*/ 1567537188 w 622"/>
                <a:gd name="T55" fmla="*/ 463708750 h 192"/>
                <a:gd name="T56" fmla="*/ 1567537188 w 622"/>
                <a:gd name="T57" fmla="*/ 463708750 h 192"/>
                <a:gd name="T58" fmla="*/ 1507053438 w 622"/>
                <a:gd name="T59" fmla="*/ 413305625 h 192"/>
                <a:gd name="T60" fmla="*/ 1451610000 w 622"/>
                <a:gd name="T61" fmla="*/ 362902500 h 192"/>
                <a:gd name="T62" fmla="*/ 1391126250 w 622"/>
                <a:gd name="T63" fmla="*/ 317539688 h 192"/>
                <a:gd name="T64" fmla="*/ 1325602188 w 622"/>
                <a:gd name="T65" fmla="*/ 272176875 h 192"/>
                <a:gd name="T66" fmla="*/ 1260078125 w 622"/>
                <a:gd name="T67" fmla="*/ 231854375 h 192"/>
                <a:gd name="T68" fmla="*/ 1194554063 w 622"/>
                <a:gd name="T69" fmla="*/ 191531875 h 192"/>
                <a:gd name="T70" fmla="*/ 1123989688 w 622"/>
                <a:gd name="T71" fmla="*/ 156249688 h 192"/>
                <a:gd name="T72" fmla="*/ 1053425313 w 622"/>
                <a:gd name="T73" fmla="*/ 126007813 h 192"/>
                <a:gd name="T74" fmla="*/ 977820625 w 622"/>
                <a:gd name="T75" fmla="*/ 95765938 h 192"/>
                <a:gd name="T76" fmla="*/ 902215938 w 622"/>
                <a:gd name="T77" fmla="*/ 70564375 h 192"/>
                <a:gd name="T78" fmla="*/ 826611250 w 622"/>
                <a:gd name="T79" fmla="*/ 50403125 h 192"/>
                <a:gd name="T80" fmla="*/ 751006563 w 622"/>
                <a:gd name="T81" fmla="*/ 30241875 h 192"/>
                <a:gd name="T82" fmla="*/ 670361563 w 622"/>
                <a:gd name="T83" fmla="*/ 15120938 h 192"/>
                <a:gd name="T84" fmla="*/ 589716563 w 622"/>
                <a:gd name="T85" fmla="*/ 5040313 h 192"/>
                <a:gd name="T86" fmla="*/ 509071563 w 622"/>
                <a:gd name="T87" fmla="*/ 0 h 192"/>
                <a:gd name="T88" fmla="*/ 423386250 w 622"/>
                <a:gd name="T89" fmla="*/ 0 h 192"/>
                <a:gd name="T90" fmla="*/ 423386250 w 622"/>
                <a:gd name="T91" fmla="*/ 0 h 192"/>
                <a:gd name="T92" fmla="*/ 317539688 w 622"/>
                <a:gd name="T93" fmla="*/ 0 h 192"/>
                <a:gd name="T94" fmla="*/ 211693125 w 622"/>
                <a:gd name="T95" fmla="*/ 10080625 h 192"/>
                <a:gd name="T96" fmla="*/ 105846563 w 622"/>
                <a:gd name="T97" fmla="*/ 30241875 h 192"/>
                <a:gd name="T98" fmla="*/ 0 w 622"/>
                <a:gd name="T99" fmla="*/ 55443438 h 192"/>
                <a:gd name="T100" fmla="*/ 0 w 622"/>
                <a:gd name="T101" fmla="*/ 55443438 h 192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622" h="192">
                  <a:moveTo>
                    <a:pt x="0" y="22"/>
                  </a:moveTo>
                  <a:lnTo>
                    <a:pt x="0" y="22"/>
                  </a:lnTo>
                  <a:lnTo>
                    <a:pt x="6" y="28"/>
                  </a:lnTo>
                  <a:lnTo>
                    <a:pt x="44" y="20"/>
                  </a:lnTo>
                  <a:lnTo>
                    <a:pt x="86" y="12"/>
                  </a:lnTo>
                  <a:lnTo>
                    <a:pt x="126" y="8"/>
                  </a:lnTo>
                  <a:lnTo>
                    <a:pt x="168" y="8"/>
                  </a:lnTo>
                  <a:lnTo>
                    <a:pt x="202" y="8"/>
                  </a:lnTo>
                  <a:lnTo>
                    <a:pt x="234" y="10"/>
                  </a:lnTo>
                  <a:lnTo>
                    <a:pt x="266" y="14"/>
                  </a:lnTo>
                  <a:lnTo>
                    <a:pt x="296" y="20"/>
                  </a:lnTo>
                  <a:lnTo>
                    <a:pt x="328" y="28"/>
                  </a:lnTo>
                  <a:lnTo>
                    <a:pt x="358" y="36"/>
                  </a:lnTo>
                  <a:lnTo>
                    <a:pt x="388" y="46"/>
                  </a:lnTo>
                  <a:lnTo>
                    <a:pt x="416" y="58"/>
                  </a:lnTo>
                  <a:lnTo>
                    <a:pt x="444" y="70"/>
                  </a:lnTo>
                  <a:lnTo>
                    <a:pt x="472" y="84"/>
                  </a:lnTo>
                  <a:lnTo>
                    <a:pt x="498" y="98"/>
                  </a:lnTo>
                  <a:lnTo>
                    <a:pt x="524" y="116"/>
                  </a:lnTo>
                  <a:lnTo>
                    <a:pt x="548" y="132"/>
                  </a:lnTo>
                  <a:lnTo>
                    <a:pt x="572" y="152"/>
                  </a:lnTo>
                  <a:lnTo>
                    <a:pt x="596" y="172"/>
                  </a:lnTo>
                  <a:lnTo>
                    <a:pt x="618" y="192"/>
                  </a:lnTo>
                  <a:lnTo>
                    <a:pt x="622" y="184"/>
                  </a:lnTo>
                  <a:lnTo>
                    <a:pt x="598" y="164"/>
                  </a:lnTo>
                  <a:lnTo>
                    <a:pt x="576" y="144"/>
                  </a:lnTo>
                  <a:lnTo>
                    <a:pt x="552" y="126"/>
                  </a:lnTo>
                  <a:lnTo>
                    <a:pt x="526" y="108"/>
                  </a:lnTo>
                  <a:lnTo>
                    <a:pt x="500" y="92"/>
                  </a:lnTo>
                  <a:lnTo>
                    <a:pt x="474" y="76"/>
                  </a:lnTo>
                  <a:lnTo>
                    <a:pt x="446" y="62"/>
                  </a:lnTo>
                  <a:lnTo>
                    <a:pt x="418" y="50"/>
                  </a:lnTo>
                  <a:lnTo>
                    <a:pt x="388" y="38"/>
                  </a:lnTo>
                  <a:lnTo>
                    <a:pt x="358" y="28"/>
                  </a:lnTo>
                  <a:lnTo>
                    <a:pt x="328" y="20"/>
                  </a:lnTo>
                  <a:lnTo>
                    <a:pt x="298" y="12"/>
                  </a:lnTo>
                  <a:lnTo>
                    <a:pt x="266" y="6"/>
                  </a:lnTo>
                  <a:lnTo>
                    <a:pt x="234" y="2"/>
                  </a:lnTo>
                  <a:lnTo>
                    <a:pt x="202" y="0"/>
                  </a:lnTo>
                  <a:lnTo>
                    <a:pt x="168" y="0"/>
                  </a:lnTo>
                  <a:lnTo>
                    <a:pt x="126" y="0"/>
                  </a:lnTo>
                  <a:lnTo>
                    <a:pt x="84" y="4"/>
                  </a:lnTo>
                  <a:lnTo>
                    <a:pt x="42" y="12"/>
                  </a:lnTo>
                  <a:lnTo>
                    <a:pt x="0" y="2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1" name="Freeform 149"/>
            <p:cNvSpPr>
              <a:spLocks/>
            </p:cNvSpPr>
            <p:nvPr/>
          </p:nvSpPr>
          <p:spPr bwMode="auto">
            <a:xfrm>
              <a:off x="5218113" y="3167063"/>
              <a:ext cx="1050925" cy="311150"/>
            </a:xfrm>
            <a:custGeom>
              <a:avLst/>
              <a:gdLst>
                <a:gd name="T0" fmla="*/ 0 w 662"/>
                <a:gd name="T1" fmla="*/ 65524063 h 196"/>
                <a:gd name="T2" fmla="*/ 0 w 662"/>
                <a:gd name="T3" fmla="*/ 65524063 h 196"/>
                <a:gd name="T4" fmla="*/ 10080625 w 662"/>
                <a:gd name="T5" fmla="*/ 80645000 h 196"/>
                <a:gd name="T6" fmla="*/ 15120938 w 662"/>
                <a:gd name="T7" fmla="*/ 80645000 h 196"/>
                <a:gd name="T8" fmla="*/ 15120938 w 662"/>
                <a:gd name="T9" fmla="*/ 80645000 h 196"/>
                <a:gd name="T10" fmla="*/ 126007813 w 662"/>
                <a:gd name="T11" fmla="*/ 55443438 h 196"/>
                <a:gd name="T12" fmla="*/ 241935000 w 662"/>
                <a:gd name="T13" fmla="*/ 35282188 h 196"/>
                <a:gd name="T14" fmla="*/ 357862188 w 662"/>
                <a:gd name="T15" fmla="*/ 20161250 h 196"/>
                <a:gd name="T16" fmla="*/ 478829688 w 662"/>
                <a:gd name="T17" fmla="*/ 20161250 h 196"/>
                <a:gd name="T18" fmla="*/ 478829688 w 662"/>
                <a:gd name="T19" fmla="*/ 20161250 h 196"/>
                <a:gd name="T20" fmla="*/ 569555313 w 662"/>
                <a:gd name="T21" fmla="*/ 20161250 h 196"/>
                <a:gd name="T22" fmla="*/ 655240625 w 662"/>
                <a:gd name="T23" fmla="*/ 25201563 h 196"/>
                <a:gd name="T24" fmla="*/ 740925938 w 662"/>
                <a:gd name="T25" fmla="*/ 35282188 h 196"/>
                <a:gd name="T26" fmla="*/ 821570938 w 662"/>
                <a:gd name="T27" fmla="*/ 50403125 h 196"/>
                <a:gd name="T28" fmla="*/ 907256250 w 662"/>
                <a:gd name="T29" fmla="*/ 70564375 h 196"/>
                <a:gd name="T30" fmla="*/ 987901250 w 662"/>
                <a:gd name="T31" fmla="*/ 95765938 h 196"/>
                <a:gd name="T32" fmla="*/ 1068546250 w 662"/>
                <a:gd name="T33" fmla="*/ 120967500 h 196"/>
                <a:gd name="T34" fmla="*/ 1144150938 w 662"/>
                <a:gd name="T35" fmla="*/ 151209375 h 196"/>
                <a:gd name="T36" fmla="*/ 1144150938 w 662"/>
                <a:gd name="T37" fmla="*/ 151209375 h 196"/>
                <a:gd name="T38" fmla="*/ 1214715313 w 662"/>
                <a:gd name="T39" fmla="*/ 186491563 h 196"/>
                <a:gd name="T40" fmla="*/ 1285279688 w 662"/>
                <a:gd name="T41" fmla="*/ 221773750 h 196"/>
                <a:gd name="T42" fmla="*/ 1350803750 w 662"/>
                <a:gd name="T43" fmla="*/ 257055938 h 196"/>
                <a:gd name="T44" fmla="*/ 1421368125 w 662"/>
                <a:gd name="T45" fmla="*/ 297378438 h 196"/>
                <a:gd name="T46" fmla="*/ 1481851875 w 662"/>
                <a:gd name="T47" fmla="*/ 342741250 h 196"/>
                <a:gd name="T48" fmla="*/ 1542335625 w 662"/>
                <a:gd name="T49" fmla="*/ 393144375 h 196"/>
                <a:gd name="T50" fmla="*/ 1602819375 w 662"/>
                <a:gd name="T51" fmla="*/ 438507188 h 196"/>
                <a:gd name="T52" fmla="*/ 1663303125 w 662"/>
                <a:gd name="T53" fmla="*/ 493950625 h 196"/>
                <a:gd name="T54" fmla="*/ 1663303125 w 662"/>
                <a:gd name="T55" fmla="*/ 493950625 h 196"/>
                <a:gd name="T56" fmla="*/ 1668343438 w 662"/>
                <a:gd name="T57" fmla="*/ 473789375 h 196"/>
                <a:gd name="T58" fmla="*/ 1668343438 w 662"/>
                <a:gd name="T59" fmla="*/ 473789375 h 196"/>
                <a:gd name="T60" fmla="*/ 1612900000 w 662"/>
                <a:gd name="T61" fmla="*/ 418345938 h 196"/>
                <a:gd name="T62" fmla="*/ 1547375938 w 662"/>
                <a:gd name="T63" fmla="*/ 367942813 h 196"/>
                <a:gd name="T64" fmla="*/ 1486892188 w 662"/>
                <a:gd name="T65" fmla="*/ 322580000 h 196"/>
                <a:gd name="T66" fmla="*/ 1421368125 w 662"/>
                <a:gd name="T67" fmla="*/ 277217188 h 196"/>
                <a:gd name="T68" fmla="*/ 1350803750 w 662"/>
                <a:gd name="T69" fmla="*/ 231854375 h 196"/>
                <a:gd name="T70" fmla="*/ 1280239375 w 662"/>
                <a:gd name="T71" fmla="*/ 191531875 h 196"/>
                <a:gd name="T72" fmla="*/ 1209675000 w 662"/>
                <a:gd name="T73" fmla="*/ 156249688 h 196"/>
                <a:gd name="T74" fmla="*/ 1134070313 w 662"/>
                <a:gd name="T75" fmla="*/ 126007813 h 196"/>
                <a:gd name="T76" fmla="*/ 1058465625 w 662"/>
                <a:gd name="T77" fmla="*/ 95765938 h 196"/>
                <a:gd name="T78" fmla="*/ 977820625 w 662"/>
                <a:gd name="T79" fmla="*/ 70564375 h 196"/>
                <a:gd name="T80" fmla="*/ 897175625 w 662"/>
                <a:gd name="T81" fmla="*/ 50403125 h 196"/>
                <a:gd name="T82" fmla="*/ 816530625 w 662"/>
                <a:gd name="T83" fmla="*/ 30241875 h 196"/>
                <a:gd name="T84" fmla="*/ 735885625 w 662"/>
                <a:gd name="T85" fmla="*/ 15120938 h 196"/>
                <a:gd name="T86" fmla="*/ 650200313 w 662"/>
                <a:gd name="T87" fmla="*/ 5040313 h 196"/>
                <a:gd name="T88" fmla="*/ 564515000 w 662"/>
                <a:gd name="T89" fmla="*/ 0 h 196"/>
                <a:gd name="T90" fmla="*/ 478829688 w 662"/>
                <a:gd name="T91" fmla="*/ 0 h 196"/>
                <a:gd name="T92" fmla="*/ 478829688 w 662"/>
                <a:gd name="T93" fmla="*/ 0 h 196"/>
                <a:gd name="T94" fmla="*/ 357862188 w 662"/>
                <a:gd name="T95" fmla="*/ 0 h 196"/>
                <a:gd name="T96" fmla="*/ 236894688 w 662"/>
                <a:gd name="T97" fmla="*/ 15120938 h 196"/>
                <a:gd name="T98" fmla="*/ 115927188 w 662"/>
                <a:gd name="T99" fmla="*/ 35282188 h 196"/>
                <a:gd name="T100" fmla="*/ 0 w 662"/>
                <a:gd name="T101" fmla="*/ 65524063 h 196"/>
                <a:gd name="T102" fmla="*/ 0 w 662"/>
                <a:gd name="T103" fmla="*/ 65524063 h 19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662" h="196">
                  <a:moveTo>
                    <a:pt x="0" y="26"/>
                  </a:moveTo>
                  <a:lnTo>
                    <a:pt x="0" y="26"/>
                  </a:lnTo>
                  <a:lnTo>
                    <a:pt x="4" y="32"/>
                  </a:lnTo>
                  <a:lnTo>
                    <a:pt x="6" y="32"/>
                  </a:lnTo>
                  <a:lnTo>
                    <a:pt x="50" y="22"/>
                  </a:lnTo>
                  <a:lnTo>
                    <a:pt x="96" y="14"/>
                  </a:lnTo>
                  <a:lnTo>
                    <a:pt x="142" y="8"/>
                  </a:lnTo>
                  <a:lnTo>
                    <a:pt x="190" y="8"/>
                  </a:lnTo>
                  <a:lnTo>
                    <a:pt x="226" y="8"/>
                  </a:lnTo>
                  <a:lnTo>
                    <a:pt x="260" y="10"/>
                  </a:lnTo>
                  <a:lnTo>
                    <a:pt x="294" y="14"/>
                  </a:lnTo>
                  <a:lnTo>
                    <a:pt x="326" y="20"/>
                  </a:lnTo>
                  <a:lnTo>
                    <a:pt x="360" y="28"/>
                  </a:lnTo>
                  <a:lnTo>
                    <a:pt x="392" y="38"/>
                  </a:lnTo>
                  <a:lnTo>
                    <a:pt x="424" y="48"/>
                  </a:lnTo>
                  <a:lnTo>
                    <a:pt x="454" y="60"/>
                  </a:lnTo>
                  <a:lnTo>
                    <a:pt x="482" y="74"/>
                  </a:lnTo>
                  <a:lnTo>
                    <a:pt x="510" y="88"/>
                  </a:lnTo>
                  <a:lnTo>
                    <a:pt x="536" y="102"/>
                  </a:lnTo>
                  <a:lnTo>
                    <a:pt x="564" y="118"/>
                  </a:lnTo>
                  <a:lnTo>
                    <a:pt x="588" y="136"/>
                  </a:lnTo>
                  <a:lnTo>
                    <a:pt x="612" y="156"/>
                  </a:lnTo>
                  <a:lnTo>
                    <a:pt x="636" y="174"/>
                  </a:lnTo>
                  <a:lnTo>
                    <a:pt x="660" y="196"/>
                  </a:lnTo>
                  <a:lnTo>
                    <a:pt x="662" y="188"/>
                  </a:lnTo>
                  <a:lnTo>
                    <a:pt x="640" y="166"/>
                  </a:lnTo>
                  <a:lnTo>
                    <a:pt x="614" y="146"/>
                  </a:lnTo>
                  <a:lnTo>
                    <a:pt x="590" y="128"/>
                  </a:lnTo>
                  <a:lnTo>
                    <a:pt x="564" y="110"/>
                  </a:lnTo>
                  <a:lnTo>
                    <a:pt x="536" y="92"/>
                  </a:lnTo>
                  <a:lnTo>
                    <a:pt x="508" y="76"/>
                  </a:lnTo>
                  <a:lnTo>
                    <a:pt x="480" y="62"/>
                  </a:lnTo>
                  <a:lnTo>
                    <a:pt x="450" y="50"/>
                  </a:lnTo>
                  <a:lnTo>
                    <a:pt x="420" y="38"/>
                  </a:lnTo>
                  <a:lnTo>
                    <a:pt x="388" y="28"/>
                  </a:lnTo>
                  <a:lnTo>
                    <a:pt x="356" y="20"/>
                  </a:lnTo>
                  <a:lnTo>
                    <a:pt x="324" y="12"/>
                  </a:lnTo>
                  <a:lnTo>
                    <a:pt x="292" y="6"/>
                  </a:lnTo>
                  <a:lnTo>
                    <a:pt x="258" y="2"/>
                  </a:lnTo>
                  <a:lnTo>
                    <a:pt x="224" y="0"/>
                  </a:lnTo>
                  <a:lnTo>
                    <a:pt x="190" y="0"/>
                  </a:lnTo>
                  <a:lnTo>
                    <a:pt x="142" y="0"/>
                  </a:lnTo>
                  <a:lnTo>
                    <a:pt x="94" y="6"/>
                  </a:lnTo>
                  <a:lnTo>
                    <a:pt x="46" y="14"/>
                  </a:lnTo>
                  <a:lnTo>
                    <a:pt x="0" y="2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2" name="Freeform 150"/>
            <p:cNvSpPr>
              <a:spLocks/>
            </p:cNvSpPr>
            <p:nvPr/>
          </p:nvSpPr>
          <p:spPr bwMode="auto">
            <a:xfrm>
              <a:off x="5183188" y="3103563"/>
              <a:ext cx="1117600" cy="314325"/>
            </a:xfrm>
            <a:custGeom>
              <a:avLst/>
              <a:gdLst>
                <a:gd name="T0" fmla="*/ 0 w 704"/>
                <a:gd name="T1" fmla="*/ 80645000 h 198"/>
                <a:gd name="T2" fmla="*/ 0 w 704"/>
                <a:gd name="T3" fmla="*/ 80645000 h 198"/>
                <a:gd name="T4" fmla="*/ 10080625 w 704"/>
                <a:gd name="T5" fmla="*/ 95765938 h 198"/>
                <a:gd name="T6" fmla="*/ 10080625 w 704"/>
                <a:gd name="T7" fmla="*/ 95765938 h 198"/>
                <a:gd name="T8" fmla="*/ 10080625 w 704"/>
                <a:gd name="T9" fmla="*/ 95765938 h 198"/>
                <a:gd name="T10" fmla="*/ 136088438 w 704"/>
                <a:gd name="T11" fmla="*/ 60483750 h 198"/>
                <a:gd name="T12" fmla="*/ 267136563 w 704"/>
                <a:gd name="T13" fmla="*/ 40322500 h 198"/>
                <a:gd name="T14" fmla="*/ 398184688 w 704"/>
                <a:gd name="T15" fmla="*/ 25201563 h 198"/>
                <a:gd name="T16" fmla="*/ 534273125 w 704"/>
                <a:gd name="T17" fmla="*/ 20161250 h 198"/>
                <a:gd name="T18" fmla="*/ 534273125 w 704"/>
                <a:gd name="T19" fmla="*/ 20161250 h 198"/>
                <a:gd name="T20" fmla="*/ 630039063 w 704"/>
                <a:gd name="T21" fmla="*/ 20161250 h 198"/>
                <a:gd name="T22" fmla="*/ 720764688 w 704"/>
                <a:gd name="T23" fmla="*/ 25201563 h 198"/>
                <a:gd name="T24" fmla="*/ 811490313 w 704"/>
                <a:gd name="T25" fmla="*/ 40322500 h 198"/>
                <a:gd name="T26" fmla="*/ 902215938 w 704"/>
                <a:gd name="T27" fmla="*/ 55443438 h 198"/>
                <a:gd name="T28" fmla="*/ 987901250 w 704"/>
                <a:gd name="T29" fmla="*/ 75604688 h 198"/>
                <a:gd name="T30" fmla="*/ 1073586563 w 704"/>
                <a:gd name="T31" fmla="*/ 100806250 h 198"/>
                <a:gd name="T32" fmla="*/ 1154231563 w 704"/>
                <a:gd name="T33" fmla="*/ 126007813 h 198"/>
                <a:gd name="T34" fmla="*/ 1239916875 w 704"/>
                <a:gd name="T35" fmla="*/ 161290000 h 198"/>
                <a:gd name="T36" fmla="*/ 1239916875 w 704"/>
                <a:gd name="T37" fmla="*/ 161290000 h 198"/>
                <a:gd name="T38" fmla="*/ 1310481250 w 704"/>
                <a:gd name="T39" fmla="*/ 191531875 h 198"/>
                <a:gd name="T40" fmla="*/ 1381045625 w 704"/>
                <a:gd name="T41" fmla="*/ 226814063 h 198"/>
                <a:gd name="T42" fmla="*/ 1451610000 w 704"/>
                <a:gd name="T43" fmla="*/ 267136563 h 198"/>
                <a:gd name="T44" fmla="*/ 1517134063 w 704"/>
                <a:gd name="T45" fmla="*/ 307459063 h 198"/>
                <a:gd name="T46" fmla="*/ 1582658125 w 704"/>
                <a:gd name="T47" fmla="*/ 352821875 h 198"/>
                <a:gd name="T48" fmla="*/ 1643141875 w 704"/>
                <a:gd name="T49" fmla="*/ 398184688 h 198"/>
                <a:gd name="T50" fmla="*/ 1703625625 w 704"/>
                <a:gd name="T51" fmla="*/ 448587813 h 198"/>
                <a:gd name="T52" fmla="*/ 1764109375 w 704"/>
                <a:gd name="T53" fmla="*/ 498990938 h 198"/>
                <a:gd name="T54" fmla="*/ 1764109375 w 704"/>
                <a:gd name="T55" fmla="*/ 498990938 h 198"/>
                <a:gd name="T56" fmla="*/ 1774190000 w 704"/>
                <a:gd name="T57" fmla="*/ 478829688 h 198"/>
                <a:gd name="T58" fmla="*/ 1774190000 w 704"/>
                <a:gd name="T59" fmla="*/ 478829688 h 198"/>
                <a:gd name="T60" fmla="*/ 1708665938 w 704"/>
                <a:gd name="T61" fmla="*/ 428426563 h 198"/>
                <a:gd name="T62" fmla="*/ 1648182188 w 704"/>
                <a:gd name="T63" fmla="*/ 372983125 h 198"/>
                <a:gd name="T64" fmla="*/ 1577617813 w 704"/>
                <a:gd name="T65" fmla="*/ 322580000 h 198"/>
                <a:gd name="T66" fmla="*/ 1507053438 w 704"/>
                <a:gd name="T67" fmla="*/ 277217188 h 198"/>
                <a:gd name="T68" fmla="*/ 1436489063 w 704"/>
                <a:gd name="T69" fmla="*/ 236894688 h 198"/>
                <a:gd name="T70" fmla="*/ 1365924688 w 704"/>
                <a:gd name="T71" fmla="*/ 196572188 h 198"/>
                <a:gd name="T72" fmla="*/ 1290320000 w 704"/>
                <a:gd name="T73" fmla="*/ 161290000 h 198"/>
                <a:gd name="T74" fmla="*/ 1209675000 w 704"/>
                <a:gd name="T75" fmla="*/ 126007813 h 198"/>
                <a:gd name="T76" fmla="*/ 1134070313 w 704"/>
                <a:gd name="T77" fmla="*/ 95765938 h 198"/>
                <a:gd name="T78" fmla="*/ 1053425313 w 704"/>
                <a:gd name="T79" fmla="*/ 70564375 h 198"/>
                <a:gd name="T80" fmla="*/ 967740000 w 704"/>
                <a:gd name="T81" fmla="*/ 50403125 h 198"/>
                <a:gd name="T82" fmla="*/ 887095000 w 704"/>
                <a:gd name="T83" fmla="*/ 30241875 h 198"/>
                <a:gd name="T84" fmla="*/ 801409688 w 704"/>
                <a:gd name="T85" fmla="*/ 15120938 h 198"/>
                <a:gd name="T86" fmla="*/ 710684063 w 704"/>
                <a:gd name="T87" fmla="*/ 5040313 h 198"/>
                <a:gd name="T88" fmla="*/ 624998750 w 704"/>
                <a:gd name="T89" fmla="*/ 0 h 198"/>
                <a:gd name="T90" fmla="*/ 534273125 w 704"/>
                <a:gd name="T91" fmla="*/ 0 h 198"/>
                <a:gd name="T92" fmla="*/ 534273125 w 704"/>
                <a:gd name="T93" fmla="*/ 0 h 198"/>
                <a:gd name="T94" fmla="*/ 398184688 w 704"/>
                <a:gd name="T95" fmla="*/ 5040313 h 198"/>
                <a:gd name="T96" fmla="*/ 262096250 w 704"/>
                <a:gd name="T97" fmla="*/ 20161250 h 198"/>
                <a:gd name="T98" fmla="*/ 126007813 w 704"/>
                <a:gd name="T99" fmla="*/ 45362813 h 198"/>
                <a:gd name="T100" fmla="*/ 0 w 704"/>
                <a:gd name="T101" fmla="*/ 80645000 h 198"/>
                <a:gd name="T102" fmla="*/ 0 w 704"/>
                <a:gd name="T103" fmla="*/ 80645000 h 19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0" t="0" r="r" b="b"/>
              <a:pathLst>
                <a:path w="704" h="198">
                  <a:moveTo>
                    <a:pt x="0" y="32"/>
                  </a:moveTo>
                  <a:lnTo>
                    <a:pt x="0" y="32"/>
                  </a:lnTo>
                  <a:lnTo>
                    <a:pt x="4" y="38"/>
                  </a:lnTo>
                  <a:lnTo>
                    <a:pt x="54" y="24"/>
                  </a:lnTo>
                  <a:lnTo>
                    <a:pt x="106" y="16"/>
                  </a:lnTo>
                  <a:lnTo>
                    <a:pt x="158" y="10"/>
                  </a:lnTo>
                  <a:lnTo>
                    <a:pt x="212" y="8"/>
                  </a:lnTo>
                  <a:lnTo>
                    <a:pt x="250" y="8"/>
                  </a:lnTo>
                  <a:lnTo>
                    <a:pt x="286" y="10"/>
                  </a:lnTo>
                  <a:lnTo>
                    <a:pt x="322" y="16"/>
                  </a:lnTo>
                  <a:lnTo>
                    <a:pt x="358" y="22"/>
                  </a:lnTo>
                  <a:lnTo>
                    <a:pt x="392" y="30"/>
                  </a:lnTo>
                  <a:lnTo>
                    <a:pt x="426" y="40"/>
                  </a:lnTo>
                  <a:lnTo>
                    <a:pt x="458" y="50"/>
                  </a:lnTo>
                  <a:lnTo>
                    <a:pt x="492" y="64"/>
                  </a:lnTo>
                  <a:lnTo>
                    <a:pt x="520" y="76"/>
                  </a:lnTo>
                  <a:lnTo>
                    <a:pt x="548" y="90"/>
                  </a:lnTo>
                  <a:lnTo>
                    <a:pt x="576" y="106"/>
                  </a:lnTo>
                  <a:lnTo>
                    <a:pt x="602" y="122"/>
                  </a:lnTo>
                  <a:lnTo>
                    <a:pt x="628" y="140"/>
                  </a:lnTo>
                  <a:lnTo>
                    <a:pt x="652" y="158"/>
                  </a:lnTo>
                  <a:lnTo>
                    <a:pt x="676" y="178"/>
                  </a:lnTo>
                  <a:lnTo>
                    <a:pt x="700" y="198"/>
                  </a:lnTo>
                  <a:lnTo>
                    <a:pt x="704" y="190"/>
                  </a:lnTo>
                  <a:lnTo>
                    <a:pt x="678" y="170"/>
                  </a:lnTo>
                  <a:lnTo>
                    <a:pt x="654" y="148"/>
                  </a:lnTo>
                  <a:lnTo>
                    <a:pt x="626" y="128"/>
                  </a:lnTo>
                  <a:lnTo>
                    <a:pt x="598" y="110"/>
                  </a:lnTo>
                  <a:lnTo>
                    <a:pt x="570" y="94"/>
                  </a:lnTo>
                  <a:lnTo>
                    <a:pt x="542" y="78"/>
                  </a:lnTo>
                  <a:lnTo>
                    <a:pt x="512" y="64"/>
                  </a:lnTo>
                  <a:lnTo>
                    <a:pt x="480" y="50"/>
                  </a:lnTo>
                  <a:lnTo>
                    <a:pt x="450" y="38"/>
                  </a:lnTo>
                  <a:lnTo>
                    <a:pt x="418" y="28"/>
                  </a:lnTo>
                  <a:lnTo>
                    <a:pt x="384" y="20"/>
                  </a:lnTo>
                  <a:lnTo>
                    <a:pt x="352" y="12"/>
                  </a:lnTo>
                  <a:lnTo>
                    <a:pt x="318" y="6"/>
                  </a:lnTo>
                  <a:lnTo>
                    <a:pt x="282" y="2"/>
                  </a:lnTo>
                  <a:lnTo>
                    <a:pt x="248" y="0"/>
                  </a:lnTo>
                  <a:lnTo>
                    <a:pt x="212" y="0"/>
                  </a:lnTo>
                  <a:lnTo>
                    <a:pt x="158" y="2"/>
                  </a:lnTo>
                  <a:lnTo>
                    <a:pt x="104" y="8"/>
                  </a:lnTo>
                  <a:lnTo>
                    <a:pt x="50" y="18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3" name="Freeform 151"/>
            <p:cNvSpPr>
              <a:spLocks/>
            </p:cNvSpPr>
            <p:nvPr/>
          </p:nvSpPr>
          <p:spPr bwMode="auto">
            <a:xfrm>
              <a:off x="5141913" y="3040063"/>
              <a:ext cx="1184275" cy="317500"/>
            </a:xfrm>
            <a:custGeom>
              <a:avLst/>
              <a:gdLst>
                <a:gd name="T0" fmla="*/ 0 w 746"/>
                <a:gd name="T1" fmla="*/ 95765938 h 200"/>
                <a:gd name="T2" fmla="*/ 0 w 746"/>
                <a:gd name="T3" fmla="*/ 95765938 h 200"/>
                <a:gd name="T4" fmla="*/ 10080625 w 746"/>
                <a:gd name="T5" fmla="*/ 105846563 h 200"/>
                <a:gd name="T6" fmla="*/ 10080625 w 746"/>
                <a:gd name="T7" fmla="*/ 105846563 h 200"/>
                <a:gd name="T8" fmla="*/ 15120938 w 746"/>
                <a:gd name="T9" fmla="*/ 110886875 h 200"/>
                <a:gd name="T10" fmla="*/ 15120938 w 746"/>
                <a:gd name="T11" fmla="*/ 110886875 h 200"/>
                <a:gd name="T12" fmla="*/ 156249688 w 746"/>
                <a:gd name="T13" fmla="*/ 70564375 h 200"/>
                <a:gd name="T14" fmla="*/ 302418750 w 746"/>
                <a:gd name="T15" fmla="*/ 40322500 h 200"/>
                <a:gd name="T16" fmla="*/ 448587813 w 746"/>
                <a:gd name="T17" fmla="*/ 25201563 h 200"/>
                <a:gd name="T18" fmla="*/ 524192500 w 746"/>
                <a:gd name="T19" fmla="*/ 20161250 h 200"/>
                <a:gd name="T20" fmla="*/ 599797188 w 746"/>
                <a:gd name="T21" fmla="*/ 20161250 h 200"/>
                <a:gd name="T22" fmla="*/ 599797188 w 746"/>
                <a:gd name="T23" fmla="*/ 20161250 h 200"/>
                <a:gd name="T24" fmla="*/ 700603438 w 746"/>
                <a:gd name="T25" fmla="*/ 20161250 h 200"/>
                <a:gd name="T26" fmla="*/ 796369375 w 746"/>
                <a:gd name="T27" fmla="*/ 30241875 h 200"/>
                <a:gd name="T28" fmla="*/ 892135313 w 746"/>
                <a:gd name="T29" fmla="*/ 40322500 h 200"/>
                <a:gd name="T30" fmla="*/ 987901250 w 746"/>
                <a:gd name="T31" fmla="*/ 55443438 h 200"/>
                <a:gd name="T32" fmla="*/ 1078626875 w 746"/>
                <a:gd name="T33" fmla="*/ 80645000 h 200"/>
                <a:gd name="T34" fmla="*/ 1169352500 w 746"/>
                <a:gd name="T35" fmla="*/ 105846563 h 200"/>
                <a:gd name="T36" fmla="*/ 1255037813 w 746"/>
                <a:gd name="T37" fmla="*/ 136088438 h 200"/>
                <a:gd name="T38" fmla="*/ 1345763438 w 746"/>
                <a:gd name="T39" fmla="*/ 166330313 h 200"/>
                <a:gd name="T40" fmla="*/ 1345763438 w 746"/>
                <a:gd name="T41" fmla="*/ 166330313 h 200"/>
                <a:gd name="T42" fmla="*/ 1416327813 w 746"/>
                <a:gd name="T43" fmla="*/ 201612500 h 200"/>
                <a:gd name="T44" fmla="*/ 1486892188 w 746"/>
                <a:gd name="T45" fmla="*/ 236894688 h 200"/>
                <a:gd name="T46" fmla="*/ 1557456563 w 746"/>
                <a:gd name="T47" fmla="*/ 272176875 h 200"/>
                <a:gd name="T48" fmla="*/ 1622980625 w 746"/>
                <a:gd name="T49" fmla="*/ 312499375 h 200"/>
                <a:gd name="T50" fmla="*/ 1688504688 w 746"/>
                <a:gd name="T51" fmla="*/ 357862188 h 200"/>
                <a:gd name="T52" fmla="*/ 1754028750 w 746"/>
                <a:gd name="T53" fmla="*/ 403225000 h 200"/>
                <a:gd name="T54" fmla="*/ 1814512500 w 746"/>
                <a:gd name="T55" fmla="*/ 453628125 h 200"/>
                <a:gd name="T56" fmla="*/ 1874996250 w 746"/>
                <a:gd name="T57" fmla="*/ 504031250 h 200"/>
                <a:gd name="T58" fmla="*/ 1874996250 w 746"/>
                <a:gd name="T59" fmla="*/ 504031250 h 200"/>
                <a:gd name="T60" fmla="*/ 1880036563 w 746"/>
                <a:gd name="T61" fmla="*/ 483870000 h 200"/>
                <a:gd name="T62" fmla="*/ 1880036563 w 746"/>
                <a:gd name="T63" fmla="*/ 483870000 h 200"/>
                <a:gd name="T64" fmla="*/ 1814512500 w 746"/>
                <a:gd name="T65" fmla="*/ 428426563 h 200"/>
                <a:gd name="T66" fmla="*/ 1748988438 w 746"/>
                <a:gd name="T67" fmla="*/ 378023438 h 200"/>
                <a:gd name="T68" fmla="*/ 1678424063 w 746"/>
                <a:gd name="T69" fmla="*/ 327620313 h 200"/>
                <a:gd name="T70" fmla="*/ 1607859688 w 746"/>
                <a:gd name="T71" fmla="*/ 282257500 h 200"/>
                <a:gd name="T72" fmla="*/ 1532255000 w 746"/>
                <a:gd name="T73" fmla="*/ 236894688 h 200"/>
                <a:gd name="T74" fmla="*/ 1456650313 w 746"/>
                <a:gd name="T75" fmla="*/ 196572188 h 200"/>
                <a:gd name="T76" fmla="*/ 1376005313 w 746"/>
                <a:gd name="T77" fmla="*/ 161290000 h 200"/>
                <a:gd name="T78" fmla="*/ 1300400625 w 746"/>
                <a:gd name="T79" fmla="*/ 126007813 h 200"/>
                <a:gd name="T80" fmla="*/ 1214715313 w 746"/>
                <a:gd name="T81" fmla="*/ 95765938 h 200"/>
                <a:gd name="T82" fmla="*/ 1134070313 w 746"/>
                <a:gd name="T83" fmla="*/ 70564375 h 200"/>
                <a:gd name="T84" fmla="*/ 1048385000 w 746"/>
                <a:gd name="T85" fmla="*/ 50403125 h 200"/>
                <a:gd name="T86" fmla="*/ 962699688 w 746"/>
                <a:gd name="T87" fmla="*/ 30241875 h 200"/>
                <a:gd name="T88" fmla="*/ 871974063 w 746"/>
                <a:gd name="T89" fmla="*/ 15120938 h 200"/>
                <a:gd name="T90" fmla="*/ 781248438 w 746"/>
                <a:gd name="T91" fmla="*/ 5040313 h 200"/>
                <a:gd name="T92" fmla="*/ 695563125 w 746"/>
                <a:gd name="T93" fmla="*/ 0 h 200"/>
                <a:gd name="T94" fmla="*/ 599797188 w 746"/>
                <a:gd name="T95" fmla="*/ 0 h 200"/>
                <a:gd name="T96" fmla="*/ 599797188 w 746"/>
                <a:gd name="T97" fmla="*/ 0 h 200"/>
                <a:gd name="T98" fmla="*/ 524192500 w 746"/>
                <a:gd name="T99" fmla="*/ 0 h 200"/>
                <a:gd name="T100" fmla="*/ 443547500 w 746"/>
                <a:gd name="T101" fmla="*/ 5040313 h 200"/>
                <a:gd name="T102" fmla="*/ 367942813 w 746"/>
                <a:gd name="T103" fmla="*/ 10080625 h 200"/>
                <a:gd name="T104" fmla="*/ 292338125 w 746"/>
                <a:gd name="T105" fmla="*/ 20161250 h 200"/>
                <a:gd name="T106" fmla="*/ 146169063 w 746"/>
                <a:gd name="T107" fmla="*/ 50403125 h 200"/>
                <a:gd name="T108" fmla="*/ 0 w 746"/>
                <a:gd name="T109" fmla="*/ 95765938 h 200"/>
                <a:gd name="T110" fmla="*/ 0 w 746"/>
                <a:gd name="T111" fmla="*/ 95765938 h 20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746" h="200">
                  <a:moveTo>
                    <a:pt x="0" y="38"/>
                  </a:moveTo>
                  <a:lnTo>
                    <a:pt x="0" y="38"/>
                  </a:lnTo>
                  <a:lnTo>
                    <a:pt x="4" y="42"/>
                  </a:lnTo>
                  <a:lnTo>
                    <a:pt x="6" y="44"/>
                  </a:lnTo>
                  <a:lnTo>
                    <a:pt x="62" y="28"/>
                  </a:lnTo>
                  <a:lnTo>
                    <a:pt x="120" y="16"/>
                  </a:lnTo>
                  <a:lnTo>
                    <a:pt x="178" y="10"/>
                  </a:lnTo>
                  <a:lnTo>
                    <a:pt x="208" y="8"/>
                  </a:lnTo>
                  <a:lnTo>
                    <a:pt x="238" y="8"/>
                  </a:lnTo>
                  <a:lnTo>
                    <a:pt x="278" y="8"/>
                  </a:lnTo>
                  <a:lnTo>
                    <a:pt x="316" y="12"/>
                  </a:lnTo>
                  <a:lnTo>
                    <a:pt x="354" y="16"/>
                  </a:lnTo>
                  <a:lnTo>
                    <a:pt x="392" y="22"/>
                  </a:lnTo>
                  <a:lnTo>
                    <a:pt x="428" y="32"/>
                  </a:lnTo>
                  <a:lnTo>
                    <a:pt x="464" y="42"/>
                  </a:lnTo>
                  <a:lnTo>
                    <a:pt x="498" y="54"/>
                  </a:lnTo>
                  <a:lnTo>
                    <a:pt x="534" y="66"/>
                  </a:lnTo>
                  <a:lnTo>
                    <a:pt x="562" y="80"/>
                  </a:lnTo>
                  <a:lnTo>
                    <a:pt x="590" y="94"/>
                  </a:lnTo>
                  <a:lnTo>
                    <a:pt x="618" y="108"/>
                  </a:lnTo>
                  <a:lnTo>
                    <a:pt x="644" y="124"/>
                  </a:lnTo>
                  <a:lnTo>
                    <a:pt x="670" y="142"/>
                  </a:lnTo>
                  <a:lnTo>
                    <a:pt x="696" y="160"/>
                  </a:lnTo>
                  <a:lnTo>
                    <a:pt x="720" y="180"/>
                  </a:lnTo>
                  <a:lnTo>
                    <a:pt x="744" y="200"/>
                  </a:lnTo>
                  <a:lnTo>
                    <a:pt x="746" y="192"/>
                  </a:lnTo>
                  <a:lnTo>
                    <a:pt x="720" y="170"/>
                  </a:lnTo>
                  <a:lnTo>
                    <a:pt x="694" y="150"/>
                  </a:lnTo>
                  <a:lnTo>
                    <a:pt x="666" y="130"/>
                  </a:lnTo>
                  <a:lnTo>
                    <a:pt x="638" y="112"/>
                  </a:lnTo>
                  <a:lnTo>
                    <a:pt x="608" y="94"/>
                  </a:lnTo>
                  <a:lnTo>
                    <a:pt x="578" y="78"/>
                  </a:lnTo>
                  <a:lnTo>
                    <a:pt x="546" y="64"/>
                  </a:lnTo>
                  <a:lnTo>
                    <a:pt x="516" y="50"/>
                  </a:lnTo>
                  <a:lnTo>
                    <a:pt x="482" y="38"/>
                  </a:lnTo>
                  <a:lnTo>
                    <a:pt x="450" y="28"/>
                  </a:lnTo>
                  <a:lnTo>
                    <a:pt x="416" y="20"/>
                  </a:lnTo>
                  <a:lnTo>
                    <a:pt x="382" y="12"/>
                  </a:lnTo>
                  <a:lnTo>
                    <a:pt x="346" y="6"/>
                  </a:lnTo>
                  <a:lnTo>
                    <a:pt x="310" y="2"/>
                  </a:lnTo>
                  <a:lnTo>
                    <a:pt x="276" y="0"/>
                  </a:lnTo>
                  <a:lnTo>
                    <a:pt x="238" y="0"/>
                  </a:lnTo>
                  <a:lnTo>
                    <a:pt x="208" y="0"/>
                  </a:lnTo>
                  <a:lnTo>
                    <a:pt x="176" y="2"/>
                  </a:lnTo>
                  <a:lnTo>
                    <a:pt x="146" y="4"/>
                  </a:lnTo>
                  <a:lnTo>
                    <a:pt x="116" y="8"/>
                  </a:lnTo>
                  <a:lnTo>
                    <a:pt x="58" y="20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4" name="Freeform 152"/>
            <p:cNvSpPr>
              <a:spLocks/>
            </p:cNvSpPr>
            <p:nvPr/>
          </p:nvSpPr>
          <p:spPr bwMode="auto">
            <a:xfrm>
              <a:off x="5100638" y="2976563"/>
              <a:ext cx="1250950" cy="320675"/>
            </a:xfrm>
            <a:custGeom>
              <a:avLst/>
              <a:gdLst>
                <a:gd name="T0" fmla="*/ 0 w 788"/>
                <a:gd name="T1" fmla="*/ 110886875 h 202"/>
                <a:gd name="T2" fmla="*/ 0 w 788"/>
                <a:gd name="T3" fmla="*/ 110886875 h 202"/>
                <a:gd name="T4" fmla="*/ 15120938 w 788"/>
                <a:gd name="T5" fmla="*/ 126007813 h 202"/>
                <a:gd name="T6" fmla="*/ 15120938 w 788"/>
                <a:gd name="T7" fmla="*/ 126007813 h 202"/>
                <a:gd name="T8" fmla="*/ 90725625 w 788"/>
                <a:gd name="T9" fmla="*/ 100806250 h 202"/>
                <a:gd name="T10" fmla="*/ 171370625 w 788"/>
                <a:gd name="T11" fmla="*/ 80645000 h 202"/>
                <a:gd name="T12" fmla="*/ 252015625 w 788"/>
                <a:gd name="T13" fmla="*/ 60483750 h 202"/>
                <a:gd name="T14" fmla="*/ 332660625 w 788"/>
                <a:gd name="T15" fmla="*/ 45362813 h 202"/>
                <a:gd name="T16" fmla="*/ 413305625 w 788"/>
                <a:gd name="T17" fmla="*/ 35282188 h 202"/>
                <a:gd name="T18" fmla="*/ 498990938 w 788"/>
                <a:gd name="T19" fmla="*/ 25201563 h 202"/>
                <a:gd name="T20" fmla="*/ 579635938 w 788"/>
                <a:gd name="T21" fmla="*/ 20161250 h 202"/>
                <a:gd name="T22" fmla="*/ 665321250 w 788"/>
                <a:gd name="T23" fmla="*/ 20161250 h 202"/>
                <a:gd name="T24" fmla="*/ 665321250 w 788"/>
                <a:gd name="T25" fmla="*/ 20161250 h 202"/>
                <a:gd name="T26" fmla="*/ 771167813 w 788"/>
                <a:gd name="T27" fmla="*/ 20161250 h 202"/>
                <a:gd name="T28" fmla="*/ 871974063 w 788"/>
                <a:gd name="T29" fmla="*/ 30241875 h 202"/>
                <a:gd name="T30" fmla="*/ 972780313 w 788"/>
                <a:gd name="T31" fmla="*/ 40322500 h 202"/>
                <a:gd name="T32" fmla="*/ 1073586563 w 788"/>
                <a:gd name="T33" fmla="*/ 60483750 h 202"/>
                <a:gd name="T34" fmla="*/ 1169352500 w 788"/>
                <a:gd name="T35" fmla="*/ 80645000 h 202"/>
                <a:gd name="T36" fmla="*/ 1265118438 w 788"/>
                <a:gd name="T37" fmla="*/ 105846563 h 202"/>
                <a:gd name="T38" fmla="*/ 1355844063 w 788"/>
                <a:gd name="T39" fmla="*/ 141128750 h 202"/>
                <a:gd name="T40" fmla="*/ 1446569688 w 788"/>
                <a:gd name="T41" fmla="*/ 176410938 h 202"/>
                <a:gd name="T42" fmla="*/ 1446569688 w 788"/>
                <a:gd name="T43" fmla="*/ 176410938 h 202"/>
                <a:gd name="T44" fmla="*/ 1522174375 w 788"/>
                <a:gd name="T45" fmla="*/ 206652813 h 202"/>
                <a:gd name="T46" fmla="*/ 1592738750 w 788"/>
                <a:gd name="T47" fmla="*/ 241935000 h 202"/>
                <a:gd name="T48" fmla="*/ 1658262813 w 788"/>
                <a:gd name="T49" fmla="*/ 282257500 h 202"/>
                <a:gd name="T50" fmla="*/ 1728827188 w 788"/>
                <a:gd name="T51" fmla="*/ 322580000 h 202"/>
                <a:gd name="T52" fmla="*/ 1794351250 w 788"/>
                <a:gd name="T53" fmla="*/ 362902500 h 202"/>
                <a:gd name="T54" fmla="*/ 1859875313 w 788"/>
                <a:gd name="T55" fmla="*/ 408265313 h 202"/>
                <a:gd name="T56" fmla="*/ 1920359063 w 788"/>
                <a:gd name="T57" fmla="*/ 458668438 h 202"/>
                <a:gd name="T58" fmla="*/ 1980842813 w 788"/>
                <a:gd name="T59" fmla="*/ 509071563 h 202"/>
                <a:gd name="T60" fmla="*/ 1980842813 w 788"/>
                <a:gd name="T61" fmla="*/ 509071563 h 202"/>
                <a:gd name="T62" fmla="*/ 1985883125 w 788"/>
                <a:gd name="T63" fmla="*/ 488910313 h 202"/>
                <a:gd name="T64" fmla="*/ 1985883125 w 788"/>
                <a:gd name="T65" fmla="*/ 488910313 h 202"/>
                <a:gd name="T66" fmla="*/ 1920359063 w 788"/>
                <a:gd name="T67" fmla="*/ 433466875 h 202"/>
                <a:gd name="T68" fmla="*/ 1849794688 w 788"/>
                <a:gd name="T69" fmla="*/ 378023438 h 202"/>
                <a:gd name="T70" fmla="*/ 1779230313 w 788"/>
                <a:gd name="T71" fmla="*/ 327620313 h 202"/>
                <a:gd name="T72" fmla="*/ 1703625625 w 788"/>
                <a:gd name="T73" fmla="*/ 282257500 h 202"/>
                <a:gd name="T74" fmla="*/ 1628020938 w 788"/>
                <a:gd name="T75" fmla="*/ 236894688 h 202"/>
                <a:gd name="T76" fmla="*/ 1547375938 w 788"/>
                <a:gd name="T77" fmla="*/ 196572188 h 202"/>
                <a:gd name="T78" fmla="*/ 1466730938 w 788"/>
                <a:gd name="T79" fmla="*/ 161290000 h 202"/>
                <a:gd name="T80" fmla="*/ 1381045625 w 788"/>
                <a:gd name="T81" fmla="*/ 126007813 h 202"/>
                <a:gd name="T82" fmla="*/ 1300400625 w 788"/>
                <a:gd name="T83" fmla="*/ 100806250 h 202"/>
                <a:gd name="T84" fmla="*/ 1214715313 w 788"/>
                <a:gd name="T85" fmla="*/ 70564375 h 202"/>
                <a:gd name="T86" fmla="*/ 1123989688 w 788"/>
                <a:gd name="T87" fmla="*/ 50403125 h 202"/>
                <a:gd name="T88" fmla="*/ 1038304375 w 788"/>
                <a:gd name="T89" fmla="*/ 30241875 h 202"/>
                <a:gd name="T90" fmla="*/ 947578750 w 788"/>
                <a:gd name="T91" fmla="*/ 15120938 h 202"/>
                <a:gd name="T92" fmla="*/ 851812813 w 788"/>
                <a:gd name="T93" fmla="*/ 5040313 h 202"/>
                <a:gd name="T94" fmla="*/ 761087188 w 788"/>
                <a:gd name="T95" fmla="*/ 0 h 202"/>
                <a:gd name="T96" fmla="*/ 665321250 w 788"/>
                <a:gd name="T97" fmla="*/ 0 h 202"/>
                <a:gd name="T98" fmla="*/ 665321250 w 788"/>
                <a:gd name="T99" fmla="*/ 0 h 202"/>
                <a:gd name="T100" fmla="*/ 579635938 w 788"/>
                <a:gd name="T101" fmla="*/ 0 h 202"/>
                <a:gd name="T102" fmla="*/ 493950625 w 788"/>
                <a:gd name="T103" fmla="*/ 5040313 h 202"/>
                <a:gd name="T104" fmla="*/ 408265313 w 788"/>
                <a:gd name="T105" fmla="*/ 15120938 h 202"/>
                <a:gd name="T106" fmla="*/ 322580000 w 788"/>
                <a:gd name="T107" fmla="*/ 25201563 h 202"/>
                <a:gd name="T108" fmla="*/ 241935000 w 788"/>
                <a:gd name="T109" fmla="*/ 40322500 h 202"/>
                <a:gd name="T110" fmla="*/ 161290000 w 788"/>
                <a:gd name="T111" fmla="*/ 60483750 h 202"/>
                <a:gd name="T112" fmla="*/ 80645000 w 788"/>
                <a:gd name="T113" fmla="*/ 85685313 h 202"/>
                <a:gd name="T114" fmla="*/ 0 w 788"/>
                <a:gd name="T115" fmla="*/ 110886875 h 202"/>
                <a:gd name="T116" fmla="*/ 0 w 788"/>
                <a:gd name="T117" fmla="*/ 110886875 h 2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788" h="202">
                  <a:moveTo>
                    <a:pt x="0" y="44"/>
                  </a:moveTo>
                  <a:lnTo>
                    <a:pt x="0" y="44"/>
                  </a:lnTo>
                  <a:lnTo>
                    <a:pt x="6" y="50"/>
                  </a:lnTo>
                  <a:lnTo>
                    <a:pt x="36" y="40"/>
                  </a:lnTo>
                  <a:lnTo>
                    <a:pt x="68" y="32"/>
                  </a:lnTo>
                  <a:lnTo>
                    <a:pt x="100" y="24"/>
                  </a:lnTo>
                  <a:lnTo>
                    <a:pt x="132" y="18"/>
                  </a:lnTo>
                  <a:lnTo>
                    <a:pt x="164" y="14"/>
                  </a:lnTo>
                  <a:lnTo>
                    <a:pt x="198" y="10"/>
                  </a:lnTo>
                  <a:lnTo>
                    <a:pt x="230" y="8"/>
                  </a:lnTo>
                  <a:lnTo>
                    <a:pt x="264" y="8"/>
                  </a:lnTo>
                  <a:lnTo>
                    <a:pt x="306" y="8"/>
                  </a:lnTo>
                  <a:lnTo>
                    <a:pt x="346" y="12"/>
                  </a:lnTo>
                  <a:lnTo>
                    <a:pt x="386" y="16"/>
                  </a:lnTo>
                  <a:lnTo>
                    <a:pt x="426" y="24"/>
                  </a:lnTo>
                  <a:lnTo>
                    <a:pt x="464" y="32"/>
                  </a:lnTo>
                  <a:lnTo>
                    <a:pt x="502" y="42"/>
                  </a:lnTo>
                  <a:lnTo>
                    <a:pt x="538" y="56"/>
                  </a:lnTo>
                  <a:lnTo>
                    <a:pt x="574" y="70"/>
                  </a:lnTo>
                  <a:lnTo>
                    <a:pt x="604" y="82"/>
                  </a:lnTo>
                  <a:lnTo>
                    <a:pt x="632" y="96"/>
                  </a:lnTo>
                  <a:lnTo>
                    <a:pt x="658" y="112"/>
                  </a:lnTo>
                  <a:lnTo>
                    <a:pt x="686" y="128"/>
                  </a:lnTo>
                  <a:lnTo>
                    <a:pt x="712" y="144"/>
                  </a:lnTo>
                  <a:lnTo>
                    <a:pt x="738" y="162"/>
                  </a:lnTo>
                  <a:lnTo>
                    <a:pt x="762" y="182"/>
                  </a:lnTo>
                  <a:lnTo>
                    <a:pt x="786" y="202"/>
                  </a:lnTo>
                  <a:lnTo>
                    <a:pt x="788" y="194"/>
                  </a:lnTo>
                  <a:lnTo>
                    <a:pt x="762" y="172"/>
                  </a:lnTo>
                  <a:lnTo>
                    <a:pt x="734" y="150"/>
                  </a:lnTo>
                  <a:lnTo>
                    <a:pt x="706" y="130"/>
                  </a:lnTo>
                  <a:lnTo>
                    <a:pt x="676" y="112"/>
                  </a:lnTo>
                  <a:lnTo>
                    <a:pt x="646" y="94"/>
                  </a:lnTo>
                  <a:lnTo>
                    <a:pt x="614" y="78"/>
                  </a:lnTo>
                  <a:lnTo>
                    <a:pt x="582" y="64"/>
                  </a:lnTo>
                  <a:lnTo>
                    <a:pt x="548" y="50"/>
                  </a:lnTo>
                  <a:lnTo>
                    <a:pt x="516" y="40"/>
                  </a:lnTo>
                  <a:lnTo>
                    <a:pt x="482" y="28"/>
                  </a:lnTo>
                  <a:lnTo>
                    <a:pt x="446" y="20"/>
                  </a:lnTo>
                  <a:lnTo>
                    <a:pt x="412" y="12"/>
                  </a:lnTo>
                  <a:lnTo>
                    <a:pt x="376" y="6"/>
                  </a:lnTo>
                  <a:lnTo>
                    <a:pt x="338" y="2"/>
                  </a:lnTo>
                  <a:lnTo>
                    <a:pt x="302" y="0"/>
                  </a:lnTo>
                  <a:lnTo>
                    <a:pt x="264" y="0"/>
                  </a:lnTo>
                  <a:lnTo>
                    <a:pt x="230" y="0"/>
                  </a:lnTo>
                  <a:lnTo>
                    <a:pt x="196" y="2"/>
                  </a:lnTo>
                  <a:lnTo>
                    <a:pt x="162" y="6"/>
                  </a:lnTo>
                  <a:lnTo>
                    <a:pt x="128" y="10"/>
                  </a:lnTo>
                  <a:lnTo>
                    <a:pt x="96" y="16"/>
                  </a:lnTo>
                  <a:lnTo>
                    <a:pt x="64" y="24"/>
                  </a:lnTo>
                  <a:lnTo>
                    <a:pt x="32" y="34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5" name="Freeform 153"/>
            <p:cNvSpPr>
              <a:spLocks/>
            </p:cNvSpPr>
            <p:nvPr/>
          </p:nvSpPr>
          <p:spPr bwMode="auto">
            <a:xfrm>
              <a:off x="5056188" y="2913063"/>
              <a:ext cx="1320800" cy="320675"/>
            </a:xfrm>
            <a:custGeom>
              <a:avLst/>
              <a:gdLst>
                <a:gd name="T0" fmla="*/ 0 w 832"/>
                <a:gd name="T1" fmla="*/ 131048125 h 202"/>
                <a:gd name="T2" fmla="*/ 0 w 832"/>
                <a:gd name="T3" fmla="*/ 131048125 h 202"/>
                <a:gd name="T4" fmla="*/ 15120938 w 832"/>
                <a:gd name="T5" fmla="*/ 146169063 h 202"/>
                <a:gd name="T6" fmla="*/ 15120938 w 832"/>
                <a:gd name="T7" fmla="*/ 146169063 h 202"/>
                <a:gd name="T8" fmla="*/ 100806250 w 832"/>
                <a:gd name="T9" fmla="*/ 115927188 h 202"/>
                <a:gd name="T10" fmla="*/ 186491563 w 832"/>
                <a:gd name="T11" fmla="*/ 90725625 h 202"/>
                <a:gd name="T12" fmla="*/ 277217188 w 832"/>
                <a:gd name="T13" fmla="*/ 70564375 h 202"/>
                <a:gd name="T14" fmla="*/ 367942813 w 832"/>
                <a:gd name="T15" fmla="*/ 50403125 h 202"/>
                <a:gd name="T16" fmla="*/ 458668438 w 832"/>
                <a:gd name="T17" fmla="*/ 35282188 h 202"/>
                <a:gd name="T18" fmla="*/ 549394063 w 832"/>
                <a:gd name="T19" fmla="*/ 25201563 h 202"/>
                <a:gd name="T20" fmla="*/ 645160000 w 832"/>
                <a:gd name="T21" fmla="*/ 20161250 h 202"/>
                <a:gd name="T22" fmla="*/ 735885625 w 832"/>
                <a:gd name="T23" fmla="*/ 20161250 h 202"/>
                <a:gd name="T24" fmla="*/ 735885625 w 832"/>
                <a:gd name="T25" fmla="*/ 20161250 h 202"/>
                <a:gd name="T26" fmla="*/ 846772500 w 832"/>
                <a:gd name="T27" fmla="*/ 20161250 h 202"/>
                <a:gd name="T28" fmla="*/ 952619063 w 832"/>
                <a:gd name="T29" fmla="*/ 30241875 h 202"/>
                <a:gd name="T30" fmla="*/ 1058465625 w 832"/>
                <a:gd name="T31" fmla="*/ 40322500 h 202"/>
                <a:gd name="T32" fmla="*/ 1164312188 w 832"/>
                <a:gd name="T33" fmla="*/ 60483750 h 202"/>
                <a:gd name="T34" fmla="*/ 1265118438 w 832"/>
                <a:gd name="T35" fmla="*/ 85685313 h 202"/>
                <a:gd name="T36" fmla="*/ 1365924688 w 832"/>
                <a:gd name="T37" fmla="*/ 110886875 h 202"/>
                <a:gd name="T38" fmla="*/ 1461690625 w 832"/>
                <a:gd name="T39" fmla="*/ 146169063 h 202"/>
                <a:gd name="T40" fmla="*/ 1557456563 w 832"/>
                <a:gd name="T41" fmla="*/ 181451250 h 202"/>
                <a:gd name="T42" fmla="*/ 1557456563 w 832"/>
                <a:gd name="T43" fmla="*/ 181451250 h 202"/>
                <a:gd name="T44" fmla="*/ 1698585313 w 832"/>
                <a:gd name="T45" fmla="*/ 252015625 h 202"/>
                <a:gd name="T46" fmla="*/ 1834673750 w 832"/>
                <a:gd name="T47" fmla="*/ 327620313 h 202"/>
                <a:gd name="T48" fmla="*/ 1965721875 w 832"/>
                <a:gd name="T49" fmla="*/ 413305625 h 202"/>
                <a:gd name="T50" fmla="*/ 2086689375 w 832"/>
                <a:gd name="T51" fmla="*/ 509071563 h 202"/>
                <a:gd name="T52" fmla="*/ 2086689375 w 832"/>
                <a:gd name="T53" fmla="*/ 509071563 h 202"/>
                <a:gd name="T54" fmla="*/ 2096770000 w 832"/>
                <a:gd name="T55" fmla="*/ 488910313 h 202"/>
                <a:gd name="T56" fmla="*/ 2096770000 w 832"/>
                <a:gd name="T57" fmla="*/ 488910313 h 202"/>
                <a:gd name="T58" fmla="*/ 2026205625 w 832"/>
                <a:gd name="T59" fmla="*/ 433466875 h 202"/>
                <a:gd name="T60" fmla="*/ 1950600938 w 832"/>
                <a:gd name="T61" fmla="*/ 378023438 h 202"/>
                <a:gd name="T62" fmla="*/ 1874996250 w 832"/>
                <a:gd name="T63" fmla="*/ 327620313 h 202"/>
                <a:gd name="T64" fmla="*/ 1799391563 w 832"/>
                <a:gd name="T65" fmla="*/ 282257500 h 202"/>
                <a:gd name="T66" fmla="*/ 1718746563 w 832"/>
                <a:gd name="T67" fmla="*/ 236894688 h 202"/>
                <a:gd name="T68" fmla="*/ 1638101563 w 832"/>
                <a:gd name="T69" fmla="*/ 196572188 h 202"/>
                <a:gd name="T70" fmla="*/ 1557456563 w 832"/>
                <a:gd name="T71" fmla="*/ 161290000 h 202"/>
                <a:gd name="T72" fmla="*/ 1471771250 w 832"/>
                <a:gd name="T73" fmla="*/ 126007813 h 202"/>
                <a:gd name="T74" fmla="*/ 1386085938 w 832"/>
                <a:gd name="T75" fmla="*/ 95765938 h 202"/>
                <a:gd name="T76" fmla="*/ 1295360313 w 832"/>
                <a:gd name="T77" fmla="*/ 70564375 h 202"/>
                <a:gd name="T78" fmla="*/ 1204634688 w 832"/>
                <a:gd name="T79" fmla="*/ 50403125 h 202"/>
                <a:gd name="T80" fmla="*/ 1113909063 w 832"/>
                <a:gd name="T81" fmla="*/ 30241875 h 202"/>
                <a:gd name="T82" fmla="*/ 1023183438 w 832"/>
                <a:gd name="T83" fmla="*/ 15120938 h 202"/>
                <a:gd name="T84" fmla="*/ 927417500 w 832"/>
                <a:gd name="T85" fmla="*/ 5040313 h 202"/>
                <a:gd name="T86" fmla="*/ 831651563 w 832"/>
                <a:gd name="T87" fmla="*/ 0 h 202"/>
                <a:gd name="T88" fmla="*/ 735885625 w 832"/>
                <a:gd name="T89" fmla="*/ 0 h 202"/>
                <a:gd name="T90" fmla="*/ 735885625 w 832"/>
                <a:gd name="T91" fmla="*/ 0 h 202"/>
                <a:gd name="T92" fmla="*/ 640119688 w 832"/>
                <a:gd name="T93" fmla="*/ 0 h 202"/>
                <a:gd name="T94" fmla="*/ 544353750 w 832"/>
                <a:gd name="T95" fmla="*/ 5040313 h 202"/>
                <a:gd name="T96" fmla="*/ 453628125 w 832"/>
                <a:gd name="T97" fmla="*/ 15120938 h 202"/>
                <a:gd name="T98" fmla="*/ 357862188 w 832"/>
                <a:gd name="T99" fmla="*/ 30241875 h 202"/>
                <a:gd name="T100" fmla="*/ 267136563 w 832"/>
                <a:gd name="T101" fmla="*/ 50403125 h 202"/>
                <a:gd name="T102" fmla="*/ 176410938 w 832"/>
                <a:gd name="T103" fmla="*/ 70564375 h 202"/>
                <a:gd name="T104" fmla="*/ 90725625 w 832"/>
                <a:gd name="T105" fmla="*/ 100806250 h 202"/>
                <a:gd name="T106" fmla="*/ 0 w 832"/>
                <a:gd name="T107" fmla="*/ 131048125 h 202"/>
                <a:gd name="T108" fmla="*/ 0 w 832"/>
                <a:gd name="T109" fmla="*/ 131048125 h 20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32" h="202">
                  <a:moveTo>
                    <a:pt x="0" y="52"/>
                  </a:moveTo>
                  <a:lnTo>
                    <a:pt x="0" y="52"/>
                  </a:lnTo>
                  <a:lnTo>
                    <a:pt x="6" y="58"/>
                  </a:lnTo>
                  <a:lnTo>
                    <a:pt x="40" y="46"/>
                  </a:lnTo>
                  <a:lnTo>
                    <a:pt x="74" y="36"/>
                  </a:lnTo>
                  <a:lnTo>
                    <a:pt x="110" y="28"/>
                  </a:lnTo>
                  <a:lnTo>
                    <a:pt x="146" y="20"/>
                  </a:lnTo>
                  <a:lnTo>
                    <a:pt x="182" y="14"/>
                  </a:lnTo>
                  <a:lnTo>
                    <a:pt x="218" y="10"/>
                  </a:lnTo>
                  <a:lnTo>
                    <a:pt x="256" y="8"/>
                  </a:lnTo>
                  <a:lnTo>
                    <a:pt x="292" y="8"/>
                  </a:lnTo>
                  <a:lnTo>
                    <a:pt x="336" y="8"/>
                  </a:lnTo>
                  <a:lnTo>
                    <a:pt x="378" y="12"/>
                  </a:lnTo>
                  <a:lnTo>
                    <a:pt x="420" y="16"/>
                  </a:lnTo>
                  <a:lnTo>
                    <a:pt x="462" y="24"/>
                  </a:lnTo>
                  <a:lnTo>
                    <a:pt x="502" y="34"/>
                  </a:lnTo>
                  <a:lnTo>
                    <a:pt x="542" y="44"/>
                  </a:lnTo>
                  <a:lnTo>
                    <a:pt x="580" y="58"/>
                  </a:lnTo>
                  <a:lnTo>
                    <a:pt x="618" y="72"/>
                  </a:lnTo>
                  <a:lnTo>
                    <a:pt x="674" y="100"/>
                  </a:lnTo>
                  <a:lnTo>
                    <a:pt x="728" y="130"/>
                  </a:lnTo>
                  <a:lnTo>
                    <a:pt x="780" y="164"/>
                  </a:lnTo>
                  <a:lnTo>
                    <a:pt x="828" y="202"/>
                  </a:lnTo>
                  <a:lnTo>
                    <a:pt x="832" y="194"/>
                  </a:lnTo>
                  <a:lnTo>
                    <a:pt x="804" y="172"/>
                  </a:lnTo>
                  <a:lnTo>
                    <a:pt x="774" y="150"/>
                  </a:lnTo>
                  <a:lnTo>
                    <a:pt x="744" y="130"/>
                  </a:lnTo>
                  <a:lnTo>
                    <a:pt x="714" y="112"/>
                  </a:lnTo>
                  <a:lnTo>
                    <a:pt x="682" y="94"/>
                  </a:lnTo>
                  <a:lnTo>
                    <a:pt x="650" y="78"/>
                  </a:lnTo>
                  <a:lnTo>
                    <a:pt x="618" y="64"/>
                  </a:lnTo>
                  <a:lnTo>
                    <a:pt x="584" y="50"/>
                  </a:lnTo>
                  <a:lnTo>
                    <a:pt x="550" y="38"/>
                  </a:lnTo>
                  <a:lnTo>
                    <a:pt x="514" y="28"/>
                  </a:lnTo>
                  <a:lnTo>
                    <a:pt x="478" y="20"/>
                  </a:lnTo>
                  <a:lnTo>
                    <a:pt x="442" y="12"/>
                  </a:lnTo>
                  <a:lnTo>
                    <a:pt x="406" y="6"/>
                  </a:lnTo>
                  <a:lnTo>
                    <a:pt x="368" y="2"/>
                  </a:lnTo>
                  <a:lnTo>
                    <a:pt x="330" y="0"/>
                  </a:lnTo>
                  <a:lnTo>
                    <a:pt x="292" y="0"/>
                  </a:lnTo>
                  <a:lnTo>
                    <a:pt x="254" y="0"/>
                  </a:lnTo>
                  <a:lnTo>
                    <a:pt x="216" y="2"/>
                  </a:lnTo>
                  <a:lnTo>
                    <a:pt x="180" y="6"/>
                  </a:lnTo>
                  <a:lnTo>
                    <a:pt x="142" y="12"/>
                  </a:lnTo>
                  <a:lnTo>
                    <a:pt x="106" y="20"/>
                  </a:lnTo>
                  <a:lnTo>
                    <a:pt x="70" y="28"/>
                  </a:lnTo>
                  <a:lnTo>
                    <a:pt x="36" y="40"/>
                  </a:lnTo>
                  <a:lnTo>
                    <a:pt x="0" y="5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6" name="Freeform 154"/>
            <p:cNvSpPr>
              <a:spLocks/>
            </p:cNvSpPr>
            <p:nvPr/>
          </p:nvSpPr>
          <p:spPr bwMode="auto">
            <a:xfrm>
              <a:off x="5011738" y="2849563"/>
              <a:ext cx="1384300" cy="317500"/>
            </a:xfrm>
            <a:custGeom>
              <a:avLst/>
              <a:gdLst>
                <a:gd name="T0" fmla="*/ 0 w 872"/>
                <a:gd name="T1" fmla="*/ 151209375 h 200"/>
                <a:gd name="T2" fmla="*/ 0 w 872"/>
                <a:gd name="T3" fmla="*/ 151209375 h 200"/>
                <a:gd name="T4" fmla="*/ 15120938 w 872"/>
                <a:gd name="T5" fmla="*/ 166330313 h 200"/>
                <a:gd name="T6" fmla="*/ 15120938 w 872"/>
                <a:gd name="T7" fmla="*/ 166330313 h 200"/>
                <a:gd name="T8" fmla="*/ 105846563 w 872"/>
                <a:gd name="T9" fmla="*/ 131048125 h 200"/>
                <a:gd name="T10" fmla="*/ 201612500 w 872"/>
                <a:gd name="T11" fmla="*/ 100806250 h 200"/>
                <a:gd name="T12" fmla="*/ 302418750 w 872"/>
                <a:gd name="T13" fmla="*/ 75604688 h 200"/>
                <a:gd name="T14" fmla="*/ 398184688 w 872"/>
                <a:gd name="T15" fmla="*/ 55443438 h 200"/>
                <a:gd name="T16" fmla="*/ 498990938 w 872"/>
                <a:gd name="T17" fmla="*/ 40322500 h 200"/>
                <a:gd name="T18" fmla="*/ 599797188 w 872"/>
                <a:gd name="T19" fmla="*/ 25201563 h 200"/>
                <a:gd name="T20" fmla="*/ 705643750 w 872"/>
                <a:gd name="T21" fmla="*/ 20161250 h 200"/>
                <a:gd name="T22" fmla="*/ 806450000 w 872"/>
                <a:gd name="T23" fmla="*/ 20161250 h 200"/>
                <a:gd name="T24" fmla="*/ 806450000 w 872"/>
                <a:gd name="T25" fmla="*/ 20161250 h 200"/>
                <a:gd name="T26" fmla="*/ 922377188 w 872"/>
                <a:gd name="T27" fmla="*/ 20161250 h 200"/>
                <a:gd name="T28" fmla="*/ 1033264063 w 872"/>
                <a:gd name="T29" fmla="*/ 30241875 h 200"/>
                <a:gd name="T30" fmla="*/ 1144150938 w 872"/>
                <a:gd name="T31" fmla="*/ 45362813 h 200"/>
                <a:gd name="T32" fmla="*/ 1255037813 w 872"/>
                <a:gd name="T33" fmla="*/ 60483750 h 200"/>
                <a:gd name="T34" fmla="*/ 1360884375 w 872"/>
                <a:gd name="T35" fmla="*/ 85685313 h 200"/>
                <a:gd name="T36" fmla="*/ 1466730938 w 872"/>
                <a:gd name="T37" fmla="*/ 115927188 h 200"/>
                <a:gd name="T38" fmla="*/ 1567537188 w 872"/>
                <a:gd name="T39" fmla="*/ 151209375 h 200"/>
                <a:gd name="T40" fmla="*/ 1668343438 w 872"/>
                <a:gd name="T41" fmla="*/ 191531875 h 200"/>
                <a:gd name="T42" fmla="*/ 1668343438 w 872"/>
                <a:gd name="T43" fmla="*/ 191531875 h 200"/>
                <a:gd name="T44" fmla="*/ 1809472188 w 872"/>
                <a:gd name="T45" fmla="*/ 257055938 h 200"/>
                <a:gd name="T46" fmla="*/ 1940520313 w 872"/>
                <a:gd name="T47" fmla="*/ 332660625 h 200"/>
                <a:gd name="T48" fmla="*/ 2071568438 w 872"/>
                <a:gd name="T49" fmla="*/ 413305625 h 200"/>
                <a:gd name="T50" fmla="*/ 2147483646 w 872"/>
                <a:gd name="T51" fmla="*/ 504031250 h 200"/>
                <a:gd name="T52" fmla="*/ 2147483646 w 872"/>
                <a:gd name="T53" fmla="*/ 504031250 h 200"/>
                <a:gd name="T54" fmla="*/ 2147483646 w 872"/>
                <a:gd name="T55" fmla="*/ 483870000 h 200"/>
                <a:gd name="T56" fmla="*/ 2147483646 w 872"/>
                <a:gd name="T57" fmla="*/ 483870000 h 200"/>
                <a:gd name="T58" fmla="*/ 2127011875 w 872"/>
                <a:gd name="T59" fmla="*/ 428426563 h 200"/>
                <a:gd name="T60" fmla="*/ 2051407188 w 872"/>
                <a:gd name="T61" fmla="*/ 378023438 h 200"/>
                <a:gd name="T62" fmla="*/ 1975802500 w 872"/>
                <a:gd name="T63" fmla="*/ 327620313 h 200"/>
                <a:gd name="T64" fmla="*/ 1895157500 w 872"/>
                <a:gd name="T65" fmla="*/ 282257500 h 200"/>
                <a:gd name="T66" fmla="*/ 1814512500 w 872"/>
                <a:gd name="T67" fmla="*/ 236894688 h 200"/>
                <a:gd name="T68" fmla="*/ 1728827188 w 872"/>
                <a:gd name="T69" fmla="*/ 196572188 h 200"/>
                <a:gd name="T70" fmla="*/ 1643141875 w 872"/>
                <a:gd name="T71" fmla="*/ 161290000 h 200"/>
                <a:gd name="T72" fmla="*/ 1557456563 w 872"/>
                <a:gd name="T73" fmla="*/ 126007813 h 200"/>
                <a:gd name="T74" fmla="*/ 1466730938 w 872"/>
                <a:gd name="T75" fmla="*/ 95765938 h 200"/>
                <a:gd name="T76" fmla="*/ 1381045625 w 872"/>
                <a:gd name="T77" fmla="*/ 70564375 h 200"/>
                <a:gd name="T78" fmla="*/ 1285279688 w 872"/>
                <a:gd name="T79" fmla="*/ 50403125 h 200"/>
                <a:gd name="T80" fmla="*/ 1194554063 w 872"/>
                <a:gd name="T81" fmla="*/ 30241875 h 200"/>
                <a:gd name="T82" fmla="*/ 1098788125 w 872"/>
                <a:gd name="T83" fmla="*/ 15120938 h 200"/>
                <a:gd name="T84" fmla="*/ 1003022188 w 872"/>
                <a:gd name="T85" fmla="*/ 5040313 h 200"/>
                <a:gd name="T86" fmla="*/ 907256250 w 872"/>
                <a:gd name="T87" fmla="*/ 0 h 200"/>
                <a:gd name="T88" fmla="*/ 806450000 w 872"/>
                <a:gd name="T89" fmla="*/ 0 h 200"/>
                <a:gd name="T90" fmla="*/ 806450000 w 872"/>
                <a:gd name="T91" fmla="*/ 0 h 200"/>
                <a:gd name="T92" fmla="*/ 700603438 w 872"/>
                <a:gd name="T93" fmla="*/ 0 h 200"/>
                <a:gd name="T94" fmla="*/ 594756875 w 872"/>
                <a:gd name="T95" fmla="*/ 10080625 h 200"/>
                <a:gd name="T96" fmla="*/ 493950625 w 872"/>
                <a:gd name="T97" fmla="*/ 20161250 h 200"/>
                <a:gd name="T98" fmla="*/ 393144375 w 872"/>
                <a:gd name="T99" fmla="*/ 35282188 h 200"/>
                <a:gd name="T100" fmla="*/ 292338125 w 872"/>
                <a:gd name="T101" fmla="*/ 60483750 h 200"/>
                <a:gd name="T102" fmla="*/ 191531875 w 872"/>
                <a:gd name="T103" fmla="*/ 85685313 h 200"/>
                <a:gd name="T104" fmla="*/ 95765938 w 872"/>
                <a:gd name="T105" fmla="*/ 115927188 h 200"/>
                <a:gd name="T106" fmla="*/ 0 w 872"/>
                <a:gd name="T107" fmla="*/ 151209375 h 200"/>
                <a:gd name="T108" fmla="*/ 0 w 872"/>
                <a:gd name="T109" fmla="*/ 151209375 h 20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872" h="200">
                  <a:moveTo>
                    <a:pt x="0" y="60"/>
                  </a:moveTo>
                  <a:lnTo>
                    <a:pt x="0" y="60"/>
                  </a:lnTo>
                  <a:lnTo>
                    <a:pt x="6" y="66"/>
                  </a:lnTo>
                  <a:lnTo>
                    <a:pt x="42" y="52"/>
                  </a:lnTo>
                  <a:lnTo>
                    <a:pt x="80" y="40"/>
                  </a:lnTo>
                  <a:lnTo>
                    <a:pt x="120" y="30"/>
                  </a:lnTo>
                  <a:lnTo>
                    <a:pt x="158" y="22"/>
                  </a:lnTo>
                  <a:lnTo>
                    <a:pt x="198" y="16"/>
                  </a:lnTo>
                  <a:lnTo>
                    <a:pt x="238" y="10"/>
                  </a:lnTo>
                  <a:lnTo>
                    <a:pt x="280" y="8"/>
                  </a:lnTo>
                  <a:lnTo>
                    <a:pt x="320" y="8"/>
                  </a:lnTo>
                  <a:lnTo>
                    <a:pt x="366" y="8"/>
                  </a:lnTo>
                  <a:lnTo>
                    <a:pt x="410" y="12"/>
                  </a:lnTo>
                  <a:lnTo>
                    <a:pt x="454" y="18"/>
                  </a:lnTo>
                  <a:lnTo>
                    <a:pt x="498" y="24"/>
                  </a:lnTo>
                  <a:lnTo>
                    <a:pt x="540" y="34"/>
                  </a:lnTo>
                  <a:lnTo>
                    <a:pt x="582" y="46"/>
                  </a:lnTo>
                  <a:lnTo>
                    <a:pt x="622" y="60"/>
                  </a:lnTo>
                  <a:lnTo>
                    <a:pt x="662" y="76"/>
                  </a:lnTo>
                  <a:lnTo>
                    <a:pt x="718" y="102"/>
                  </a:lnTo>
                  <a:lnTo>
                    <a:pt x="770" y="132"/>
                  </a:lnTo>
                  <a:lnTo>
                    <a:pt x="822" y="164"/>
                  </a:lnTo>
                  <a:lnTo>
                    <a:pt x="870" y="200"/>
                  </a:lnTo>
                  <a:lnTo>
                    <a:pt x="872" y="192"/>
                  </a:lnTo>
                  <a:lnTo>
                    <a:pt x="844" y="170"/>
                  </a:lnTo>
                  <a:lnTo>
                    <a:pt x="814" y="150"/>
                  </a:lnTo>
                  <a:lnTo>
                    <a:pt x="784" y="130"/>
                  </a:lnTo>
                  <a:lnTo>
                    <a:pt x="752" y="112"/>
                  </a:lnTo>
                  <a:lnTo>
                    <a:pt x="720" y="94"/>
                  </a:lnTo>
                  <a:lnTo>
                    <a:pt x="686" y="78"/>
                  </a:lnTo>
                  <a:lnTo>
                    <a:pt x="652" y="64"/>
                  </a:lnTo>
                  <a:lnTo>
                    <a:pt x="618" y="50"/>
                  </a:lnTo>
                  <a:lnTo>
                    <a:pt x="582" y="38"/>
                  </a:lnTo>
                  <a:lnTo>
                    <a:pt x="548" y="28"/>
                  </a:lnTo>
                  <a:lnTo>
                    <a:pt x="510" y="20"/>
                  </a:lnTo>
                  <a:lnTo>
                    <a:pt x="474" y="12"/>
                  </a:lnTo>
                  <a:lnTo>
                    <a:pt x="436" y="6"/>
                  </a:lnTo>
                  <a:lnTo>
                    <a:pt x="398" y="2"/>
                  </a:lnTo>
                  <a:lnTo>
                    <a:pt x="360" y="0"/>
                  </a:lnTo>
                  <a:lnTo>
                    <a:pt x="320" y="0"/>
                  </a:lnTo>
                  <a:lnTo>
                    <a:pt x="278" y="0"/>
                  </a:lnTo>
                  <a:lnTo>
                    <a:pt x="236" y="4"/>
                  </a:lnTo>
                  <a:lnTo>
                    <a:pt x="196" y="8"/>
                  </a:lnTo>
                  <a:lnTo>
                    <a:pt x="156" y="14"/>
                  </a:lnTo>
                  <a:lnTo>
                    <a:pt x="116" y="24"/>
                  </a:lnTo>
                  <a:lnTo>
                    <a:pt x="76" y="34"/>
                  </a:lnTo>
                  <a:lnTo>
                    <a:pt x="38" y="46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7" name="Freeform 155"/>
            <p:cNvSpPr>
              <a:spLocks/>
            </p:cNvSpPr>
            <p:nvPr/>
          </p:nvSpPr>
          <p:spPr bwMode="auto">
            <a:xfrm>
              <a:off x="4964113" y="2786063"/>
              <a:ext cx="1450975" cy="317500"/>
            </a:xfrm>
            <a:custGeom>
              <a:avLst/>
              <a:gdLst>
                <a:gd name="T0" fmla="*/ 0 w 914"/>
                <a:gd name="T1" fmla="*/ 171370625 h 200"/>
                <a:gd name="T2" fmla="*/ 0 w 914"/>
                <a:gd name="T3" fmla="*/ 171370625 h 200"/>
                <a:gd name="T4" fmla="*/ 15120938 w 914"/>
                <a:gd name="T5" fmla="*/ 186491563 h 200"/>
                <a:gd name="T6" fmla="*/ 15120938 w 914"/>
                <a:gd name="T7" fmla="*/ 186491563 h 200"/>
                <a:gd name="T8" fmla="*/ 115927188 w 914"/>
                <a:gd name="T9" fmla="*/ 151209375 h 200"/>
                <a:gd name="T10" fmla="*/ 221773750 w 914"/>
                <a:gd name="T11" fmla="*/ 115927188 h 200"/>
                <a:gd name="T12" fmla="*/ 327620313 w 914"/>
                <a:gd name="T13" fmla="*/ 85685313 h 200"/>
                <a:gd name="T14" fmla="*/ 433466875 w 914"/>
                <a:gd name="T15" fmla="*/ 60483750 h 200"/>
                <a:gd name="T16" fmla="*/ 544353750 w 914"/>
                <a:gd name="T17" fmla="*/ 45362813 h 200"/>
                <a:gd name="T18" fmla="*/ 655240625 w 914"/>
                <a:gd name="T19" fmla="*/ 30241875 h 200"/>
                <a:gd name="T20" fmla="*/ 771167813 w 914"/>
                <a:gd name="T21" fmla="*/ 20161250 h 200"/>
                <a:gd name="T22" fmla="*/ 882054688 w 914"/>
                <a:gd name="T23" fmla="*/ 20161250 h 200"/>
                <a:gd name="T24" fmla="*/ 882054688 w 914"/>
                <a:gd name="T25" fmla="*/ 20161250 h 200"/>
                <a:gd name="T26" fmla="*/ 1003022188 w 914"/>
                <a:gd name="T27" fmla="*/ 20161250 h 200"/>
                <a:gd name="T28" fmla="*/ 1118949375 w 914"/>
                <a:gd name="T29" fmla="*/ 30241875 h 200"/>
                <a:gd name="T30" fmla="*/ 1234876563 w 914"/>
                <a:gd name="T31" fmla="*/ 45362813 h 200"/>
                <a:gd name="T32" fmla="*/ 1350803750 w 914"/>
                <a:gd name="T33" fmla="*/ 65524063 h 200"/>
                <a:gd name="T34" fmla="*/ 1461690625 w 914"/>
                <a:gd name="T35" fmla="*/ 90725625 h 200"/>
                <a:gd name="T36" fmla="*/ 1572577500 w 914"/>
                <a:gd name="T37" fmla="*/ 120967500 h 200"/>
                <a:gd name="T38" fmla="*/ 1678424063 w 914"/>
                <a:gd name="T39" fmla="*/ 156249688 h 200"/>
                <a:gd name="T40" fmla="*/ 1784270625 w 914"/>
                <a:gd name="T41" fmla="*/ 201612500 h 200"/>
                <a:gd name="T42" fmla="*/ 1784270625 w 914"/>
                <a:gd name="T43" fmla="*/ 201612500 h 200"/>
                <a:gd name="T44" fmla="*/ 1920359063 w 914"/>
                <a:gd name="T45" fmla="*/ 262096250 h 200"/>
                <a:gd name="T46" fmla="*/ 2051407188 w 914"/>
                <a:gd name="T47" fmla="*/ 332660625 h 200"/>
                <a:gd name="T48" fmla="*/ 2147483646 w 914"/>
                <a:gd name="T49" fmla="*/ 413305625 h 200"/>
                <a:gd name="T50" fmla="*/ 2147483646 w 914"/>
                <a:gd name="T51" fmla="*/ 504031250 h 200"/>
                <a:gd name="T52" fmla="*/ 2147483646 w 914"/>
                <a:gd name="T53" fmla="*/ 504031250 h 200"/>
                <a:gd name="T54" fmla="*/ 2147483646 w 914"/>
                <a:gd name="T55" fmla="*/ 483870000 h 200"/>
                <a:gd name="T56" fmla="*/ 2147483646 w 914"/>
                <a:gd name="T57" fmla="*/ 483870000 h 200"/>
                <a:gd name="T58" fmla="*/ 2147483646 w 914"/>
                <a:gd name="T59" fmla="*/ 428426563 h 200"/>
                <a:gd name="T60" fmla="*/ 2147483646 w 914"/>
                <a:gd name="T61" fmla="*/ 372983125 h 200"/>
                <a:gd name="T62" fmla="*/ 2071568438 w 914"/>
                <a:gd name="T63" fmla="*/ 322580000 h 200"/>
                <a:gd name="T64" fmla="*/ 1990923438 w 914"/>
                <a:gd name="T65" fmla="*/ 277217188 h 200"/>
                <a:gd name="T66" fmla="*/ 1910278438 w 914"/>
                <a:gd name="T67" fmla="*/ 236894688 h 200"/>
                <a:gd name="T68" fmla="*/ 1824593125 w 914"/>
                <a:gd name="T69" fmla="*/ 196572188 h 200"/>
                <a:gd name="T70" fmla="*/ 1738907813 w 914"/>
                <a:gd name="T71" fmla="*/ 161290000 h 200"/>
                <a:gd name="T72" fmla="*/ 1648182188 w 914"/>
                <a:gd name="T73" fmla="*/ 126007813 h 200"/>
                <a:gd name="T74" fmla="*/ 1557456563 w 914"/>
                <a:gd name="T75" fmla="*/ 95765938 h 200"/>
                <a:gd name="T76" fmla="*/ 1466730938 w 914"/>
                <a:gd name="T77" fmla="*/ 70564375 h 200"/>
                <a:gd name="T78" fmla="*/ 1370965000 w 914"/>
                <a:gd name="T79" fmla="*/ 50403125 h 200"/>
                <a:gd name="T80" fmla="*/ 1275199063 w 914"/>
                <a:gd name="T81" fmla="*/ 30241875 h 200"/>
                <a:gd name="T82" fmla="*/ 1179433125 w 914"/>
                <a:gd name="T83" fmla="*/ 15120938 h 200"/>
                <a:gd name="T84" fmla="*/ 1083667188 w 914"/>
                <a:gd name="T85" fmla="*/ 5040313 h 200"/>
                <a:gd name="T86" fmla="*/ 982860938 w 914"/>
                <a:gd name="T87" fmla="*/ 0 h 200"/>
                <a:gd name="T88" fmla="*/ 882054688 w 914"/>
                <a:gd name="T89" fmla="*/ 0 h 200"/>
                <a:gd name="T90" fmla="*/ 882054688 w 914"/>
                <a:gd name="T91" fmla="*/ 0 h 200"/>
                <a:gd name="T92" fmla="*/ 766127500 w 914"/>
                <a:gd name="T93" fmla="*/ 0 h 200"/>
                <a:gd name="T94" fmla="*/ 650200313 w 914"/>
                <a:gd name="T95" fmla="*/ 10080625 h 200"/>
                <a:gd name="T96" fmla="*/ 539313438 w 914"/>
                <a:gd name="T97" fmla="*/ 25201563 h 200"/>
                <a:gd name="T98" fmla="*/ 428426563 w 914"/>
                <a:gd name="T99" fmla="*/ 40322500 h 200"/>
                <a:gd name="T100" fmla="*/ 317539688 w 914"/>
                <a:gd name="T101" fmla="*/ 65524063 h 200"/>
                <a:gd name="T102" fmla="*/ 206652813 w 914"/>
                <a:gd name="T103" fmla="*/ 95765938 h 200"/>
                <a:gd name="T104" fmla="*/ 100806250 w 914"/>
                <a:gd name="T105" fmla="*/ 131048125 h 200"/>
                <a:gd name="T106" fmla="*/ 0 w 914"/>
                <a:gd name="T107" fmla="*/ 171370625 h 200"/>
                <a:gd name="T108" fmla="*/ 0 w 914"/>
                <a:gd name="T109" fmla="*/ 171370625 h 20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914" h="200">
                  <a:moveTo>
                    <a:pt x="0" y="68"/>
                  </a:moveTo>
                  <a:lnTo>
                    <a:pt x="0" y="68"/>
                  </a:lnTo>
                  <a:lnTo>
                    <a:pt x="6" y="74"/>
                  </a:lnTo>
                  <a:lnTo>
                    <a:pt x="46" y="60"/>
                  </a:lnTo>
                  <a:lnTo>
                    <a:pt x="88" y="46"/>
                  </a:lnTo>
                  <a:lnTo>
                    <a:pt x="130" y="34"/>
                  </a:lnTo>
                  <a:lnTo>
                    <a:pt x="172" y="24"/>
                  </a:lnTo>
                  <a:lnTo>
                    <a:pt x="216" y="18"/>
                  </a:lnTo>
                  <a:lnTo>
                    <a:pt x="260" y="12"/>
                  </a:lnTo>
                  <a:lnTo>
                    <a:pt x="306" y="8"/>
                  </a:lnTo>
                  <a:lnTo>
                    <a:pt x="350" y="8"/>
                  </a:lnTo>
                  <a:lnTo>
                    <a:pt x="398" y="8"/>
                  </a:lnTo>
                  <a:lnTo>
                    <a:pt x="444" y="12"/>
                  </a:lnTo>
                  <a:lnTo>
                    <a:pt x="490" y="18"/>
                  </a:lnTo>
                  <a:lnTo>
                    <a:pt x="536" y="26"/>
                  </a:lnTo>
                  <a:lnTo>
                    <a:pt x="580" y="36"/>
                  </a:lnTo>
                  <a:lnTo>
                    <a:pt x="624" y="48"/>
                  </a:lnTo>
                  <a:lnTo>
                    <a:pt x="666" y="62"/>
                  </a:lnTo>
                  <a:lnTo>
                    <a:pt x="708" y="80"/>
                  </a:lnTo>
                  <a:lnTo>
                    <a:pt x="762" y="104"/>
                  </a:lnTo>
                  <a:lnTo>
                    <a:pt x="814" y="132"/>
                  </a:lnTo>
                  <a:lnTo>
                    <a:pt x="864" y="164"/>
                  </a:lnTo>
                  <a:lnTo>
                    <a:pt x="912" y="200"/>
                  </a:lnTo>
                  <a:lnTo>
                    <a:pt x="914" y="192"/>
                  </a:lnTo>
                  <a:lnTo>
                    <a:pt x="884" y="170"/>
                  </a:lnTo>
                  <a:lnTo>
                    <a:pt x="854" y="148"/>
                  </a:lnTo>
                  <a:lnTo>
                    <a:pt x="822" y="128"/>
                  </a:lnTo>
                  <a:lnTo>
                    <a:pt x="790" y="110"/>
                  </a:lnTo>
                  <a:lnTo>
                    <a:pt x="758" y="94"/>
                  </a:lnTo>
                  <a:lnTo>
                    <a:pt x="724" y="78"/>
                  </a:lnTo>
                  <a:lnTo>
                    <a:pt x="690" y="64"/>
                  </a:lnTo>
                  <a:lnTo>
                    <a:pt x="654" y="50"/>
                  </a:lnTo>
                  <a:lnTo>
                    <a:pt x="618" y="38"/>
                  </a:lnTo>
                  <a:lnTo>
                    <a:pt x="582" y="28"/>
                  </a:lnTo>
                  <a:lnTo>
                    <a:pt x="544" y="20"/>
                  </a:lnTo>
                  <a:lnTo>
                    <a:pt x="506" y="12"/>
                  </a:lnTo>
                  <a:lnTo>
                    <a:pt x="468" y="6"/>
                  </a:lnTo>
                  <a:lnTo>
                    <a:pt x="430" y="2"/>
                  </a:lnTo>
                  <a:lnTo>
                    <a:pt x="390" y="0"/>
                  </a:lnTo>
                  <a:lnTo>
                    <a:pt x="350" y="0"/>
                  </a:lnTo>
                  <a:lnTo>
                    <a:pt x="304" y="0"/>
                  </a:lnTo>
                  <a:lnTo>
                    <a:pt x="258" y="4"/>
                  </a:lnTo>
                  <a:lnTo>
                    <a:pt x="214" y="10"/>
                  </a:lnTo>
                  <a:lnTo>
                    <a:pt x="170" y="16"/>
                  </a:lnTo>
                  <a:lnTo>
                    <a:pt x="126" y="26"/>
                  </a:lnTo>
                  <a:lnTo>
                    <a:pt x="82" y="38"/>
                  </a:lnTo>
                  <a:lnTo>
                    <a:pt x="40" y="52"/>
                  </a:lnTo>
                  <a:lnTo>
                    <a:pt x="0" y="6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8" name="Freeform 156"/>
            <p:cNvSpPr>
              <a:spLocks/>
            </p:cNvSpPr>
            <p:nvPr/>
          </p:nvSpPr>
          <p:spPr bwMode="auto">
            <a:xfrm>
              <a:off x="4913313" y="2722563"/>
              <a:ext cx="1520825" cy="314325"/>
            </a:xfrm>
            <a:custGeom>
              <a:avLst/>
              <a:gdLst>
                <a:gd name="T0" fmla="*/ 0 w 958"/>
                <a:gd name="T1" fmla="*/ 196572188 h 198"/>
                <a:gd name="T2" fmla="*/ 0 w 958"/>
                <a:gd name="T3" fmla="*/ 196572188 h 198"/>
                <a:gd name="T4" fmla="*/ 15120938 w 958"/>
                <a:gd name="T5" fmla="*/ 211693125 h 198"/>
                <a:gd name="T6" fmla="*/ 15120938 w 958"/>
                <a:gd name="T7" fmla="*/ 211693125 h 198"/>
                <a:gd name="T8" fmla="*/ 25201563 w 958"/>
                <a:gd name="T9" fmla="*/ 206652813 h 198"/>
                <a:gd name="T10" fmla="*/ 25201563 w 958"/>
                <a:gd name="T11" fmla="*/ 206652813 h 198"/>
                <a:gd name="T12" fmla="*/ 136088438 w 958"/>
                <a:gd name="T13" fmla="*/ 166330313 h 198"/>
                <a:gd name="T14" fmla="*/ 246975313 w 958"/>
                <a:gd name="T15" fmla="*/ 126007813 h 198"/>
                <a:gd name="T16" fmla="*/ 362902500 w 958"/>
                <a:gd name="T17" fmla="*/ 95765938 h 198"/>
                <a:gd name="T18" fmla="*/ 478829688 w 958"/>
                <a:gd name="T19" fmla="*/ 65524063 h 198"/>
                <a:gd name="T20" fmla="*/ 599797188 w 958"/>
                <a:gd name="T21" fmla="*/ 45362813 h 198"/>
                <a:gd name="T22" fmla="*/ 720764688 w 958"/>
                <a:gd name="T23" fmla="*/ 30241875 h 198"/>
                <a:gd name="T24" fmla="*/ 841732188 w 958"/>
                <a:gd name="T25" fmla="*/ 20161250 h 198"/>
                <a:gd name="T26" fmla="*/ 962699688 w 958"/>
                <a:gd name="T27" fmla="*/ 20161250 h 198"/>
                <a:gd name="T28" fmla="*/ 962699688 w 958"/>
                <a:gd name="T29" fmla="*/ 20161250 h 198"/>
                <a:gd name="T30" fmla="*/ 1088707500 w 958"/>
                <a:gd name="T31" fmla="*/ 20161250 h 198"/>
                <a:gd name="T32" fmla="*/ 1209675000 w 958"/>
                <a:gd name="T33" fmla="*/ 30241875 h 198"/>
                <a:gd name="T34" fmla="*/ 1330642500 w 958"/>
                <a:gd name="T35" fmla="*/ 45362813 h 198"/>
                <a:gd name="T36" fmla="*/ 1451610000 w 958"/>
                <a:gd name="T37" fmla="*/ 65524063 h 198"/>
                <a:gd name="T38" fmla="*/ 1567537188 w 958"/>
                <a:gd name="T39" fmla="*/ 95765938 h 198"/>
                <a:gd name="T40" fmla="*/ 1683464375 w 958"/>
                <a:gd name="T41" fmla="*/ 126007813 h 198"/>
                <a:gd name="T42" fmla="*/ 1794351250 w 958"/>
                <a:gd name="T43" fmla="*/ 166330313 h 198"/>
                <a:gd name="T44" fmla="*/ 1900197813 w 958"/>
                <a:gd name="T45" fmla="*/ 206652813 h 198"/>
                <a:gd name="T46" fmla="*/ 1900197813 w 958"/>
                <a:gd name="T47" fmla="*/ 206652813 h 198"/>
                <a:gd name="T48" fmla="*/ 2036286250 w 958"/>
                <a:gd name="T49" fmla="*/ 267136563 h 198"/>
                <a:gd name="T50" fmla="*/ 2147483646 w 958"/>
                <a:gd name="T51" fmla="*/ 337700938 h 198"/>
                <a:gd name="T52" fmla="*/ 2147483646 w 958"/>
                <a:gd name="T53" fmla="*/ 413305625 h 198"/>
                <a:gd name="T54" fmla="*/ 2147483646 w 958"/>
                <a:gd name="T55" fmla="*/ 498990938 h 198"/>
                <a:gd name="T56" fmla="*/ 2147483646 w 958"/>
                <a:gd name="T57" fmla="*/ 498990938 h 198"/>
                <a:gd name="T58" fmla="*/ 2147483646 w 958"/>
                <a:gd name="T59" fmla="*/ 473789375 h 198"/>
                <a:gd name="T60" fmla="*/ 2147483646 w 958"/>
                <a:gd name="T61" fmla="*/ 473789375 h 198"/>
                <a:gd name="T62" fmla="*/ 2147483646 w 958"/>
                <a:gd name="T63" fmla="*/ 423386250 h 198"/>
                <a:gd name="T64" fmla="*/ 2147483646 w 958"/>
                <a:gd name="T65" fmla="*/ 367942813 h 198"/>
                <a:gd name="T66" fmla="*/ 2147483646 w 958"/>
                <a:gd name="T67" fmla="*/ 322580000 h 198"/>
                <a:gd name="T68" fmla="*/ 2091729688 w 958"/>
                <a:gd name="T69" fmla="*/ 272176875 h 198"/>
                <a:gd name="T70" fmla="*/ 2006044375 w 958"/>
                <a:gd name="T71" fmla="*/ 231854375 h 198"/>
                <a:gd name="T72" fmla="*/ 1920359063 w 958"/>
                <a:gd name="T73" fmla="*/ 191531875 h 198"/>
                <a:gd name="T74" fmla="*/ 1829633438 w 958"/>
                <a:gd name="T75" fmla="*/ 156249688 h 198"/>
                <a:gd name="T76" fmla="*/ 1738907813 w 958"/>
                <a:gd name="T77" fmla="*/ 126007813 h 198"/>
                <a:gd name="T78" fmla="*/ 1648182188 w 958"/>
                <a:gd name="T79" fmla="*/ 95765938 h 198"/>
                <a:gd name="T80" fmla="*/ 1552416250 w 958"/>
                <a:gd name="T81" fmla="*/ 70564375 h 198"/>
                <a:gd name="T82" fmla="*/ 1456650313 w 958"/>
                <a:gd name="T83" fmla="*/ 50403125 h 198"/>
                <a:gd name="T84" fmla="*/ 1360884375 w 958"/>
                <a:gd name="T85" fmla="*/ 30241875 h 198"/>
                <a:gd name="T86" fmla="*/ 1265118438 w 958"/>
                <a:gd name="T87" fmla="*/ 15120938 h 198"/>
                <a:gd name="T88" fmla="*/ 1164312188 w 958"/>
                <a:gd name="T89" fmla="*/ 5040313 h 198"/>
                <a:gd name="T90" fmla="*/ 1063505938 w 958"/>
                <a:gd name="T91" fmla="*/ 0 h 198"/>
                <a:gd name="T92" fmla="*/ 962699688 w 958"/>
                <a:gd name="T93" fmla="*/ 0 h 198"/>
                <a:gd name="T94" fmla="*/ 962699688 w 958"/>
                <a:gd name="T95" fmla="*/ 0 h 198"/>
                <a:gd name="T96" fmla="*/ 836691875 w 958"/>
                <a:gd name="T97" fmla="*/ 0 h 198"/>
                <a:gd name="T98" fmla="*/ 710684063 w 958"/>
                <a:gd name="T99" fmla="*/ 10080625 h 198"/>
                <a:gd name="T100" fmla="*/ 589716563 w 958"/>
                <a:gd name="T101" fmla="*/ 25201563 h 198"/>
                <a:gd name="T102" fmla="*/ 463708750 w 958"/>
                <a:gd name="T103" fmla="*/ 50403125 h 198"/>
                <a:gd name="T104" fmla="*/ 347781563 w 958"/>
                <a:gd name="T105" fmla="*/ 75604688 h 198"/>
                <a:gd name="T106" fmla="*/ 226814063 w 958"/>
                <a:gd name="T107" fmla="*/ 110886875 h 198"/>
                <a:gd name="T108" fmla="*/ 110886875 w 958"/>
                <a:gd name="T109" fmla="*/ 151209375 h 198"/>
                <a:gd name="T110" fmla="*/ 0 w 958"/>
                <a:gd name="T111" fmla="*/ 196572188 h 198"/>
                <a:gd name="T112" fmla="*/ 0 w 958"/>
                <a:gd name="T113" fmla="*/ 196572188 h 19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958" h="198">
                  <a:moveTo>
                    <a:pt x="0" y="78"/>
                  </a:moveTo>
                  <a:lnTo>
                    <a:pt x="0" y="78"/>
                  </a:lnTo>
                  <a:lnTo>
                    <a:pt x="6" y="84"/>
                  </a:lnTo>
                  <a:lnTo>
                    <a:pt x="10" y="82"/>
                  </a:lnTo>
                  <a:lnTo>
                    <a:pt x="54" y="66"/>
                  </a:lnTo>
                  <a:lnTo>
                    <a:pt x="98" y="50"/>
                  </a:lnTo>
                  <a:lnTo>
                    <a:pt x="144" y="38"/>
                  </a:lnTo>
                  <a:lnTo>
                    <a:pt x="190" y="26"/>
                  </a:lnTo>
                  <a:lnTo>
                    <a:pt x="238" y="18"/>
                  </a:lnTo>
                  <a:lnTo>
                    <a:pt x="286" y="12"/>
                  </a:lnTo>
                  <a:lnTo>
                    <a:pt x="334" y="8"/>
                  </a:lnTo>
                  <a:lnTo>
                    <a:pt x="382" y="8"/>
                  </a:lnTo>
                  <a:lnTo>
                    <a:pt x="432" y="8"/>
                  </a:lnTo>
                  <a:lnTo>
                    <a:pt x="480" y="12"/>
                  </a:lnTo>
                  <a:lnTo>
                    <a:pt x="528" y="18"/>
                  </a:lnTo>
                  <a:lnTo>
                    <a:pt x="576" y="26"/>
                  </a:lnTo>
                  <a:lnTo>
                    <a:pt x="622" y="38"/>
                  </a:lnTo>
                  <a:lnTo>
                    <a:pt x="668" y="50"/>
                  </a:lnTo>
                  <a:lnTo>
                    <a:pt x="712" y="66"/>
                  </a:lnTo>
                  <a:lnTo>
                    <a:pt x="754" y="82"/>
                  </a:lnTo>
                  <a:lnTo>
                    <a:pt x="808" y="106"/>
                  </a:lnTo>
                  <a:lnTo>
                    <a:pt x="858" y="134"/>
                  </a:lnTo>
                  <a:lnTo>
                    <a:pt x="908" y="164"/>
                  </a:lnTo>
                  <a:lnTo>
                    <a:pt x="956" y="198"/>
                  </a:lnTo>
                  <a:lnTo>
                    <a:pt x="958" y="188"/>
                  </a:lnTo>
                  <a:lnTo>
                    <a:pt x="926" y="168"/>
                  </a:lnTo>
                  <a:lnTo>
                    <a:pt x="896" y="146"/>
                  </a:lnTo>
                  <a:lnTo>
                    <a:pt x="862" y="128"/>
                  </a:lnTo>
                  <a:lnTo>
                    <a:pt x="830" y="108"/>
                  </a:lnTo>
                  <a:lnTo>
                    <a:pt x="796" y="92"/>
                  </a:lnTo>
                  <a:lnTo>
                    <a:pt x="762" y="76"/>
                  </a:lnTo>
                  <a:lnTo>
                    <a:pt x="726" y="62"/>
                  </a:lnTo>
                  <a:lnTo>
                    <a:pt x="690" y="50"/>
                  </a:lnTo>
                  <a:lnTo>
                    <a:pt x="654" y="38"/>
                  </a:lnTo>
                  <a:lnTo>
                    <a:pt x="616" y="28"/>
                  </a:lnTo>
                  <a:lnTo>
                    <a:pt x="578" y="20"/>
                  </a:lnTo>
                  <a:lnTo>
                    <a:pt x="540" y="12"/>
                  </a:lnTo>
                  <a:lnTo>
                    <a:pt x="502" y="6"/>
                  </a:lnTo>
                  <a:lnTo>
                    <a:pt x="462" y="2"/>
                  </a:lnTo>
                  <a:lnTo>
                    <a:pt x="422" y="0"/>
                  </a:lnTo>
                  <a:lnTo>
                    <a:pt x="382" y="0"/>
                  </a:lnTo>
                  <a:lnTo>
                    <a:pt x="332" y="0"/>
                  </a:lnTo>
                  <a:lnTo>
                    <a:pt x="282" y="4"/>
                  </a:lnTo>
                  <a:lnTo>
                    <a:pt x="234" y="10"/>
                  </a:lnTo>
                  <a:lnTo>
                    <a:pt x="184" y="20"/>
                  </a:lnTo>
                  <a:lnTo>
                    <a:pt x="138" y="30"/>
                  </a:lnTo>
                  <a:lnTo>
                    <a:pt x="90" y="44"/>
                  </a:lnTo>
                  <a:lnTo>
                    <a:pt x="44" y="60"/>
                  </a:lnTo>
                  <a:lnTo>
                    <a:pt x="0" y="7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29" name="Freeform 157"/>
            <p:cNvSpPr>
              <a:spLocks/>
            </p:cNvSpPr>
            <p:nvPr/>
          </p:nvSpPr>
          <p:spPr bwMode="auto">
            <a:xfrm>
              <a:off x="4862513" y="2659063"/>
              <a:ext cx="1584325" cy="307975"/>
            </a:xfrm>
            <a:custGeom>
              <a:avLst/>
              <a:gdLst>
                <a:gd name="T0" fmla="*/ 0 w 998"/>
                <a:gd name="T1" fmla="*/ 221773750 h 194"/>
                <a:gd name="T2" fmla="*/ 0 w 998"/>
                <a:gd name="T3" fmla="*/ 221773750 h 194"/>
                <a:gd name="T4" fmla="*/ 15120938 w 998"/>
                <a:gd name="T5" fmla="*/ 236894688 h 194"/>
                <a:gd name="T6" fmla="*/ 15120938 w 998"/>
                <a:gd name="T7" fmla="*/ 236894688 h 194"/>
                <a:gd name="T8" fmla="*/ 15120938 w 998"/>
                <a:gd name="T9" fmla="*/ 236894688 h 194"/>
                <a:gd name="T10" fmla="*/ 70564375 w 998"/>
                <a:gd name="T11" fmla="*/ 216733438 h 194"/>
                <a:gd name="T12" fmla="*/ 70564375 w 998"/>
                <a:gd name="T13" fmla="*/ 216733438 h 194"/>
                <a:gd name="T14" fmla="*/ 181451250 w 998"/>
                <a:gd name="T15" fmla="*/ 171370625 h 194"/>
                <a:gd name="T16" fmla="*/ 297378438 w 998"/>
                <a:gd name="T17" fmla="*/ 131048125 h 194"/>
                <a:gd name="T18" fmla="*/ 418345938 w 998"/>
                <a:gd name="T19" fmla="*/ 95765938 h 194"/>
                <a:gd name="T20" fmla="*/ 539313438 w 998"/>
                <a:gd name="T21" fmla="*/ 70564375 h 194"/>
                <a:gd name="T22" fmla="*/ 665321250 w 998"/>
                <a:gd name="T23" fmla="*/ 45362813 h 194"/>
                <a:gd name="T24" fmla="*/ 791329063 w 998"/>
                <a:gd name="T25" fmla="*/ 30241875 h 194"/>
                <a:gd name="T26" fmla="*/ 917336875 w 998"/>
                <a:gd name="T27" fmla="*/ 20161250 h 194"/>
                <a:gd name="T28" fmla="*/ 1043344688 w 998"/>
                <a:gd name="T29" fmla="*/ 20161250 h 194"/>
                <a:gd name="T30" fmla="*/ 1043344688 w 998"/>
                <a:gd name="T31" fmla="*/ 20161250 h 194"/>
                <a:gd name="T32" fmla="*/ 1174392813 w 998"/>
                <a:gd name="T33" fmla="*/ 20161250 h 194"/>
                <a:gd name="T34" fmla="*/ 1300400625 w 998"/>
                <a:gd name="T35" fmla="*/ 30241875 h 194"/>
                <a:gd name="T36" fmla="*/ 1426408438 w 998"/>
                <a:gd name="T37" fmla="*/ 45362813 h 194"/>
                <a:gd name="T38" fmla="*/ 1552416250 w 998"/>
                <a:gd name="T39" fmla="*/ 70564375 h 194"/>
                <a:gd name="T40" fmla="*/ 1673383750 w 998"/>
                <a:gd name="T41" fmla="*/ 95765938 h 194"/>
                <a:gd name="T42" fmla="*/ 1789310938 w 998"/>
                <a:gd name="T43" fmla="*/ 131048125 h 194"/>
                <a:gd name="T44" fmla="*/ 1910278438 w 998"/>
                <a:gd name="T45" fmla="*/ 171370625 h 194"/>
                <a:gd name="T46" fmla="*/ 2021165313 w 998"/>
                <a:gd name="T47" fmla="*/ 216733438 h 194"/>
                <a:gd name="T48" fmla="*/ 2021165313 w 998"/>
                <a:gd name="T49" fmla="*/ 216733438 h 194"/>
                <a:gd name="T50" fmla="*/ 2147483646 w 998"/>
                <a:gd name="T51" fmla="*/ 272176875 h 194"/>
                <a:gd name="T52" fmla="*/ 2147483646 w 998"/>
                <a:gd name="T53" fmla="*/ 337700938 h 194"/>
                <a:gd name="T54" fmla="*/ 2147483646 w 998"/>
                <a:gd name="T55" fmla="*/ 413305625 h 194"/>
                <a:gd name="T56" fmla="*/ 2147483646 w 998"/>
                <a:gd name="T57" fmla="*/ 488910313 h 194"/>
                <a:gd name="T58" fmla="*/ 2147483646 w 998"/>
                <a:gd name="T59" fmla="*/ 488910313 h 194"/>
                <a:gd name="T60" fmla="*/ 2147483646 w 998"/>
                <a:gd name="T61" fmla="*/ 468749063 h 194"/>
                <a:gd name="T62" fmla="*/ 2147483646 w 998"/>
                <a:gd name="T63" fmla="*/ 468749063 h 194"/>
                <a:gd name="T64" fmla="*/ 2147483646 w 998"/>
                <a:gd name="T65" fmla="*/ 413305625 h 194"/>
                <a:gd name="T66" fmla="*/ 2147483646 w 998"/>
                <a:gd name="T67" fmla="*/ 362902500 h 194"/>
                <a:gd name="T68" fmla="*/ 2147483646 w 998"/>
                <a:gd name="T69" fmla="*/ 317539688 h 194"/>
                <a:gd name="T70" fmla="*/ 2147483646 w 998"/>
                <a:gd name="T71" fmla="*/ 272176875 h 194"/>
                <a:gd name="T72" fmla="*/ 2101810313 w 998"/>
                <a:gd name="T73" fmla="*/ 226814063 h 194"/>
                <a:gd name="T74" fmla="*/ 2011084688 w 998"/>
                <a:gd name="T75" fmla="*/ 191531875 h 194"/>
                <a:gd name="T76" fmla="*/ 1920359063 w 998"/>
                <a:gd name="T77" fmla="*/ 156249688 h 194"/>
                <a:gd name="T78" fmla="*/ 1829633438 w 998"/>
                <a:gd name="T79" fmla="*/ 120967500 h 194"/>
                <a:gd name="T80" fmla="*/ 1738907813 w 998"/>
                <a:gd name="T81" fmla="*/ 95765938 h 194"/>
                <a:gd name="T82" fmla="*/ 1643141875 w 998"/>
                <a:gd name="T83" fmla="*/ 70564375 h 194"/>
                <a:gd name="T84" fmla="*/ 1547375938 w 998"/>
                <a:gd name="T85" fmla="*/ 45362813 h 194"/>
                <a:gd name="T86" fmla="*/ 1446569688 w 998"/>
                <a:gd name="T87" fmla="*/ 30241875 h 194"/>
                <a:gd name="T88" fmla="*/ 1350803750 w 998"/>
                <a:gd name="T89" fmla="*/ 15120938 h 194"/>
                <a:gd name="T90" fmla="*/ 1249997500 w 998"/>
                <a:gd name="T91" fmla="*/ 5040313 h 194"/>
                <a:gd name="T92" fmla="*/ 1149191250 w 998"/>
                <a:gd name="T93" fmla="*/ 0 h 194"/>
                <a:gd name="T94" fmla="*/ 1043344688 w 998"/>
                <a:gd name="T95" fmla="*/ 0 h 194"/>
                <a:gd name="T96" fmla="*/ 1043344688 w 998"/>
                <a:gd name="T97" fmla="*/ 0 h 194"/>
                <a:gd name="T98" fmla="*/ 907256250 w 998"/>
                <a:gd name="T99" fmla="*/ 0 h 194"/>
                <a:gd name="T100" fmla="*/ 771167813 w 998"/>
                <a:gd name="T101" fmla="*/ 15120938 h 194"/>
                <a:gd name="T102" fmla="*/ 635079375 w 998"/>
                <a:gd name="T103" fmla="*/ 30241875 h 194"/>
                <a:gd name="T104" fmla="*/ 504031250 w 998"/>
                <a:gd name="T105" fmla="*/ 55443438 h 194"/>
                <a:gd name="T106" fmla="*/ 372983125 w 998"/>
                <a:gd name="T107" fmla="*/ 90725625 h 194"/>
                <a:gd name="T108" fmla="*/ 246975313 w 998"/>
                <a:gd name="T109" fmla="*/ 126007813 h 194"/>
                <a:gd name="T110" fmla="*/ 120967500 w 998"/>
                <a:gd name="T111" fmla="*/ 171370625 h 194"/>
                <a:gd name="T112" fmla="*/ 0 w 998"/>
                <a:gd name="T113" fmla="*/ 221773750 h 194"/>
                <a:gd name="T114" fmla="*/ 0 w 998"/>
                <a:gd name="T115" fmla="*/ 221773750 h 194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998" h="194">
                  <a:moveTo>
                    <a:pt x="0" y="88"/>
                  </a:moveTo>
                  <a:lnTo>
                    <a:pt x="0" y="88"/>
                  </a:lnTo>
                  <a:lnTo>
                    <a:pt x="6" y="94"/>
                  </a:lnTo>
                  <a:lnTo>
                    <a:pt x="28" y="86"/>
                  </a:lnTo>
                  <a:lnTo>
                    <a:pt x="72" y="68"/>
                  </a:lnTo>
                  <a:lnTo>
                    <a:pt x="118" y="52"/>
                  </a:lnTo>
                  <a:lnTo>
                    <a:pt x="166" y="38"/>
                  </a:lnTo>
                  <a:lnTo>
                    <a:pt x="214" y="28"/>
                  </a:lnTo>
                  <a:lnTo>
                    <a:pt x="264" y="18"/>
                  </a:lnTo>
                  <a:lnTo>
                    <a:pt x="314" y="12"/>
                  </a:lnTo>
                  <a:lnTo>
                    <a:pt x="364" y="8"/>
                  </a:lnTo>
                  <a:lnTo>
                    <a:pt x="414" y="8"/>
                  </a:lnTo>
                  <a:lnTo>
                    <a:pt x="466" y="8"/>
                  </a:lnTo>
                  <a:lnTo>
                    <a:pt x="516" y="12"/>
                  </a:lnTo>
                  <a:lnTo>
                    <a:pt x="566" y="18"/>
                  </a:lnTo>
                  <a:lnTo>
                    <a:pt x="616" y="28"/>
                  </a:lnTo>
                  <a:lnTo>
                    <a:pt x="664" y="38"/>
                  </a:lnTo>
                  <a:lnTo>
                    <a:pt x="710" y="52"/>
                  </a:lnTo>
                  <a:lnTo>
                    <a:pt x="758" y="68"/>
                  </a:lnTo>
                  <a:lnTo>
                    <a:pt x="802" y="86"/>
                  </a:lnTo>
                  <a:lnTo>
                    <a:pt x="854" y="108"/>
                  </a:lnTo>
                  <a:lnTo>
                    <a:pt x="902" y="134"/>
                  </a:lnTo>
                  <a:lnTo>
                    <a:pt x="950" y="164"/>
                  </a:lnTo>
                  <a:lnTo>
                    <a:pt x="996" y="194"/>
                  </a:lnTo>
                  <a:lnTo>
                    <a:pt x="998" y="186"/>
                  </a:lnTo>
                  <a:lnTo>
                    <a:pt x="966" y="164"/>
                  </a:lnTo>
                  <a:lnTo>
                    <a:pt x="934" y="144"/>
                  </a:lnTo>
                  <a:lnTo>
                    <a:pt x="902" y="126"/>
                  </a:lnTo>
                  <a:lnTo>
                    <a:pt x="868" y="108"/>
                  </a:lnTo>
                  <a:lnTo>
                    <a:pt x="834" y="90"/>
                  </a:lnTo>
                  <a:lnTo>
                    <a:pt x="798" y="76"/>
                  </a:lnTo>
                  <a:lnTo>
                    <a:pt x="762" y="62"/>
                  </a:lnTo>
                  <a:lnTo>
                    <a:pt x="726" y="48"/>
                  </a:lnTo>
                  <a:lnTo>
                    <a:pt x="690" y="38"/>
                  </a:lnTo>
                  <a:lnTo>
                    <a:pt x="652" y="28"/>
                  </a:lnTo>
                  <a:lnTo>
                    <a:pt x="614" y="18"/>
                  </a:lnTo>
                  <a:lnTo>
                    <a:pt x="574" y="12"/>
                  </a:lnTo>
                  <a:lnTo>
                    <a:pt x="536" y="6"/>
                  </a:lnTo>
                  <a:lnTo>
                    <a:pt x="496" y="2"/>
                  </a:lnTo>
                  <a:lnTo>
                    <a:pt x="456" y="0"/>
                  </a:lnTo>
                  <a:lnTo>
                    <a:pt x="414" y="0"/>
                  </a:lnTo>
                  <a:lnTo>
                    <a:pt x="360" y="0"/>
                  </a:lnTo>
                  <a:lnTo>
                    <a:pt x="306" y="6"/>
                  </a:lnTo>
                  <a:lnTo>
                    <a:pt x="252" y="12"/>
                  </a:lnTo>
                  <a:lnTo>
                    <a:pt x="200" y="22"/>
                  </a:lnTo>
                  <a:lnTo>
                    <a:pt x="148" y="36"/>
                  </a:lnTo>
                  <a:lnTo>
                    <a:pt x="98" y="50"/>
                  </a:lnTo>
                  <a:lnTo>
                    <a:pt x="48" y="68"/>
                  </a:lnTo>
                  <a:lnTo>
                    <a:pt x="0" y="8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0" name="Freeform 158"/>
            <p:cNvSpPr>
              <a:spLocks/>
            </p:cNvSpPr>
            <p:nvPr/>
          </p:nvSpPr>
          <p:spPr bwMode="auto">
            <a:xfrm>
              <a:off x="4808538" y="2595563"/>
              <a:ext cx="1651000" cy="304800"/>
            </a:xfrm>
            <a:custGeom>
              <a:avLst/>
              <a:gdLst>
                <a:gd name="T0" fmla="*/ 0 w 1040"/>
                <a:gd name="T1" fmla="*/ 252015625 h 192"/>
                <a:gd name="T2" fmla="*/ 0 w 1040"/>
                <a:gd name="T3" fmla="*/ 252015625 h 192"/>
                <a:gd name="T4" fmla="*/ 0 w 1040"/>
                <a:gd name="T5" fmla="*/ 252015625 h 192"/>
                <a:gd name="T6" fmla="*/ 15120938 w 1040"/>
                <a:gd name="T7" fmla="*/ 267136563 h 192"/>
                <a:gd name="T8" fmla="*/ 15120938 w 1040"/>
                <a:gd name="T9" fmla="*/ 267136563 h 192"/>
                <a:gd name="T10" fmla="*/ 115927188 w 1040"/>
                <a:gd name="T11" fmla="*/ 221773750 h 192"/>
                <a:gd name="T12" fmla="*/ 115927188 w 1040"/>
                <a:gd name="T13" fmla="*/ 221773750 h 192"/>
                <a:gd name="T14" fmla="*/ 231854375 w 1040"/>
                <a:gd name="T15" fmla="*/ 176410938 h 192"/>
                <a:gd name="T16" fmla="*/ 352821875 w 1040"/>
                <a:gd name="T17" fmla="*/ 136088438 h 192"/>
                <a:gd name="T18" fmla="*/ 478829688 w 1040"/>
                <a:gd name="T19" fmla="*/ 100806250 h 192"/>
                <a:gd name="T20" fmla="*/ 604837500 w 1040"/>
                <a:gd name="T21" fmla="*/ 70564375 h 192"/>
                <a:gd name="T22" fmla="*/ 730845313 w 1040"/>
                <a:gd name="T23" fmla="*/ 50403125 h 192"/>
                <a:gd name="T24" fmla="*/ 861893438 w 1040"/>
                <a:gd name="T25" fmla="*/ 30241875 h 192"/>
                <a:gd name="T26" fmla="*/ 997981875 w 1040"/>
                <a:gd name="T27" fmla="*/ 20161250 h 192"/>
                <a:gd name="T28" fmla="*/ 1129030000 w 1040"/>
                <a:gd name="T29" fmla="*/ 20161250 h 192"/>
                <a:gd name="T30" fmla="*/ 1129030000 w 1040"/>
                <a:gd name="T31" fmla="*/ 20161250 h 192"/>
                <a:gd name="T32" fmla="*/ 1265118438 w 1040"/>
                <a:gd name="T33" fmla="*/ 20161250 h 192"/>
                <a:gd name="T34" fmla="*/ 1396166563 w 1040"/>
                <a:gd name="T35" fmla="*/ 30241875 h 192"/>
                <a:gd name="T36" fmla="*/ 1527214688 w 1040"/>
                <a:gd name="T37" fmla="*/ 50403125 h 192"/>
                <a:gd name="T38" fmla="*/ 1658262813 w 1040"/>
                <a:gd name="T39" fmla="*/ 70564375 h 192"/>
                <a:gd name="T40" fmla="*/ 1784270625 w 1040"/>
                <a:gd name="T41" fmla="*/ 100806250 h 192"/>
                <a:gd name="T42" fmla="*/ 1905238125 w 1040"/>
                <a:gd name="T43" fmla="*/ 136088438 h 192"/>
                <a:gd name="T44" fmla="*/ 2026205625 w 1040"/>
                <a:gd name="T45" fmla="*/ 176410938 h 192"/>
                <a:gd name="T46" fmla="*/ 2147173125 w 1040"/>
                <a:gd name="T47" fmla="*/ 221773750 h 192"/>
                <a:gd name="T48" fmla="*/ 2147173125 w 1040"/>
                <a:gd name="T49" fmla="*/ 221773750 h 192"/>
                <a:gd name="T50" fmla="*/ 2147483646 w 1040"/>
                <a:gd name="T51" fmla="*/ 277217188 h 192"/>
                <a:gd name="T52" fmla="*/ 2147483646 w 1040"/>
                <a:gd name="T53" fmla="*/ 342741250 h 192"/>
                <a:gd name="T54" fmla="*/ 2147483646 w 1040"/>
                <a:gd name="T55" fmla="*/ 408265313 h 192"/>
                <a:gd name="T56" fmla="*/ 2147483646 w 1040"/>
                <a:gd name="T57" fmla="*/ 483870000 h 192"/>
                <a:gd name="T58" fmla="*/ 2147483646 w 1040"/>
                <a:gd name="T59" fmla="*/ 483870000 h 192"/>
                <a:gd name="T60" fmla="*/ 2147483646 w 1040"/>
                <a:gd name="T61" fmla="*/ 458668438 h 192"/>
                <a:gd name="T62" fmla="*/ 2147483646 w 1040"/>
                <a:gd name="T63" fmla="*/ 458668438 h 192"/>
                <a:gd name="T64" fmla="*/ 2147483646 w 1040"/>
                <a:gd name="T65" fmla="*/ 408265313 h 192"/>
                <a:gd name="T66" fmla="*/ 2147483646 w 1040"/>
                <a:gd name="T67" fmla="*/ 357862188 h 192"/>
                <a:gd name="T68" fmla="*/ 2147483646 w 1040"/>
                <a:gd name="T69" fmla="*/ 307459063 h 192"/>
                <a:gd name="T70" fmla="*/ 2147483646 w 1040"/>
                <a:gd name="T71" fmla="*/ 262096250 h 192"/>
                <a:gd name="T72" fmla="*/ 2147483646 w 1040"/>
                <a:gd name="T73" fmla="*/ 221773750 h 192"/>
                <a:gd name="T74" fmla="*/ 2106850625 w 1040"/>
                <a:gd name="T75" fmla="*/ 186491563 h 192"/>
                <a:gd name="T76" fmla="*/ 2016125000 w 1040"/>
                <a:gd name="T77" fmla="*/ 151209375 h 192"/>
                <a:gd name="T78" fmla="*/ 1925399375 w 1040"/>
                <a:gd name="T79" fmla="*/ 120967500 h 192"/>
                <a:gd name="T80" fmla="*/ 1829633438 w 1040"/>
                <a:gd name="T81" fmla="*/ 90725625 h 192"/>
                <a:gd name="T82" fmla="*/ 1733867500 w 1040"/>
                <a:gd name="T83" fmla="*/ 65524063 h 192"/>
                <a:gd name="T84" fmla="*/ 1638101563 w 1040"/>
                <a:gd name="T85" fmla="*/ 45362813 h 192"/>
                <a:gd name="T86" fmla="*/ 1537295313 w 1040"/>
                <a:gd name="T87" fmla="*/ 30241875 h 192"/>
                <a:gd name="T88" fmla="*/ 1436489063 w 1040"/>
                <a:gd name="T89" fmla="*/ 15120938 h 192"/>
                <a:gd name="T90" fmla="*/ 1335682813 w 1040"/>
                <a:gd name="T91" fmla="*/ 5040313 h 192"/>
                <a:gd name="T92" fmla="*/ 1234876563 w 1040"/>
                <a:gd name="T93" fmla="*/ 0 h 192"/>
                <a:gd name="T94" fmla="*/ 1129030000 w 1040"/>
                <a:gd name="T95" fmla="*/ 0 h 192"/>
                <a:gd name="T96" fmla="*/ 1129030000 w 1040"/>
                <a:gd name="T97" fmla="*/ 0 h 192"/>
                <a:gd name="T98" fmla="*/ 977820625 w 1040"/>
                <a:gd name="T99" fmla="*/ 0 h 192"/>
                <a:gd name="T100" fmla="*/ 831651563 w 1040"/>
                <a:gd name="T101" fmla="*/ 15120938 h 192"/>
                <a:gd name="T102" fmla="*/ 685482500 w 1040"/>
                <a:gd name="T103" fmla="*/ 35282188 h 192"/>
                <a:gd name="T104" fmla="*/ 539313438 w 1040"/>
                <a:gd name="T105" fmla="*/ 65524063 h 192"/>
                <a:gd name="T106" fmla="*/ 398184688 w 1040"/>
                <a:gd name="T107" fmla="*/ 100806250 h 192"/>
                <a:gd name="T108" fmla="*/ 262096250 w 1040"/>
                <a:gd name="T109" fmla="*/ 146169063 h 192"/>
                <a:gd name="T110" fmla="*/ 131048125 w 1040"/>
                <a:gd name="T111" fmla="*/ 196572188 h 192"/>
                <a:gd name="T112" fmla="*/ 0 w 1040"/>
                <a:gd name="T113" fmla="*/ 252015625 h 192"/>
                <a:gd name="T114" fmla="*/ 0 w 1040"/>
                <a:gd name="T115" fmla="*/ 252015625 h 19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040" h="192">
                  <a:moveTo>
                    <a:pt x="0" y="100"/>
                  </a:moveTo>
                  <a:lnTo>
                    <a:pt x="0" y="100"/>
                  </a:lnTo>
                  <a:lnTo>
                    <a:pt x="6" y="106"/>
                  </a:lnTo>
                  <a:lnTo>
                    <a:pt x="46" y="88"/>
                  </a:lnTo>
                  <a:lnTo>
                    <a:pt x="92" y="70"/>
                  </a:lnTo>
                  <a:lnTo>
                    <a:pt x="140" y="54"/>
                  </a:lnTo>
                  <a:lnTo>
                    <a:pt x="190" y="40"/>
                  </a:lnTo>
                  <a:lnTo>
                    <a:pt x="240" y="28"/>
                  </a:lnTo>
                  <a:lnTo>
                    <a:pt x="290" y="20"/>
                  </a:lnTo>
                  <a:lnTo>
                    <a:pt x="342" y="12"/>
                  </a:lnTo>
                  <a:lnTo>
                    <a:pt x="396" y="8"/>
                  </a:lnTo>
                  <a:lnTo>
                    <a:pt x="448" y="8"/>
                  </a:lnTo>
                  <a:lnTo>
                    <a:pt x="502" y="8"/>
                  </a:lnTo>
                  <a:lnTo>
                    <a:pt x="554" y="12"/>
                  </a:lnTo>
                  <a:lnTo>
                    <a:pt x="606" y="20"/>
                  </a:lnTo>
                  <a:lnTo>
                    <a:pt x="658" y="28"/>
                  </a:lnTo>
                  <a:lnTo>
                    <a:pt x="708" y="40"/>
                  </a:lnTo>
                  <a:lnTo>
                    <a:pt x="756" y="54"/>
                  </a:lnTo>
                  <a:lnTo>
                    <a:pt x="804" y="70"/>
                  </a:lnTo>
                  <a:lnTo>
                    <a:pt x="852" y="88"/>
                  </a:lnTo>
                  <a:lnTo>
                    <a:pt x="900" y="110"/>
                  </a:lnTo>
                  <a:lnTo>
                    <a:pt x="948" y="136"/>
                  </a:lnTo>
                  <a:lnTo>
                    <a:pt x="994" y="162"/>
                  </a:lnTo>
                  <a:lnTo>
                    <a:pt x="1038" y="192"/>
                  </a:lnTo>
                  <a:lnTo>
                    <a:pt x="1040" y="182"/>
                  </a:lnTo>
                  <a:lnTo>
                    <a:pt x="1008" y="162"/>
                  </a:lnTo>
                  <a:lnTo>
                    <a:pt x="974" y="142"/>
                  </a:lnTo>
                  <a:lnTo>
                    <a:pt x="942" y="122"/>
                  </a:lnTo>
                  <a:lnTo>
                    <a:pt x="908" y="104"/>
                  </a:lnTo>
                  <a:lnTo>
                    <a:pt x="872" y="88"/>
                  </a:lnTo>
                  <a:lnTo>
                    <a:pt x="836" y="74"/>
                  </a:lnTo>
                  <a:lnTo>
                    <a:pt x="800" y="60"/>
                  </a:lnTo>
                  <a:lnTo>
                    <a:pt x="764" y="48"/>
                  </a:lnTo>
                  <a:lnTo>
                    <a:pt x="726" y="36"/>
                  </a:lnTo>
                  <a:lnTo>
                    <a:pt x="688" y="26"/>
                  </a:lnTo>
                  <a:lnTo>
                    <a:pt x="650" y="18"/>
                  </a:lnTo>
                  <a:lnTo>
                    <a:pt x="610" y="12"/>
                  </a:lnTo>
                  <a:lnTo>
                    <a:pt x="570" y="6"/>
                  </a:lnTo>
                  <a:lnTo>
                    <a:pt x="530" y="2"/>
                  </a:lnTo>
                  <a:lnTo>
                    <a:pt x="490" y="0"/>
                  </a:lnTo>
                  <a:lnTo>
                    <a:pt x="448" y="0"/>
                  </a:lnTo>
                  <a:lnTo>
                    <a:pt x="388" y="0"/>
                  </a:lnTo>
                  <a:lnTo>
                    <a:pt x="330" y="6"/>
                  </a:lnTo>
                  <a:lnTo>
                    <a:pt x="272" y="14"/>
                  </a:lnTo>
                  <a:lnTo>
                    <a:pt x="214" y="26"/>
                  </a:lnTo>
                  <a:lnTo>
                    <a:pt x="158" y="40"/>
                  </a:lnTo>
                  <a:lnTo>
                    <a:pt x="104" y="58"/>
                  </a:lnTo>
                  <a:lnTo>
                    <a:pt x="52" y="78"/>
                  </a:lnTo>
                  <a:lnTo>
                    <a:pt x="0" y="10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1" name="Freeform 159"/>
            <p:cNvSpPr>
              <a:spLocks/>
            </p:cNvSpPr>
            <p:nvPr/>
          </p:nvSpPr>
          <p:spPr bwMode="auto">
            <a:xfrm>
              <a:off x="4751388" y="2532063"/>
              <a:ext cx="1717675" cy="295275"/>
            </a:xfrm>
            <a:custGeom>
              <a:avLst/>
              <a:gdLst>
                <a:gd name="T0" fmla="*/ 0 w 1082"/>
                <a:gd name="T1" fmla="*/ 287297813 h 186"/>
                <a:gd name="T2" fmla="*/ 0 w 1082"/>
                <a:gd name="T3" fmla="*/ 287297813 h 186"/>
                <a:gd name="T4" fmla="*/ 20161250 w 1082"/>
                <a:gd name="T5" fmla="*/ 297378438 h 186"/>
                <a:gd name="T6" fmla="*/ 20161250 w 1082"/>
                <a:gd name="T7" fmla="*/ 297378438 h 186"/>
                <a:gd name="T8" fmla="*/ 166330313 w 1082"/>
                <a:gd name="T9" fmla="*/ 231854375 h 186"/>
                <a:gd name="T10" fmla="*/ 166330313 w 1082"/>
                <a:gd name="T11" fmla="*/ 231854375 h 186"/>
                <a:gd name="T12" fmla="*/ 287297813 w 1082"/>
                <a:gd name="T13" fmla="*/ 181451250 h 186"/>
                <a:gd name="T14" fmla="*/ 413305625 w 1082"/>
                <a:gd name="T15" fmla="*/ 141128750 h 186"/>
                <a:gd name="T16" fmla="*/ 544353750 w 1082"/>
                <a:gd name="T17" fmla="*/ 105846563 h 186"/>
                <a:gd name="T18" fmla="*/ 675401875 w 1082"/>
                <a:gd name="T19" fmla="*/ 75604688 h 186"/>
                <a:gd name="T20" fmla="*/ 806450000 w 1082"/>
                <a:gd name="T21" fmla="*/ 50403125 h 186"/>
                <a:gd name="T22" fmla="*/ 942538438 w 1082"/>
                <a:gd name="T23" fmla="*/ 30241875 h 186"/>
                <a:gd name="T24" fmla="*/ 1083667188 w 1082"/>
                <a:gd name="T25" fmla="*/ 20161250 h 186"/>
                <a:gd name="T26" fmla="*/ 1219755625 w 1082"/>
                <a:gd name="T27" fmla="*/ 20161250 h 186"/>
                <a:gd name="T28" fmla="*/ 1219755625 w 1082"/>
                <a:gd name="T29" fmla="*/ 20161250 h 186"/>
                <a:gd name="T30" fmla="*/ 1360884375 w 1082"/>
                <a:gd name="T31" fmla="*/ 20161250 h 186"/>
                <a:gd name="T32" fmla="*/ 1496972813 w 1082"/>
                <a:gd name="T33" fmla="*/ 30241875 h 186"/>
                <a:gd name="T34" fmla="*/ 1633061250 w 1082"/>
                <a:gd name="T35" fmla="*/ 50403125 h 186"/>
                <a:gd name="T36" fmla="*/ 1769149688 w 1082"/>
                <a:gd name="T37" fmla="*/ 75604688 h 186"/>
                <a:gd name="T38" fmla="*/ 1900197813 w 1082"/>
                <a:gd name="T39" fmla="*/ 105846563 h 186"/>
                <a:gd name="T40" fmla="*/ 2026205625 w 1082"/>
                <a:gd name="T41" fmla="*/ 141128750 h 186"/>
                <a:gd name="T42" fmla="*/ 2147483646 w 1082"/>
                <a:gd name="T43" fmla="*/ 181451250 h 186"/>
                <a:gd name="T44" fmla="*/ 2147483646 w 1082"/>
                <a:gd name="T45" fmla="*/ 231854375 h 186"/>
                <a:gd name="T46" fmla="*/ 2147483646 w 1082"/>
                <a:gd name="T47" fmla="*/ 231854375 h 186"/>
                <a:gd name="T48" fmla="*/ 2147483646 w 1082"/>
                <a:gd name="T49" fmla="*/ 282257500 h 186"/>
                <a:gd name="T50" fmla="*/ 2147483646 w 1082"/>
                <a:gd name="T51" fmla="*/ 342741250 h 186"/>
                <a:gd name="T52" fmla="*/ 2147483646 w 1082"/>
                <a:gd name="T53" fmla="*/ 403225000 h 186"/>
                <a:gd name="T54" fmla="*/ 2147483646 w 1082"/>
                <a:gd name="T55" fmla="*/ 468749063 h 186"/>
                <a:gd name="T56" fmla="*/ 2147483646 w 1082"/>
                <a:gd name="T57" fmla="*/ 468749063 h 186"/>
                <a:gd name="T58" fmla="*/ 2147483646 w 1082"/>
                <a:gd name="T59" fmla="*/ 448587813 h 186"/>
                <a:gd name="T60" fmla="*/ 2147483646 w 1082"/>
                <a:gd name="T61" fmla="*/ 448587813 h 186"/>
                <a:gd name="T62" fmla="*/ 2147483646 w 1082"/>
                <a:gd name="T63" fmla="*/ 398184688 h 186"/>
                <a:gd name="T64" fmla="*/ 2147483646 w 1082"/>
                <a:gd name="T65" fmla="*/ 347781563 h 186"/>
                <a:gd name="T66" fmla="*/ 2147483646 w 1082"/>
                <a:gd name="T67" fmla="*/ 302418750 h 186"/>
                <a:gd name="T68" fmla="*/ 2147483646 w 1082"/>
                <a:gd name="T69" fmla="*/ 257055938 h 186"/>
                <a:gd name="T70" fmla="*/ 2147483646 w 1082"/>
                <a:gd name="T71" fmla="*/ 216733438 h 186"/>
                <a:gd name="T72" fmla="*/ 2147483646 w 1082"/>
                <a:gd name="T73" fmla="*/ 181451250 h 186"/>
                <a:gd name="T74" fmla="*/ 2111890938 w 1082"/>
                <a:gd name="T75" fmla="*/ 146169063 h 186"/>
                <a:gd name="T76" fmla="*/ 2021165313 w 1082"/>
                <a:gd name="T77" fmla="*/ 115927188 h 186"/>
                <a:gd name="T78" fmla="*/ 1925399375 w 1082"/>
                <a:gd name="T79" fmla="*/ 90725625 h 186"/>
                <a:gd name="T80" fmla="*/ 1829633438 w 1082"/>
                <a:gd name="T81" fmla="*/ 65524063 h 186"/>
                <a:gd name="T82" fmla="*/ 1728827188 w 1082"/>
                <a:gd name="T83" fmla="*/ 45362813 h 186"/>
                <a:gd name="T84" fmla="*/ 1628020938 w 1082"/>
                <a:gd name="T85" fmla="*/ 30241875 h 186"/>
                <a:gd name="T86" fmla="*/ 1532255000 w 1082"/>
                <a:gd name="T87" fmla="*/ 15120938 h 186"/>
                <a:gd name="T88" fmla="*/ 1426408438 w 1082"/>
                <a:gd name="T89" fmla="*/ 5040313 h 186"/>
                <a:gd name="T90" fmla="*/ 1325602188 w 1082"/>
                <a:gd name="T91" fmla="*/ 0 h 186"/>
                <a:gd name="T92" fmla="*/ 1219755625 w 1082"/>
                <a:gd name="T93" fmla="*/ 0 h 186"/>
                <a:gd name="T94" fmla="*/ 1219755625 w 1082"/>
                <a:gd name="T95" fmla="*/ 0 h 186"/>
                <a:gd name="T96" fmla="*/ 1058465625 w 1082"/>
                <a:gd name="T97" fmla="*/ 5040313 h 186"/>
                <a:gd name="T98" fmla="*/ 897175625 w 1082"/>
                <a:gd name="T99" fmla="*/ 15120938 h 186"/>
                <a:gd name="T100" fmla="*/ 740925938 w 1082"/>
                <a:gd name="T101" fmla="*/ 40322500 h 186"/>
                <a:gd name="T102" fmla="*/ 584676250 w 1082"/>
                <a:gd name="T103" fmla="*/ 70564375 h 186"/>
                <a:gd name="T104" fmla="*/ 433466875 w 1082"/>
                <a:gd name="T105" fmla="*/ 115927188 h 186"/>
                <a:gd name="T106" fmla="*/ 282257500 w 1082"/>
                <a:gd name="T107" fmla="*/ 161290000 h 186"/>
                <a:gd name="T108" fmla="*/ 141128750 w 1082"/>
                <a:gd name="T109" fmla="*/ 221773750 h 186"/>
                <a:gd name="T110" fmla="*/ 0 w 1082"/>
                <a:gd name="T111" fmla="*/ 287297813 h 186"/>
                <a:gd name="T112" fmla="*/ 0 w 1082"/>
                <a:gd name="T113" fmla="*/ 287297813 h 18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1082" h="186">
                  <a:moveTo>
                    <a:pt x="0" y="114"/>
                  </a:moveTo>
                  <a:lnTo>
                    <a:pt x="0" y="114"/>
                  </a:lnTo>
                  <a:lnTo>
                    <a:pt x="8" y="118"/>
                  </a:lnTo>
                  <a:lnTo>
                    <a:pt x="66" y="92"/>
                  </a:lnTo>
                  <a:lnTo>
                    <a:pt x="114" y="72"/>
                  </a:lnTo>
                  <a:lnTo>
                    <a:pt x="164" y="56"/>
                  </a:lnTo>
                  <a:lnTo>
                    <a:pt x="216" y="42"/>
                  </a:lnTo>
                  <a:lnTo>
                    <a:pt x="268" y="30"/>
                  </a:lnTo>
                  <a:lnTo>
                    <a:pt x="320" y="20"/>
                  </a:lnTo>
                  <a:lnTo>
                    <a:pt x="374" y="12"/>
                  </a:lnTo>
                  <a:lnTo>
                    <a:pt x="430" y="8"/>
                  </a:lnTo>
                  <a:lnTo>
                    <a:pt x="484" y="8"/>
                  </a:lnTo>
                  <a:lnTo>
                    <a:pt x="540" y="8"/>
                  </a:lnTo>
                  <a:lnTo>
                    <a:pt x="594" y="12"/>
                  </a:lnTo>
                  <a:lnTo>
                    <a:pt x="648" y="20"/>
                  </a:lnTo>
                  <a:lnTo>
                    <a:pt x="702" y="30"/>
                  </a:lnTo>
                  <a:lnTo>
                    <a:pt x="754" y="42"/>
                  </a:lnTo>
                  <a:lnTo>
                    <a:pt x="804" y="56"/>
                  </a:lnTo>
                  <a:lnTo>
                    <a:pt x="854" y="72"/>
                  </a:lnTo>
                  <a:lnTo>
                    <a:pt x="904" y="92"/>
                  </a:lnTo>
                  <a:lnTo>
                    <a:pt x="950" y="112"/>
                  </a:lnTo>
                  <a:lnTo>
                    <a:pt x="994" y="136"/>
                  </a:lnTo>
                  <a:lnTo>
                    <a:pt x="1038" y="160"/>
                  </a:lnTo>
                  <a:lnTo>
                    <a:pt x="1080" y="186"/>
                  </a:lnTo>
                  <a:lnTo>
                    <a:pt x="1082" y="178"/>
                  </a:lnTo>
                  <a:lnTo>
                    <a:pt x="1048" y="158"/>
                  </a:lnTo>
                  <a:lnTo>
                    <a:pt x="1016" y="138"/>
                  </a:lnTo>
                  <a:lnTo>
                    <a:pt x="982" y="120"/>
                  </a:lnTo>
                  <a:lnTo>
                    <a:pt x="948" y="102"/>
                  </a:lnTo>
                  <a:lnTo>
                    <a:pt x="912" y="86"/>
                  </a:lnTo>
                  <a:lnTo>
                    <a:pt x="876" y="72"/>
                  </a:lnTo>
                  <a:lnTo>
                    <a:pt x="838" y="58"/>
                  </a:lnTo>
                  <a:lnTo>
                    <a:pt x="802" y="46"/>
                  </a:lnTo>
                  <a:lnTo>
                    <a:pt x="764" y="36"/>
                  </a:lnTo>
                  <a:lnTo>
                    <a:pt x="726" y="26"/>
                  </a:lnTo>
                  <a:lnTo>
                    <a:pt x="686" y="18"/>
                  </a:lnTo>
                  <a:lnTo>
                    <a:pt x="646" y="12"/>
                  </a:lnTo>
                  <a:lnTo>
                    <a:pt x="608" y="6"/>
                  </a:lnTo>
                  <a:lnTo>
                    <a:pt x="566" y="2"/>
                  </a:lnTo>
                  <a:lnTo>
                    <a:pt x="526" y="0"/>
                  </a:lnTo>
                  <a:lnTo>
                    <a:pt x="484" y="0"/>
                  </a:lnTo>
                  <a:lnTo>
                    <a:pt x="420" y="2"/>
                  </a:lnTo>
                  <a:lnTo>
                    <a:pt x="356" y="6"/>
                  </a:lnTo>
                  <a:lnTo>
                    <a:pt x="294" y="16"/>
                  </a:lnTo>
                  <a:lnTo>
                    <a:pt x="232" y="28"/>
                  </a:lnTo>
                  <a:lnTo>
                    <a:pt x="172" y="46"/>
                  </a:lnTo>
                  <a:lnTo>
                    <a:pt x="112" y="64"/>
                  </a:lnTo>
                  <a:lnTo>
                    <a:pt x="56" y="88"/>
                  </a:lnTo>
                  <a:lnTo>
                    <a:pt x="0" y="11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2" name="Freeform 160"/>
            <p:cNvSpPr>
              <a:spLocks/>
            </p:cNvSpPr>
            <p:nvPr/>
          </p:nvSpPr>
          <p:spPr bwMode="auto">
            <a:xfrm>
              <a:off x="4694238" y="2468563"/>
              <a:ext cx="1781175" cy="288925"/>
            </a:xfrm>
            <a:custGeom>
              <a:avLst/>
              <a:gdLst>
                <a:gd name="T0" fmla="*/ 0 w 1122"/>
                <a:gd name="T1" fmla="*/ 322580000 h 182"/>
                <a:gd name="T2" fmla="*/ 0 w 1122"/>
                <a:gd name="T3" fmla="*/ 322580000 h 182"/>
                <a:gd name="T4" fmla="*/ 15120938 w 1122"/>
                <a:gd name="T5" fmla="*/ 332660625 h 182"/>
                <a:gd name="T6" fmla="*/ 15120938 w 1122"/>
                <a:gd name="T7" fmla="*/ 332660625 h 182"/>
                <a:gd name="T8" fmla="*/ 115927188 w 1122"/>
                <a:gd name="T9" fmla="*/ 282257500 h 182"/>
                <a:gd name="T10" fmla="*/ 216733438 w 1122"/>
                <a:gd name="T11" fmla="*/ 236894688 h 182"/>
                <a:gd name="T12" fmla="*/ 216733438 w 1122"/>
                <a:gd name="T13" fmla="*/ 236894688 h 182"/>
                <a:gd name="T14" fmla="*/ 347781563 w 1122"/>
                <a:gd name="T15" fmla="*/ 186491563 h 182"/>
                <a:gd name="T16" fmla="*/ 473789375 w 1122"/>
                <a:gd name="T17" fmla="*/ 146169063 h 182"/>
                <a:gd name="T18" fmla="*/ 609877813 w 1122"/>
                <a:gd name="T19" fmla="*/ 105846563 h 182"/>
                <a:gd name="T20" fmla="*/ 745966250 w 1122"/>
                <a:gd name="T21" fmla="*/ 75604688 h 182"/>
                <a:gd name="T22" fmla="*/ 882054688 w 1122"/>
                <a:gd name="T23" fmla="*/ 50403125 h 182"/>
                <a:gd name="T24" fmla="*/ 1023183438 w 1122"/>
                <a:gd name="T25" fmla="*/ 30241875 h 182"/>
                <a:gd name="T26" fmla="*/ 1169352500 w 1122"/>
                <a:gd name="T27" fmla="*/ 20161250 h 182"/>
                <a:gd name="T28" fmla="*/ 1310481250 w 1122"/>
                <a:gd name="T29" fmla="*/ 20161250 h 182"/>
                <a:gd name="T30" fmla="*/ 1310481250 w 1122"/>
                <a:gd name="T31" fmla="*/ 20161250 h 182"/>
                <a:gd name="T32" fmla="*/ 1456650313 w 1122"/>
                <a:gd name="T33" fmla="*/ 20161250 h 182"/>
                <a:gd name="T34" fmla="*/ 1597779063 w 1122"/>
                <a:gd name="T35" fmla="*/ 30241875 h 182"/>
                <a:gd name="T36" fmla="*/ 1738907813 w 1122"/>
                <a:gd name="T37" fmla="*/ 50403125 h 182"/>
                <a:gd name="T38" fmla="*/ 1880036563 w 1122"/>
                <a:gd name="T39" fmla="*/ 75604688 h 182"/>
                <a:gd name="T40" fmla="*/ 2016125000 w 1122"/>
                <a:gd name="T41" fmla="*/ 105846563 h 182"/>
                <a:gd name="T42" fmla="*/ 2147173125 w 1122"/>
                <a:gd name="T43" fmla="*/ 146169063 h 182"/>
                <a:gd name="T44" fmla="*/ 2147483646 w 1122"/>
                <a:gd name="T45" fmla="*/ 186491563 h 182"/>
                <a:gd name="T46" fmla="*/ 2147483646 w 1122"/>
                <a:gd name="T47" fmla="*/ 236894688 h 182"/>
                <a:gd name="T48" fmla="*/ 2147483646 w 1122"/>
                <a:gd name="T49" fmla="*/ 236894688 h 182"/>
                <a:gd name="T50" fmla="*/ 2147483646 w 1122"/>
                <a:gd name="T51" fmla="*/ 287297813 h 182"/>
                <a:gd name="T52" fmla="*/ 2147483646 w 1122"/>
                <a:gd name="T53" fmla="*/ 342741250 h 182"/>
                <a:gd name="T54" fmla="*/ 2147483646 w 1122"/>
                <a:gd name="T55" fmla="*/ 398184688 h 182"/>
                <a:gd name="T56" fmla="*/ 2147483646 w 1122"/>
                <a:gd name="T57" fmla="*/ 458668438 h 182"/>
                <a:gd name="T58" fmla="*/ 2147483646 w 1122"/>
                <a:gd name="T59" fmla="*/ 458668438 h 182"/>
                <a:gd name="T60" fmla="*/ 2147483646 w 1122"/>
                <a:gd name="T61" fmla="*/ 438507188 h 182"/>
                <a:gd name="T62" fmla="*/ 2147483646 w 1122"/>
                <a:gd name="T63" fmla="*/ 438507188 h 182"/>
                <a:gd name="T64" fmla="*/ 2147483646 w 1122"/>
                <a:gd name="T65" fmla="*/ 388104063 h 182"/>
                <a:gd name="T66" fmla="*/ 2147483646 w 1122"/>
                <a:gd name="T67" fmla="*/ 337700938 h 182"/>
                <a:gd name="T68" fmla="*/ 2147483646 w 1122"/>
                <a:gd name="T69" fmla="*/ 292338125 h 182"/>
                <a:gd name="T70" fmla="*/ 2147483646 w 1122"/>
                <a:gd name="T71" fmla="*/ 252015625 h 182"/>
                <a:gd name="T72" fmla="*/ 2147483646 w 1122"/>
                <a:gd name="T73" fmla="*/ 211693125 h 182"/>
                <a:gd name="T74" fmla="*/ 2147483646 w 1122"/>
                <a:gd name="T75" fmla="*/ 176410938 h 182"/>
                <a:gd name="T76" fmla="*/ 2147483646 w 1122"/>
                <a:gd name="T77" fmla="*/ 141128750 h 182"/>
                <a:gd name="T78" fmla="*/ 2111890938 w 1122"/>
                <a:gd name="T79" fmla="*/ 110886875 h 182"/>
                <a:gd name="T80" fmla="*/ 2016125000 w 1122"/>
                <a:gd name="T81" fmla="*/ 85685313 h 182"/>
                <a:gd name="T82" fmla="*/ 1920359063 w 1122"/>
                <a:gd name="T83" fmla="*/ 65524063 h 182"/>
                <a:gd name="T84" fmla="*/ 1824593125 w 1122"/>
                <a:gd name="T85" fmla="*/ 45362813 h 182"/>
                <a:gd name="T86" fmla="*/ 1723786875 w 1122"/>
                <a:gd name="T87" fmla="*/ 25201563 h 182"/>
                <a:gd name="T88" fmla="*/ 1622980625 w 1122"/>
                <a:gd name="T89" fmla="*/ 15120938 h 182"/>
                <a:gd name="T90" fmla="*/ 1517134063 w 1122"/>
                <a:gd name="T91" fmla="*/ 5040313 h 182"/>
                <a:gd name="T92" fmla="*/ 1416327813 w 1122"/>
                <a:gd name="T93" fmla="*/ 0 h 182"/>
                <a:gd name="T94" fmla="*/ 1310481250 w 1122"/>
                <a:gd name="T95" fmla="*/ 0 h 182"/>
                <a:gd name="T96" fmla="*/ 1310481250 w 1122"/>
                <a:gd name="T97" fmla="*/ 0 h 182"/>
                <a:gd name="T98" fmla="*/ 1134070313 w 1122"/>
                <a:gd name="T99" fmla="*/ 5040313 h 182"/>
                <a:gd name="T100" fmla="*/ 962699688 w 1122"/>
                <a:gd name="T101" fmla="*/ 20161250 h 182"/>
                <a:gd name="T102" fmla="*/ 791329063 w 1122"/>
                <a:gd name="T103" fmla="*/ 45362813 h 182"/>
                <a:gd name="T104" fmla="*/ 624998750 w 1122"/>
                <a:gd name="T105" fmla="*/ 80645000 h 182"/>
                <a:gd name="T106" fmla="*/ 463708750 w 1122"/>
                <a:gd name="T107" fmla="*/ 126007813 h 182"/>
                <a:gd name="T108" fmla="*/ 302418750 w 1122"/>
                <a:gd name="T109" fmla="*/ 181451250 h 182"/>
                <a:gd name="T110" fmla="*/ 146169063 w 1122"/>
                <a:gd name="T111" fmla="*/ 246975313 h 182"/>
                <a:gd name="T112" fmla="*/ 0 w 1122"/>
                <a:gd name="T113" fmla="*/ 322580000 h 182"/>
                <a:gd name="T114" fmla="*/ 0 w 1122"/>
                <a:gd name="T115" fmla="*/ 322580000 h 18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1122" h="182">
                  <a:moveTo>
                    <a:pt x="0" y="128"/>
                  </a:moveTo>
                  <a:lnTo>
                    <a:pt x="0" y="128"/>
                  </a:lnTo>
                  <a:lnTo>
                    <a:pt x="6" y="132"/>
                  </a:lnTo>
                  <a:lnTo>
                    <a:pt x="46" y="112"/>
                  </a:lnTo>
                  <a:lnTo>
                    <a:pt x="86" y="94"/>
                  </a:lnTo>
                  <a:lnTo>
                    <a:pt x="138" y="74"/>
                  </a:lnTo>
                  <a:lnTo>
                    <a:pt x="188" y="58"/>
                  </a:lnTo>
                  <a:lnTo>
                    <a:pt x="242" y="42"/>
                  </a:lnTo>
                  <a:lnTo>
                    <a:pt x="296" y="30"/>
                  </a:lnTo>
                  <a:lnTo>
                    <a:pt x="350" y="20"/>
                  </a:lnTo>
                  <a:lnTo>
                    <a:pt x="406" y="12"/>
                  </a:lnTo>
                  <a:lnTo>
                    <a:pt x="464" y="8"/>
                  </a:lnTo>
                  <a:lnTo>
                    <a:pt x="520" y="8"/>
                  </a:lnTo>
                  <a:lnTo>
                    <a:pt x="578" y="8"/>
                  </a:lnTo>
                  <a:lnTo>
                    <a:pt x="634" y="12"/>
                  </a:lnTo>
                  <a:lnTo>
                    <a:pt x="690" y="20"/>
                  </a:lnTo>
                  <a:lnTo>
                    <a:pt x="746" y="30"/>
                  </a:lnTo>
                  <a:lnTo>
                    <a:pt x="800" y="42"/>
                  </a:lnTo>
                  <a:lnTo>
                    <a:pt x="852" y="58"/>
                  </a:lnTo>
                  <a:lnTo>
                    <a:pt x="904" y="74"/>
                  </a:lnTo>
                  <a:lnTo>
                    <a:pt x="956" y="94"/>
                  </a:lnTo>
                  <a:lnTo>
                    <a:pt x="998" y="114"/>
                  </a:lnTo>
                  <a:lnTo>
                    <a:pt x="1040" y="136"/>
                  </a:lnTo>
                  <a:lnTo>
                    <a:pt x="1082" y="158"/>
                  </a:lnTo>
                  <a:lnTo>
                    <a:pt x="1120" y="182"/>
                  </a:lnTo>
                  <a:lnTo>
                    <a:pt x="1122" y="174"/>
                  </a:lnTo>
                  <a:lnTo>
                    <a:pt x="1088" y="154"/>
                  </a:lnTo>
                  <a:lnTo>
                    <a:pt x="1056" y="134"/>
                  </a:lnTo>
                  <a:lnTo>
                    <a:pt x="1020" y="116"/>
                  </a:lnTo>
                  <a:lnTo>
                    <a:pt x="986" y="100"/>
                  </a:lnTo>
                  <a:lnTo>
                    <a:pt x="950" y="84"/>
                  </a:lnTo>
                  <a:lnTo>
                    <a:pt x="914" y="70"/>
                  </a:lnTo>
                  <a:lnTo>
                    <a:pt x="876" y="56"/>
                  </a:lnTo>
                  <a:lnTo>
                    <a:pt x="838" y="44"/>
                  </a:lnTo>
                  <a:lnTo>
                    <a:pt x="800" y="34"/>
                  </a:lnTo>
                  <a:lnTo>
                    <a:pt x="762" y="26"/>
                  </a:lnTo>
                  <a:lnTo>
                    <a:pt x="724" y="18"/>
                  </a:lnTo>
                  <a:lnTo>
                    <a:pt x="684" y="10"/>
                  </a:lnTo>
                  <a:lnTo>
                    <a:pt x="644" y="6"/>
                  </a:lnTo>
                  <a:lnTo>
                    <a:pt x="602" y="2"/>
                  </a:lnTo>
                  <a:lnTo>
                    <a:pt x="562" y="0"/>
                  </a:lnTo>
                  <a:lnTo>
                    <a:pt x="520" y="0"/>
                  </a:lnTo>
                  <a:lnTo>
                    <a:pt x="450" y="2"/>
                  </a:lnTo>
                  <a:lnTo>
                    <a:pt x="382" y="8"/>
                  </a:lnTo>
                  <a:lnTo>
                    <a:pt x="314" y="18"/>
                  </a:lnTo>
                  <a:lnTo>
                    <a:pt x="248" y="32"/>
                  </a:lnTo>
                  <a:lnTo>
                    <a:pt x="184" y="50"/>
                  </a:lnTo>
                  <a:lnTo>
                    <a:pt x="120" y="72"/>
                  </a:lnTo>
                  <a:lnTo>
                    <a:pt x="58" y="98"/>
                  </a:lnTo>
                  <a:lnTo>
                    <a:pt x="0" y="12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3" name="Freeform 161"/>
            <p:cNvSpPr>
              <a:spLocks/>
            </p:cNvSpPr>
            <p:nvPr/>
          </p:nvSpPr>
          <p:spPr bwMode="auto">
            <a:xfrm>
              <a:off x="4633913" y="2405063"/>
              <a:ext cx="1844675" cy="279400"/>
            </a:xfrm>
            <a:custGeom>
              <a:avLst/>
              <a:gdLst>
                <a:gd name="T0" fmla="*/ 0 w 1162"/>
                <a:gd name="T1" fmla="*/ 357862188 h 176"/>
                <a:gd name="T2" fmla="*/ 0 w 1162"/>
                <a:gd name="T3" fmla="*/ 357862188 h 176"/>
                <a:gd name="T4" fmla="*/ 20161250 w 1162"/>
                <a:gd name="T5" fmla="*/ 367942813 h 176"/>
                <a:gd name="T6" fmla="*/ 20161250 w 1162"/>
                <a:gd name="T7" fmla="*/ 367942813 h 176"/>
                <a:gd name="T8" fmla="*/ 146169063 w 1162"/>
                <a:gd name="T9" fmla="*/ 307459063 h 176"/>
                <a:gd name="T10" fmla="*/ 272176875 w 1162"/>
                <a:gd name="T11" fmla="*/ 246975313 h 176"/>
                <a:gd name="T12" fmla="*/ 272176875 w 1162"/>
                <a:gd name="T13" fmla="*/ 246975313 h 176"/>
                <a:gd name="T14" fmla="*/ 408265313 w 1162"/>
                <a:gd name="T15" fmla="*/ 196572188 h 176"/>
                <a:gd name="T16" fmla="*/ 539313438 w 1162"/>
                <a:gd name="T17" fmla="*/ 151209375 h 176"/>
                <a:gd name="T18" fmla="*/ 680442188 w 1162"/>
                <a:gd name="T19" fmla="*/ 110886875 h 176"/>
                <a:gd name="T20" fmla="*/ 821570938 w 1162"/>
                <a:gd name="T21" fmla="*/ 75604688 h 176"/>
                <a:gd name="T22" fmla="*/ 962699688 w 1162"/>
                <a:gd name="T23" fmla="*/ 50403125 h 176"/>
                <a:gd name="T24" fmla="*/ 1108868750 w 1162"/>
                <a:gd name="T25" fmla="*/ 35282188 h 176"/>
                <a:gd name="T26" fmla="*/ 1260078125 w 1162"/>
                <a:gd name="T27" fmla="*/ 20161250 h 176"/>
                <a:gd name="T28" fmla="*/ 1406247188 w 1162"/>
                <a:gd name="T29" fmla="*/ 20161250 h 176"/>
                <a:gd name="T30" fmla="*/ 1406247188 w 1162"/>
                <a:gd name="T31" fmla="*/ 20161250 h 176"/>
                <a:gd name="T32" fmla="*/ 1557456563 w 1162"/>
                <a:gd name="T33" fmla="*/ 20161250 h 176"/>
                <a:gd name="T34" fmla="*/ 1703625625 w 1162"/>
                <a:gd name="T35" fmla="*/ 35282188 h 176"/>
                <a:gd name="T36" fmla="*/ 1849794688 w 1162"/>
                <a:gd name="T37" fmla="*/ 50403125 h 176"/>
                <a:gd name="T38" fmla="*/ 1995963750 w 1162"/>
                <a:gd name="T39" fmla="*/ 75604688 h 176"/>
                <a:gd name="T40" fmla="*/ 2137092500 w 1162"/>
                <a:gd name="T41" fmla="*/ 110886875 h 176"/>
                <a:gd name="T42" fmla="*/ 2147483646 w 1162"/>
                <a:gd name="T43" fmla="*/ 151209375 h 176"/>
                <a:gd name="T44" fmla="*/ 2147483646 w 1162"/>
                <a:gd name="T45" fmla="*/ 196572188 h 176"/>
                <a:gd name="T46" fmla="*/ 2147483646 w 1162"/>
                <a:gd name="T47" fmla="*/ 246975313 h 176"/>
                <a:gd name="T48" fmla="*/ 2147483646 w 1162"/>
                <a:gd name="T49" fmla="*/ 246975313 h 176"/>
                <a:gd name="T50" fmla="*/ 2147483646 w 1162"/>
                <a:gd name="T51" fmla="*/ 292338125 h 176"/>
                <a:gd name="T52" fmla="*/ 2147483646 w 1162"/>
                <a:gd name="T53" fmla="*/ 337700938 h 176"/>
                <a:gd name="T54" fmla="*/ 2147483646 w 1162"/>
                <a:gd name="T55" fmla="*/ 393144375 h 176"/>
                <a:gd name="T56" fmla="*/ 2147483646 w 1162"/>
                <a:gd name="T57" fmla="*/ 443547500 h 176"/>
                <a:gd name="T58" fmla="*/ 2147483646 w 1162"/>
                <a:gd name="T59" fmla="*/ 443547500 h 176"/>
                <a:gd name="T60" fmla="*/ 2147483646 w 1162"/>
                <a:gd name="T61" fmla="*/ 423386250 h 176"/>
                <a:gd name="T62" fmla="*/ 2147483646 w 1162"/>
                <a:gd name="T63" fmla="*/ 423386250 h 176"/>
                <a:gd name="T64" fmla="*/ 2147483646 w 1162"/>
                <a:gd name="T65" fmla="*/ 372983125 h 176"/>
                <a:gd name="T66" fmla="*/ 2147483646 w 1162"/>
                <a:gd name="T67" fmla="*/ 327620313 h 176"/>
                <a:gd name="T68" fmla="*/ 2147483646 w 1162"/>
                <a:gd name="T69" fmla="*/ 282257500 h 176"/>
                <a:gd name="T70" fmla="*/ 2147483646 w 1162"/>
                <a:gd name="T71" fmla="*/ 241935000 h 176"/>
                <a:gd name="T72" fmla="*/ 2147483646 w 1162"/>
                <a:gd name="T73" fmla="*/ 206652813 h 176"/>
                <a:gd name="T74" fmla="*/ 2147483646 w 1162"/>
                <a:gd name="T75" fmla="*/ 171370625 h 176"/>
                <a:gd name="T76" fmla="*/ 2147483646 w 1162"/>
                <a:gd name="T77" fmla="*/ 136088438 h 176"/>
                <a:gd name="T78" fmla="*/ 2147483646 w 1162"/>
                <a:gd name="T79" fmla="*/ 110886875 h 176"/>
                <a:gd name="T80" fmla="*/ 2116931250 w 1162"/>
                <a:gd name="T81" fmla="*/ 85685313 h 176"/>
                <a:gd name="T82" fmla="*/ 2016125000 w 1162"/>
                <a:gd name="T83" fmla="*/ 60483750 h 176"/>
                <a:gd name="T84" fmla="*/ 1920359063 w 1162"/>
                <a:gd name="T85" fmla="*/ 40322500 h 176"/>
                <a:gd name="T86" fmla="*/ 1819552813 w 1162"/>
                <a:gd name="T87" fmla="*/ 25201563 h 176"/>
                <a:gd name="T88" fmla="*/ 1718746563 w 1162"/>
                <a:gd name="T89" fmla="*/ 15120938 h 176"/>
                <a:gd name="T90" fmla="*/ 1612900000 w 1162"/>
                <a:gd name="T91" fmla="*/ 5040313 h 176"/>
                <a:gd name="T92" fmla="*/ 1512093750 w 1162"/>
                <a:gd name="T93" fmla="*/ 0 h 176"/>
                <a:gd name="T94" fmla="*/ 1406247188 w 1162"/>
                <a:gd name="T95" fmla="*/ 0 h 176"/>
                <a:gd name="T96" fmla="*/ 1406247188 w 1162"/>
                <a:gd name="T97" fmla="*/ 0 h 176"/>
                <a:gd name="T98" fmla="*/ 1310481250 w 1162"/>
                <a:gd name="T99" fmla="*/ 0 h 176"/>
                <a:gd name="T100" fmla="*/ 1219755625 w 1162"/>
                <a:gd name="T101" fmla="*/ 5040313 h 176"/>
                <a:gd name="T102" fmla="*/ 1033264063 w 1162"/>
                <a:gd name="T103" fmla="*/ 20161250 h 176"/>
                <a:gd name="T104" fmla="*/ 846772500 w 1162"/>
                <a:gd name="T105" fmla="*/ 50403125 h 176"/>
                <a:gd name="T106" fmla="*/ 670361563 w 1162"/>
                <a:gd name="T107" fmla="*/ 90725625 h 176"/>
                <a:gd name="T108" fmla="*/ 493950625 w 1162"/>
                <a:gd name="T109" fmla="*/ 141128750 h 176"/>
                <a:gd name="T110" fmla="*/ 322580000 w 1162"/>
                <a:gd name="T111" fmla="*/ 206652813 h 176"/>
                <a:gd name="T112" fmla="*/ 156249688 w 1162"/>
                <a:gd name="T113" fmla="*/ 277217188 h 176"/>
                <a:gd name="T114" fmla="*/ 0 w 1162"/>
                <a:gd name="T115" fmla="*/ 357862188 h 176"/>
                <a:gd name="T116" fmla="*/ 0 w 1162"/>
                <a:gd name="T117" fmla="*/ 357862188 h 17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1162" h="176">
                  <a:moveTo>
                    <a:pt x="0" y="142"/>
                  </a:moveTo>
                  <a:lnTo>
                    <a:pt x="0" y="142"/>
                  </a:lnTo>
                  <a:lnTo>
                    <a:pt x="8" y="146"/>
                  </a:lnTo>
                  <a:lnTo>
                    <a:pt x="58" y="122"/>
                  </a:lnTo>
                  <a:lnTo>
                    <a:pt x="108" y="98"/>
                  </a:lnTo>
                  <a:lnTo>
                    <a:pt x="162" y="78"/>
                  </a:lnTo>
                  <a:lnTo>
                    <a:pt x="214" y="60"/>
                  </a:lnTo>
                  <a:lnTo>
                    <a:pt x="270" y="44"/>
                  </a:lnTo>
                  <a:lnTo>
                    <a:pt x="326" y="30"/>
                  </a:lnTo>
                  <a:lnTo>
                    <a:pt x="382" y="20"/>
                  </a:lnTo>
                  <a:lnTo>
                    <a:pt x="440" y="14"/>
                  </a:lnTo>
                  <a:lnTo>
                    <a:pt x="500" y="8"/>
                  </a:lnTo>
                  <a:lnTo>
                    <a:pt x="558" y="8"/>
                  </a:lnTo>
                  <a:lnTo>
                    <a:pt x="618" y="8"/>
                  </a:lnTo>
                  <a:lnTo>
                    <a:pt x="676" y="14"/>
                  </a:lnTo>
                  <a:lnTo>
                    <a:pt x="734" y="20"/>
                  </a:lnTo>
                  <a:lnTo>
                    <a:pt x="792" y="30"/>
                  </a:lnTo>
                  <a:lnTo>
                    <a:pt x="848" y="44"/>
                  </a:lnTo>
                  <a:lnTo>
                    <a:pt x="902" y="60"/>
                  </a:lnTo>
                  <a:lnTo>
                    <a:pt x="956" y="78"/>
                  </a:lnTo>
                  <a:lnTo>
                    <a:pt x="1008" y="98"/>
                  </a:lnTo>
                  <a:lnTo>
                    <a:pt x="1048" y="116"/>
                  </a:lnTo>
                  <a:lnTo>
                    <a:pt x="1086" y="134"/>
                  </a:lnTo>
                  <a:lnTo>
                    <a:pt x="1124" y="156"/>
                  </a:lnTo>
                  <a:lnTo>
                    <a:pt x="1162" y="176"/>
                  </a:lnTo>
                  <a:lnTo>
                    <a:pt x="1162" y="168"/>
                  </a:lnTo>
                  <a:lnTo>
                    <a:pt x="1128" y="148"/>
                  </a:lnTo>
                  <a:lnTo>
                    <a:pt x="1094" y="130"/>
                  </a:lnTo>
                  <a:lnTo>
                    <a:pt x="1060" y="112"/>
                  </a:lnTo>
                  <a:lnTo>
                    <a:pt x="1024" y="96"/>
                  </a:lnTo>
                  <a:lnTo>
                    <a:pt x="988" y="82"/>
                  </a:lnTo>
                  <a:lnTo>
                    <a:pt x="952" y="68"/>
                  </a:lnTo>
                  <a:lnTo>
                    <a:pt x="916" y="54"/>
                  </a:lnTo>
                  <a:lnTo>
                    <a:pt x="878" y="44"/>
                  </a:lnTo>
                  <a:lnTo>
                    <a:pt x="840" y="34"/>
                  </a:lnTo>
                  <a:lnTo>
                    <a:pt x="800" y="24"/>
                  </a:lnTo>
                  <a:lnTo>
                    <a:pt x="762" y="16"/>
                  </a:lnTo>
                  <a:lnTo>
                    <a:pt x="722" y="10"/>
                  </a:lnTo>
                  <a:lnTo>
                    <a:pt x="682" y="6"/>
                  </a:lnTo>
                  <a:lnTo>
                    <a:pt x="640" y="2"/>
                  </a:lnTo>
                  <a:lnTo>
                    <a:pt x="600" y="0"/>
                  </a:lnTo>
                  <a:lnTo>
                    <a:pt x="558" y="0"/>
                  </a:lnTo>
                  <a:lnTo>
                    <a:pt x="520" y="0"/>
                  </a:lnTo>
                  <a:lnTo>
                    <a:pt x="484" y="2"/>
                  </a:lnTo>
                  <a:lnTo>
                    <a:pt x="410" y="8"/>
                  </a:lnTo>
                  <a:lnTo>
                    <a:pt x="336" y="20"/>
                  </a:lnTo>
                  <a:lnTo>
                    <a:pt x="266" y="36"/>
                  </a:lnTo>
                  <a:lnTo>
                    <a:pt x="196" y="56"/>
                  </a:lnTo>
                  <a:lnTo>
                    <a:pt x="128" y="82"/>
                  </a:lnTo>
                  <a:lnTo>
                    <a:pt x="62" y="110"/>
                  </a:lnTo>
                  <a:lnTo>
                    <a:pt x="0" y="14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4" name="Freeform 162"/>
            <p:cNvSpPr>
              <a:spLocks/>
            </p:cNvSpPr>
            <p:nvPr/>
          </p:nvSpPr>
          <p:spPr bwMode="auto">
            <a:xfrm>
              <a:off x="4570413" y="2341563"/>
              <a:ext cx="1911350" cy="257175"/>
            </a:xfrm>
            <a:custGeom>
              <a:avLst/>
              <a:gdLst>
                <a:gd name="T0" fmla="*/ 0 w 1204"/>
                <a:gd name="T1" fmla="*/ 398184688 h 162"/>
                <a:gd name="T2" fmla="*/ 10080625 w 1204"/>
                <a:gd name="T3" fmla="*/ 403225000 h 162"/>
                <a:gd name="T4" fmla="*/ 176410938 w 1204"/>
                <a:gd name="T5" fmla="*/ 312499375 h 162"/>
                <a:gd name="T6" fmla="*/ 352821875 w 1204"/>
                <a:gd name="T7" fmla="*/ 231854375 h 162"/>
                <a:gd name="T8" fmla="*/ 534273125 w 1204"/>
                <a:gd name="T9" fmla="*/ 166330313 h 162"/>
                <a:gd name="T10" fmla="*/ 720764688 w 1204"/>
                <a:gd name="T11" fmla="*/ 105846563 h 162"/>
                <a:gd name="T12" fmla="*/ 912296563 w 1204"/>
                <a:gd name="T13" fmla="*/ 60483750 h 162"/>
                <a:gd name="T14" fmla="*/ 1108868750 w 1204"/>
                <a:gd name="T15" fmla="*/ 30241875 h 162"/>
                <a:gd name="T16" fmla="*/ 1310481250 w 1204"/>
                <a:gd name="T17" fmla="*/ 10080625 h 162"/>
                <a:gd name="T18" fmla="*/ 1517134063 w 1204"/>
                <a:gd name="T19" fmla="*/ 0 h 162"/>
                <a:gd name="T20" fmla="*/ 1617940313 w 1204"/>
                <a:gd name="T21" fmla="*/ 5040313 h 162"/>
                <a:gd name="T22" fmla="*/ 1824593125 w 1204"/>
                <a:gd name="T23" fmla="*/ 15120938 h 162"/>
                <a:gd name="T24" fmla="*/ 2021165313 w 1204"/>
                <a:gd name="T25" fmla="*/ 45362813 h 162"/>
                <a:gd name="T26" fmla="*/ 2147483646 w 1204"/>
                <a:gd name="T27" fmla="*/ 85685313 h 162"/>
                <a:gd name="T28" fmla="*/ 2147483646 w 1204"/>
                <a:gd name="T29" fmla="*/ 136088438 h 162"/>
                <a:gd name="T30" fmla="*/ 2147483646 w 1204"/>
                <a:gd name="T31" fmla="*/ 201612500 h 162"/>
                <a:gd name="T32" fmla="*/ 2147483646 w 1204"/>
                <a:gd name="T33" fmla="*/ 272176875 h 162"/>
                <a:gd name="T34" fmla="*/ 2147483646 w 1204"/>
                <a:gd name="T35" fmla="*/ 362902500 h 162"/>
                <a:gd name="T36" fmla="*/ 2147483646 w 1204"/>
                <a:gd name="T37" fmla="*/ 408265313 h 162"/>
                <a:gd name="T38" fmla="*/ 2147483646 w 1204"/>
                <a:gd name="T39" fmla="*/ 362902500 h 162"/>
                <a:gd name="T40" fmla="*/ 2147483646 w 1204"/>
                <a:gd name="T41" fmla="*/ 272176875 h 162"/>
                <a:gd name="T42" fmla="*/ 2147483646 w 1204"/>
                <a:gd name="T43" fmla="*/ 196572188 h 162"/>
                <a:gd name="T44" fmla="*/ 2147483646 w 1204"/>
                <a:gd name="T45" fmla="*/ 131048125 h 162"/>
                <a:gd name="T46" fmla="*/ 2147483646 w 1204"/>
                <a:gd name="T47" fmla="*/ 80645000 h 162"/>
                <a:gd name="T48" fmla="*/ 2016125000 w 1204"/>
                <a:gd name="T49" fmla="*/ 40322500 h 162"/>
                <a:gd name="T50" fmla="*/ 1819552813 w 1204"/>
                <a:gd name="T51" fmla="*/ 15120938 h 162"/>
                <a:gd name="T52" fmla="*/ 1612900000 w 1204"/>
                <a:gd name="T53" fmla="*/ 0 h 162"/>
                <a:gd name="T54" fmla="*/ 1507053438 w 1204"/>
                <a:gd name="T55" fmla="*/ 0 h 162"/>
                <a:gd name="T56" fmla="*/ 1305440938 w 1204"/>
                <a:gd name="T57" fmla="*/ 5040313 h 162"/>
                <a:gd name="T58" fmla="*/ 1103828438 w 1204"/>
                <a:gd name="T59" fmla="*/ 25201563 h 162"/>
                <a:gd name="T60" fmla="*/ 907256250 w 1204"/>
                <a:gd name="T61" fmla="*/ 55443438 h 162"/>
                <a:gd name="T62" fmla="*/ 715724375 w 1204"/>
                <a:gd name="T63" fmla="*/ 100806250 h 162"/>
                <a:gd name="T64" fmla="*/ 529232813 w 1204"/>
                <a:gd name="T65" fmla="*/ 161290000 h 162"/>
                <a:gd name="T66" fmla="*/ 347781563 w 1204"/>
                <a:gd name="T67" fmla="*/ 226814063 h 162"/>
                <a:gd name="T68" fmla="*/ 171370625 w 1204"/>
                <a:gd name="T69" fmla="*/ 307459063 h 162"/>
                <a:gd name="T70" fmla="*/ 0 w 1204"/>
                <a:gd name="T71" fmla="*/ 398184688 h 1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1204" h="162">
                  <a:moveTo>
                    <a:pt x="0" y="158"/>
                  </a:moveTo>
                  <a:lnTo>
                    <a:pt x="0" y="158"/>
                  </a:lnTo>
                  <a:lnTo>
                    <a:pt x="4" y="160"/>
                  </a:lnTo>
                  <a:lnTo>
                    <a:pt x="36" y="142"/>
                  </a:lnTo>
                  <a:lnTo>
                    <a:pt x="70" y="124"/>
                  </a:lnTo>
                  <a:lnTo>
                    <a:pt x="106" y="108"/>
                  </a:lnTo>
                  <a:lnTo>
                    <a:pt x="140" y="92"/>
                  </a:lnTo>
                  <a:lnTo>
                    <a:pt x="176" y="78"/>
                  </a:lnTo>
                  <a:lnTo>
                    <a:pt x="212" y="66"/>
                  </a:lnTo>
                  <a:lnTo>
                    <a:pt x="250" y="54"/>
                  </a:lnTo>
                  <a:lnTo>
                    <a:pt x="286" y="42"/>
                  </a:lnTo>
                  <a:lnTo>
                    <a:pt x="324" y="32"/>
                  </a:lnTo>
                  <a:lnTo>
                    <a:pt x="362" y="24"/>
                  </a:lnTo>
                  <a:lnTo>
                    <a:pt x="402" y="18"/>
                  </a:lnTo>
                  <a:lnTo>
                    <a:pt x="440" y="12"/>
                  </a:lnTo>
                  <a:lnTo>
                    <a:pt x="480" y="6"/>
                  </a:lnTo>
                  <a:lnTo>
                    <a:pt x="520" y="4"/>
                  </a:lnTo>
                  <a:lnTo>
                    <a:pt x="560" y="2"/>
                  </a:lnTo>
                  <a:lnTo>
                    <a:pt x="602" y="0"/>
                  </a:lnTo>
                  <a:lnTo>
                    <a:pt x="642" y="2"/>
                  </a:lnTo>
                  <a:lnTo>
                    <a:pt x="684" y="4"/>
                  </a:lnTo>
                  <a:lnTo>
                    <a:pt x="724" y="6"/>
                  </a:lnTo>
                  <a:lnTo>
                    <a:pt x="764" y="12"/>
                  </a:lnTo>
                  <a:lnTo>
                    <a:pt x="802" y="18"/>
                  </a:lnTo>
                  <a:lnTo>
                    <a:pt x="842" y="24"/>
                  </a:lnTo>
                  <a:lnTo>
                    <a:pt x="880" y="34"/>
                  </a:lnTo>
                  <a:lnTo>
                    <a:pt x="918" y="42"/>
                  </a:lnTo>
                  <a:lnTo>
                    <a:pt x="956" y="54"/>
                  </a:lnTo>
                  <a:lnTo>
                    <a:pt x="992" y="66"/>
                  </a:lnTo>
                  <a:lnTo>
                    <a:pt x="1030" y="80"/>
                  </a:lnTo>
                  <a:lnTo>
                    <a:pt x="1066" y="94"/>
                  </a:lnTo>
                  <a:lnTo>
                    <a:pt x="1100" y="108"/>
                  </a:lnTo>
                  <a:lnTo>
                    <a:pt x="1136" y="126"/>
                  </a:lnTo>
                  <a:lnTo>
                    <a:pt x="1170" y="144"/>
                  </a:lnTo>
                  <a:lnTo>
                    <a:pt x="1204" y="162"/>
                  </a:lnTo>
                  <a:lnTo>
                    <a:pt x="1170" y="144"/>
                  </a:lnTo>
                  <a:lnTo>
                    <a:pt x="1136" y="126"/>
                  </a:lnTo>
                  <a:lnTo>
                    <a:pt x="1100" y="108"/>
                  </a:lnTo>
                  <a:lnTo>
                    <a:pt x="1064" y="92"/>
                  </a:lnTo>
                  <a:lnTo>
                    <a:pt x="1028" y="78"/>
                  </a:lnTo>
                  <a:lnTo>
                    <a:pt x="992" y="64"/>
                  </a:lnTo>
                  <a:lnTo>
                    <a:pt x="954" y="52"/>
                  </a:lnTo>
                  <a:lnTo>
                    <a:pt x="916" y="42"/>
                  </a:lnTo>
                  <a:lnTo>
                    <a:pt x="878" y="32"/>
                  </a:lnTo>
                  <a:lnTo>
                    <a:pt x="840" y="24"/>
                  </a:lnTo>
                  <a:lnTo>
                    <a:pt x="800" y="16"/>
                  </a:lnTo>
                  <a:lnTo>
                    <a:pt x="762" y="10"/>
                  </a:lnTo>
                  <a:lnTo>
                    <a:pt x="722" y="6"/>
                  </a:lnTo>
                  <a:lnTo>
                    <a:pt x="680" y="2"/>
                  </a:lnTo>
                  <a:lnTo>
                    <a:pt x="640" y="0"/>
                  </a:lnTo>
                  <a:lnTo>
                    <a:pt x="598" y="0"/>
                  </a:lnTo>
                  <a:lnTo>
                    <a:pt x="558" y="0"/>
                  </a:lnTo>
                  <a:lnTo>
                    <a:pt x="518" y="2"/>
                  </a:lnTo>
                  <a:lnTo>
                    <a:pt x="478" y="6"/>
                  </a:lnTo>
                  <a:lnTo>
                    <a:pt x="438" y="10"/>
                  </a:lnTo>
                  <a:lnTo>
                    <a:pt x="398" y="16"/>
                  </a:lnTo>
                  <a:lnTo>
                    <a:pt x="360" y="22"/>
                  </a:lnTo>
                  <a:lnTo>
                    <a:pt x="322" y="32"/>
                  </a:lnTo>
                  <a:lnTo>
                    <a:pt x="284" y="40"/>
                  </a:lnTo>
                  <a:lnTo>
                    <a:pt x="246" y="52"/>
                  </a:lnTo>
                  <a:lnTo>
                    <a:pt x="210" y="64"/>
                  </a:lnTo>
                  <a:lnTo>
                    <a:pt x="174" y="76"/>
                  </a:lnTo>
                  <a:lnTo>
                    <a:pt x="138" y="90"/>
                  </a:lnTo>
                  <a:lnTo>
                    <a:pt x="102" y="106"/>
                  </a:lnTo>
                  <a:lnTo>
                    <a:pt x="68" y="122"/>
                  </a:lnTo>
                  <a:lnTo>
                    <a:pt x="34" y="140"/>
                  </a:lnTo>
                  <a:lnTo>
                    <a:pt x="0" y="15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5" name="Freeform 163"/>
            <p:cNvSpPr>
              <a:spLocks/>
            </p:cNvSpPr>
            <p:nvPr/>
          </p:nvSpPr>
          <p:spPr bwMode="auto">
            <a:xfrm>
              <a:off x="4576763" y="2341563"/>
              <a:ext cx="1905000" cy="273050"/>
            </a:xfrm>
            <a:custGeom>
              <a:avLst/>
              <a:gdLst>
                <a:gd name="T0" fmla="*/ 0 w 1200"/>
                <a:gd name="T1" fmla="*/ 403225000 h 172"/>
                <a:gd name="T2" fmla="*/ 10080625 w 1200"/>
                <a:gd name="T3" fmla="*/ 413305625 h 172"/>
                <a:gd name="T4" fmla="*/ 327620313 w 1200"/>
                <a:gd name="T5" fmla="*/ 257055938 h 172"/>
                <a:gd name="T6" fmla="*/ 463708750 w 1200"/>
                <a:gd name="T7" fmla="*/ 201612500 h 172"/>
                <a:gd name="T8" fmla="*/ 745966250 w 1200"/>
                <a:gd name="T9" fmla="*/ 110886875 h 172"/>
                <a:gd name="T10" fmla="*/ 1038304375 w 1200"/>
                <a:gd name="T11" fmla="*/ 55443438 h 172"/>
                <a:gd name="T12" fmla="*/ 1345763438 w 1200"/>
                <a:gd name="T13" fmla="*/ 20161250 h 172"/>
                <a:gd name="T14" fmla="*/ 1496972813 w 1200"/>
                <a:gd name="T15" fmla="*/ 20161250 h 172"/>
                <a:gd name="T16" fmla="*/ 1804431875 w 1200"/>
                <a:gd name="T17" fmla="*/ 35282188 h 172"/>
                <a:gd name="T18" fmla="*/ 2106850625 w 1200"/>
                <a:gd name="T19" fmla="*/ 80645000 h 172"/>
                <a:gd name="T20" fmla="*/ 2147483646 w 1200"/>
                <a:gd name="T21" fmla="*/ 156249688 h 172"/>
                <a:gd name="T22" fmla="*/ 2147483646 w 1200"/>
                <a:gd name="T23" fmla="*/ 257055938 h 172"/>
                <a:gd name="T24" fmla="*/ 2147483646 w 1200"/>
                <a:gd name="T25" fmla="*/ 297378438 h 172"/>
                <a:gd name="T26" fmla="*/ 2147483646 w 1200"/>
                <a:gd name="T27" fmla="*/ 383063750 h 172"/>
                <a:gd name="T28" fmla="*/ 2147483646 w 1200"/>
                <a:gd name="T29" fmla="*/ 433466875 h 172"/>
                <a:gd name="T30" fmla="*/ 2147483646 w 1200"/>
                <a:gd name="T31" fmla="*/ 408265313 h 172"/>
                <a:gd name="T32" fmla="*/ 2147483646 w 1200"/>
                <a:gd name="T33" fmla="*/ 317539688 h 172"/>
                <a:gd name="T34" fmla="*/ 2147483646 w 1200"/>
                <a:gd name="T35" fmla="*/ 236894688 h 172"/>
                <a:gd name="T36" fmla="*/ 2147483646 w 1200"/>
                <a:gd name="T37" fmla="*/ 166330313 h 172"/>
                <a:gd name="T38" fmla="*/ 2147483646 w 1200"/>
                <a:gd name="T39" fmla="*/ 105846563 h 172"/>
                <a:gd name="T40" fmla="*/ 2111890938 w 1200"/>
                <a:gd name="T41" fmla="*/ 60483750 h 172"/>
                <a:gd name="T42" fmla="*/ 1915318750 w 1200"/>
                <a:gd name="T43" fmla="*/ 30241875 h 172"/>
                <a:gd name="T44" fmla="*/ 1713706250 w 1200"/>
                <a:gd name="T45" fmla="*/ 10080625 h 172"/>
                <a:gd name="T46" fmla="*/ 1507053438 w 1200"/>
                <a:gd name="T47" fmla="*/ 0 h 172"/>
                <a:gd name="T48" fmla="*/ 1401206875 w 1200"/>
                <a:gd name="T49" fmla="*/ 5040313 h 172"/>
                <a:gd name="T50" fmla="*/ 1199594375 w 1200"/>
                <a:gd name="T51" fmla="*/ 15120938 h 172"/>
                <a:gd name="T52" fmla="*/ 1003022188 w 1200"/>
                <a:gd name="T53" fmla="*/ 45362813 h 172"/>
                <a:gd name="T54" fmla="*/ 806450000 w 1200"/>
                <a:gd name="T55" fmla="*/ 80645000 h 172"/>
                <a:gd name="T56" fmla="*/ 619958438 w 1200"/>
                <a:gd name="T57" fmla="*/ 136088438 h 172"/>
                <a:gd name="T58" fmla="*/ 433466875 w 1200"/>
                <a:gd name="T59" fmla="*/ 196572188 h 172"/>
                <a:gd name="T60" fmla="*/ 257055938 w 1200"/>
                <a:gd name="T61" fmla="*/ 272176875 h 172"/>
                <a:gd name="T62" fmla="*/ 80645000 w 1200"/>
                <a:gd name="T63" fmla="*/ 357862188 h 172"/>
                <a:gd name="T64" fmla="*/ 0 w 1200"/>
                <a:gd name="T65" fmla="*/ 403225000 h 172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1200" h="172">
                  <a:moveTo>
                    <a:pt x="0" y="160"/>
                  </a:moveTo>
                  <a:lnTo>
                    <a:pt x="0" y="160"/>
                  </a:lnTo>
                  <a:lnTo>
                    <a:pt x="4" y="164"/>
                  </a:lnTo>
                  <a:lnTo>
                    <a:pt x="66" y="130"/>
                  </a:lnTo>
                  <a:lnTo>
                    <a:pt x="130" y="102"/>
                  </a:lnTo>
                  <a:lnTo>
                    <a:pt x="184" y="80"/>
                  </a:lnTo>
                  <a:lnTo>
                    <a:pt x="238" y="62"/>
                  </a:lnTo>
                  <a:lnTo>
                    <a:pt x="296" y="44"/>
                  </a:lnTo>
                  <a:lnTo>
                    <a:pt x="354" y="32"/>
                  </a:lnTo>
                  <a:lnTo>
                    <a:pt x="412" y="22"/>
                  </a:lnTo>
                  <a:lnTo>
                    <a:pt x="472" y="14"/>
                  </a:lnTo>
                  <a:lnTo>
                    <a:pt x="534" y="8"/>
                  </a:lnTo>
                  <a:lnTo>
                    <a:pt x="594" y="8"/>
                  </a:lnTo>
                  <a:lnTo>
                    <a:pt x="656" y="8"/>
                  </a:lnTo>
                  <a:lnTo>
                    <a:pt x="716" y="14"/>
                  </a:lnTo>
                  <a:lnTo>
                    <a:pt x="776" y="22"/>
                  </a:lnTo>
                  <a:lnTo>
                    <a:pt x="836" y="32"/>
                  </a:lnTo>
                  <a:lnTo>
                    <a:pt x="894" y="44"/>
                  </a:lnTo>
                  <a:lnTo>
                    <a:pt x="950" y="62"/>
                  </a:lnTo>
                  <a:lnTo>
                    <a:pt x="1006" y="80"/>
                  </a:lnTo>
                  <a:lnTo>
                    <a:pt x="1060" y="102"/>
                  </a:lnTo>
                  <a:lnTo>
                    <a:pt x="1096" y="118"/>
                  </a:lnTo>
                  <a:lnTo>
                    <a:pt x="1130" y="134"/>
                  </a:lnTo>
                  <a:lnTo>
                    <a:pt x="1166" y="152"/>
                  </a:lnTo>
                  <a:lnTo>
                    <a:pt x="1200" y="172"/>
                  </a:lnTo>
                  <a:lnTo>
                    <a:pt x="1200" y="162"/>
                  </a:lnTo>
                  <a:lnTo>
                    <a:pt x="1166" y="144"/>
                  </a:lnTo>
                  <a:lnTo>
                    <a:pt x="1132" y="126"/>
                  </a:lnTo>
                  <a:lnTo>
                    <a:pt x="1096" y="108"/>
                  </a:lnTo>
                  <a:lnTo>
                    <a:pt x="1062" y="94"/>
                  </a:lnTo>
                  <a:lnTo>
                    <a:pt x="1026" y="80"/>
                  </a:lnTo>
                  <a:lnTo>
                    <a:pt x="988" y="66"/>
                  </a:lnTo>
                  <a:lnTo>
                    <a:pt x="952" y="54"/>
                  </a:lnTo>
                  <a:lnTo>
                    <a:pt x="914" y="42"/>
                  </a:lnTo>
                  <a:lnTo>
                    <a:pt x="876" y="34"/>
                  </a:lnTo>
                  <a:lnTo>
                    <a:pt x="838" y="24"/>
                  </a:lnTo>
                  <a:lnTo>
                    <a:pt x="798" y="18"/>
                  </a:lnTo>
                  <a:lnTo>
                    <a:pt x="760" y="12"/>
                  </a:lnTo>
                  <a:lnTo>
                    <a:pt x="720" y="6"/>
                  </a:lnTo>
                  <a:lnTo>
                    <a:pt x="680" y="4"/>
                  </a:lnTo>
                  <a:lnTo>
                    <a:pt x="638" y="2"/>
                  </a:lnTo>
                  <a:lnTo>
                    <a:pt x="598" y="0"/>
                  </a:lnTo>
                  <a:lnTo>
                    <a:pt x="556" y="2"/>
                  </a:lnTo>
                  <a:lnTo>
                    <a:pt x="516" y="4"/>
                  </a:lnTo>
                  <a:lnTo>
                    <a:pt x="476" y="6"/>
                  </a:lnTo>
                  <a:lnTo>
                    <a:pt x="436" y="12"/>
                  </a:lnTo>
                  <a:lnTo>
                    <a:pt x="398" y="18"/>
                  </a:lnTo>
                  <a:lnTo>
                    <a:pt x="358" y="24"/>
                  </a:lnTo>
                  <a:lnTo>
                    <a:pt x="320" y="32"/>
                  </a:lnTo>
                  <a:lnTo>
                    <a:pt x="282" y="42"/>
                  </a:lnTo>
                  <a:lnTo>
                    <a:pt x="246" y="54"/>
                  </a:lnTo>
                  <a:lnTo>
                    <a:pt x="208" y="66"/>
                  </a:lnTo>
                  <a:lnTo>
                    <a:pt x="172" y="78"/>
                  </a:lnTo>
                  <a:lnTo>
                    <a:pt x="136" y="92"/>
                  </a:lnTo>
                  <a:lnTo>
                    <a:pt x="102" y="108"/>
                  </a:lnTo>
                  <a:lnTo>
                    <a:pt x="66" y="124"/>
                  </a:lnTo>
                  <a:lnTo>
                    <a:pt x="32" y="142"/>
                  </a:lnTo>
                  <a:lnTo>
                    <a:pt x="0" y="16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6" name="Freeform 164"/>
            <p:cNvSpPr>
              <a:spLocks/>
            </p:cNvSpPr>
            <p:nvPr/>
          </p:nvSpPr>
          <p:spPr bwMode="auto">
            <a:xfrm>
              <a:off x="4618038" y="2566988"/>
              <a:ext cx="19050" cy="53975"/>
            </a:xfrm>
            <a:custGeom>
              <a:avLst/>
              <a:gdLst>
                <a:gd name="T0" fmla="*/ 20161250 w 12"/>
                <a:gd name="T1" fmla="*/ 0 h 34"/>
                <a:gd name="T2" fmla="*/ 20161250 w 12"/>
                <a:gd name="T3" fmla="*/ 0 h 34"/>
                <a:gd name="T4" fmla="*/ 5040313 w 12"/>
                <a:gd name="T5" fmla="*/ 5040313 h 34"/>
                <a:gd name="T6" fmla="*/ 5040313 w 12"/>
                <a:gd name="T7" fmla="*/ 5040313 h 34"/>
                <a:gd name="T8" fmla="*/ 10080625 w 12"/>
                <a:gd name="T9" fmla="*/ 35282188 h 34"/>
                <a:gd name="T10" fmla="*/ 10080625 w 12"/>
                <a:gd name="T11" fmla="*/ 35282188 h 34"/>
                <a:gd name="T12" fmla="*/ 5040313 w 12"/>
                <a:gd name="T13" fmla="*/ 55443438 h 34"/>
                <a:gd name="T14" fmla="*/ 0 w 12"/>
                <a:gd name="T15" fmla="*/ 75604688 h 34"/>
                <a:gd name="T16" fmla="*/ 0 w 12"/>
                <a:gd name="T17" fmla="*/ 75604688 h 34"/>
                <a:gd name="T18" fmla="*/ 15120938 w 12"/>
                <a:gd name="T19" fmla="*/ 85685313 h 34"/>
                <a:gd name="T20" fmla="*/ 15120938 w 12"/>
                <a:gd name="T21" fmla="*/ 85685313 h 34"/>
                <a:gd name="T22" fmla="*/ 25201563 w 12"/>
                <a:gd name="T23" fmla="*/ 65524063 h 34"/>
                <a:gd name="T24" fmla="*/ 30241875 w 12"/>
                <a:gd name="T25" fmla="*/ 35282188 h 34"/>
                <a:gd name="T26" fmla="*/ 30241875 w 12"/>
                <a:gd name="T27" fmla="*/ 35282188 h 34"/>
                <a:gd name="T28" fmla="*/ 25201563 w 12"/>
                <a:gd name="T29" fmla="*/ 15120938 h 34"/>
                <a:gd name="T30" fmla="*/ 20161250 w 12"/>
                <a:gd name="T31" fmla="*/ 0 h 34"/>
                <a:gd name="T32" fmla="*/ 20161250 w 12"/>
                <a:gd name="T33" fmla="*/ 0 h 34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12" h="34">
                  <a:moveTo>
                    <a:pt x="8" y="0"/>
                  </a:moveTo>
                  <a:lnTo>
                    <a:pt x="8" y="0"/>
                  </a:lnTo>
                  <a:lnTo>
                    <a:pt x="2" y="2"/>
                  </a:lnTo>
                  <a:lnTo>
                    <a:pt x="4" y="14"/>
                  </a:lnTo>
                  <a:lnTo>
                    <a:pt x="2" y="22"/>
                  </a:lnTo>
                  <a:lnTo>
                    <a:pt x="0" y="30"/>
                  </a:lnTo>
                  <a:lnTo>
                    <a:pt x="6" y="34"/>
                  </a:lnTo>
                  <a:lnTo>
                    <a:pt x="10" y="26"/>
                  </a:lnTo>
                  <a:lnTo>
                    <a:pt x="12" y="14"/>
                  </a:lnTo>
                  <a:lnTo>
                    <a:pt x="10" y="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7" name="Freeform 165"/>
            <p:cNvSpPr>
              <a:spLocks/>
            </p:cNvSpPr>
            <p:nvPr/>
          </p:nvSpPr>
          <p:spPr bwMode="auto">
            <a:xfrm>
              <a:off x="4672013" y="2535238"/>
              <a:ext cx="28575" cy="120650"/>
            </a:xfrm>
            <a:custGeom>
              <a:avLst/>
              <a:gdLst>
                <a:gd name="T0" fmla="*/ 25201563 w 18"/>
                <a:gd name="T1" fmla="*/ 0 h 76"/>
                <a:gd name="T2" fmla="*/ 25201563 w 18"/>
                <a:gd name="T3" fmla="*/ 0 h 76"/>
                <a:gd name="T4" fmla="*/ 10080625 w 18"/>
                <a:gd name="T5" fmla="*/ 10080625 h 76"/>
                <a:gd name="T6" fmla="*/ 10080625 w 18"/>
                <a:gd name="T7" fmla="*/ 10080625 h 76"/>
                <a:gd name="T8" fmla="*/ 20161250 w 18"/>
                <a:gd name="T9" fmla="*/ 50403125 h 76"/>
                <a:gd name="T10" fmla="*/ 25201563 w 18"/>
                <a:gd name="T11" fmla="*/ 85685313 h 76"/>
                <a:gd name="T12" fmla="*/ 25201563 w 18"/>
                <a:gd name="T13" fmla="*/ 85685313 h 76"/>
                <a:gd name="T14" fmla="*/ 20161250 w 18"/>
                <a:gd name="T15" fmla="*/ 110886875 h 76"/>
                <a:gd name="T16" fmla="*/ 15120938 w 18"/>
                <a:gd name="T17" fmla="*/ 136088438 h 76"/>
                <a:gd name="T18" fmla="*/ 10080625 w 18"/>
                <a:gd name="T19" fmla="*/ 161290000 h 76"/>
                <a:gd name="T20" fmla="*/ 0 w 18"/>
                <a:gd name="T21" fmla="*/ 181451250 h 76"/>
                <a:gd name="T22" fmla="*/ 0 w 18"/>
                <a:gd name="T23" fmla="*/ 181451250 h 76"/>
                <a:gd name="T24" fmla="*/ 15120938 w 18"/>
                <a:gd name="T25" fmla="*/ 191531875 h 76"/>
                <a:gd name="T26" fmla="*/ 15120938 w 18"/>
                <a:gd name="T27" fmla="*/ 191531875 h 76"/>
                <a:gd name="T28" fmla="*/ 30241875 w 18"/>
                <a:gd name="T29" fmla="*/ 166330313 h 76"/>
                <a:gd name="T30" fmla="*/ 35282188 w 18"/>
                <a:gd name="T31" fmla="*/ 141128750 h 76"/>
                <a:gd name="T32" fmla="*/ 40322500 w 18"/>
                <a:gd name="T33" fmla="*/ 115927188 h 76"/>
                <a:gd name="T34" fmla="*/ 45362813 w 18"/>
                <a:gd name="T35" fmla="*/ 85685313 h 76"/>
                <a:gd name="T36" fmla="*/ 45362813 w 18"/>
                <a:gd name="T37" fmla="*/ 85685313 h 76"/>
                <a:gd name="T38" fmla="*/ 40322500 w 18"/>
                <a:gd name="T39" fmla="*/ 45362813 h 76"/>
                <a:gd name="T40" fmla="*/ 25201563 w 18"/>
                <a:gd name="T41" fmla="*/ 0 h 76"/>
                <a:gd name="T42" fmla="*/ 25201563 w 18"/>
                <a:gd name="T43" fmla="*/ 0 h 7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18" h="76">
                  <a:moveTo>
                    <a:pt x="10" y="0"/>
                  </a:moveTo>
                  <a:lnTo>
                    <a:pt x="10" y="0"/>
                  </a:lnTo>
                  <a:lnTo>
                    <a:pt x="4" y="4"/>
                  </a:lnTo>
                  <a:lnTo>
                    <a:pt x="8" y="20"/>
                  </a:lnTo>
                  <a:lnTo>
                    <a:pt x="10" y="34"/>
                  </a:lnTo>
                  <a:lnTo>
                    <a:pt x="8" y="44"/>
                  </a:lnTo>
                  <a:lnTo>
                    <a:pt x="6" y="54"/>
                  </a:lnTo>
                  <a:lnTo>
                    <a:pt x="4" y="64"/>
                  </a:lnTo>
                  <a:lnTo>
                    <a:pt x="0" y="72"/>
                  </a:lnTo>
                  <a:lnTo>
                    <a:pt x="6" y="76"/>
                  </a:lnTo>
                  <a:lnTo>
                    <a:pt x="12" y="66"/>
                  </a:lnTo>
                  <a:lnTo>
                    <a:pt x="14" y="56"/>
                  </a:lnTo>
                  <a:lnTo>
                    <a:pt x="16" y="46"/>
                  </a:lnTo>
                  <a:lnTo>
                    <a:pt x="18" y="34"/>
                  </a:lnTo>
                  <a:lnTo>
                    <a:pt x="16" y="18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8" name="Freeform 166"/>
            <p:cNvSpPr>
              <a:spLocks/>
            </p:cNvSpPr>
            <p:nvPr/>
          </p:nvSpPr>
          <p:spPr bwMode="auto">
            <a:xfrm>
              <a:off x="4722813" y="2509838"/>
              <a:ext cx="41275" cy="184150"/>
            </a:xfrm>
            <a:custGeom>
              <a:avLst/>
              <a:gdLst>
                <a:gd name="T0" fmla="*/ 0 w 26"/>
                <a:gd name="T1" fmla="*/ 277217188 h 116"/>
                <a:gd name="T2" fmla="*/ 0 w 26"/>
                <a:gd name="T3" fmla="*/ 277217188 h 116"/>
                <a:gd name="T4" fmla="*/ 20161250 w 26"/>
                <a:gd name="T5" fmla="*/ 292338125 h 116"/>
                <a:gd name="T6" fmla="*/ 20161250 w 26"/>
                <a:gd name="T7" fmla="*/ 292338125 h 116"/>
                <a:gd name="T8" fmla="*/ 40322500 w 26"/>
                <a:gd name="T9" fmla="*/ 252015625 h 116"/>
                <a:gd name="T10" fmla="*/ 50403125 w 26"/>
                <a:gd name="T11" fmla="*/ 216733438 h 116"/>
                <a:gd name="T12" fmla="*/ 60483750 w 26"/>
                <a:gd name="T13" fmla="*/ 171370625 h 116"/>
                <a:gd name="T14" fmla="*/ 65524063 w 26"/>
                <a:gd name="T15" fmla="*/ 126007813 h 116"/>
                <a:gd name="T16" fmla="*/ 65524063 w 26"/>
                <a:gd name="T17" fmla="*/ 126007813 h 116"/>
                <a:gd name="T18" fmla="*/ 60483750 w 26"/>
                <a:gd name="T19" fmla="*/ 95765938 h 116"/>
                <a:gd name="T20" fmla="*/ 55443438 w 26"/>
                <a:gd name="T21" fmla="*/ 60483750 h 116"/>
                <a:gd name="T22" fmla="*/ 50403125 w 26"/>
                <a:gd name="T23" fmla="*/ 30241875 h 116"/>
                <a:gd name="T24" fmla="*/ 35282188 w 26"/>
                <a:gd name="T25" fmla="*/ 0 h 116"/>
                <a:gd name="T26" fmla="*/ 35282188 w 26"/>
                <a:gd name="T27" fmla="*/ 0 h 116"/>
                <a:gd name="T28" fmla="*/ 20161250 w 26"/>
                <a:gd name="T29" fmla="*/ 10080625 h 116"/>
                <a:gd name="T30" fmla="*/ 20161250 w 26"/>
                <a:gd name="T31" fmla="*/ 10080625 h 116"/>
                <a:gd name="T32" fmla="*/ 30241875 w 26"/>
                <a:gd name="T33" fmla="*/ 35282188 h 116"/>
                <a:gd name="T34" fmla="*/ 35282188 w 26"/>
                <a:gd name="T35" fmla="*/ 65524063 h 116"/>
                <a:gd name="T36" fmla="*/ 40322500 w 26"/>
                <a:gd name="T37" fmla="*/ 95765938 h 116"/>
                <a:gd name="T38" fmla="*/ 45362813 w 26"/>
                <a:gd name="T39" fmla="*/ 126007813 h 116"/>
                <a:gd name="T40" fmla="*/ 45362813 w 26"/>
                <a:gd name="T41" fmla="*/ 126007813 h 116"/>
                <a:gd name="T42" fmla="*/ 40322500 w 26"/>
                <a:gd name="T43" fmla="*/ 171370625 h 116"/>
                <a:gd name="T44" fmla="*/ 35282188 w 26"/>
                <a:gd name="T45" fmla="*/ 206652813 h 116"/>
                <a:gd name="T46" fmla="*/ 20161250 w 26"/>
                <a:gd name="T47" fmla="*/ 246975313 h 116"/>
                <a:gd name="T48" fmla="*/ 0 w 26"/>
                <a:gd name="T49" fmla="*/ 277217188 h 116"/>
                <a:gd name="T50" fmla="*/ 0 w 26"/>
                <a:gd name="T51" fmla="*/ 277217188 h 11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26" h="116">
                  <a:moveTo>
                    <a:pt x="0" y="110"/>
                  </a:moveTo>
                  <a:lnTo>
                    <a:pt x="0" y="110"/>
                  </a:lnTo>
                  <a:lnTo>
                    <a:pt x="8" y="116"/>
                  </a:lnTo>
                  <a:lnTo>
                    <a:pt x="16" y="100"/>
                  </a:lnTo>
                  <a:lnTo>
                    <a:pt x="20" y="86"/>
                  </a:lnTo>
                  <a:lnTo>
                    <a:pt x="24" y="68"/>
                  </a:lnTo>
                  <a:lnTo>
                    <a:pt x="26" y="50"/>
                  </a:lnTo>
                  <a:lnTo>
                    <a:pt x="24" y="38"/>
                  </a:lnTo>
                  <a:lnTo>
                    <a:pt x="22" y="24"/>
                  </a:lnTo>
                  <a:lnTo>
                    <a:pt x="20" y="12"/>
                  </a:lnTo>
                  <a:lnTo>
                    <a:pt x="14" y="0"/>
                  </a:lnTo>
                  <a:lnTo>
                    <a:pt x="8" y="4"/>
                  </a:lnTo>
                  <a:lnTo>
                    <a:pt x="12" y="14"/>
                  </a:lnTo>
                  <a:lnTo>
                    <a:pt x="14" y="26"/>
                  </a:lnTo>
                  <a:lnTo>
                    <a:pt x="16" y="38"/>
                  </a:lnTo>
                  <a:lnTo>
                    <a:pt x="18" y="50"/>
                  </a:lnTo>
                  <a:lnTo>
                    <a:pt x="16" y="68"/>
                  </a:lnTo>
                  <a:lnTo>
                    <a:pt x="14" y="82"/>
                  </a:lnTo>
                  <a:lnTo>
                    <a:pt x="8" y="98"/>
                  </a:lnTo>
                  <a:lnTo>
                    <a:pt x="0" y="11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39" name="Freeform 167"/>
            <p:cNvSpPr>
              <a:spLocks/>
            </p:cNvSpPr>
            <p:nvPr/>
          </p:nvSpPr>
          <p:spPr bwMode="auto">
            <a:xfrm>
              <a:off x="4776788" y="2484438"/>
              <a:ext cx="50800" cy="247650"/>
            </a:xfrm>
            <a:custGeom>
              <a:avLst/>
              <a:gdLst>
                <a:gd name="T0" fmla="*/ 0 w 32"/>
                <a:gd name="T1" fmla="*/ 378023438 h 156"/>
                <a:gd name="T2" fmla="*/ 0 w 32"/>
                <a:gd name="T3" fmla="*/ 378023438 h 156"/>
                <a:gd name="T4" fmla="*/ 15120938 w 32"/>
                <a:gd name="T5" fmla="*/ 393144375 h 156"/>
                <a:gd name="T6" fmla="*/ 15120938 w 32"/>
                <a:gd name="T7" fmla="*/ 393144375 h 156"/>
                <a:gd name="T8" fmla="*/ 40322500 w 32"/>
                <a:gd name="T9" fmla="*/ 342741250 h 156"/>
                <a:gd name="T10" fmla="*/ 60483750 w 32"/>
                <a:gd name="T11" fmla="*/ 287297813 h 156"/>
                <a:gd name="T12" fmla="*/ 75604688 w 32"/>
                <a:gd name="T13" fmla="*/ 226814063 h 156"/>
                <a:gd name="T14" fmla="*/ 80645000 w 32"/>
                <a:gd name="T15" fmla="*/ 166330313 h 156"/>
                <a:gd name="T16" fmla="*/ 80645000 w 32"/>
                <a:gd name="T17" fmla="*/ 166330313 h 156"/>
                <a:gd name="T18" fmla="*/ 75604688 w 32"/>
                <a:gd name="T19" fmla="*/ 126007813 h 156"/>
                <a:gd name="T20" fmla="*/ 70564375 w 32"/>
                <a:gd name="T21" fmla="*/ 80645000 h 156"/>
                <a:gd name="T22" fmla="*/ 60483750 w 32"/>
                <a:gd name="T23" fmla="*/ 40322500 h 156"/>
                <a:gd name="T24" fmla="*/ 45362813 w 32"/>
                <a:gd name="T25" fmla="*/ 0 h 156"/>
                <a:gd name="T26" fmla="*/ 45362813 w 32"/>
                <a:gd name="T27" fmla="*/ 0 h 156"/>
                <a:gd name="T28" fmla="*/ 25201563 w 32"/>
                <a:gd name="T29" fmla="*/ 10080625 h 156"/>
                <a:gd name="T30" fmla="*/ 25201563 w 32"/>
                <a:gd name="T31" fmla="*/ 10080625 h 156"/>
                <a:gd name="T32" fmla="*/ 40322500 w 32"/>
                <a:gd name="T33" fmla="*/ 45362813 h 156"/>
                <a:gd name="T34" fmla="*/ 50403125 w 32"/>
                <a:gd name="T35" fmla="*/ 85685313 h 156"/>
                <a:gd name="T36" fmla="*/ 55443438 w 32"/>
                <a:gd name="T37" fmla="*/ 126007813 h 156"/>
                <a:gd name="T38" fmla="*/ 60483750 w 32"/>
                <a:gd name="T39" fmla="*/ 166330313 h 156"/>
                <a:gd name="T40" fmla="*/ 60483750 w 32"/>
                <a:gd name="T41" fmla="*/ 166330313 h 156"/>
                <a:gd name="T42" fmla="*/ 55443438 w 32"/>
                <a:gd name="T43" fmla="*/ 226814063 h 156"/>
                <a:gd name="T44" fmla="*/ 45362813 w 32"/>
                <a:gd name="T45" fmla="*/ 282257500 h 156"/>
                <a:gd name="T46" fmla="*/ 25201563 w 32"/>
                <a:gd name="T47" fmla="*/ 332660625 h 156"/>
                <a:gd name="T48" fmla="*/ 0 w 32"/>
                <a:gd name="T49" fmla="*/ 378023438 h 156"/>
                <a:gd name="T50" fmla="*/ 0 w 32"/>
                <a:gd name="T51" fmla="*/ 378023438 h 15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32" h="156">
                  <a:moveTo>
                    <a:pt x="0" y="150"/>
                  </a:moveTo>
                  <a:lnTo>
                    <a:pt x="0" y="150"/>
                  </a:lnTo>
                  <a:lnTo>
                    <a:pt x="6" y="156"/>
                  </a:lnTo>
                  <a:lnTo>
                    <a:pt x="16" y="136"/>
                  </a:lnTo>
                  <a:lnTo>
                    <a:pt x="24" y="114"/>
                  </a:lnTo>
                  <a:lnTo>
                    <a:pt x="30" y="90"/>
                  </a:lnTo>
                  <a:lnTo>
                    <a:pt x="32" y="66"/>
                  </a:lnTo>
                  <a:lnTo>
                    <a:pt x="30" y="50"/>
                  </a:lnTo>
                  <a:lnTo>
                    <a:pt x="28" y="32"/>
                  </a:lnTo>
                  <a:lnTo>
                    <a:pt x="24" y="16"/>
                  </a:lnTo>
                  <a:lnTo>
                    <a:pt x="18" y="0"/>
                  </a:lnTo>
                  <a:lnTo>
                    <a:pt x="10" y="4"/>
                  </a:lnTo>
                  <a:lnTo>
                    <a:pt x="16" y="18"/>
                  </a:lnTo>
                  <a:lnTo>
                    <a:pt x="20" y="34"/>
                  </a:lnTo>
                  <a:lnTo>
                    <a:pt x="22" y="50"/>
                  </a:lnTo>
                  <a:lnTo>
                    <a:pt x="24" y="66"/>
                  </a:lnTo>
                  <a:lnTo>
                    <a:pt x="22" y="90"/>
                  </a:lnTo>
                  <a:lnTo>
                    <a:pt x="18" y="112"/>
                  </a:lnTo>
                  <a:lnTo>
                    <a:pt x="10" y="132"/>
                  </a:lnTo>
                  <a:lnTo>
                    <a:pt x="0" y="15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0" name="Freeform 168"/>
            <p:cNvSpPr>
              <a:spLocks/>
            </p:cNvSpPr>
            <p:nvPr/>
          </p:nvSpPr>
          <p:spPr bwMode="auto">
            <a:xfrm>
              <a:off x="4824413" y="2462213"/>
              <a:ext cx="66675" cy="307975"/>
            </a:xfrm>
            <a:custGeom>
              <a:avLst/>
              <a:gdLst>
                <a:gd name="T0" fmla="*/ 0 w 42"/>
                <a:gd name="T1" fmla="*/ 478829688 h 194"/>
                <a:gd name="T2" fmla="*/ 0 w 42"/>
                <a:gd name="T3" fmla="*/ 478829688 h 194"/>
                <a:gd name="T4" fmla="*/ 15120938 w 42"/>
                <a:gd name="T5" fmla="*/ 488910313 h 194"/>
                <a:gd name="T6" fmla="*/ 15120938 w 42"/>
                <a:gd name="T7" fmla="*/ 488910313 h 194"/>
                <a:gd name="T8" fmla="*/ 55443438 w 42"/>
                <a:gd name="T9" fmla="*/ 428426563 h 194"/>
                <a:gd name="T10" fmla="*/ 80645000 w 42"/>
                <a:gd name="T11" fmla="*/ 357862188 h 194"/>
                <a:gd name="T12" fmla="*/ 100806250 w 42"/>
                <a:gd name="T13" fmla="*/ 282257500 h 194"/>
                <a:gd name="T14" fmla="*/ 105846563 w 42"/>
                <a:gd name="T15" fmla="*/ 201612500 h 194"/>
                <a:gd name="T16" fmla="*/ 105846563 w 42"/>
                <a:gd name="T17" fmla="*/ 201612500 h 194"/>
                <a:gd name="T18" fmla="*/ 100806250 w 42"/>
                <a:gd name="T19" fmla="*/ 151209375 h 194"/>
                <a:gd name="T20" fmla="*/ 95765938 w 42"/>
                <a:gd name="T21" fmla="*/ 95765938 h 194"/>
                <a:gd name="T22" fmla="*/ 80645000 w 42"/>
                <a:gd name="T23" fmla="*/ 45362813 h 194"/>
                <a:gd name="T24" fmla="*/ 60483750 w 42"/>
                <a:gd name="T25" fmla="*/ 0 h 194"/>
                <a:gd name="T26" fmla="*/ 60483750 w 42"/>
                <a:gd name="T27" fmla="*/ 0 h 194"/>
                <a:gd name="T28" fmla="*/ 45362813 w 42"/>
                <a:gd name="T29" fmla="*/ 5040313 h 194"/>
                <a:gd name="T30" fmla="*/ 45362813 w 42"/>
                <a:gd name="T31" fmla="*/ 5040313 h 194"/>
                <a:gd name="T32" fmla="*/ 60483750 w 42"/>
                <a:gd name="T33" fmla="*/ 55443438 h 194"/>
                <a:gd name="T34" fmla="*/ 75604688 w 42"/>
                <a:gd name="T35" fmla="*/ 100806250 h 194"/>
                <a:gd name="T36" fmla="*/ 80645000 w 42"/>
                <a:gd name="T37" fmla="*/ 151209375 h 194"/>
                <a:gd name="T38" fmla="*/ 85685313 w 42"/>
                <a:gd name="T39" fmla="*/ 201612500 h 194"/>
                <a:gd name="T40" fmla="*/ 85685313 w 42"/>
                <a:gd name="T41" fmla="*/ 201612500 h 194"/>
                <a:gd name="T42" fmla="*/ 80645000 w 42"/>
                <a:gd name="T43" fmla="*/ 277217188 h 194"/>
                <a:gd name="T44" fmla="*/ 60483750 w 42"/>
                <a:gd name="T45" fmla="*/ 347781563 h 194"/>
                <a:gd name="T46" fmla="*/ 35282188 w 42"/>
                <a:gd name="T47" fmla="*/ 418345938 h 194"/>
                <a:gd name="T48" fmla="*/ 0 w 42"/>
                <a:gd name="T49" fmla="*/ 478829688 h 194"/>
                <a:gd name="T50" fmla="*/ 0 w 42"/>
                <a:gd name="T51" fmla="*/ 478829688 h 194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42" h="194">
                  <a:moveTo>
                    <a:pt x="0" y="190"/>
                  </a:moveTo>
                  <a:lnTo>
                    <a:pt x="0" y="190"/>
                  </a:lnTo>
                  <a:lnTo>
                    <a:pt x="6" y="194"/>
                  </a:lnTo>
                  <a:lnTo>
                    <a:pt x="22" y="170"/>
                  </a:lnTo>
                  <a:lnTo>
                    <a:pt x="32" y="142"/>
                  </a:lnTo>
                  <a:lnTo>
                    <a:pt x="40" y="112"/>
                  </a:lnTo>
                  <a:lnTo>
                    <a:pt x="42" y="80"/>
                  </a:lnTo>
                  <a:lnTo>
                    <a:pt x="40" y="60"/>
                  </a:lnTo>
                  <a:lnTo>
                    <a:pt x="38" y="38"/>
                  </a:lnTo>
                  <a:lnTo>
                    <a:pt x="32" y="18"/>
                  </a:lnTo>
                  <a:lnTo>
                    <a:pt x="24" y="0"/>
                  </a:lnTo>
                  <a:lnTo>
                    <a:pt x="18" y="2"/>
                  </a:lnTo>
                  <a:lnTo>
                    <a:pt x="24" y="22"/>
                  </a:lnTo>
                  <a:lnTo>
                    <a:pt x="30" y="40"/>
                  </a:lnTo>
                  <a:lnTo>
                    <a:pt x="32" y="60"/>
                  </a:lnTo>
                  <a:lnTo>
                    <a:pt x="34" y="80"/>
                  </a:lnTo>
                  <a:lnTo>
                    <a:pt x="32" y="110"/>
                  </a:lnTo>
                  <a:lnTo>
                    <a:pt x="24" y="138"/>
                  </a:lnTo>
                  <a:lnTo>
                    <a:pt x="14" y="166"/>
                  </a:lnTo>
                  <a:lnTo>
                    <a:pt x="0" y="19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1" name="Freeform 169"/>
            <p:cNvSpPr>
              <a:spLocks/>
            </p:cNvSpPr>
            <p:nvPr/>
          </p:nvSpPr>
          <p:spPr bwMode="auto">
            <a:xfrm>
              <a:off x="4875213" y="2439988"/>
              <a:ext cx="79375" cy="374650"/>
            </a:xfrm>
            <a:custGeom>
              <a:avLst/>
              <a:gdLst>
                <a:gd name="T0" fmla="*/ 0 w 50"/>
                <a:gd name="T1" fmla="*/ 579635938 h 236"/>
                <a:gd name="T2" fmla="*/ 0 w 50"/>
                <a:gd name="T3" fmla="*/ 579635938 h 236"/>
                <a:gd name="T4" fmla="*/ 15120938 w 50"/>
                <a:gd name="T5" fmla="*/ 594756875 h 236"/>
                <a:gd name="T6" fmla="*/ 15120938 w 50"/>
                <a:gd name="T7" fmla="*/ 594756875 h 236"/>
                <a:gd name="T8" fmla="*/ 40322500 w 50"/>
                <a:gd name="T9" fmla="*/ 554434375 h 236"/>
                <a:gd name="T10" fmla="*/ 60483750 w 50"/>
                <a:gd name="T11" fmla="*/ 514111875 h 236"/>
                <a:gd name="T12" fmla="*/ 80645000 w 50"/>
                <a:gd name="T13" fmla="*/ 473789375 h 236"/>
                <a:gd name="T14" fmla="*/ 95765938 w 50"/>
                <a:gd name="T15" fmla="*/ 428426563 h 236"/>
                <a:gd name="T16" fmla="*/ 105846563 w 50"/>
                <a:gd name="T17" fmla="*/ 383063750 h 236"/>
                <a:gd name="T18" fmla="*/ 115927188 w 50"/>
                <a:gd name="T19" fmla="*/ 337700938 h 236"/>
                <a:gd name="T20" fmla="*/ 120967500 w 50"/>
                <a:gd name="T21" fmla="*/ 287297813 h 236"/>
                <a:gd name="T22" fmla="*/ 126007813 w 50"/>
                <a:gd name="T23" fmla="*/ 236894688 h 236"/>
                <a:gd name="T24" fmla="*/ 126007813 w 50"/>
                <a:gd name="T25" fmla="*/ 236894688 h 236"/>
                <a:gd name="T26" fmla="*/ 120967500 w 50"/>
                <a:gd name="T27" fmla="*/ 176410938 h 236"/>
                <a:gd name="T28" fmla="*/ 110886875 w 50"/>
                <a:gd name="T29" fmla="*/ 115927188 h 236"/>
                <a:gd name="T30" fmla="*/ 95765938 w 50"/>
                <a:gd name="T31" fmla="*/ 55443438 h 236"/>
                <a:gd name="T32" fmla="*/ 75604688 w 50"/>
                <a:gd name="T33" fmla="*/ 0 h 236"/>
                <a:gd name="T34" fmla="*/ 75604688 w 50"/>
                <a:gd name="T35" fmla="*/ 0 h 236"/>
                <a:gd name="T36" fmla="*/ 55443438 w 50"/>
                <a:gd name="T37" fmla="*/ 10080625 h 236"/>
                <a:gd name="T38" fmla="*/ 55443438 w 50"/>
                <a:gd name="T39" fmla="*/ 10080625 h 236"/>
                <a:gd name="T40" fmla="*/ 75604688 w 50"/>
                <a:gd name="T41" fmla="*/ 60483750 h 236"/>
                <a:gd name="T42" fmla="*/ 90725625 w 50"/>
                <a:gd name="T43" fmla="*/ 120967500 h 236"/>
                <a:gd name="T44" fmla="*/ 100806250 w 50"/>
                <a:gd name="T45" fmla="*/ 176410938 h 236"/>
                <a:gd name="T46" fmla="*/ 105846563 w 50"/>
                <a:gd name="T47" fmla="*/ 236894688 h 236"/>
                <a:gd name="T48" fmla="*/ 105846563 w 50"/>
                <a:gd name="T49" fmla="*/ 236894688 h 236"/>
                <a:gd name="T50" fmla="*/ 100806250 w 50"/>
                <a:gd name="T51" fmla="*/ 287297813 h 236"/>
                <a:gd name="T52" fmla="*/ 95765938 w 50"/>
                <a:gd name="T53" fmla="*/ 332660625 h 236"/>
                <a:gd name="T54" fmla="*/ 90725625 w 50"/>
                <a:gd name="T55" fmla="*/ 378023438 h 236"/>
                <a:gd name="T56" fmla="*/ 75604688 w 50"/>
                <a:gd name="T57" fmla="*/ 418345938 h 236"/>
                <a:gd name="T58" fmla="*/ 60483750 w 50"/>
                <a:gd name="T59" fmla="*/ 463708750 h 236"/>
                <a:gd name="T60" fmla="*/ 40322500 w 50"/>
                <a:gd name="T61" fmla="*/ 504031250 h 236"/>
                <a:gd name="T62" fmla="*/ 20161250 w 50"/>
                <a:gd name="T63" fmla="*/ 544353750 h 236"/>
                <a:gd name="T64" fmla="*/ 0 w 50"/>
                <a:gd name="T65" fmla="*/ 579635938 h 236"/>
                <a:gd name="T66" fmla="*/ 0 w 50"/>
                <a:gd name="T67" fmla="*/ 579635938 h 2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0" h="236">
                  <a:moveTo>
                    <a:pt x="0" y="230"/>
                  </a:moveTo>
                  <a:lnTo>
                    <a:pt x="0" y="230"/>
                  </a:lnTo>
                  <a:lnTo>
                    <a:pt x="6" y="236"/>
                  </a:lnTo>
                  <a:lnTo>
                    <a:pt x="16" y="220"/>
                  </a:lnTo>
                  <a:lnTo>
                    <a:pt x="24" y="204"/>
                  </a:lnTo>
                  <a:lnTo>
                    <a:pt x="32" y="188"/>
                  </a:lnTo>
                  <a:lnTo>
                    <a:pt x="38" y="170"/>
                  </a:lnTo>
                  <a:lnTo>
                    <a:pt x="42" y="152"/>
                  </a:lnTo>
                  <a:lnTo>
                    <a:pt x="46" y="134"/>
                  </a:lnTo>
                  <a:lnTo>
                    <a:pt x="48" y="114"/>
                  </a:lnTo>
                  <a:lnTo>
                    <a:pt x="50" y="94"/>
                  </a:lnTo>
                  <a:lnTo>
                    <a:pt x="48" y="70"/>
                  </a:lnTo>
                  <a:lnTo>
                    <a:pt x="44" y="46"/>
                  </a:lnTo>
                  <a:lnTo>
                    <a:pt x="38" y="22"/>
                  </a:lnTo>
                  <a:lnTo>
                    <a:pt x="30" y="0"/>
                  </a:lnTo>
                  <a:lnTo>
                    <a:pt x="22" y="4"/>
                  </a:lnTo>
                  <a:lnTo>
                    <a:pt x="30" y="24"/>
                  </a:lnTo>
                  <a:lnTo>
                    <a:pt x="36" y="48"/>
                  </a:lnTo>
                  <a:lnTo>
                    <a:pt x="40" y="70"/>
                  </a:lnTo>
                  <a:lnTo>
                    <a:pt x="42" y="94"/>
                  </a:lnTo>
                  <a:lnTo>
                    <a:pt x="40" y="114"/>
                  </a:lnTo>
                  <a:lnTo>
                    <a:pt x="38" y="132"/>
                  </a:lnTo>
                  <a:lnTo>
                    <a:pt x="36" y="150"/>
                  </a:lnTo>
                  <a:lnTo>
                    <a:pt x="30" y="166"/>
                  </a:lnTo>
                  <a:lnTo>
                    <a:pt x="24" y="184"/>
                  </a:lnTo>
                  <a:lnTo>
                    <a:pt x="16" y="200"/>
                  </a:lnTo>
                  <a:lnTo>
                    <a:pt x="8" y="216"/>
                  </a:lnTo>
                  <a:lnTo>
                    <a:pt x="0" y="23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2" name="Freeform 170"/>
            <p:cNvSpPr>
              <a:spLocks/>
            </p:cNvSpPr>
            <p:nvPr/>
          </p:nvSpPr>
          <p:spPr bwMode="auto">
            <a:xfrm>
              <a:off x="4919663" y="2420938"/>
              <a:ext cx="98425" cy="434975"/>
            </a:xfrm>
            <a:custGeom>
              <a:avLst/>
              <a:gdLst>
                <a:gd name="T0" fmla="*/ 0 w 62"/>
                <a:gd name="T1" fmla="*/ 675401875 h 274"/>
                <a:gd name="T2" fmla="*/ 0 w 62"/>
                <a:gd name="T3" fmla="*/ 675401875 h 274"/>
                <a:gd name="T4" fmla="*/ 15120938 w 62"/>
                <a:gd name="T5" fmla="*/ 690522813 h 274"/>
                <a:gd name="T6" fmla="*/ 15120938 w 62"/>
                <a:gd name="T7" fmla="*/ 690522813 h 274"/>
                <a:gd name="T8" fmla="*/ 50403125 w 62"/>
                <a:gd name="T9" fmla="*/ 645160000 h 274"/>
                <a:gd name="T10" fmla="*/ 75604688 w 62"/>
                <a:gd name="T11" fmla="*/ 599797188 h 274"/>
                <a:gd name="T12" fmla="*/ 100806250 w 62"/>
                <a:gd name="T13" fmla="*/ 549394063 h 274"/>
                <a:gd name="T14" fmla="*/ 120967500 w 62"/>
                <a:gd name="T15" fmla="*/ 493950625 h 274"/>
                <a:gd name="T16" fmla="*/ 136088438 w 62"/>
                <a:gd name="T17" fmla="*/ 443547500 h 274"/>
                <a:gd name="T18" fmla="*/ 146169063 w 62"/>
                <a:gd name="T19" fmla="*/ 383063750 h 274"/>
                <a:gd name="T20" fmla="*/ 151209375 w 62"/>
                <a:gd name="T21" fmla="*/ 327620313 h 274"/>
                <a:gd name="T22" fmla="*/ 156249688 w 62"/>
                <a:gd name="T23" fmla="*/ 267136563 h 274"/>
                <a:gd name="T24" fmla="*/ 156249688 w 62"/>
                <a:gd name="T25" fmla="*/ 267136563 h 274"/>
                <a:gd name="T26" fmla="*/ 151209375 w 62"/>
                <a:gd name="T27" fmla="*/ 201612500 h 274"/>
                <a:gd name="T28" fmla="*/ 141128750 w 62"/>
                <a:gd name="T29" fmla="*/ 131048125 h 274"/>
                <a:gd name="T30" fmla="*/ 126007813 w 62"/>
                <a:gd name="T31" fmla="*/ 65524063 h 274"/>
                <a:gd name="T32" fmla="*/ 105846563 w 62"/>
                <a:gd name="T33" fmla="*/ 0 h 274"/>
                <a:gd name="T34" fmla="*/ 105846563 w 62"/>
                <a:gd name="T35" fmla="*/ 0 h 274"/>
                <a:gd name="T36" fmla="*/ 85685313 w 62"/>
                <a:gd name="T37" fmla="*/ 10080625 h 274"/>
                <a:gd name="T38" fmla="*/ 85685313 w 62"/>
                <a:gd name="T39" fmla="*/ 10080625 h 274"/>
                <a:gd name="T40" fmla="*/ 105846563 w 62"/>
                <a:gd name="T41" fmla="*/ 70564375 h 274"/>
                <a:gd name="T42" fmla="*/ 120967500 w 62"/>
                <a:gd name="T43" fmla="*/ 136088438 h 274"/>
                <a:gd name="T44" fmla="*/ 131048125 w 62"/>
                <a:gd name="T45" fmla="*/ 201612500 h 274"/>
                <a:gd name="T46" fmla="*/ 136088438 w 62"/>
                <a:gd name="T47" fmla="*/ 267136563 h 274"/>
                <a:gd name="T48" fmla="*/ 136088438 w 62"/>
                <a:gd name="T49" fmla="*/ 267136563 h 274"/>
                <a:gd name="T50" fmla="*/ 131048125 w 62"/>
                <a:gd name="T51" fmla="*/ 342741250 h 274"/>
                <a:gd name="T52" fmla="*/ 120967500 w 62"/>
                <a:gd name="T53" fmla="*/ 408265313 h 274"/>
                <a:gd name="T54" fmla="*/ 105846563 w 62"/>
                <a:gd name="T55" fmla="*/ 473789375 h 274"/>
                <a:gd name="T56" fmla="*/ 80645000 w 62"/>
                <a:gd name="T57" fmla="*/ 539313438 h 274"/>
                <a:gd name="T58" fmla="*/ 80645000 w 62"/>
                <a:gd name="T59" fmla="*/ 539313438 h 274"/>
                <a:gd name="T60" fmla="*/ 45362813 w 62"/>
                <a:gd name="T61" fmla="*/ 609877813 h 274"/>
                <a:gd name="T62" fmla="*/ 0 w 62"/>
                <a:gd name="T63" fmla="*/ 675401875 h 274"/>
                <a:gd name="T64" fmla="*/ 0 w 62"/>
                <a:gd name="T65" fmla="*/ 675401875 h 274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62" h="274">
                  <a:moveTo>
                    <a:pt x="0" y="268"/>
                  </a:moveTo>
                  <a:lnTo>
                    <a:pt x="0" y="268"/>
                  </a:lnTo>
                  <a:lnTo>
                    <a:pt x="6" y="274"/>
                  </a:lnTo>
                  <a:lnTo>
                    <a:pt x="20" y="256"/>
                  </a:lnTo>
                  <a:lnTo>
                    <a:pt x="30" y="238"/>
                  </a:lnTo>
                  <a:lnTo>
                    <a:pt x="40" y="218"/>
                  </a:lnTo>
                  <a:lnTo>
                    <a:pt x="48" y="196"/>
                  </a:lnTo>
                  <a:lnTo>
                    <a:pt x="54" y="176"/>
                  </a:lnTo>
                  <a:lnTo>
                    <a:pt x="58" y="152"/>
                  </a:lnTo>
                  <a:lnTo>
                    <a:pt x="60" y="130"/>
                  </a:lnTo>
                  <a:lnTo>
                    <a:pt x="62" y="106"/>
                  </a:lnTo>
                  <a:lnTo>
                    <a:pt x="60" y="80"/>
                  </a:lnTo>
                  <a:lnTo>
                    <a:pt x="56" y="52"/>
                  </a:lnTo>
                  <a:lnTo>
                    <a:pt x="50" y="26"/>
                  </a:lnTo>
                  <a:lnTo>
                    <a:pt x="42" y="0"/>
                  </a:lnTo>
                  <a:lnTo>
                    <a:pt x="34" y="4"/>
                  </a:lnTo>
                  <a:lnTo>
                    <a:pt x="42" y="28"/>
                  </a:lnTo>
                  <a:lnTo>
                    <a:pt x="48" y="54"/>
                  </a:lnTo>
                  <a:lnTo>
                    <a:pt x="52" y="80"/>
                  </a:lnTo>
                  <a:lnTo>
                    <a:pt x="54" y="106"/>
                  </a:lnTo>
                  <a:lnTo>
                    <a:pt x="52" y="136"/>
                  </a:lnTo>
                  <a:lnTo>
                    <a:pt x="48" y="162"/>
                  </a:lnTo>
                  <a:lnTo>
                    <a:pt x="42" y="188"/>
                  </a:lnTo>
                  <a:lnTo>
                    <a:pt x="32" y="214"/>
                  </a:lnTo>
                  <a:lnTo>
                    <a:pt x="18" y="242"/>
                  </a:lnTo>
                  <a:lnTo>
                    <a:pt x="0" y="26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3" name="Freeform 171"/>
            <p:cNvSpPr>
              <a:spLocks/>
            </p:cNvSpPr>
            <p:nvPr/>
          </p:nvSpPr>
          <p:spPr bwMode="auto">
            <a:xfrm>
              <a:off x="4967288" y="2405063"/>
              <a:ext cx="114300" cy="495300"/>
            </a:xfrm>
            <a:custGeom>
              <a:avLst/>
              <a:gdLst>
                <a:gd name="T0" fmla="*/ 0 w 72"/>
                <a:gd name="T1" fmla="*/ 776208125 h 312"/>
                <a:gd name="T2" fmla="*/ 0 w 72"/>
                <a:gd name="T3" fmla="*/ 776208125 h 312"/>
                <a:gd name="T4" fmla="*/ 15120938 w 72"/>
                <a:gd name="T5" fmla="*/ 786288750 h 312"/>
                <a:gd name="T6" fmla="*/ 15120938 w 72"/>
                <a:gd name="T7" fmla="*/ 786288750 h 312"/>
                <a:gd name="T8" fmla="*/ 50403125 w 72"/>
                <a:gd name="T9" fmla="*/ 735885625 h 312"/>
                <a:gd name="T10" fmla="*/ 85685313 w 72"/>
                <a:gd name="T11" fmla="*/ 680442188 h 312"/>
                <a:gd name="T12" fmla="*/ 110886875 w 72"/>
                <a:gd name="T13" fmla="*/ 619958438 h 312"/>
                <a:gd name="T14" fmla="*/ 136088438 w 72"/>
                <a:gd name="T15" fmla="*/ 559474688 h 312"/>
                <a:gd name="T16" fmla="*/ 156249688 w 72"/>
                <a:gd name="T17" fmla="*/ 493950625 h 312"/>
                <a:gd name="T18" fmla="*/ 166330313 w 72"/>
                <a:gd name="T19" fmla="*/ 428426563 h 312"/>
                <a:gd name="T20" fmla="*/ 176410938 w 72"/>
                <a:gd name="T21" fmla="*/ 362902500 h 312"/>
                <a:gd name="T22" fmla="*/ 181451250 w 72"/>
                <a:gd name="T23" fmla="*/ 292338125 h 312"/>
                <a:gd name="T24" fmla="*/ 181451250 w 72"/>
                <a:gd name="T25" fmla="*/ 292338125 h 312"/>
                <a:gd name="T26" fmla="*/ 176410938 w 72"/>
                <a:gd name="T27" fmla="*/ 216733438 h 312"/>
                <a:gd name="T28" fmla="*/ 166330313 w 72"/>
                <a:gd name="T29" fmla="*/ 141128750 h 312"/>
                <a:gd name="T30" fmla="*/ 151209375 w 72"/>
                <a:gd name="T31" fmla="*/ 70564375 h 312"/>
                <a:gd name="T32" fmla="*/ 126007813 w 72"/>
                <a:gd name="T33" fmla="*/ 0 h 312"/>
                <a:gd name="T34" fmla="*/ 126007813 w 72"/>
                <a:gd name="T35" fmla="*/ 0 h 312"/>
                <a:gd name="T36" fmla="*/ 105846563 w 72"/>
                <a:gd name="T37" fmla="*/ 5040313 h 312"/>
                <a:gd name="T38" fmla="*/ 105846563 w 72"/>
                <a:gd name="T39" fmla="*/ 5040313 h 312"/>
                <a:gd name="T40" fmla="*/ 131048125 w 72"/>
                <a:gd name="T41" fmla="*/ 75604688 h 312"/>
                <a:gd name="T42" fmla="*/ 146169063 w 72"/>
                <a:gd name="T43" fmla="*/ 146169063 h 312"/>
                <a:gd name="T44" fmla="*/ 156249688 w 72"/>
                <a:gd name="T45" fmla="*/ 216733438 h 312"/>
                <a:gd name="T46" fmla="*/ 161290000 w 72"/>
                <a:gd name="T47" fmla="*/ 292338125 h 312"/>
                <a:gd name="T48" fmla="*/ 161290000 w 72"/>
                <a:gd name="T49" fmla="*/ 292338125 h 312"/>
                <a:gd name="T50" fmla="*/ 156249688 w 72"/>
                <a:gd name="T51" fmla="*/ 378023438 h 312"/>
                <a:gd name="T52" fmla="*/ 146169063 w 72"/>
                <a:gd name="T53" fmla="*/ 453628125 h 312"/>
                <a:gd name="T54" fmla="*/ 126007813 w 72"/>
                <a:gd name="T55" fmla="*/ 529232813 h 312"/>
                <a:gd name="T56" fmla="*/ 95765938 w 72"/>
                <a:gd name="T57" fmla="*/ 604837500 h 312"/>
                <a:gd name="T58" fmla="*/ 95765938 w 72"/>
                <a:gd name="T59" fmla="*/ 604837500 h 312"/>
                <a:gd name="T60" fmla="*/ 75604688 w 72"/>
                <a:gd name="T61" fmla="*/ 650200313 h 312"/>
                <a:gd name="T62" fmla="*/ 55443438 w 72"/>
                <a:gd name="T63" fmla="*/ 690522813 h 312"/>
                <a:gd name="T64" fmla="*/ 0 w 72"/>
                <a:gd name="T65" fmla="*/ 776208125 h 312"/>
                <a:gd name="T66" fmla="*/ 0 w 72"/>
                <a:gd name="T67" fmla="*/ 776208125 h 31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72" h="312">
                  <a:moveTo>
                    <a:pt x="0" y="308"/>
                  </a:moveTo>
                  <a:lnTo>
                    <a:pt x="0" y="308"/>
                  </a:lnTo>
                  <a:lnTo>
                    <a:pt x="6" y="312"/>
                  </a:lnTo>
                  <a:lnTo>
                    <a:pt x="20" y="292"/>
                  </a:lnTo>
                  <a:lnTo>
                    <a:pt x="34" y="270"/>
                  </a:lnTo>
                  <a:lnTo>
                    <a:pt x="44" y="246"/>
                  </a:lnTo>
                  <a:lnTo>
                    <a:pt x="54" y="222"/>
                  </a:lnTo>
                  <a:lnTo>
                    <a:pt x="62" y="196"/>
                  </a:lnTo>
                  <a:lnTo>
                    <a:pt x="66" y="170"/>
                  </a:lnTo>
                  <a:lnTo>
                    <a:pt x="70" y="144"/>
                  </a:lnTo>
                  <a:lnTo>
                    <a:pt x="72" y="116"/>
                  </a:lnTo>
                  <a:lnTo>
                    <a:pt x="70" y="86"/>
                  </a:lnTo>
                  <a:lnTo>
                    <a:pt x="66" y="56"/>
                  </a:lnTo>
                  <a:lnTo>
                    <a:pt x="60" y="28"/>
                  </a:lnTo>
                  <a:lnTo>
                    <a:pt x="50" y="0"/>
                  </a:lnTo>
                  <a:lnTo>
                    <a:pt x="42" y="2"/>
                  </a:lnTo>
                  <a:lnTo>
                    <a:pt x="52" y="30"/>
                  </a:lnTo>
                  <a:lnTo>
                    <a:pt x="58" y="58"/>
                  </a:lnTo>
                  <a:lnTo>
                    <a:pt x="62" y="86"/>
                  </a:lnTo>
                  <a:lnTo>
                    <a:pt x="64" y="116"/>
                  </a:lnTo>
                  <a:lnTo>
                    <a:pt x="62" y="150"/>
                  </a:lnTo>
                  <a:lnTo>
                    <a:pt x="58" y="180"/>
                  </a:lnTo>
                  <a:lnTo>
                    <a:pt x="50" y="210"/>
                  </a:lnTo>
                  <a:lnTo>
                    <a:pt x="38" y="240"/>
                  </a:lnTo>
                  <a:lnTo>
                    <a:pt x="30" y="258"/>
                  </a:lnTo>
                  <a:lnTo>
                    <a:pt x="22" y="274"/>
                  </a:lnTo>
                  <a:lnTo>
                    <a:pt x="0" y="30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4" name="Freeform 172"/>
            <p:cNvSpPr>
              <a:spLocks/>
            </p:cNvSpPr>
            <p:nvPr/>
          </p:nvSpPr>
          <p:spPr bwMode="auto">
            <a:xfrm>
              <a:off x="5011738" y="2389188"/>
              <a:ext cx="133350" cy="558800"/>
            </a:xfrm>
            <a:custGeom>
              <a:avLst/>
              <a:gdLst>
                <a:gd name="T0" fmla="*/ 0 w 84"/>
                <a:gd name="T1" fmla="*/ 871974063 h 352"/>
                <a:gd name="T2" fmla="*/ 0 w 84"/>
                <a:gd name="T3" fmla="*/ 871974063 h 352"/>
                <a:gd name="T4" fmla="*/ 15120938 w 84"/>
                <a:gd name="T5" fmla="*/ 887095000 h 352"/>
                <a:gd name="T6" fmla="*/ 15120938 w 84"/>
                <a:gd name="T7" fmla="*/ 887095000 h 352"/>
                <a:gd name="T8" fmla="*/ 55443438 w 84"/>
                <a:gd name="T9" fmla="*/ 826611250 h 352"/>
                <a:gd name="T10" fmla="*/ 95765938 w 84"/>
                <a:gd name="T11" fmla="*/ 761087188 h 352"/>
                <a:gd name="T12" fmla="*/ 131048125 w 84"/>
                <a:gd name="T13" fmla="*/ 695563125 h 352"/>
                <a:gd name="T14" fmla="*/ 156249688 w 84"/>
                <a:gd name="T15" fmla="*/ 624998750 h 352"/>
                <a:gd name="T16" fmla="*/ 181451250 w 84"/>
                <a:gd name="T17" fmla="*/ 554434375 h 352"/>
                <a:gd name="T18" fmla="*/ 196572188 w 84"/>
                <a:gd name="T19" fmla="*/ 478829688 h 352"/>
                <a:gd name="T20" fmla="*/ 206652813 w 84"/>
                <a:gd name="T21" fmla="*/ 398184688 h 352"/>
                <a:gd name="T22" fmla="*/ 211693125 w 84"/>
                <a:gd name="T23" fmla="*/ 317539688 h 352"/>
                <a:gd name="T24" fmla="*/ 211693125 w 84"/>
                <a:gd name="T25" fmla="*/ 317539688 h 352"/>
                <a:gd name="T26" fmla="*/ 206652813 w 84"/>
                <a:gd name="T27" fmla="*/ 236894688 h 352"/>
                <a:gd name="T28" fmla="*/ 196572188 w 84"/>
                <a:gd name="T29" fmla="*/ 156249688 h 352"/>
                <a:gd name="T30" fmla="*/ 176410938 w 84"/>
                <a:gd name="T31" fmla="*/ 75604688 h 352"/>
                <a:gd name="T32" fmla="*/ 156249688 w 84"/>
                <a:gd name="T33" fmla="*/ 0 h 352"/>
                <a:gd name="T34" fmla="*/ 156249688 w 84"/>
                <a:gd name="T35" fmla="*/ 0 h 352"/>
                <a:gd name="T36" fmla="*/ 136088438 w 84"/>
                <a:gd name="T37" fmla="*/ 5040313 h 352"/>
                <a:gd name="T38" fmla="*/ 136088438 w 84"/>
                <a:gd name="T39" fmla="*/ 5040313 h 352"/>
                <a:gd name="T40" fmla="*/ 156249688 w 84"/>
                <a:gd name="T41" fmla="*/ 80645000 h 352"/>
                <a:gd name="T42" fmla="*/ 176410938 w 84"/>
                <a:gd name="T43" fmla="*/ 156249688 h 352"/>
                <a:gd name="T44" fmla="*/ 186491563 w 84"/>
                <a:gd name="T45" fmla="*/ 236894688 h 352"/>
                <a:gd name="T46" fmla="*/ 191531875 w 84"/>
                <a:gd name="T47" fmla="*/ 317539688 h 352"/>
                <a:gd name="T48" fmla="*/ 191531875 w 84"/>
                <a:gd name="T49" fmla="*/ 317539688 h 352"/>
                <a:gd name="T50" fmla="*/ 186491563 w 84"/>
                <a:gd name="T51" fmla="*/ 413305625 h 352"/>
                <a:gd name="T52" fmla="*/ 171370625 w 84"/>
                <a:gd name="T53" fmla="*/ 498990938 h 352"/>
                <a:gd name="T54" fmla="*/ 151209375 w 84"/>
                <a:gd name="T55" fmla="*/ 584676250 h 352"/>
                <a:gd name="T56" fmla="*/ 120967500 w 84"/>
                <a:gd name="T57" fmla="*/ 670361563 h 352"/>
                <a:gd name="T58" fmla="*/ 120967500 w 84"/>
                <a:gd name="T59" fmla="*/ 670361563 h 352"/>
                <a:gd name="T60" fmla="*/ 95765938 w 84"/>
                <a:gd name="T61" fmla="*/ 720764688 h 352"/>
                <a:gd name="T62" fmla="*/ 65524063 w 84"/>
                <a:gd name="T63" fmla="*/ 776208125 h 352"/>
                <a:gd name="T64" fmla="*/ 35282188 w 84"/>
                <a:gd name="T65" fmla="*/ 826611250 h 352"/>
                <a:gd name="T66" fmla="*/ 0 w 84"/>
                <a:gd name="T67" fmla="*/ 871974063 h 352"/>
                <a:gd name="T68" fmla="*/ 0 w 84"/>
                <a:gd name="T69" fmla="*/ 871974063 h 35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4" h="352">
                  <a:moveTo>
                    <a:pt x="0" y="346"/>
                  </a:moveTo>
                  <a:lnTo>
                    <a:pt x="0" y="346"/>
                  </a:lnTo>
                  <a:lnTo>
                    <a:pt x="6" y="352"/>
                  </a:lnTo>
                  <a:lnTo>
                    <a:pt x="22" y="328"/>
                  </a:lnTo>
                  <a:lnTo>
                    <a:pt x="38" y="302"/>
                  </a:lnTo>
                  <a:lnTo>
                    <a:pt x="52" y="276"/>
                  </a:lnTo>
                  <a:lnTo>
                    <a:pt x="62" y="248"/>
                  </a:lnTo>
                  <a:lnTo>
                    <a:pt x="72" y="220"/>
                  </a:lnTo>
                  <a:lnTo>
                    <a:pt x="78" y="190"/>
                  </a:lnTo>
                  <a:lnTo>
                    <a:pt x="82" y="158"/>
                  </a:lnTo>
                  <a:lnTo>
                    <a:pt x="84" y="126"/>
                  </a:lnTo>
                  <a:lnTo>
                    <a:pt x="82" y="94"/>
                  </a:lnTo>
                  <a:lnTo>
                    <a:pt x="78" y="62"/>
                  </a:lnTo>
                  <a:lnTo>
                    <a:pt x="70" y="30"/>
                  </a:lnTo>
                  <a:lnTo>
                    <a:pt x="62" y="0"/>
                  </a:lnTo>
                  <a:lnTo>
                    <a:pt x="54" y="2"/>
                  </a:lnTo>
                  <a:lnTo>
                    <a:pt x="62" y="32"/>
                  </a:lnTo>
                  <a:lnTo>
                    <a:pt x="70" y="62"/>
                  </a:lnTo>
                  <a:lnTo>
                    <a:pt x="74" y="94"/>
                  </a:lnTo>
                  <a:lnTo>
                    <a:pt x="76" y="126"/>
                  </a:lnTo>
                  <a:lnTo>
                    <a:pt x="74" y="164"/>
                  </a:lnTo>
                  <a:lnTo>
                    <a:pt x="68" y="198"/>
                  </a:lnTo>
                  <a:lnTo>
                    <a:pt x="60" y="232"/>
                  </a:lnTo>
                  <a:lnTo>
                    <a:pt x="48" y="266"/>
                  </a:lnTo>
                  <a:lnTo>
                    <a:pt x="38" y="286"/>
                  </a:lnTo>
                  <a:lnTo>
                    <a:pt x="26" y="308"/>
                  </a:lnTo>
                  <a:lnTo>
                    <a:pt x="14" y="328"/>
                  </a:lnTo>
                  <a:lnTo>
                    <a:pt x="0" y="34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5" name="Freeform 173"/>
            <p:cNvSpPr>
              <a:spLocks/>
            </p:cNvSpPr>
            <p:nvPr/>
          </p:nvSpPr>
          <p:spPr bwMode="auto">
            <a:xfrm>
              <a:off x="5056188" y="2376488"/>
              <a:ext cx="152400" cy="619125"/>
            </a:xfrm>
            <a:custGeom>
              <a:avLst/>
              <a:gdLst>
                <a:gd name="T0" fmla="*/ 0 w 96"/>
                <a:gd name="T1" fmla="*/ 967740000 h 390"/>
                <a:gd name="T2" fmla="*/ 0 w 96"/>
                <a:gd name="T3" fmla="*/ 967740000 h 390"/>
                <a:gd name="T4" fmla="*/ 10080625 w 96"/>
                <a:gd name="T5" fmla="*/ 982860938 h 390"/>
                <a:gd name="T6" fmla="*/ 10080625 w 96"/>
                <a:gd name="T7" fmla="*/ 982860938 h 390"/>
                <a:gd name="T8" fmla="*/ 60483750 w 96"/>
                <a:gd name="T9" fmla="*/ 917336875 h 390"/>
                <a:gd name="T10" fmla="*/ 105846563 w 96"/>
                <a:gd name="T11" fmla="*/ 841732188 h 390"/>
                <a:gd name="T12" fmla="*/ 146169063 w 96"/>
                <a:gd name="T13" fmla="*/ 766127500 h 390"/>
                <a:gd name="T14" fmla="*/ 181451250 w 96"/>
                <a:gd name="T15" fmla="*/ 690522813 h 390"/>
                <a:gd name="T16" fmla="*/ 206652813 w 96"/>
                <a:gd name="T17" fmla="*/ 604837500 h 390"/>
                <a:gd name="T18" fmla="*/ 226814063 w 96"/>
                <a:gd name="T19" fmla="*/ 519152188 h 390"/>
                <a:gd name="T20" fmla="*/ 236894688 w 96"/>
                <a:gd name="T21" fmla="*/ 428426563 h 390"/>
                <a:gd name="T22" fmla="*/ 241935000 w 96"/>
                <a:gd name="T23" fmla="*/ 337700938 h 390"/>
                <a:gd name="T24" fmla="*/ 241935000 w 96"/>
                <a:gd name="T25" fmla="*/ 337700938 h 390"/>
                <a:gd name="T26" fmla="*/ 236894688 w 96"/>
                <a:gd name="T27" fmla="*/ 252015625 h 390"/>
                <a:gd name="T28" fmla="*/ 226814063 w 96"/>
                <a:gd name="T29" fmla="*/ 166330313 h 390"/>
                <a:gd name="T30" fmla="*/ 206652813 w 96"/>
                <a:gd name="T31" fmla="*/ 80645000 h 390"/>
                <a:gd name="T32" fmla="*/ 181451250 w 96"/>
                <a:gd name="T33" fmla="*/ 0 h 390"/>
                <a:gd name="T34" fmla="*/ 181451250 w 96"/>
                <a:gd name="T35" fmla="*/ 0 h 390"/>
                <a:gd name="T36" fmla="*/ 161290000 w 96"/>
                <a:gd name="T37" fmla="*/ 5040313 h 390"/>
                <a:gd name="T38" fmla="*/ 161290000 w 96"/>
                <a:gd name="T39" fmla="*/ 5040313 h 390"/>
                <a:gd name="T40" fmla="*/ 186491563 w 96"/>
                <a:gd name="T41" fmla="*/ 85685313 h 390"/>
                <a:gd name="T42" fmla="*/ 206652813 w 96"/>
                <a:gd name="T43" fmla="*/ 166330313 h 390"/>
                <a:gd name="T44" fmla="*/ 216733438 w 96"/>
                <a:gd name="T45" fmla="*/ 252015625 h 390"/>
                <a:gd name="T46" fmla="*/ 221773750 w 96"/>
                <a:gd name="T47" fmla="*/ 337700938 h 390"/>
                <a:gd name="T48" fmla="*/ 221773750 w 96"/>
                <a:gd name="T49" fmla="*/ 337700938 h 390"/>
                <a:gd name="T50" fmla="*/ 216733438 w 96"/>
                <a:gd name="T51" fmla="*/ 443547500 h 390"/>
                <a:gd name="T52" fmla="*/ 201612500 w 96"/>
                <a:gd name="T53" fmla="*/ 539313438 h 390"/>
                <a:gd name="T54" fmla="*/ 176410938 w 96"/>
                <a:gd name="T55" fmla="*/ 635079375 h 390"/>
                <a:gd name="T56" fmla="*/ 141128750 w 96"/>
                <a:gd name="T57" fmla="*/ 730845313 h 390"/>
                <a:gd name="T58" fmla="*/ 141128750 w 96"/>
                <a:gd name="T59" fmla="*/ 730845313 h 390"/>
                <a:gd name="T60" fmla="*/ 110886875 w 96"/>
                <a:gd name="T61" fmla="*/ 791329063 h 390"/>
                <a:gd name="T62" fmla="*/ 75604688 w 96"/>
                <a:gd name="T63" fmla="*/ 851812813 h 390"/>
                <a:gd name="T64" fmla="*/ 40322500 w 96"/>
                <a:gd name="T65" fmla="*/ 912296563 h 390"/>
                <a:gd name="T66" fmla="*/ 0 w 96"/>
                <a:gd name="T67" fmla="*/ 967740000 h 390"/>
                <a:gd name="T68" fmla="*/ 0 w 96"/>
                <a:gd name="T69" fmla="*/ 967740000 h 39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96" h="390">
                  <a:moveTo>
                    <a:pt x="0" y="384"/>
                  </a:moveTo>
                  <a:lnTo>
                    <a:pt x="0" y="384"/>
                  </a:lnTo>
                  <a:lnTo>
                    <a:pt x="4" y="390"/>
                  </a:lnTo>
                  <a:lnTo>
                    <a:pt x="24" y="364"/>
                  </a:lnTo>
                  <a:lnTo>
                    <a:pt x="42" y="334"/>
                  </a:lnTo>
                  <a:lnTo>
                    <a:pt x="58" y="304"/>
                  </a:lnTo>
                  <a:lnTo>
                    <a:pt x="72" y="274"/>
                  </a:lnTo>
                  <a:lnTo>
                    <a:pt x="82" y="240"/>
                  </a:lnTo>
                  <a:lnTo>
                    <a:pt x="90" y="206"/>
                  </a:lnTo>
                  <a:lnTo>
                    <a:pt x="94" y="170"/>
                  </a:lnTo>
                  <a:lnTo>
                    <a:pt x="96" y="134"/>
                  </a:lnTo>
                  <a:lnTo>
                    <a:pt x="94" y="100"/>
                  </a:lnTo>
                  <a:lnTo>
                    <a:pt x="90" y="66"/>
                  </a:lnTo>
                  <a:lnTo>
                    <a:pt x="82" y="32"/>
                  </a:lnTo>
                  <a:lnTo>
                    <a:pt x="72" y="0"/>
                  </a:lnTo>
                  <a:lnTo>
                    <a:pt x="64" y="2"/>
                  </a:lnTo>
                  <a:lnTo>
                    <a:pt x="74" y="34"/>
                  </a:lnTo>
                  <a:lnTo>
                    <a:pt x="82" y="66"/>
                  </a:lnTo>
                  <a:lnTo>
                    <a:pt x="86" y="100"/>
                  </a:lnTo>
                  <a:lnTo>
                    <a:pt x="88" y="134"/>
                  </a:lnTo>
                  <a:lnTo>
                    <a:pt x="86" y="176"/>
                  </a:lnTo>
                  <a:lnTo>
                    <a:pt x="80" y="214"/>
                  </a:lnTo>
                  <a:lnTo>
                    <a:pt x="70" y="252"/>
                  </a:lnTo>
                  <a:lnTo>
                    <a:pt x="56" y="290"/>
                  </a:lnTo>
                  <a:lnTo>
                    <a:pt x="44" y="314"/>
                  </a:lnTo>
                  <a:lnTo>
                    <a:pt x="30" y="338"/>
                  </a:lnTo>
                  <a:lnTo>
                    <a:pt x="16" y="362"/>
                  </a:lnTo>
                  <a:lnTo>
                    <a:pt x="0" y="38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6" name="Freeform 174"/>
            <p:cNvSpPr>
              <a:spLocks/>
            </p:cNvSpPr>
            <p:nvPr/>
          </p:nvSpPr>
          <p:spPr bwMode="auto">
            <a:xfrm>
              <a:off x="5097463" y="2366963"/>
              <a:ext cx="174625" cy="679450"/>
            </a:xfrm>
            <a:custGeom>
              <a:avLst/>
              <a:gdLst>
                <a:gd name="T0" fmla="*/ 0 w 110"/>
                <a:gd name="T1" fmla="*/ 1063505938 h 428"/>
                <a:gd name="T2" fmla="*/ 0 w 110"/>
                <a:gd name="T3" fmla="*/ 1063505938 h 428"/>
                <a:gd name="T4" fmla="*/ 10080625 w 110"/>
                <a:gd name="T5" fmla="*/ 1078626875 h 428"/>
                <a:gd name="T6" fmla="*/ 10080625 w 110"/>
                <a:gd name="T7" fmla="*/ 1078626875 h 428"/>
                <a:gd name="T8" fmla="*/ 70564375 w 110"/>
                <a:gd name="T9" fmla="*/ 1003022188 h 428"/>
                <a:gd name="T10" fmla="*/ 120967500 w 110"/>
                <a:gd name="T11" fmla="*/ 922377188 h 428"/>
                <a:gd name="T12" fmla="*/ 166330313 w 110"/>
                <a:gd name="T13" fmla="*/ 836691875 h 428"/>
                <a:gd name="T14" fmla="*/ 206652813 w 110"/>
                <a:gd name="T15" fmla="*/ 745966250 h 428"/>
                <a:gd name="T16" fmla="*/ 236894688 w 110"/>
                <a:gd name="T17" fmla="*/ 655240625 h 428"/>
                <a:gd name="T18" fmla="*/ 257055938 w 110"/>
                <a:gd name="T19" fmla="*/ 559474688 h 428"/>
                <a:gd name="T20" fmla="*/ 272176875 w 110"/>
                <a:gd name="T21" fmla="*/ 458668438 h 428"/>
                <a:gd name="T22" fmla="*/ 277217188 w 110"/>
                <a:gd name="T23" fmla="*/ 352821875 h 428"/>
                <a:gd name="T24" fmla="*/ 277217188 w 110"/>
                <a:gd name="T25" fmla="*/ 352821875 h 428"/>
                <a:gd name="T26" fmla="*/ 272176875 w 110"/>
                <a:gd name="T27" fmla="*/ 262096250 h 428"/>
                <a:gd name="T28" fmla="*/ 262096250 w 110"/>
                <a:gd name="T29" fmla="*/ 171370625 h 428"/>
                <a:gd name="T30" fmla="*/ 241935000 w 110"/>
                <a:gd name="T31" fmla="*/ 85685313 h 428"/>
                <a:gd name="T32" fmla="*/ 216733438 w 110"/>
                <a:gd name="T33" fmla="*/ 0 h 428"/>
                <a:gd name="T34" fmla="*/ 216733438 w 110"/>
                <a:gd name="T35" fmla="*/ 0 h 428"/>
                <a:gd name="T36" fmla="*/ 196572188 w 110"/>
                <a:gd name="T37" fmla="*/ 5040313 h 428"/>
                <a:gd name="T38" fmla="*/ 196572188 w 110"/>
                <a:gd name="T39" fmla="*/ 5040313 h 428"/>
                <a:gd name="T40" fmla="*/ 221773750 w 110"/>
                <a:gd name="T41" fmla="*/ 85685313 h 428"/>
                <a:gd name="T42" fmla="*/ 241935000 w 110"/>
                <a:gd name="T43" fmla="*/ 176410938 h 428"/>
                <a:gd name="T44" fmla="*/ 252015625 w 110"/>
                <a:gd name="T45" fmla="*/ 262096250 h 428"/>
                <a:gd name="T46" fmla="*/ 257055938 w 110"/>
                <a:gd name="T47" fmla="*/ 352821875 h 428"/>
                <a:gd name="T48" fmla="*/ 257055938 w 110"/>
                <a:gd name="T49" fmla="*/ 352821875 h 428"/>
                <a:gd name="T50" fmla="*/ 252015625 w 110"/>
                <a:gd name="T51" fmla="*/ 468749063 h 428"/>
                <a:gd name="T52" fmla="*/ 231854375 w 110"/>
                <a:gd name="T53" fmla="*/ 574595625 h 428"/>
                <a:gd name="T54" fmla="*/ 206652813 w 110"/>
                <a:gd name="T55" fmla="*/ 680442188 h 428"/>
                <a:gd name="T56" fmla="*/ 171370625 w 110"/>
                <a:gd name="T57" fmla="*/ 781248438 h 428"/>
                <a:gd name="T58" fmla="*/ 171370625 w 110"/>
                <a:gd name="T59" fmla="*/ 781248438 h 428"/>
                <a:gd name="T60" fmla="*/ 136088438 w 110"/>
                <a:gd name="T61" fmla="*/ 856853125 h 428"/>
                <a:gd name="T62" fmla="*/ 95765938 w 110"/>
                <a:gd name="T63" fmla="*/ 927417500 h 428"/>
                <a:gd name="T64" fmla="*/ 50403125 w 110"/>
                <a:gd name="T65" fmla="*/ 997981875 h 428"/>
                <a:gd name="T66" fmla="*/ 0 w 110"/>
                <a:gd name="T67" fmla="*/ 1063505938 h 428"/>
                <a:gd name="T68" fmla="*/ 0 w 110"/>
                <a:gd name="T69" fmla="*/ 1063505938 h 42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110" h="428">
                  <a:moveTo>
                    <a:pt x="0" y="422"/>
                  </a:moveTo>
                  <a:lnTo>
                    <a:pt x="0" y="422"/>
                  </a:lnTo>
                  <a:lnTo>
                    <a:pt x="4" y="428"/>
                  </a:lnTo>
                  <a:lnTo>
                    <a:pt x="28" y="398"/>
                  </a:lnTo>
                  <a:lnTo>
                    <a:pt x="48" y="366"/>
                  </a:lnTo>
                  <a:lnTo>
                    <a:pt x="66" y="332"/>
                  </a:lnTo>
                  <a:lnTo>
                    <a:pt x="82" y="296"/>
                  </a:lnTo>
                  <a:lnTo>
                    <a:pt x="94" y="260"/>
                  </a:lnTo>
                  <a:lnTo>
                    <a:pt x="102" y="222"/>
                  </a:lnTo>
                  <a:lnTo>
                    <a:pt x="108" y="182"/>
                  </a:lnTo>
                  <a:lnTo>
                    <a:pt x="110" y="140"/>
                  </a:lnTo>
                  <a:lnTo>
                    <a:pt x="108" y="104"/>
                  </a:lnTo>
                  <a:lnTo>
                    <a:pt x="104" y="68"/>
                  </a:lnTo>
                  <a:lnTo>
                    <a:pt x="96" y="34"/>
                  </a:lnTo>
                  <a:lnTo>
                    <a:pt x="86" y="0"/>
                  </a:lnTo>
                  <a:lnTo>
                    <a:pt x="78" y="2"/>
                  </a:lnTo>
                  <a:lnTo>
                    <a:pt x="88" y="34"/>
                  </a:lnTo>
                  <a:lnTo>
                    <a:pt x="96" y="70"/>
                  </a:lnTo>
                  <a:lnTo>
                    <a:pt x="100" y="104"/>
                  </a:lnTo>
                  <a:lnTo>
                    <a:pt x="102" y="140"/>
                  </a:lnTo>
                  <a:lnTo>
                    <a:pt x="100" y="186"/>
                  </a:lnTo>
                  <a:lnTo>
                    <a:pt x="92" y="228"/>
                  </a:lnTo>
                  <a:lnTo>
                    <a:pt x="82" y="270"/>
                  </a:lnTo>
                  <a:lnTo>
                    <a:pt x="68" y="310"/>
                  </a:lnTo>
                  <a:lnTo>
                    <a:pt x="54" y="340"/>
                  </a:lnTo>
                  <a:lnTo>
                    <a:pt x="38" y="368"/>
                  </a:lnTo>
                  <a:lnTo>
                    <a:pt x="20" y="396"/>
                  </a:lnTo>
                  <a:lnTo>
                    <a:pt x="0" y="42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7" name="Freeform 175"/>
            <p:cNvSpPr>
              <a:spLocks/>
            </p:cNvSpPr>
            <p:nvPr/>
          </p:nvSpPr>
          <p:spPr bwMode="auto">
            <a:xfrm>
              <a:off x="5135563" y="2357438"/>
              <a:ext cx="200025" cy="739775"/>
            </a:xfrm>
            <a:custGeom>
              <a:avLst/>
              <a:gdLst>
                <a:gd name="T0" fmla="*/ 0 w 126"/>
                <a:gd name="T1" fmla="*/ 1159271875 h 466"/>
                <a:gd name="T2" fmla="*/ 0 w 126"/>
                <a:gd name="T3" fmla="*/ 1159271875 h 466"/>
                <a:gd name="T4" fmla="*/ 15120938 w 126"/>
                <a:gd name="T5" fmla="*/ 1174392813 h 466"/>
                <a:gd name="T6" fmla="*/ 15120938 w 126"/>
                <a:gd name="T7" fmla="*/ 1174392813 h 466"/>
                <a:gd name="T8" fmla="*/ 80645000 w 126"/>
                <a:gd name="T9" fmla="*/ 1093747813 h 466"/>
                <a:gd name="T10" fmla="*/ 141128750 w 126"/>
                <a:gd name="T11" fmla="*/ 1003022188 h 466"/>
                <a:gd name="T12" fmla="*/ 191531875 w 126"/>
                <a:gd name="T13" fmla="*/ 907256250 h 466"/>
                <a:gd name="T14" fmla="*/ 236894688 w 126"/>
                <a:gd name="T15" fmla="*/ 806450000 h 466"/>
                <a:gd name="T16" fmla="*/ 272176875 w 126"/>
                <a:gd name="T17" fmla="*/ 705643750 h 466"/>
                <a:gd name="T18" fmla="*/ 297378438 w 126"/>
                <a:gd name="T19" fmla="*/ 594756875 h 466"/>
                <a:gd name="T20" fmla="*/ 312499375 w 126"/>
                <a:gd name="T21" fmla="*/ 483870000 h 466"/>
                <a:gd name="T22" fmla="*/ 317539688 w 126"/>
                <a:gd name="T23" fmla="*/ 367942813 h 466"/>
                <a:gd name="T24" fmla="*/ 317539688 w 126"/>
                <a:gd name="T25" fmla="*/ 367942813 h 466"/>
                <a:gd name="T26" fmla="*/ 312499375 w 126"/>
                <a:gd name="T27" fmla="*/ 277217188 h 466"/>
                <a:gd name="T28" fmla="*/ 302418750 w 126"/>
                <a:gd name="T29" fmla="*/ 181451250 h 466"/>
                <a:gd name="T30" fmla="*/ 282257500 w 126"/>
                <a:gd name="T31" fmla="*/ 90725625 h 466"/>
                <a:gd name="T32" fmla="*/ 262096250 w 126"/>
                <a:gd name="T33" fmla="*/ 0 h 466"/>
                <a:gd name="T34" fmla="*/ 262096250 w 126"/>
                <a:gd name="T35" fmla="*/ 0 h 466"/>
                <a:gd name="T36" fmla="*/ 236894688 w 126"/>
                <a:gd name="T37" fmla="*/ 5040313 h 466"/>
                <a:gd name="T38" fmla="*/ 236894688 w 126"/>
                <a:gd name="T39" fmla="*/ 5040313 h 466"/>
                <a:gd name="T40" fmla="*/ 262096250 w 126"/>
                <a:gd name="T41" fmla="*/ 90725625 h 466"/>
                <a:gd name="T42" fmla="*/ 282257500 w 126"/>
                <a:gd name="T43" fmla="*/ 181451250 h 466"/>
                <a:gd name="T44" fmla="*/ 292338125 w 126"/>
                <a:gd name="T45" fmla="*/ 277217188 h 466"/>
                <a:gd name="T46" fmla="*/ 297378438 w 126"/>
                <a:gd name="T47" fmla="*/ 367942813 h 466"/>
                <a:gd name="T48" fmla="*/ 297378438 w 126"/>
                <a:gd name="T49" fmla="*/ 367942813 h 466"/>
                <a:gd name="T50" fmla="*/ 292338125 w 126"/>
                <a:gd name="T51" fmla="*/ 433466875 h 466"/>
                <a:gd name="T52" fmla="*/ 292338125 w 126"/>
                <a:gd name="T53" fmla="*/ 493950625 h 466"/>
                <a:gd name="T54" fmla="*/ 282257500 w 126"/>
                <a:gd name="T55" fmla="*/ 554434375 h 466"/>
                <a:gd name="T56" fmla="*/ 272176875 w 126"/>
                <a:gd name="T57" fmla="*/ 609877813 h 466"/>
                <a:gd name="T58" fmla="*/ 241935000 w 126"/>
                <a:gd name="T59" fmla="*/ 725805000 h 466"/>
                <a:gd name="T60" fmla="*/ 201612500 w 126"/>
                <a:gd name="T61" fmla="*/ 836691875 h 466"/>
                <a:gd name="T62" fmla="*/ 201612500 w 126"/>
                <a:gd name="T63" fmla="*/ 836691875 h 466"/>
                <a:gd name="T64" fmla="*/ 161290000 w 126"/>
                <a:gd name="T65" fmla="*/ 922377188 h 466"/>
                <a:gd name="T66" fmla="*/ 115927188 w 126"/>
                <a:gd name="T67" fmla="*/ 1008062500 h 466"/>
                <a:gd name="T68" fmla="*/ 60483750 w 126"/>
                <a:gd name="T69" fmla="*/ 1083667188 h 466"/>
                <a:gd name="T70" fmla="*/ 0 w 126"/>
                <a:gd name="T71" fmla="*/ 1159271875 h 466"/>
                <a:gd name="T72" fmla="*/ 0 w 126"/>
                <a:gd name="T73" fmla="*/ 1159271875 h 46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126" h="466">
                  <a:moveTo>
                    <a:pt x="0" y="460"/>
                  </a:moveTo>
                  <a:lnTo>
                    <a:pt x="0" y="460"/>
                  </a:lnTo>
                  <a:lnTo>
                    <a:pt x="6" y="466"/>
                  </a:lnTo>
                  <a:lnTo>
                    <a:pt x="32" y="434"/>
                  </a:lnTo>
                  <a:lnTo>
                    <a:pt x="56" y="398"/>
                  </a:lnTo>
                  <a:lnTo>
                    <a:pt x="76" y="360"/>
                  </a:lnTo>
                  <a:lnTo>
                    <a:pt x="94" y="320"/>
                  </a:lnTo>
                  <a:lnTo>
                    <a:pt x="108" y="280"/>
                  </a:lnTo>
                  <a:lnTo>
                    <a:pt x="118" y="236"/>
                  </a:lnTo>
                  <a:lnTo>
                    <a:pt x="124" y="192"/>
                  </a:lnTo>
                  <a:lnTo>
                    <a:pt x="126" y="146"/>
                  </a:lnTo>
                  <a:lnTo>
                    <a:pt x="124" y="110"/>
                  </a:lnTo>
                  <a:lnTo>
                    <a:pt x="120" y="72"/>
                  </a:lnTo>
                  <a:lnTo>
                    <a:pt x="112" y="36"/>
                  </a:lnTo>
                  <a:lnTo>
                    <a:pt x="104" y="0"/>
                  </a:lnTo>
                  <a:lnTo>
                    <a:pt x="94" y="2"/>
                  </a:lnTo>
                  <a:lnTo>
                    <a:pt x="104" y="36"/>
                  </a:lnTo>
                  <a:lnTo>
                    <a:pt x="112" y="72"/>
                  </a:lnTo>
                  <a:lnTo>
                    <a:pt x="116" y="110"/>
                  </a:lnTo>
                  <a:lnTo>
                    <a:pt x="118" y="146"/>
                  </a:lnTo>
                  <a:lnTo>
                    <a:pt x="116" y="172"/>
                  </a:lnTo>
                  <a:lnTo>
                    <a:pt x="116" y="196"/>
                  </a:lnTo>
                  <a:lnTo>
                    <a:pt x="112" y="220"/>
                  </a:lnTo>
                  <a:lnTo>
                    <a:pt x="108" y="242"/>
                  </a:lnTo>
                  <a:lnTo>
                    <a:pt x="96" y="288"/>
                  </a:lnTo>
                  <a:lnTo>
                    <a:pt x="80" y="332"/>
                  </a:lnTo>
                  <a:lnTo>
                    <a:pt x="64" y="366"/>
                  </a:lnTo>
                  <a:lnTo>
                    <a:pt x="46" y="400"/>
                  </a:lnTo>
                  <a:lnTo>
                    <a:pt x="24" y="430"/>
                  </a:lnTo>
                  <a:lnTo>
                    <a:pt x="0" y="46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8" name="Freeform 176"/>
            <p:cNvSpPr>
              <a:spLocks/>
            </p:cNvSpPr>
            <p:nvPr/>
          </p:nvSpPr>
          <p:spPr bwMode="auto">
            <a:xfrm>
              <a:off x="5173663" y="2351088"/>
              <a:ext cx="225425" cy="800100"/>
            </a:xfrm>
            <a:custGeom>
              <a:avLst/>
              <a:gdLst>
                <a:gd name="T0" fmla="*/ 0 w 142"/>
                <a:gd name="T1" fmla="*/ 1249997500 h 504"/>
                <a:gd name="T2" fmla="*/ 0 w 142"/>
                <a:gd name="T3" fmla="*/ 1249997500 h 504"/>
                <a:gd name="T4" fmla="*/ 15120938 w 142"/>
                <a:gd name="T5" fmla="*/ 1270158750 h 504"/>
                <a:gd name="T6" fmla="*/ 15120938 w 142"/>
                <a:gd name="T7" fmla="*/ 1270158750 h 504"/>
                <a:gd name="T8" fmla="*/ 90725625 w 142"/>
                <a:gd name="T9" fmla="*/ 1179433125 h 504"/>
                <a:gd name="T10" fmla="*/ 156249688 w 142"/>
                <a:gd name="T11" fmla="*/ 1078626875 h 504"/>
                <a:gd name="T12" fmla="*/ 216733438 w 142"/>
                <a:gd name="T13" fmla="*/ 972780313 h 504"/>
                <a:gd name="T14" fmla="*/ 267136563 w 142"/>
                <a:gd name="T15" fmla="*/ 866933750 h 504"/>
                <a:gd name="T16" fmla="*/ 302418750 w 142"/>
                <a:gd name="T17" fmla="*/ 751006563 h 504"/>
                <a:gd name="T18" fmla="*/ 332660625 w 142"/>
                <a:gd name="T19" fmla="*/ 630039063 h 504"/>
                <a:gd name="T20" fmla="*/ 352821875 w 142"/>
                <a:gd name="T21" fmla="*/ 509071563 h 504"/>
                <a:gd name="T22" fmla="*/ 352821875 w 142"/>
                <a:gd name="T23" fmla="*/ 443547500 h 504"/>
                <a:gd name="T24" fmla="*/ 357862188 w 142"/>
                <a:gd name="T25" fmla="*/ 378023438 h 504"/>
                <a:gd name="T26" fmla="*/ 357862188 w 142"/>
                <a:gd name="T27" fmla="*/ 378023438 h 504"/>
                <a:gd name="T28" fmla="*/ 352821875 w 142"/>
                <a:gd name="T29" fmla="*/ 282257500 h 504"/>
                <a:gd name="T30" fmla="*/ 342741250 w 142"/>
                <a:gd name="T31" fmla="*/ 186491563 h 504"/>
                <a:gd name="T32" fmla="*/ 327620313 w 142"/>
                <a:gd name="T33" fmla="*/ 90725625 h 504"/>
                <a:gd name="T34" fmla="*/ 302418750 w 142"/>
                <a:gd name="T35" fmla="*/ 0 h 504"/>
                <a:gd name="T36" fmla="*/ 302418750 w 142"/>
                <a:gd name="T37" fmla="*/ 0 h 504"/>
                <a:gd name="T38" fmla="*/ 282257500 w 142"/>
                <a:gd name="T39" fmla="*/ 5040313 h 504"/>
                <a:gd name="T40" fmla="*/ 282257500 w 142"/>
                <a:gd name="T41" fmla="*/ 5040313 h 504"/>
                <a:gd name="T42" fmla="*/ 302418750 w 142"/>
                <a:gd name="T43" fmla="*/ 95765938 h 504"/>
                <a:gd name="T44" fmla="*/ 322580000 w 142"/>
                <a:gd name="T45" fmla="*/ 186491563 h 504"/>
                <a:gd name="T46" fmla="*/ 332660625 w 142"/>
                <a:gd name="T47" fmla="*/ 282257500 h 504"/>
                <a:gd name="T48" fmla="*/ 337700938 w 142"/>
                <a:gd name="T49" fmla="*/ 378023438 h 504"/>
                <a:gd name="T50" fmla="*/ 337700938 w 142"/>
                <a:gd name="T51" fmla="*/ 378023438 h 504"/>
                <a:gd name="T52" fmla="*/ 332660625 w 142"/>
                <a:gd name="T53" fmla="*/ 448587813 h 504"/>
                <a:gd name="T54" fmla="*/ 327620313 w 142"/>
                <a:gd name="T55" fmla="*/ 514111875 h 504"/>
                <a:gd name="T56" fmla="*/ 322580000 w 142"/>
                <a:gd name="T57" fmla="*/ 579635938 h 504"/>
                <a:gd name="T58" fmla="*/ 307459063 w 142"/>
                <a:gd name="T59" fmla="*/ 640119688 h 504"/>
                <a:gd name="T60" fmla="*/ 297378438 w 142"/>
                <a:gd name="T61" fmla="*/ 705643750 h 504"/>
                <a:gd name="T62" fmla="*/ 277217188 w 142"/>
                <a:gd name="T63" fmla="*/ 766127500 h 504"/>
                <a:gd name="T64" fmla="*/ 257055938 w 142"/>
                <a:gd name="T65" fmla="*/ 826611250 h 504"/>
                <a:gd name="T66" fmla="*/ 231854375 w 142"/>
                <a:gd name="T67" fmla="*/ 887095000 h 504"/>
                <a:gd name="T68" fmla="*/ 231854375 w 142"/>
                <a:gd name="T69" fmla="*/ 887095000 h 504"/>
                <a:gd name="T70" fmla="*/ 186491563 w 142"/>
                <a:gd name="T71" fmla="*/ 982860938 h 504"/>
                <a:gd name="T72" fmla="*/ 131048125 w 142"/>
                <a:gd name="T73" fmla="*/ 1078626875 h 504"/>
                <a:gd name="T74" fmla="*/ 70564375 w 142"/>
                <a:gd name="T75" fmla="*/ 1169352500 h 504"/>
                <a:gd name="T76" fmla="*/ 0 w 142"/>
                <a:gd name="T77" fmla="*/ 1249997500 h 504"/>
                <a:gd name="T78" fmla="*/ 0 w 142"/>
                <a:gd name="T79" fmla="*/ 1249997500 h 5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142" h="504">
                  <a:moveTo>
                    <a:pt x="0" y="496"/>
                  </a:moveTo>
                  <a:lnTo>
                    <a:pt x="0" y="496"/>
                  </a:lnTo>
                  <a:lnTo>
                    <a:pt x="6" y="504"/>
                  </a:lnTo>
                  <a:lnTo>
                    <a:pt x="36" y="468"/>
                  </a:lnTo>
                  <a:lnTo>
                    <a:pt x="62" y="428"/>
                  </a:lnTo>
                  <a:lnTo>
                    <a:pt x="86" y="386"/>
                  </a:lnTo>
                  <a:lnTo>
                    <a:pt x="106" y="344"/>
                  </a:lnTo>
                  <a:lnTo>
                    <a:pt x="120" y="298"/>
                  </a:lnTo>
                  <a:lnTo>
                    <a:pt x="132" y="250"/>
                  </a:lnTo>
                  <a:lnTo>
                    <a:pt x="140" y="202"/>
                  </a:lnTo>
                  <a:lnTo>
                    <a:pt x="140" y="176"/>
                  </a:lnTo>
                  <a:lnTo>
                    <a:pt x="142" y="150"/>
                  </a:lnTo>
                  <a:lnTo>
                    <a:pt x="140" y="112"/>
                  </a:lnTo>
                  <a:lnTo>
                    <a:pt x="136" y="74"/>
                  </a:lnTo>
                  <a:lnTo>
                    <a:pt x="130" y="36"/>
                  </a:lnTo>
                  <a:lnTo>
                    <a:pt x="120" y="0"/>
                  </a:lnTo>
                  <a:lnTo>
                    <a:pt x="112" y="2"/>
                  </a:lnTo>
                  <a:lnTo>
                    <a:pt x="120" y="38"/>
                  </a:lnTo>
                  <a:lnTo>
                    <a:pt x="128" y="74"/>
                  </a:lnTo>
                  <a:lnTo>
                    <a:pt x="132" y="112"/>
                  </a:lnTo>
                  <a:lnTo>
                    <a:pt x="134" y="150"/>
                  </a:lnTo>
                  <a:lnTo>
                    <a:pt x="132" y="178"/>
                  </a:lnTo>
                  <a:lnTo>
                    <a:pt x="130" y="204"/>
                  </a:lnTo>
                  <a:lnTo>
                    <a:pt x="128" y="230"/>
                  </a:lnTo>
                  <a:lnTo>
                    <a:pt x="122" y="254"/>
                  </a:lnTo>
                  <a:lnTo>
                    <a:pt x="118" y="280"/>
                  </a:lnTo>
                  <a:lnTo>
                    <a:pt x="110" y="304"/>
                  </a:lnTo>
                  <a:lnTo>
                    <a:pt x="102" y="328"/>
                  </a:lnTo>
                  <a:lnTo>
                    <a:pt x="92" y="352"/>
                  </a:lnTo>
                  <a:lnTo>
                    <a:pt x="74" y="390"/>
                  </a:lnTo>
                  <a:lnTo>
                    <a:pt x="52" y="428"/>
                  </a:lnTo>
                  <a:lnTo>
                    <a:pt x="28" y="464"/>
                  </a:lnTo>
                  <a:lnTo>
                    <a:pt x="0" y="49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49" name="Freeform 177"/>
            <p:cNvSpPr>
              <a:spLocks/>
            </p:cNvSpPr>
            <p:nvPr/>
          </p:nvSpPr>
          <p:spPr bwMode="auto">
            <a:xfrm>
              <a:off x="5211763" y="2347913"/>
              <a:ext cx="250825" cy="857250"/>
            </a:xfrm>
            <a:custGeom>
              <a:avLst/>
              <a:gdLst>
                <a:gd name="T0" fmla="*/ 0 w 158"/>
                <a:gd name="T1" fmla="*/ 1340723125 h 540"/>
                <a:gd name="T2" fmla="*/ 0 w 158"/>
                <a:gd name="T3" fmla="*/ 1340723125 h 540"/>
                <a:gd name="T4" fmla="*/ 10080625 w 158"/>
                <a:gd name="T5" fmla="*/ 1360884375 h 540"/>
                <a:gd name="T6" fmla="*/ 10080625 w 158"/>
                <a:gd name="T7" fmla="*/ 1360884375 h 540"/>
                <a:gd name="T8" fmla="*/ 95765938 w 158"/>
                <a:gd name="T9" fmla="*/ 1260078125 h 540"/>
                <a:gd name="T10" fmla="*/ 136088438 w 158"/>
                <a:gd name="T11" fmla="*/ 1209675000 h 540"/>
                <a:gd name="T12" fmla="*/ 171370625 w 158"/>
                <a:gd name="T13" fmla="*/ 1154231563 h 540"/>
                <a:gd name="T14" fmla="*/ 206652813 w 158"/>
                <a:gd name="T15" fmla="*/ 1098788125 h 540"/>
                <a:gd name="T16" fmla="*/ 236894688 w 158"/>
                <a:gd name="T17" fmla="*/ 1038304375 h 540"/>
                <a:gd name="T18" fmla="*/ 267136563 w 158"/>
                <a:gd name="T19" fmla="*/ 977820625 h 540"/>
                <a:gd name="T20" fmla="*/ 292338125 w 158"/>
                <a:gd name="T21" fmla="*/ 917336875 h 540"/>
                <a:gd name="T22" fmla="*/ 317539688 w 158"/>
                <a:gd name="T23" fmla="*/ 856853125 h 540"/>
                <a:gd name="T24" fmla="*/ 337700938 w 158"/>
                <a:gd name="T25" fmla="*/ 791329063 h 540"/>
                <a:gd name="T26" fmla="*/ 357862188 w 158"/>
                <a:gd name="T27" fmla="*/ 725805000 h 540"/>
                <a:gd name="T28" fmla="*/ 367942813 w 158"/>
                <a:gd name="T29" fmla="*/ 660280938 h 540"/>
                <a:gd name="T30" fmla="*/ 383063750 w 158"/>
                <a:gd name="T31" fmla="*/ 594756875 h 540"/>
                <a:gd name="T32" fmla="*/ 388104063 w 158"/>
                <a:gd name="T33" fmla="*/ 524192500 h 540"/>
                <a:gd name="T34" fmla="*/ 393144375 w 158"/>
                <a:gd name="T35" fmla="*/ 453628125 h 540"/>
                <a:gd name="T36" fmla="*/ 398184688 w 158"/>
                <a:gd name="T37" fmla="*/ 383063750 h 540"/>
                <a:gd name="T38" fmla="*/ 398184688 w 158"/>
                <a:gd name="T39" fmla="*/ 383063750 h 540"/>
                <a:gd name="T40" fmla="*/ 393144375 w 158"/>
                <a:gd name="T41" fmla="*/ 287297813 h 540"/>
                <a:gd name="T42" fmla="*/ 383063750 w 158"/>
                <a:gd name="T43" fmla="*/ 186491563 h 540"/>
                <a:gd name="T44" fmla="*/ 367942813 w 158"/>
                <a:gd name="T45" fmla="*/ 90725625 h 540"/>
                <a:gd name="T46" fmla="*/ 342741250 w 158"/>
                <a:gd name="T47" fmla="*/ 0 h 540"/>
                <a:gd name="T48" fmla="*/ 342741250 w 158"/>
                <a:gd name="T49" fmla="*/ 0 h 540"/>
                <a:gd name="T50" fmla="*/ 322580000 w 158"/>
                <a:gd name="T51" fmla="*/ 0 h 540"/>
                <a:gd name="T52" fmla="*/ 322580000 w 158"/>
                <a:gd name="T53" fmla="*/ 0 h 540"/>
                <a:gd name="T54" fmla="*/ 347781563 w 158"/>
                <a:gd name="T55" fmla="*/ 95765938 h 540"/>
                <a:gd name="T56" fmla="*/ 362902500 w 158"/>
                <a:gd name="T57" fmla="*/ 191531875 h 540"/>
                <a:gd name="T58" fmla="*/ 372983125 w 158"/>
                <a:gd name="T59" fmla="*/ 287297813 h 540"/>
                <a:gd name="T60" fmla="*/ 378023438 w 158"/>
                <a:gd name="T61" fmla="*/ 383063750 h 540"/>
                <a:gd name="T62" fmla="*/ 378023438 w 158"/>
                <a:gd name="T63" fmla="*/ 383063750 h 540"/>
                <a:gd name="T64" fmla="*/ 372983125 w 158"/>
                <a:gd name="T65" fmla="*/ 458668438 h 540"/>
                <a:gd name="T66" fmla="*/ 367942813 w 158"/>
                <a:gd name="T67" fmla="*/ 529232813 h 540"/>
                <a:gd name="T68" fmla="*/ 362902500 w 158"/>
                <a:gd name="T69" fmla="*/ 599797188 h 540"/>
                <a:gd name="T70" fmla="*/ 347781563 w 158"/>
                <a:gd name="T71" fmla="*/ 665321250 h 540"/>
                <a:gd name="T72" fmla="*/ 332660625 w 158"/>
                <a:gd name="T73" fmla="*/ 735885625 h 540"/>
                <a:gd name="T74" fmla="*/ 312499375 w 158"/>
                <a:gd name="T75" fmla="*/ 801409688 h 540"/>
                <a:gd name="T76" fmla="*/ 292338125 w 158"/>
                <a:gd name="T77" fmla="*/ 866933750 h 540"/>
                <a:gd name="T78" fmla="*/ 267136563 w 158"/>
                <a:gd name="T79" fmla="*/ 932457813 h 540"/>
                <a:gd name="T80" fmla="*/ 267136563 w 158"/>
                <a:gd name="T81" fmla="*/ 932457813 h 540"/>
                <a:gd name="T82" fmla="*/ 211693125 w 158"/>
                <a:gd name="T83" fmla="*/ 1043344688 h 540"/>
                <a:gd name="T84" fmla="*/ 151209375 w 158"/>
                <a:gd name="T85" fmla="*/ 1149191250 h 540"/>
                <a:gd name="T86" fmla="*/ 80645000 w 158"/>
                <a:gd name="T87" fmla="*/ 1249997500 h 540"/>
                <a:gd name="T88" fmla="*/ 0 w 158"/>
                <a:gd name="T89" fmla="*/ 1340723125 h 540"/>
                <a:gd name="T90" fmla="*/ 0 w 158"/>
                <a:gd name="T91" fmla="*/ 1340723125 h 540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</a:gdLst>
              <a:ahLst/>
              <a:cxnLst>
                <a:cxn ang="T92">
                  <a:pos x="T0" y="T1"/>
                </a:cxn>
                <a:cxn ang="T93">
                  <a:pos x="T2" y="T3"/>
                </a:cxn>
                <a:cxn ang="T94">
                  <a:pos x="T4" y="T5"/>
                </a:cxn>
                <a:cxn ang="T95">
                  <a:pos x="T6" y="T7"/>
                </a:cxn>
                <a:cxn ang="T96">
                  <a:pos x="T8" y="T9"/>
                </a:cxn>
                <a:cxn ang="T97">
                  <a:pos x="T10" y="T11"/>
                </a:cxn>
                <a:cxn ang="T98">
                  <a:pos x="T12" y="T13"/>
                </a:cxn>
                <a:cxn ang="T99">
                  <a:pos x="T14" y="T15"/>
                </a:cxn>
                <a:cxn ang="T100">
                  <a:pos x="T16" y="T17"/>
                </a:cxn>
                <a:cxn ang="T101">
                  <a:pos x="T18" y="T19"/>
                </a:cxn>
                <a:cxn ang="T102">
                  <a:pos x="T20" y="T21"/>
                </a:cxn>
                <a:cxn ang="T103">
                  <a:pos x="T22" y="T23"/>
                </a:cxn>
                <a:cxn ang="T104">
                  <a:pos x="T24" y="T25"/>
                </a:cxn>
                <a:cxn ang="T105">
                  <a:pos x="T26" y="T27"/>
                </a:cxn>
                <a:cxn ang="T106">
                  <a:pos x="T28" y="T29"/>
                </a:cxn>
                <a:cxn ang="T107">
                  <a:pos x="T30" y="T31"/>
                </a:cxn>
                <a:cxn ang="T108">
                  <a:pos x="T32" y="T33"/>
                </a:cxn>
                <a:cxn ang="T109">
                  <a:pos x="T34" y="T35"/>
                </a:cxn>
                <a:cxn ang="T110">
                  <a:pos x="T36" y="T37"/>
                </a:cxn>
                <a:cxn ang="T111">
                  <a:pos x="T38" y="T39"/>
                </a:cxn>
                <a:cxn ang="T112">
                  <a:pos x="T40" y="T41"/>
                </a:cxn>
                <a:cxn ang="T113">
                  <a:pos x="T42" y="T43"/>
                </a:cxn>
                <a:cxn ang="T114">
                  <a:pos x="T44" y="T45"/>
                </a:cxn>
                <a:cxn ang="T115">
                  <a:pos x="T46" y="T47"/>
                </a:cxn>
                <a:cxn ang="T116">
                  <a:pos x="T48" y="T49"/>
                </a:cxn>
                <a:cxn ang="T117">
                  <a:pos x="T50" y="T51"/>
                </a:cxn>
                <a:cxn ang="T118">
                  <a:pos x="T52" y="T53"/>
                </a:cxn>
                <a:cxn ang="T119">
                  <a:pos x="T54" y="T55"/>
                </a:cxn>
                <a:cxn ang="T120">
                  <a:pos x="T56" y="T57"/>
                </a:cxn>
                <a:cxn ang="T121">
                  <a:pos x="T58" y="T59"/>
                </a:cxn>
                <a:cxn ang="T122">
                  <a:pos x="T60" y="T61"/>
                </a:cxn>
                <a:cxn ang="T123">
                  <a:pos x="T62" y="T63"/>
                </a:cxn>
                <a:cxn ang="T124">
                  <a:pos x="T64" y="T65"/>
                </a:cxn>
                <a:cxn ang="T125">
                  <a:pos x="T66" y="T67"/>
                </a:cxn>
                <a:cxn ang="T126">
                  <a:pos x="T68" y="T69"/>
                </a:cxn>
                <a:cxn ang="T127">
                  <a:pos x="T70" y="T71"/>
                </a:cxn>
                <a:cxn ang="T128">
                  <a:pos x="T72" y="T73"/>
                </a:cxn>
                <a:cxn ang="T129">
                  <a:pos x="T74" y="T75"/>
                </a:cxn>
                <a:cxn ang="T130">
                  <a:pos x="T76" y="T77"/>
                </a:cxn>
                <a:cxn ang="T131">
                  <a:pos x="T78" y="T79"/>
                </a:cxn>
                <a:cxn ang="T132">
                  <a:pos x="T80" y="T81"/>
                </a:cxn>
                <a:cxn ang="T133">
                  <a:pos x="T82" y="T83"/>
                </a:cxn>
                <a:cxn ang="T134">
                  <a:pos x="T84" y="T85"/>
                </a:cxn>
                <a:cxn ang="T135">
                  <a:pos x="T86" y="T87"/>
                </a:cxn>
                <a:cxn ang="T136">
                  <a:pos x="T88" y="T89"/>
                </a:cxn>
                <a:cxn ang="T137">
                  <a:pos x="T90" y="T91"/>
                </a:cxn>
              </a:cxnLst>
              <a:rect l="0" t="0" r="r" b="b"/>
              <a:pathLst>
                <a:path w="158" h="540">
                  <a:moveTo>
                    <a:pt x="0" y="532"/>
                  </a:moveTo>
                  <a:lnTo>
                    <a:pt x="0" y="532"/>
                  </a:lnTo>
                  <a:lnTo>
                    <a:pt x="4" y="540"/>
                  </a:lnTo>
                  <a:lnTo>
                    <a:pt x="38" y="500"/>
                  </a:lnTo>
                  <a:lnTo>
                    <a:pt x="54" y="480"/>
                  </a:lnTo>
                  <a:lnTo>
                    <a:pt x="68" y="458"/>
                  </a:lnTo>
                  <a:lnTo>
                    <a:pt x="82" y="436"/>
                  </a:lnTo>
                  <a:lnTo>
                    <a:pt x="94" y="412"/>
                  </a:lnTo>
                  <a:lnTo>
                    <a:pt x="106" y="388"/>
                  </a:lnTo>
                  <a:lnTo>
                    <a:pt x="116" y="364"/>
                  </a:lnTo>
                  <a:lnTo>
                    <a:pt x="126" y="340"/>
                  </a:lnTo>
                  <a:lnTo>
                    <a:pt x="134" y="314"/>
                  </a:lnTo>
                  <a:lnTo>
                    <a:pt x="142" y="288"/>
                  </a:lnTo>
                  <a:lnTo>
                    <a:pt x="146" y="262"/>
                  </a:lnTo>
                  <a:lnTo>
                    <a:pt x="152" y="236"/>
                  </a:lnTo>
                  <a:lnTo>
                    <a:pt x="154" y="208"/>
                  </a:lnTo>
                  <a:lnTo>
                    <a:pt x="156" y="180"/>
                  </a:lnTo>
                  <a:lnTo>
                    <a:pt x="158" y="152"/>
                  </a:lnTo>
                  <a:lnTo>
                    <a:pt x="156" y="114"/>
                  </a:lnTo>
                  <a:lnTo>
                    <a:pt x="152" y="74"/>
                  </a:lnTo>
                  <a:lnTo>
                    <a:pt x="146" y="36"/>
                  </a:lnTo>
                  <a:lnTo>
                    <a:pt x="136" y="0"/>
                  </a:lnTo>
                  <a:lnTo>
                    <a:pt x="128" y="0"/>
                  </a:lnTo>
                  <a:lnTo>
                    <a:pt x="138" y="38"/>
                  </a:lnTo>
                  <a:lnTo>
                    <a:pt x="144" y="76"/>
                  </a:lnTo>
                  <a:lnTo>
                    <a:pt x="148" y="114"/>
                  </a:lnTo>
                  <a:lnTo>
                    <a:pt x="150" y="152"/>
                  </a:lnTo>
                  <a:lnTo>
                    <a:pt x="148" y="182"/>
                  </a:lnTo>
                  <a:lnTo>
                    <a:pt x="146" y="210"/>
                  </a:lnTo>
                  <a:lnTo>
                    <a:pt x="144" y="238"/>
                  </a:lnTo>
                  <a:lnTo>
                    <a:pt x="138" y="264"/>
                  </a:lnTo>
                  <a:lnTo>
                    <a:pt x="132" y="292"/>
                  </a:lnTo>
                  <a:lnTo>
                    <a:pt x="124" y="318"/>
                  </a:lnTo>
                  <a:lnTo>
                    <a:pt x="116" y="344"/>
                  </a:lnTo>
                  <a:lnTo>
                    <a:pt x="106" y="370"/>
                  </a:lnTo>
                  <a:lnTo>
                    <a:pt x="84" y="414"/>
                  </a:lnTo>
                  <a:lnTo>
                    <a:pt x="60" y="456"/>
                  </a:lnTo>
                  <a:lnTo>
                    <a:pt x="32" y="496"/>
                  </a:lnTo>
                  <a:lnTo>
                    <a:pt x="0" y="53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0" name="Freeform 178"/>
            <p:cNvSpPr>
              <a:spLocks/>
            </p:cNvSpPr>
            <p:nvPr/>
          </p:nvSpPr>
          <p:spPr bwMode="auto">
            <a:xfrm>
              <a:off x="5246688" y="2344738"/>
              <a:ext cx="279400" cy="914400"/>
            </a:xfrm>
            <a:custGeom>
              <a:avLst/>
              <a:gdLst>
                <a:gd name="T0" fmla="*/ 0 w 176"/>
                <a:gd name="T1" fmla="*/ 1436489063 h 576"/>
                <a:gd name="T2" fmla="*/ 0 w 176"/>
                <a:gd name="T3" fmla="*/ 1436489063 h 576"/>
                <a:gd name="T4" fmla="*/ 10080625 w 176"/>
                <a:gd name="T5" fmla="*/ 1451610000 h 576"/>
                <a:gd name="T6" fmla="*/ 10080625 w 176"/>
                <a:gd name="T7" fmla="*/ 1451610000 h 576"/>
                <a:gd name="T8" fmla="*/ 60483750 w 176"/>
                <a:gd name="T9" fmla="*/ 1401206875 h 576"/>
                <a:gd name="T10" fmla="*/ 105846563 w 176"/>
                <a:gd name="T11" fmla="*/ 1345763438 h 576"/>
                <a:gd name="T12" fmla="*/ 151209375 w 176"/>
                <a:gd name="T13" fmla="*/ 1290320000 h 576"/>
                <a:gd name="T14" fmla="*/ 191531875 w 176"/>
                <a:gd name="T15" fmla="*/ 1229836250 h 576"/>
                <a:gd name="T16" fmla="*/ 226814063 w 176"/>
                <a:gd name="T17" fmla="*/ 1169352500 h 576"/>
                <a:gd name="T18" fmla="*/ 262096250 w 176"/>
                <a:gd name="T19" fmla="*/ 1103828438 h 576"/>
                <a:gd name="T20" fmla="*/ 297378438 w 176"/>
                <a:gd name="T21" fmla="*/ 1038304375 h 576"/>
                <a:gd name="T22" fmla="*/ 327620313 w 176"/>
                <a:gd name="T23" fmla="*/ 972780313 h 576"/>
                <a:gd name="T24" fmla="*/ 352821875 w 176"/>
                <a:gd name="T25" fmla="*/ 907256250 h 576"/>
                <a:gd name="T26" fmla="*/ 378023438 w 176"/>
                <a:gd name="T27" fmla="*/ 836691875 h 576"/>
                <a:gd name="T28" fmla="*/ 398184688 w 176"/>
                <a:gd name="T29" fmla="*/ 766127500 h 576"/>
                <a:gd name="T30" fmla="*/ 413305625 w 176"/>
                <a:gd name="T31" fmla="*/ 690522813 h 576"/>
                <a:gd name="T32" fmla="*/ 423386250 w 176"/>
                <a:gd name="T33" fmla="*/ 619958438 h 576"/>
                <a:gd name="T34" fmla="*/ 433466875 w 176"/>
                <a:gd name="T35" fmla="*/ 544353750 h 576"/>
                <a:gd name="T36" fmla="*/ 438507188 w 176"/>
                <a:gd name="T37" fmla="*/ 468749063 h 576"/>
                <a:gd name="T38" fmla="*/ 443547500 w 176"/>
                <a:gd name="T39" fmla="*/ 388104063 h 576"/>
                <a:gd name="T40" fmla="*/ 443547500 w 176"/>
                <a:gd name="T41" fmla="*/ 388104063 h 576"/>
                <a:gd name="T42" fmla="*/ 438507188 w 176"/>
                <a:gd name="T43" fmla="*/ 292338125 h 576"/>
                <a:gd name="T44" fmla="*/ 428426563 w 176"/>
                <a:gd name="T45" fmla="*/ 191531875 h 576"/>
                <a:gd name="T46" fmla="*/ 413305625 w 176"/>
                <a:gd name="T47" fmla="*/ 95765938 h 576"/>
                <a:gd name="T48" fmla="*/ 393144375 w 176"/>
                <a:gd name="T49" fmla="*/ 0 h 576"/>
                <a:gd name="T50" fmla="*/ 393144375 w 176"/>
                <a:gd name="T51" fmla="*/ 0 h 576"/>
                <a:gd name="T52" fmla="*/ 372983125 w 176"/>
                <a:gd name="T53" fmla="*/ 0 h 576"/>
                <a:gd name="T54" fmla="*/ 372983125 w 176"/>
                <a:gd name="T55" fmla="*/ 0 h 576"/>
                <a:gd name="T56" fmla="*/ 393144375 w 176"/>
                <a:gd name="T57" fmla="*/ 95765938 h 576"/>
                <a:gd name="T58" fmla="*/ 408265313 w 176"/>
                <a:gd name="T59" fmla="*/ 191531875 h 576"/>
                <a:gd name="T60" fmla="*/ 418345938 w 176"/>
                <a:gd name="T61" fmla="*/ 292338125 h 576"/>
                <a:gd name="T62" fmla="*/ 423386250 w 176"/>
                <a:gd name="T63" fmla="*/ 388104063 h 576"/>
                <a:gd name="T64" fmla="*/ 423386250 w 176"/>
                <a:gd name="T65" fmla="*/ 388104063 h 576"/>
                <a:gd name="T66" fmla="*/ 418345938 w 176"/>
                <a:gd name="T67" fmla="*/ 468749063 h 576"/>
                <a:gd name="T68" fmla="*/ 413305625 w 176"/>
                <a:gd name="T69" fmla="*/ 544353750 h 576"/>
                <a:gd name="T70" fmla="*/ 403225000 w 176"/>
                <a:gd name="T71" fmla="*/ 619958438 h 576"/>
                <a:gd name="T72" fmla="*/ 393144375 w 176"/>
                <a:gd name="T73" fmla="*/ 695563125 h 576"/>
                <a:gd name="T74" fmla="*/ 372983125 w 176"/>
                <a:gd name="T75" fmla="*/ 766127500 h 576"/>
                <a:gd name="T76" fmla="*/ 352821875 w 176"/>
                <a:gd name="T77" fmla="*/ 836691875 h 576"/>
                <a:gd name="T78" fmla="*/ 332660625 w 176"/>
                <a:gd name="T79" fmla="*/ 907256250 h 576"/>
                <a:gd name="T80" fmla="*/ 302418750 w 176"/>
                <a:gd name="T81" fmla="*/ 972780313 h 576"/>
                <a:gd name="T82" fmla="*/ 302418750 w 176"/>
                <a:gd name="T83" fmla="*/ 972780313 h 576"/>
                <a:gd name="T84" fmla="*/ 277217188 w 176"/>
                <a:gd name="T85" fmla="*/ 1038304375 h 576"/>
                <a:gd name="T86" fmla="*/ 241935000 w 176"/>
                <a:gd name="T87" fmla="*/ 1098788125 h 576"/>
                <a:gd name="T88" fmla="*/ 211693125 w 176"/>
                <a:gd name="T89" fmla="*/ 1159271875 h 576"/>
                <a:gd name="T90" fmla="*/ 171370625 w 176"/>
                <a:gd name="T91" fmla="*/ 1219755625 h 576"/>
                <a:gd name="T92" fmla="*/ 131048125 w 176"/>
                <a:gd name="T93" fmla="*/ 1275199063 h 576"/>
                <a:gd name="T94" fmla="*/ 90725625 w 176"/>
                <a:gd name="T95" fmla="*/ 1330642500 h 576"/>
                <a:gd name="T96" fmla="*/ 45362813 w 176"/>
                <a:gd name="T97" fmla="*/ 1386085938 h 576"/>
                <a:gd name="T98" fmla="*/ 0 w 176"/>
                <a:gd name="T99" fmla="*/ 1436489063 h 576"/>
                <a:gd name="T100" fmla="*/ 0 w 176"/>
                <a:gd name="T101" fmla="*/ 1436489063 h 57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176" h="576">
                  <a:moveTo>
                    <a:pt x="0" y="570"/>
                  </a:moveTo>
                  <a:lnTo>
                    <a:pt x="0" y="570"/>
                  </a:lnTo>
                  <a:lnTo>
                    <a:pt x="4" y="576"/>
                  </a:lnTo>
                  <a:lnTo>
                    <a:pt x="24" y="556"/>
                  </a:lnTo>
                  <a:lnTo>
                    <a:pt x="42" y="534"/>
                  </a:lnTo>
                  <a:lnTo>
                    <a:pt x="60" y="512"/>
                  </a:lnTo>
                  <a:lnTo>
                    <a:pt x="76" y="488"/>
                  </a:lnTo>
                  <a:lnTo>
                    <a:pt x="90" y="464"/>
                  </a:lnTo>
                  <a:lnTo>
                    <a:pt x="104" y="438"/>
                  </a:lnTo>
                  <a:lnTo>
                    <a:pt x="118" y="412"/>
                  </a:lnTo>
                  <a:lnTo>
                    <a:pt x="130" y="386"/>
                  </a:lnTo>
                  <a:lnTo>
                    <a:pt x="140" y="360"/>
                  </a:lnTo>
                  <a:lnTo>
                    <a:pt x="150" y="332"/>
                  </a:lnTo>
                  <a:lnTo>
                    <a:pt x="158" y="304"/>
                  </a:lnTo>
                  <a:lnTo>
                    <a:pt x="164" y="274"/>
                  </a:lnTo>
                  <a:lnTo>
                    <a:pt x="168" y="246"/>
                  </a:lnTo>
                  <a:lnTo>
                    <a:pt x="172" y="216"/>
                  </a:lnTo>
                  <a:lnTo>
                    <a:pt x="174" y="186"/>
                  </a:lnTo>
                  <a:lnTo>
                    <a:pt x="176" y="154"/>
                  </a:lnTo>
                  <a:lnTo>
                    <a:pt x="174" y="116"/>
                  </a:lnTo>
                  <a:lnTo>
                    <a:pt x="170" y="76"/>
                  </a:lnTo>
                  <a:lnTo>
                    <a:pt x="164" y="38"/>
                  </a:lnTo>
                  <a:lnTo>
                    <a:pt x="156" y="0"/>
                  </a:lnTo>
                  <a:lnTo>
                    <a:pt x="148" y="0"/>
                  </a:lnTo>
                  <a:lnTo>
                    <a:pt x="156" y="38"/>
                  </a:lnTo>
                  <a:lnTo>
                    <a:pt x="162" y="76"/>
                  </a:lnTo>
                  <a:lnTo>
                    <a:pt x="166" y="116"/>
                  </a:lnTo>
                  <a:lnTo>
                    <a:pt x="168" y="154"/>
                  </a:lnTo>
                  <a:lnTo>
                    <a:pt x="166" y="186"/>
                  </a:lnTo>
                  <a:lnTo>
                    <a:pt x="164" y="216"/>
                  </a:lnTo>
                  <a:lnTo>
                    <a:pt x="160" y="246"/>
                  </a:lnTo>
                  <a:lnTo>
                    <a:pt x="156" y="276"/>
                  </a:lnTo>
                  <a:lnTo>
                    <a:pt x="148" y="304"/>
                  </a:lnTo>
                  <a:lnTo>
                    <a:pt x="140" y="332"/>
                  </a:lnTo>
                  <a:lnTo>
                    <a:pt x="132" y="360"/>
                  </a:lnTo>
                  <a:lnTo>
                    <a:pt x="120" y="386"/>
                  </a:lnTo>
                  <a:lnTo>
                    <a:pt x="110" y="412"/>
                  </a:lnTo>
                  <a:lnTo>
                    <a:pt x="96" y="436"/>
                  </a:lnTo>
                  <a:lnTo>
                    <a:pt x="84" y="460"/>
                  </a:lnTo>
                  <a:lnTo>
                    <a:pt x="68" y="484"/>
                  </a:lnTo>
                  <a:lnTo>
                    <a:pt x="52" y="506"/>
                  </a:lnTo>
                  <a:lnTo>
                    <a:pt x="36" y="528"/>
                  </a:lnTo>
                  <a:lnTo>
                    <a:pt x="18" y="550"/>
                  </a:lnTo>
                  <a:lnTo>
                    <a:pt x="0" y="57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1" name="Freeform 179"/>
            <p:cNvSpPr>
              <a:spLocks/>
            </p:cNvSpPr>
            <p:nvPr/>
          </p:nvSpPr>
          <p:spPr bwMode="auto">
            <a:xfrm>
              <a:off x="5278438" y="2344738"/>
              <a:ext cx="311150" cy="971550"/>
            </a:xfrm>
            <a:custGeom>
              <a:avLst/>
              <a:gdLst>
                <a:gd name="T0" fmla="*/ 5040313 w 196"/>
                <a:gd name="T1" fmla="*/ 1522174375 h 612"/>
                <a:gd name="T2" fmla="*/ 0 w 196"/>
                <a:gd name="T3" fmla="*/ 1527214688 h 612"/>
                <a:gd name="T4" fmla="*/ 0 w 196"/>
                <a:gd name="T5" fmla="*/ 1527214688 h 612"/>
                <a:gd name="T6" fmla="*/ 10080625 w 196"/>
                <a:gd name="T7" fmla="*/ 1542335625 h 612"/>
                <a:gd name="T8" fmla="*/ 10080625 w 196"/>
                <a:gd name="T9" fmla="*/ 1542335625 h 612"/>
                <a:gd name="T10" fmla="*/ 15120938 w 196"/>
                <a:gd name="T11" fmla="*/ 1537295313 h 612"/>
                <a:gd name="T12" fmla="*/ 15120938 w 196"/>
                <a:gd name="T13" fmla="*/ 1537295313 h 612"/>
                <a:gd name="T14" fmla="*/ 70564375 w 196"/>
                <a:gd name="T15" fmla="*/ 1481851875 h 612"/>
                <a:gd name="T16" fmla="*/ 120967500 w 196"/>
                <a:gd name="T17" fmla="*/ 1421368125 h 612"/>
                <a:gd name="T18" fmla="*/ 171370625 w 196"/>
                <a:gd name="T19" fmla="*/ 1360884375 h 612"/>
                <a:gd name="T20" fmla="*/ 216733438 w 196"/>
                <a:gd name="T21" fmla="*/ 1295360313 h 612"/>
                <a:gd name="T22" fmla="*/ 257055938 w 196"/>
                <a:gd name="T23" fmla="*/ 1229836250 h 612"/>
                <a:gd name="T24" fmla="*/ 297378438 w 196"/>
                <a:gd name="T25" fmla="*/ 1164312188 h 612"/>
                <a:gd name="T26" fmla="*/ 332660625 w 196"/>
                <a:gd name="T27" fmla="*/ 1093747813 h 612"/>
                <a:gd name="T28" fmla="*/ 362902500 w 196"/>
                <a:gd name="T29" fmla="*/ 1023183438 h 612"/>
                <a:gd name="T30" fmla="*/ 393144375 w 196"/>
                <a:gd name="T31" fmla="*/ 947578750 h 612"/>
                <a:gd name="T32" fmla="*/ 418345938 w 196"/>
                <a:gd name="T33" fmla="*/ 871974063 h 612"/>
                <a:gd name="T34" fmla="*/ 443547500 w 196"/>
                <a:gd name="T35" fmla="*/ 796369375 h 612"/>
                <a:gd name="T36" fmla="*/ 458668438 w 196"/>
                <a:gd name="T37" fmla="*/ 715724375 h 612"/>
                <a:gd name="T38" fmla="*/ 473789375 w 196"/>
                <a:gd name="T39" fmla="*/ 635079375 h 612"/>
                <a:gd name="T40" fmla="*/ 483870000 w 196"/>
                <a:gd name="T41" fmla="*/ 554434375 h 612"/>
                <a:gd name="T42" fmla="*/ 488910313 w 196"/>
                <a:gd name="T43" fmla="*/ 473789375 h 612"/>
                <a:gd name="T44" fmla="*/ 493950625 w 196"/>
                <a:gd name="T45" fmla="*/ 388104063 h 612"/>
                <a:gd name="T46" fmla="*/ 493950625 w 196"/>
                <a:gd name="T47" fmla="*/ 388104063 h 612"/>
                <a:gd name="T48" fmla="*/ 488910313 w 196"/>
                <a:gd name="T49" fmla="*/ 292338125 h 612"/>
                <a:gd name="T50" fmla="*/ 478829688 w 196"/>
                <a:gd name="T51" fmla="*/ 191531875 h 612"/>
                <a:gd name="T52" fmla="*/ 463708750 w 196"/>
                <a:gd name="T53" fmla="*/ 95765938 h 612"/>
                <a:gd name="T54" fmla="*/ 443547500 w 196"/>
                <a:gd name="T55" fmla="*/ 0 h 612"/>
                <a:gd name="T56" fmla="*/ 443547500 w 196"/>
                <a:gd name="T57" fmla="*/ 0 h 612"/>
                <a:gd name="T58" fmla="*/ 423386250 w 196"/>
                <a:gd name="T59" fmla="*/ 0 h 612"/>
                <a:gd name="T60" fmla="*/ 423386250 w 196"/>
                <a:gd name="T61" fmla="*/ 0 h 612"/>
                <a:gd name="T62" fmla="*/ 443547500 w 196"/>
                <a:gd name="T63" fmla="*/ 95765938 h 612"/>
                <a:gd name="T64" fmla="*/ 458668438 w 196"/>
                <a:gd name="T65" fmla="*/ 191531875 h 612"/>
                <a:gd name="T66" fmla="*/ 468749063 w 196"/>
                <a:gd name="T67" fmla="*/ 292338125 h 612"/>
                <a:gd name="T68" fmla="*/ 473789375 w 196"/>
                <a:gd name="T69" fmla="*/ 388104063 h 612"/>
                <a:gd name="T70" fmla="*/ 473789375 w 196"/>
                <a:gd name="T71" fmla="*/ 388104063 h 612"/>
                <a:gd name="T72" fmla="*/ 468749063 w 196"/>
                <a:gd name="T73" fmla="*/ 473789375 h 612"/>
                <a:gd name="T74" fmla="*/ 463708750 w 196"/>
                <a:gd name="T75" fmla="*/ 554434375 h 612"/>
                <a:gd name="T76" fmla="*/ 453628125 w 196"/>
                <a:gd name="T77" fmla="*/ 635079375 h 612"/>
                <a:gd name="T78" fmla="*/ 438507188 w 196"/>
                <a:gd name="T79" fmla="*/ 715724375 h 612"/>
                <a:gd name="T80" fmla="*/ 423386250 w 196"/>
                <a:gd name="T81" fmla="*/ 791329063 h 612"/>
                <a:gd name="T82" fmla="*/ 398184688 w 196"/>
                <a:gd name="T83" fmla="*/ 866933750 h 612"/>
                <a:gd name="T84" fmla="*/ 372983125 w 196"/>
                <a:gd name="T85" fmla="*/ 942538438 h 612"/>
                <a:gd name="T86" fmla="*/ 347781563 w 196"/>
                <a:gd name="T87" fmla="*/ 1013102813 h 612"/>
                <a:gd name="T88" fmla="*/ 347781563 w 196"/>
                <a:gd name="T89" fmla="*/ 1013102813 h 612"/>
                <a:gd name="T90" fmla="*/ 312499375 w 196"/>
                <a:gd name="T91" fmla="*/ 1083667188 h 612"/>
                <a:gd name="T92" fmla="*/ 277217188 w 196"/>
                <a:gd name="T93" fmla="*/ 1154231563 h 612"/>
                <a:gd name="T94" fmla="*/ 241935000 w 196"/>
                <a:gd name="T95" fmla="*/ 1219755625 h 612"/>
                <a:gd name="T96" fmla="*/ 196572188 w 196"/>
                <a:gd name="T97" fmla="*/ 1285279688 h 612"/>
                <a:gd name="T98" fmla="*/ 156249688 w 196"/>
                <a:gd name="T99" fmla="*/ 1350803750 h 612"/>
                <a:gd name="T100" fmla="*/ 105846563 w 196"/>
                <a:gd name="T101" fmla="*/ 1411287500 h 612"/>
                <a:gd name="T102" fmla="*/ 55443438 w 196"/>
                <a:gd name="T103" fmla="*/ 1466730938 h 612"/>
                <a:gd name="T104" fmla="*/ 5040313 w 196"/>
                <a:gd name="T105" fmla="*/ 1522174375 h 612"/>
                <a:gd name="T106" fmla="*/ 5040313 w 196"/>
                <a:gd name="T107" fmla="*/ 1522174375 h 612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196" h="612">
                  <a:moveTo>
                    <a:pt x="2" y="604"/>
                  </a:moveTo>
                  <a:lnTo>
                    <a:pt x="0" y="606"/>
                  </a:lnTo>
                  <a:lnTo>
                    <a:pt x="4" y="612"/>
                  </a:lnTo>
                  <a:lnTo>
                    <a:pt x="6" y="610"/>
                  </a:lnTo>
                  <a:lnTo>
                    <a:pt x="28" y="588"/>
                  </a:lnTo>
                  <a:lnTo>
                    <a:pt x="48" y="564"/>
                  </a:lnTo>
                  <a:lnTo>
                    <a:pt x="68" y="540"/>
                  </a:lnTo>
                  <a:lnTo>
                    <a:pt x="86" y="514"/>
                  </a:lnTo>
                  <a:lnTo>
                    <a:pt x="102" y="488"/>
                  </a:lnTo>
                  <a:lnTo>
                    <a:pt x="118" y="462"/>
                  </a:lnTo>
                  <a:lnTo>
                    <a:pt x="132" y="434"/>
                  </a:lnTo>
                  <a:lnTo>
                    <a:pt x="144" y="406"/>
                  </a:lnTo>
                  <a:lnTo>
                    <a:pt x="156" y="376"/>
                  </a:lnTo>
                  <a:lnTo>
                    <a:pt x="166" y="346"/>
                  </a:lnTo>
                  <a:lnTo>
                    <a:pt x="176" y="316"/>
                  </a:lnTo>
                  <a:lnTo>
                    <a:pt x="182" y="284"/>
                  </a:lnTo>
                  <a:lnTo>
                    <a:pt x="188" y="252"/>
                  </a:lnTo>
                  <a:lnTo>
                    <a:pt x="192" y="220"/>
                  </a:lnTo>
                  <a:lnTo>
                    <a:pt x="194" y="188"/>
                  </a:lnTo>
                  <a:lnTo>
                    <a:pt x="196" y="154"/>
                  </a:lnTo>
                  <a:lnTo>
                    <a:pt x="194" y="116"/>
                  </a:lnTo>
                  <a:lnTo>
                    <a:pt x="190" y="76"/>
                  </a:lnTo>
                  <a:lnTo>
                    <a:pt x="184" y="38"/>
                  </a:lnTo>
                  <a:lnTo>
                    <a:pt x="176" y="0"/>
                  </a:lnTo>
                  <a:lnTo>
                    <a:pt x="168" y="0"/>
                  </a:lnTo>
                  <a:lnTo>
                    <a:pt x="176" y="38"/>
                  </a:lnTo>
                  <a:lnTo>
                    <a:pt x="182" y="76"/>
                  </a:lnTo>
                  <a:lnTo>
                    <a:pt x="186" y="116"/>
                  </a:lnTo>
                  <a:lnTo>
                    <a:pt x="188" y="154"/>
                  </a:lnTo>
                  <a:lnTo>
                    <a:pt x="186" y="188"/>
                  </a:lnTo>
                  <a:lnTo>
                    <a:pt x="184" y="220"/>
                  </a:lnTo>
                  <a:lnTo>
                    <a:pt x="180" y="252"/>
                  </a:lnTo>
                  <a:lnTo>
                    <a:pt x="174" y="284"/>
                  </a:lnTo>
                  <a:lnTo>
                    <a:pt x="168" y="314"/>
                  </a:lnTo>
                  <a:lnTo>
                    <a:pt x="158" y="344"/>
                  </a:lnTo>
                  <a:lnTo>
                    <a:pt x="148" y="374"/>
                  </a:lnTo>
                  <a:lnTo>
                    <a:pt x="138" y="402"/>
                  </a:lnTo>
                  <a:lnTo>
                    <a:pt x="124" y="430"/>
                  </a:lnTo>
                  <a:lnTo>
                    <a:pt x="110" y="458"/>
                  </a:lnTo>
                  <a:lnTo>
                    <a:pt x="96" y="484"/>
                  </a:lnTo>
                  <a:lnTo>
                    <a:pt x="78" y="510"/>
                  </a:lnTo>
                  <a:lnTo>
                    <a:pt x="62" y="536"/>
                  </a:lnTo>
                  <a:lnTo>
                    <a:pt x="42" y="560"/>
                  </a:lnTo>
                  <a:lnTo>
                    <a:pt x="22" y="582"/>
                  </a:lnTo>
                  <a:lnTo>
                    <a:pt x="2" y="60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2" name="Freeform 180"/>
            <p:cNvSpPr>
              <a:spLocks/>
            </p:cNvSpPr>
            <p:nvPr/>
          </p:nvSpPr>
          <p:spPr bwMode="auto">
            <a:xfrm>
              <a:off x="5310188" y="2347913"/>
              <a:ext cx="342900" cy="1028700"/>
            </a:xfrm>
            <a:custGeom>
              <a:avLst/>
              <a:gdLst>
                <a:gd name="T0" fmla="*/ 25201563 w 216"/>
                <a:gd name="T1" fmla="*/ 1587698438 h 648"/>
                <a:gd name="T2" fmla="*/ 25201563 w 216"/>
                <a:gd name="T3" fmla="*/ 1587698438 h 648"/>
                <a:gd name="T4" fmla="*/ 0 w 216"/>
                <a:gd name="T5" fmla="*/ 1612900000 h 648"/>
                <a:gd name="T6" fmla="*/ 0 w 216"/>
                <a:gd name="T7" fmla="*/ 1612900000 h 648"/>
                <a:gd name="T8" fmla="*/ 10080625 w 216"/>
                <a:gd name="T9" fmla="*/ 1633061250 h 648"/>
                <a:gd name="T10" fmla="*/ 10080625 w 216"/>
                <a:gd name="T11" fmla="*/ 1633061250 h 648"/>
                <a:gd name="T12" fmla="*/ 40322500 w 216"/>
                <a:gd name="T13" fmla="*/ 1602819375 h 648"/>
                <a:gd name="T14" fmla="*/ 40322500 w 216"/>
                <a:gd name="T15" fmla="*/ 1602819375 h 648"/>
                <a:gd name="T16" fmla="*/ 95765938 w 216"/>
                <a:gd name="T17" fmla="*/ 1542335625 h 648"/>
                <a:gd name="T18" fmla="*/ 151209375 w 216"/>
                <a:gd name="T19" fmla="*/ 1481851875 h 648"/>
                <a:gd name="T20" fmla="*/ 201612500 w 216"/>
                <a:gd name="T21" fmla="*/ 1416327813 h 648"/>
                <a:gd name="T22" fmla="*/ 246975313 w 216"/>
                <a:gd name="T23" fmla="*/ 1350803750 h 648"/>
                <a:gd name="T24" fmla="*/ 292338125 w 216"/>
                <a:gd name="T25" fmla="*/ 1280239375 h 648"/>
                <a:gd name="T26" fmla="*/ 332660625 w 216"/>
                <a:gd name="T27" fmla="*/ 1204634688 h 648"/>
                <a:gd name="T28" fmla="*/ 372983125 w 216"/>
                <a:gd name="T29" fmla="*/ 1134070313 h 648"/>
                <a:gd name="T30" fmla="*/ 408265313 w 216"/>
                <a:gd name="T31" fmla="*/ 1058465625 h 648"/>
                <a:gd name="T32" fmla="*/ 438507188 w 216"/>
                <a:gd name="T33" fmla="*/ 977820625 h 648"/>
                <a:gd name="T34" fmla="*/ 463708750 w 216"/>
                <a:gd name="T35" fmla="*/ 897175625 h 648"/>
                <a:gd name="T36" fmla="*/ 488910313 w 216"/>
                <a:gd name="T37" fmla="*/ 816530625 h 648"/>
                <a:gd name="T38" fmla="*/ 509071563 w 216"/>
                <a:gd name="T39" fmla="*/ 730845313 h 648"/>
                <a:gd name="T40" fmla="*/ 524192500 w 216"/>
                <a:gd name="T41" fmla="*/ 650200313 h 648"/>
                <a:gd name="T42" fmla="*/ 534273125 w 216"/>
                <a:gd name="T43" fmla="*/ 559474688 h 648"/>
                <a:gd name="T44" fmla="*/ 539313438 w 216"/>
                <a:gd name="T45" fmla="*/ 473789375 h 648"/>
                <a:gd name="T46" fmla="*/ 544353750 w 216"/>
                <a:gd name="T47" fmla="*/ 383063750 h 648"/>
                <a:gd name="T48" fmla="*/ 544353750 w 216"/>
                <a:gd name="T49" fmla="*/ 383063750 h 648"/>
                <a:gd name="T50" fmla="*/ 539313438 w 216"/>
                <a:gd name="T51" fmla="*/ 287297813 h 648"/>
                <a:gd name="T52" fmla="*/ 534273125 w 216"/>
                <a:gd name="T53" fmla="*/ 191531875 h 648"/>
                <a:gd name="T54" fmla="*/ 519152188 w 216"/>
                <a:gd name="T55" fmla="*/ 95765938 h 648"/>
                <a:gd name="T56" fmla="*/ 498990938 w 216"/>
                <a:gd name="T57" fmla="*/ 0 h 648"/>
                <a:gd name="T58" fmla="*/ 498990938 w 216"/>
                <a:gd name="T59" fmla="*/ 0 h 648"/>
                <a:gd name="T60" fmla="*/ 478829688 w 216"/>
                <a:gd name="T61" fmla="*/ 0 h 648"/>
                <a:gd name="T62" fmla="*/ 478829688 w 216"/>
                <a:gd name="T63" fmla="*/ 0 h 648"/>
                <a:gd name="T64" fmla="*/ 498990938 w 216"/>
                <a:gd name="T65" fmla="*/ 95765938 h 648"/>
                <a:gd name="T66" fmla="*/ 514111875 w 216"/>
                <a:gd name="T67" fmla="*/ 191531875 h 648"/>
                <a:gd name="T68" fmla="*/ 519152188 w 216"/>
                <a:gd name="T69" fmla="*/ 287297813 h 648"/>
                <a:gd name="T70" fmla="*/ 524192500 w 216"/>
                <a:gd name="T71" fmla="*/ 383063750 h 648"/>
                <a:gd name="T72" fmla="*/ 524192500 w 216"/>
                <a:gd name="T73" fmla="*/ 383063750 h 648"/>
                <a:gd name="T74" fmla="*/ 519152188 w 216"/>
                <a:gd name="T75" fmla="*/ 473789375 h 648"/>
                <a:gd name="T76" fmla="*/ 514111875 w 216"/>
                <a:gd name="T77" fmla="*/ 559474688 h 648"/>
                <a:gd name="T78" fmla="*/ 504031250 w 216"/>
                <a:gd name="T79" fmla="*/ 645160000 h 648"/>
                <a:gd name="T80" fmla="*/ 488910313 w 216"/>
                <a:gd name="T81" fmla="*/ 730845313 h 648"/>
                <a:gd name="T82" fmla="*/ 468749063 w 216"/>
                <a:gd name="T83" fmla="*/ 811490313 h 648"/>
                <a:gd name="T84" fmla="*/ 448587813 w 216"/>
                <a:gd name="T85" fmla="*/ 892135313 h 648"/>
                <a:gd name="T86" fmla="*/ 418345938 w 216"/>
                <a:gd name="T87" fmla="*/ 972780313 h 648"/>
                <a:gd name="T88" fmla="*/ 388104063 w 216"/>
                <a:gd name="T89" fmla="*/ 1048385000 h 648"/>
                <a:gd name="T90" fmla="*/ 388104063 w 216"/>
                <a:gd name="T91" fmla="*/ 1048385000 h 648"/>
                <a:gd name="T92" fmla="*/ 352821875 w 216"/>
                <a:gd name="T93" fmla="*/ 1123989688 h 648"/>
                <a:gd name="T94" fmla="*/ 317539688 w 216"/>
                <a:gd name="T95" fmla="*/ 1199594375 h 648"/>
                <a:gd name="T96" fmla="*/ 277217188 w 216"/>
                <a:gd name="T97" fmla="*/ 1270158750 h 648"/>
                <a:gd name="T98" fmla="*/ 231854375 w 216"/>
                <a:gd name="T99" fmla="*/ 1335682813 h 648"/>
                <a:gd name="T100" fmla="*/ 186491563 w 216"/>
                <a:gd name="T101" fmla="*/ 1406247188 h 648"/>
                <a:gd name="T102" fmla="*/ 136088438 w 216"/>
                <a:gd name="T103" fmla="*/ 1466730938 h 648"/>
                <a:gd name="T104" fmla="*/ 80645000 w 216"/>
                <a:gd name="T105" fmla="*/ 1532255000 h 648"/>
                <a:gd name="T106" fmla="*/ 25201563 w 216"/>
                <a:gd name="T107" fmla="*/ 1587698438 h 648"/>
                <a:gd name="T108" fmla="*/ 25201563 w 216"/>
                <a:gd name="T109" fmla="*/ 1587698438 h 64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16" h="648">
                  <a:moveTo>
                    <a:pt x="10" y="630"/>
                  </a:moveTo>
                  <a:lnTo>
                    <a:pt x="10" y="630"/>
                  </a:lnTo>
                  <a:lnTo>
                    <a:pt x="0" y="640"/>
                  </a:lnTo>
                  <a:lnTo>
                    <a:pt x="4" y="648"/>
                  </a:lnTo>
                  <a:lnTo>
                    <a:pt x="16" y="636"/>
                  </a:lnTo>
                  <a:lnTo>
                    <a:pt x="38" y="612"/>
                  </a:lnTo>
                  <a:lnTo>
                    <a:pt x="60" y="588"/>
                  </a:lnTo>
                  <a:lnTo>
                    <a:pt x="80" y="562"/>
                  </a:lnTo>
                  <a:lnTo>
                    <a:pt x="98" y="536"/>
                  </a:lnTo>
                  <a:lnTo>
                    <a:pt x="116" y="508"/>
                  </a:lnTo>
                  <a:lnTo>
                    <a:pt x="132" y="478"/>
                  </a:lnTo>
                  <a:lnTo>
                    <a:pt x="148" y="450"/>
                  </a:lnTo>
                  <a:lnTo>
                    <a:pt x="162" y="420"/>
                  </a:lnTo>
                  <a:lnTo>
                    <a:pt x="174" y="388"/>
                  </a:lnTo>
                  <a:lnTo>
                    <a:pt x="184" y="356"/>
                  </a:lnTo>
                  <a:lnTo>
                    <a:pt x="194" y="324"/>
                  </a:lnTo>
                  <a:lnTo>
                    <a:pt x="202" y="290"/>
                  </a:lnTo>
                  <a:lnTo>
                    <a:pt x="208" y="258"/>
                  </a:lnTo>
                  <a:lnTo>
                    <a:pt x="212" y="222"/>
                  </a:lnTo>
                  <a:lnTo>
                    <a:pt x="214" y="188"/>
                  </a:lnTo>
                  <a:lnTo>
                    <a:pt x="216" y="152"/>
                  </a:lnTo>
                  <a:lnTo>
                    <a:pt x="214" y="114"/>
                  </a:lnTo>
                  <a:lnTo>
                    <a:pt x="212" y="76"/>
                  </a:lnTo>
                  <a:lnTo>
                    <a:pt x="206" y="38"/>
                  </a:lnTo>
                  <a:lnTo>
                    <a:pt x="198" y="0"/>
                  </a:lnTo>
                  <a:lnTo>
                    <a:pt x="190" y="0"/>
                  </a:lnTo>
                  <a:lnTo>
                    <a:pt x="198" y="38"/>
                  </a:lnTo>
                  <a:lnTo>
                    <a:pt x="204" y="76"/>
                  </a:lnTo>
                  <a:lnTo>
                    <a:pt x="206" y="114"/>
                  </a:lnTo>
                  <a:lnTo>
                    <a:pt x="208" y="152"/>
                  </a:lnTo>
                  <a:lnTo>
                    <a:pt x="206" y="188"/>
                  </a:lnTo>
                  <a:lnTo>
                    <a:pt x="204" y="222"/>
                  </a:lnTo>
                  <a:lnTo>
                    <a:pt x="200" y="256"/>
                  </a:lnTo>
                  <a:lnTo>
                    <a:pt x="194" y="290"/>
                  </a:lnTo>
                  <a:lnTo>
                    <a:pt x="186" y="322"/>
                  </a:lnTo>
                  <a:lnTo>
                    <a:pt x="178" y="354"/>
                  </a:lnTo>
                  <a:lnTo>
                    <a:pt x="166" y="386"/>
                  </a:lnTo>
                  <a:lnTo>
                    <a:pt x="154" y="416"/>
                  </a:lnTo>
                  <a:lnTo>
                    <a:pt x="140" y="446"/>
                  </a:lnTo>
                  <a:lnTo>
                    <a:pt x="126" y="476"/>
                  </a:lnTo>
                  <a:lnTo>
                    <a:pt x="110" y="504"/>
                  </a:lnTo>
                  <a:lnTo>
                    <a:pt x="92" y="530"/>
                  </a:lnTo>
                  <a:lnTo>
                    <a:pt x="74" y="558"/>
                  </a:lnTo>
                  <a:lnTo>
                    <a:pt x="54" y="582"/>
                  </a:lnTo>
                  <a:lnTo>
                    <a:pt x="32" y="608"/>
                  </a:lnTo>
                  <a:lnTo>
                    <a:pt x="10" y="63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3" name="Freeform 181"/>
            <p:cNvSpPr>
              <a:spLocks/>
            </p:cNvSpPr>
            <p:nvPr/>
          </p:nvSpPr>
          <p:spPr bwMode="auto">
            <a:xfrm>
              <a:off x="5338763" y="2351088"/>
              <a:ext cx="377825" cy="1082675"/>
            </a:xfrm>
            <a:custGeom>
              <a:avLst/>
              <a:gdLst>
                <a:gd name="T0" fmla="*/ 0 w 238"/>
                <a:gd name="T1" fmla="*/ 1703625625 h 682"/>
                <a:gd name="T2" fmla="*/ 0 w 238"/>
                <a:gd name="T3" fmla="*/ 1703625625 h 682"/>
                <a:gd name="T4" fmla="*/ 10080625 w 238"/>
                <a:gd name="T5" fmla="*/ 1718746563 h 682"/>
                <a:gd name="T6" fmla="*/ 10080625 w 238"/>
                <a:gd name="T7" fmla="*/ 1718746563 h 682"/>
                <a:gd name="T8" fmla="*/ 65524063 w 238"/>
                <a:gd name="T9" fmla="*/ 1668343438 h 682"/>
                <a:gd name="T10" fmla="*/ 65524063 w 238"/>
                <a:gd name="T11" fmla="*/ 1668343438 h 682"/>
                <a:gd name="T12" fmla="*/ 126007813 w 238"/>
                <a:gd name="T13" fmla="*/ 1607859688 h 682"/>
                <a:gd name="T14" fmla="*/ 181451250 w 238"/>
                <a:gd name="T15" fmla="*/ 1542335625 h 682"/>
                <a:gd name="T16" fmla="*/ 236894688 w 238"/>
                <a:gd name="T17" fmla="*/ 1471771250 h 682"/>
                <a:gd name="T18" fmla="*/ 287297813 w 238"/>
                <a:gd name="T19" fmla="*/ 1401206875 h 682"/>
                <a:gd name="T20" fmla="*/ 332660625 w 238"/>
                <a:gd name="T21" fmla="*/ 1325602188 h 682"/>
                <a:gd name="T22" fmla="*/ 378023438 w 238"/>
                <a:gd name="T23" fmla="*/ 1249997500 h 682"/>
                <a:gd name="T24" fmla="*/ 418345938 w 238"/>
                <a:gd name="T25" fmla="*/ 1169352500 h 682"/>
                <a:gd name="T26" fmla="*/ 453628125 w 238"/>
                <a:gd name="T27" fmla="*/ 1088707500 h 682"/>
                <a:gd name="T28" fmla="*/ 488910313 w 238"/>
                <a:gd name="T29" fmla="*/ 1008062500 h 682"/>
                <a:gd name="T30" fmla="*/ 514111875 w 238"/>
                <a:gd name="T31" fmla="*/ 922377188 h 682"/>
                <a:gd name="T32" fmla="*/ 539313438 w 238"/>
                <a:gd name="T33" fmla="*/ 836691875 h 682"/>
                <a:gd name="T34" fmla="*/ 559474688 w 238"/>
                <a:gd name="T35" fmla="*/ 745966250 h 682"/>
                <a:gd name="T36" fmla="*/ 579635938 w 238"/>
                <a:gd name="T37" fmla="*/ 660280938 h 682"/>
                <a:gd name="T38" fmla="*/ 589716563 w 238"/>
                <a:gd name="T39" fmla="*/ 564515000 h 682"/>
                <a:gd name="T40" fmla="*/ 594756875 w 238"/>
                <a:gd name="T41" fmla="*/ 473789375 h 682"/>
                <a:gd name="T42" fmla="*/ 599797188 w 238"/>
                <a:gd name="T43" fmla="*/ 378023438 h 682"/>
                <a:gd name="T44" fmla="*/ 599797188 w 238"/>
                <a:gd name="T45" fmla="*/ 378023438 h 682"/>
                <a:gd name="T46" fmla="*/ 594756875 w 238"/>
                <a:gd name="T47" fmla="*/ 282257500 h 682"/>
                <a:gd name="T48" fmla="*/ 589716563 w 238"/>
                <a:gd name="T49" fmla="*/ 186491563 h 682"/>
                <a:gd name="T50" fmla="*/ 574595625 w 238"/>
                <a:gd name="T51" fmla="*/ 95765938 h 682"/>
                <a:gd name="T52" fmla="*/ 559474688 w 238"/>
                <a:gd name="T53" fmla="*/ 5040313 h 682"/>
                <a:gd name="T54" fmla="*/ 559474688 w 238"/>
                <a:gd name="T55" fmla="*/ 5040313 h 682"/>
                <a:gd name="T56" fmla="*/ 539313438 w 238"/>
                <a:gd name="T57" fmla="*/ 0 h 682"/>
                <a:gd name="T58" fmla="*/ 539313438 w 238"/>
                <a:gd name="T59" fmla="*/ 0 h 682"/>
                <a:gd name="T60" fmla="*/ 554434375 w 238"/>
                <a:gd name="T61" fmla="*/ 95765938 h 682"/>
                <a:gd name="T62" fmla="*/ 569555313 w 238"/>
                <a:gd name="T63" fmla="*/ 186491563 h 682"/>
                <a:gd name="T64" fmla="*/ 574595625 w 238"/>
                <a:gd name="T65" fmla="*/ 282257500 h 682"/>
                <a:gd name="T66" fmla="*/ 579635938 w 238"/>
                <a:gd name="T67" fmla="*/ 378023438 h 682"/>
                <a:gd name="T68" fmla="*/ 579635938 w 238"/>
                <a:gd name="T69" fmla="*/ 378023438 h 682"/>
                <a:gd name="T70" fmla="*/ 574595625 w 238"/>
                <a:gd name="T71" fmla="*/ 473789375 h 682"/>
                <a:gd name="T72" fmla="*/ 569555313 w 238"/>
                <a:gd name="T73" fmla="*/ 564515000 h 682"/>
                <a:gd name="T74" fmla="*/ 559474688 w 238"/>
                <a:gd name="T75" fmla="*/ 655240625 h 682"/>
                <a:gd name="T76" fmla="*/ 539313438 w 238"/>
                <a:gd name="T77" fmla="*/ 745966250 h 682"/>
                <a:gd name="T78" fmla="*/ 519152188 w 238"/>
                <a:gd name="T79" fmla="*/ 831651563 h 682"/>
                <a:gd name="T80" fmla="*/ 498990938 w 238"/>
                <a:gd name="T81" fmla="*/ 917336875 h 682"/>
                <a:gd name="T82" fmla="*/ 468749063 w 238"/>
                <a:gd name="T83" fmla="*/ 1003022188 h 682"/>
                <a:gd name="T84" fmla="*/ 438507188 w 238"/>
                <a:gd name="T85" fmla="*/ 1083667188 h 682"/>
                <a:gd name="T86" fmla="*/ 438507188 w 238"/>
                <a:gd name="T87" fmla="*/ 1083667188 h 682"/>
                <a:gd name="T88" fmla="*/ 398184688 w 238"/>
                <a:gd name="T89" fmla="*/ 1164312188 h 682"/>
                <a:gd name="T90" fmla="*/ 362902500 w 238"/>
                <a:gd name="T91" fmla="*/ 1239916875 h 682"/>
                <a:gd name="T92" fmla="*/ 317539688 w 238"/>
                <a:gd name="T93" fmla="*/ 1315521563 h 682"/>
                <a:gd name="T94" fmla="*/ 272176875 w 238"/>
                <a:gd name="T95" fmla="*/ 1391126250 h 682"/>
                <a:gd name="T96" fmla="*/ 221773750 w 238"/>
                <a:gd name="T97" fmla="*/ 1461690625 h 682"/>
                <a:gd name="T98" fmla="*/ 166330313 w 238"/>
                <a:gd name="T99" fmla="*/ 1527214688 h 682"/>
                <a:gd name="T100" fmla="*/ 110886875 w 238"/>
                <a:gd name="T101" fmla="*/ 1592738750 h 682"/>
                <a:gd name="T102" fmla="*/ 50403125 w 238"/>
                <a:gd name="T103" fmla="*/ 1658262813 h 682"/>
                <a:gd name="T104" fmla="*/ 50403125 w 238"/>
                <a:gd name="T105" fmla="*/ 1658262813 h 682"/>
                <a:gd name="T106" fmla="*/ 0 w 238"/>
                <a:gd name="T107" fmla="*/ 1703625625 h 682"/>
                <a:gd name="T108" fmla="*/ 0 w 238"/>
                <a:gd name="T109" fmla="*/ 1703625625 h 682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38" h="682">
                  <a:moveTo>
                    <a:pt x="0" y="676"/>
                  </a:moveTo>
                  <a:lnTo>
                    <a:pt x="0" y="676"/>
                  </a:lnTo>
                  <a:lnTo>
                    <a:pt x="4" y="682"/>
                  </a:lnTo>
                  <a:lnTo>
                    <a:pt x="26" y="662"/>
                  </a:lnTo>
                  <a:lnTo>
                    <a:pt x="50" y="638"/>
                  </a:lnTo>
                  <a:lnTo>
                    <a:pt x="72" y="612"/>
                  </a:lnTo>
                  <a:lnTo>
                    <a:pt x="94" y="584"/>
                  </a:lnTo>
                  <a:lnTo>
                    <a:pt x="114" y="556"/>
                  </a:lnTo>
                  <a:lnTo>
                    <a:pt x="132" y="526"/>
                  </a:lnTo>
                  <a:lnTo>
                    <a:pt x="150" y="496"/>
                  </a:lnTo>
                  <a:lnTo>
                    <a:pt x="166" y="464"/>
                  </a:lnTo>
                  <a:lnTo>
                    <a:pt x="180" y="432"/>
                  </a:lnTo>
                  <a:lnTo>
                    <a:pt x="194" y="400"/>
                  </a:lnTo>
                  <a:lnTo>
                    <a:pt x="204" y="366"/>
                  </a:lnTo>
                  <a:lnTo>
                    <a:pt x="214" y="332"/>
                  </a:lnTo>
                  <a:lnTo>
                    <a:pt x="222" y="296"/>
                  </a:lnTo>
                  <a:lnTo>
                    <a:pt x="230" y="262"/>
                  </a:lnTo>
                  <a:lnTo>
                    <a:pt x="234" y="224"/>
                  </a:lnTo>
                  <a:lnTo>
                    <a:pt x="236" y="188"/>
                  </a:lnTo>
                  <a:lnTo>
                    <a:pt x="238" y="150"/>
                  </a:lnTo>
                  <a:lnTo>
                    <a:pt x="236" y="112"/>
                  </a:lnTo>
                  <a:lnTo>
                    <a:pt x="234" y="74"/>
                  </a:lnTo>
                  <a:lnTo>
                    <a:pt x="228" y="38"/>
                  </a:lnTo>
                  <a:lnTo>
                    <a:pt x="222" y="2"/>
                  </a:lnTo>
                  <a:lnTo>
                    <a:pt x="214" y="0"/>
                  </a:lnTo>
                  <a:lnTo>
                    <a:pt x="220" y="38"/>
                  </a:lnTo>
                  <a:lnTo>
                    <a:pt x="226" y="74"/>
                  </a:lnTo>
                  <a:lnTo>
                    <a:pt x="228" y="112"/>
                  </a:lnTo>
                  <a:lnTo>
                    <a:pt x="230" y="150"/>
                  </a:lnTo>
                  <a:lnTo>
                    <a:pt x="228" y="188"/>
                  </a:lnTo>
                  <a:lnTo>
                    <a:pt x="226" y="224"/>
                  </a:lnTo>
                  <a:lnTo>
                    <a:pt x="222" y="260"/>
                  </a:lnTo>
                  <a:lnTo>
                    <a:pt x="214" y="296"/>
                  </a:lnTo>
                  <a:lnTo>
                    <a:pt x="206" y="330"/>
                  </a:lnTo>
                  <a:lnTo>
                    <a:pt x="198" y="364"/>
                  </a:lnTo>
                  <a:lnTo>
                    <a:pt x="186" y="398"/>
                  </a:lnTo>
                  <a:lnTo>
                    <a:pt x="174" y="430"/>
                  </a:lnTo>
                  <a:lnTo>
                    <a:pt x="158" y="462"/>
                  </a:lnTo>
                  <a:lnTo>
                    <a:pt x="144" y="492"/>
                  </a:lnTo>
                  <a:lnTo>
                    <a:pt x="126" y="522"/>
                  </a:lnTo>
                  <a:lnTo>
                    <a:pt x="108" y="552"/>
                  </a:lnTo>
                  <a:lnTo>
                    <a:pt x="88" y="580"/>
                  </a:lnTo>
                  <a:lnTo>
                    <a:pt x="66" y="606"/>
                  </a:lnTo>
                  <a:lnTo>
                    <a:pt x="44" y="632"/>
                  </a:lnTo>
                  <a:lnTo>
                    <a:pt x="20" y="658"/>
                  </a:lnTo>
                  <a:lnTo>
                    <a:pt x="0" y="67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4" name="Freeform 182"/>
            <p:cNvSpPr>
              <a:spLocks/>
            </p:cNvSpPr>
            <p:nvPr/>
          </p:nvSpPr>
          <p:spPr bwMode="auto">
            <a:xfrm>
              <a:off x="5367338" y="2357438"/>
              <a:ext cx="412750" cy="1139825"/>
            </a:xfrm>
            <a:custGeom>
              <a:avLst/>
              <a:gdLst>
                <a:gd name="T0" fmla="*/ 0 w 260"/>
                <a:gd name="T1" fmla="*/ 1789310938 h 718"/>
                <a:gd name="T2" fmla="*/ 0 w 260"/>
                <a:gd name="T3" fmla="*/ 1789310938 h 718"/>
                <a:gd name="T4" fmla="*/ 10080625 w 260"/>
                <a:gd name="T5" fmla="*/ 1809472188 h 718"/>
                <a:gd name="T6" fmla="*/ 10080625 w 260"/>
                <a:gd name="T7" fmla="*/ 1809472188 h 718"/>
                <a:gd name="T8" fmla="*/ 90725625 w 260"/>
                <a:gd name="T9" fmla="*/ 1733867500 h 718"/>
                <a:gd name="T10" fmla="*/ 90725625 w 260"/>
                <a:gd name="T11" fmla="*/ 1733867500 h 718"/>
                <a:gd name="T12" fmla="*/ 151209375 w 260"/>
                <a:gd name="T13" fmla="*/ 1663303125 h 718"/>
                <a:gd name="T14" fmla="*/ 211693125 w 260"/>
                <a:gd name="T15" fmla="*/ 1592738750 h 718"/>
                <a:gd name="T16" fmla="*/ 272176875 w 260"/>
                <a:gd name="T17" fmla="*/ 1522174375 h 718"/>
                <a:gd name="T18" fmla="*/ 322580000 w 260"/>
                <a:gd name="T19" fmla="*/ 1446569688 h 718"/>
                <a:gd name="T20" fmla="*/ 372983125 w 260"/>
                <a:gd name="T21" fmla="*/ 1370965000 h 718"/>
                <a:gd name="T22" fmla="*/ 423386250 w 260"/>
                <a:gd name="T23" fmla="*/ 1290320000 h 718"/>
                <a:gd name="T24" fmla="*/ 463708750 w 260"/>
                <a:gd name="T25" fmla="*/ 1204634688 h 718"/>
                <a:gd name="T26" fmla="*/ 504031250 w 260"/>
                <a:gd name="T27" fmla="*/ 1118949375 h 718"/>
                <a:gd name="T28" fmla="*/ 539313438 w 260"/>
                <a:gd name="T29" fmla="*/ 1033264063 h 718"/>
                <a:gd name="T30" fmla="*/ 569555313 w 260"/>
                <a:gd name="T31" fmla="*/ 942538438 h 718"/>
                <a:gd name="T32" fmla="*/ 594756875 w 260"/>
                <a:gd name="T33" fmla="*/ 851812813 h 718"/>
                <a:gd name="T34" fmla="*/ 614918125 w 260"/>
                <a:gd name="T35" fmla="*/ 756046875 h 718"/>
                <a:gd name="T36" fmla="*/ 630039063 w 260"/>
                <a:gd name="T37" fmla="*/ 665321250 h 718"/>
                <a:gd name="T38" fmla="*/ 645160000 w 260"/>
                <a:gd name="T39" fmla="*/ 569555313 h 718"/>
                <a:gd name="T40" fmla="*/ 650200313 w 260"/>
                <a:gd name="T41" fmla="*/ 468749063 h 718"/>
                <a:gd name="T42" fmla="*/ 655240625 w 260"/>
                <a:gd name="T43" fmla="*/ 367942813 h 718"/>
                <a:gd name="T44" fmla="*/ 655240625 w 260"/>
                <a:gd name="T45" fmla="*/ 367942813 h 718"/>
                <a:gd name="T46" fmla="*/ 650200313 w 260"/>
                <a:gd name="T47" fmla="*/ 277217188 h 718"/>
                <a:gd name="T48" fmla="*/ 645160000 w 260"/>
                <a:gd name="T49" fmla="*/ 186491563 h 718"/>
                <a:gd name="T50" fmla="*/ 635079375 w 260"/>
                <a:gd name="T51" fmla="*/ 95765938 h 718"/>
                <a:gd name="T52" fmla="*/ 619958438 w 260"/>
                <a:gd name="T53" fmla="*/ 5040313 h 718"/>
                <a:gd name="T54" fmla="*/ 619958438 w 260"/>
                <a:gd name="T55" fmla="*/ 5040313 h 718"/>
                <a:gd name="T56" fmla="*/ 599797188 w 260"/>
                <a:gd name="T57" fmla="*/ 0 h 718"/>
                <a:gd name="T58" fmla="*/ 599797188 w 260"/>
                <a:gd name="T59" fmla="*/ 0 h 718"/>
                <a:gd name="T60" fmla="*/ 614918125 w 260"/>
                <a:gd name="T61" fmla="*/ 90725625 h 718"/>
                <a:gd name="T62" fmla="*/ 624998750 w 260"/>
                <a:gd name="T63" fmla="*/ 181451250 h 718"/>
                <a:gd name="T64" fmla="*/ 630039063 w 260"/>
                <a:gd name="T65" fmla="*/ 277217188 h 718"/>
                <a:gd name="T66" fmla="*/ 635079375 w 260"/>
                <a:gd name="T67" fmla="*/ 367942813 h 718"/>
                <a:gd name="T68" fmla="*/ 635079375 w 260"/>
                <a:gd name="T69" fmla="*/ 367942813 h 718"/>
                <a:gd name="T70" fmla="*/ 630039063 w 260"/>
                <a:gd name="T71" fmla="*/ 468749063 h 718"/>
                <a:gd name="T72" fmla="*/ 624998750 w 260"/>
                <a:gd name="T73" fmla="*/ 564515000 h 718"/>
                <a:gd name="T74" fmla="*/ 609877813 w 260"/>
                <a:gd name="T75" fmla="*/ 660280938 h 718"/>
                <a:gd name="T76" fmla="*/ 594756875 w 260"/>
                <a:gd name="T77" fmla="*/ 756046875 h 718"/>
                <a:gd name="T78" fmla="*/ 574595625 w 260"/>
                <a:gd name="T79" fmla="*/ 846772500 h 718"/>
                <a:gd name="T80" fmla="*/ 549394063 w 260"/>
                <a:gd name="T81" fmla="*/ 937498125 h 718"/>
                <a:gd name="T82" fmla="*/ 519152188 w 260"/>
                <a:gd name="T83" fmla="*/ 1023183438 h 718"/>
                <a:gd name="T84" fmla="*/ 483870000 w 260"/>
                <a:gd name="T85" fmla="*/ 1113909063 h 718"/>
                <a:gd name="T86" fmla="*/ 483870000 w 260"/>
                <a:gd name="T87" fmla="*/ 1113909063 h 718"/>
                <a:gd name="T88" fmla="*/ 443547500 w 260"/>
                <a:gd name="T89" fmla="*/ 1194554063 h 718"/>
                <a:gd name="T90" fmla="*/ 403225000 w 260"/>
                <a:gd name="T91" fmla="*/ 1280239375 h 718"/>
                <a:gd name="T92" fmla="*/ 357862188 w 260"/>
                <a:gd name="T93" fmla="*/ 1355844063 h 718"/>
                <a:gd name="T94" fmla="*/ 307459063 w 260"/>
                <a:gd name="T95" fmla="*/ 1436489063 h 718"/>
                <a:gd name="T96" fmla="*/ 257055938 w 260"/>
                <a:gd name="T97" fmla="*/ 1512093750 h 718"/>
                <a:gd name="T98" fmla="*/ 196572188 w 260"/>
                <a:gd name="T99" fmla="*/ 1582658125 h 718"/>
                <a:gd name="T100" fmla="*/ 141128750 w 260"/>
                <a:gd name="T101" fmla="*/ 1653222500 h 718"/>
                <a:gd name="T102" fmla="*/ 75604688 w 260"/>
                <a:gd name="T103" fmla="*/ 1718746563 h 718"/>
                <a:gd name="T104" fmla="*/ 75604688 w 260"/>
                <a:gd name="T105" fmla="*/ 1718746563 h 718"/>
                <a:gd name="T106" fmla="*/ 0 w 260"/>
                <a:gd name="T107" fmla="*/ 1789310938 h 718"/>
                <a:gd name="T108" fmla="*/ 0 w 260"/>
                <a:gd name="T109" fmla="*/ 1789310938 h 718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260" h="718">
                  <a:moveTo>
                    <a:pt x="0" y="710"/>
                  </a:moveTo>
                  <a:lnTo>
                    <a:pt x="0" y="710"/>
                  </a:lnTo>
                  <a:lnTo>
                    <a:pt x="4" y="718"/>
                  </a:lnTo>
                  <a:lnTo>
                    <a:pt x="36" y="688"/>
                  </a:lnTo>
                  <a:lnTo>
                    <a:pt x="60" y="660"/>
                  </a:lnTo>
                  <a:lnTo>
                    <a:pt x="84" y="632"/>
                  </a:lnTo>
                  <a:lnTo>
                    <a:pt x="108" y="604"/>
                  </a:lnTo>
                  <a:lnTo>
                    <a:pt x="128" y="574"/>
                  </a:lnTo>
                  <a:lnTo>
                    <a:pt x="148" y="544"/>
                  </a:lnTo>
                  <a:lnTo>
                    <a:pt x="168" y="512"/>
                  </a:lnTo>
                  <a:lnTo>
                    <a:pt x="184" y="478"/>
                  </a:lnTo>
                  <a:lnTo>
                    <a:pt x="200" y="444"/>
                  </a:lnTo>
                  <a:lnTo>
                    <a:pt x="214" y="410"/>
                  </a:lnTo>
                  <a:lnTo>
                    <a:pt x="226" y="374"/>
                  </a:lnTo>
                  <a:lnTo>
                    <a:pt x="236" y="338"/>
                  </a:lnTo>
                  <a:lnTo>
                    <a:pt x="244" y="300"/>
                  </a:lnTo>
                  <a:lnTo>
                    <a:pt x="250" y="264"/>
                  </a:lnTo>
                  <a:lnTo>
                    <a:pt x="256" y="226"/>
                  </a:lnTo>
                  <a:lnTo>
                    <a:pt x="258" y="186"/>
                  </a:lnTo>
                  <a:lnTo>
                    <a:pt x="260" y="146"/>
                  </a:lnTo>
                  <a:lnTo>
                    <a:pt x="258" y="110"/>
                  </a:lnTo>
                  <a:lnTo>
                    <a:pt x="256" y="74"/>
                  </a:lnTo>
                  <a:lnTo>
                    <a:pt x="252" y="38"/>
                  </a:lnTo>
                  <a:lnTo>
                    <a:pt x="246" y="2"/>
                  </a:lnTo>
                  <a:lnTo>
                    <a:pt x="238" y="0"/>
                  </a:lnTo>
                  <a:lnTo>
                    <a:pt x="244" y="36"/>
                  </a:lnTo>
                  <a:lnTo>
                    <a:pt x="248" y="72"/>
                  </a:lnTo>
                  <a:lnTo>
                    <a:pt x="250" y="110"/>
                  </a:lnTo>
                  <a:lnTo>
                    <a:pt x="252" y="146"/>
                  </a:lnTo>
                  <a:lnTo>
                    <a:pt x="250" y="186"/>
                  </a:lnTo>
                  <a:lnTo>
                    <a:pt x="248" y="224"/>
                  </a:lnTo>
                  <a:lnTo>
                    <a:pt x="242" y="262"/>
                  </a:lnTo>
                  <a:lnTo>
                    <a:pt x="236" y="300"/>
                  </a:lnTo>
                  <a:lnTo>
                    <a:pt x="228" y="336"/>
                  </a:lnTo>
                  <a:lnTo>
                    <a:pt x="218" y="372"/>
                  </a:lnTo>
                  <a:lnTo>
                    <a:pt x="206" y="406"/>
                  </a:lnTo>
                  <a:lnTo>
                    <a:pt x="192" y="442"/>
                  </a:lnTo>
                  <a:lnTo>
                    <a:pt x="176" y="474"/>
                  </a:lnTo>
                  <a:lnTo>
                    <a:pt x="160" y="508"/>
                  </a:lnTo>
                  <a:lnTo>
                    <a:pt x="142" y="538"/>
                  </a:lnTo>
                  <a:lnTo>
                    <a:pt x="122" y="570"/>
                  </a:lnTo>
                  <a:lnTo>
                    <a:pt x="102" y="600"/>
                  </a:lnTo>
                  <a:lnTo>
                    <a:pt x="78" y="628"/>
                  </a:lnTo>
                  <a:lnTo>
                    <a:pt x="56" y="656"/>
                  </a:lnTo>
                  <a:lnTo>
                    <a:pt x="30" y="682"/>
                  </a:lnTo>
                  <a:lnTo>
                    <a:pt x="0" y="71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5" name="Freeform 183"/>
            <p:cNvSpPr>
              <a:spLocks/>
            </p:cNvSpPr>
            <p:nvPr/>
          </p:nvSpPr>
          <p:spPr bwMode="auto">
            <a:xfrm>
              <a:off x="5392738" y="2366963"/>
              <a:ext cx="450850" cy="1190625"/>
            </a:xfrm>
            <a:custGeom>
              <a:avLst/>
              <a:gdLst>
                <a:gd name="T0" fmla="*/ 0 w 284"/>
                <a:gd name="T1" fmla="*/ 1869955938 h 750"/>
                <a:gd name="T2" fmla="*/ 0 w 284"/>
                <a:gd name="T3" fmla="*/ 1869955938 h 750"/>
                <a:gd name="T4" fmla="*/ 10080625 w 284"/>
                <a:gd name="T5" fmla="*/ 1890117188 h 750"/>
                <a:gd name="T6" fmla="*/ 10080625 w 284"/>
                <a:gd name="T7" fmla="*/ 1890117188 h 750"/>
                <a:gd name="T8" fmla="*/ 65524063 w 284"/>
                <a:gd name="T9" fmla="*/ 1839714063 h 750"/>
                <a:gd name="T10" fmla="*/ 120967500 w 284"/>
                <a:gd name="T11" fmla="*/ 1789310938 h 750"/>
                <a:gd name="T12" fmla="*/ 120967500 w 284"/>
                <a:gd name="T13" fmla="*/ 1789310938 h 750"/>
                <a:gd name="T14" fmla="*/ 186491563 w 284"/>
                <a:gd name="T15" fmla="*/ 1718746563 h 750"/>
                <a:gd name="T16" fmla="*/ 252015625 w 284"/>
                <a:gd name="T17" fmla="*/ 1643141875 h 750"/>
                <a:gd name="T18" fmla="*/ 312499375 w 284"/>
                <a:gd name="T19" fmla="*/ 1567537188 h 750"/>
                <a:gd name="T20" fmla="*/ 367942813 w 284"/>
                <a:gd name="T21" fmla="*/ 1486892188 h 750"/>
                <a:gd name="T22" fmla="*/ 423386250 w 284"/>
                <a:gd name="T23" fmla="*/ 1406247188 h 750"/>
                <a:gd name="T24" fmla="*/ 468749063 w 284"/>
                <a:gd name="T25" fmla="*/ 1320561875 h 750"/>
                <a:gd name="T26" fmla="*/ 514111875 w 284"/>
                <a:gd name="T27" fmla="*/ 1234876563 h 750"/>
                <a:gd name="T28" fmla="*/ 554434375 w 284"/>
                <a:gd name="T29" fmla="*/ 1144150938 h 750"/>
                <a:gd name="T30" fmla="*/ 589716563 w 284"/>
                <a:gd name="T31" fmla="*/ 1053425313 h 750"/>
                <a:gd name="T32" fmla="*/ 624998750 w 284"/>
                <a:gd name="T33" fmla="*/ 957659375 h 750"/>
                <a:gd name="T34" fmla="*/ 650200313 w 284"/>
                <a:gd name="T35" fmla="*/ 861893438 h 750"/>
                <a:gd name="T36" fmla="*/ 675401875 w 284"/>
                <a:gd name="T37" fmla="*/ 761087188 h 750"/>
                <a:gd name="T38" fmla="*/ 690522813 w 284"/>
                <a:gd name="T39" fmla="*/ 665321250 h 750"/>
                <a:gd name="T40" fmla="*/ 705643750 w 284"/>
                <a:gd name="T41" fmla="*/ 564515000 h 750"/>
                <a:gd name="T42" fmla="*/ 710684063 w 284"/>
                <a:gd name="T43" fmla="*/ 458668438 h 750"/>
                <a:gd name="T44" fmla="*/ 715724375 w 284"/>
                <a:gd name="T45" fmla="*/ 352821875 h 750"/>
                <a:gd name="T46" fmla="*/ 715724375 w 284"/>
                <a:gd name="T47" fmla="*/ 352821875 h 750"/>
                <a:gd name="T48" fmla="*/ 710684063 w 284"/>
                <a:gd name="T49" fmla="*/ 267136563 h 750"/>
                <a:gd name="T50" fmla="*/ 705643750 w 284"/>
                <a:gd name="T51" fmla="*/ 176410938 h 750"/>
                <a:gd name="T52" fmla="*/ 695563125 w 284"/>
                <a:gd name="T53" fmla="*/ 90725625 h 750"/>
                <a:gd name="T54" fmla="*/ 685482500 w 284"/>
                <a:gd name="T55" fmla="*/ 5040313 h 750"/>
                <a:gd name="T56" fmla="*/ 685482500 w 284"/>
                <a:gd name="T57" fmla="*/ 5040313 h 750"/>
                <a:gd name="T58" fmla="*/ 665321250 w 284"/>
                <a:gd name="T59" fmla="*/ 0 h 750"/>
                <a:gd name="T60" fmla="*/ 665321250 w 284"/>
                <a:gd name="T61" fmla="*/ 0 h 750"/>
                <a:gd name="T62" fmla="*/ 675401875 w 284"/>
                <a:gd name="T63" fmla="*/ 85685313 h 750"/>
                <a:gd name="T64" fmla="*/ 685482500 w 284"/>
                <a:gd name="T65" fmla="*/ 176410938 h 750"/>
                <a:gd name="T66" fmla="*/ 690522813 w 284"/>
                <a:gd name="T67" fmla="*/ 267136563 h 750"/>
                <a:gd name="T68" fmla="*/ 695563125 w 284"/>
                <a:gd name="T69" fmla="*/ 352821875 h 750"/>
                <a:gd name="T70" fmla="*/ 695563125 w 284"/>
                <a:gd name="T71" fmla="*/ 352821875 h 750"/>
                <a:gd name="T72" fmla="*/ 690522813 w 284"/>
                <a:gd name="T73" fmla="*/ 458668438 h 750"/>
                <a:gd name="T74" fmla="*/ 685482500 w 284"/>
                <a:gd name="T75" fmla="*/ 559474688 h 750"/>
                <a:gd name="T76" fmla="*/ 670361563 w 284"/>
                <a:gd name="T77" fmla="*/ 660280938 h 750"/>
                <a:gd name="T78" fmla="*/ 655240625 w 284"/>
                <a:gd name="T79" fmla="*/ 761087188 h 750"/>
                <a:gd name="T80" fmla="*/ 630039063 w 284"/>
                <a:gd name="T81" fmla="*/ 856853125 h 750"/>
                <a:gd name="T82" fmla="*/ 604837500 w 284"/>
                <a:gd name="T83" fmla="*/ 952619063 h 750"/>
                <a:gd name="T84" fmla="*/ 574595625 w 284"/>
                <a:gd name="T85" fmla="*/ 1043344688 h 750"/>
                <a:gd name="T86" fmla="*/ 534273125 w 284"/>
                <a:gd name="T87" fmla="*/ 1134070313 h 750"/>
                <a:gd name="T88" fmla="*/ 534273125 w 284"/>
                <a:gd name="T89" fmla="*/ 1134070313 h 750"/>
                <a:gd name="T90" fmla="*/ 493950625 w 284"/>
                <a:gd name="T91" fmla="*/ 1224795938 h 750"/>
                <a:gd name="T92" fmla="*/ 453628125 w 284"/>
                <a:gd name="T93" fmla="*/ 1310481250 h 750"/>
                <a:gd name="T94" fmla="*/ 403225000 w 284"/>
                <a:gd name="T95" fmla="*/ 1396166563 h 750"/>
                <a:gd name="T96" fmla="*/ 352821875 w 284"/>
                <a:gd name="T97" fmla="*/ 1476811563 h 750"/>
                <a:gd name="T98" fmla="*/ 297378438 w 284"/>
                <a:gd name="T99" fmla="*/ 1557456563 h 750"/>
                <a:gd name="T100" fmla="*/ 236894688 w 284"/>
                <a:gd name="T101" fmla="*/ 1633061250 h 750"/>
                <a:gd name="T102" fmla="*/ 171370625 w 284"/>
                <a:gd name="T103" fmla="*/ 1703625625 h 750"/>
                <a:gd name="T104" fmla="*/ 105846563 w 284"/>
                <a:gd name="T105" fmla="*/ 1774190000 h 750"/>
                <a:gd name="T106" fmla="*/ 105846563 w 284"/>
                <a:gd name="T107" fmla="*/ 1774190000 h 750"/>
                <a:gd name="T108" fmla="*/ 0 w 284"/>
                <a:gd name="T109" fmla="*/ 1869955938 h 750"/>
                <a:gd name="T110" fmla="*/ 0 w 284"/>
                <a:gd name="T111" fmla="*/ 1869955938 h 75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84" h="750">
                  <a:moveTo>
                    <a:pt x="0" y="742"/>
                  </a:moveTo>
                  <a:lnTo>
                    <a:pt x="0" y="742"/>
                  </a:lnTo>
                  <a:lnTo>
                    <a:pt x="4" y="750"/>
                  </a:lnTo>
                  <a:lnTo>
                    <a:pt x="26" y="730"/>
                  </a:lnTo>
                  <a:lnTo>
                    <a:pt x="48" y="710"/>
                  </a:lnTo>
                  <a:lnTo>
                    <a:pt x="74" y="682"/>
                  </a:lnTo>
                  <a:lnTo>
                    <a:pt x="100" y="652"/>
                  </a:lnTo>
                  <a:lnTo>
                    <a:pt x="124" y="622"/>
                  </a:lnTo>
                  <a:lnTo>
                    <a:pt x="146" y="590"/>
                  </a:lnTo>
                  <a:lnTo>
                    <a:pt x="168" y="558"/>
                  </a:lnTo>
                  <a:lnTo>
                    <a:pt x="186" y="524"/>
                  </a:lnTo>
                  <a:lnTo>
                    <a:pt x="204" y="490"/>
                  </a:lnTo>
                  <a:lnTo>
                    <a:pt x="220" y="454"/>
                  </a:lnTo>
                  <a:lnTo>
                    <a:pt x="234" y="418"/>
                  </a:lnTo>
                  <a:lnTo>
                    <a:pt x="248" y="380"/>
                  </a:lnTo>
                  <a:lnTo>
                    <a:pt x="258" y="342"/>
                  </a:lnTo>
                  <a:lnTo>
                    <a:pt x="268" y="302"/>
                  </a:lnTo>
                  <a:lnTo>
                    <a:pt x="274" y="264"/>
                  </a:lnTo>
                  <a:lnTo>
                    <a:pt x="280" y="224"/>
                  </a:lnTo>
                  <a:lnTo>
                    <a:pt x="282" y="182"/>
                  </a:lnTo>
                  <a:lnTo>
                    <a:pt x="284" y="140"/>
                  </a:lnTo>
                  <a:lnTo>
                    <a:pt x="282" y="106"/>
                  </a:lnTo>
                  <a:lnTo>
                    <a:pt x="280" y="70"/>
                  </a:lnTo>
                  <a:lnTo>
                    <a:pt x="276" y="36"/>
                  </a:lnTo>
                  <a:lnTo>
                    <a:pt x="272" y="2"/>
                  </a:lnTo>
                  <a:lnTo>
                    <a:pt x="264" y="0"/>
                  </a:lnTo>
                  <a:lnTo>
                    <a:pt x="268" y="34"/>
                  </a:lnTo>
                  <a:lnTo>
                    <a:pt x="272" y="70"/>
                  </a:lnTo>
                  <a:lnTo>
                    <a:pt x="274" y="106"/>
                  </a:lnTo>
                  <a:lnTo>
                    <a:pt x="276" y="140"/>
                  </a:lnTo>
                  <a:lnTo>
                    <a:pt x="274" y="182"/>
                  </a:lnTo>
                  <a:lnTo>
                    <a:pt x="272" y="222"/>
                  </a:lnTo>
                  <a:lnTo>
                    <a:pt x="266" y="262"/>
                  </a:lnTo>
                  <a:lnTo>
                    <a:pt x="260" y="302"/>
                  </a:lnTo>
                  <a:lnTo>
                    <a:pt x="250" y="340"/>
                  </a:lnTo>
                  <a:lnTo>
                    <a:pt x="240" y="378"/>
                  </a:lnTo>
                  <a:lnTo>
                    <a:pt x="228" y="414"/>
                  </a:lnTo>
                  <a:lnTo>
                    <a:pt x="212" y="450"/>
                  </a:lnTo>
                  <a:lnTo>
                    <a:pt x="196" y="486"/>
                  </a:lnTo>
                  <a:lnTo>
                    <a:pt x="180" y="520"/>
                  </a:lnTo>
                  <a:lnTo>
                    <a:pt x="160" y="554"/>
                  </a:lnTo>
                  <a:lnTo>
                    <a:pt x="140" y="586"/>
                  </a:lnTo>
                  <a:lnTo>
                    <a:pt x="118" y="618"/>
                  </a:lnTo>
                  <a:lnTo>
                    <a:pt x="94" y="648"/>
                  </a:lnTo>
                  <a:lnTo>
                    <a:pt x="68" y="676"/>
                  </a:lnTo>
                  <a:lnTo>
                    <a:pt x="42" y="704"/>
                  </a:lnTo>
                  <a:lnTo>
                    <a:pt x="0" y="742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6" name="Freeform 184"/>
            <p:cNvSpPr>
              <a:spLocks/>
            </p:cNvSpPr>
            <p:nvPr/>
          </p:nvSpPr>
          <p:spPr bwMode="auto">
            <a:xfrm>
              <a:off x="5414963" y="2379663"/>
              <a:ext cx="492125" cy="1241425"/>
            </a:xfrm>
            <a:custGeom>
              <a:avLst/>
              <a:gdLst>
                <a:gd name="T0" fmla="*/ 0 w 310"/>
                <a:gd name="T1" fmla="*/ 1950600938 h 782"/>
                <a:gd name="T2" fmla="*/ 0 w 310"/>
                <a:gd name="T3" fmla="*/ 1950600938 h 782"/>
                <a:gd name="T4" fmla="*/ 10080625 w 310"/>
                <a:gd name="T5" fmla="*/ 1970762188 h 782"/>
                <a:gd name="T6" fmla="*/ 10080625 w 310"/>
                <a:gd name="T7" fmla="*/ 1970762188 h 782"/>
                <a:gd name="T8" fmla="*/ 85685313 w 310"/>
                <a:gd name="T9" fmla="*/ 1905238125 h 782"/>
                <a:gd name="T10" fmla="*/ 156249688 w 310"/>
                <a:gd name="T11" fmla="*/ 1839714063 h 782"/>
                <a:gd name="T12" fmla="*/ 156249688 w 310"/>
                <a:gd name="T13" fmla="*/ 1839714063 h 782"/>
                <a:gd name="T14" fmla="*/ 226814063 w 310"/>
                <a:gd name="T15" fmla="*/ 1764109375 h 782"/>
                <a:gd name="T16" fmla="*/ 292338125 w 310"/>
                <a:gd name="T17" fmla="*/ 1688504688 h 782"/>
                <a:gd name="T18" fmla="*/ 357862188 w 310"/>
                <a:gd name="T19" fmla="*/ 1607859688 h 782"/>
                <a:gd name="T20" fmla="*/ 418345938 w 310"/>
                <a:gd name="T21" fmla="*/ 1522174375 h 782"/>
                <a:gd name="T22" fmla="*/ 473789375 w 310"/>
                <a:gd name="T23" fmla="*/ 1436489063 h 782"/>
                <a:gd name="T24" fmla="*/ 524192500 w 310"/>
                <a:gd name="T25" fmla="*/ 1350803750 h 782"/>
                <a:gd name="T26" fmla="*/ 569555313 w 310"/>
                <a:gd name="T27" fmla="*/ 1255037813 h 782"/>
                <a:gd name="T28" fmla="*/ 614918125 w 310"/>
                <a:gd name="T29" fmla="*/ 1164312188 h 782"/>
                <a:gd name="T30" fmla="*/ 650200313 w 310"/>
                <a:gd name="T31" fmla="*/ 1068546250 h 782"/>
                <a:gd name="T32" fmla="*/ 685482500 w 310"/>
                <a:gd name="T33" fmla="*/ 967740000 h 782"/>
                <a:gd name="T34" fmla="*/ 710684063 w 310"/>
                <a:gd name="T35" fmla="*/ 866933750 h 782"/>
                <a:gd name="T36" fmla="*/ 735885625 w 310"/>
                <a:gd name="T37" fmla="*/ 761087188 h 782"/>
                <a:gd name="T38" fmla="*/ 756046875 w 310"/>
                <a:gd name="T39" fmla="*/ 660280938 h 782"/>
                <a:gd name="T40" fmla="*/ 771167813 w 310"/>
                <a:gd name="T41" fmla="*/ 554434375 h 782"/>
                <a:gd name="T42" fmla="*/ 776208125 w 310"/>
                <a:gd name="T43" fmla="*/ 443547500 h 782"/>
                <a:gd name="T44" fmla="*/ 781248438 w 310"/>
                <a:gd name="T45" fmla="*/ 332660625 h 782"/>
                <a:gd name="T46" fmla="*/ 781248438 w 310"/>
                <a:gd name="T47" fmla="*/ 332660625 h 782"/>
                <a:gd name="T48" fmla="*/ 776208125 w 310"/>
                <a:gd name="T49" fmla="*/ 252015625 h 782"/>
                <a:gd name="T50" fmla="*/ 771167813 w 310"/>
                <a:gd name="T51" fmla="*/ 166330313 h 782"/>
                <a:gd name="T52" fmla="*/ 766127500 w 310"/>
                <a:gd name="T53" fmla="*/ 85685313 h 782"/>
                <a:gd name="T54" fmla="*/ 756046875 w 310"/>
                <a:gd name="T55" fmla="*/ 5040313 h 782"/>
                <a:gd name="T56" fmla="*/ 756046875 w 310"/>
                <a:gd name="T57" fmla="*/ 5040313 h 782"/>
                <a:gd name="T58" fmla="*/ 730845313 w 310"/>
                <a:gd name="T59" fmla="*/ 0 h 782"/>
                <a:gd name="T60" fmla="*/ 730845313 w 310"/>
                <a:gd name="T61" fmla="*/ 0 h 782"/>
                <a:gd name="T62" fmla="*/ 745966250 w 310"/>
                <a:gd name="T63" fmla="*/ 80645000 h 782"/>
                <a:gd name="T64" fmla="*/ 751006563 w 310"/>
                <a:gd name="T65" fmla="*/ 166330313 h 782"/>
                <a:gd name="T66" fmla="*/ 756046875 w 310"/>
                <a:gd name="T67" fmla="*/ 246975313 h 782"/>
                <a:gd name="T68" fmla="*/ 761087188 w 310"/>
                <a:gd name="T69" fmla="*/ 332660625 h 782"/>
                <a:gd name="T70" fmla="*/ 761087188 w 310"/>
                <a:gd name="T71" fmla="*/ 332660625 h 782"/>
                <a:gd name="T72" fmla="*/ 756046875 w 310"/>
                <a:gd name="T73" fmla="*/ 443547500 h 782"/>
                <a:gd name="T74" fmla="*/ 751006563 w 310"/>
                <a:gd name="T75" fmla="*/ 549394063 h 782"/>
                <a:gd name="T76" fmla="*/ 735885625 w 310"/>
                <a:gd name="T77" fmla="*/ 655240625 h 782"/>
                <a:gd name="T78" fmla="*/ 715724375 w 310"/>
                <a:gd name="T79" fmla="*/ 761087188 h 782"/>
                <a:gd name="T80" fmla="*/ 695563125 w 310"/>
                <a:gd name="T81" fmla="*/ 861893438 h 782"/>
                <a:gd name="T82" fmla="*/ 665321250 w 310"/>
                <a:gd name="T83" fmla="*/ 962699688 h 782"/>
                <a:gd name="T84" fmla="*/ 630039063 w 310"/>
                <a:gd name="T85" fmla="*/ 1058465625 h 782"/>
                <a:gd name="T86" fmla="*/ 594756875 w 310"/>
                <a:gd name="T87" fmla="*/ 1154231563 h 782"/>
                <a:gd name="T88" fmla="*/ 594756875 w 310"/>
                <a:gd name="T89" fmla="*/ 1154231563 h 782"/>
                <a:gd name="T90" fmla="*/ 549394063 w 310"/>
                <a:gd name="T91" fmla="*/ 1249997500 h 782"/>
                <a:gd name="T92" fmla="*/ 504031250 w 310"/>
                <a:gd name="T93" fmla="*/ 1340723125 h 782"/>
                <a:gd name="T94" fmla="*/ 453628125 w 310"/>
                <a:gd name="T95" fmla="*/ 1426408438 h 782"/>
                <a:gd name="T96" fmla="*/ 398184688 w 310"/>
                <a:gd name="T97" fmla="*/ 1512093750 h 782"/>
                <a:gd name="T98" fmla="*/ 342741250 w 310"/>
                <a:gd name="T99" fmla="*/ 1597779063 h 782"/>
                <a:gd name="T100" fmla="*/ 277217188 w 310"/>
                <a:gd name="T101" fmla="*/ 1673383750 h 782"/>
                <a:gd name="T102" fmla="*/ 211693125 w 310"/>
                <a:gd name="T103" fmla="*/ 1748988438 h 782"/>
                <a:gd name="T104" fmla="*/ 141128750 w 310"/>
                <a:gd name="T105" fmla="*/ 1824593125 h 782"/>
                <a:gd name="T106" fmla="*/ 141128750 w 310"/>
                <a:gd name="T107" fmla="*/ 1824593125 h 782"/>
                <a:gd name="T108" fmla="*/ 75604688 w 310"/>
                <a:gd name="T109" fmla="*/ 1890117188 h 782"/>
                <a:gd name="T110" fmla="*/ 0 w 310"/>
                <a:gd name="T111" fmla="*/ 1950600938 h 782"/>
                <a:gd name="T112" fmla="*/ 0 w 310"/>
                <a:gd name="T113" fmla="*/ 1950600938 h 782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10" h="782">
                  <a:moveTo>
                    <a:pt x="0" y="774"/>
                  </a:moveTo>
                  <a:lnTo>
                    <a:pt x="0" y="774"/>
                  </a:lnTo>
                  <a:lnTo>
                    <a:pt x="4" y="782"/>
                  </a:lnTo>
                  <a:lnTo>
                    <a:pt x="34" y="756"/>
                  </a:lnTo>
                  <a:lnTo>
                    <a:pt x="62" y="730"/>
                  </a:lnTo>
                  <a:lnTo>
                    <a:pt x="90" y="700"/>
                  </a:lnTo>
                  <a:lnTo>
                    <a:pt x="116" y="670"/>
                  </a:lnTo>
                  <a:lnTo>
                    <a:pt x="142" y="638"/>
                  </a:lnTo>
                  <a:lnTo>
                    <a:pt x="166" y="604"/>
                  </a:lnTo>
                  <a:lnTo>
                    <a:pt x="188" y="570"/>
                  </a:lnTo>
                  <a:lnTo>
                    <a:pt x="208" y="536"/>
                  </a:lnTo>
                  <a:lnTo>
                    <a:pt x="226" y="498"/>
                  </a:lnTo>
                  <a:lnTo>
                    <a:pt x="244" y="462"/>
                  </a:lnTo>
                  <a:lnTo>
                    <a:pt x="258" y="424"/>
                  </a:lnTo>
                  <a:lnTo>
                    <a:pt x="272" y="384"/>
                  </a:lnTo>
                  <a:lnTo>
                    <a:pt x="282" y="344"/>
                  </a:lnTo>
                  <a:lnTo>
                    <a:pt x="292" y="302"/>
                  </a:lnTo>
                  <a:lnTo>
                    <a:pt x="300" y="262"/>
                  </a:lnTo>
                  <a:lnTo>
                    <a:pt x="306" y="220"/>
                  </a:lnTo>
                  <a:lnTo>
                    <a:pt x="308" y="176"/>
                  </a:lnTo>
                  <a:lnTo>
                    <a:pt x="310" y="132"/>
                  </a:lnTo>
                  <a:lnTo>
                    <a:pt x="308" y="100"/>
                  </a:lnTo>
                  <a:lnTo>
                    <a:pt x="306" y="66"/>
                  </a:lnTo>
                  <a:lnTo>
                    <a:pt x="304" y="34"/>
                  </a:lnTo>
                  <a:lnTo>
                    <a:pt x="300" y="2"/>
                  </a:lnTo>
                  <a:lnTo>
                    <a:pt x="290" y="0"/>
                  </a:lnTo>
                  <a:lnTo>
                    <a:pt x="296" y="32"/>
                  </a:lnTo>
                  <a:lnTo>
                    <a:pt x="298" y="66"/>
                  </a:lnTo>
                  <a:lnTo>
                    <a:pt x="300" y="98"/>
                  </a:lnTo>
                  <a:lnTo>
                    <a:pt x="302" y="132"/>
                  </a:lnTo>
                  <a:lnTo>
                    <a:pt x="300" y="176"/>
                  </a:lnTo>
                  <a:lnTo>
                    <a:pt x="298" y="218"/>
                  </a:lnTo>
                  <a:lnTo>
                    <a:pt x="292" y="260"/>
                  </a:lnTo>
                  <a:lnTo>
                    <a:pt x="284" y="302"/>
                  </a:lnTo>
                  <a:lnTo>
                    <a:pt x="276" y="342"/>
                  </a:lnTo>
                  <a:lnTo>
                    <a:pt x="264" y="382"/>
                  </a:lnTo>
                  <a:lnTo>
                    <a:pt x="250" y="420"/>
                  </a:lnTo>
                  <a:lnTo>
                    <a:pt x="236" y="458"/>
                  </a:lnTo>
                  <a:lnTo>
                    <a:pt x="218" y="496"/>
                  </a:lnTo>
                  <a:lnTo>
                    <a:pt x="200" y="532"/>
                  </a:lnTo>
                  <a:lnTo>
                    <a:pt x="180" y="566"/>
                  </a:lnTo>
                  <a:lnTo>
                    <a:pt x="158" y="600"/>
                  </a:lnTo>
                  <a:lnTo>
                    <a:pt x="136" y="634"/>
                  </a:lnTo>
                  <a:lnTo>
                    <a:pt x="110" y="664"/>
                  </a:lnTo>
                  <a:lnTo>
                    <a:pt x="84" y="694"/>
                  </a:lnTo>
                  <a:lnTo>
                    <a:pt x="56" y="724"/>
                  </a:lnTo>
                  <a:lnTo>
                    <a:pt x="30" y="750"/>
                  </a:lnTo>
                  <a:lnTo>
                    <a:pt x="0" y="77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7" name="Freeform 185"/>
            <p:cNvSpPr>
              <a:spLocks/>
            </p:cNvSpPr>
            <p:nvPr/>
          </p:nvSpPr>
          <p:spPr bwMode="auto">
            <a:xfrm>
              <a:off x="5437188" y="2392363"/>
              <a:ext cx="533400" cy="1295400"/>
            </a:xfrm>
            <a:custGeom>
              <a:avLst/>
              <a:gdLst>
                <a:gd name="T0" fmla="*/ 0 w 336"/>
                <a:gd name="T1" fmla="*/ 2036286250 h 816"/>
                <a:gd name="T2" fmla="*/ 0 w 336"/>
                <a:gd name="T3" fmla="*/ 2036286250 h 816"/>
                <a:gd name="T4" fmla="*/ 5040313 w 336"/>
                <a:gd name="T5" fmla="*/ 2056447500 h 816"/>
                <a:gd name="T6" fmla="*/ 5040313 w 336"/>
                <a:gd name="T7" fmla="*/ 2056447500 h 816"/>
                <a:gd name="T8" fmla="*/ 100806250 w 336"/>
                <a:gd name="T9" fmla="*/ 1975802500 h 816"/>
                <a:gd name="T10" fmla="*/ 191531875 w 336"/>
                <a:gd name="T11" fmla="*/ 1890117188 h 816"/>
                <a:gd name="T12" fmla="*/ 191531875 w 336"/>
                <a:gd name="T13" fmla="*/ 1890117188 h 816"/>
                <a:gd name="T14" fmla="*/ 267136563 w 336"/>
                <a:gd name="T15" fmla="*/ 1814512500 h 816"/>
                <a:gd name="T16" fmla="*/ 337700938 w 336"/>
                <a:gd name="T17" fmla="*/ 1733867500 h 816"/>
                <a:gd name="T18" fmla="*/ 403225000 w 336"/>
                <a:gd name="T19" fmla="*/ 1648182188 h 816"/>
                <a:gd name="T20" fmla="*/ 463708750 w 336"/>
                <a:gd name="T21" fmla="*/ 1562496875 h 816"/>
                <a:gd name="T22" fmla="*/ 524192500 w 336"/>
                <a:gd name="T23" fmla="*/ 1471771250 h 816"/>
                <a:gd name="T24" fmla="*/ 574595625 w 336"/>
                <a:gd name="T25" fmla="*/ 1376005313 h 816"/>
                <a:gd name="T26" fmla="*/ 624998750 w 336"/>
                <a:gd name="T27" fmla="*/ 1280239375 h 816"/>
                <a:gd name="T28" fmla="*/ 670361563 w 336"/>
                <a:gd name="T29" fmla="*/ 1179433125 h 816"/>
                <a:gd name="T30" fmla="*/ 710684063 w 336"/>
                <a:gd name="T31" fmla="*/ 1078626875 h 816"/>
                <a:gd name="T32" fmla="*/ 745966250 w 336"/>
                <a:gd name="T33" fmla="*/ 977820625 h 816"/>
                <a:gd name="T34" fmla="*/ 776208125 w 336"/>
                <a:gd name="T35" fmla="*/ 871974063 h 816"/>
                <a:gd name="T36" fmla="*/ 801409688 w 336"/>
                <a:gd name="T37" fmla="*/ 766127500 h 816"/>
                <a:gd name="T38" fmla="*/ 821570938 w 336"/>
                <a:gd name="T39" fmla="*/ 655240625 h 816"/>
                <a:gd name="T40" fmla="*/ 831651563 w 336"/>
                <a:gd name="T41" fmla="*/ 544353750 h 816"/>
                <a:gd name="T42" fmla="*/ 841732188 w 336"/>
                <a:gd name="T43" fmla="*/ 428426563 h 816"/>
                <a:gd name="T44" fmla="*/ 846772500 w 336"/>
                <a:gd name="T45" fmla="*/ 312499375 h 816"/>
                <a:gd name="T46" fmla="*/ 846772500 w 336"/>
                <a:gd name="T47" fmla="*/ 312499375 h 816"/>
                <a:gd name="T48" fmla="*/ 841732188 w 336"/>
                <a:gd name="T49" fmla="*/ 156249688 h 816"/>
                <a:gd name="T50" fmla="*/ 821570938 w 336"/>
                <a:gd name="T51" fmla="*/ 5040313 h 816"/>
                <a:gd name="T52" fmla="*/ 821570938 w 336"/>
                <a:gd name="T53" fmla="*/ 5040313 h 816"/>
                <a:gd name="T54" fmla="*/ 801409688 w 336"/>
                <a:gd name="T55" fmla="*/ 0 h 816"/>
                <a:gd name="T56" fmla="*/ 801409688 w 336"/>
                <a:gd name="T57" fmla="*/ 0 h 816"/>
                <a:gd name="T58" fmla="*/ 821570938 w 336"/>
                <a:gd name="T59" fmla="*/ 156249688 h 816"/>
                <a:gd name="T60" fmla="*/ 826611250 w 336"/>
                <a:gd name="T61" fmla="*/ 312499375 h 816"/>
                <a:gd name="T62" fmla="*/ 826611250 w 336"/>
                <a:gd name="T63" fmla="*/ 312499375 h 816"/>
                <a:gd name="T64" fmla="*/ 821570938 w 336"/>
                <a:gd name="T65" fmla="*/ 428426563 h 816"/>
                <a:gd name="T66" fmla="*/ 811490313 w 336"/>
                <a:gd name="T67" fmla="*/ 539313438 h 816"/>
                <a:gd name="T68" fmla="*/ 801409688 w 336"/>
                <a:gd name="T69" fmla="*/ 650200313 h 816"/>
                <a:gd name="T70" fmla="*/ 781248438 w 336"/>
                <a:gd name="T71" fmla="*/ 761087188 h 816"/>
                <a:gd name="T72" fmla="*/ 756046875 w 336"/>
                <a:gd name="T73" fmla="*/ 866933750 h 816"/>
                <a:gd name="T74" fmla="*/ 725805000 w 336"/>
                <a:gd name="T75" fmla="*/ 972780313 h 816"/>
                <a:gd name="T76" fmla="*/ 690522813 w 336"/>
                <a:gd name="T77" fmla="*/ 1073586563 h 816"/>
                <a:gd name="T78" fmla="*/ 650200313 w 336"/>
                <a:gd name="T79" fmla="*/ 1174392813 h 816"/>
                <a:gd name="T80" fmla="*/ 650200313 w 336"/>
                <a:gd name="T81" fmla="*/ 1174392813 h 816"/>
                <a:gd name="T82" fmla="*/ 604837500 w 336"/>
                <a:gd name="T83" fmla="*/ 1270158750 h 816"/>
                <a:gd name="T84" fmla="*/ 559474688 w 336"/>
                <a:gd name="T85" fmla="*/ 1365924688 h 816"/>
                <a:gd name="T86" fmla="*/ 504031250 w 336"/>
                <a:gd name="T87" fmla="*/ 1461690625 h 816"/>
                <a:gd name="T88" fmla="*/ 448587813 w 336"/>
                <a:gd name="T89" fmla="*/ 1547375938 h 816"/>
                <a:gd name="T90" fmla="*/ 388104063 w 336"/>
                <a:gd name="T91" fmla="*/ 1633061250 h 816"/>
                <a:gd name="T92" fmla="*/ 322580000 w 336"/>
                <a:gd name="T93" fmla="*/ 1718746563 h 816"/>
                <a:gd name="T94" fmla="*/ 252015625 w 336"/>
                <a:gd name="T95" fmla="*/ 1799391563 h 816"/>
                <a:gd name="T96" fmla="*/ 176410938 w 336"/>
                <a:gd name="T97" fmla="*/ 1874996250 h 816"/>
                <a:gd name="T98" fmla="*/ 176410938 w 336"/>
                <a:gd name="T99" fmla="*/ 1874996250 h 816"/>
                <a:gd name="T100" fmla="*/ 90725625 w 336"/>
                <a:gd name="T101" fmla="*/ 1955641250 h 816"/>
                <a:gd name="T102" fmla="*/ 0 w 336"/>
                <a:gd name="T103" fmla="*/ 2036286250 h 816"/>
                <a:gd name="T104" fmla="*/ 0 w 336"/>
                <a:gd name="T105" fmla="*/ 2036286250 h 81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36" h="816">
                  <a:moveTo>
                    <a:pt x="0" y="808"/>
                  </a:moveTo>
                  <a:lnTo>
                    <a:pt x="0" y="808"/>
                  </a:lnTo>
                  <a:lnTo>
                    <a:pt x="2" y="816"/>
                  </a:lnTo>
                  <a:lnTo>
                    <a:pt x="40" y="784"/>
                  </a:lnTo>
                  <a:lnTo>
                    <a:pt x="76" y="750"/>
                  </a:lnTo>
                  <a:lnTo>
                    <a:pt x="106" y="720"/>
                  </a:lnTo>
                  <a:lnTo>
                    <a:pt x="134" y="688"/>
                  </a:lnTo>
                  <a:lnTo>
                    <a:pt x="160" y="654"/>
                  </a:lnTo>
                  <a:lnTo>
                    <a:pt x="184" y="620"/>
                  </a:lnTo>
                  <a:lnTo>
                    <a:pt x="208" y="584"/>
                  </a:lnTo>
                  <a:lnTo>
                    <a:pt x="228" y="546"/>
                  </a:lnTo>
                  <a:lnTo>
                    <a:pt x="248" y="508"/>
                  </a:lnTo>
                  <a:lnTo>
                    <a:pt x="266" y="468"/>
                  </a:lnTo>
                  <a:lnTo>
                    <a:pt x="282" y="428"/>
                  </a:lnTo>
                  <a:lnTo>
                    <a:pt x="296" y="388"/>
                  </a:lnTo>
                  <a:lnTo>
                    <a:pt x="308" y="346"/>
                  </a:lnTo>
                  <a:lnTo>
                    <a:pt x="318" y="304"/>
                  </a:lnTo>
                  <a:lnTo>
                    <a:pt x="326" y="260"/>
                  </a:lnTo>
                  <a:lnTo>
                    <a:pt x="330" y="216"/>
                  </a:lnTo>
                  <a:lnTo>
                    <a:pt x="334" y="170"/>
                  </a:lnTo>
                  <a:lnTo>
                    <a:pt x="336" y="124"/>
                  </a:lnTo>
                  <a:lnTo>
                    <a:pt x="334" y="62"/>
                  </a:lnTo>
                  <a:lnTo>
                    <a:pt x="326" y="2"/>
                  </a:lnTo>
                  <a:lnTo>
                    <a:pt x="318" y="0"/>
                  </a:lnTo>
                  <a:lnTo>
                    <a:pt x="326" y="62"/>
                  </a:lnTo>
                  <a:lnTo>
                    <a:pt x="328" y="124"/>
                  </a:lnTo>
                  <a:lnTo>
                    <a:pt x="326" y="170"/>
                  </a:lnTo>
                  <a:lnTo>
                    <a:pt x="322" y="214"/>
                  </a:lnTo>
                  <a:lnTo>
                    <a:pt x="318" y="258"/>
                  </a:lnTo>
                  <a:lnTo>
                    <a:pt x="310" y="302"/>
                  </a:lnTo>
                  <a:lnTo>
                    <a:pt x="300" y="344"/>
                  </a:lnTo>
                  <a:lnTo>
                    <a:pt x="288" y="386"/>
                  </a:lnTo>
                  <a:lnTo>
                    <a:pt x="274" y="426"/>
                  </a:lnTo>
                  <a:lnTo>
                    <a:pt x="258" y="466"/>
                  </a:lnTo>
                  <a:lnTo>
                    <a:pt x="240" y="504"/>
                  </a:lnTo>
                  <a:lnTo>
                    <a:pt x="222" y="542"/>
                  </a:lnTo>
                  <a:lnTo>
                    <a:pt x="200" y="580"/>
                  </a:lnTo>
                  <a:lnTo>
                    <a:pt x="178" y="614"/>
                  </a:lnTo>
                  <a:lnTo>
                    <a:pt x="154" y="648"/>
                  </a:lnTo>
                  <a:lnTo>
                    <a:pt x="128" y="682"/>
                  </a:lnTo>
                  <a:lnTo>
                    <a:pt x="100" y="714"/>
                  </a:lnTo>
                  <a:lnTo>
                    <a:pt x="70" y="744"/>
                  </a:lnTo>
                  <a:lnTo>
                    <a:pt x="36" y="776"/>
                  </a:lnTo>
                  <a:lnTo>
                    <a:pt x="0" y="80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8" name="Freeform 186"/>
            <p:cNvSpPr>
              <a:spLocks/>
            </p:cNvSpPr>
            <p:nvPr/>
          </p:nvSpPr>
          <p:spPr bwMode="auto">
            <a:xfrm>
              <a:off x="6446838" y="2601913"/>
              <a:ext cx="31750" cy="333375"/>
            </a:xfrm>
            <a:custGeom>
              <a:avLst/>
              <a:gdLst>
                <a:gd name="T0" fmla="*/ 45362813 w 20"/>
                <a:gd name="T1" fmla="*/ 0 h 210"/>
                <a:gd name="T2" fmla="*/ 45362813 w 20"/>
                <a:gd name="T3" fmla="*/ 0 h 210"/>
                <a:gd name="T4" fmla="*/ 45362813 w 20"/>
                <a:gd name="T5" fmla="*/ 136088438 h 210"/>
                <a:gd name="T6" fmla="*/ 35282188 w 20"/>
                <a:gd name="T7" fmla="*/ 267136563 h 210"/>
                <a:gd name="T8" fmla="*/ 20161250 w 20"/>
                <a:gd name="T9" fmla="*/ 403225000 h 210"/>
                <a:gd name="T10" fmla="*/ 0 w 20"/>
                <a:gd name="T11" fmla="*/ 529232813 h 210"/>
                <a:gd name="T12" fmla="*/ 0 w 20"/>
                <a:gd name="T13" fmla="*/ 529232813 h 210"/>
                <a:gd name="T14" fmla="*/ 20161250 w 20"/>
                <a:gd name="T15" fmla="*/ 403225000 h 210"/>
                <a:gd name="T16" fmla="*/ 35282188 w 20"/>
                <a:gd name="T17" fmla="*/ 267136563 h 210"/>
                <a:gd name="T18" fmla="*/ 45362813 w 20"/>
                <a:gd name="T19" fmla="*/ 136088438 h 210"/>
                <a:gd name="T20" fmla="*/ 50403125 w 20"/>
                <a:gd name="T21" fmla="*/ 0 h 210"/>
                <a:gd name="T22" fmla="*/ 45362813 w 20"/>
                <a:gd name="T23" fmla="*/ 0 h 21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20" h="210">
                  <a:moveTo>
                    <a:pt x="18" y="0"/>
                  </a:moveTo>
                  <a:lnTo>
                    <a:pt x="18" y="0"/>
                  </a:lnTo>
                  <a:lnTo>
                    <a:pt x="18" y="54"/>
                  </a:lnTo>
                  <a:lnTo>
                    <a:pt x="14" y="106"/>
                  </a:lnTo>
                  <a:lnTo>
                    <a:pt x="8" y="160"/>
                  </a:lnTo>
                  <a:lnTo>
                    <a:pt x="0" y="210"/>
                  </a:lnTo>
                  <a:lnTo>
                    <a:pt x="8" y="160"/>
                  </a:lnTo>
                  <a:lnTo>
                    <a:pt x="14" y="106"/>
                  </a:lnTo>
                  <a:lnTo>
                    <a:pt x="18" y="54"/>
                  </a:lnTo>
                  <a:lnTo>
                    <a:pt x="2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59" name="Freeform 187"/>
            <p:cNvSpPr>
              <a:spLocks/>
            </p:cNvSpPr>
            <p:nvPr/>
          </p:nvSpPr>
          <p:spPr bwMode="auto">
            <a:xfrm>
              <a:off x="5456238" y="2408238"/>
              <a:ext cx="577850" cy="1346200"/>
            </a:xfrm>
            <a:custGeom>
              <a:avLst/>
              <a:gdLst>
                <a:gd name="T0" fmla="*/ 0 w 364"/>
                <a:gd name="T1" fmla="*/ 2116931250 h 848"/>
                <a:gd name="T2" fmla="*/ 0 w 364"/>
                <a:gd name="T3" fmla="*/ 2116931250 h 848"/>
                <a:gd name="T4" fmla="*/ 5040313 w 364"/>
                <a:gd name="T5" fmla="*/ 2137092500 h 848"/>
                <a:gd name="T6" fmla="*/ 5040313 w 364"/>
                <a:gd name="T7" fmla="*/ 2137092500 h 848"/>
                <a:gd name="T8" fmla="*/ 126007813 w 364"/>
                <a:gd name="T9" fmla="*/ 2041326563 h 848"/>
                <a:gd name="T10" fmla="*/ 231854375 w 364"/>
                <a:gd name="T11" fmla="*/ 1935480000 h 848"/>
                <a:gd name="T12" fmla="*/ 231854375 w 364"/>
                <a:gd name="T13" fmla="*/ 1935480000 h 848"/>
                <a:gd name="T14" fmla="*/ 312499375 w 364"/>
                <a:gd name="T15" fmla="*/ 1854835000 h 848"/>
                <a:gd name="T16" fmla="*/ 383063750 w 364"/>
                <a:gd name="T17" fmla="*/ 1769149688 h 848"/>
                <a:gd name="T18" fmla="*/ 453628125 w 364"/>
                <a:gd name="T19" fmla="*/ 1683464375 h 848"/>
                <a:gd name="T20" fmla="*/ 519152188 w 364"/>
                <a:gd name="T21" fmla="*/ 1592738750 h 848"/>
                <a:gd name="T22" fmla="*/ 579635938 w 364"/>
                <a:gd name="T23" fmla="*/ 1496972813 h 848"/>
                <a:gd name="T24" fmla="*/ 635079375 w 364"/>
                <a:gd name="T25" fmla="*/ 1401206875 h 848"/>
                <a:gd name="T26" fmla="*/ 685482500 w 364"/>
                <a:gd name="T27" fmla="*/ 1300400625 h 848"/>
                <a:gd name="T28" fmla="*/ 735885625 w 364"/>
                <a:gd name="T29" fmla="*/ 1194554063 h 848"/>
                <a:gd name="T30" fmla="*/ 776208125 w 364"/>
                <a:gd name="T31" fmla="*/ 1088707500 h 848"/>
                <a:gd name="T32" fmla="*/ 811490313 w 364"/>
                <a:gd name="T33" fmla="*/ 982860938 h 848"/>
                <a:gd name="T34" fmla="*/ 841732188 w 364"/>
                <a:gd name="T35" fmla="*/ 871974063 h 848"/>
                <a:gd name="T36" fmla="*/ 866933750 w 364"/>
                <a:gd name="T37" fmla="*/ 761087188 h 848"/>
                <a:gd name="T38" fmla="*/ 887095000 w 364"/>
                <a:gd name="T39" fmla="*/ 645160000 h 848"/>
                <a:gd name="T40" fmla="*/ 902215938 w 364"/>
                <a:gd name="T41" fmla="*/ 529232813 h 848"/>
                <a:gd name="T42" fmla="*/ 912296563 w 364"/>
                <a:gd name="T43" fmla="*/ 408265313 h 848"/>
                <a:gd name="T44" fmla="*/ 917336875 w 364"/>
                <a:gd name="T45" fmla="*/ 287297813 h 848"/>
                <a:gd name="T46" fmla="*/ 917336875 w 364"/>
                <a:gd name="T47" fmla="*/ 287297813 h 848"/>
                <a:gd name="T48" fmla="*/ 912296563 w 364"/>
                <a:gd name="T49" fmla="*/ 146169063 h 848"/>
                <a:gd name="T50" fmla="*/ 897175625 w 364"/>
                <a:gd name="T51" fmla="*/ 5040313 h 848"/>
                <a:gd name="T52" fmla="*/ 897175625 w 364"/>
                <a:gd name="T53" fmla="*/ 5040313 h 848"/>
                <a:gd name="T54" fmla="*/ 877014375 w 364"/>
                <a:gd name="T55" fmla="*/ 0 h 848"/>
                <a:gd name="T56" fmla="*/ 877014375 w 364"/>
                <a:gd name="T57" fmla="*/ 0 h 848"/>
                <a:gd name="T58" fmla="*/ 892135313 w 364"/>
                <a:gd name="T59" fmla="*/ 146169063 h 848"/>
                <a:gd name="T60" fmla="*/ 897175625 w 364"/>
                <a:gd name="T61" fmla="*/ 287297813 h 848"/>
                <a:gd name="T62" fmla="*/ 897175625 w 364"/>
                <a:gd name="T63" fmla="*/ 287297813 h 848"/>
                <a:gd name="T64" fmla="*/ 892135313 w 364"/>
                <a:gd name="T65" fmla="*/ 408265313 h 848"/>
                <a:gd name="T66" fmla="*/ 882054688 w 364"/>
                <a:gd name="T67" fmla="*/ 524192500 h 848"/>
                <a:gd name="T68" fmla="*/ 871974063 w 364"/>
                <a:gd name="T69" fmla="*/ 640119688 h 848"/>
                <a:gd name="T70" fmla="*/ 851812813 w 364"/>
                <a:gd name="T71" fmla="*/ 756046875 h 848"/>
                <a:gd name="T72" fmla="*/ 821570938 w 364"/>
                <a:gd name="T73" fmla="*/ 866933750 h 848"/>
                <a:gd name="T74" fmla="*/ 791329063 w 364"/>
                <a:gd name="T75" fmla="*/ 977820625 h 848"/>
                <a:gd name="T76" fmla="*/ 756046875 w 364"/>
                <a:gd name="T77" fmla="*/ 1083667188 h 848"/>
                <a:gd name="T78" fmla="*/ 715724375 w 364"/>
                <a:gd name="T79" fmla="*/ 1189513750 h 848"/>
                <a:gd name="T80" fmla="*/ 715724375 w 364"/>
                <a:gd name="T81" fmla="*/ 1189513750 h 848"/>
                <a:gd name="T82" fmla="*/ 670361563 w 364"/>
                <a:gd name="T83" fmla="*/ 1290320000 h 848"/>
                <a:gd name="T84" fmla="*/ 619958438 w 364"/>
                <a:gd name="T85" fmla="*/ 1391126250 h 848"/>
                <a:gd name="T86" fmla="*/ 559474688 w 364"/>
                <a:gd name="T87" fmla="*/ 1486892188 h 848"/>
                <a:gd name="T88" fmla="*/ 504031250 w 364"/>
                <a:gd name="T89" fmla="*/ 1582658125 h 848"/>
                <a:gd name="T90" fmla="*/ 438507188 w 364"/>
                <a:gd name="T91" fmla="*/ 1668343438 h 848"/>
                <a:gd name="T92" fmla="*/ 367942813 w 364"/>
                <a:gd name="T93" fmla="*/ 1759069063 h 848"/>
                <a:gd name="T94" fmla="*/ 297378438 w 364"/>
                <a:gd name="T95" fmla="*/ 1839714063 h 848"/>
                <a:gd name="T96" fmla="*/ 221773750 w 364"/>
                <a:gd name="T97" fmla="*/ 1920359063 h 848"/>
                <a:gd name="T98" fmla="*/ 221773750 w 364"/>
                <a:gd name="T99" fmla="*/ 1920359063 h 848"/>
                <a:gd name="T100" fmla="*/ 115927188 w 364"/>
                <a:gd name="T101" fmla="*/ 2021165313 h 848"/>
                <a:gd name="T102" fmla="*/ 0 w 364"/>
                <a:gd name="T103" fmla="*/ 2116931250 h 848"/>
                <a:gd name="T104" fmla="*/ 0 w 364"/>
                <a:gd name="T105" fmla="*/ 2116931250 h 84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364" h="848">
                  <a:moveTo>
                    <a:pt x="0" y="840"/>
                  </a:moveTo>
                  <a:lnTo>
                    <a:pt x="0" y="840"/>
                  </a:lnTo>
                  <a:lnTo>
                    <a:pt x="2" y="848"/>
                  </a:lnTo>
                  <a:lnTo>
                    <a:pt x="50" y="810"/>
                  </a:lnTo>
                  <a:lnTo>
                    <a:pt x="92" y="768"/>
                  </a:lnTo>
                  <a:lnTo>
                    <a:pt x="124" y="736"/>
                  </a:lnTo>
                  <a:lnTo>
                    <a:pt x="152" y="702"/>
                  </a:lnTo>
                  <a:lnTo>
                    <a:pt x="180" y="668"/>
                  </a:lnTo>
                  <a:lnTo>
                    <a:pt x="206" y="632"/>
                  </a:lnTo>
                  <a:lnTo>
                    <a:pt x="230" y="594"/>
                  </a:lnTo>
                  <a:lnTo>
                    <a:pt x="252" y="556"/>
                  </a:lnTo>
                  <a:lnTo>
                    <a:pt x="272" y="516"/>
                  </a:lnTo>
                  <a:lnTo>
                    <a:pt x="292" y="474"/>
                  </a:lnTo>
                  <a:lnTo>
                    <a:pt x="308" y="432"/>
                  </a:lnTo>
                  <a:lnTo>
                    <a:pt x="322" y="390"/>
                  </a:lnTo>
                  <a:lnTo>
                    <a:pt x="334" y="346"/>
                  </a:lnTo>
                  <a:lnTo>
                    <a:pt x="344" y="302"/>
                  </a:lnTo>
                  <a:lnTo>
                    <a:pt x="352" y="256"/>
                  </a:lnTo>
                  <a:lnTo>
                    <a:pt x="358" y="210"/>
                  </a:lnTo>
                  <a:lnTo>
                    <a:pt x="362" y="162"/>
                  </a:lnTo>
                  <a:lnTo>
                    <a:pt x="364" y="114"/>
                  </a:lnTo>
                  <a:lnTo>
                    <a:pt x="362" y="58"/>
                  </a:lnTo>
                  <a:lnTo>
                    <a:pt x="356" y="2"/>
                  </a:lnTo>
                  <a:lnTo>
                    <a:pt x="348" y="0"/>
                  </a:lnTo>
                  <a:lnTo>
                    <a:pt x="354" y="58"/>
                  </a:lnTo>
                  <a:lnTo>
                    <a:pt x="356" y="114"/>
                  </a:lnTo>
                  <a:lnTo>
                    <a:pt x="354" y="162"/>
                  </a:lnTo>
                  <a:lnTo>
                    <a:pt x="350" y="208"/>
                  </a:lnTo>
                  <a:lnTo>
                    <a:pt x="346" y="254"/>
                  </a:lnTo>
                  <a:lnTo>
                    <a:pt x="338" y="300"/>
                  </a:lnTo>
                  <a:lnTo>
                    <a:pt x="326" y="344"/>
                  </a:lnTo>
                  <a:lnTo>
                    <a:pt x="314" y="388"/>
                  </a:lnTo>
                  <a:lnTo>
                    <a:pt x="300" y="430"/>
                  </a:lnTo>
                  <a:lnTo>
                    <a:pt x="284" y="472"/>
                  </a:lnTo>
                  <a:lnTo>
                    <a:pt x="266" y="512"/>
                  </a:lnTo>
                  <a:lnTo>
                    <a:pt x="246" y="552"/>
                  </a:lnTo>
                  <a:lnTo>
                    <a:pt x="222" y="590"/>
                  </a:lnTo>
                  <a:lnTo>
                    <a:pt x="200" y="628"/>
                  </a:lnTo>
                  <a:lnTo>
                    <a:pt x="174" y="662"/>
                  </a:lnTo>
                  <a:lnTo>
                    <a:pt x="146" y="698"/>
                  </a:lnTo>
                  <a:lnTo>
                    <a:pt x="118" y="730"/>
                  </a:lnTo>
                  <a:lnTo>
                    <a:pt x="88" y="762"/>
                  </a:lnTo>
                  <a:lnTo>
                    <a:pt x="46" y="802"/>
                  </a:lnTo>
                  <a:lnTo>
                    <a:pt x="0" y="84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0" name="Freeform 188"/>
            <p:cNvSpPr>
              <a:spLocks/>
            </p:cNvSpPr>
            <p:nvPr/>
          </p:nvSpPr>
          <p:spPr bwMode="auto">
            <a:xfrm>
              <a:off x="5475288" y="2427288"/>
              <a:ext cx="622300" cy="1393825"/>
            </a:xfrm>
            <a:custGeom>
              <a:avLst/>
              <a:gdLst>
                <a:gd name="T0" fmla="*/ 0 w 392"/>
                <a:gd name="T1" fmla="*/ 2147483646 h 878"/>
                <a:gd name="T2" fmla="*/ 0 w 392"/>
                <a:gd name="T3" fmla="*/ 2147483646 h 878"/>
                <a:gd name="T4" fmla="*/ 0 w 392"/>
                <a:gd name="T5" fmla="*/ 2147483646 h 878"/>
                <a:gd name="T6" fmla="*/ 0 w 392"/>
                <a:gd name="T7" fmla="*/ 2147483646 h 878"/>
                <a:gd name="T8" fmla="*/ 75604688 w 392"/>
                <a:gd name="T9" fmla="*/ 2147483646 h 878"/>
                <a:gd name="T10" fmla="*/ 141128750 w 392"/>
                <a:gd name="T11" fmla="*/ 2101810313 h 878"/>
                <a:gd name="T12" fmla="*/ 211693125 w 392"/>
                <a:gd name="T13" fmla="*/ 2041326563 h 878"/>
                <a:gd name="T14" fmla="*/ 277217188 w 392"/>
                <a:gd name="T15" fmla="*/ 1975802500 h 878"/>
                <a:gd name="T16" fmla="*/ 277217188 w 392"/>
                <a:gd name="T17" fmla="*/ 1975802500 h 878"/>
                <a:gd name="T18" fmla="*/ 357862188 w 392"/>
                <a:gd name="T19" fmla="*/ 1895157500 h 878"/>
                <a:gd name="T20" fmla="*/ 433466875 w 392"/>
                <a:gd name="T21" fmla="*/ 1804431875 h 878"/>
                <a:gd name="T22" fmla="*/ 504031250 w 392"/>
                <a:gd name="T23" fmla="*/ 1713706250 h 878"/>
                <a:gd name="T24" fmla="*/ 569555313 w 392"/>
                <a:gd name="T25" fmla="*/ 1617940313 h 878"/>
                <a:gd name="T26" fmla="*/ 635079375 w 392"/>
                <a:gd name="T27" fmla="*/ 1517134063 h 878"/>
                <a:gd name="T28" fmla="*/ 695563125 w 392"/>
                <a:gd name="T29" fmla="*/ 1416327813 h 878"/>
                <a:gd name="T30" fmla="*/ 745966250 w 392"/>
                <a:gd name="T31" fmla="*/ 1310481250 h 878"/>
                <a:gd name="T32" fmla="*/ 796369375 w 392"/>
                <a:gd name="T33" fmla="*/ 1204634688 h 878"/>
                <a:gd name="T34" fmla="*/ 841732188 w 392"/>
                <a:gd name="T35" fmla="*/ 1093747813 h 878"/>
                <a:gd name="T36" fmla="*/ 877014375 w 392"/>
                <a:gd name="T37" fmla="*/ 982860938 h 878"/>
                <a:gd name="T38" fmla="*/ 912296563 w 392"/>
                <a:gd name="T39" fmla="*/ 866933750 h 878"/>
                <a:gd name="T40" fmla="*/ 937498125 w 392"/>
                <a:gd name="T41" fmla="*/ 751006563 h 878"/>
                <a:gd name="T42" fmla="*/ 957659375 w 392"/>
                <a:gd name="T43" fmla="*/ 630039063 h 878"/>
                <a:gd name="T44" fmla="*/ 972780313 w 392"/>
                <a:gd name="T45" fmla="*/ 509071563 h 878"/>
                <a:gd name="T46" fmla="*/ 982860938 w 392"/>
                <a:gd name="T47" fmla="*/ 383063750 h 878"/>
                <a:gd name="T48" fmla="*/ 987901250 w 392"/>
                <a:gd name="T49" fmla="*/ 257055938 h 878"/>
                <a:gd name="T50" fmla="*/ 987901250 w 392"/>
                <a:gd name="T51" fmla="*/ 257055938 h 878"/>
                <a:gd name="T52" fmla="*/ 982860938 w 392"/>
                <a:gd name="T53" fmla="*/ 131048125 h 878"/>
                <a:gd name="T54" fmla="*/ 972780313 w 392"/>
                <a:gd name="T55" fmla="*/ 5040313 h 878"/>
                <a:gd name="T56" fmla="*/ 972780313 w 392"/>
                <a:gd name="T57" fmla="*/ 5040313 h 878"/>
                <a:gd name="T58" fmla="*/ 952619063 w 392"/>
                <a:gd name="T59" fmla="*/ 0 h 878"/>
                <a:gd name="T60" fmla="*/ 952619063 w 392"/>
                <a:gd name="T61" fmla="*/ 0 h 878"/>
                <a:gd name="T62" fmla="*/ 962699688 w 392"/>
                <a:gd name="T63" fmla="*/ 131048125 h 878"/>
                <a:gd name="T64" fmla="*/ 967740000 w 392"/>
                <a:gd name="T65" fmla="*/ 257055938 h 878"/>
                <a:gd name="T66" fmla="*/ 967740000 w 392"/>
                <a:gd name="T67" fmla="*/ 257055938 h 878"/>
                <a:gd name="T68" fmla="*/ 962699688 w 392"/>
                <a:gd name="T69" fmla="*/ 383063750 h 878"/>
                <a:gd name="T70" fmla="*/ 952619063 w 392"/>
                <a:gd name="T71" fmla="*/ 504031250 h 878"/>
                <a:gd name="T72" fmla="*/ 937498125 w 392"/>
                <a:gd name="T73" fmla="*/ 624998750 h 878"/>
                <a:gd name="T74" fmla="*/ 917336875 w 392"/>
                <a:gd name="T75" fmla="*/ 745966250 h 878"/>
                <a:gd name="T76" fmla="*/ 892135313 w 392"/>
                <a:gd name="T77" fmla="*/ 861893438 h 878"/>
                <a:gd name="T78" fmla="*/ 856853125 w 392"/>
                <a:gd name="T79" fmla="*/ 977820625 h 878"/>
                <a:gd name="T80" fmla="*/ 821570938 w 392"/>
                <a:gd name="T81" fmla="*/ 1088707500 h 878"/>
                <a:gd name="T82" fmla="*/ 776208125 w 392"/>
                <a:gd name="T83" fmla="*/ 1194554063 h 878"/>
                <a:gd name="T84" fmla="*/ 776208125 w 392"/>
                <a:gd name="T85" fmla="*/ 1194554063 h 878"/>
                <a:gd name="T86" fmla="*/ 730845313 w 392"/>
                <a:gd name="T87" fmla="*/ 1305440938 h 878"/>
                <a:gd name="T88" fmla="*/ 675401875 w 392"/>
                <a:gd name="T89" fmla="*/ 1406247188 h 878"/>
                <a:gd name="T90" fmla="*/ 619958438 w 392"/>
                <a:gd name="T91" fmla="*/ 1507053438 h 878"/>
                <a:gd name="T92" fmla="*/ 554434375 w 392"/>
                <a:gd name="T93" fmla="*/ 1607859688 h 878"/>
                <a:gd name="T94" fmla="*/ 488910313 w 392"/>
                <a:gd name="T95" fmla="*/ 1698585313 h 878"/>
                <a:gd name="T96" fmla="*/ 418345938 w 392"/>
                <a:gd name="T97" fmla="*/ 1794351250 h 878"/>
                <a:gd name="T98" fmla="*/ 342741250 w 392"/>
                <a:gd name="T99" fmla="*/ 1880036563 h 878"/>
                <a:gd name="T100" fmla="*/ 262096250 w 392"/>
                <a:gd name="T101" fmla="*/ 1960681563 h 878"/>
                <a:gd name="T102" fmla="*/ 262096250 w 392"/>
                <a:gd name="T103" fmla="*/ 1960681563 h 878"/>
                <a:gd name="T104" fmla="*/ 196572188 w 392"/>
                <a:gd name="T105" fmla="*/ 2021165313 h 878"/>
                <a:gd name="T106" fmla="*/ 131048125 w 392"/>
                <a:gd name="T107" fmla="*/ 2081649063 h 878"/>
                <a:gd name="T108" fmla="*/ 65524063 w 392"/>
                <a:gd name="T109" fmla="*/ 2137092500 h 878"/>
                <a:gd name="T110" fmla="*/ 0 w 392"/>
                <a:gd name="T111" fmla="*/ 2147483646 h 878"/>
                <a:gd name="T112" fmla="*/ 0 w 392"/>
                <a:gd name="T113" fmla="*/ 2147483646 h 87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392" h="878">
                  <a:moveTo>
                    <a:pt x="0" y="870"/>
                  </a:moveTo>
                  <a:lnTo>
                    <a:pt x="0" y="870"/>
                  </a:lnTo>
                  <a:lnTo>
                    <a:pt x="0" y="878"/>
                  </a:lnTo>
                  <a:lnTo>
                    <a:pt x="30" y="856"/>
                  </a:lnTo>
                  <a:lnTo>
                    <a:pt x="56" y="834"/>
                  </a:lnTo>
                  <a:lnTo>
                    <a:pt x="84" y="810"/>
                  </a:lnTo>
                  <a:lnTo>
                    <a:pt x="110" y="784"/>
                  </a:lnTo>
                  <a:lnTo>
                    <a:pt x="142" y="752"/>
                  </a:lnTo>
                  <a:lnTo>
                    <a:pt x="172" y="716"/>
                  </a:lnTo>
                  <a:lnTo>
                    <a:pt x="200" y="680"/>
                  </a:lnTo>
                  <a:lnTo>
                    <a:pt x="226" y="642"/>
                  </a:lnTo>
                  <a:lnTo>
                    <a:pt x="252" y="602"/>
                  </a:lnTo>
                  <a:lnTo>
                    <a:pt x="276" y="562"/>
                  </a:lnTo>
                  <a:lnTo>
                    <a:pt x="296" y="520"/>
                  </a:lnTo>
                  <a:lnTo>
                    <a:pt x="316" y="478"/>
                  </a:lnTo>
                  <a:lnTo>
                    <a:pt x="334" y="434"/>
                  </a:lnTo>
                  <a:lnTo>
                    <a:pt x="348" y="390"/>
                  </a:lnTo>
                  <a:lnTo>
                    <a:pt x="362" y="344"/>
                  </a:lnTo>
                  <a:lnTo>
                    <a:pt x="372" y="298"/>
                  </a:lnTo>
                  <a:lnTo>
                    <a:pt x="380" y="250"/>
                  </a:lnTo>
                  <a:lnTo>
                    <a:pt x="386" y="202"/>
                  </a:lnTo>
                  <a:lnTo>
                    <a:pt x="390" y="152"/>
                  </a:lnTo>
                  <a:lnTo>
                    <a:pt x="392" y="102"/>
                  </a:lnTo>
                  <a:lnTo>
                    <a:pt x="390" y="52"/>
                  </a:lnTo>
                  <a:lnTo>
                    <a:pt x="386" y="2"/>
                  </a:lnTo>
                  <a:lnTo>
                    <a:pt x="378" y="0"/>
                  </a:lnTo>
                  <a:lnTo>
                    <a:pt x="382" y="52"/>
                  </a:lnTo>
                  <a:lnTo>
                    <a:pt x="384" y="102"/>
                  </a:lnTo>
                  <a:lnTo>
                    <a:pt x="382" y="152"/>
                  </a:lnTo>
                  <a:lnTo>
                    <a:pt x="378" y="200"/>
                  </a:lnTo>
                  <a:lnTo>
                    <a:pt x="372" y="248"/>
                  </a:lnTo>
                  <a:lnTo>
                    <a:pt x="364" y="296"/>
                  </a:lnTo>
                  <a:lnTo>
                    <a:pt x="354" y="342"/>
                  </a:lnTo>
                  <a:lnTo>
                    <a:pt x="340" y="388"/>
                  </a:lnTo>
                  <a:lnTo>
                    <a:pt x="326" y="432"/>
                  </a:lnTo>
                  <a:lnTo>
                    <a:pt x="308" y="474"/>
                  </a:lnTo>
                  <a:lnTo>
                    <a:pt x="290" y="518"/>
                  </a:lnTo>
                  <a:lnTo>
                    <a:pt x="268" y="558"/>
                  </a:lnTo>
                  <a:lnTo>
                    <a:pt x="246" y="598"/>
                  </a:lnTo>
                  <a:lnTo>
                    <a:pt x="220" y="638"/>
                  </a:lnTo>
                  <a:lnTo>
                    <a:pt x="194" y="674"/>
                  </a:lnTo>
                  <a:lnTo>
                    <a:pt x="166" y="712"/>
                  </a:lnTo>
                  <a:lnTo>
                    <a:pt x="136" y="746"/>
                  </a:lnTo>
                  <a:lnTo>
                    <a:pt x="104" y="778"/>
                  </a:lnTo>
                  <a:lnTo>
                    <a:pt x="78" y="802"/>
                  </a:lnTo>
                  <a:lnTo>
                    <a:pt x="52" y="826"/>
                  </a:lnTo>
                  <a:lnTo>
                    <a:pt x="26" y="848"/>
                  </a:lnTo>
                  <a:lnTo>
                    <a:pt x="0" y="87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1" name="Freeform 189"/>
            <p:cNvSpPr>
              <a:spLocks/>
            </p:cNvSpPr>
            <p:nvPr/>
          </p:nvSpPr>
          <p:spPr bwMode="auto">
            <a:xfrm>
              <a:off x="5487988" y="2449513"/>
              <a:ext cx="673100" cy="1441450"/>
            </a:xfrm>
            <a:custGeom>
              <a:avLst/>
              <a:gdLst>
                <a:gd name="T0" fmla="*/ 0 w 424"/>
                <a:gd name="T1" fmla="*/ 2147483646 h 908"/>
                <a:gd name="T2" fmla="*/ 0 w 424"/>
                <a:gd name="T3" fmla="*/ 2147483646 h 908"/>
                <a:gd name="T4" fmla="*/ 5040313 w 424"/>
                <a:gd name="T5" fmla="*/ 2147483646 h 908"/>
                <a:gd name="T6" fmla="*/ 5040313 w 424"/>
                <a:gd name="T7" fmla="*/ 2147483646 h 908"/>
                <a:gd name="T8" fmla="*/ 90725625 w 424"/>
                <a:gd name="T9" fmla="*/ 2147483646 h 908"/>
                <a:gd name="T10" fmla="*/ 171370625 w 424"/>
                <a:gd name="T11" fmla="*/ 2147483646 h 908"/>
                <a:gd name="T12" fmla="*/ 252015625 w 424"/>
                <a:gd name="T13" fmla="*/ 2086689375 h 908"/>
                <a:gd name="T14" fmla="*/ 327620313 w 424"/>
                <a:gd name="T15" fmla="*/ 2011084688 h 908"/>
                <a:gd name="T16" fmla="*/ 327620313 w 424"/>
                <a:gd name="T17" fmla="*/ 2011084688 h 908"/>
                <a:gd name="T18" fmla="*/ 408265313 w 424"/>
                <a:gd name="T19" fmla="*/ 1925399375 h 908"/>
                <a:gd name="T20" fmla="*/ 488910313 w 424"/>
                <a:gd name="T21" fmla="*/ 1834673750 h 908"/>
                <a:gd name="T22" fmla="*/ 564515000 w 424"/>
                <a:gd name="T23" fmla="*/ 1738907813 h 908"/>
                <a:gd name="T24" fmla="*/ 635079375 w 424"/>
                <a:gd name="T25" fmla="*/ 1638101563 h 908"/>
                <a:gd name="T26" fmla="*/ 700603438 w 424"/>
                <a:gd name="T27" fmla="*/ 1537295313 h 908"/>
                <a:gd name="T28" fmla="*/ 761087188 w 424"/>
                <a:gd name="T29" fmla="*/ 1431448750 h 908"/>
                <a:gd name="T30" fmla="*/ 816530625 w 424"/>
                <a:gd name="T31" fmla="*/ 1320561875 h 908"/>
                <a:gd name="T32" fmla="*/ 866933750 w 424"/>
                <a:gd name="T33" fmla="*/ 1209675000 h 908"/>
                <a:gd name="T34" fmla="*/ 912296563 w 424"/>
                <a:gd name="T35" fmla="*/ 1093747813 h 908"/>
                <a:gd name="T36" fmla="*/ 952619063 w 424"/>
                <a:gd name="T37" fmla="*/ 977820625 h 908"/>
                <a:gd name="T38" fmla="*/ 987901250 w 424"/>
                <a:gd name="T39" fmla="*/ 856853125 h 908"/>
                <a:gd name="T40" fmla="*/ 1018143125 w 424"/>
                <a:gd name="T41" fmla="*/ 735885625 h 908"/>
                <a:gd name="T42" fmla="*/ 1038304375 w 424"/>
                <a:gd name="T43" fmla="*/ 609877813 h 908"/>
                <a:gd name="T44" fmla="*/ 1053425313 w 424"/>
                <a:gd name="T45" fmla="*/ 483870000 h 908"/>
                <a:gd name="T46" fmla="*/ 1063505938 w 424"/>
                <a:gd name="T47" fmla="*/ 352821875 h 908"/>
                <a:gd name="T48" fmla="*/ 1068546250 w 424"/>
                <a:gd name="T49" fmla="*/ 221773750 h 908"/>
                <a:gd name="T50" fmla="*/ 1068546250 w 424"/>
                <a:gd name="T51" fmla="*/ 221773750 h 908"/>
                <a:gd name="T52" fmla="*/ 1063505938 w 424"/>
                <a:gd name="T53" fmla="*/ 115927188 h 908"/>
                <a:gd name="T54" fmla="*/ 1058465625 w 424"/>
                <a:gd name="T55" fmla="*/ 5040313 h 908"/>
                <a:gd name="T56" fmla="*/ 1058465625 w 424"/>
                <a:gd name="T57" fmla="*/ 5040313 h 908"/>
                <a:gd name="T58" fmla="*/ 1038304375 w 424"/>
                <a:gd name="T59" fmla="*/ 0 h 908"/>
                <a:gd name="T60" fmla="*/ 1038304375 w 424"/>
                <a:gd name="T61" fmla="*/ 0 h 908"/>
                <a:gd name="T62" fmla="*/ 1043344688 w 424"/>
                <a:gd name="T63" fmla="*/ 110886875 h 908"/>
                <a:gd name="T64" fmla="*/ 1048385000 w 424"/>
                <a:gd name="T65" fmla="*/ 221773750 h 908"/>
                <a:gd name="T66" fmla="*/ 1048385000 w 424"/>
                <a:gd name="T67" fmla="*/ 221773750 h 908"/>
                <a:gd name="T68" fmla="*/ 1043344688 w 424"/>
                <a:gd name="T69" fmla="*/ 352821875 h 908"/>
                <a:gd name="T70" fmla="*/ 1033264063 w 424"/>
                <a:gd name="T71" fmla="*/ 478829688 h 908"/>
                <a:gd name="T72" fmla="*/ 1018143125 w 424"/>
                <a:gd name="T73" fmla="*/ 604837500 h 908"/>
                <a:gd name="T74" fmla="*/ 997981875 w 424"/>
                <a:gd name="T75" fmla="*/ 730845313 h 908"/>
                <a:gd name="T76" fmla="*/ 967740000 w 424"/>
                <a:gd name="T77" fmla="*/ 851812813 h 908"/>
                <a:gd name="T78" fmla="*/ 932457813 w 424"/>
                <a:gd name="T79" fmla="*/ 972780313 h 908"/>
                <a:gd name="T80" fmla="*/ 897175625 w 424"/>
                <a:gd name="T81" fmla="*/ 1088707500 h 908"/>
                <a:gd name="T82" fmla="*/ 851812813 w 424"/>
                <a:gd name="T83" fmla="*/ 1199594375 h 908"/>
                <a:gd name="T84" fmla="*/ 851812813 w 424"/>
                <a:gd name="T85" fmla="*/ 1199594375 h 908"/>
                <a:gd name="T86" fmla="*/ 801409688 w 424"/>
                <a:gd name="T87" fmla="*/ 1310481250 h 908"/>
                <a:gd name="T88" fmla="*/ 745966250 w 424"/>
                <a:gd name="T89" fmla="*/ 1421368125 h 908"/>
                <a:gd name="T90" fmla="*/ 685482500 w 424"/>
                <a:gd name="T91" fmla="*/ 1527214688 h 908"/>
                <a:gd name="T92" fmla="*/ 619958438 w 424"/>
                <a:gd name="T93" fmla="*/ 1628020938 h 908"/>
                <a:gd name="T94" fmla="*/ 549394063 w 424"/>
                <a:gd name="T95" fmla="*/ 1723786875 h 908"/>
                <a:gd name="T96" fmla="*/ 473789375 w 424"/>
                <a:gd name="T97" fmla="*/ 1819552813 h 908"/>
                <a:gd name="T98" fmla="*/ 393144375 w 424"/>
                <a:gd name="T99" fmla="*/ 1910278438 h 908"/>
                <a:gd name="T100" fmla="*/ 312499375 w 424"/>
                <a:gd name="T101" fmla="*/ 2001004063 h 908"/>
                <a:gd name="T102" fmla="*/ 312499375 w 424"/>
                <a:gd name="T103" fmla="*/ 2001004063 h 908"/>
                <a:gd name="T104" fmla="*/ 236894688 w 424"/>
                <a:gd name="T105" fmla="*/ 2071568438 h 908"/>
                <a:gd name="T106" fmla="*/ 161290000 w 424"/>
                <a:gd name="T107" fmla="*/ 2137092500 h 908"/>
                <a:gd name="T108" fmla="*/ 80645000 w 424"/>
                <a:gd name="T109" fmla="*/ 2147483646 h 908"/>
                <a:gd name="T110" fmla="*/ 0 w 424"/>
                <a:gd name="T111" fmla="*/ 2147483646 h 908"/>
                <a:gd name="T112" fmla="*/ 0 w 424"/>
                <a:gd name="T113" fmla="*/ 2147483646 h 90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24" h="908">
                  <a:moveTo>
                    <a:pt x="0" y="898"/>
                  </a:moveTo>
                  <a:lnTo>
                    <a:pt x="0" y="898"/>
                  </a:lnTo>
                  <a:lnTo>
                    <a:pt x="2" y="908"/>
                  </a:lnTo>
                  <a:lnTo>
                    <a:pt x="36" y="882"/>
                  </a:lnTo>
                  <a:lnTo>
                    <a:pt x="68" y="856"/>
                  </a:lnTo>
                  <a:lnTo>
                    <a:pt x="100" y="828"/>
                  </a:lnTo>
                  <a:lnTo>
                    <a:pt x="130" y="798"/>
                  </a:lnTo>
                  <a:lnTo>
                    <a:pt x="162" y="764"/>
                  </a:lnTo>
                  <a:lnTo>
                    <a:pt x="194" y="728"/>
                  </a:lnTo>
                  <a:lnTo>
                    <a:pt x="224" y="690"/>
                  </a:lnTo>
                  <a:lnTo>
                    <a:pt x="252" y="650"/>
                  </a:lnTo>
                  <a:lnTo>
                    <a:pt x="278" y="610"/>
                  </a:lnTo>
                  <a:lnTo>
                    <a:pt x="302" y="568"/>
                  </a:lnTo>
                  <a:lnTo>
                    <a:pt x="324" y="524"/>
                  </a:lnTo>
                  <a:lnTo>
                    <a:pt x="344" y="480"/>
                  </a:lnTo>
                  <a:lnTo>
                    <a:pt x="362" y="434"/>
                  </a:lnTo>
                  <a:lnTo>
                    <a:pt x="378" y="388"/>
                  </a:lnTo>
                  <a:lnTo>
                    <a:pt x="392" y="340"/>
                  </a:lnTo>
                  <a:lnTo>
                    <a:pt x="404" y="292"/>
                  </a:lnTo>
                  <a:lnTo>
                    <a:pt x="412" y="242"/>
                  </a:lnTo>
                  <a:lnTo>
                    <a:pt x="418" y="192"/>
                  </a:lnTo>
                  <a:lnTo>
                    <a:pt x="422" y="140"/>
                  </a:lnTo>
                  <a:lnTo>
                    <a:pt x="424" y="88"/>
                  </a:lnTo>
                  <a:lnTo>
                    <a:pt x="422" y="46"/>
                  </a:lnTo>
                  <a:lnTo>
                    <a:pt x="420" y="2"/>
                  </a:lnTo>
                  <a:lnTo>
                    <a:pt x="412" y="0"/>
                  </a:lnTo>
                  <a:lnTo>
                    <a:pt x="414" y="44"/>
                  </a:lnTo>
                  <a:lnTo>
                    <a:pt x="416" y="88"/>
                  </a:lnTo>
                  <a:lnTo>
                    <a:pt x="414" y="140"/>
                  </a:lnTo>
                  <a:lnTo>
                    <a:pt x="410" y="190"/>
                  </a:lnTo>
                  <a:lnTo>
                    <a:pt x="404" y="240"/>
                  </a:lnTo>
                  <a:lnTo>
                    <a:pt x="396" y="290"/>
                  </a:lnTo>
                  <a:lnTo>
                    <a:pt x="384" y="338"/>
                  </a:lnTo>
                  <a:lnTo>
                    <a:pt x="370" y="386"/>
                  </a:lnTo>
                  <a:lnTo>
                    <a:pt x="356" y="432"/>
                  </a:lnTo>
                  <a:lnTo>
                    <a:pt x="338" y="476"/>
                  </a:lnTo>
                  <a:lnTo>
                    <a:pt x="318" y="520"/>
                  </a:lnTo>
                  <a:lnTo>
                    <a:pt x="296" y="564"/>
                  </a:lnTo>
                  <a:lnTo>
                    <a:pt x="272" y="606"/>
                  </a:lnTo>
                  <a:lnTo>
                    <a:pt x="246" y="646"/>
                  </a:lnTo>
                  <a:lnTo>
                    <a:pt x="218" y="684"/>
                  </a:lnTo>
                  <a:lnTo>
                    <a:pt x="188" y="722"/>
                  </a:lnTo>
                  <a:lnTo>
                    <a:pt x="156" y="758"/>
                  </a:lnTo>
                  <a:lnTo>
                    <a:pt x="124" y="794"/>
                  </a:lnTo>
                  <a:lnTo>
                    <a:pt x="94" y="822"/>
                  </a:lnTo>
                  <a:lnTo>
                    <a:pt x="64" y="848"/>
                  </a:lnTo>
                  <a:lnTo>
                    <a:pt x="32" y="874"/>
                  </a:lnTo>
                  <a:lnTo>
                    <a:pt x="0" y="89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2" name="Freeform 190"/>
            <p:cNvSpPr>
              <a:spLocks/>
            </p:cNvSpPr>
            <p:nvPr/>
          </p:nvSpPr>
          <p:spPr bwMode="auto">
            <a:xfrm>
              <a:off x="5500688" y="2471738"/>
              <a:ext cx="723900" cy="1485900"/>
            </a:xfrm>
            <a:custGeom>
              <a:avLst/>
              <a:gdLst>
                <a:gd name="T0" fmla="*/ 0 w 456"/>
                <a:gd name="T1" fmla="*/ 2147483646 h 936"/>
                <a:gd name="T2" fmla="*/ 0 w 456"/>
                <a:gd name="T3" fmla="*/ 2147483646 h 936"/>
                <a:gd name="T4" fmla="*/ 0 w 456"/>
                <a:gd name="T5" fmla="*/ 2147483646 h 936"/>
                <a:gd name="T6" fmla="*/ 0 w 456"/>
                <a:gd name="T7" fmla="*/ 2147483646 h 936"/>
                <a:gd name="T8" fmla="*/ 100806250 w 456"/>
                <a:gd name="T9" fmla="*/ 2147483646 h 936"/>
                <a:gd name="T10" fmla="*/ 196572188 w 456"/>
                <a:gd name="T11" fmla="*/ 2147483646 h 936"/>
                <a:gd name="T12" fmla="*/ 287297813 w 456"/>
                <a:gd name="T13" fmla="*/ 2132052188 h 936"/>
                <a:gd name="T14" fmla="*/ 378023438 w 456"/>
                <a:gd name="T15" fmla="*/ 2051407188 h 936"/>
                <a:gd name="T16" fmla="*/ 378023438 w 456"/>
                <a:gd name="T17" fmla="*/ 2051407188 h 936"/>
                <a:gd name="T18" fmla="*/ 463708750 w 456"/>
                <a:gd name="T19" fmla="*/ 1955641250 h 936"/>
                <a:gd name="T20" fmla="*/ 544353750 w 456"/>
                <a:gd name="T21" fmla="*/ 1859875313 h 936"/>
                <a:gd name="T22" fmla="*/ 624998750 w 456"/>
                <a:gd name="T23" fmla="*/ 1764109375 h 936"/>
                <a:gd name="T24" fmla="*/ 700603438 w 456"/>
                <a:gd name="T25" fmla="*/ 1658262813 h 936"/>
                <a:gd name="T26" fmla="*/ 766127500 w 456"/>
                <a:gd name="T27" fmla="*/ 1552416250 h 936"/>
                <a:gd name="T28" fmla="*/ 831651563 w 456"/>
                <a:gd name="T29" fmla="*/ 1441529375 h 936"/>
                <a:gd name="T30" fmla="*/ 887095000 w 456"/>
                <a:gd name="T31" fmla="*/ 1330642500 h 936"/>
                <a:gd name="T32" fmla="*/ 942538438 w 456"/>
                <a:gd name="T33" fmla="*/ 1214715313 h 936"/>
                <a:gd name="T34" fmla="*/ 987901250 w 456"/>
                <a:gd name="T35" fmla="*/ 1093747813 h 936"/>
                <a:gd name="T36" fmla="*/ 1028223750 w 456"/>
                <a:gd name="T37" fmla="*/ 972780313 h 936"/>
                <a:gd name="T38" fmla="*/ 1063505938 w 456"/>
                <a:gd name="T39" fmla="*/ 846772500 h 936"/>
                <a:gd name="T40" fmla="*/ 1093747813 w 456"/>
                <a:gd name="T41" fmla="*/ 720764688 h 936"/>
                <a:gd name="T42" fmla="*/ 1118949375 w 456"/>
                <a:gd name="T43" fmla="*/ 589716563 h 936"/>
                <a:gd name="T44" fmla="*/ 1134070313 w 456"/>
                <a:gd name="T45" fmla="*/ 458668438 h 936"/>
                <a:gd name="T46" fmla="*/ 1144150938 w 456"/>
                <a:gd name="T47" fmla="*/ 322580000 h 936"/>
                <a:gd name="T48" fmla="*/ 1149191250 w 456"/>
                <a:gd name="T49" fmla="*/ 186491563 h 936"/>
                <a:gd name="T50" fmla="*/ 1149191250 w 456"/>
                <a:gd name="T51" fmla="*/ 186491563 h 936"/>
                <a:gd name="T52" fmla="*/ 1144150938 w 456"/>
                <a:gd name="T53" fmla="*/ 100806250 h 936"/>
                <a:gd name="T54" fmla="*/ 1144150938 w 456"/>
                <a:gd name="T55" fmla="*/ 10080625 h 936"/>
                <a:gd name="T56" fmla="*/ 1144150938 w 456"/>
                <a:gd name="T57" fmla="*/ 10080625 h 936"/>
                <a:gd name="T58" fmla="*/ 1118949375 w 456"/>
                <a:gd name="T59" fmla="*/ 0 h 936"/>
                <a:gd name="T60" fmla="*/ 1118949375 w 456"/>
                <a:gd name="T61" fmla="*/ 0 h 936"/>
                <a:gd name="T62" fmla="*/ 1123989688 w 456"/>
                <a:gd name="T63" fmla="*/ 95765938 h 936"/>
                <a:gd name="T64" fmla="*/ 1129030000 w 456"/>
                <a:gd name="T65" fmla="*/ 186491563 h 936"/>
                <a:gd name="T66" fmla="*/ 1129030000 w 456"/>
                <a:gd name="T67" fmla="*/ 186491563 h 936"/>
                <a:gd name="T68" fmla="*/ 1123989688 w 456"/>
                <a:gd name="T69" fmla="*/ 322580000 h 936"/>
                <a:gd name="T70" fmla="*/ 1113909063 w 456"/>
                <a:gd name="T71" fmla="*/ 453628125 h 936"/>
                <a:gd name="T72" fmla="*/ 1098788125 w 456"/>
                <a:gd name="T73" fmla="*/ 584676250 h 936"/>
                <a:gd name="T74" fmla="*/ 1073586563 w 456"/>
                <a:gd name="T75" fmla="*/ 715724375 h 936"/>
                <a:gd name="T76" fmla="*/ 1043344688 w 456"/>
                <a:gd name="T77" fmla="*/ 841732188 h 936"/>
                <a:gd name="T78" fmla="*/ 1008062500 w 456"/>
                <a:gd name="T79" fmla="*/ 962699688 h 936"/>
                <a:gd name="T80" fmla="*/ 967740000 w 456"/>
                <a:gd name="T81" fmla="*/ 1088707500 h 936"/>
                <a:gd name="T82" fmla="*/ 922377188 w 456"/>
                <a:gd name="T83" fmla="*/ 1204634688 h 936"/>
                <a:gd name="T84" fmla="*/ 922377188 w 456"/>
                <a:gd name="T85" fmla="*/ 1204634688 h 936"/>
                <a:gd name="T86" fmla="*/ 871974063 w 456"/>
                <a:gd name="T87" fmla="*/ 1320561875 h 936"/>
                <a:gd name="T88" fmla="*/ 811490313 w 456"/>
                <a:gd name="T89" fmla="*/ 1431448750 h 936"/>
                <a:gd name="T90" fmla="*/ 751006563 w 456"/>
                <a:gd name="T91" fmla="*/ 1542335625 h 936"/>
                <a:gd name="T92" fmla="*/ 680442188 w 456"/>
                <a:gd name="T93" fmla="*/ 1648182188 h 936"/>
                <a:gd name="T94" fmla="*/ 609877813 w 456"/>
                <a:gd name="T95" fmla="*/ 1748988438 h 936"/>
                <a:gd name="T96" fmla="*/ 529232813 w 456"/>
                <a:gd name="T97" fmla="*/ 1849794688 h 936"/>
                <a:gd name="T98" fmla="*/ 448587813 w 456"/>
                <a:gd name="T99" fmla="*/ 1945560625 h 936"/>
                <a:gd name="T100" fmla="*/ 362902500 w 456"/>
                <a:gd name="T101" fmla="*/ 2036286250 h 936"/>
                <a:gd name="T102" fmla="*/ 362902500 w 456"/>
                <a:gd name="T103" fmla="*/ 2036286250 h 936"/>
                <a:gd name="T104" fmla="*/ 277217188 w 456"/>
                <a:gd name="T105" fmla="*/ 2116931250 h 936"/>
                <a:gd name="T106" fmla="*/ 186491563 w 456"/>
                <a:gd name="T107" fmla="*/ 2147483646 h 936"/>
                <a:gd name="T108" fmla="*/ 95765938 w 456"/>
                <a:gd name="T109" fmla="*/ 2147483646 h 936"/>
                <a:gd name="T110" fmla="*/ 0 w 456"/>
                <a:gd name="T111" fmla="*/ 2147483646 h 936"/>
                <a:gd name="T112" fmla="*/ 0 w 456"/>
                <a:gd name="T113" fmla="*/ 2147483646 h 9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456" h="936">
                  <a:moveTo>
                    <a:pt x="0" y="928"/>
                  </a:moveTo>
                  <a:lnTo>
                    <a:pt x="0" y="928"/>
                  </a:lnTo>
                  <a:lnTo>
                    <a:pt x="0" y="936"/>
                  </a:lnTo>
                  <a:lnTo>
                    <a:pt x="40" y="908"/>
                  </a:lnTo>
                  <a:lnTo>
                    <a:pt x="78" y="878"/>
                  </a:lnTo>
                  <a:lnTo>
                    <a:pt x="114" y="846"/>
                  </a:lnTo>
                  <a:lnTo>
                    <a:pt x="150" y="814"/>
                  </a:lnTo>
                  <a:lnTo>
                    <a:pt x="184" y="776"/>
                  </a:lnTo>
                  <a:lnTo>
                    <a:pt x="216" y="738"/>
                  </a:lnTo>
                  <a:lnTo>
                    <a:pt x="248" y="700"/>
                  </a:lnTo>
                  <a:lnTo>
                    <a:pt x="278" y="658"/>
                  </a:lnTo>
                  <a:lnTo>
                    <a:pt x="304" y="616"/>
                  </a:lnTo>
                  <a:lnTo>
                    <a:pt x="330" y="572"/>
                  </a:lnTo>
                  <a:lnTo>
                    <a:pt x="352" y="528"/>
                  </a:lnTo>
                  <a:lnTo>
                    <a:pt x="374" y="482"/>
                  </a:lnTo>
                  <a:lnTo>
                    <a:pt x="392" y="434"/>
                  </a:lnTo>
                  <a:lnTo>
                    <a:pt x="408" y="386"/>
                  </a:lnTo>
                  <a:lnTo>
                    <a:pt x="422" y="336"/>
                  </a:lnTo>
                  <a:lnTo>
                    <a:pt x="434" y="286"/>
                  </a:lnTo>
                  <a:lnTo>
                    <a:pt x="444" y="234"/>
                  </a:lnTo>
                  <a:lnTo>
                    <a:pt x="450" y="182"/>
                  </a:lnTo>
                  <a:lnTo>
                    <a:pt x="454" y="128"/>
                  </a:lnTo>
                  <a:lnTo>
                    <a:pt x="456" y="74"/>
                  </a:lnTo>
                  <a:lnTo>
                    <a:pt x="454" y="40"/>
                  </a:lnTo>
                  <a:lnTo>
                    <a:pt x="454" y="4"/>
                  </a:lnTo>
                  <a:lnTo>
                    <a:pt x="444" y="0"/>
                  </a:lnTo>
                  <a:lnTo>
                    <a:pt x="446" y="38"/>
                  </a:lnTo>
                  <a:lnTo>
                    <a:pt x="448" y="74"/>
                  </a:lnTo>
                  <a:lnTo>
                    <a:pt x="446" y="128"/>
                  </a:lnTo>
                  <a:lnTo>
                    <a:pt x="442" y="180"/>
                  </a:lnTo>
                  <a:lnTo>
                    <a:pt x="436" y="232"/>
                  </a:lnTo>
                  <a:lnTo>
                    <a:pt x="426" y="284"/>
                  </a:lnTo>
                  <a:lnTo>
                    <a:pt x="414" y="334"/>
                  </a:lnTo>
                  <a:lnTo>
                    <a:pt x="400" y="382"/>
                  </a:lnTo>
                  <a:lnTo>
                    <a:pt x="384" y="432"/>
                  </a:lnTo>
                  <a:lnTo>
                    <a:pt x="366" y="478"/>
                  </a:lnTo>
                  <a:lnTo>
                    <a:pt x="346" y="524"/>
                  </a:lnTo>
                  <a:lnTo>
                    <a:pt x="322" y="568"/>
                  </a:lnTo>
                  <a:lnTo>
                    <a:pt x="298" y="612"/>
                  </a:lnTo>
                  <a:lnTo>
                    <a:pt x="270" y="654"/>
                  </a:lnTo>
                  <a:lnTo>
                    <a:pt x="242" y="694"/>
                  </a:lnTo>
                  <a:lnTo>
                    <a:pt x="210" y="734"/>
                  </a:lnTo>
                  <a:lnTo>
                    <a:pt x="178" y="772"/>
                  </a:lnTo>
                  <a:lnTo>
                    <a:pt x="144" y="808"/>
                  </a:lnTo>
                  <a:lnTo>
                    <a:pt x="110" y="840"/>
                  </a:lnTo>
                  <a:lnTo>
                    <a:pt x="74" y="870"/>
                  </a:lnTo>
                  <a:lnTo>
                    <a:pt x="38" y="900"/>
                  </a:lnTo>
                  <a:lnTo>
                    <a:pt x="0" y="928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3" name="Freeform 191"/>
            <p:cNvSpPr>
              <a:spLocks/>
            </p:cNvSpPr>
            <p:nvPr/>
          </p:nvSpPr>
          <p:spPr bwMode="auto">
            <a:xfrm>
              <a:off x="5510213" y="2500313"/>
              <a:ext cx="777875" cy="1530350"/>
            </a:xfrm>
            <a:custGeom>
              <a:avLst/>
              <a:gdLst>
                <a:gd name="T0" fmla="*/ 0 w 490"/>
                <a:gd name="T1" fmla="*/ 2147483646 h 964"/>
                <a:gd name="T2" fmla="*/ 0 w 490"/>
                <a:gd name="T3" fmla="*/ 2147483646 h 964"/>
                <a:gd name="T4" fmla="*/ 0 w 490"/>
                <a:gd name="T5" fmla="*/ 2147483646 h 964"/>
                <a:gd name="T6" fmla="*/ 0 w 490"/>
                <a:gd name="T7" fmla="*/ 2147483646 h 964"/>
                <a:gd name="T8" fmla="*/ 115927188 w 490"/>
                <a:gd name="T9" fmla="*/ 2147483646 h 964"/>
                <a:gd name="T10" fmla="*/ 226814063 w 490"/>
                <a:gd name="T11" fmla="*/ 2147483646 h 964"/>
                <a:gd name="T12" fmla="*/ 332660625 w 490"/>
                <a:gd name="T13" fmla="*/ 2147483646 h 964"/>
                <a:gd name="T14" fmla="*/ 433466875 w 490"/>
                <a:gd name="T15" fmla="*/ 2076608750 h 964"/>
                <a:gd name="T16" fmla="*/ 433466875 w 490"/>
                <a:gd name="T17" fmla="*/ 2076608750 h 964"/>
                <a:gd name="T18" fmla="*/ 524192500 w 490"/>
                <a:gd name="T19" fmla="*/ 1980842813 h 964"/>
                <a:gd name="T20" fmla="*/ 609877813 w 490"/>
                <a:gd name="T21" fmla="*/ 1880036563 h 964"/>
                <a:gd name="T22" fmla="*/ 690522813 w 490"/>
                <a:gd name="T23" fmla="*/ 1779230313 h 964"/>
                <a:gd name="T24" fmla="*/ 766127500 w 490"/>
                <a:gd name="T25" fmla="*/ 1668343438 h 964"/>
                <a:gd name="T26" fmla="*/ 836691875 w 490"/>
                <a:gd name="T27" fmla="*/ 1557456563 h 964"/>
                <a:gd name="T28" fmla="*/ 902215938 w 490"/>
                <a:gd name="T29" fmla="*/ 1446569688 h 964"/>
                <a:gd name="T30" fmla="*/ 962699688 w 490"/>
                <a:gd name="T31" fmla="*/ 1325602188 h 964"/>
                <a:gd name="T32" fmla="*/ 1018143125 w 490"/>
                <a:gd name="T33" fmla="*/ 1204634688 h 964"/>
                <a:gd name="T34" fmla="*/ 1068546250 w 490"/>
                <a:gd name="T35" fmla="*/ 1083667188 h 964"/>
                <a:gd name="T36" fmla="*/ 1108868750 w 490"/>
                <a:gd name="T37" fmla="*/ 957659375 h 964"/>
                <a:gd name="T38" fmla="*/ 1149191250 w 490"/>
                <a:gd name="T39" fmla="*/ 826611250 h 964"/>
                <a:gd name="T40" fmla="*/ 1179433125 w 490"/>
                <a:gd name="T41" fmla="*/ 695563125 h 964"/>
                <a:gd name="T42" fmla="*/ 1204634688 w 490"/>
                <a:gd name="T43" fmla="*/ 559474688 h 964"/>
                <a:gd name="T44" fmla="*/ 1219755625 w 490"/>
                <a:gd name="T45" fmla="*/ 423386250 h 964"/>
                <a:gd name="T46" fmla="*/ 1229836250 w 490"/>
                <a:gd name="T47" fmla="*/ 282257500 h 964"/>
                <a:gd name="T48" fmla="*/ 1234876563 w 490"/>
                <a:gd name="T49" fmla="*/ 141128750 h 964"/>
                <a:gd name="T50" fmla="*/ 1234876563 w 490"/>
                <a:gd name="T51" fmla="*/ 141128750 h 964"/>
                <a:gd name="T52" fmla="*/ 1229836250 w 490"/>
                <a:gd name="T53" fmla="*/ 10080625 h 964"/>
                <a:gd name="T54" fmla="*/ 1229836250 w 490"/>
                <a:gd name="T55" fmla="*/ 10080625 h 964"/>
                <a:gd name="T56" fmla="*/ 1209675000 w 490"/>
                <a:gd name="T57" fmla="*/ 0 h 964"/>
                <a:gd name="T58" fmla="*/ 1209675000 w 490"/>
                <a:gd name="T59" fmla="*/ 0 h 964"/>
                <a:gd name="T60" fmla="*/ 1214715313 w 490"/>
                <a:gd name="T61" fmla="*/ 141128750 h 964"/>
                <a:gd name="T62" fmla="*/ 1214715313 w 490"/>
                <a:gd name="T63" fmla="*/ 141128750 h 964"/>
                <a:gd name="T64" fmla="*/ 1209675000 w 490"/>
                <a:gd name="T65" fmla="*/ 282257500 h 964"/>
                <a:gd name="T66" fmla="*/ 1199594375 w 490"/>
                <a:gd name="T67" fmla="*/ 418345938 h 964"/>
                <a:gd name="T68" fmla="*/ 1184473438 w 490"/>
                <a:gd name="T69" fmla="*/ 554434375 h 964"/>
                <a:gd name="T70" fmla="*/ 1159271875 w 490"/>
                <a:gd name="T71" fmla="*/ 690522813 h 964"/>
                <a:gd name="T72" fmla="*/ 1129030000 w 490"/>
                <a:gd name="T73" fmla="*/ 821570938 h 964"/>
                <a:gd name="T74" fmla="*/ 1093747813 w 490"/>
                <a:gd name="T75" fmla="*/ 947578750 h 964"/>
                <a:gd name="T76" fmla="*/ 1048385000 w 490"/>
                <a:gd name="T77" fmla="*/ 1073586563 h 964"/>
                <a:gd name="T78" fmla="*/ 1003022188 w 490"/>
                <a:gd name="T79" fmla="*/ 1199594375 h 964"/>
                <a:gd name="T80" fmla="*/ 1003022188 w 490"/>
                <a:gd name="T81" fmla="*/ 1199594375 h 964"/>
                <a:gd name="T82" fmla="*/ 947578750 w 490"/>
                <a:gd name="T83" fmla="*/ 1320561875 h 964"/>
                <a:gd name="T84" fmla="*/ 887095000 w 490"/>
                <a:gd name="T85" fmla="*/ 1436489063 h 964"/>
                <a:gd name="T86" fmla="*/ 821570938 w 490"/>
                <a:gd name="T87" fmla="*/ 1547375938 h 964"/>
                <a:gd name="T88" fmla="*/ 751006563 w 490"/>
                <a:gd name="T89" fmla="*/ 1658262813 h 964"/>
                <a:gd name="T90" fmla="*/ 675401875 w 490"/>
                <a:gd name="T91" fmla="*/ 1764109375 h 964"/>
                <a:gd name="T92" fmla="*/ 594756875 w 490"/>
                <a:gd name="T93" fmla="*/ 1869955938 h 964"/>
                <a:gd name="T94" fmla="*/ 509071563 w 490"/>
                <a:gd name="T95" fmla="*/ 1965721875 h 964"/>
                <a:gd name="T96" fmla="*/ 418345938 w 490"/>
                <a:gd name="T97" fmla="*/ 2061487813 h 964"/>
                <a:gd name="T98" fmla="*/ 418345938 w 490"/>
                <a:gd name="T99" fmla="*/ 2061487813 h 964"/>
                <a:gd name="T100" fmla="*/ 322580000 w 490"/>
                <a:gd name="T101" fmla="*/ 2147483646 h 964"/>
                <a:gd name="T102" fmla="*/ 216733438 w 490"/>
                <a:gd name="T103" fmla="*/ 2147483646 h 964"/>
                <a:gd name="T104" fmla="*/ 110886875 w 490"/>
                <a:gd name="T105" fmla="*/ 2147483646 h 964"/>
                <a:gd name="T106" fmla="*/ 0 w 490"/>
                <a:gd name="T107" fmla="*/ 2147483646 h 964"/>
                <a:gd name="T108" fmla="*/ 0 w 490"/>
                <a:gd name="T109" fmla="*/ 2147483646 h 964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490" h="964">
                  <a:moveTo>
                    <a:pt x="0" y="954"/>
                  </a:moveTo>
                  <a:lnTo>
                    <a:pt x="0" y="954"/>
                  </a:lnTo>
                  <a:lnTo>
                    <a:pt x="0" y="964"/>
                  </a:lnTo>
                  <a:lnTo>
                    <a:pt x="46" y="932"/>
                  </a:lnTo>
                  <a:lnTo>
                    <a:pt x="90" y="898"/>
                  </a:lnTo>
                  <a:lnTo>
                    <a:pt x="132" y="862"/>
                  </a:lnTo>
                  <a:lnTo>
                    <a:pt x="172" y="824"/>
                  </a:lnTo>
                  <a:lnTo>
                    <a:pt x="208" y="786"/>
                  </a:lnTo>
                  <a:lnTo>
                    <a:pt x="242" y="746"/>
                  </a:lnTo>
                  <a:lnTo>
                    <a:pt x="274" y="706"/>
                  </a:lnTo>
                  <a:lnTo>
                    <a:pt x="304" y="662"/>
                  </a:lnTo>
                  <a:lnTo>
                    <a:pt x="332" y="618"/>
                  </a:lnTo>
                  <a:lnTo>
                    <a:pt x="358" y="574"/>
                  </a:lnTo>
                  <a:lnTo>
                    <a:pt x="382" y="526"/>
                  </a:lnTo>
                  <a:lnTo>
                    <a:pt x="404" y="478"/>
                  </a:lnTo>
                  <a:lnTo>
                    <a:pt x="424" y="430"/>
                  </a:lnTo>
                  <a:lnTo>
                    <a:pt x="440" y="380"/>
                  </a:lnTo>
                  <a:lnTo>
                    <a:pt x="456" y="328"/>
                  </a:lnTo>
                  <a:lnTo>
                    <a:pt x="468" y="276"/>
                  </a:lnTo>
                  <a:lnTo>
                    <a:pt x="478" y="222"/>
                  </a:lnTo>
                  <a:lnTo>
                    <a:pt x="484" y="168"/>
                  </a:lnTo>
                  <a:lnTo>
                    <a:pt x="488" y="112"/>
                  </a:lnTo>
                  <a:lnTo>
                    <a:pt x="490" y="56"/>
                  </a:lnTo>
                  <a:lnTo>
                    <a:pt x="488" y="4"/>
                  </a:lnTo>
                  <a:lnTo>
                    <a:pt x="480" y="0"/>
                  </a:lnTo>
                  <a:lnTo>
                    <a:pt x="482" y="56"/>
                  </a:lnTo>
                  <a:lnTo>
                    <a:pt x="480" y="112"/>
                  </a:lnTo>
                  <a:lnTo>
                    <a:pt x="476" y="166"/>
                  </a:lnTo>
                  <a:lnTo>
                    <a:pt x="470" y="220"/>
                  </a:lnTo>
                  <a:lnTo>
                    <a:pt x="460" y="274"/>
                  </a:lnTo>
                  <a:lnTo>
                    <a:pt x="448" y="326"/>
                  </a:lnTo>
                  <a:lnTo>
                    <a:pt x="434" y="376"/>
                  </a:lnTo>
                  <a:lnTo>
                    <a:pt x="416" y="426"/>
                  </a:lnTo>
                  <a:lnTo>
                    <a:pt x="398" y="476"/>
                  </a:lnTo>
                  <a:lnTo>
                    <a:pt x="376" y="524"/>
                  </a:lnTo>
                  <a:lnTo>
                    <a:pt x="352" y="570"/>
                  </a:lnTo>
                  <a:lnTo>
                    <a:pt x="326" y="614"/>
                  </a:lnTo>
                  <a:lnTo>
                    <a:pt x="298" y="658"/>
                  </a:lnTo>
                  <a:lnTo>
                    <a:pt x="268" y="700"/>
                  </a:lnTo>
                  <a:lnTo>
                    <a:pt x="236" y="742"/>
                  </a:lnTo>
                  <a:lnTo>
                    <a:pt x="202" y="780"/>
                  </a:lnTo>
                  <a:lnTo>
                    <a:pt x="166" y="818"/>
                  </a:lnTo>
                  <a:lnTo>
                    <a:pt x="128" y="854"/>
                  </a:lnTo>
                  <a:lnTo>
                    <a:pt x="86" y="890"/>
                  </a:lnTo>
                  <a:lnTo>
                    <a:pt x="44" y="924"/>
                  </a:lnTo>
                  <a:lnTo>
                    <a:pt x="0" y="954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4" name="Freeform 192"/>
            <p:cNvSpPr>
              <a:spLocks/>
            </p:cNvSpPr>
            <p:nvPr/>
          </p:nvSpPr>
          <p:spPr bwMode="auto">
            <a:xfrm>
              <a:off x="5516563" y="2528888"/>
              <a:ext cx="835025" cy="1571625"/>
            </a:xfrm>
            <a:custGeom>
              <a:avLst/>
              <a:gdLst>
                <a:gd name="T0" fmla="*/ 0 w 526"/>
                <a:gd name="T1" fmla="*/ 2147483646 h 990"/>
                <a:gd name="T2" fmla="*/ 0 w 526"/>
                <a:gd name="T3" fmla="*/ 2147483646 h 990"/>
                <a:gd name="T4" fmla="*/ 0 w 526"/>
                <a:gd name="T5" fmla="*/ 2147483646 h 990"/>
                <a:gd name="T6" fmla="*/ 0 w 526"/>
                <a:gd name="T7" fmla="*/ 2147483646 h 990"/>
                <a:gd name="T8" fmla="*/ 131048125 w 526"/>
                <a:gd name="T9" fmla="*/ 2147483646 h 990"/>
                <a:gd name="T10" fmla="*/ 257055938 w 526"/>
                <a:gd name="T11" fmla="*/ 2147483646 h 990"/>
                <a:gd name="T12" fmla="*/ 378023438 w 526"/>
                <a:gd name="T13" fmla="*/ 2147483646 h 990"/>
                <a:gd name="T14" fmla="*/ 493950625 w 526"/>
                <a:gd name="T15" fmla="*/ 2101810313 h 990"/>
                <a:gd name="T16" fmla="*/ 493950625 w 526"/>
                <a:gd name="T17" fmla="*/ 2101810313 h 990"/>
                <a:gd name="T18" fmla="*/ 589716563 w 526"/>
                <a:gd name="T19" fmla="*/ 2001004063 h 990"/>
                <a:gd name="T20" fmla="*/ 675401875 w 526"/>
                <a:gd name="T21" fmla="*/ 1900197813 h 990"/>
                <a:gd name="T22" fmla="*/ 761087188 w 526"/>
                <a:gd name="T23" fmla="*/ 1794351250 h 990"/>
                <a:gd name="T24" fmla="*/ 841732188 w 526"/>
                <a:gd name="T25" fmla="*/ 1683464375 h 990"/>
                <a:gd name="T26" fmla="*/ 912296563 w 526"/>
                <a:gd name="T27" fmla="*/ 1567537188 h 990"/>
                <a:gd name="T28" fmla="*/ 982860938 w 526"/>
                <a:gd name="T29" fmla="*/ 1446569688 h 990"/>
                <a:gd name="T30" fmla="*/ 1043344688 w 526"/>
                <a:gd name="T31" fmla="*/ 1325602188 h 990"/>
                <a:gd name="T32" fmla="*/ 1103828438 w 526"/>
                <a:gd name="T33" fmla="*/ 1199594375 h 990"/>
                <a:gd name="T34" fmla="*/ 1154231563 w 526"/>
                <a:gd name="T35" fmla="*/ 1073586563 h 990"/>
                <a:gd name="T36" fmla="*/ 1199594375 w 526"/>
                <a:gd name="T37" fmla="*/ 942538438 h 990"/>
                <a:gd name="T38" fmla="*/ 1234876563 w 526"/>
                <a:gd name="T39" fmla="*/ 806450000 h 990"/>
                <a:gd name="T40" fmla="*/ 1265118438 w 526"/>
                <a:gd name="T41" fmla="*/ 670361563 h 990"/>
                <a:gd name="T42" fmla="*/ 1290320000 w 526"/>
                <a:gd name="T43" fmla="*/ 529232813 h 990"/>
                <a:gd name="T44" fmla="*/ 1310481250 w 526"/>
                <a:gd name="T45" fmla="*/ 388104063 h 990"/>
                <a:gd name="T46" fmla="*/ 1320561875 w 526"/>
                <a:gd name="T47" fmla="*/ 241935000 h 990"/>
                <a:gd name="T48" fmla="*/ 1325602188 w 526"/>
                <a:gd name="T49" fmla="*/ 95765938 h 990"/>
                <a:gd name="T50" fmla="*/ 1325602188 w 526"/>
                <a:gd name="T51" fmla="*/ 95765938 h 990"/>
                <a:gd name="T52" fmla="*/ 1325602188 w 526"/>
                <a:gd name="T53" fmla="*/ 10080625 h 990"/>
                <a:gd name="T54" fmla="*/ 1325602188 w 526"/>
                <a:gd name="T55" fmla="*/ 10080625 h 990"/>
                <a:gd name="T56" fmla="*/ 1300400625 w 526"/>
                <a:gd name="T57" fmla="*/ 0 h 990"/>
                <a:gd name="T58" fmla="*/ 1300400625 w 526"/>
                <a:gd name="T59" fmla="*/ 0 h 990"/>
                <a:gd name="T60" fmla="*/ 1305440938 w 526"/>
                <a:gd name="T61" fmla="*/ 95765938 h 990"/>
                <a:gd name="T62" fmla="*/ 1305440938 w 526"/>
                <a:gd name="T63" fmla="*/ 95765938 h 990"/>
                <a:gd name="T64" fmla="*/ 1300400625 w 526"/>
                <a:gd name="T65" fmla="*/ 241935000 h 990"/>
                <a:gd name="T66" fmla="*/ 1290320000 w 526"/>
                <a:gd name="T67" fmla="*/ 388104063 h 990"/>
                <a:gd name="T68" fmla="*/ 1270158750 w 526"/>
                <a:gd name="T69" fmla="*/ 524192500 h 990"/>
                <a:gd name="T70" fmla="*/ 1244957188 w 526"/>
                <a:gd name="T71" fmla="*/ 665321250 h 990"/>
                <a:gd name="T72" fmla="*/ 1214715313 w 526"/>
                <a:gd name="T73" fmla="*/ 801409688 h 990"/>
                <a:gd name="T74" fmla="*/ 1179433125 w 526"/>
                <a:gd name="T75" fmla="*/ 932457813 h 990"/>
                <a:gd name="T76" fmla="*/ 1134070313 w 526"/>
                <a:gd name="T77" fmla="*/ 1063505938 h 990"/>
                <a:gd name="T78" fmla="*/ 1083667188 w 526"/>
                <a:gd name="T79" fmla="*/ 1194554063 h 990"/>
                <a:gd name="T80" fmla="*/ 1083667188 w 526"/>
                <a:gd name="T81" fmla="*/ 1194554063 h 990"/>
                <a:gd name="T82" fmla="*/ 1028223750 w 526"/>
                <a:gd name="T83" fmla="*/ 1315521563 h 990"/>
                <a:gd name="T84" fmla="*/ 962699688 w 526"/>
                <a:gd name="T85" fmla="*/ 1436489063 h 990"/>
                <a:gd name="T86" fmla="*/ 897175625 w 526"/>
                <a:gd name="T87" fmla="*/ 1557456563 h 990"/>
                <a:gd name="T88" fmla="*/ 821570938 w 526"/>
                <a:gd name="T89" fmla="*/ 1668343438 h 990"/>
                <a:gd name="T90" fmla="*/ 745966250 w 526"/>
                <a:gd name="T91" fmla="*/ 1779230313 h 990"/>
                <a:gd name="T92" fmla="*/ 660280938 w 526"/>
                <a:gd name="T93" fmla="*/ 1885076875 h 990"/>
                <a:gd name="T94" fmla="*/ 574595625 w 526"/>
                <a:gd name="T95" fmla="*/ 1990923438 h 990"/>
                <a:gd name="T96" fmla="*/ 478829688 w 526"/>
                <a:gd name="T97" fmla="*/ 2086689375 h 990"/>
                <a:gd name="T98" fmla="*/ 478829688 w 526"/>
                <a:gd name="T99" fmla="*/ 2086689375 h 990"/>
                <a:gd name="T100" fmla="*/ 367942813 w 526"/>
                <a:gd name="T101" fmla="*/ 2147483646 h 990"/>
                <a:gd name="T102" fmla="*/ 252015625 w 526"/>
                <a:gd name="T103" fmla="*/ 2147483646 h 990"/>
                <a:gd name="T104" fmla="*/ 126007813 w 526"/>
                <a:gd name="T105" fmla="*/ 2147483646 h 990"/>
                <a:gd name="T106" fmla="*/ 0 w 526"/>
                <a:gd name="T107" fmla="*/ 2147483646 h 990"/>
                <a:gd name="T108" fmla="*/ 0 w 526"/>
                <a:gd name="T109" fmla="*/ 2147483646 h 99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26" h="990">
                  <a:moveTo>
                    <a:pt x="0" y="980"/>
                  </a:moveTo>
                  <a:lnTo>
                    <a:pt x="0" y="980"/>
                  </a:lnTo>
                  <a:lnTo>
                    <a:pt x="0" y="990"/>
                  </a:lnTo>
                  <a:lnTo>
                    <a:pt x="52" y="956"/>
                  </a:lnTo>
                  <a:lnTo>
                    <a:pt x="102" y="918"/>
                  </a:lnTo>
                  <a:lnTo>
                    <a:pt x="150" y="876"/>
                  </a:lnTo>
                  <a:lnTo>
                    <a:pt x="196" y="834"/>
                  </a:lnTo>
                  <a:lnTo>
                    <a:pt x="234" y="794"/>
                  </a:lnTo>
                  <a:lnTo>
                    <a:pt x="268" y="754"/>
                  </a:lnTo>
                  <a:lnTo>
                    <a:pt x="302" y="712"/>
                  </a:lnTo>
                  <a:lnTo>
                    <a:pt x="334" y="668"/>
                  </a:lnTo>
                  <a:lnTo>
                    <a:pt x="362" y="622"/>
                  </a:lnTo>
                  <a:lnTo>
                    <a:pt x="390" y="574"/>
                  </a:lnTo>
                  <a:lnTo>
                    <a:pt x="414" y="526"/>
                  </a:lnTo>
                  <a:lnTo>
                    <a:pt x="438" y="476"/>
                  </a:lnTo>
                  <a:lnTo>
                    <a:pt x="458" y="426"/>
                  </a:lnTo>
                  <a:lnTo>
                    <a:pt x="476" y="374"/>
                  </a:lnTo>
                  <a:lnTo>
                    <a:pt x="490" y="320"/>
                  </a:lnTo>
                  <a:lnTo>
                    <a:pt x="502" y="266"/>
                  </a:lnTo>
                  <a:lnTo>
                    <a:pt x="512" y="210"/>
                  </a:lnTo>
                  <a:lnTo>
                    <a:pt x="520" y="154"/>
                  </a:lnTo>
                  <a:lnTo>
                    <a:pt x="524" y="96"/>
                  </a:lnTo>
                  <a:lnTo>
                    <a:pt x="526" y="38"/>
                  </a:lnTo>
                  <a:lnTo>
                    <a:pt x="526" y="4"/>
                  </a:lnTo>
                  <a:lnTo>
                    <a:pt x="516" y="0"/>
                  </a:lnTo>
                  <a:lnTo>
                    <a:pt x="518" y="38"/>
                  </a:lnTo>
                  <a:lnTo>
                    <a:pt x="516" y="96"/>
                  </a:lnTo>
                  <a:lnTo>
                    <a:pt x="512" y="154"/>
                  </a:lnTo>
                  <a:lnTo>
                    <a:pt x="504" y="208"/>
                  </a:lnTo>
                  <a:lnTo>
                    <a:pt x="494" y="264"/>
                  </a:lnTo>
                  <a:lnTo>
                    <a:pt x="482" y="318"/>
                  </a:lnTo>
                  <a:lnTo>
                    <a:pt x="468" y="370"/>
                  </a:lnTo>
                  <a:lnTo>
                    <a:pt x="450" y="422"/>
                  </a:lnTo>
                  <a:lnTo>
                    <a:pt x="430" y="474"/>
                  </a:lnTo>
                  <a:lnTo>
                    <a:pt x="408" y="522"/>
                  </a:lnTo>
                  <a:lnTo>
                    <a:pt x="382" y="570"/>
                  </a:lnTo>
                  <a:lnTo>
                    <a:pt x="356" y="618"/>
                  </a:lnTo>
                  <a:lnTo>
                    <a:pt x="326" y="662"/>
                  </a:lnTo>
                  <a:lnTo>
                    <a:pt x="296" y="706"/>
                  </a:lnTo>
                  <a:lnTo>
                    <a:pt x="262" y="748"/>
                  </a:lnTo>
                  <a:lnTo>
                    <a:pt x="228" y="790"/>
                  </a:lnTo>
                  <a:lnTo>
                    <a:pt x="190" y="828"/>
                  </a:lnTo>
                  <a:lnTo>
                    <a:pt x="146" y="870"/>
                  </a:lnTo>
                  <a:lnTo>
                    <a:pt x="100" y="910"/>
                  </a:lnTo>
                  <a:lnTo>
                    <a:pt x="50" y="946"/>
                  </a:lnTo>
                  <a:lnTo>
                    <a:pt x="0" y="98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5" name="Freeform 193"/>
            <p:cNvSpPr>
              <a:spLocks/>
            </p:cNvSpPr>
            <p:nvPr/>
          </p:nvSpPr>
          <p:spPr bwMode="auto">
            <a:xfrm>
              <a:off x="5519738" y="2560638"/>
              <a:ext cx="895350" cy="1612900"/>
            </a:xfrm>
            <a:custGeom>
              <a:avLst/>
              <a:gdLst>
                <a:gd name="T0" fmla="*/ 0 w 564"/>
                <a:gd name="T1" fmla="*/ 2147483646 h 1016"/>
                <a:gd name="T2" fmla="*/ 0 w 564"/>
                <a:gd name="T3" fmla="*/ 2147483646 h 1016"/>
                <a:gd name="T4" fmla="*/ 5040313 w 564"/>
                <a:gd name="T5" fmla="*/ 2147483646 h 1016"/>
                <a:gd name="T6" fmla="*/ 5040313 w 564"/>
                <a:gd name="T7" fmla="*/ 2147483646 h 1016"/>
                <a:gd name="T8" fmla="*/ 151209375 w 564"/>
                <a:gd name="T9" fmla="*/ 2147483646 h 1016"/>
                <a:gd name="T10" fmla="*/ 297378438 w 564"/>
                <a:gd name="T11" fmla="*/ 2147483646 h 1016"/>
                <a:gd name="T12" fmla="*/ 433466875 w 564"/>
                <a:gd name="T13" fmla="*/ 2147483646 h 1016"/>
                <a:gd name="T14" fmla="*/ 559474688 w 564"/>
                <a:gd name="T15" fmla="*/ 2121971563 h 1016"/>
                <a:gd name="T16" fmla="*/ 559474688 w 564"/>
                <a:gd name="T17" fmla="*/ 2121971563 h 1016"/>
                <a:gd name="T18" fmla="*/ 660280938 w 564"/>
                <a:gd name="T19" fmla="*/ 2021165313 h 1016"/>
                <a:gd name="T20" fmla="*/ 751006563 w 564"/>
                <a:gd name="T21" fmla="*/ 1915318750 h 1016"/>
                <a:gd name="T22" fmla="*/ 836691875 w 564"/>
                <a:gd name="T23" fmla="*/ 1804431875 h 1016"/>
                <a:gd name="T24" fmla="*/ 917336875 w 564"/>
                <a:gd name="T25" fmla="*/ 1688504688 h 1016"/>
                <a:gd name="T26" fmla="*/ 992941563 w 564"/>
                <a:gd name="T27" fmla="*/ 1567537188 h 1016"/>
                <a:gd name="T28" fmla="*/ 1063505938 w 564"/>
                <a:gd name="T29" fmla="*/ 1446569688 h 1016"/>
                <a:gd name="T30" fmla="*/ 1129030000 w 564"/>
                <a:gd name="T31" fmla="*/ 1320561875 h 1016"/>
                <a:gd name="T32" fmla="*/ 1189513750 w 564"/>
                <a:gd name="T33" fmla="*/ 1189513750 h 1016"/>
                <a:gd name="T34" fmla="*/ 1239916875 w 564"/>
                <a:gd name="T35" fmla="*/ 1058465625 h 1016"/>
                <a:gd name="T36" fmla="*/ 1290320000 w 564"/>
                <a:gd name="T37" fmla="*/ 917336875 h 1016"/>
                <a:gd name="T38" fmla="*/ 1325602188 w 564"/>
                <a:gd name="T39" fmla="*/ 781248438 h 1016"/>
                <a:gd name="T40" fmla="*/ 1360884375 w 564"/>
                <a:gd name="T41" fmla="*/ 640119688 h 1016"/>
                <a:gd name="T42" fmla="*/ 1386085938 w 564"/>
                <a:gd name="T43" fmla="*/ 493950625 h 1016"/>
                <a:gd name="T44" fmla="*/ 1406247188 w 564"/>
                <a:gd name="T45" fmla="*/ 347781563 h 1016"/>
                <a:gd name="T46" fmla="*/ 1416327813 w 564"/>
                <a:gd name="T47" fmla="*/ 196572188 h 1016"/>
                <a:gd name="T48" fmla="*/ 1421368125 w 564"/>
                <a:gd name="T49" fmla="*/ 45362813 h 1016"/>
                <a:gd name="T50" fmla="*/ 1421368125 w 564"/>
                <a:gd name="T51" fmla="*/ 45362813 h 1016"/>
                <a:gd name="T52" fmla="*/ 1421368125 w 564"/>
                <a:gd name="T53" fmla="*/ 10080625 h 1016"/>
                <a:gd name="T54" fmla="*/ 1421368125 w 564"/>
                <a:gd name="T55" fmla="*/ 10080625 h 1016"/>
                <a:gd name="T56" fmla="*/ 1401206875 w 564"/>
                <a:gd name="T57" fmla="*/ 0 h 1016"/>
                <a:gd name="T58" fmla="*/ 1401206875 w 564"/>
                <a:gd name="T59" fmla="*/ 0 h 1016"/>
                <a:gd name="T60" fmla="*/ 1401206875 w 564"/>
                <a:gd name="T61" fmla="*/ 45362813 h 1016"/>
                <a:gd name="T62" fmla="*/ 1401206875 w 564"/>
                <a:gd name="T63" fmla="*/ 45362813 h 1016"/>
                <a:gd name="T64" fmla="*/ 1396166563 w 564"/>
                <a:gd name="T65" fmla="*/ 196572188 h 1016"/>
                <a:gd name="T66" fmla="*/ 1386085938 w 564"/>
                <a:gd name="T67" fmla="*/ 347781563 h 1016"/>
                <a:gd name="T68" fmla="*/ 1365924688 w 564"/>
                <a:gd name="T69" fmla="*/ 488910313 h 1016"/>
                <a:gd name="T70" fmla="*/ 1340723125 w 564"/>
                <a:gd name="T71" fmla="*/ 635079375 h 1016"/>
                <a:gd name="T72" fmla="*/ 1310481250 w 564"/>
                <a:gd name="T73" fmla="*/ 776208125 h 1016"/>
                <a:gd name="T74" fmla="*/ 1270158750 w 564"/>
                <a:gd name="T75" fmla="*/ 912296563 h 1016"/>
                <a:gd name="T76" fmla="*/ 1224795938 w 564"/>
                <a:gd name="T77" fmla="*/ 1048385000 h 1016"/>
                <a:gd name="T78" fmla="*/ 1169352500 w 564"/>
                <a:gd name="T79" fmla="*/ 1179433125 h 1016"/>
                <a:gd name="T80" fmla="*/ 1169352500 w 564"/>
                <a:gd name="T81" fmla="*/ 1179433125 h 1016"/>
                <a:gd name="T82" fmla="*/ 1113909063 w 564"/>
                <a:gd name="T83" fmla="*/ 1310481250 h 1016"/>
                <a:gd name="T84" fmla="*/ 1048385000 w 564"/>
                <a:gd name="T85" fmla="*/ 1436489063 h 1016"/>
                <a:gd name="T86" fmla="*/ 977820625 w 564"/>
                <a:gd name="T87" fmla="*/ 1557456563 h 1016"/>
                <a:gd name="T88" fmla="*/ 902215938 w 564"/>
                <a:gd name="T89" fmla="*/ 1678424063 h 1016"/>
                <a:gd name="T90" fmla="*/ 821570938 w 564"/>
                <a:gd name="T91" fmla="*/ 1789310938 h 1016"/>
                <a:gd name="T92" fmla="*/ 735885625 w 564"/>
                <a:gd name="T93" fmla="*/ 1900197813 h 1016"/>
                <a:gd name="T94" fmla="*/ 645160000 w 564"/>
                <a:gd name="T95" fmla="*/ 2006044375 h 1016"/>
                <a:gd name="T96" fmla="*/ 544353750 w 564"/>
                <a:gd name="T97" fmla="*/ 2106850625 h 1016"/>
                <a:gd name="T98" fmla="*/ 544353750 w 564"/>
                <a:gd name="T99" fmla="*/ 2106850625 h 1016"/>
                <a:gd name="T100" fmla="*/ 418345938 w 564"/>
                <a:gd name="T101" fmla="*/ 2147483646 h 1016"/>
                <a:gd name="T102" fmla="*/ 287297813 w 564"/>
                <a:gd name="T103" fmla="*/ 2147483646 h 1016"/>
                <a:gd name="T104" fmla="*/ 146169063 w 564"/>
                <a:gd name="T105" fmla="*/ 2147483646 h 1016"/>
                <a:gd name="T106" fmla="*/ 0 w 564"/>
                <a:gd name="T107" fmla="*/ 2147483646 h 1016"/>
                <a:gd name="T108" fmla="*/ 0 w 564"/>
                <a:gd name="T109" fmla="*/ 2147483646 h 101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564" h="1016">
                  <a:moveTo>
                    <a:pt x="0" y="1006"/>
                  </a:moveTo>
                  <a:lnTo>
                    <a:pt x="0" y="1006"/>
                  </a:lnTo>
                  <a:lnTo>
                    <a:pt x="2" y="1016"/>
                  </a:lnTo>
                  <a:lnTo>
                    <a:pt x="60" y="978"/>
                  </a:lnTo>
                  <a:lnTo>
                    <a:pt x="118" y="936"/>
                  </a:lnTo>
                  <a:lnTo>
                    <a:pt x="172" y="890"/>
                  </a:lnTo>
                  <a:lnTo>
                    <a:pt x="222" y="842"/>
                  </a:lnTo>
                  <a:lnTo>
                    <a:pt x="262" y="802"/>
                  </a:lnTo>
                  <a:lnTo>
                    <a:pt x="298" y="760"/>
                  </a:lnTo>
                  <a:lnTo>
                    <a:pt x="332" y="716"/>
                  </a:lnTo>
                  <a:lnTo>
                    <a:pt x="364" y="670"/>
                  </a:lnTo>
                  <a:lnTo>
                    <a:pt x="394" y="622"/>
                  </a:lnTo>
                  <a:lnTo>
                    <a:pt x="422" y="574"/>
                  </a:lnTo>
                  <a:lnTo>
                    <a:pt x="448" y="524"/>
                  </a:lnTo>
                  <a:lnTo>
                    <a:pt x="472" y="472"/>
                  </a:lnTo>
                  <a:lnTo>
                    <a:pt x="492" y="420"/>
                  </a:lnTo>
                  <a:lnTo>
                    <a:pt x="512" y="364"/>
                  </a:lnTo>
                  <a:lnTo>
                    <a:pt x="526" y="310"/>
                  </a:lnTo>
                  <a:lnTo>
                    <a:pt x="540" y="254"/>
                  </a:lnTo>
                  <a:lnTo>
                    <a:pt x="550" y="196"/>
                  </a:lnTo>
                  <a:lnTo>
                    <a:pt x="558" y="138"/>
                  </a:lnTo>
                  <a:lnTo>
                    <a:pt x="562" y="78"/>
                  </a:lnTo>
                  <a:lnTo>
                    <a:pt x="564" y="18"/>
                  </a:lnTo>
                  <a:lnTo>
                    <a:pt x="564" y="4"/>
                  </a:lnTo>
                  <a:lnTo>
                    <a:pt x="556" y="0"/>
                  </a:lnTo>
                  <a:lnTo>
                    <a:pt x="556" y="18"/>
                  </a:lnTo>
                  <a:lnTo>
                    <a:pt x="554" y="78"/>
                  </a:lnTo>
                  <a:lnTo>
                    <a:pt x="550" y="138"/>
                  </a:lnTo>
                  <a:lnTo>
                    <a:pt x="542" y="194"/>
                  </a:lnTo>
                  <a:lnTo>
                    <a:pt x="532" y="252"/>
                  </a:lnTo>
                  <a:lnTo>
                    <a:pt x="520" y="308"/>
                  </a:lnTo>
                  <a:lnTo>
                    <a:pt x="504" y="362"/>
                  </a:lnTo>
                  <a:lnTo>
                    <a:pt x="486" y="416"/>
                  </a:lnTo>
                  <a:lnTo>
                    <a:pt x="464" y="468"/>
                  </a:lnTo>
                  <a:lnTo>
                    <a:pt x="442" y="520"/>
                  </a:lnTo>
                  <a:lnTo>
                    <a:pt x="416" y="570"/>
                  </a:lnTo>
                  <a:lnTo>
                    <a:pt x="388" y="618"/>
                  </a:lnTo>
                  <a:lnTo>
                    <a:pt x="358" y="666"/>
                  </a:lnTo>
                  <a:lnTo>
                    <a:pt x="326" y="710"/>
                  </a:lnTo>
                  <a:lnTo>
                    <a:pt x="292" y="754"/>
                  </a:lnTo>
                  <a:lnTo>
                    <a:pt x="256" y="796"/>
                  </a:lnTo>
                  <a:lnTo>
                    <a:pt x="216" y="836"/>
                  </a:lnTo>
                  <a:lnTo>
                    <a:pt x="166" y="884"/>
                  </a:lnTo>
                  <a:lnTo>
                    <a:pt x="114" y="928"/>
                  </a:lnTo>
                  <a:lnTo>
                    <a:pt x="58" y="968"/>
                  </a:lnTo>
                  <a:lnTo>
                    <a:pt x="0" y="1006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6" name="Freeform 194"/>
            <p:cNvSpPr>
              <a:spLocks/>
            </p:cNvSpPr>
            <p:nvPr/>
          </p:nvSpPr>
          <p:spPr bwMode="auto">
            <a:xfrm>
              <a:off x="5522913" y="2976563"/>
              <a:ext cx="914400" cy="1273175"/>
            </a:xfrm>
            <a:custGeom>
              <a:avLst/>
              <a:gdLst>
                <a:gd name="T0" fmla="*/ 0 w 576"/>
                <a:gd name="T1" fmla="*/ 2016125000 h 802"/>
                <a:gd name="T2" fmla="*/ 0 w 576"/>
                <a:gd name="T3" fmla="*/ 2016125000 h 802"/>
                <a:gd name="T4" fmla="*/ 0 w 576"/>
                <a:gd name="T5" fmla="*/ 2021165313 h 802"/>
                <a:gd name="T6" fmla="*/ 0 w 576"/>
                <a:gd name="T7" fmla="*/ 2021165313 h 802"/>
                <a:gd name="T8" fmla="*/ 136088438 w 576"/>
                <a:gd name="T9" fmla="*/ 1935480000 h 802"/>
                <a:gd name="T10" fmla="*/ 267136563 w 576"/>
                <a:gd name="T11" fmla="*/ 1844754375 h 802"/>
                <a:gd name="T12" fmla="*/ 393144375 w 576"/>
                <a:gd name="T13" fmla="*/ 1748988438 h 802"/>
                <a:gd name="T14" fmla="*/ 514111875 w 576"/>
                <a:gd name="T15" fmla="*/ 1648182188 h 802"/>
                <a:gd name="T16" fmla="*/ 630039063 w 576"/>
                <a:gd name="T17" fmla="*/ 1537295313 h 802"/>
                <a:gd name="T18" fmla="*/ 735885625 w 576"/>
                <a:gd name="T19" fmla="*/ 1421368125 h 802"/>
                <a:gd name="T20" fmla="*/ 841732188 w 576"/>
                <a:gd name="T21" fmla="*/ 1300400625 h 802"/>
                <a:gd name="T22" fmla="*/ 937498125 w 576"/>
                <a:gd name="T23" fmla="*/ 1174392813 h 802"/>
                <a:gd name="T24" fmla="*/ 1028223750 w 576"/>
                <a:gd name="T25" fmla="*/ 1043344688 h 802"/>
                <a:gd name="T26" fmla="*/ 1113909063 w 576"/>
                <a:gd name="T27" fmla="*/ 907256250 h 802"/>
                <a:gd name="T28" fmla="*/ 1189513750 w 576"/>
                <a:gd name="T29" fmla="*/ 766127500 h 802"/>
                <a:gd name="T30" fmla="*/ 1255037813 w 576"/>
                <a:gd name="T31" fmla="*/ 619958438 h 802"/>
                <a:gd name="T32" fmla="*/ 1315521563 w 576"/>
                <a:gd name="T33" fmla="*/ 473789375 h 802"/>
                <a:gd name="T34" fmla="*/ 1370965000 w 576"/>
                <a:gd name="T35" fmla="*/ 317539688 h 802"/>
                <a:gd name="T36" fmla="*/ 1416327813 w 576"/>
                <a:gd name="T37" fmla="*/ 161290000 h 802"/>
                <a:gd name="T38" fmla="*/ 1451610000 w 576"/>
                <a:gd name="T39" fmla="*/ 0 h 802"/>
                <a:gd name="T40" fmla="*/ 1451610000 w 576"/>
                <a:gd name="T41" fmla="*/ 0 h 802"/>
                <a:gd name="T42" fmla="*/ 1426408438 w 576"/>
                <a:gd name="T43" fmla="*/ 110886875 h 802"/>
                <a:gd name="T44" fmla="*/ 1401206875 w 576"/>
                <a:gd name="T45" fmla="*/ 221773750 h 802"/>
                <a:gd name="T46" fmla="*/ 1365924688 w 576"/>
                <a:gd name="T47" fmla="*/ 327620313 h 802"/>
                <a:gd name="T48" fmla="*/ 1330642500 w 576"/>
                <a:gd name="T49" fmla="*/ 433466875 h 802"/>
                <a:gd name="T50" fmla="*/ 1290320000 w 576"/>
                <a:gd name="T51" fmla="*/ 534273125 h 802"/>
                <a:gd name="T52" fmla="*/ 1244957188 w 576"/>
                <a:gd name="T53" fmla="*/ 635079375 h 802"/>
                <a:gd name="T54" fmla="*/ 1199594375 w 576"/>
                <a:gd name="T55" fmla="*/ 735885625 h 802"/>
                <a:gd name="T56" fmla="*/ 1149191250 w 576"/>
                <a:gd name="T57" fmla="*/ 836691875 h 802"/>
                <a:gd name="T58" fmla="*/ 1093747813 w 576"/>
                <a:gd name="T59" fmla="*/ 932457813 h 802"/>
                <a:gd name="T60" fmla="*/ 1038304375 w 576"/>
                <a:gd name="T61" fmla="*/ 1023183438 h 802"/>
                <a:gd name="T62" fmla="*/ 977820625 w 576"/>
                <a:gd name="T63" fmla="*/ 1113909063 h 802"/>
                <a:gd name="T64" fmla="*/ 912296563 w 576"/>
                <a:gd name="T65" fmla="*/ 1204634688 h 802"/>
                <a:gd name="T66" fmla="*/ 846772500 w 576"/>
                <a:gd name="T67" fmla="*/ 1290320000 h 802"/>
                <a:gd name="T68" fmla="*/ 776208125 w 576"/>
                <a:gd name="T69" fmla="*/ 1370965000 h 802"/>
                <a:gd name="T70" fmla="*/ 700603438 w 576"/>
                <a:gd name="T71" fmla="*/ 1456650313 h 802"/>
                <a:gd name="T72" fmla="*/ 624998750 w 576"/>
                <a:gd name="T73" fmla="*/ 1532255000 h 802"/>
                <a:gd name="T74" fmla="*/ 624998750 w 576"/>
                <a:gd name="T75" fmla="*/ 1532255000 h 802"/>
                <a:gd name="T76" fmla="*/ 554434375 w 576"/>
                <a:gd name="T77" fmla="*/ 1602819375 h 802"/>
                <a:gd name="T78" fmla="*/ 483870000 w 576"/>
                <a:gd name="T79" fmla="*/ 1668343438 h 802"/>
                <a:gd name="T80" fmla="*/ 408265313 w 576"/>
                <a:gd name="T81" fmla="*/ 1733867500 h 802"/>
                <a:gd name="T82" fmla="*/ 327620313 w 576"/>
                <a:gd name="T83" fmla="*/ 1794351250 h 802"/>
                <a:gd name="T84" fmla="*/ 252015625 w 576"/>
                <a:gd name="T85" fmla="*/ 1854835000 h 802"/>
                <a:gd name="T86" fmla="*/ 166330313 w 576"/>
                <a:gd name="T87" fmla="*/ 1910278438 h 802"/>
                <a:gd name="T88" fmla="*/ 85685313 w 576"/>
                <a:gd name="T89" fmla="*/ 1965721875 h 802"/>
                <a:gd name="T90" fmla="*/ 0 w 576"/>
                <a:gd name="T91" fmla="*/ 2016125000 h 802"/>
                <a:gd name="T92" fmla="*/ 0 w 576"/>
                <a:gd name="T93" fmla="*/ 2016125000 h 80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576" h="802">
                  <a:moveTo>
                    <a:pt x="0" y="800"/>
                  </a:moveTo>
                  <a:lnTo>
                    <a:pt x="0" y="800"/>
                  </a:lnTo>
                  <a:lnTo>
                    <a:pt x="0" y="802"/>
                  </a:lnTo>
                  <a:lnTo>
                    <a:pt x="54" y="768"/>
                  </a:lnTo>
                  <a:lnTo>
                    <a:pt x="106" y="732"/>
                  </a:lnTo>
                  <a:lnTo>
                    <a:pt x="156" y="694"/>
                  </a:lnTo>
                  <a:lnTo>
                    <a:pt x="204" y="654"/>
                  </a:lnTo>
                  <a:lnTo>
                    <a:pt x="250" y="610"/>
                  </a:lnTo>
                  <a:lnTo>
                    <a:pt x="292" y="564"/>
                  </a:lnTo>
                  <a:lnTo>
                    <a:pt x="334" y="516"/>
                  </a:lnTo>
                  <a:lnTo>
                    <a:pt x="372" y="466"/>
                  </a:lnTo>
                  <a:lnTo>
                    <a:pt x="408" y="414"/>
                  </a:lnTo>
                  <a:lnTo>
                    <a:pt x="442" y="360"/>
                  </a:lnTo>
                  <a:lnTo>
                    <a:pt x="472" y="304"/>
                  </a:lnTo>
                  <a:lnTo>
                    <a:pt x="498" y="246"/>
                  </a:lnTo>
                  <a:lnTo>
                    <a:pt x="522" y="188"/>
                  </a:lnTo>
                  <a:lnTo>
                    <a:pt x="544" y="126"/>
                  </a:lnTo>
                  <a:lnTo>
                    <a:pt x="562" y="64"/>
                  </a:lnTo>
                  <a:lnTo>
                    <a:pt x="576" y="0"/>
                  </a:lnTo>
                  <a:lnTo>
                    <a:pt x="566" y="44"/>
                  </a:lnTo>
                  <a:lnTo>
                    <a:pt x="556" y="88"/>
                  </a:lnTo>
                  <a:lnTo>
                    <a:pt x="542" y="130"/>
                  </a:lnTo>
                  <a:lnTo>
                    <a:pt x="528" y="172"/>
                  </a:lnTo>
                  <a:lnTo>
                    <a:pt x="512" y="212"/>
                  </a:lnTo>
                  <a:lnTo>
                    <a:pt x="494" y="252"/>
                  </a:lnTo>
                  <a:lnTo>
                    <a:pt x="476" y="292"/>
                  </a:lnTo>
                  <a:lnTo>
                    <a:pt x="456" y="332"/>
                  </a:lnTo>
                  <a:lnTo>
                    <a:pt x="434" y="370"/>
                  </a:lnTo>
                  <a:lnTo>
                    <a:pt x="412" y="406"/>
                  </a:lnTo>
                  <a:lnTo>
                    <a:pt x="388" y="442"/>
                  </a:lnTo>
                  <a:lnTo>
                    <a:pt x="362" y="478"/>
                  </a:lnTo>
                  <a:lnTo>
                    <a:pt x="336" y="512"/>
                  </a:lnTo>
                  <a:lnTo>
                    <a:pt x="308" y="544"/>
                  </a:lnTo>
                  <a:lnTo>
                    <a:pt x="278" y="578"/>
                  </a:lnTo>
                  <a:lnTo>
                    <a:pt x="248" y="608"/>
                  </a:lnTo>
                  <a:lnTo>
                    <a:pt x="220" y="636"/>
                  </a:lnTo>
                  <a:lnTo>
                    <a:pt x="192" y="662"/>
                  </a:lnTo>
                  <a:lnTo>
                    <a:pt x="162" y="688"/>
                  </a:lnTo>
                  <a:lnTo>
                    <a:pt x="130" y="712"/>
                  </a:lnTo>
                  <a:lnTo>
                    <a:pt x="100" y="736"/>
                  </a:lnTo>
                  <a:lnTo>
                    <a:pt x="66" y="758"/>
                  </a:lnTo>
                  <a:lnTo>
                    <a:pt x="34" y="780"/>
                  </a:lnTo>
                  <a:lnTo>
                    <a:pt x="0" y="80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7" name="Freeform 195"/>
            <p:cNvSpPr>
              <a:spLocks/>
            </p:cNvSpPr>
            <p:nvPr/>
          </p:nvSpPr>
          <p:spPr bwMode="auto">
            <a:xfrm>
              <a:off x="5522913" y="2595563"/>
              <a:ext cx="952500" cy="1651000"/>
            </a:xfrm>
            <a:custGeom>
              <a:avLst/>
              <a:gdLst>
                <a:gd name="T0" fmla="*/ 0 w 600"/>
                <a:gd name="T1" fmla="*/ 2147483646 h 1040"/>
                <a:gd name="T2" fmla="*/ 0 w 600"/>
                <a:gd name="T3" fmla="*/ 2147483646 h 1040"/>
                <a:gd name="T4" fmla="*/ 0 w 600"/>
                <a:gd name="T5" fmla="*/ 2147483646 h 1040"/>
                <a:gd name="T6" fmla="*/ 166330313 w 600"/>
                <a:gd name="T7" fmla="*/ 2147483646 h 1040"/>
                <a:gd name="T8" fmla="*/ 327620313 w 600"/>
                <a:gd name="T9" fmla="*/ 2147483646 h 1040"/>
                <a:gd name="T10" fmla="*/ 483870000 w 600"/>
                <a:gd name="T11" fmla="*/ 2147483646 h 1040"/>
                <a:gd name="T12" fmla="*/ 624998750 w 600"/>
                <a:gd name="T13" fmla="*/ 2137092500 h 1040"/>
                <a:gd name="T14" fmla="*/ 700603438 w 600"/>
                <a:gd name="T15" fmla="*/ 2061487813 h 1040"/>
                <a:gd name="T16" fmla="*/ 846772500 w 600"/>
                <a:gd name="T17" fmla="*/ 1895157500 h 1040"/>
                <a:gd name="T18" fmla="*/ 977820625 w 600"/>
                <a:gd name="T19" fmla="*/ 1718746563 h 1040"/>
                <a:gd name="T20" fmla="*/ 1093747813 w 600"/>
                <a:gd name="T21" fmla="*/ 1537295313 h 1040"/>
                <a:gd name="T22" fmla="*/ 1199594375 w 600"/>
                <a:gd name="T23" fmla="*/ 1340723125 h 1040"/>
                <a:gd name="T24" fmla="*/ 1290320000 w 600"/>
                <a:gd name="T25" fmla="*/ 1139110625 h 1040"/>
                <a:gd name="T26" fmla="*/ 1365924688 w 600"/>
                <a:gd name="T27" fmla="*/ 932457813 h 1040"/>
                <a:gd name="T28" fmla="*/ 1426408438 w 600"/>
                <a:gd name="T29" fmla="*/ 715724375 h 1040"/>
                <a:gd name="T30" fmla="*/ 1451610000 w 600"/>
                <a:gd name="T31" fmla="*/ 604837500 h 1040"/>
                <a:gd name="T32" fmla="*/ 1466730938 w 600"/>
                <a:gd name="T33" fmla="*/ 539313438 h 1040"/>
                <a:gd name="T34" fmla="*/ 1486892188 w 600"/>
                <a:gd name="T35" fmla="*/ 413305625 h 1040"/>
                <a:gd name="T36" fmla="*/ 1512093750 w 600"/>
                <a:gd name="T37" fmla="*/ 146169063 h 1040"/>
                <a:gd name="T38" fmla="*/ 1512093750 w 600"/>
                <a:gd name="T39" fmla="*/ 10080625 h 1040"/>
                <a:gd name="T40" fmla="*/ 1496972813 w 600"/>
                <a:gd name="T41" fmla="*/ 0 h 1040"/>
                <a:gd name="T42" fmla="*/ 1481851875 w 600"/>
                <a:gd name="T43" fmla="*/ 307459063 h 1040"/>
                <a:gd name="T44" fmla="*/ 1431448750 w 600"/>
                <a:gd name="T45" fmla="*/ 604837500 h 1040"/>
                <a:gd name="T46" fmla="*/ 1360884375 w 600"/>
                <a:gd name="T47" fmla="*/ 892135313 h 1040"/>
                <a:gd name="T48" fmla="*/ 1260078125 w 600"/>
                <a:gd name="T49" fmla="*/ 1164312188 h 1040"/>
                <a:gd name="T50" fmla="*/ 1199594375 w 600"/>
                <a:gd name="T51" fmla="*/ 1300400625 h 1040"/>
                <a:gd name="T52" fmla="*/ 1058465625 w 600"/>
                <a:gd name="T53" fmla="*/ 1557456563 h 1040"/>
                <a:gd name="T54" fmla="*/ 897175625 w 600"/>
                <a:gd name="T55" fmla="*/ 1794351250 h 1040"/>
                <a:gd name="T56" fmla="*/ 710684063 w 600"/>
                <a:gd name="T57" fmla="*/ 2021165313 h 1040"/>
                <a:gd name="T58" fmla="*/ 614918125 w 600"/>
                <a:gd name="T59" fmla="*/ 2121971563 h 1040"/>
                <a:gd name="T60" fmla="*/ 473789375 w 600"/>
                <a:gd name="T61" fmla="*/ 2147483646 h 1040"/>
                <a:gd name="T62" fmla="*/ 322580000 w 600"/>
                <a:gd name="T63" fmla="*/ 2147483646 h 1040"/>
                <a:gd name="T64" fmla="*/ 166330313 w 600"/>
                <a:gd name="T65" fmla="*/ 2147483646 h 1040"/>
                <a:gd name="T66" fmla="*/ 0 w 600"/>
                <a:gd name="T67" fmla="*/ 2147483646 h 104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600" h="1040">
                  <a:moveTo>
                    <a:pt x="0" y="1030"/>
                  </a:moveTo>
                  <a:lnTo>
                    <a:pt x="0" y="1030"/>
                  </a:lnTo>
                  <a:lnTo>
                    <a:pt x="0" y="1036"/>
                  </a:lnTo>
                  <a:lnTo>
                    <a:pt x="0" y="1040"/>
                  </a:lnTo>
                  <a:lnTo>
                    <a:pt x="34" y="1020"/>
                  </a:lnTo>
                  <a:lnTo>
                    <a:pt x="66" y="998"/>
                  </a:lnTo>
                  <a:lnTo>
                    <a:pt x="100" y="976"/>
                  </a:lnTo>
                  <a:lnTo>
                    <a:pt x="130" y="952"/>
                  </a:lnTo>
                  <a:lnTo>
                    <a:pt x="162" y="928"/>
                  </a:lnTo>
                  <a:lnTo>
                    <a:pt x="192" y="902"/>
                  </a:lnTo>
                  <a:lnTo>
                    <a:pt x="220" y="876"/>
                  </a:lnTo>
                  <a:lnTo>
                    <a:pt x="248" y="848"/>
                  </a:lnTo>
                  <a:lnTo>
                    <a:pt x="278" y="818"/>
                  </a:lnTo>
                  <a:lnTo>
                    <a:pt x="308" y="784"/>
                  </a:lnTo>
                  <a:lnTo>
                    <a:pt x="336" y="752"/>
                  </a:lnTo>
                  <a:lnTo>
                    <a:pt x="362" y="718"/>
                  </a:lnTo>
                  <a:lnTo>
                    <a:pt x="388" y="682"/>
                  </a:lnTo>
                  <a:lnTo>
                    <a:pt x="412" y="646"/>
                  </a:lnTo>
                  <a:lnTo>
                    <a:pt x="434" y="610"/>
                  </a:lnTo>
                  <a:lnTo>
                    <a:pt x="456" y="572"/>
                  </a:lnTo>
                  <a:lnTo>
                    <a:pt x="476" y="532"/>
                  </a:lnTo>
                  <a:lnTo>
                    <a:pt x="494" y="492"/>
                  </a:lnTo>
                  <a:lnTo>
                    <a:pt x="512" y="452"/>
                  </a:lnTo>
                  <a:lnTo>
                    <a:pt x="528" y="412"/>
                  </a:lnTo>
                  <a:lnTo>
                    <a:pt x="542" y="370"/>
                  </a:lnTo>
                  <a:lnTo>
                    <a:pt x="556" y="328"/>
                  </a:lnTo>
                  <a:lnTo>
                    <a:pt x="566" y="284"/>
                  </a:lnTo>
                  <a:lnTo>
                    <a:pt x="576" y="240"/>
                  </a:lnTo>
                  <a:lnTo>
                    <a:pt x="582" y="214"/>
                  </a:lnTo>
                  <a:lnTo>
                    <a:pt x="590" y="164"/>
                  </a:lnTo>
                  <a:lnTo>
                    <a:pt x="596" y="110"/>
                  </a:lnTo>
                  <a:lnTo>
                    <a:pt x="600" y="58"/>
                  </a:lnTo>
                  <a:lnTo>
                    <a:pt x="600" y="4"/>
                  </a:lnTo>
                  <a:lnTo>
                    <a:pt x="594" y="0"/>
                  </a:lnTo>
                  <a:lnTo>
                    <a:pt x="592" y="62"/>
                  </a:lnTo>
                  <a:lnTo>
                    <a:pt x="588" y="122"/>
                  </a:lnTo>
                  <a:lnTo>
                    <a:pt x="580" y="180"/>
                  </a:lnTo>
                  <a:lnTo>
                    <a:pt x="568" y="240"/>
                  </a:lnTo>
                  <a:lnTo>
                    <a:pt x="556" y="296"/>
                  </a:lnTo>
                  <a:lnTo>
                    <a:pt x="540" y="354"/>
                  </a:lnTo>
                  <a:lnTo>
                    <a:pt x="520" y="408"/>
                  </a:lnTo>
                  <a:lnTo>
                    <a:pt x="500" y="462"/>
                  </a:lnTo>
                  <a:lnTo>
                    <a:pt x="476" y="516"/>
                  </a:lnTo>
                  <a:lnTo>
                    <a:pt x="450" y="566"/>
                  </a:lnTo>
                  <a:lnTo>
                    <a:pt x="420" y="618"/>
                  </a:lnTo>
                  <a:lnTo>
                    <a:pt x="390" y="666"/>
                  </a:lnTo>
                  <a:lnTo>
                    <a:pt x="356" y="712"/>
                  </a:lnTo>
                  <a:lnTo>
                    <a:pt x="320" y="758"/>
                  </a:lnTo>
                  <a:lnTo>
                    <a:pt x="282" y="802"/>
                  </a:lnTo>
                  <a:lnTo>
                    <a:pt x="244" y="842"/>
                  </a:lnTo>
                  <a:lnTo>
                    <a:pt x="216" y="870"/>
                  </a:lnTo>
                  <a:lnTo>
                    <a:pt x="188" y="896"/>
                  </a:lnTo>
                  <a:lnTo>
                    <a:pt x="158" y="920"/>
                  </a:lnTo>
                  <a:lnTo>
                    <a:pt x="128" y="944"/>
                  </a:lnTo>
                  <a:lnTo>
                    <a:pt x="96" y="968"/>
                  </a:lnTo>
                  <a:lnTo>
                    <a:pt x="66" y="990"/>
                  </a:lnTo>
                  <a:lnTo>
                    <a:pt x="32" y="1010"/>
                  </a:lnTo>
                  <a:lnTo>
                    <a:pt x="0" y="1030"/>
                  </a:lnTo>
                  <a:close/>
                </a:path>
              </a:pathLst>
            </a:custGeom>
            <a:solidFill>
              <a:srgbClr val="FF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8" name="Freeform 196"/>
            <p:cNvSpPr>
              <a:spLocks/>
            </p:cNvSpPr>
            <p:nvPr/>
          </p:nvSpPr>
          <p:spPr bwMode="auto">
            <a:xfrm>
              <a:off x="4557713" y="4265613"/>
              <a:ext cx="968375" cy="1647825"/>
            </a:xfrm>
            <a:custGeom>
              <a:avLst/>
              <a:gdLst>
                <a:gd name="T0" fmla="*/ 1517134063 w 610"/>
                <a:gd name="T1" fmla="*/ 10080625 h 1038"/>
                <a:gd name="T2" fmla="*/ 1517134063 w 610"/>
                <a:gd name="T3" fmla="*/ 10080625 h 1038"/>
                <a:gd name="T4" fmla="*/ 1537295313 w 610"/>
                <a:gd name="T5" fmla="*/ 0 h 1038"/>
                <a:gd name="T6" fmla="*/ 1537295313 w 610"/>
                <a:gd name="T7" fmla="*/ 0 h 1038"/>
                <a:gd name="T8" fmla="*/ 1532255000 w 610"/>
                <a:gd name="T9" fmla="*/ 151209375 h 1038"/>
                <a:gd name="T10" fmla="*/ 1517134063 w 610"/>
                <a:gd name="T11" fmla="*/ 307459063 h 1038"/>
                <a:gd name="T12" fmla="*/ 1502013125 w 610"/>
                <a:gd name="T13" fmla="*/ 458668438 h 1038"/>
                <a:gd name="T14" fmla="*/ 1471771250 w 610"/>
                <a:gd name="T15" fmla="*/ 604837500 h 1038"/>
                <a:gd name="T16" fmla="*/ 1436489063 w 610"/>
                <a:gd name="T17" fmla="*/ 751006563 h 1038"/>
                <a:gd name="T18" fmla="*/ 1396166563 w 610"/>
                <a:gd name="T19" fmla="*/ 897175625 h 1038"/>
                <a:gd name="T20" fmla="*/ 1350803750 w 610"/>
                <a:gd name="T21" fmla="*/ 1038304375 h 1038"/>
                <a:gd name="T22" fmla="*/ 1295360313 w 610"/>
                <a:gd name="T23" fmla="*/ 1174392813 h 1038"/>
                <a:gd name="T24" fmla="*/ 1234876563 w 610"/>
                <a:gd name="T25" fmla="*/ 1305440938 h 1038"/>
                <a:gd name="T26" fmla="*/ 1169352500 w 610"/>
                <a:gd name="T27" fmla="*/ 1436489063 h 1038"/>
                <a:gd name="T28" fmla="*/ 1093747813 w 610"/>
                <a:gd name="T29" fmla="*/ 1562496875 h 1038"/>
                <a:gd name="T30" fmla="*/ 1018143125 w 610"/>
                <a:gd name="T31" fmla="*/ 1688504688 h 1038"/>
                <a:gd name="T32" fmla="*/ 932457813 w 610"/>
                <a:gd name="T33" fmla="*/ 1804431875 h 1038"/>
                <a:gd name="T34" fmla="*/ 841732188 w 610"/>
                <a:gd name="T35" fmla="*/ 1920359063 h 1038"/>
                <a:gd name="T36" fmla="*/ 745966250 w 610"/>
                <a:gd name="T37" fmla="*/ 2026205625 h 1038"/>
                <a:gd name="T38" fmla="*/ 645160000 w 610"/>
                <a:gd name="T39" fmla="*/ 2132052188 h 1038"/>
                <a:gd name="T40" fmla="*/ 645160000 w 610"/>
                <a:gd name="T41" fmla="*/ 2132052188 h 1038"/>
                <a:gd name="T42" fmla="*/ 574595625 w 610"/>
                <a:gd name="T43" fmla="*/ 2147483646 h 1038"/>
                <a:gd name="T44" fmla="*/ 504031250 w 610"/>
                <a:gd name="T45" fmla="*/ 2147483646 h 1038"/>
                <a:gd name="T46" fmla="*/ 428426563 w 610"/>
                <a:gd name="T47" fmla="*/ 2147483646 h 1038"/>
                <a:gd name="T48" fmla="*/ 352821875 w 610"/>
                <a:gd name="T49" fmla="*/ 2147483646 h 1038"/>
                <a:gd name="T50" fmla="*/ 272176875 w 610"/>
                <a:gd name="T51" fmla="*/ 2147483646 h 1038"/>
                <a:gd name="T52" fmla="*/ 191531875 w 610"/>
                <a:gd name="T53" fmla="*/ 2147483646 h 1038"/>
                <a:gd name="T54" fmla="*/ 105846563 w 610"/>
                <a:gd name="T55" fmla="*/ 2147483646 h 1038"/>
                <a:gd name="T56" fmla="*/ 20161250 w 610"/>
                <a:gd name="T57" fmla="*/ 2147483646 h 1038"/>
                <a:gd name="T58" fmla="*/ 20161250 w 610"/>
                <a:gd name="T59" fmla="*/ 2147483646 h 1038"/>
                <a:gd name="T60" fmla="*/ 0 w 610"/>
                <a:gd name="T61" fmla="*/ 2147483646 h 1038"/>
                <a:gd name="T62" fmla="*/ 0 w 610"/>
                <a:gd name="T63" fmla="*/ 2147483646 h 1038"/>
                <a:gd name="T64" fmla="*/ 85685313 w 610"/>
                <a:gd name="T65" fmla="*/ 2147483646 h 1038"/>
                <a:gd name="T66" fmla="*/ 171370625 w 610"/>
                <a:gd name="T67" fmla="*/ 2147483646 h 1038"/>
                <a:gd name="T68" fmla="*/ 252015625 w 610"/>
                <a:gd name="T69" fmla="*/ 2147483646 h 1038"/>
                <a:gd name="T70" fmla="*/ 332660625 w 610"/>
                <a:gd name="T71" fmla="*/ 2147483646 h 1038"/>
                <a:gd name="T72" fmla="*/ 413305625 w 610"/>
                <a:gd name="T73" fmla="*/ 2147483646 h 1038"/>
                <a:gd name="T74" fmla="*/ 488910313 w 610"/>
                <a:gd name="T75" fmla="*/ 2147483646 h 1038"/>
                <a:gd name="T76" fmla="*/ 559474688 w 610"/>
                <a:gd name="T77" fmla="*/ 2147483646 h 1038"/>
                <a:gd name="T78" fmla="*/ 635079375 w 610"/>
                <a:gd name="T79" fmla="*/ 2116931250 h 1038"/>
                <a:gd name="T80" fmla="*/ 635079375 w 610"/>
                <a:gd name="T81" fmla="*/ 2116931250 h 1038"/>
                <a:gd name="T82" fmla="*/ 730845313 w 610"/>
                <a:gd name="T83" fmla="*/ 2016125000 h 1038"/>
                <a:gd name="T84" fmla="*/ 826611250 w 610"/>
                <a:gd name="T85" fmla="*/ 1905238125 h 1038"/>
                <a:gd name="T86" fmla="*/ 917336875 w 610"/>
                <a:gd name="T87" fmla="*/ 1789310938 h 1038"/>
                <a:gd name="T88" fmla="*/ 1003022188 w 610"/>
                <a:gd name="T89" fmla="*/ 1673383750 h 1038"/>
                <a:gd name="T90" fmla="*/ 1078626875 w 610"/>
                <a:gd name="T91" fmla="*/ 1552416250 h 1038"/>
                <a:gd name="T92" fmla="*/ 1154231563 w 610"/>
                <a:gd name="T93" fmla="*/ 1426408438 h 1038"/>
                <a:gd name="T94" fmla="*/ 1219755625 w 610"/>
                <a:gd name="T95" fmla="*/ 1295360313 h 1038"/>
                <a:gd name="T96" fmla="*/ 1280239375 w 610"/>
                <a:gd name="T97" fmla="*/ 1159271875 h 1038"/>
                <a:gd name="T98" fmla="*/ 1280239375 w 610"/>
                <a:gd name="T99" fmla="*/ 1159271875 h 1038"/>
                <a:gd name="T100" fmla="*/ 1330642500 w 610"/>
                <a:gd name="T101" fmla="*/ 1028223750 h 1038"/>
                <a:gd name="T102" fmla="*/ 1381045625 w 610"/>
                <a:gd name="T103" fmla="*/ 887095000 h 1038"/>
                <a:gd name="T104" fmla="*/ 1416327813 w 610"/>
                <a:gd name="T105" fmla="*/ 751006563 h 1038"/>
                <a:gd name="T106" fmla="*/ 1451610000 w 610"/>
                <a:gd name="T107" fmla="*/ 604837500 h 1038"/>
                <a:gd name="T108" fmla="*/ 1476811563 w 610"/>
                <a:gd name="T109" fmla="*/ 458668438 h 1038"/>
                <a:gd name="T110" fmla="*/ 1496972813 w 610"/>
                <a:gd name="T111" fmla="*/ 312499375 h 1038"/>
                <a:gd name="T112" fmla="*/ 1512093750 w 610"/>
                <a:gd name="T113" fmla="*/ 161290000 h 1038"/>
                <a:gd name="T114" fmla="*/ 1517134063 w 610"/>
                <a:gd name="T115" fmla="*/ 10080625 h 1038"/>
                <a:gd name="T116" fmla="*/ 1517134063 w 610"/>
                <a:gd name="T117" fmla="*/ 10080625 h 10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10" h="1038">
                  <a:moveTo>
                    <a:pt x="602" y="4"/>
                  </a:moveTo>
                  <a:lnTo>
                    <a:pt x="602" y="4"/>
                  </a:lnTo>
                  <a:lnTo>
                    <a:pt x="610" y="0"/>
                  </a:lnTo>
                  <a:lnTo>
                    <a:pt x="608" y="60"/>
                  </a:lnTo>
                  <a:lnTo>
                    <a:pt x="602" y="122"/>
                  </a:lnTo>
                  <a:lnTo>
                    <a:pt x="596" y="182"/>
                  </a:lnTo>
                  <a:lnTo>
                    <a:pt x="584" y="240"/>
                  </a:lnTo>
                  <a:lnTo>
                    <a:pt x="570" y="298"/>
                  </a:lnTo>
                  <a:lnTo>
                    <a:pt x="554" y="356"/>
                  </a:lnTo>
                  <a:lnTo>
                    <a:pt x="536" y="412"/>
                  </a:lnTo>
                  <a:lnTo>
                    <a:pt x="514" y="466"/>
                  </a:lnTo>
                  <a:lnTo>
                    <a:pt x="490" y="518"/>
                  </a:lnTo>
                  <a:lnTo>
                    <a:pt x="464" y="570"/>
                  </a:lnTo>
                  <a:lnTo>
                    <a:pt x="434" y="620"/>
                  </a:lnTo>
                  <a:lnTo>
                    <a:pt x="404" y="670"/>
                  </a:lnTo>
                  <a:lnTo>
                    <a:pt x="370" y="716"/>
                  </a:lnTo>
                  <a:lnTo>
                    <a:pt x="334" y="762"/>
                  </a:lnTo>
                  <a:lnTo>
                    <a:pt x="296" y="804"/>
                  </a:lnTo>
                  <a:lnTo>
                    <a:pt x="256" y="846"/>
                  </a:lnTo>
                  <a:lnTo>
                    <a:pt x="228" y="874"/>
                  </a:lnTo>
                  <a:lnTo>
                    <a:pt x="200" y="900"/>
                  </a:lnTo>
                  <a:lnTo>
                    <a:pt x="170" y="926"/>
                  </a:lnTo>
                  <a:lnTo>
                    <a:pt x="140" y="950"/>
                  </a:lnTo>
                  <a:lnTo>
                    <a:pt x="108" y="974"/>
                  </a:lnTo>
                  <a:lnTo>
                    <a:pt x="76" y="996"/>
                  </a:lnTo>
                  <a:lnTo>
                    <a:pt x="42" y="1018"/>
                  </a:lnTo>
                  <a:lnTo>
                    <a:pt x="8" y="1038"/>
                  </a:lnTo>
                  <a:lnTo>
                    <a:pt x="0" y="1032"/>
                  </a:lnTo>
                  <a:lnTo>
                    <a:pt x="34" y="1012"/>
                  </a:lnTo>
                  <a:lnTo>
                    <a:pt x="68" y="990"/>
                  </a:lnTo>
                  <a:lnTo>
                    <a:pt x="100" y="968"/>
                  </a:lnTo>
                  <a:lnTo>
                    <a:pt x="132" y="944"/>
                  </a:lnTo>
                  <a:lnTo>
                    <a:pt x="164" y="920"/>
                  </a:lnTo>
                  <a:lnTo>
                    <a:pt x="194" y="894"/>
                  </a:lnTo>
                  <a:lnTo>
                    <a:pt x="222" y="868"/>
                  </a:lnTo>
                  <a:lnTo>
                    <a:pt x="252" y="840"/>
                  </a:lnTo>
                  <a:lnTo>
                    <a:pt x="290" y="800"/>
                  </a:lnTo>
                  <a:lnTo>
                    <a:pt x="328" y="756"/>
                  </a:lnTo>
                  <a:lnTo>
                    <a:pt x="364" y="710"/>
                  </a:lnTo>
                  <a:lnTo>
                    <a:pt x="398" y="664"/>
                  </a:lnTo>
                  <a:lnTo>
                    <a:pt x="428" y="616"/>
                  </a:lnTo>
                  <a:lnTo>
                    <a:pt x="458" y="566"/>
                  </a:lnTo>
                  <a:lnTo>
                    <a:pt x="484" y="514"/>
                  </a:lnTo>
                  <a:lnTo>
                    <a:pt x="508" y="460"/>
                  </a:lnTo>
                  <a:lnTo>
                    <a:pt x="528" y="408"/>
                  </a:lnTo>
                  <a:lnTo>
                    <a:pt x="548" y="352"/>
                  </a:lnTo>
                  <a:lnTo>
                    <a:pt x="562" y="298"/>
                  </a:lnTo>
                  <a:lnTo>
                    <a:pt x="576" y="240"/>
                  </a:lnTo>
                  <a:lnTo>
                    <a:pt x="586" y="182"/>
                  </a:lnTo>
                  <a:lnTo>
                    <a:pt x="594" y="124"/>
                  </a:lnTo>
                  <a:lnTo>
                    <a:pt x="600" y="64"/>
                  </a:lnTo>
                  <a:lnTo>
                    <a:pt x="602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69" name="Freeform 197"/>
            <p:cNvSpPr>
              <a:spLocks/>
            </p:cNvSpPr>
            <p:nvPr/>
          </p:nvSpPr>
          <p:spPr bwMode="auto">
            <a:xfrm>
              <a:off x="4497388" y="4300538"/>
              <a:ext cx="965200" cy="1574800"/>
            </a:xfrm>
            <a:custGeom>
              <a:avLst/>
              <a:gdLst>
                <a:gd name="T0" fmla="*/ 1507053438 w 608"/>
                <a:gd name="T1" fmla="*/ 10080625 h 992"/>
                <a:gd name="T2" fmla="*/ 1507053438 w 608"/>
                <a:gd name="T3" fmla="*/ 10080625 h 992"/>
                <a:gd name="T4" fmla="*/ 1532255000 w 608"/>
                <a:gd name="T5" fmla="*/ 0 h 992"/>
                <a:gd name="T6" fmla="*/ 1532255000 w 608"/>
                <a:gd name="T7" fmla="*/ 0 h 992"/>
                <a:gd name="T8" fmla="*/ 1522174375 w 608"/>
                <a:gd name="T9" fmla="*/ 146169063 h 992"/>
                <a:gd name="T10" fmla="*/ 1507053438 w 608"/>
                <a:gd name="T11" fmla="*/ 287297813 h 992"/>
                <a:gd name="T12" fmla="*/ 1486892188 w 608"/>
                <a:gd name="T13" fmla="*/ 433466875 h 992"/>
                <a:gd name="T14" fmla="*/ 1461690625 w 608"/>
                <a:gd name="T15" fmla="*/ 569555313 h 992"/>
                <a:gd name="T16" fmla="*/ 1426408438 w 608"/>
                <a:gd name="T17" fmla="*/ 705643750 h 992"/>
                <a:gd name="T18" fmla="*/ 1386085938 w 608"/>
                <a:gd name="T19" fmla="*/ 841732188 h 992"/>
                <a:gd name="T20" fmla="*/ 1340723125 w 608"/>
                <a:gd name="T21" fmla="*/ 972780313 h 992"/>
                <a:gd name="T22" fmla="*/ 1285279688 w 608"/>
                <a:gd name="T23" fmla="*/ 1103828438 h 992"/>
                <a:gd name="T24" fmla="*/ 1229836250 w 608"/>
                <a:gd name="T25" fmla="*/ 1229836250 h 992"/>
                <a:gd name="T26" fmla="*/ 1164312188 w 608"/>
                <a:gd name="T27" fmla="*/ 1350803750 h 992"/>
                <a:gd name="T28" fmla="*/ 1093747813 w 608"/>
                <a:gd name="T29" fmla="*/ 1471771250 h 992"/>
                <a:gd name="T30" fmla="*/ 1023183438 w 608"/>
                <a:gd name="T31" fmla="*/ 1587698438 h 992"/>
                <a:gd name="T32" fmla="*/ 942538438 w 608"/>
                <a:gd name="T33" fmla="*/ 1698585313 h 992"/>
                <a:gd name="T34" fmla="*/ 856853125 w 608"/>
                <a:gd name="T35" fmla="*/ 1804431875 h 992"/>
                <a:gd name="T36" fmla="*/ 766127500 w 608"/>
                <a:gd name="T37" fmla="*/ 1905238125 h 992"/>
                <a:gd name="T38" fmla="*/ 670361563 w 608"/>
                <a:gd name="T39" fmla="*/ 2006044375 h 992"/>
                <a:gd name="T40" fmla="*/ 670361563 w 608"/>
                <a:gd name="T41" fmla="*/ 2006044375 h 992"/>
                <a:gd name="T42" fmla="*/ 599797188 w 608"/>
                <a:gd name="T43" fmla="*/ 2076608750 h 992"/>
                <a:gd name="T44" fmla="*/ 524192500 w 608"/>
                <a:gd name="T45" fmla="*/ 2147173125 h 992"/>
                <a:gd name="T46" fmla="*/ 443547500 w 608"/>
                <a:gd name="T47" fmla="*/ 2147483646 h 992"/>
                <a:gd name="T48" fmla="*/ 362902500 w 608"/>
                <a:gd name="T49" fmla="*/ 2147483646 h 992"/>
                <a:gd name="T50" fmla="*/ 282257500 w 608"/>
                <a:gd name="T51" fmla="*/ 2147483646 h 992"/>
                <a:gd name="T52" fmla="*/ 196572188 w 608"/>
                <a:gd name="T53" fmla="*/ 2147483646 h 992"/>
                <a:gd name="T54" fmla="*/ 105846563 w 608"/>
                <a:gd name="T55" fmla="*/ 2147483646 h 992"/>
                <a:gd name="T56" fmla="*/ 20161250 w 608"/>
                <a:gd name="T57" fmla="*/ 2147483646 h 992"/>
                <a:gd name="T58" fmla="*/ 20161250 w 608"/>
                <a:gd name="T59" fmla="*/ 2147483646 h 992"/>
                <a:gd name="T60" fmla="*/ 0 w 608"/>
                <a:gd name="T61" fmla="*/ 2147483646 h 992"/>
                <a:gd name="T62" fmla="*/ 0 w 608"/>
                <a:gd name="T63" fmla="*/ 2147483646 h 992"/>
                <a:gd name="T64" fmla="*/ 90725625 w 608"/>
                <a:gd name="T65" fmla="*/ 2147483646 h 992"/>
                <a:gd name="T66" fmla="*/ 176410938 w 608"/>
                <a:gd name="T67" fmla="*/ 2147483646 h 992"/>
                <a:gd name="T68" fmla="*/ 262096250 w 608"/>
                <a:gd name="T69" fmla="*/ 2147483646 h 992"/>
                <a:gd name="T70" fmla="*/ 347781563 w 608"/>
                <a:gd name="T71" fmla="*/ 2147483646 h 992"/>
                <a:gd name="T72" fmla="*/ 428426563 w 608"/>
                <a:gd name="T73" fmla="*/ 2147483646 h 992"/>
                <a:gd name="T74" fmla="*/ 504031250 w 608"/>
                <a:gd name="T75" fmla="*/ 2132052188 h 992"/>
                <a:gd name="T76" fmla="*/ 584676250 w 608"/>
                <a:gd name="T77" fmla="*/ 2061487813 h 992"/>
                <a:gd name="T78" fmla="*/ 655240625 w 608"/>
                <a:gd name="T79" fmla="*/ 1990923438 h 992"/>
                <a:gd name="T80" fmla="*/ 655240625 w 608"/>
                <a:gd name="T81" fmla="*/ 1990923438 h 992"/>
                <a:gd name="T82" fmla="*/ 756046875 w 608"/>
                <a:gd name="T83" fmla="*/ 1890117188 h 992"/>
                <a:gd name="T84" fmla="*/ 846772500 w 608"/>
                <a:gd name="T85" fmla="*/ 1784270625 h 992"/>
                <a:gd name="T86" fmla="*/ 932457813 w 608"/>
                <a:gd name="T87" fmla="*/ 1673383750 h 992"/>
                <a:gd name="T88" fmla="*/ 1013102813 w 608"/>
                <a:gd name="T89" fmla="*/ 1562496875 h 992"/>
                <a:gd name="T90" fmla="*/ 1088707500 w 608"/>
                <a:gd name="T91" fmla="*/ 1441529375 h 992"/>
                <a:gd name="T92" fmla="*/ 1159271875 w 608"/>
                <a:gd name="T93" fmla="*/ 1320561875 h 992"/>
                <a:gd name="T94" fmla="*/ 1224795938 w 608"/>
                <a:gd name="T95" fmla="*/ 1194554063 h 992"/>
                <a:gd name="T96" fmla="*/ 1280239375 w 608"/>
                <a:gd name="T97" fmla="*/ 1068546250 h 992"/>
                <a:gd name="T98" fmla="*/ 1280239375 w 608"/>
                <a:gd name="T99" fmla="*/ 1068546250 h 992"/>
                <a:gd name="T100" fmla="*/ 1330642500 w 608"/>
                <a:gd name="T101" fmla="*/ 942538438 h 992"/>
                <a:gd name="T102" fmla="*/ 1376005313 w 608"/>
                <a:gd name="T103" fmla="*/ 816530625 h 992"/>
                <a:gd name="T104" fmla="*/ 1411287500 w 608"/>
                <a:gd name="T105" fmla="*/ 685482500 h 992"/>
                <a:gd name="T106" fmla="*/ 1441529375 w 608"/>
                <a:gd name="T107" fmla="*/ 554434375 h 992"/>
                <a:gd name="T108" fmla="*/ 1471771250 w 608"/>
                <a:gd name="T109" fmla="*/ 423386250 h 992"/>
                <a:gd name="T110" fmla="*/ 1486892188 w 608"/>
                <a:gd name="T111" fmla="*/ 287297813 h 992"/>
                <a:gd name="T112" fmla="*/ 1502013125 w 608"/>
                <a:gd name="T113" fmla="*/ 151209375 h 992"/>
                <a:gd name="T114" fmla="*/ 1507053438 w 608"/>
                <a:gd name="T115" fmla="*/ 10080625 h 992"/>
                <a:gd name="T116" fmla="*/ 1507053438 w 608"/>
                <a:gd name="T117" fmla="*/ 10080625 h 9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8" h="992">
                  <a:moveTo>
                    <a:pt x="598" y="4"/>
                  </a:moveTo>
                  <a:lnTo>
                    <a:pt x="598" y="4"/>
                  </a:lnTo>
                  <a:lnTo>
                    <a:pt x="608" y="0"/>
                  </a:lnTo>
                  <a:lnTo>
                    <a:pt x="604" y="58"/>
                  </a:lnTo>
                  <a:lnTo>
                    <a:pt x="598" y="114"/>
                  </a:lnTo>
                  <a:lnTo>
                    <a:pt x="590" y="172"/>
                  </a:lnTo>
                  <a:lnTo>
                    <a:pt x="580" y="226"/>
                  </a:lnTo>
                  <a:lnTo>
                    <a:pt x="566" y="280"/>
                  </a:lnTo>
                  <a:lnTo>
                    <a:pt x="550" y="334"/>
                  </a:lnTo>
                  <a:lnTo>
                    <a:pt x="532" y="386"/>
                  </a:lnTo>
                  <a:lnTo>
                    <a:pt x="510" y="438"/>
                  </a:lnTo>
                  <a:lnTo>
                    <a:pt x="488" y="488"/>
                  </a:lnTo>
                  <a:lnTo>
                    <a:pt x="462" y="536"/>
                  </a:lnTo>
                  <a:lnTo>
                    <a:pt x="434" y="584"/>
                  </a:lnTo>
                  <a:lnTo>
                    <a:pt x="406" y="630"/>
                  </a:lnTo>
                  <a:lnTo>
                    <a:pt x="374" y="674"/>
                  </a:lnTo>
                  <a:lnTo>
                    <a:pt x="340" y="716"/>
                  </a:lnTo>
                  <a:lnTo>
                    <a:pt x="304" y="756"/>
                  </a:lnTo>
                  <a:lnTo>
                    <a:pt x="266" y="796"/>
                  </a:lnTo>
                  <a:lnTo>
                    <a:pt x="238" y="824"/>
                  </a:lnTo>
                  <a:lnTo>
                    <a:pt x="208" y="852"/>
                  </a:lnTo>
                  <a:lnTo>
                    <a:pt x="176" y="878"/>
                  </a:lnTo>
                  <a:lnTo>
                    <a:pt x="144" y="902"/>
                  </a:lnTo>
                  <a:lnTo>
                    <a:pt x="112" y="926"/>
                  </a:lnTo>
                  <a:lnTo>
                    <a:pt x="78" y="950"/>
                  </a:lnTo>
                  <a:lnTo>
                    <a:pt x="42" y="972"/>
                  </a:lnTo>
                  <a:lnTo>
                    <a:pt x="8" y="992"/>
                  </a:lnTo>
                  <a:lnTo>
                    <a:pt x="0" y="986"/>
                  </a:lnTo>
                  <a:lnTo>
                    <a:pt x="36" y="966"/>
                  </a:lnTo>
                  <a:lnTo>
                    <a:pt x="70" y="944"/>
                  </a:lnTo>
                  <a:lnTo>
                    <a:pt x="104" y="922"/>
                  </a:lnTo>
                  <a:lnTo>
                    <a:pt x="138" y="898"/>
                  </a:lnTo>
                  <a:lnTo>
                    <a:pt x="170" y="872"/>
                  </a:lnTo>
                  <a:lnTo>
                    <a:pt x="200" y="846"/>
                  </a:lnTo>
                  <a:lnTo>
                    <a:pt x="232" y="818"/>
                  </a:lnTo>
                  <a:lnTo>
                    <a:pt x="260" y="790"/>
                  </a:lnTo>
                  <a:lnTo>
                    <a:pt x="300" y="750"/>
                  </a:lnTo>
                  <a:lnTo>
                    <a:pt x="336" y="708"/>
                  </a:lnTo>
                  <a:lnTo>
                    <a:pt x="370" y="664"/>
                  </a:lnTo>
                  <a:lnTo>
                    <a:pt x="402" y="620"/>
                  </a:lnTo>
                  <a:lnTo>
                    <a:pt x="432" y="572"/>
                  </a:lnTo>
                  <a:lnTo>
                    <a:pt x="460" y="524"/>
                  </a:lnTo>
                  <a:lnTo>
                    <a:pt x="486" y="474"/>
                  </a:lnTo>
                  <a:lnTo>
                    <a:pt x="508" y="424"/>
                  </a:lnTo>
                  <a:lnTo>
                    <a:pt x="528" y="374"/>
                  </a:lnTo>
                  <a:lnTo>
                    <a:pt x="546" y="324"/>
                  </a:lnTo>
                  <a:lnTo>
                    <a:pt x="560" y="272"/>
                  </a:lnTo>
                  <a:lnTo>
                    <a:pt x="572" y="220"/>
                  </a:lnTo>
                  <a:lnTo>
                    <a:pt x="584" y="168"/>
                  </a:lnTo>
                  <a:lnTo>
                    <a:pt x="590" y="114"/>
                  </a:lnTo>
                  <a:lnTo>
                    <a:pt x="596" y="60"/>
                  </a:lnTo>
                  <a:lnTo>
                    <a:pt x="59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0" name="Freeform 198"/>
            <p:cNvSpPr>
              <a:spLocks/>
            </p:cNvSpPr>
            <p:nvPr/>
          </p:nvSpPr>
          <p:spPr bwMode="auto">
            <a:xfrm>
              <a:off x="4437063" y="4332288"/>
              <a:ext cx="958850" cy="1501775"/>
            </a:xfrm>
            <a:custGeom>
              <a:avLst/>
              <a:gdLst>
                <a:gd name="T0" fmla="*/ 1502013125 w 604"/>
                <a:gd name="T1" fmla="*/ 10080625 h 946"/>
                <a:gd name="T2" fmla="*/ 1502013125 w 604"/>
                <a:gd name="T3" fmla="*/ 10080625 h 946"/>
                <a:gd name="T4" fmla="*/ 1522174375 w 604"/>
                <a:gd name="T5" fmla="*/ 0 h 946"/>
                <a:gd name="T6" fmla="*/ 1522174375 w 604"/>
                <a:gd name="T7" fmla="*/ 0 h 946"/>
                <a:gd name="T8" fmla="*/ 1512093750 w 604"/>
                <a:gd name="T9" fmla="*/ 136088438 h 946"/>
                <a:gd name="T10" fmla="*/ 1496972813 w 604"/>
                <a:gd name="T11" fmla="*/ 272176875 h 946"/>
                <a:gd name="T12" fmla="*/ 1476811563 w 604"/>
                <a:gd name="T13" fmla="*/ 403225000 h 946"/>
                <a:gd name="T14" fmla="*/ 1451610000 w 604"/>
                <a:gd name="T15" fmla="*/ 534273125 h 946"/>
                <a:gd name="T16" fmla="*/ 1416327813 w 604"/>
                <a:gd name="T17" fmla="*/ 665321250 h 946"/>
                <a:gd name="T18" fmla="*/ 1376005313 w 604"/>
                <a:gd name="T19" fmla="*/ 791329063 h 946"/>
                <a:gd name="T20" fmla="*/ 1330642500 w 604"/>
                <a:gd name="T21" fmla="*/ 917336875 h 946"/>
                <a:gd name="T22" fmla="*/ 1280239375 w 604"/>
                <a:gd name="T23" fmla="*/ 1033264063 h 946"/>
                <a:gd name="T24" fmla="*/ 1224795938 w 604"/>
                <a:gd name="T25" fmla="*/ 1154231563 h 946"/>
                <a:gd name="T26" fmla="*/ 1164312188 w 604"/>
                <a:gd name="T27" fmla="*/ 1270158750 h 946"/>
                <a:gd name="T28" fmla="*/ 1098788125 w 604"/>
                <a:gd name="T29" fmla="*/ 1381045625 h 946"/>
                <a:gd name="T30" fmla="*/ 1028223750 w 604"/>
                <a:gd name="T31" fmla="*/ 1486892188 h 946"/>
                <a:gd name="T32" fmla="*/ 952619063 w 604"/>
                <a:gd name="T33" fmla="*/ 1592738750 h 946"/>
                <a:gd name="T34" fmla="*/ 871974063 w 604"/>
                <a:gd name="T35" fmla="*/ 1693545000 h 946"/>
                <a:gd name="T36" fmla="*/ 786288750 w 604"/>
                <a:gd name="T37" fmla="*/ 1789310938 h 946"/>
                <a:gd name="T38" fmla="*/ 695563125 w 604"/>
                <a:gd name="T39" fmla="*/ 1885076875 h 946"/>
                <a:gd name="T40" fmla="*/ 695563125 w 604"/>
                <a:gd name="T41" fmla="*/ 1885076875 h 946"/>
                <a:gd name="T42" fmla="*/ 619958438 w 604"/>
                <a:gd name="T43" fmla="*/ 1955641250 h 946"/>
                <a:gd name="T44" fmla="*/ 539313438 w 604"/>
                <a:gd name="T45" fmla="*/ 2026205625 h 946"/>
                <a:gd name="T46" fmla="*/ 458668438 w 604"/>
                <a:gd name="T47" fmla="*/ 2096770000 h 946"/>
                <a:gd name="T48" fmla="*/ 378023438 w 604"/>
                <a:gd name="T49" fmla="*/ 2147483646 h 946"/>
                <a:gd name="T50" fmla="*/ 292338125 w 604"/>
                <a:gd name="T51" fmla="*/ 2147483646 h 946"/>
                <a:gd name="T52" fmla="*/ 201612500 w 604"/>
                <a:gd name="T53" fmla="*/ 2147483646 h 946"/>
                <a:gd name="T54" fmla="*/ 110886875 w 604"/>
                <a:gd name="T55" fmla="*/ 2147483646 h 946"/>
                <a:gd name="T56" fmla="*/ 20161250 w 604"/>
                <a:gd name="T57" fmla="*/ 2147483646 h 946"/>
                <a:gd name="T58" fmla="*/ 20161250 w 604"/>
                <a:gd name="T59" fmla="*/ 2147483646 h 946"/>
                <a:gd name="T60" fmla="*/ 0 w 604"/>
                <a:gd name="T61" fmla="*/ 2147483646 h 946"/>
                <a:gd name="T62" fmla="*/ 0 w 604"/>
                <a:gd name="T63" fmla="*/ 2147483646 h 946"/>
                <a:gd name="T64" fmla="*/ 95765938 w 604"/>
                <a:gd name="T65" fmla="*/ 2147483646 h 946"/>
                <a:gd name="T66" fmla="*/ 186491563 w 604"/>
                <a:gd name="T67" fmla="*/ 2147483646 h 946"/>
                <a:gd name="T68" fmla="*/ 272176875 w 604"/>
                <a:gd name="T69" fmla="*/ 2147483646 h 946"/>
                <a:gd name="T70" fmla="*/ 362902500 w 604"/>
                <a:gd name="T71" fmla="*/ 2147173125 h 946"/>
                <a:gd name="T72" fmla="*/ 443547500 w 604"/>
                <a:gd name="T73" fmla="*/ 2081649063 h 946"/>
                <a:gd name="T74" fmla="*/ 524192500 w 604"/>
                <a:gd name="T75" fmla="*/ 2016125000 h 946"/>
                <a:gd name="T76" fmla="*/ 604837500 w 604"/>
                <a:gd name="T77" fmla="*/ 1945560625 h 946"/>
                <a:gd name="T78" fmla="*/ 680442188 w 604"/>
                <a:gd name="T79" fmla="*/ 1869955938 h 946"/>
                <a:gd name="T80" fmla="*/ 680442188 w 604"/>
                <a:gd name="T81" fmla="*/ 1869955938 h 946"/>
                <a:gd name="T82" fmla="*/ 776208125 w 604"/>
                <a:gd name="T83" fmla="*/ 1774190000 h 946"/>
                <a:gd name="T84" fmla="*/ 861893438 w 604"/>
                <a:gd name="T85" fmla="*/ 1668343438 h 946"/>
                <a:gd name="T86" fmla="*/ 947578750 w 604"/>
                <a:gd name="T87" fmla="*/ 1562496875 h 946"/>
                <a:gd name="T88" fmla="*/ 1023183438 w 604"/>
                <a:gd name="T89" fmla="*/ 1456650313 h 946"/>
                <a:gd name="T90" fmla="*/ 1098788125 w 604"/>
                <a:gd name="T91" fmla="*/ 1340723125 h 946"/>
                <a:gd name="T92" fmla="*/ 1164312188 w 604"/>
                <a:gd name="T93" fmla="*/ 1224795938 h 946"/>
                <a:gd name="T94" fmla="*/ 1229836250 w 604"/>
                <a:gd name="T95" fmla="*/ 1098788125 h 946"/>
                <a:gd name="T96" fmla="*/ 1285279688 w 604"/>
                <a:gd name="T97" fmla="*/ 977820625 h 946"/>
                <a:gd name="T98" fmla="*/ 1285279688 w 604"/>
                <a:gd name="T99" fmla="*/ 977820625 h 946"/>
                <a:gd name="T100" fmla="*/ 1330642500 w 604"/>
                <a:gd name="T101" fmla="*/ 861893438 h 946"/>
                <a:gd name="T102" fmla="*/ 1370965000 w 604"/>
                <a:gd name="T103" fmla="*/ 745966250 h 946"/>
                <a:gd name="T104" fmla="*/ 1406247188 w 604"/>
                <a:gd name="T105" fmla="*/ 630039063 h 946"/>
                <a:gd name="T106" fmla="*/ 1436489063 w 604"/>
                <a:gd name="T107" fmla="*/ 509071563 h 946"/>
                <a:gd name="T108" fmla="*/ 1461690625 w 604"/>
                <a:gd name="T109" fmla="*/ 388104063 h 946"/>
                <a:gd name="T110" fmla="*/ 1481851875 w 604"/>
                <a:gd name="T111" fmla="*/ 262096250 h 946"/>
                <a:gd name="T112" fmla="*/ 1491932500 w 604"/>
                <a:gd name="T113" fmla="*/ 136088438 h 946"/>
                <a:gd name="T114" fmla="*/ 1502013125 w 604"/>
                <a:gd name="T115" fmla="*/ 10080625 h 946"/>
                <a:gd name="T116" fmla="*/ 1502013125 w 604"/>
                <a:gd name="T117" fmla="*/ 10080625 h 94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4" h="946">
                  <a:moveTo>
                    <a:pt x="596" y="4"/>
                  </a:moveTo>
                  <a:lnTo>
                    <a:pt x="596" y="4"/>
                  </a:lnTo>
                  <a:lnTo>
                    <a:pt x="604" y="0"/>
                  </a:lnTo>
                  <a:lnTo>
                    <a:pt x="600" y="54"/>
                  </a:lnTo>
                  <a:lnTo>
                    <a:pt x="594" y="108"/>
                  </a:lnTo>
                  <a:lnTo>
                    <a:pt x="586" y="160"/>
                  </a:lnTo>
                  <a:lnTo>
                    <a:pt x="576" y="212"/>
                  </a:lnTo>
                  <a:lnTo>
                    <a:pt x="562" y="264"/>
                  </a:lnTo>
                  <a:lnTo>
                    <a:pt x="546" y="314"/>
                  </a:lnTo>
                  <a:lnTo>
                    <a:pt x="528" y="364"/>
                  </a:lnTo>
                  <a:lnTo>
                    <a:pt x="508" y="410"/>
                  </a:lnTo>
                  <a:lnTo>
                    <a:pt x="486" y="458"/>
                  </a:lnTo>
                  <a:lnTo>
                    <a:pt x="462" y="504"/>
                  </a:lnTo>
                  <a:lnTo>
                    <a:pt x="436" y="548"/>
                  </a:lnTo>
                  <a:lnTo>
                    <a:pt x="408" y="590"/>
                  </a:lnTo>
                  <a:lnTo>
                    <a:pt x="378" y="632"/>
                  </a:lnTo>
                  <a:lnTo>
                    <a:pt x="346" y="672"/>
                  </a:lnTo>
                  <a:lnTo>
                    <a:pt x="312" y="710"/>
                  </a:lnTo>
                  <a:lnTo>
                    <a:pt x="276" y="748"/>
                  </a:lnTo>
                  <a:lnTo>
                    <a:pt x="246" y="776"/>
                  </a:lnTo>
                  <a:lnTo>
                    <a:pt x="214" y="804"/>
                  </a:lnTo>
                  <a:lnTo>
                    <a:pt x="182" y="832"/>
                  </a:lnTo>
                  <a:lnTo>
                    <a:pt x="150" y="856"/>
                  </a:lnTo>
                  <a:lnTo>
                    <a:pt x="116" y="882"/>
                  </a:lnTo>
                  <a:lnTo>
                    <a:pt x="80" y="904"/>
                  </a:lnTo>
                  <a:lnTo>
                    <a:pt x="44" y="926"/>
                  </a:lnTo>
                  <a:lnTo>
                    <a:pt x="8" y="946"/>
                  </a:lnTo>
                  <a:lnTo>
                    <a:pt x="0" y="942"/>
                  </a:lnTo>
                  <a:lnTo>
                    <a:pt x="38" y="922"/>
                  </a:lnTo>
                  <a:lnTo>
                    <a:pt x="74" y="900"/>
                  </a:lnTo>
                  <a:lnTo>
                    <a:pt x="108" y="876"/>
                  </a:lnTo>
                  <a:lnTo>
                    <a:pt x="144" y="852"/>
                  </a:lnTo>
                  <a:lnTo>
                    <a:pt x="176" y="826"/>
                  </a:lnTo>
                  <a:lnTo>
                    <a:pt x="208" y="800"/>
                  </a:lnTo>
                  <a:lnTo>
                    <a:pt x="240" y="772"/>
                  </a:lnTo>
                  <a:lnTo>
                    <a:pt x="270" y="742"/>
                  </a:lnTo>
                  <a:lnTo>
                    <a:pt x="308" y="704"/>
                  </a:lnTo>
                  <a:lnTo>
                    <a:pt x="342" y="662"/>
                  </a:lnTo>
                  <a:lnTo>
                    <a:pt x="376" y="620"/>
                  </a:lnTo>
                  <a:lnTo>
                    <a:pt x="406" y="578"/>
                  </a:lnTo>
                  <a:lnTo>
                    <a:pt x="436" y="532"/>
                  </a:lnTo>
                  <a:lnTo>
                    <a:pt x="462" y="486"/>
                  </a:lnTo>
                  <a:lnTo>
                    <a:pt x="488" y="436"/>
                  </a:lnTo>
                  <a:lnTo>
                    <a:pt x="510" y="388"/>
                  </a:lnTo>
                  <a:lnTo>
                    <a:pt x="528" y="342"/>
                  </a:lnTo>
                  <a:lnTo>
                    <a:pt x="544" y="296"/>
                  </a:lnTo>
                  <a:lnTo>
                    <a:pt x="558" y="250"/>
                  </a:lnTo>
                  <a:lnTo>
                    <a:pt x="570" y="202"/>
                  </a:lnTo>
                  <a:lnTo>
                    <a:pt x="580" y="154"/>
                  </a:lnTo>
                  <a:lnTo>
                    <a:pt x="588" y="104"/>
                  </a:lnTo>
                  <a:lnTo>
                    <a:pt x="592" y="54"/>
                  </a:lnTo>
                  <a:lnTo>
                    <a:pt x="596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1" name="Freeform 199"/>
            <p:cNvSpPr>
              <a:spLocks/>
            </p:cNvSpPr>
            <p:nvPr/>
          </p:nvSpPr>
          <p:spPr bwMode="auto">
            <a:xfrm>
              <a:off x="4379913" y="4360863"/>
              <a:ext cx="952500" cy="1431925"/>
            </a:xfrm>
            <a:custGeom>
              <a:avLst/>
              <a:gdLst>
                <a:gd name="T0" fmla="*/ 1491932500 w 600"/>
                <a:gd name="T1" fmla="*/ 10080625 h 902"/>
                <a:gd name="T2" fmla="*/ 1491932500 w 600"/>
                <a:gd name="T3" fmla="*/ 10080625 h 902"/>
                <a:gd name="T4" fmla="*/ 1512093750 w 600"/>
                <a:gd name="T5" fmla="*/ 0 h 902"/>
                <a:gd name="T6" fmla="*/ 1512093750 w 600"/>
                <a:gd name="T7" fmla="*/ 0 h 902"/>
                <a:gd name="T8" fmla="*/ 1502013125 w 600"/>
                <a:gd name="T9" fmla="*/ 131048125 h 902"/>
                <a:gd name="T10" fmla="*/ 1481851875 w 600"/>
                <a:gd name="T11" fmla="*/ 257055938 h 902"/>
                <a:gd name="T12" fmla="*/ 1461690625 w 600"/>
                <a:gd name="T13" fmla="*/ 383063750 h 902"/>
                <a:gd name="T14" fmla="*/ 1431448750 w 600"/>
                <a:gd name="T15" fmla="*/ 504031250 h 902"/>
                <a:gd name="T16" fmla="*/ 1401206875 w 600"/>
                <a:gd name="T17" fmla="*/ 624998750 h 902"/>
                <a:gd name="T18" fmla="*/ 1360884375 w 600"/>
                <a:gd name="T19" fmla="*/ 740925938 h 902"/>
                <a:gd name="T20" fmla="*/ 1315521563 w 600"/>
                <a:gd name="T21" fmla="*/ 856853125 h 902"/>
                <a:gd name="T22" fmla="*/ 1270158750 w 600"/>
                <a:gd name="T23" fmla="*/ 972780313 h 902"/>
                <a:gd name="T24" fmla="*/ 1214715313 w 600"/>
                <a:gd name="T25" fmla="*/ 1083667188 h 902"/>
                <a:gd name="T26" fmla="*/ 1159271875 w 600"/>
                <a:gd name="T27" fmla="*/ 1189513750 h 902"/>
                <a:gd name="T28" fmla="*/ 1093747813 w 600"/>
                <a:gd name="T29" fmla="*/ 1295360313 h 902"/>
                <a:gd name="T30" fmla="*/ 1028223750 w 600"/>
                <a:gd name="T31" fmla="*/ 1396166563 h 902"/>
                <a:gd name="T32" fmla="*/ 952619063 w 600"/>
                <a:gd name="T33" fmla="*/ 1491932500 h 902"/>
                <a:gd name="T34" fmla="*/ 877014375 w 600"/>
                <a:gd name="T35" fmla="*/ 1587698438 h 902"/>
                <a:gd name="T36" fmla="*/ 801409688 w 600"/>
                <a:gd name="T37" fmla="*/ 1678424063 h 902"/>
                <a:gd name="T38" fmla="*/ 715724375 w 600"/>
                <a:gd name="T39" fmla="*/ 1769149688 h 902"/>
                <a:gd name="T40" fmla="*/ 715724375 w 600"/>
                <a:gd name="T41" fmla="*/ 1769149688 h 902"/>
                <a:gd name="T42" fmla="*/ 635079375 w 600"/>
                <a:gd name="T43" fmla="*/ 1844754375 h 902"/>
                <a:gd name="T44" fmla="*/ 554434375 w 600"/>
                <a:gd name="T45" fmla="*/ 1915318750 h 902"/>
                <a:gd name="T46" fmla="*/ 473789375 w 600"/>
                <a:gd name="T47" fmla="*/ 1980842813 h 902"/>
                <a:gd name="T48" fmla="*/ 388104063 w 600"/>
                <a:gd name="T49" fmla="*/ 2046366875 h 902"/>
                <a:gd name="T50" fmla="*/ 297378438 w 600"/>
                <a:gd name="T51" fmla="*/ 2111890938 h 902"/>
                <a:gd name="T52" fmla="*/ 206652813 w 600"/>
                <a:gd name="T53" fmla="*/ 2147483646 h 902"/>
                <a:gd name="T54" fmla="*/ 115927188 w 600"/>
                <a:gd name="T55" fmla="*/ 2147483646 h 902"/>
                <a:gd name="T56" fmla="*/ 20161250 w 600"/>
                <a:gd name="T57" fmla="*/ 2147483646 h 902"/>
                <a:gd name="T58" fmla="*/ 20161250 w 600"/>
                <a:gd name="T59" fmla="*/ 2147483646 h 902"/>
                <a:gd name="T60" fmla="*/ 0 w 600"/>
                <a:gd name="T61" fmla="*/ 2147483646 h 902"/>
                <a:gd name="T62" fmla="*/ 0 w 600"/>
                <a:gd name="T63" fmla="*/ 2147483646 h 902"/>
                <a:gd name="T64" fmla="*/ 95765938 w 600"/>
                <a:gd name="T65" fmla="*/ 2147483646 h 902"/>
                <a:gd name="T66" fmla="*/ 191531875 w 600"/>
                <a:gd name="T67" fmla="*/ 2147483646 h 902"/>
                <a:gd name="T68" fmla="*/ 282257500 w 600"/>
                <a:gd name="T69" fmla="*/ 2096770000 h 902"/>
                <a:gd name="T70" fmla="*/ 372983125 w 600"/>
                <a:gd name="T71" fmla="*/ 2036286250 h 902"/>
                <a:gd name="T72" fmla="*/ 458668438 w 600"/>
                <a:gd name="T73" fmla="*/ 1970762188 h 902"/>
                <a:gd name="T74" fmla="*/ 539313438 w 600"/>
                <a:gd name="T75" fmla="*/ 1900197813 h 902"/>
                <a:gd name="T76" fmla="*/ 624998750 w 600"/>
                <a:gd name="T77" fmla="*/ 1829633438 h 902"/>
                <a:gd name="T78" fmla="*/ 700603438 w 600"/>
                <a:gd name="T79" fmla="*/ 1754028750 h 902"/>
                <a:gd name="T80" fmla="*/ 700603438 w 600"/>
                <a:gd name="T81" fmla="*/ 1754028750 h 902"/>
                <a:gd name="T82" fmla="*/ 791329063 w 600"/>
                <a:gd name="T83" fmla="*/ 1658262813 h 902"/>
                <a:gd name="T84" fmla="*/ 877014375 w 600"/>
                <a:gd name="T85" fmla="*/ 1562496875 h 902"/>
                <a:gd name="T86" fmla="*/ 957659375 w 600"/>
                <a:gd name="T87" fmla="*/ 1456650313 h 902"/>
                <a:gd name="T88" fmla="*/ 1033264063 w 600"/>
                <a:gd name="T89" fmla="*/ 1350803750 h 902"/>
                <a:gd name="T90" fmla="*/ 1103828438 w 600"/>
                <a:gd name="T91" fmla="*/ 1244957188 h 902"/>
                <a:gd name="T92" fmla="*/ 1169352500 w 600"/>
                <a:gd name="T93" fmla="*/ 1129030000 h 902"/>
                <a:gd name="T94" fmla="*/ 1229836250 w 600"/>
                <a:gd name="T95" fmla="*/ 1013102813 h 902"/>
                <a:gd name="T96" fmla="*/ 1280239375 w 600"/>
                <a:gd name="T97" fmla="*/ 892135313 h 902"/>
                <a:gd name="T98" fmla="*/ 1280239375 w 600"/>
                <a:gd name="T99" fmla="*/ 892135313 h 902"/>
                <a:gd name="T100" fmla="*/ 1325602188 w 600"/>
                <a:gd name="T101" fmla="*/ 786288750 h 902"/>
                <a:gd name="T102" fmla="*/ 1360884375 w 600"/>
                <a:gd name="T103" fmla="*/ 680442188 h 902"/>
                <a:gd name="T104" fmla="*/ 1391126250 w 600"/>
                <a:gd name="T105" fmla="*/ 574595625 h 902"/>
                <a:gd name="T106" fmla="*/ 1421368125 w 600"/>
                <a:gd name="T107" fmla="*/ 463708750 h 902"/>
                <a:gd name="T108" fmla="*/ 1446569688 w 600"/>
                <a:gd name="T109" fmla="*/ 352821875 h 902"/>
                <a:gd name="T110" fmla="*/ 1466730938 w 600"/>
                <a:gd name="T111" fmla="*/ 241935000 h 902"/>
                <a:gd name="T112" fmla="*/ 1481851875 w 600"/>
                <a:gd name="T113" fmla="*/ 126007813 h 902"/>
                <a:gd name="T114" fmla="*/ 1491932500 w 600"/>
                <a:gd name="T115" fmla="*/ 10080625 h 902"/>
                <a:gd name="T116" fmla="*/ 1491932500 w 600"/>
                <a:gd name="T117" fmla="*/ 10080625 h 9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0" h="902">
                  <a:moveTo>
                    <a:pt x="592" y="4"/>
                  </a:moveTo>
                  <a:lnTo>
                    <a:pt x="592" y="4"/>
                  </a:lnTo>
                  <a:lnTo>
                    <a:pt x="600" y="0"/>
                  </a:lnTo>
                  <a:lnTo>
                    <a:pt x="596" y="52"/>
                  </a:lnTo>
                  <a:lnTo>
                    <a:pt x="588" y="102"/>
                  </a:lnTo>
                  <a:lnTo>
                    <a:pt x="580" y="152"/>
                  </a:lnTo>
                  <a:lnTo>
                    <a:pt x="568" y="200"/>
                  </a:lnTo>
                  <a:lnTo>
                    <a:pt x="556" y="248"/>
                  </a:lnTo>
                  <a:lnTo>
                    <a:pt x="540" y="294"/>
                  </a:lnTo>
                  <a:lnTo>
                    <a:pt x="522" y="340"/>
                  </a:lnTo>
                  <a:lnTo>
                    <a:pt x="504" y="386"/>
                  </a:lnTo>
                  <a:lnTo>
                    <a:pt x="482" y="430"/>
                  </a:lnTo>
                  <a:lnTo>
                    <a:pt x="460" y="472"/>
                  </a:lnTo>
                  <a:lnTo>
                    <a:pt x="434" y="514"/>
                  </a:lnTo>
                  <a:lnTo>
                    <a:pt x="408" y="554"/>
                  </a:lnTo>
                  <a:lnTo>
                    <a:pt x="378" y="592"/>
                  </a:lnTo>
                  <a:lnTo>
                    <a:pt x="348" y="630"/>
                  </a:lnTo>
                  <a:lnTo>
                    <a:pt x="318" y="666"/>
                  </a:lnTo>
                  <a:lnTo>
                    <a:pt x="284" y="702"/>
                  </a:lnTo>
                  <a:lnTo>
                    <a:pt x="252" y="732"/>
                  </a:lnTo>
                  <a:lnTo>
                    <a:pt x="220" y="760"/>
                  </a:lnTo>
                  <a:lnTo>
                    <a:pt x="188" y="786"/>
                  </a:lnTo>
                  <a:lnTo>
                    <a:pt x="154" y="812"/>
                  </a:lnTo>
                  <a:lnTo>
                    <a:pt x="118" y="838"/>
                  </a:lnTo>
                  <a:lnTo>
                    <a:pt x="82" y="860"/>
                  </a:lnTo>
                  <a:lnTo>
                    <a:pt x="46" y="882"/>
                  </a:lnTo>
                  <a:lnTo>
                    <a:pt x="8" y="902"/>
                  </a:lnTo>
                  <a:lnTo>
                    <a:pt x="0" y="898"/>
                  </a:lnTo>
                  <a:lnTo>
                    <a:pt x="38" y="876"/>
                  </a:lnTo>
                  <a:lnTo>
                    <a:pt x="76" y="856"/>
                  </a:lnTo>
                  <a:lnTo>
                    <a:pt x="112" y="832"/>
                  </a:lnTo>
                  <a:lnTo>
                    <a:pt x="148" y="808"/>
                  </a:lnTo>
                  <a:lnTo>
                    <a:pt x="182" y="782"/>
                  </a:lnTo>
                  <a:lnTo>
                    <a:pt x="214" y="754"/>
                  </a:lnTo>
                  <a:lnTo>
                    <a:pt x="248" y="726"/>
                  </a:lnTo>
                  <a:lnTo>
                    <a:pt x="278" y="696"/>
                  </a:lnTo>
                  <a:lnTo>
                    <a:pt x="314" y="658"/>
                  </a:lnTo>
                  <a:lnTo>
                    <a:pt x="348" y="620"/>
                  </a:lnTo>
                  <a:lnTo>
                    <a:pt x="380" y="578"/>
                  </a:lnTo>
                  <a:lnTo>
                    <a:pt x="410" y="536"/>
                  </a:lnTo>
                  <a:lnTo>
                    <a:pt x="438" y="494"/>
                  </a:lnTo>
                  <a:lnTo>
                    <a:pt x="464" y="448"/>
                  </a:lnTo>
                  <a:lnTo>
                    <a:pt x="488" y="402"/>
                  </a:lnTo>
                  <a:lnTo>
                    <a:pt x="508" y="354"/>
                  </a:lnTo>
                  <a:lnTo>
                    <a:pt x="526" y="312"/>
                  </a:lnTo>
                  <a:lnTo>
                    <a:pt x="540" y="270"/>
                  </a:lnTo>
                  <a:lnTo>
                    <a:pt x="552" y="228"/>
                  </a:lnTo>
                  <a:lnTo>
                    <a:pt x="564" y="184"/>
                  </a:lnTo>
                  <a:lnTo>
                    <a:pt x="574" y="140"/>
                  </a:lnTo>
                  <a:lnTo>
                    <a:pt x="582" y="96"/>
                  </a:lnTo>
                  <a:lnTo>
                    <a:pt x="588" y="50"/>
                  </a:lnTo>
                  <a:lnTo>
                    <a:pt x="592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2" name="Freeform 200"/>
            <p:cNvSpPr>
              <a:spLocks/>
            </p:cNvSpPr>
            <p:nvPr/>
          </p:nvSpPr>
          <p:spPr bwMode="auto">
            <a:xfrm>
              <a:off x="4325938" y="4389438"/>
              <a:ext cx="939800" cy="1362075"/>
            </a:xfrm>
            <a:custGeom>
              <a:avLst/>
              <a:gdLst>
                <a:gd name="T0" fmla="*/ 1471771250 w 592"/>
                <a:gd name="T1" fmla="*/ 10080625 h 858"/>
                <a:gd name="T2" fmla="*/ 1471771250 w 592"/>
                <a:gd name="T3" fmla="*/ 10080625 h 858"/>
                <a:gd name="T4" fmla="*/ 1491932500 w 592"/>
                <a:gd name="T5" fmla="*/ 0 h 858"/>
                <a:gd name="T6" fmla="*/ 1491932500 w 592"/>
                <a:gd name="T7" fmla="*/ 0 h 858"/>
                <a:gd name="T8" fmla="*/ 1481851875 w 592"/>
                <a:gd name="T9" fmla="*/ 120967500 h 858"/>
                <a:gd name="T10" fmla="*/ 1461690625 w 592"/>
                <a:gd name="T11" fmla="*/ 236894688 h 858"/>
                <a:gd name="T12" fmla="*/ 1441529375 w 592"/>
                <a:gd name="T13" fmla="*/ 352821875 h 858"/>
                <a:gd name="T14" fmla="*/ 1411287500 w 592"/>
                <a:gd name="T15" fmla="*/ 468749063 h 858"/>
                <a:gd name="T16" fmla="*/ 1381045625 w 592"/>
                <a:gd name="T17" fmla="*/ 579635938 h 858"/>
                <a:gd name="T18" fmla="*/ 1340723125 w 592"/>
                <a:gd name="T19" fmla="*/ 690522813 h 858"/>
                <a:gd name="T20" fmla="*/ 1300400625 w 592"/>
                <a:gd name="T21" fmla="*/ 801409688 h 858"/>
                <a:gd name="T22" fmla="*/ 1255037813 w 592"/>
                <a:gd name="T23" fmla="*/ 907256250 h 858"/>
                <a:gd name="T24" fmla="*/ 1204634688 w 592"/>
                <a:gd name="T25" fmla="*/ 1008062500 h 858"/>
                <a:gd name="T26" fmla="*/ 1149191250 w 592"/>
                <a:gd name="T27" fmla="*/ 1108868750 h 858"/>
                <a:gd name="T28" fmla="*/ 1088707500 w 592"/>
                <a:gd name="T29" fmla="*/ 1209675000 h 858"/>
                <a:gd name="T30" fmla="*/ 1023183438 w 592"/>
                <a:gd name="T31" fmla="*/ 1300400625 h 858"/>
                <a:gd name="T32" fmla="*/ 957659375 w 592"/>
                <a:gd name="T33" fmla="*/ 1396166563 h 858"/>
                <a:gd name="T34" fmla="*/ 882054688 w 592"/>
                <a:gd name="T35" fmla="*/ 1481851875 h 858"/>
                <a:gd name="T36" fmla="*/ 806450000 w 592"/>
                <a:gd name="T37" fmla="*/ 1567537188 h 858"/>
                <a:gd name="T38" fmla="*/ 730845313 w 592"/>
                <a:gd name="T39" fmla="*/ 1653222500 h 858"/>
                <a:gd name="T40" fmla="*/ 730845313 w 592"/>
                <a:gd name="T41" fmla="*/ 1653222500 h 858"/>
                <a:gd name="T42" fmla="*/ 650200313 w 592"/>
                <a:gd name="T43" fmla="*/ 1728827188 h 858"/>
                <a:gd name="T44" fmla="*/ 569555313 w 592"/>
                <a:gd name="T45" fmla="*/ 1799391563 h 858"/>
                <a:gd name="T46" fmla="*/ 483870000 w 592"/>
                <a:gd name="T47" fmla="*/ 1869955938 h 858"/>
                <a:gd name="T48" fmla="*/ 393144375 w 592"/>
                <a:gd name="T49" fmla="*/ 1935480000 h 858"/>
                <a:gd name="T50" fmla="*/ 302418750 w 592"/>
                <a:gd name="T51" fmla="*/ 1995963750 h 858"/>
                <a:gd name="T52" fmla="*/ 211693125 w 592"/>
                <a:gd name="T53" fmla="*/ 2056447500 h 858"/>
                <a:gd name="T54" fmla="*/ 115927188 w 592"/>
                <a:gd name="T55" fmla="*/ 2111890938 h 858"/>
                <a:gd name="T56" fmla="*/ 15120938 w 592"/>
                <a:gd name="T57" fmla="*/ 2147483646 h 858"/>
                <a:gd name="T58" fmla="*/ 15120938 w 592"/>
                <a:gd name="T59" fmla="*/ 2147483646 h 858"/>
                <a:gd name="T60" fmla="*/ 0 w 592"/>
                <a:gd name="T61" fmla="*/ 2147173125 h 858"/>
                <a:gd name="T62" fmla="*/ 0 w 592"/>
                <a:gd name="T63" fmla="*/ 2147173125 h 858"/>
                <a:gd name="T64" fmla="*/ 95765938 w 592"/>
                <a:gd name="T65" fmla="*/ 2096770000 h 858"/>
                <a:gd name="T66" fmla="*/ 191531875 w 592"/>
                <a:gd name="T67" fmla="*/ 2041326563 h 858"/>
                <a:gd name="T68" fmla="*/ 287297813 w 592"/>
                <a:gd name="T69" fmla="*/ 1985883125 h 858"/>
                <a:gd name="T70" fmla="*/ 378023438 w 592"/>
                <a:gd name="T71" fmla="*/ 1920359063 h 858"/>
                <a:gd name="T72" fmla="*/ 468749063 w 592"/>
                <a:gd name="T73" fmla="*/ 1854835000 h 858"/>
                <a:gd name="T74" fmla="*/ 554434375 w 592"/>
                <a:gd name="T75" fmla="*/ 1784270625 h 858"/>
                <a:gd name="T76" fmla="*/ 635079375 w 592"/>
                <a:gd name="T77" fmla="*/ 1713706250 h 858"/>
                <a:gd name="T78" fmla="*/ 715724375 w 592"/>
                <a:gd name="T79" fmla="*/ 1638101563 h 858"/>
                <a:gd name="T80" fmla="*/ 715724375 w 592"/>
                <a:gd name="T81" fmla="*/ 1638101563 h 858"/>
                <a:gd name="T82" fmla="*/ 801409688 w 592"/>
                <a:gd name="T83" fmla="*/ 1547375938 h 858"/>
                <a:gd name="T84" fmla="*/ 882054688 w 592"/>
                <a:gd name="T85" fmla="*/ 1451610000 h 858"/>
                <a:gd name="T86" fmla="*/ 962699688 w 592"/>
                <a:gd name="T87" fmla="*/ 1350803750 h 858"/>
                <a:gd name="T88" fmla="*/ 1033264063 w 592"/>
                <a:gd name="T89" fmla="*/ 1249997500 h 858"/>
                <a:gd name="T90" fmla="*/ 1103828438 w 592"/>
                <a:gd name="T91" fmla="*/ 1144150938 h 858"/>
                <a:gd name="T92" fmla="*/ 1164312188 w 592"/>
                <a:gd name="T93" fmla="*/ 1033264063 h 858"/>
                <a:gd name="T94" fmla="*/ 1224795938 w 592"/>
                <a:gd name="T95" fmla="*/ 922377188 h 858"/>
                <a:gd name="T96" fmla="*/ 1275199063 w 592"/>
                <a:gd name="T97" fmla="*/ 806450000 h 858"/>
                <a:gd name="T98" fmla="*/ 1275199063 w 592"/>
                <a:gd name="T99" fmla="*/ 806450000 h 858"/>
                <a:gd name="T100" fmla="*/ 1310481250 w 592"/>
                <a:gd name="T101" fmla="*/ 710684063 h 858"/>
                <a:gd name="T102" fmla="*/ 1345763438 w 592"/>
                <a:gd name="T103" fmla="*/ 614918125 h 858"/>
                <a:gd name="T104" fmla="*/ 1376005313 w 592"/>
                <a:gd name="T105" fmla="*/ 519152188 h 858"/>
                <a:gd name="T106" fmla="*/ 1406247188 w 592"/>
                <a:gd name="T107" fmla="*/ 418345938 h 858"/>
                <a:gd name="T108" fmla="*/ 1426408438 w 592"/>
                <a:gd name="T109" fmla="*/ 317539688 h 858"/>
                <a:gd name="T110" fmla="*/ 1446569688 w 592"/>
                <a:gd name="T111" fmla="*/ 216733438 h 858"/>
                <a:gd name="T112" fmla="*/ 1461690625 w 592"/>
                <a:gd name="T113" fmla="*/ 110886875 h 858"/>
                <a:gd name="T114" fmla="*/ 1471771250 w 592"/>
                <a:gd name="T115" fmla="*/ 10080625 h 858"/>
                <a:gd name="T116" fmla="*/ 1471771250 w 592"/>
                <a:gd name="T117" fmla="*/ 10080625 h 85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92" h="858">
                  <a:moveTo>
                    <a:pt x="584" y="4"/>
                  </a:moveTo>
                  <a:lnTo>
                    <a:pt x="584" y="4"/>
                  </a:lnTo>
                  <a:lnTo>
                    <a:pt x="592" y="0"/>
                  </a:lnTo>
                  <a:lnTo>
                    <a:pt x="588" y="48"/>
                  </a:lnTo>
                  <a:lnTo>
                    <a:pt x="580" y="94"/>
                  </a:lnTo>
                  <a:lnTo>
                    <a:pt x="572" y="140"/>
                  </a:lnTo>
                  <a:lnTo>
                    <a:pt x="560" y="186"/>
                  </a:lnTo>
                  <a:lnTo>
                    <a:pt x="548" y="230"/>
                  </a:lnTo>
                  <a:lnTo>
                    <a:pt x="532" y="274"/>
                  </a:lnTo>
                  <a:lnTo>
                    <a:pt x="516" y="318"/>
                  </a:lnTo>
                  <a:lnTo>
                    <a:pt x="498" y="360"/>
                  </a:lnTo>
                  <a:lnTo>
                    <a:pt x="478" y="400"/>
                  </a:lnTo>
                  <a:lnTo>
                    <a:pt x="456" y="440"/>
                  </a:lnTo>
                  <a:lnTo>
                    <a:pt x="432" y="480"/>
                  </a:lnTo>
                  <a:lnTo>
                    <a:pt x="406" y="516"/>
                  </a:lnTo>
                  <a:lnTo>
                    <a:pt x="380" y="554"/>
                  </a:lnTo>
                  <a:lnTo>
                    <a:pt x="350" y="588"/>
                  </a:lnTo>
                  <a:lnTo>
                    <a:pt x="320" y="622"/>
                  </a:lnTo>
                  <a:lnTo>
                    <a:pt x="290" y="656"/>
                  </a:lnTo>
                  <a:lnTo>
                    <a:pt x="258" y="686"/>
                  </a:lnTo>
                  <a:lnTo>
                    <a:pt x="226" y="714"/>
                  </a:lnTo>
                  <a:lnTo>
                    <a:pt x="192" y="742"/>
                  </a:lnTo>
                  <a:lnTo>
                    <a:pt x="156" y="768"/>
                  </a:lnTo>
                  <a:lnTo>
                    <a:pt x="120" y="792"/>
                  </a:lnTo>
                  <a:lnTo>
                    <a:pt x="84" y="816"/>
                  </a:lnTo>
                  <a:lnTo>
                    <a:pt x="46" y="838"/>
                  </a:lnTo>
                  <a:lnTo>
                    <a:pt x="6" y="858"/>
                  </a:lnTo>
                  <a:lnTo>
                    <a:pt x="0" y="852"/>
                  </a:lnTo>
                  <a:lnTo>
                    <a:pt x="38" y="832"/>
                  </a:lnTo>
                  <a:lnTo>
                    <a:pt x="76" y="810"/>
                  </a:lnTo>
                  <a:lnTo>
                    <a:pt x="114" y="788"/>
                  </a:lnTo>
                  <a:lnTo>
                    <a:pt x="150" y="762"/>
                  </a:lnTo>
                  <a:lnTo>
                    <a:pt x="186" y="736"/>
                  </a:lnTo>
                  <a:lnTo>
                    <a:pt x="220" y="708"/>
                  </a:lnTo>
                  <a:lnTo>
                    <a:pt x="252" y="680"/>
                  </a:lnTo>
                  <a:lnTo>
                    <a:pt x="284" y="650"/>
                  </a:lnTo>
                  <a:lnTo>
                    <a:pt x="318" y="614"/>
                  </a:lnTo>
                  <a:lnTo>
                    <a:pt x="350" y="576"/>
                  </a:lnTo>
                  <a:lnTo>
                    <a:pt x="382" y="536"/>
                  </a:lnTo>
                  <a:lnTo>
                    <a:pt x="410" y="496"/>
                  </a:lnTo>
                  <a:lnTo>
                    <a:pt x="438" y="454"/>
                  </a:lnTo>
                  <a:lnTo>
                    <a:pt x="462" y="410"/>
                  </a:lnTo>
                  <a:lnTo>
                    <a:pt x="486" y="366"/>
                  </a:lnTo>
                  <a:lnTo>
                    <a:pt x="506" y="320"/>
                  </a:lnTo>
                  <a:lnTo>
                    <a:pt x="520" y="282"/>
                  </a:lnTo>
                  <a:lnTo>
                    <a:pt x="534" y="244"/>
                  </a:lnTo>
                  <a:lnTo>
                    <a:pt x="546" y="206"/>
                  </a:lnTo>
                  <a:lnTo>
                    <a:pt x="558" y="166"/>
                  </a:lnTo>
                  <a:lnTo>
                    <a:pt x="566" y="126"/>
                  </a:lnTo>
                  <a:lnTo>
                    <a:pt x="574" y="86"/>
                  </a:lnTo>
                  <a:lnTo>
                    <a:pt x="580" y="44"/>
                  </a:lnTo>
                  <a:lnTo>
                    <a:pt x="584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3" name="Freeform 201"/>
            <p:cNvSpPr>
              <a:spLocks/>
            </p:cNvSpPr>
            <p:nvPr/>
          </p:nvSpPr>
          <p:spPr bwMode="auto">
            <a:xfrm>
              <a:off x="4271963" y="4414838"/>
              <a:ext cx="927100" cy="1289050"/>
            </a:xfrm>
            <a:custGeom>
              <a:avLst/>
              <a:gdLst>
                <a:gd name="T0" fmla="*/ 1451610000 w 584"/>
                <a:gd name="T1" fmla="*/ 5040313 h 812"/>
                <a:gd name="T2" fmla="*/ 1451610000 w 584"/>
                <a:gd name="T3" fmla="*/ 5040313 h 812"/>
                <a:gd name="T4" fmla="*/ 1471771250 w 584"/>
                <a:gd name="T5" fmla="*/ 0 h 812"/>
                <a:gd name="T6" fmla="*/ 1471771250 w 584"/>
                <a:gd name="T7" fmla="*/ 0 h 812"/>
                <a:gd name="T8" fmla="*/ 1461690625 w 584"/>
                <a:gd name="T9" fmla="*/ 110886875 h 812"/>
                <a:gd name="T10" fmla="*/ 1441529375 w 584"/>
                <a:gd name="T11" fmla="*/ 221773750 h 812"/>
                <a:gd name="T12" fmla="*/ 1416327813 w 584"/>
                <a:gd name="T13" fmla="*/ 327620313 h 812"/>
                <a:gd name="T14" fmla="*/ 1391126250 w 584"/>
                <a:gd name="T15" fmla="*/ 433466875 h 812"/>
                <a:gd name="T16" fmla="*/ 1360884375 w 584"/>
                <a:gd name="T17" fmla="*/ 539313438 h 812"/>
                <a:gd name="T18" fmla="*/ 1320561875 w 584"/>
                <a:gd name="T19" fmla="*/ 645160000 h 812"/>
                <a:gd name="T20" fmla="*/ 1280239375 w 584"/>
                <a:gd name="T21" fmla="*/ 745966250 h 812"/>
                <a:gd name="T22" fmla="*/ 1239916875 w 584"/>
                <a:gd name="T23" fmla="*/ 841732188 h 812"/>
                <a:gd name="T24" fmla="*/ 1189513750 w 584"/>
                <a:gd name="T25" fmla="*/ 937498125 h 812"/>
                <a:gd name="T26" fmla="*/ 1134070313 w 584"/>
                <a:gd name="T27" fmla="*/ 1033264063 h 812"/>
                <a:gd name="T28" fmla="*/ 1078626875 w 584"/>
                <a:gd name="T29" fmla="*/ 1123989688 h 812"/>
                <a:gd name="T30" fmla="*/ 1018143125 w 584"/>
                <a:gd name="T31" fmla="*/ 1214715313 h 812"/>
                <a:gd name="T32" fmla="*/ 957659375 w 584"/>
                <a:gd name="T33" fmla="*/ 1300400625 h 812"/>
                <a:gd name="T34" fmla="*/ 887095000 w 584"/>
                <a:gd name="T35" fmla="*/ 1381045625 h 812"/>
                <a:gd name="T36" fmla="*/ 816530625 w 584"/>
                <a:gd name="T37" fmla="*/ 1461690625 h 812"/>
                <a:gd name="T38" fmla="*/ 745966250 w 584"/>
                <a:gd name="T39" fmla="*/ 1542335625 h 812"/>
                <a:gd name="T40" fmla="*/ 745966250 w 584"/>
                <a:gd name="T41" fmla="*/ 1542335625 h 812"/>
                <a:gd name="T42" fmla="*/ 665321250 w 584"/>
                <a:gd name="T43" fmla="*/ 1617940313 h 812"/>
                <a:gd name="T44" fmla="*/ 579635938 w 584"/>
                <a:gd name="T45" fmla="*/ 1688504688 h 812"/>
                <a:gd name="T46" fmla="*/ 493950625 w 584"/>
                <a:gd name="T47" fmla="*/ 1759069063 h 812"/>
                <a:gd name="T48" fmla="*/ 403225000 w 584"/>
                <a:gd name="T49" fmla="*/ 1824593125 h 812"/>
                <a:gd name="T50" fmla="*/ 312499375 w 584"/>
                <a:gd name="T51" fmla="*/ 1890117188 h 812"/>
                <a:gd name="T52" fmla="*/ 216733438 w 584"/>
                <a:gd name="T53" fmla="*/ 1945560625 h 812"/>
                <a:gd name="T54" fmla="*/ 115927188 w 584"/>
                <a:gd name="T55" fmla="*/ 2001004063 h 812"/>
                <a:gd name="T56" fmla="*/ 15120938 w 584"/>
                <a:gd name="T57" fmla="*/ 2046366875 h 812"/>
                <a:gd name="T58" fmla="*/ 15120938 w 584"/>
                <a:gd name="T59" fmla="*/ 2046366875 h 812"/>
                <a:gd name="T60" fmla="*/ 0 w 584"/>
                <a:gd name="T61" fmla="*/ 2036286250 h 812"/>
                <a:gd name="T62" fmla="*/ 0 w 584"/>
                <a:gd name="T63" fmla="*/ 2036286250 h 812"/>
                <a:gd name="T64" fmla="*/ 100806250 w 584"/>
                <a:gd name="T65" fmla="*/ 1985883125 h 812"/>
                <a:gd name="T66" fmla="*/ 196572188 w 584"/>
                <a:gd name="T67" fmla="*/ 1930439688 h 812"/>
                <a:gd name="T68" fmla="*/ 292338125 w 584"/>
                <a:gd name="T69" fmla="*/ 1874996250 h 812"/>
                <a:gd name="T70" fmla="*/ 388104063 w 584"/>
                <a:gd name="T71" fmla="*/ 1809472188 h 812"/>
                <a:gd name="T72" fmla="*/ 478829688 w 584"/>
                <a:gd name="T73" fmla="*/ 1743948125 h 812"/>
                <a:gd name="T74" fmla="*/ 564515000 w 584"/>
                <a:gd name="T75" fmla="*/ 1678424063 h 812"/>
                <a:gd name="T76" fmla="*/ 650200313 w 584"/>
                <a:gd name="T77" fmla="*/ 1602819375 h 812"/>
                <a:gd name="T78" fmla="*/ 730845313 w 584"/>
                <a:gd name="T79" fmla="*/ 1527214688 h 812"/>
                <a:gd name="T80" fmla="*/ 730845313 w 584"/>
                <a:gd name="T81" fmla="*/ 1527214688 h 812"/>
                <a:gd name="T82" fmla="*/ 811490313 w 584"/>
                <a:gd name="T83" fmla="*/ 1436489063 h 812"/>
                <a:gd name="T84" fmla="*/ 892135313 w 584"/>
                <a:gd name="T85" fmla="*/ 1345763438 h 812"/>
                <a:gd name="T86" fmla="*/ 967740000 w 584"/>
                <a:gd name="T87" fmla="*/ 1255037813 h 812"/>
                <a:gd name="T88" fmla="*/ 1038304375 w 584"/>
                <a:gd name="T89" fmla="*/ 1154231563 h 812"/>
                <a:gd name="T90" fmla="*/ 1103828438 w 584"/>
                <a:gd name="T91" fmla="*/ 1053425313 h 812"/>
                <a:gd name="T92" fmla="*/ 1164312188 w 584"/>
                <a:gd name="T93" fmla="*/ 947578750 h 812"/>
                <a:gd name="T94" fmla="*/ 1219755625 w 584"/>
                <a:gd name="T95" fmla="*/ 836691875 h 812"/>
                <a:gd name="T96" fmla="*/ 1270158750 w 584"/>
                <a:gd name="T97" fmla="*/ 725805000 h 812"/>
                <a:gd name="T98" fmla="*/ 1270158750 w 584"/>
                <a:gd name="T99" fmla="*/ 725805000 h 812"/>
                <a:gd name="T100" fmla="*/ 1300400625 w 584"/>
                <a:gd name="T101" fmla="*/ 640119688 h 812"/>
                <a:gd name="T102" fmla="*/ 1335682813 w 584"/>
                <a:gd name="T103" fmla="*/ 554434375 h 812"/>
                <a:gd name="T104" fmla="*/ 1360884375 w 584"/>
                <a:gd name="T105" fmla="*/ 468749063 h 812"/>
                <a:gd name="T106" fmla="*/ 1386085938 w 584"/>
                <a:gd name="T107" fmla="*/ 378023438 h 812"/>
                <a:gd name="T108" fmla="*/ 1406247188 w 584"/>
                <a:gd name="T109" fmla="*/ 287297813 h 812"/>
                <a:gd name="T110" fmla="*/ 1426408438 w 584"/>
                <a:gd name="T111" fmla="*/ 191531875 h 812"/>
                <a:gd name="T112" fmla="*/ 1441529375 w 584"/>
                <a:gd name="T113" fmla="*/ 100806250 h 812"/>
                <a:gd name="T114" fmla="*/ 1451610000 w 584"/>
                <a:gd name="T115" fmla="*/ 5040313 h 812"/>
                <a:gd name="T116" fmla="*/ 1451610000 w 584"/>
                <a:gd name="T117" fmla="*/ 5040313 h 81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84" h="812">
                  <a:moveTo>
                    <a:pt x="576" y="2"/>
                  </a:moveTo>
                  <a:lnTo>
                    <a:pt x="576" y="2"/>
                  </a:lnTo>
                  <a:lnTo>
                    <a:pt x="584" y="0"/>
                  </a:lnTo>
                  <a:lnTo>
                    <a:pt x="580" y="44"/>
                  </a:lnTo>
                  <a:lnTo>
                    <a:pt x="572" y="88"/>
                  </a:lnTo>
                  <a:lnTo>
                    <a:pt x="562" y="130"/>
                  </a:lnTo>
                  <a:lnTo>
                    <a:pt x="552" y="172"/>
                  </a:lnTo>
                  <a:lnTo>
                    <a:pt x="540" y="214"/>
                  </a:lnTo>
                  <a:lnTo>
                    <a:pt x="524" y="256"/>
                  </a:lnTo>
                  <a:lnTo>
                    <a:pt x="508" y="296"/>
                  </a:lnTo>
                  <a:lnTo>
                    <a:pt x="492" y="334"/>
                  </a:lnTo>
                  <a:lnTo>
                    <a:pt x="472" y="372"/>
                  </a:lnTo>
                  <a:lnTo>
                    <a:pt x="450" y="410"/>
                  </a:lnTo>
                  <a:lnTo>
                    <a:pt x="428" y="446"/>
                  </a:lnTo>
                  <a:lnTo>
                    <a:pt x="404" y="482"/>
                  </a:lnTo>
                  <a:lnTo>
                    <a:pt x="380" y="516"/>
                  </a:lnTo>
                  <a:lnTo>
                    <a:pt x="352" y="548"/>
                  </a:lnTo>
                  <a:lnTo>
                    <a:pt x="324" y="580"/>
                  </a:lnTo>
                  <a:lnTo>
                    <a:pt x="296" y="612"/>
                  </a:lnTo>
                  <a:lnTo>
                    <a:pt x="264" y="642"/>
                  </a:lnTo>
                  <a:lnTo>
                    <a:pt x="230" y="670"/>
                  </a:lnTo>
                  <a:lnTo>
                    <a:pt x="196" y="698"/>
                  </a:lnTo>
                  <a:lnTo>
                    <a:pt x="160" y="724"/>
                  </a:lnTo>
                  <a:lnTo>
                    <a:pt x="124" y="750"/>
                  </a:lnTo>
                  <a:lnTo>
                    <a:pt x="86" y="772"/>
                  </a:lnTo>
                  <a:lnTo>
                    <a:pt x="46" y="794"/>
                  </a:lnTo>
                  <a:lnTo>
                    <a:pt x="6" y="812"/>
                  </a:lnTo>
                  <a:lnTo>
                    <a:pt x="0" y="808"/>
                  </a:lnTo>
                  <a:lnTo>
                    <a:pt x="40" y="788"/>
                  </a:lnTo>
                  <a:lnTo>
                    <a:pt x="78" y="766"/>
                  </a:lnTo>
                  <a:lnTo>
                    <a:pt x="116" y="744"/>
                  </a:lnTo>
                  <a:lnTo>
                    <a:pt x="154" y="718"/>
                  </a:lnTo>
                  <a:lnTo>
                    <a:pt x="190" y="692"/>
                  </a:lnTo>
                  <a:lnTo>
                    <a:pt x="224" y="666"/>
                  </a:lnTo>
                  <a:lnTo>
                    <a:pt x="258" y="636"/>
                  </a:lnTo>
                  <a:lnTo>
                    <a:pt x="290" y="606"/>
                  </a:lnTo>
                  <a:lnTo>
                    <a:pt x="322" y="570"/>
                  </a:lnTo>
                  <a:lnTo>
                    <a:pt x="354" y="534"/>
                  </a:lnTo>
                  <a:lnTo>
                    <a:pt x="384" y="498"/>
                  </a:lnTo>
                  <a:lnTo>
                    <a:pt x="412" y="458"/>
                  </a:lnTo>
                  <a:lnTo>
                    <a:pt x="438" y="418"/>
                  </a:lnTo>
                  <a:lnTo>
                    <a:pt x="462" y="376"/>
                  </a:lnTo>
                  <a:lnTo>
                    <a:pt x="484" y="332"/>
                  </a:lnTo>
                  <a:lnTo>
                    <a:pt x="504" y="288"/>
                  </a:lnTo>
                  <a:lnTo>
                    <a:pt x="516" y="254"/>
                  </a:lnTo>
                  <a:lnTo>
                    <a:pt x="530" y="220"/>
                  </a:lnTo>
                  <a:lnTo>
                    <a:pt x="540" y="186"/>
                  </a:lnTo>
                  <a:lnTo>
                    <a:pt x="550" y="150"/>
                  </a:lnTo>
                  <a:lnTo>
                    <a:pt x="558" y="114"/>
                  </a:lnTo>
                  <a:lnTo>
                    <a:pt x="566" y="76"/>
                  </a:lnTo>
                  <a:lnTo>
                    <a:pt x="572" y="40"/>
                  </a:lnTo>
                  <a:lnTo>
                    <a:pt x="576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4" name="Freeform 202"/>
            <p:cNvSpPr>
              <a:spLocks/>
            </p:cNvSpPr>
            <p:nvPr/>
          </p:nvSpPr>
          <p:spPr bwMode="auto">
            <a:xfrm>
              <a:off x="4221163" y="4437063"/>
              <a:ext cx="911225" cy="1222375"/>
            </a:xfrm>
            <a:custGeom>
              <a:avLst/>
              <a:gdLst>
                <a:gd name="T0" fmla="*/ 1426408438 w 574"/>
                <a:gd name="T1" fmla="*/ 5040313 h 770"/>
                <a:gd name="T2" fmla="*/ 1426408438 w 574"/>
                <a:gd name="T3" fmla="*/ 5040313 h 770"/>
                <a:gd name="T4" fmla="*/ 1446569688 w 574"/>
                <a:gd name="T5" fmla="*/ 0 h 770"/>
                <a:gd name="T6" fmla="*/ 1446569688 w 574"/>
                <a:gd name="T7" fmla="*/ 0 h 770"/>
                <a:gd name="T8" fmla="*/ 1436489063 w 574"/>
                <a:gd name="T9" fmla="*/ 100806250 h 770"/>
                <a:gd name="T10" fmla="*/ 1416327813 w 574"/>
                <a:gd name="T11" fmla="*/ 201612500 h 770"/>
                <a:gd name="T12" fmla="*/ 1391126250 w 574"/>
                <a:gd name="T13" fmla="*/ 307459063 h 770"/>
                <a:gd name="T14" fmla="*/ 1365924688 w 574"/>
                <a:gd name="T15" fmla="*/ 403225000 h 770"/>
                <a:gd name="T16" fmla="*/ 1335682813 w 574"/>
                <a:gd name="T17" fmla="*/ 504031250 h 770"/>
                <a:gd name="T18" fmla="*/ 1300400625 w 574"/>
                <a:gd name="T19" fmla="*/ 599797188 h 770"/>
                <a:gd name="T20" fmla="*/ 1260078125 w 574"/>
                <a:gd name="T21" fmla="*/ 690522813 h 770"/>
                <a:gd name="T22" fmla="*/ 1219755625 w 574"/>
                <a:gd name="T23" fmla="*/ 781248438 h 770"/>
                <a:gd name="T24" fmla="*/ 1174392813 w 574"/>
                <a:gd name="T25" fmla="*/ 871974063 h 770"/>
                <a:gd name="T26" fmla="*/ 1123989688 w 574"/>
                <a:gd name="T27" fmla="*/ 962699688 h 770"/>
                <a:gd name="T28" fmla="*/ 1068546250 w 574"/>
                <a:gd name="T29" fmla="*/ 1043344688 h 770"/>
                <a:gd name="T30" fmla="*/ 1013102813 w 574"/>
                <a:gd name="T31" fmla="*/ 1129030000 h 770"/>
                <a:gd name="T32" fmla="*/ 952619063 w 574"/>
                <a:gd name="T33" fmla="*/ 1209675000 h 770"/>
                <a:gd name="T34" fmla="*/ 887095000 w 574"/>
                <a:gd name="T35" fmla="*/ 1285279688 h 770"/>
                <a:gd name="T36" fmla="*/ 821570938 w 574"/>
                <a:gd name="T37" fmla="*/ 1360884375 h 770"/>
                <a:gd name="T38" fmla="*/ 756046875 w 574"/>
                <a:gd name="T39" fmla="*/ 1431448750 h 770"/>
                <a:gd name="T40" fmla="*/ 756046875 w 574"/>
                <a:gd name="T41" fmla="*/ 1431448750 h 770"/>
                <a:gd name="T42" fmla="*/ 670361563 w 574"/>
                <a:gd name="T43" fmla="*/ 1512093750 h 770"/>
                <a:gd name="T44" fmla="*/ 589716563 w 574"/>
                <a:gd name="T45" fmla="*/ 1582658125 h 770"/>
                <a:gd name="T46" fmla="*/ 498990938 w 574"/>
                <a:gd name="T47" fmla="*/ 1653222500 h 770"/>
                <a:gd name="T48" fmla="*/ 408265313 w 574"/>
                <a:gd name="T49" fmla="*/ 1718746563 h 770"/>
                <a:gd name="T50" fmla="*/ 312499375 w 574"/>
                <a:gd name="T51" fmla="*/ 1784270625 h 770"/>
                <a:gd name="T52" fmla="*/ 216733438 w 574"/>
                <a:gd name="T53" fmla="*/ 1839714063 h 770"/>
                <a:gd name="T54" fmla="*/ 115927188 w 574"/>
                <a:gd name="T55" fmla="*/ 1890117188 h 770"/>
                <a:gd name="T56" fmla="*/ 15120938 w 574"/>
                <a:gd name="T57" fmla="*/ 1940520313 h 770"/>
                <a:gd name="T58" fmla="*/ 15120938 w 574"/>
                <a:gd name="T59" fmla="*/ 1940520313 h 770"/>
                <a:gd name="T60" fmla="*/ 0 w 574"/>
                <a:gd name="T61" fmla="*/ 1925399375 h 770"/>
                <a:gd name="T62" fmla="*/ 0 w 574"/>
                <a:gd name="T63" fmla="*/ 1925399375 h 770"/>
                <a:gd name="T64" fmla="*/ 100806250 w 574"/>
                <a:gd name="T65" fmla="*/ 1874996250 h 770"/>
                <a:gd name="T66" fmla="*/ 201612500 w 574"/>
                <a:gd name="T67" fmla="*/ 1824593125 h 770"/>
                <a:gd name="T68" fmla="*/ 297378438 w 574"/>
                <a:gd name="T69" fmla="*/ 1769149688 h 770"/>
                <a:gd name="T70" fmla="*/ 393144375 w 574"/>
                <a:gd name="T71" fmla="*/ 1703625625 h 770"/>
                <a:gd name="T72" fmla="*/ 483870000 w 574"/>
                <a:gd name="T73" fmla="*/ 1638101563 h 770"/>
                <a:gd name="T74" fmla="*/ 574595625 w 574"/>
                <a:gd name="T75" fmla="*/ 1572577500 h 770"/>
                <a:gd name="T76" fmla="*/ 660280938 w 574"/>
                <a:gd name="T77" fmla="*/ 1496972813 h 770"/>
                <a:gd name="T78" fmla="*/ 740925938 w 574"/>
                <a:gd name="T79" fmla="*/ 1421368125 h 770"/>
                <a:gd name="T80" fmla="*/ 740925938 w 574"/>
                <a:gd name="T81" fmla="*/ 1421368125 h 770"/>
                <a:gd name="T82" fmla="*/ 816530625 w 574"/>
                <a:gd name="T83" fmla="*/ 1335682813 h 770"/>
                <a:gd name="T84" fmla="*/ 897175625 w 574"/>
                <a:gd name="T85" fmla="*/ 1249997500 h 770"/>
                <a:gd name="T86" fmla="*/ 967740000 w 574"/>
                <a:gd name="T87" fmla="*/ 1159271875 h 770"/>
                <a:gd name="T88" fmla="*/ 1033264063 w 574"/>
                <a:gd name="T89" fmla="*/ 1063505938 h 770"/>
                <a:gd name="T90" fmla="*/ 1093747813 w 574"/>
                <a:gd name="T91" fmla="*/ 962699688 h 770"/>
                <a:gd name="T92" fmla="*/ 1154231563 w 574"/>
                <a:gd name="T93" fmla="*/ 861893438 h 770"/>
                <a:gd name="T94" fmla="*/ 1209675000 w 574"/>
                <a:gd name="T95" fmla="*/ 761087188 h 770"/>
                <a:gd name="T96" fmla="*/ 1255037813 w 574"/>
                <a:gd name="T97" fmla="*/ 655240625 h 770"/>
                <a:gd name="T98" fmla="*/ 1255037813 w 574"/>
                <a:gd name="T99" fmla="*/ 655240625 h 770"/>
                <a:gd name="T100" fmla="*/ 1315521563 w 574"/>
                <a:gd name="T101" fmla="*/ 498990938 h 770"/>
                <a:gd name="T102" fmla="*/ 1365924688 w 574"/>
                <a:gd name="T103" fmla="*/ 337700938 h 770"/>
                <a:gd name="T104" fmla="*/ 1386085938 w 574"/>
                <a:gd name="T105" fmla="*/ 257055938 h 770"/>
                <a:gd name="T106" fmla="*/ 1401206875 w 574"/>
                <a:gd name="T107" fmla="*/ 171370625 h 770"/>
                <a:gd name="T108" fmla="*/ 1416327813 w 574"/>
                <a:gd name="T109" fmla="*/ 90725625 h 770"/>
                <a:gd name="T110" fmla="*/ 1426408438 w 574"/>
                <a:gd name="T111" fmla="*/ 5040313 h 770"/>
                <a:gd name="T112" fmla="*/ 1426408438 w 574"/>
                <a:gd name="T113" fmla="*/ 5040313 h 7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74" h="770">
                  <a:moveTo>
                    <a:pt x="566" y="2"/>
                  </a:moveTo>
                  <a:lnTo>
                    <a:pt x="566" y="2"/>
                  </a:lnTo>
                  <a:lnTo>
                    <a:pt x="574" y="0"/>
                  </a:lnTo>
                  <a:lnTo>
                    <a:pt x="570" y="40"/>
                  </a:lnTo>
                  <a:lnTo>
                    <a:pt x="562" y="80"/>
                  </a:lnTo>
                  <a:lnTo>
                    <a:pt x="552" y="122"/>
                  </a:lnTo>
                  <a:lnTo>
                    <a:pt x="542" y="160"/>
                  </a:lnTo>
                  <a:lnTo>
                    <a:pt x="530" y="200"/>
                  </a:lnTo>
                  <a:lnTo>
                    <a:pt x="516" y="238"/>
                  </a:lnTo>
                  <a:lnTo>
                    <a:pt x="500" y="274"/>
                  </a:lnTo>
                  <a:lnTo>
                    <a:pt x="484" y="310"/>
                  </a:lnTo>
                  <a:lnTo>
                    <a:pt x="466" y="346"/>
                  </a:lnTo>
                  <a:lnTo>
                    <a:pt x="446" y="382"/>
                  </a:lnTo>
                  <a:lnTo>
                    <a:pt x="424" y="414"/>
                  </a:lnTo>
                  <a:lnTo>
                    <a:pt x="402" y="448"/>
                  </a:lnTo>
                  <a:lnTo>
                    <a:pt x="378" y="480"/>
                  </a:lnTo>
                  <a:lnTo>
                    <a:pt x="352" y="510"/>
                  </a:lnTo>
                  <a:lnTo>
                    <a:pt x="326" y="540"/>
                  </a:lnTo>
                  <a:lnTo>
                    <a:pt x="300" y="568"/>
                  </a:lnTo>
                  <a:lnTo>
                    <a:pt x="266" y="600"/>
                  </a:lnTo>
                  <a:lnTo>
                    <a:pt x="234" y="628"/>
                  </a:lnTo>
                  <a:lnTo>
                    <a:pt x="198" y="656"/>
                  </a:lnTo>
                  <a:lnTo>
                    <a:pt x="162" y="682"/>
                  </a:lnTo>
                  <a:lnTo>
                    <a:pt x="124" y="708"/>
                  </a:lnTo>
                  <a:lnTo>
                    <a:pt x="86" y="730"/>
                  </a:lnTo>
                  <a:lnTo>
                    <a:pt x="46" y="750"/>
                  </a:lnTo>
                  <a:lnTo>
                    <a:pt x="6" y="770"/>
                  </a:lnTo>
                  <a:lnTo>
                    <a:pt x="0" y="764"/>
                  </a:lnTo>
                  <a:lnTo>
                    <a:pt x="40" y="744"/>
                  </a:lnTo>
                  <a:lnTo>
                    <a:pt x="80" y="724"/>
                  </a:lnTo>
                  <a:lnTo>
                    <a:pt x="118" y="702"/>
                  </a:lnTo>
                  <a:lnTo>
                    <a:pt x="156" y="676"/>
                  </a:lnTo>
                  <a:lnTo>
                    <a:pt x="192" y="650"/>
                  </a:lnTo>
                  <a:lnTo>
                    <a:pt x="228" y="624"/>
                  </a:lnTo>
                  <a:lnTo>
                    <a:pt x="262" y="594"/>
                  </a:lnTo>
                  <a:lnTo>
                    <a:pt x="294" y="564"/>
                  </a:lnTo>
                  <a:lnTo>
                    <a:pt x="324" y="530"/>
                  </a:lnTo>
                  <a:lnTo>
                    <a:pt x="356" y="496"/>
                  </a:lnTo>
                  <a:lnTo>
                    <a:pt x="384" y="460"/>
                  </a:lnTo>
                  <a:lnTo>
                    <a:pt x="410" y="422"/>
                  </a:lnTo>
                  <a:lnTo>
                    <a:pt x="434" y="382"/>
                  </a:lnTo>
                  <a:lnTo>
                    <a:pt x="458" y="342"/>
                  </a:lnTo>
                  <a:lnTo>
                    <a:pt x="480" y="302"/>
                  </a:lnTo>
                  <a:lnTo>
                    <a:pt x="498" y="260"/>
                  </a:lnTo>
                  <a:lnTo>
                    <a:pt x="522" y="198"/>
                  </a:lnTo>
                  <a:lnTo>
                    <a:pt x="542" y="134"/>
                  </a:lnTo>
                  <a:lnTo>
                    <a:pt x="550" y="102"/>
                  </a:lnTo>
                  <a:lnTo>
                    <a:pt x="556" y="68"/>
                  </a:lnTo>
                  <a:lnTo>
                    <a:pt x="562" y="36"/>
                  </a:lnTo>
                  <a:lnTo>
                    <a:pt x="566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5" name="Freeform 203"/>
            <p:cNvSpPr>
              <a:spLocks/>
            </p:cNvSpPr>
            <p:nvPr/>
          </p:nvSpPr>
          <p:spPr bwMode="auto">
            <a:xfrm>
              <a:off x="4170363" y="4456113"/>
              <a:ext cx="895350" cy="1155700"/>
            </a:xfrm>
            <a:custGeom>
              <a:avLst/>
              <a:gdLst>
                <a:gd name="T0" fmla="*/ 1401206875 w 564"/>
                <a:gd name="T1" fmla="*/ 5040313 h 728"/>
                <a:gd name="T2" fmla="*/ 1401206875 w 564"/>
                <a:gd name="T3" fmla="*/ 5040313 h 728"/>
                <a:gd name="T4" fmla="*/ 1421368125 w 564"/>
                <a:gd name="T5" fmla="*/ 0 h 728"/>
                <a:gd name="T6" fmla="*/ 1421368125 w 564"/>
                <a:gd name="T7" fmla="*/ 0 h 728"/>
                <a:gd name="T8" fmla="*/ 1406247188 w 564"/>
                <a:gd name="T9" fmla="*/ 95765938 h 728"/>
                <a:gd name="T10" fmla="*/ 1391126250 w 564"/>
                <a:gd name="T11" fmla="*/ 191531875 h 728"/>
                <a:gd name="T12" fmla="*/ 1365924688 w 564"/>
                <a:gd name="T13" fmla="*/ 282257500 h 728"/>
                <a:gd name="T14" fmla="*/ 1340723125 w 564"/>
                <a:gd name="T15" fmla="*/ 372983125 h 728"/>
                <a:gd name="T16" fmla="*/ 1310481250 w 564"/>
                <a:gd name="T17" fmla="*/ 463708750 h 728"/>
                <a:gd name="T18" fmla="*/ 1275199063 w 564"/>
                <a:gd name="T19" fmla="*/ 554434375 h 728"/>
                <a:gd name="T20" fmla="*/ 1239916875 w 564"/>
                <a:gd name="T21" fmla="*/ 640119688 h 728"/>
                <a:gd name="T22" fmla="*/ 1199594375 w 564"/>
                <a:gd name="T23" fmla="*/ 725805000 h 728"/>
                <a:gd name="T24" fmla="*/ 1154231563 w 564"/>
                <a:gd name="T25" fmla="*/ 811490313 h 728"/>
                <a:gd name="T26" fmla="*/ 1108868750 w 564"/>
                <a:gd name="T27" fmla="*/ 892135313 h 728"/>
                <a:gd name="T28" fmla="*/ 1058465625 w 564"/>
                <a:gd name="T29" fmla="*/ 972780313 h 728"/>
                <a:gd name="T30" fmla="*/ 1003022188 w 564"/>
                <a:gd name="T31" fmla="*/ 1048385000 h 728"/>
                <a:gd name="T32" fmla="*/ 947578750 w 564"/>
                <a:gd name="T33" fmla="*/ 1123989688 h 728"/>
                <a:gd name="T34" fmla="*/ 887095000 w 564"/>
                <a:gd name="T35" fmla="*/ 1194554063 h 728"/>
                <a:gd name="T36" fmla="*/ 826611250 w 564"/>
                <a:gd name="T37" fmla="*/ 1265118438 h 728"/>
                <a:gd name="T38" fmla="*/ 761087188 w 564"/>
                <a:gd name="T39" fmla="*/ 1330642500 h 728"/>
                <a:gd name="T40" fmla="*/ 761087188 w 564"/>
                <a:gd name="T41" fmla="*/ 1330642500 h 728"/>
                <a:gd name="T42" fmla="*/ 680442188 w 564"/>
                <a:gd name="T43" fmla="*/ 1411287500 h 728"/>
                <a:gd name="T44" fmla="*/ 594756875 w 564"/>
                <a:gd name="T45" fmla="*/ 1481851875 h 728"/>
                <a:gd name="T46" fmla="*/ 509071563 w 564"/>
                <a:gd name="T47" fmla="*/ 1552416250 h 728"/>
                <a:gd name="T48" fmla="*/ 413305625 w 564"/>
                <a:gd name="T49" fmla="*/ 1617940313 h 728"/>
                <a:gd name="T50" fmla="*/ 317539688 w 564"/>
                <a:gd name="T51" fmla="*/ 1678424063 h 728"/>
                <a:gd name="T52" fmla="*/ 221773750 w 564"/>
                <a:gd name="T53" fmla="*/ 1733867500 h 728"/>
                <a:gd name="T54" fmla="*/ 120967500 w 564"/>
                <a:gd name="T55" fmla="*/ 1789310938 h 728"/>
                <a:gd name="T56" fmla="*/ 15120938 w 564"/>
                <a:gd name="T57" fmla="*/ 1834673750 h 728"/>
                <a:gd name="T58" fmla="*/ 15120938 w 564"/>
                <a:gd name="T59" fmla="*/ 1834673750 h 728"/>
                <a:gd name="T60" fmla="*/ 0 w 564"/>
                <a:gd name="T61" fmla="*/ 1819552813 h 728"/>
                <a:gd name="T62" fmla="*/ 0 w 564"/>
                <a:gd name="T63" fmla="*/ 1819552813 h 728"/>
                <a:gd name="T64" fmla="*/ 15120938 w 564"/>
                <a:gd name="T65" fmla="*/ 1814512500 h 728"/>
                <a:gd name="T66" fmla="*/ 15120938 w 564"/>
                <a:gd name="T67" fmla="*/ 1814512500 h 728"/>
                <a:gd name="T68" fmla="*/ 115927188 w 564"/>
                <a:gd name="T69" fmla="*/ 1764109375 h 728"/>
                <a:gd name="T70" fmla="*/ 216733438 w 564"/>
                <a:gd name="T71" fmla="*/ 1713706250 h 728"/>
                <a:gd name="T72" fmla="*/ 312499375 w 564"/>
                <a:gd name="T73" fmla="*/ 1658262813 h 728"/>
                <a:gd name="T74" fmla="*/ 408265313 w 564"/>
                <a:gd name="T75" fmla="*/ 1597779063 h 728"/>
                <a:gd name="T76" fmla="*/ 498990938 w 564"/>
                <a:gd name="T77" fmla="*/ 1537295313 h 728"/>
                <a:gd name="T78" fmla="*/ 584676250 w 564"/>
                <a:gd name="T79" fmla="*/ 1466730938 h 728"/>
                <a:gd name="T80" fmla="*/ 670361563 w 564"/>
                <a:gd name="T81" fmla="*/ 1396166563 h 728"/>
                <a:gd name="T82" fmla="*/ 751006563 w 564"/>
                <a:gd name="T83" fmla="*/ 1315521563 h 728"/>
                <a:gd name="T84" fmla="*/ 751006563 w 564"/>
                <a:gd name="T85" fmla="*/ 1315521563 h 728"/>
                <a:gd name="T86" fmla="*/ 826611250 w 564"/>
                <a:gd name="T87" fmla="*/ 1239916875 h 728"/>
                <a:gd name="T88" fmla="*/ 897175625 w 564"/>
                <a:gd name="T89" fmla="*/ 1154231563 h 728"/>
                <a:gd name="T90" fmla="*/ 967740000 w 564"/>
                <a:gd name="T91" fmla="*/ 1068546250 h 728"/>
                <a:gd name="T92" fmla="*/ 1028223750 w 564"/>
                <a:gd name="T93" fmla="*/ 977820625 h 728"/>
                <a:gd name="T94" fmla="*/ 1088707500 w 564"/>
                <a:gd name="T95" fmla="*/ 882054688 h 728"/>
                <a:gd name="T96" fmla="*/ 1144150938 w 564"/>
                <a:gd name="T97" fmla="*/ 786288750 h 728"/>
                <a:gd name="T98" fmla="*/ 1194554063 w 564"/>
                <a:gd name="T99" fmla="*/ 685482500 h 728"/>
                <a:gd name="T100" fmla="*/ 1244957188 w 564"/>
                <a:gd name="T101" fmla="*/ 584676250 h 728"/>
                <a:gd name="T102" fmla="*/ 1244957188 w 564"/>
                <a:gd name="T103" fmla="*/ 584676250 h 728"/>
                <a:gd name="T104" fmla="*/ 1295360313 w 564"/>
                <a:gd name="T105" fmla="*/ 443547500 h 728"/>
                <a:gd name="T106" fmla="*/ 1340723125 w 564"/>
                <a:gd name="T107" fmla="*/ 302418750 h 728"/>
                <a:gd name="T108" fmla="*/ 1376005313 w 564"/>
                <a:gd name="T109" fmla="*/ 156249688 h 728"/>
                <a:gd name="T110" fmla="*/ 1401206875 w 564"/>
                <a:gd name="T111" fmla="*/ 5040313 h 728"/>
                <a:gd name="T112" fmla="*/ 1401206875 w 564"/>
                <a:gd name="T113" fmla="*/ 5040313 h 7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64" h="728">
                  <a:moveTo>
                    <a:pt x="556" y="2"/>
                  </a:moveTo>
                  <a:lnTo>
                    <a:pt x="556" y="2"/>
                  </a:lnTo>
                  <a:lnTo>
                    <a:pt x="564" y="0"/>
                  </a:lnTo>
                  <a:lnTo>
                    <a:pt x="558" y="38"/>
                  </a:lnTo>
                  <a:lnTo>
                    <a:pt x="552" y="76"/>
                  </a:lnTo>
                  <a:lnTo>
                    <a:pt x="542" y="112"/>
                  </a:lnTo>
                  <a:lnTo>
                    <a:pt x="532" y="148"/>
                  </a:lnTo>
                  <a:lnTo>
                    <a:pt x="520" y="184"/>
                  </a:lnTo>
                  <a:lnTo>
                    <a:pt x="506" y="220"/>
                  </a:lnTo>
                  <a:lnTo>
                    <a:pt x="492" y="254"/>
                  </a:lnTo>
                  <a:lnTo>
                    <a:pt x="476" y="288"/>
                  </a:lnTo>
                  <a:lnTo>
                    <a:pt x="458" y="322"/>
                  </a:lnTo>
                  <a:lnTo>
                    <a:pt x="440" y="354"/>
                  </a:lnTo>
                  <a:lnTo>
                    <a:pt x="420" y="386"/>
                  </a:lnTo>
                  <a:lnTo>
                    <a:pt x="398" y="416"/>
                  </a:lnTo>
                  <a:lnTo>
                    <a:pt x="376" y="446"/>
                  </a:lnTo>
                  <a:lnTo>
                    <a:pt x="352" y="474"/>
                  </a:lnTo>
                  <a:lnTo>
                    <a:pt x="328" y="502"/>
                  </a:lnTo>
                  <a:lnTo>
                    <a:pt x="302" y="528"/>
                  </a:lnTo>
                  <a:lnTo>
                    <a:pt x="270" y="560"/>
                  </a:lnTo>
                  <a:lnTo>
                    <a:pt x="236" y="588"/>
                  </a:lnTo>
                  <a:lnTo>
                    <a:pt x="202" y="616"/>
                  </a:lnTo>
                  <a:lnTo>
                    <a:pt x="164" y="642"/>
                  </a:lnTo>
                  <a:lnTo>
                    <a:pt x="126" y="666"/>
                  </a:lnTo>
                  <a:lnTo>
                    <a:pt x="88" y="688"/>
                  </a:lnTo>
                  <a:lnTo>
                    <a:pt x="48" y="710"/>
                  </a:lnTo>
                  <a:lnTo>
                    <a:pt x="6" y="728"/>
                  </a:lnTo>
                  <a:lnTo>
                    <a:pt x="0" y="722"/>
                  </a:lnTo>
                  <a:lnTo>
                    <a:pt x="6" y="720"/>
                  </a:lnTo>
                  <a:lnTo>
                    <a:pt x="46" y="700"/>
                  </a:lnTo>
                  <a:lnTo>
                    <a:pt x="86" y="680"/>
                  </a:lnTo>
                  <a:lnTo>
                    <a:pt x="124" y="658"/>
                  </a:lnTo>
                  <a:lnTo>
                    <a:pt x="162" y="634"/>
                  </a:lnTo>
                  <a:lnTo>
                    <a:pt x="198" y="610"/>
                  </a:lnTo>
                  <a:lnTo>
                    <a:pt x="232" y="582"/>
                  </a:lnTo>
                  <a:lnTo>
                    <a:pt x="266" y="554"/>
                  </a:lnTo>
                  <a:lnTo>
                    <a:pt x="298" y="522"/>
                  </a:lnTo>
                  <a:lnTo>
                    <a:pt x="328" y="492"/>
                  </a:lnTo>
                  <a:lnTo>
                    <a:pt x="356" y="458"/>
                  </a:lnTo>
                  <a:lnTo>
                    <a:pt x="384" y="424"/>
                  </a:lnTo>
                  <a:lnTo>
                    <a:pt x="408" y="388"/>
                  </a:lnTo>
                  <a:lnTo>
                    <a:pt x="432" y="350"/>
                  </a:lnTo>
                  <a:lnTo>
                    <a:pt x="454" y="312"/>
                  </a:lnTo>
                  <a:lnTo>
                    <a:pt x="474" y="272"/>
                  </a:lnTo>
                  <a:lnTo>
                    <a:pt x="494" y="232"/>
                  </a:lnTo>
                  <a:lnTo>
                    <a:pt x="514" y="176"/>
                  </a:lnTo>
                  <a:lnTo>
                    <a:pt x="532" y="120"/>
                  </a:lnTo>
                  <a:lnTo>
                    <a:pt x="546" y="62"/>
                  </a:lnTo>
                  <a:lnTo>
                    <a:pt x="556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6" name="Freeform 204"/>
            <p:cNvSpPr>
              <a:spLocks/>
            </p:cNvSpPr>
            <p:nvPr/>
          </p:nvSpPr>
          <p:spPr bwMode="auto">
            <a:xfrm>
              <a:off x="4122738" y="4471988"/>
              <a:ext cx="879475" cy="1089025"/>
            </a:xfrm>
            <a:custGeom>
              <a:avLst/>
              <a:gdLst>
                <a:gd name="T0" fmla="*/ 1370965000 w 554"/>
                <a:gd name="T1" fmla="*/ 5040313 h 686"/>
                <a:gd name="T2" fmla="*/ 1370965000 w 554"/>
                <a:gd name="T3" fmla="*/ 5040313 h 686"/>
                <a:gd name="T4" fmla="*/ 1396166563 w 554"/>
                <a:gd name="T5" fmla="*/ 0 h 686"/>
                <a:gd name="T6" fmla="*/ 1396166563 w 554"/>
                <a:gd name="T7" fmla="*/ 0 h 686"/>
                <a:gd name="T8" fmla="*/ 1381045625 w 554"/>
                <a:gd name="T9" fmla="*/ 90725625 h 686"/>
                <a:gd name="T10" fmla="*/ 1360884375 w 554"/>
                <a:gd name="T11" fmla="*/ 176410938 h 686"/>
                <a:gd name="T12" fmla="*/ 1335682813 w 554"/>
                <a:gd name="T13" fmla="*/ 262096250 h 686"/>
                <a:gd name="T14" fmla="*/ 1310481250 w 554"/>
                <a:gd name="T15" fmla="*/ 347781563 h 686"/>
                <a:gd name="T16" fmla="*/ 1280239375 w 554"/>
                <a:gd name="T17" fmla="*/ 433466875 h 686"/>
                <a:gd name="T18" fmla="*/ 1249997500 w 554"/>
                <a:gd name="T19" fmla="*/ 514111875 h 686"/>
                <a:gd name="T20" fmla="*/ 1214715313 w 554"/>
                <a:gd name="T21" fmla="*/ 594756875 h 686"/>
                <a:gd name="T22" fmla="*/ 1174392813 w 554"/>
                <a:gd name="T23" fmla="*/ 675401875 h 686"/>
                <a:gd name="T24" fmla="*/ 1134070313 w 554"/>
                <a:gd name="T25" fmla="*/ 751006563 h 686"/>
                <a:gd name="T26" fmla="*/ 1088707500 w 554"/>
                <a:gd name="T27" fmla="*/ 826611250 h 686"/>
                <a:gd name="T28" fmla="*/ 1043344688 w 554"/>
                <a:gd name="T29" fmla="*/ 902215938 h 686"/>
                <a:gd name="T30" fmla="*/ 992941563 w 554"/>
                <a:gd name="T31" fmla="*/ 972780313 h 686"/>
                <a:gd name="T32" fmla="*/ 942538438 w 554"/>
                <a:gd name="T33" fmla="*/ 1038304375 h 686"/>
                <a:gd name="T34" fmla="*/ 887095000 w 554"/>
                <a:gd name="T35" fmla="*/ 1108868750 h 686"/>
                <a:gd name="T36" fmla="*/ 826611250 w 554"/>
                <a:gd name="T37" fmla="*/ 1174392813 h 686"/>
                <a:gd name="T38" fmla="*/ 766127500 w 554"/>
                <a:gd name="T39" fmla="*/ 1234876563 h 686"/>
                <a:gd name="T40" fmla="*/ 766127500 w 554"/>
                <a:gd name="T41" fmla="*/ 1234876563 h 686"/>
                <a:gd name="T42" fmla="*/ 685482500 w 554"/>
                <a:gd name="T43" fmla="*/ 1310481250 h 686"/>
                <a:gd name="T44" fmla="*/ 599797188 w 554"/>
                <a:gd name="T45" fmla="*/ 1386085938 h 686"/>
                <a:gd name="T46" fmla="*/ 509071563 w 554"/>
                <a:gd name="T47" fmla="*/ 1456650313 h 686"/>
                <a:gd name="T48" fmla="*/ 418345938 w 554"/>
                <a:gd name="T49" fmla="*/ 1522174375 h 686"/>
                <a:gd name="T50" fmla="*/ 322580000 w 554"/>
                <a:gd name="T51" fmla="*/ 1582658125 h 686"/>
                <a:gd name="T52" fmla="*/ 221773750 w 554"/>
                <a:gd name="T53" fmla="*/ 1633061250 h 686"/>
                <a:gd name="T54" fmla="*/ 120967500 w 554"/>
                <a:gd name="T55" fmla="*/ 1683464375 h 686"/>
                <a:gd name="T56" fmla="*/ 15120938 w 554"/>
                <a:gd name="T57" fmla="*/ 1728827188 h 686"/>
                <a:gd name="T58" fmla="*/ 15120938 w 554"/>
                <a:gd name="T59" fmla="*/ 1728827188 h 686"/>
                <a:gd name="T60" fmla="*/ 0 w 554"/>
                <a:gd name="T61" fmla="*/ 1713706250 h 686"/>
                <a:gd name="T62" fmla="*/ 0 w 554"/>
                <a:gd name="T63" fmla="*/ 1713706250 h 686"/>
                <a:gd name="T64" fmla="*/ 50403125 w 554"/>
                <a:gd name="T65" fmla="*/ 1693545000 h 686"/>
                <a:gd name="T66" fmla="*/ 50403125 w 554"/>
                <a:gd name="T67" fmla="*/ 1693545000 h 686"/>
                <a:gd name="T68" fmla="*/ 151209375 w 554"/>
                <a:gd name="T69" fmla="*/ 1648182188 h 686"/>
                <a:gd name="T70" fmla="*/ 246975313 w 554"/>
                <a:gd name="T71" fmla="*/ 1602819375 h 686"/>
                <a:gd name="T72" fmla="*/ 337700938 w 554"/>
                <a:gd name="T73" fmla="*/ 1547375938 h 686"/>
                <a:gd name="T74" fmla="*/ 428426563 w 554"/>
                <a:gd name="T75" fmla="*/ 1491932500 h 686"/>
                <a:gd name="T76" fmla="*/ 514111875 w 554"/>
                <a:gd name="T77" fmla="*/ 1431448750 h 686"/>
                <a:gd name="T78" fmla="*/ 594756875 w 554"/>
                <a:gd name="T79" fmla="*/ 1365924688 h 686"/>
                <a:gd name="T80" fmla="*/ 675401875 w 554"/>
                <a:gd name="T81" fmla="*/ 1295360313 h 686"/>
                <a:gd name="T82" fmla="*/ 751006563 w 554"/>
                <a:gd name="T83" fmla="*/ 1219755625 h 686"/>
                <a:gd name="T84" fmla="*/ 751006563 w 554"/>
                <a:gd name="T85" fmla="*/ 1219755625 h 686"/>
                <a:gd name="T86" fmla="*/ 826611250 w 554"/>
                <a:gd name="T87" fmla="*/ 1144150938 h 686"/>
                <a:gd name="T88" fmla="*/ 897175625 w 554"/>
                <a:gd name="T89" fmla="*/ 1063505938 h 686"/>
                <a:gd name="T90" fmla="*/ 962699688 w 554"/>
                <a:gd name="T91" fmla="*/ 982860938 h 686"/>
                <a:gd name="T92" fmla="*/ 1023183438 w 554"/>
                <a:gd name="T93" fmla="*/ 892135313 h 686"/>
                <a:gd name="T94" fmla="*/ 1078626875 w 554"/>
                <a:gd name="T95" fmla="*/ 806450000 h 686"/>
                <a:gd name="T96" fmla="*/ 1134070313 w 554"/>
                <a:gd name="T97" fmla="*/ 710684063 h 686"/>
                <a:gd name="T98" fmla="*/ 1184473438 w 554"/>
                <a:gd name="T99" fmla="*/ 614918125 h 686"/>
                <a:gd name="T100" fmla="*/ 1224795938 w 554"/>
                <a:gd name="T101" fmla="*/ 519152188 h 686"/>
                <a:gd name="T102" fmla="*/ 1224795938 w 554"/>
                <a:gd name="T103" fmla="*/ 519152188 h 686"/>
                <a:gd name="T104" fmla="*/ 1275199063 w 554"/>
                <a:gd name="T105" fmla="*/ 393144375 h 686"/>
                <a:gd name="T106" fmla="*/ 1315521563 w 554"/>
                <a:gd name="T107" fmla="*/ 267136563 h 686"/>
                <a:gd name="T108" fmla="*/ 1345763438 w 554"/>
                <a:gd name="T109" fmla="*/ 136088438 h 686"/>
                <a:gd name="T110" fmla="*/ 1370965000 w 554"/>
                <a:gd name="T111" fmla="*/ 5040313 h 686"/>
                <a:gd name="T112" fmla="*/ 1370965000 w 554"/>
                <a:gd name="T113" fmla="*/ 5040313 h 68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54" h="686">
                  <a:moveTo>
                    <a:pt x="544" y="2"/>
                  </a:moveTo>
                  <a:lnTo>
                    <a:pt x="544" y="2"/>
                  </a:lnTo>
                  <a:lnTo>
                    <a:pt x="554" y="0"/>
                  </a:lnTo>
                  <a:lnTo>
                    <a:pt x="548" y="36"/>
                  </a:lnTo>
                  <a:lnTo>
                    <a:pt x="540" y="70"/>
                  </a:lnTo>
                  <a:lnTo>
                    <a:pt x="530" y="104"/>
                  </a:lnTo>
                  <a:lnTo>
                    <a:pt x="520" y="138"/>
                  </a:lnTo>
                  <a:lnTo>
                    <a:pt x="508" y="172"/>
                  </a:lnTo>
                  <a:lnTo>
                    <a:pt x="496" y="204"/>
                  </a:lnTo>
                  <a:lnTo>
                    <a:pt x="482" y="236"/>
                  </a:lnTo>
                  <a:lnTo>
                    <a:pt x="466" y="268"/>
                  </a:lnTo>
                  <a:lnTo>
                    <a:pt x="450" y="298"/>
                  </a:lnTo>
                  <a:lnTo>
                    <a:pt x="432" y="328"/>
                  </a:lnTo>
                  <a:lnTo>
                    <a:pt x="414" y="358"/>
                  </a:lnTo>
                  <a:lnTo>
                    <a:pt x="394" y="386"/>
                  </a:lnTo>
                  <a:lnTo>
                    <a:pt x="374" y="412"/>
                  </a:lnTo>
                  <a:lnTo>
                    <a:pt x="352" y="440"/>
                  </a:lnTo>
                  <a:lnTo>
                    <a:pt x="328" y="466"/>
                  </a:lnTo>
                  <a:lnTo>
                    <a:pt x="304" y="490"/>
                  </a:lnTo>
                  <a:lnTo>
                    <a:pt x="272" y="520"/>
                  </a:lnTo>
                  <a:lnTo>
                    <a:pt x="238" y="550"/>
                  </a:lnTo>
                  <a:lnTo>
                    <a:pt x="202" y="578"/>
                  </a:lnTo>
                  <a:lnTo>
                    <a:pt x="166" y="604"/>
                  </a:lnTo>
                  <a:lnTo>
                    <a:pt x="128" y="628"/>
                  </a:lnTo>
                  <a:lnTo>
                    <a:pt x="88" y="648"/>
                  </a:lnTo>
                  <a:lnTo>
                    <a:pt x="48" y="668"/>
                  </a:lnTo>
                  <a:lnTo>
                    <a:pt x="6" y="686"/>
                  </a:lnTo>
                  <a:lnTo>
                    <a:pt x="0" y="680"/>
                  </a:lnTo>
                  <a:lnTo>
                    <a:pt x="20" y="672"/>
                  </a:lnTo>
                  <a:lnTo>
                    <a:pt x="60" y="654"/>
                  </a:lnTo>
                  <a:lnTo>
                    <a:pt x="98" y="636"/>
                  </a:lnTo>
                  <a:lnTo>
                    <a:pt x="134" y="614"/>
                  </a:lnTo>
                  <a:lnTo>
                    <a:pt x="170" y="592"/>
                  </a:lnTo>
                  <a:lnTo>
                    <a:pt x="204" y="568"/>
                  </a:lnTo>
                  <a:lnTo>
                    <a:pt x="236" y="542"/>
                  </a:lnTo>
                  <a:lnTo>
                    <a:pt x="268" y="514"/>
                  </a:lnTo>
                  <a:lnTo>
                    <a:pt x="298" y="484"/>
                  </a:lnTo>
                  <a:lnTo>
                    <a:pt x="328" y="454"/>
                  </a:lnTo>
                  <a:lnTo>
                    <a:pt x="356" y="422"/>
                  </a:lnTo>
                  <a:lnTo>
                    <a:pt x="382" y="390"/>
                  </a:lnTo>
                  <a:lnTo>
                    <a:pt x="406" y="354"/>
                  </a:lnTo>
                  <a:lnTo>
                    <a:pt x="428" y="320"/>
                  </a:lnTo>
                  <a:lnTo>
                    <a:pt x="450" y="282"/>
                  </a:lnTo>
                  <a:lnTo>
                    <a:pt x="470" y="244"/>
                  </a:lnTo>
                  <a:lnTo>
                    <a:pt x="486" y="206"/>
                  </a:lnTo>
                  <a:lnTo>
                    <a:pt x="506" y="156"/>
                  </a:lnTo>
                  <a:lnTo>
                    <a:pt x="522" y="106"/>
                  </a:lnTo>
                  <a:lnTo>
                    <a:pt x="534" y="54"/>
                  </a:lnTo>
                  <a:lnTo>
                    <a:pt x="544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7" name="Freeform 206"/>
            <p:cNvSpPr>
              <a:spLocks/>
            </p:cNvSpPr>
            <p:nvPr/>
          </p:nvSpPr>
          <p:spPr bwMode="auto">
            <a:xfrm>
              <a:off x="4078288" y="4484688"/>
              <a:ext cx="857250" cy="1025525"/>
            </a:xfrm>
            <a:custGeom>
              <a:avLst/>
              <a:gdLst>
                <a:gd name="T0" fmla="*/ 1335682813 w 540"/>
                <a:gd name="T1" fmla="*/ 5040313 h 646"/>
                <a:gd name="T2" fmla="*/ 1335682813 w 540"/>
                <a:gd name="T3" fmla="*/ 5040313 h 646"/>
                <a:gd name="T4" fmla="*/ 1360884375 w 540"/>
                <a:gd name="T5" fmla="*/ 0 h 646"/>
                <a:gd name="T6" fmla="*/ 1360884375 w 540"/>
                <a:gd name="T7" fmla="*/ 0 h 646"/>
                <a:gd name="T8" fmla="*/ 1340723125 w 540"/>
                <a:gd name="T9" fmla="*/ 85685313 h 646"/>
                <a:gd name="T10" fmla="*/ 1325602188 w 540"/>
                <a:gd name="T11" fmla="*/ 166330313 h 646"/>
                <a:gd name="T12" fmla="*/ 1300400625 w 540"/>
                <a:gd name="T13" fmla="*/ 246975313 h 646"/>
                <a:gd name="T14" fmla="*/ 1275199063 w 540"/>
                <a:gd name="T15" fmla="*/ 322580000 h 646"/>
                <a:gd name="T16" fmla="*/ 1249997500 w 540"/>
                <a:gd name="T17" fmla="*/ 403225000 h 646"/>
                <a:gd name="T18" fmla="*/ 1219755625 w 540"/>
                <a:gd name="T19" fmla="*/ 478829688 h 646"/>
                <a:gd name="T20" fmla="*/ 1184473438 w 540"/>
                <a:gd name="T21" fmla="*/ 549394063 h 646"/>
                <a:gd name="T22" fmla="*/ 1149191250 w 540"/>
                <a:gd name="T23" fmla="*/ 624998750 h 646"/>
                <a:gd name="T24" fmla="*/ 1108868750 w 540"/>
                <a:gd name="T25" fmla="*/ 695563125 h 646"/>
                <a:gd name="T26" fmla="*/ 1068546250 w 540"/>
                <a:gd name="T27" fmla="*/ 766127500 h 646"/>
                <a:gd name="T28" fmla="*/ 1023183438 w 540"/>
                <a:gd name="T29" fmla="*/ 831651563 h 646"/>
                <a:gd name="T30" fmla="*/ 977820625 w 540"/>
                <a:gd name="T31" fmla="*/ 897175625 h 646"/>
                <a:gd name="T32" fmla="*/ 927417500 w 540"/>
                <a:gd name="T33" fmla="*/ 962699688 h 646"/>
                <a:gd name="T34" fmla="*/ 877014375 w 540"/>
                <a:gd name="T35" fmla="*/ 1023183438 h 646"/>
                <a:gd name="T36" fmla="*/ 821570938 w 540"/>
                <a:gd name="T37" fmla="*/ 1083667188 h 646"/>
                <a:gd name="T38" fmla="*/ 766127500 w 540"/>
                <a:gd name="T39" fmla="*/ 1144150938 h 646"/>
                <a:gd name="T40" fmla="*/ 766127500 w 540"/>
                <a:gd name="T41" fmla="*/ 1144150938 h 646"/>
                <a:gd name="T42" fmla="*/ 685482500 w 540"/>
                <a:gd name="T43" fmla="*/ 1219755625 h 646"/>
                <a:gd name="T44" fmla="*/ 599797188 w 540"/>
                <a:gd name="T45" fmla="*/ 1295360313 h 646"/>
                <a:gd name="T46" fmla="*/ 509071563 w 540"/>
                <a:gd name="T47" fmla="*/ 1360884375 h 646"/>
                <a:gd name="T48" fmla="*/ 418345938 w 540"/>
                <a:gd name="T49" fmla="*/ 1426408438 h 646"/>
                <a:gd name="T50" fmla="*/ 322580000 w 540"/>
                <a:gd name="T51" fmla="*/ 1486892188 h 646"/>
                <a:gd name="T52" fmla="*/ 221773750 w 540"/>
                <a:gd name="T53" fmla="*/ 1537295313 h 646"/>
                <a:gd name="T54" fmla="*/ 120967500 w 540"/>
                <a:gd name="T55" fmla="*/ 1587698438 h 646"/>
                <a:gd name="T56" fmla="*/ 15120938 w 540"/>
                <a:gd name="T57" fmla="*/ 1628020938 h 646"/>
                <a:gd name="T58" fmla="*/ 15120938 w 540"/>
                <a:gd name="T59" fmla="*/ 1628020938 h 646"/>
                <a:gd name="T60" fmla="*/ 0 w 540"/>
                <a:gd name="T61" fmla="*/ 1612900000 h 646"/>
                <a:gd name="T62" fmla="*/ 0 w 540"/>
                <a:gd name="T63" fmla="*/ 1612900000 h 646"/>
                <a:gd name="T64" fmla="*/ 80645000 w 540"/>
                <a:gd name="T65" fmla="*/ 1582658125 h 646"/>
                <a:gd name="T66" fmla="*/ 80645000 w 540"/>
                <a:gd name="T67" fmla="*/ 1582658125 h 646"/>
                <a:gd name="T68" fmla="*/ 176410938 w 540"/>
                <a:gd name="T69" fmla="*/ 1537295313 h 646"/>
                <a:gd name="T70" fmla="*/ 267136563 w 540"/>
                <a:gd name="T71" fmla="*/ 1491932500 h 646"/>
                <a:gd name="T72" fmla="*/ 352821875 w 540"/>
                <a:gd name="T73" fmla="*/ 1441529375 h 646"/>
                <a:gd name="T74" fmla="*/ 438507188 w 540"/>
                <a:gd name="T75" fmla="*/ 1386085938 h 646"/>
                <a:gd name="T76" fmla="*/ 524192500 w 540"/>
                <a:gd name="T77" fmla="*/ 1330642500 h 646"/>
                <a:gd name="T78" fmla="*/ 604837500 w 540"/>
                <a:gd name="T79" fmla="*/ 1265118438 h 646"/>
                <a:gd name="T80" fmla="*/ 680442188 w 540"/>
                <a:gd name="T81" fmla="*/ 1199594375 h 646"/>
                <a:gd name="T82" fmla="*/ 751006563 w 540"/>
                <a:gd name="T83" fmla="*/ 1129030000 h 646"/>
                <a:gd name="T84" fmla="*/ 751006563 w 540"/>
                <a:gd name="T85" fmla="*/ 1129030000 h 646"/>
                <a:gd name="T86" fmla="*/ 821570938 w 540"/>
                <a:gd name="T87" fmla="*/ 1058465625 h 646"/>
                <a:gd name="T88" fmla="*/ 887095000 w 540"/>
                <a:gd name="T89" fmla="*/ 977820625 h 646"/>
                <a:gd name="T90" fmla="*/ 952619063 w 540"/>
                <a:gd name="T91" fmla="*/ 902215938 h 646"/>
                <a:gd name="T92" fmla="*/ 1008062500 w 540"/>
                <a:gd name="T93" fmla="*/ 816530625 h 646"/>
                <a:gd name="T94" fmla="*/ 1063505938 w 540"/>
                <a:gd name="T95" fmla="*/ 730845313 h 646"/>
                <a:gd name="T96" fmla="*/ 1113909063 w 540"/>
                <a:gd name="T97" fmla="*/ 645160000 h 646"/>
                <a:gd name="T98" fmla="*/ 1159271875 w 540"/>
                <a:gd name="T99" fmla="*/ 554434375 h 646"/>
                <a:gd name="T100" fmla="*/ 1204634688 w 540"/>
                <a:gd name="T101" fmla="*/ 458668438 h 646"/>
                <a:gd name="T102" fmla="*/ 1204634688 w 540"/>
                <a:gd name="T103" fmla="*/ 458668438 h 646"/>
                <a:gd name="T104" fmla="*/ 1244957188 w 540"/>
                <a:gd name="T105" fmla="*/ 352821875 h 646"/>
                <a:gd name="T106" fmla="*/ 1285279688 w 540"/>
                <a:gd name="T107" fmla="*/ 236894688 h 646"/>
                <a:gd name="T108" fmla="*/ 1315521563 w 540"/>
                <a:gd name="T109" fmla="*/ 120967500 h 646"/>
                <a:gd name="T110" fmla="*/ 1335682813 w 540"/>
                <a:gd name="T111" fmla="*/ 5040313 h 646"/>
                <a:gd name="T112" fmla="*/ 1335682813 w 540"/>
                <a:gd name="T113" fmla="*/ 5040313 h 6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40" h="646">
                  <a:moveTo>
                    <a:pt x="530" y="2"/>
                  </a:moveTo>
                  <a:lnTo>
                    <a:pt x="530" y="2"/>
                  </a:lnTo>
                  <a:lnTo>
                    <a:pt x="540" y="0"/>
                  </a:lnTo>
                  <a:lnTo>
                    <a:pt x="532" y="34"/>
                  </a:lnTo>
                  <a:lnTo>
                    <a:pt x="526" y="66"/>
                  </a:lnTo>
                  <a:lnTo>
                    <a:pt x="516" y="98"/>
                  </a:lnTo>
                  <a:lnTo>
                    <a:pt x="506" y="128"/>
                  </a:lnTo>
                  <a:lnTo>
                    <a:pt x="496" y="160"/>
                  </a:lnTo>
                  <a:lnTo>
                    <a:pt x="484" y="190"/>
                  </a:lnTo>
                  <a:lnTo>
                    <a:pt x="470" y="218"/>
                  </a:lnTo>
                  <a:lnTo>
                    <a:pt x="456" y="248"/>
                  </a:lnTo>
                  <a:lnTo>
                    <a:pt x="440" y="276"/>
                  </a:lnTo>
                  <a:lnTo>
                    <a:pt x="424" y="304"/>
                  </a:lnTo>
                  <a:lnTo>
                    <a:pt x="406" y="330"/>
                  </a:lnTo>
                  <a:lnTo>
                    <a:pt x="388" y="356"/>
                  </a:lnTo>
                  <a:lnTo>
                    <a:pt x="368" y="382"/>
                  </a:lnTo>
                  <a:lnTo>
                    <a:pt x="348" y="406"/>
                  </a:lnTo>
                  <a:lnTo>
                    <a:pt x="326" y="430"/>
                  </a:lnTo>
                  <a:lnTo>
                    <a:pt x="304" y="454"/>
                  </a:lnTo>
                  <a:lnTo>
                    <a:pt x="272" y="484"/>
                  </a:lnTo>
                  <a:lnTo>
                    <a:pt x="238" y="514"/>
                  </a:lnTo>
                  <a:lnTo>
                    <a:pt x="202" y="540"/>
                  </a:lnTo>
                  <a:lnTo>
                    <a:pt x="166" y="566"/>
                  </a:lnTo>
                  <a:lnTo>
                    <a:pt x="128" y="590"/>
                  </a:lnTo>
                  <a:lnTo>
                    <a:pt x="88" y="610"/>
                  </a:lnTo>
                  <a:lnTo>
                    <a:pt x="48" y="630"/>
                  </a:lnTo>
                  <a:lnTo>
                    <a:pt x="6" y="646"/>
                  </a:lnTo>
                  <a:lnTo>
                    <a:pt x="0" y="640"/>
                  </a:lnTo>
                  <a:lnTo>
                    <a:pt x="32" y="628"/>
                  </a:lnTo>
                  <a:lnTo>
                    <a:pt x="70" y="610"/>
                  </a:lnTo>
                  <a:lnTo>
                    <a:pt x="106" y="592"/>
                  </a:lnTo>
                  <a:lnTo>
                    <a:pt x="140" y="572"/>
                  </a:lnTo>
                  <a:lnTo>
                    <a:pt x="174" y="550"/>
                  </a:lnTo>
                  <a:lnTo>
                    <a:pt x="208" y="528"/>
                  </a:lnTo>
                  <a:lnTo>
                    <a:pt x="240" y="502"/>
                  </a:lnTo>
                  <a:lnTo>
                    <a:pt x="270" y="476"/>
                  </a:lnTo>
                  <a:lnTo>
                    <a:pt x="298" y="448"/>
                  </a:lnTo>
                  <a:lnTo>
                    <a:pt x="326" y="420"/>
                  </a:lnTo>
                  <a:lnTo>
                    <a:pt x="352" y="388"/>
                  </a:lnTo>
                  <a:lnTo>
                    <a:pt x="378" y="358"/>
                  </a:lnTo>
                  <a:lnTo>
                    <a:pt x="400" y="324"/>
                  </a:lnTo>
                  <a:lnTo>
                    <a:pt x="422" y="290"/>
                  </a:lnTo>
                  <a:lnTo>
                    <a:pt x="442" y="256"/>
                  </a:lnTo>
                  <a:lnTo>
                    <a:pt x="460" y="220"/>
                  </a:lnTo>
                  <a:lnTo>
                    <a:pt x="478" y="182"/>
                  </a:lnTo>
                  <a:lnTo>
                    <a:pt x="494" y="140"/>
                  </a:lnTo>
                  <a:lnTo>
                    <a:pt x="510" y="94"/>
                  </a:lnTo>
                  <a:lnTo>
                    <a:pt x="522" y="48"/>
                  </a:lnTo>
                  <a:lnTo>
                    <a:pt x="530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8" name="Freeform 207"/>
            <p:cNvSpPr>
              <a:spLocks/>
            </p:cNvSpPr>
            <p:nvPr/>
          </p:nvSpPr>
          <p:spPr bwMode="auto">
            <a:xfrm>
              <a:off x="4037013" y="4497388"/>
              <a:ext cx="831850" cy="962025"/>
            </a:xfrm>
            <a:custGeom>
              <a:avLst/>
              <a:gdLst>
                <a:gd name="T0" fmla="*/ 1295360313 w 524"/>
                <a:gd name="T1" fmla="*/ 5040313 h 606"/>
                <a:gd name="T2" fmla="*/ 1295360313 w 524"/>
                <a:gd name="T3" fmla="*/ 5040313 h 606"/>
                <a:gd name="T4" fmla="*/ 1320561875 w 524"/>
                <a:gd name="T5" fmla="*/ 0 h 606"/>
                <a:gd name="T6" fmla="*/ 1320561875 w 524"/>
                <a:gd name="T7" fmla="*/ 0 h 606"/>
                <a:gd name="T8" fmla="*/ 1285279688 w 524"/>
                <a:gd name="T9" fmla="*/ 151209375 h 606"/>
                <a:gd name="T10" fmla="*/ 1239916875 w 524"/>
                <a:gd name="T11" fmla="*/ 297378438 h 606"/>
                <a:gd name="T12" fmla="*/ 1184473438 w 524"/>
                <a:gd name="T13" fmla="*/ 438507188 h 606"/>
                <a:gd name="T14" fmla="*/ 1113909063 w 524"/>
                <a:gd name="T15" fmla="*/ 574595625 h 606"/>
                <a:gd name="T16" fmla="*/ 1038304375 w 524"/>
                <a:gd name="T17" fmla="*/ 700603438 h 606"/>
                <a:gd name="T18" fmla="*/ 957659375 w 524"/>
                <a:gd name="T19" fmla="*/ 826611250 h 606"/>
                <a:gd name="T20" fmla="*/ 861893438 w 524"/>
                <a:gd name="T21" fmla="*/ 942538438 h 606"/>
                <a:gd name="T22" fmla="*/ 761087188 w 524"/>
                <a:gd name="T23" fmla="*/ 1053425313 h 606"/>
                <a:gd name="T24" fmla="*/ 761087188 w 524"/>
                <a:gd name="T25" fmla="*/ 1053425313 h 606"/>
                <a:gd name="T26" fmla="*/ 680442188 w 524"/>
                <a:gd name="T27" fmla="*/ 1129030000 h 606"/>
                <a:gd name="T28" fmla="*/ 594756875 w 524"/>
                <a:gd name="T29" fmla="*/ 1199594375 h 606"/>
                <a:gd name="T30" fmla="*/ 509071563 w 524"/>
                <a:gd name="T31" fmla="*/ 1270158750 h 606"/>
                <a:gd name="T32" fmla="*/ 413305625 w 524"/>
                <a:gd name="T33" fmla="*/ 1330642500 h 606"/>
                <a:gd name="T34" fmla="*/ 317539688 w 524"/>
                <a:gd name="T35" fmla="*/ 1386085938 h 606"/>
                <a:gd name="T36" fmla="*/ 216733438 w 524"/>
                <a:gd name="T37" fmla="*/ 1441529375 h 606"/>
                <a:gd name="T38" fmla="*/ 115927188 w 524"/>
                <a:gd name="T39" fmla="*/ 1486892188 h 606"/>
                <a:gd name="T40" fmla="*/ 10080625 w 524"/>
                <a:gd name="T41" fmla="*/ 1527214688 h 606"/>
                <a:gd name="T42" fmla="*/ 10080625 w 524"/>
                <a:gd name="T43" fmla="*/ 1527214688 h 606"/>
                <a:gd name="T44" fmla="*/ 0 w 524"/>
                <a:gd name="T45" fmla="*/ 1512093750 h 606"/>
                <a:gd name="T46" fmla="*/ 0 w 524"/>
                <a:gd name="T47" fmla="*/ 1512093750 h 606"/>
                <a:gd name="T48" fmla="*/ 110886875 w 524"/>
                <a:gd name="T49" fmla="*/ 1466730938 h 606"/>
                <a:gd name="T50" fmla="*/ 110886875 w 524"/>
                <a:gd name="T51" fmla="*/ 1466730938 h 606"/>
                <a:gd name="T52" fmla="*/ 196572188 w 524"/>
                <a:gd name="T53" fmla="*/ 1426408438 h 606"/>
                <a:gd name="T54" fmla="*/ 282257500 w 524"/>
                <a:gd name="T55" fmla="*/ 1386085938 h 606"/>
                <a:gd name="T56" fmla="*/ 367942813 w 524"/>
                <a:gd name="T57" fmla="*/ 1335682813 h 606"/>
                <a:gd name="T58" fmla="*/ 448587813 w 524"/>
                <a:gd name="T59" fmla="*/ 1285279688 h 606"/>
                <a:gd name="T60" fmla="*/ 529232813 w 524"/>
                <a:gd name="T61" fmla="*/ 1229836250 h 606"/>
                <a:gd name="T62" fmla="*/ 604837500 w 524"/>
                <a:gd name="T63" fmla="*/ 1169352500 h 606"/>
                <a:gd name="T64" fmla="*/ 675401875 w 524"/>
                <a:gd name="T65" fmla="*/ 1103828438 h 606"/>
                <a:gd name="T66" fmla="*/ 745966250 w 524"/>
                <a:gd name="T67" fmla="*/ 1038304375 h 606"/>
                <a:gd name="T68" fmla="*/ 745966250 w 524"/>
                <a:gd name="T69" fmla="*/ 1038304375 h 606"/>
                <a:gd name="T70" fmla="*/ 811490313 w 524"/>
                <a:gd name="T71" fmla="*/ 967740000 h 606"/>
                <a:gd name="T72" fmla="*/ 877014375 w 524"/>
                <a:gd name="T73" fmla="*/ 897175625 h 606"/>
                <a:gd name="T74" fmla="*/ 937498125 w 524"/>
                <a:gd name="T75" fmla="*/ 821570938 h 606"/>
                <a:gd name="T76" fmla="*/ 992941563 w 524"/>
                <a:gd name="T77" fmla="*/ 740925938 h 606"/>
                <a:gd name="T78" fmla="*/ 1043344688 w 524"/>
                <a:gd name="T79" fmla="*/ 660280938 h 606"/>
                <a:gd name="T80" fmla="*/ 1093747813 w 524"/>
                <a:gd name="T81" fmla="*/ 574595625 h 606"/>
                <a:gd name="T82" fmla="*/ 1134070313 w 524"/>
                <a:gd name="T83" fmla="*/ 488910313 h 606"/>
                <a:gd name="T84" fmla="*/ 1174392813 w 524"/>
                <a:gd name="T85" fmla="*/ 398184688 h 606"/>
                <a:gd name="T86" fmla="*/ 1174392813 w 524"/>
                <a:gd name="T87" fmla="*/ 398184688 h 606"/>
                <a:gd name="T88" fmla="*/ 1214715313 w 524"/>
                <a:gd name="T89" fmla="*/ 302418750 h 606"/>
                <a:gd name="T90" fmla="*/ 1244957188 w 524"/>
                <a:gd name="T91" fmla="*/ 206652813 h 606"/>
                <a:gd name="T92" fmla="*/ 1275199063 w 524"/>
                <a:gd name="T93" fmla="*/ 105846563 h 606"/>
                <a:gd name="T94" fmla="*/ 1295360313 w 524"/>
                <a:gd name="T95" fmla="*/ 5040313 h 606"/>
                <a:gd name="T96" fmla="*/ 1295360313 w 524"/>
                <a:gd name="T97" fmla="*/ 5040313 h 60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24" h="606">
                  <a:moveTo>
                    <a:pt x="514" y="2"/>
                  </a:moveTo>
                  <a:lnTo>
                    <a:pt x="514" y="2"/>
                  </a:lnTo>
                  <a:lnTo>
                    <a:pt x="524" y="0"/>
                  </a:lnTo>
                  <a:lnTo>
                    <a:pt x="510" y="60"/>
                  </a:lnTo>
                  <a:lnTo>
                    <a:pt x="492" y="118"/>
                  </a:lnTo>
                  <a:lnTo>
                    <a:pt x="470" y="174"/>
                  </a:lnTo>
                  <a:lnTo>
                    <a:pt x="442" y="228"/>
                  </a:lnTo>
                  <a:lnTo>
                    <a:pt x="412" y="278"/>
                  </a:lnTo>
                  <a:lnTo>
                    <a:pt x="380" y="328"/>
                  </a:lnTo>
                  <a:lnTo>
                    <a:pt x="342" y="374"/>
                  </a:lnTo>
                  <a:lnTo>
                    <a:pt x="302" y="418"/>
                  </a:lnTo>
                  <a:lnTo>
                    <a:pt x="270" y="448"/>
                  </a:lnTo>
                  <a:lnTo>
                    <a:pt x="236" y="476"/>
                  </a:lnTo>
                  <a:lnTo>
                    <a:pt x="202" y="504"/>
                  </a:lnTo>
                  <a:lnTo>
                    <a:pt x="164" y="528"/>
                  </a:lnTo>
                  <a:lnTo>
                    <a:pt x="126" y="550"/>
                  </a:lnTo>
                  <a:lnTo>
                    <a:pt x="86" y="572"/>
                  </a:lnTo>
                  <a:lnTo>
                    <a:pt x="46" y="590"/>
                  </a:lnTo>
                  <a:lnTo>
                    <a:pt x="4" y="606"/>
                  </a:lnTo>
                  <a:lnTo>
                    <a:pt x="0" y="600"/>
                  </a:lnTo>
                  <a:lnTo>
                    <a:pt x="44" y="582"/>
                  </a:lnTo>
                  <a:lnTo>
                    <a:pt x="78" y="566"/>
                  </a:lnTo>
                  <a:lnTo>
                    <a:pt x="112" y="550"/>
                  </a:lnTo>
                  <a:lnTo>
                    <a:pt x="146" y="530"/>
                  </a:lnTo>
                  <a:lnTo>
                    <a:pt x="178" y="510"/>
                  </a:lnTo>
                  <a:lnTo>
                    <a:pt x="210" y="488"/>
                  </a:lnTo>
                  <a:lnTo>
                    <a:pt x="240" y="464"/>
                  </a:lnTo>
                  <a:lnTo>
                    <a:pt x="268" y="438"/>
                  </a:lnTo>
                  <a:lnTo>
                    <a:pt x="296" y="412"/>
                  </a:lnTo>
                  <a:lnTo>
                    <a:pt x="322" y="384"/>
                  </a:lnTo>
                  <a:lnTo>
                    <a:pt x="348" y="356"/>
                  </a:lnTo>
                  <a:lnTo>
                    <a:pt x="372" y="326"/>
                  </a:lnTo>
                  <a:lnTo>
                    <a:pt x="394" y="294"/>
                  </a:lnTo>
                  <a:lnTo>
                    <a:pt x="414" y="262"/>
                  </a:lnTo>
                  <a:lnTo>
                    <a:pt x="434" y="228"/>
                  </a:lnTo>
                  <a:lnTo>
                    <a:pt x="450" y="194"/>
                  </a:lnTo>
                  <a:lnTo>
                    <a:pt x="466" y="158"/>
                  </a:lnTo>
                  <a:lnTo>
                    <a:pt x="482" y="120"/>
                  </a:lnTo>
                  <a:lnTo>
                    <a:pt x="494" y="82"/>
                  </a:lnTo>
                  <a:lnTo>
                    <a:pt x="506" y="42"/>
                  </a:lnTo>
                  <a:lnTo>
                    <a:pt x="514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79" name="Freeform 208"/>
            <p:cNvSpPr>
              <a:spLocks/>
            </p:cNvSpPr>
            <p:nvPr/>
          </p:nvSpPr>
          <p:spPr bwMode="auto">
            <a:xfrm>
              <a:off x="3995738" y="4506913"/>
              <a:ext cx="806450" cy="898525"/>
            </a:xfrm>
            <a:custGeom>
              <a:avLst/>
              <a:gdLst>
                <a:gd name="T0" fmla="*/ 1255037813 w 508"/>
                <a:gd name="T1" fmla="*/ 0 h 566"/>
                <a:gd name="T2" fmla="*/ 1255037813 w 508"/>
                <a:gd name="T3" fmla="*/ 0 h 566"/>
                <a:gd name="T4" fmla="*/ 1280239375 w 508"/>
                <a:gd name="T5" fmla="*/ 0 h 566"/>
                <a:gd name="T6" fmla="*/ 1280239375 w 508"/>
                <a:gd name="T7" fmla="*/ 0 h 566"/>
                <a:gd name="T8" fmla="*/ 1244957188 w 508"/>
                <a:gd name="T9" fmla="*/ 136088438 h 566"/>
                <a:gd name="T10" fmla="*/ 1199594375 w 508"/>
                <a:gd name="T11" fmla="*/ 272176875 h 566"/>
                <a:gd name="T12" fmla="*/ 1149191250 w 508"/>
                <a:gd name="T13" fmla="*/ 398184688 h 566"/>
                <a:gd name="T14" fmla="*/ 1083667188 w 508"/>
                <a:gd name="T15" fmla="*/ 524192500 h 566"/>
                <a:gd name="T16" fmla="*/ 1013102813 w 508"/>
                <a:gd name="T17" fmla="*/ 645160000 h 566"/>
                <a:gd name="T18" fmla="*/ 937498125 w 508"/>
                <a:gd name="T19" fmla="*/ 756046875 h 566"/>
                <a:gd name="T20" fmla="*/ 846772500 w 508"/>
                <a:gd name="T21" fmla="*/ 866933750 h 566"/>
                <a:gd name="T22" fmla="*/ 756046875 w 508"/>
                <a:gd name="T23" fmla="*/ 967740000 h 566"/>
                <a:gd name="T24" fmla="*/ 756046875 w 508"/>
                <a:gd name="T25" fmla="*/ 967740000 h 566"/>
                <a:gd name="T26" fmla="*/ 675401875 w 508"/>
                <a:gd name="T27" fmla="*/ 1043344688 h 566"/>
                <a:gd name="T28" fmla="*/ 589716563 w 508"/>
                <a:gd name="T29" fmla="*/ 1113909063 h 566"/>
                <a:gd name="T30" fmla="*/ 504031250 w 508"/>
                <a:gd name="T31" fmla="*/ 1179433125 h 566"/>
                <a:gd name="T32" fmla="*/ 413305625 w 508"/>
                <a:gd name="T33" fmla="*/ 1239916875 h 566"/>
                <a:gd name="T34" fmla="*/ 317539688 w 508"/>
                <a:gd name="T35" fmla="*/ 1295360313 h 566"/>
                <a:gd name="T36" fmla="*/ 216733438 w 508"/>
                <a:gd name="T37" fmla="*/ 1345763438 h 566"/>
                <a:gd name="T38" fmla="*/ 115927188 w 508"/>
                <a:gd name="T39" fmla="*/ 1391126250 h 566"/>
                <a:gd name="T40" fmla="*/ 10080625 w 508"/>
                <a:gd name="T41" fmla="*/ 1426408438 h 566"/>
                <a:gd name="T42" fmla="*/ 10080625 w 508"/>
                <a:gd name="T43" fmla="*/ 1426408438 h 566"/>
                <a:gd name="T44" fmla="*/ 10080625 w 508"/>
                <a:gd name="T45" fmla="*/ 1426408438 h 566"/>
                <a:gd name="T46" fmla="*/ 0 w 508"/>
                <a:gd name="T47" fmla="*/ 1411287500 h 566"/>
                <a:gd name="T48" fmla="*/ 0 w 508"/>
                <a:gd name="T49" fmla="*/ 1411287500 h 566"/>
                <a:gd name="T50" fmla="*/ 65524063 w 508"/>
                <a:gd name="T51" fmla="*/ 1386085938 h 566"/>
                <a:gd name="T52" fmla="*/ 136088438 w 508"/>
                <a:gd name="T53" fmla="*/ 1360884375 h 566"/>
                <a:gd name="T54" fmla="*/ 136088438 w 508"/>
                <a:gd name="T55" fmla="*/ 1360884375 h 566"/>
                <a:gd name="T56" fmla="*/ 221773750 w 508"/>
                <a:gd name="T57" fmla="*/ 1320561875 h 566"/>
                <a:gd name="T58" fmla="*/ 302418750 w 508"/>
                <a:gd name="T59" fmla="*/ 1280239375 h 566"/>
                <a:gd name="T60" fmla="*/ 383063750 w 508"/>
                <a:gd name="T61" fmla="*/ 1234876563 h 566"/>
                <a:gd name="T62" fmla="*/ 458668438 w 508"/>
                <a:gd name="T63" fmla="*/ 1184473438 h 566"/>
                <a:gd name="T64" fmla="*/ 534273125 w 508"/>
                <a:gd name="T65" fmla="*/ 1129030000 h 566"/>
                <a:gd name="T66" fmla="*/ 604837500 w 508"/>
                <a:gd name="T67" fmla="*/ 1073586563 h 566"/>
                <a:gd name="T68" fmla="*/ 675401875 w 508"/>
                <a:gd name="T69" fmla="*/ 1013102813 h 566"/>
                <a:gd name="T70" fmla="*/ 740925938 w 508"/>
                <a:gd name="T71" fmla="*/ 952619063 h 566"/>
                <a:gd name="T72" fmla="*/ 740925938 w 508"/>
                <a:gd name="T73" fmla="*/ 952619063 h 566"/>
                <a:gd name="T74" fmla="*/ 801409688 w 508"/>
                <a:gd name="T75" fmla="*/ 887095000 h 566"/>
                <a:gd name="T76" fmla="*/ 861893438 w 508"/>
                <a:gd name="T77" fmla="*/ 816530625 h 566"/>
                <a:gd name="T78" fmla="*/ 922377188 w 508"/>
                <a:gd name="T79" fmla="*/ 745966250 h 566"/>
                <a:gd name="T80" fmla="*/ 972780313 w 508"/>
                <a:gd name="T81" fmla="*/ 670361563 h 566"/>
                <a:gd name="T82" fmla="*/ 1023183438 w 508"/>
                <a:gd name="T83" fmla="*/ 594756875 h 566"/>
                <a:gd name="T84" fmla="*/ 1068546250 w 508"/>
                <a:gd name="T85" fmla="*/ 514111875 h 566"/>
                <a:gd name="T86" fmla="*/ 1108868750 w 508"/>
                <a:gd name="T87" fmla="*/ 428426563 h 566"/>
                <a:gd name="T88" fmla="*/ 1149191250 w 508"/>
                <a:gd name="T89" fmla="*/ 347781563 h 566"/>
                <a:gd name="T90" fmla="*/ 1149191250 w 508"/>
                <a:gd name="T91" fmla="*/ 347781563 h 566"/>
                <a:gd name="T92" fmla="*/ 1184473438 w 508"/>
                <a:gd name="T93" fmla="*/ 262096250 h 566"/>
                <a:gd name="T94" fmla="*/ 1209675000 w 508"/>
                <a:gd name="T95" fmla="*/ 176410938 h 566"/>
                <a:gd name="T96" fmla="*/ 1234876563 w 508"/>
                <a:gd name="T97" fmla="*/ 90725625 h 566"/>
                <a:gd name="T98" fmla="*/ 1255037813 w 508"/>
                <a:gd name="T99" fmla="*/ 0 h 566"/>
                <a:gd name="T100" fmla="*/ 1255037813 w 508"/>
                <a:gd name="T101" fmla="*/ 0 h 56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08" h="566">
                  <a:moveTo>
                    <a:pt x="498" y="0"/>
                  </a:moveTo>
                  <a:lnTo>
                    <a:pt x="498" y="0"/>
                  </a:lnTo>
                  <a:lnTo>
                    <a:pt x="508" y="0"/>
                  </a:lnTo>
                  <a:lnTo>
                    <a:pt x="494" y="54"/>
                  </a:lnTo>
                  <a:lnTo>
                    <a:pt x="476" y="108"/>
                  </a:lnTo>
                  <a:lnTo>
                    <a:pt x="456" y="158"/>
                  </a:lnTo>
                  <a:lnTo>
                    <a:pt x="430" y="208"/>
                  </a:lnTo>
                  <a:lnTo>
                    <a:pt x="402" y="256"/>
                  </a:lnTo>
                  <a:lnTo>
                    <a:pt x="372" y="300"/>
                  </a:lnTo>
                  <a:lnTo>
                    <a:pt x="336" y="344"/>
                  </a:lnTo>
                  <a:lnTo>
                    <a:pt x="300" y="384"/>
                  </a:lnTo>
                  <a:lnTo>
                    <a:pt x="268" y="414"/>
                  </a:lnTo>
                  <a:lnTo>
                    <a:pt x="234" y="442"/>
                  </a:lnTo>
                  <a:lnTo>
                    <a:pt x="200" y="468"/>
                  </a:lnTo>
                  <a:lnTo>
                    <a:pt x="164" y="492"/>
                  </a:lnTo>
                  <a:lnTo>
                    <a:pt x="126" y="514"/>
                  </a:lnTo>
                  <a:lnTo>
                    <a:pt x="86" y="534"/>
                  </a:lnTo>
                  <a:lnTo>
                    <a:pt x="46" y="552"/>
                  </a:lnTo>
                  <a:lnTo>
                    <a:pt x="4" y="566"/>
                  </a:lnTo>
                  <a:lnTo>
                    <a:pt x="0" y="560"/>
                  </a:lnTo>
                  <a:lnTo>
                    <a:pt x="26" y="550"/>
                  </a:lnTo>
                  <a:lnTo>
                    <a:pt x="54" y="540"/>
                  </a:lnTo>
                  <a:lnTo>
                    <a:pt x="88" y="524"/>
                  </a:lnTo>
                  <a:lnTo>
                    <a:pt x="120" y="508"/>
                  </a:lnTo>
                  <a:lnTo>
                    <a:pt x="152" y="490"/>
                  </a:lnTo>
                  <a:lnTo>
                    <a:pt x="182" y="470"/>
                  </a:lnTo>
                  <a:lnTo>
                    <a:pt x="212" y="448"/>
                  </a:lnTo>
                  <a:lnTo>
                    <a:pt x="240" y="426"/>
                  </a:lnTo>
                  <a:lnTo>
                    <a:pt x="268" y="402"/>
                  </a:lnTo>
                  <a:lnTo>
                    <a:pt x="294" y="378"/>
                  </a:lnTo>
                  <a:lnTo>
                    <a:pt x="318" y="352"/>
                  </a:lnTo>
                  <a:lnTo>
                    <a:pt x="342" y="324"/>
                  </a:lnTo>
                  <a:lnTo>
                    <a:pt x="366" y="296"/>
                  </a:lnTo>
                  <a:lnTo>
                    <a:pt x="386" y="266"/>
                  </a:lnTo>
                  <a:lnTo>
                    <a:pt x="406" y="236"/>
                  </a:lnTo>
                  <a:lnTo>
                    <a:pt x="424" y="204"/>
                  </a:lnTo>
                  <a:lnTo>
                    <a:pt x="440" y="170"/>
                  </a:lnTo>
                  <a:lnTo>
                    <a:pt x="456" y="138"/>
                  </a:lnTo>
                  <a:lnTo>
                    <a:pt x="470" y="104"/>
                  </a:lnTo>
                  <a:lnTo>
                    <a:pt x="480" y="70"/>
                  </a:lnTo>
                  <a:lnTo>
                    <a:pt x="490" y="36"/>
                  </a:lnTo>
                  <a:lnTo>
                    <a:pt x="49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0" name="Freeform 209"/>
            <p:cNvSpPr>
              <a:spLocks/>
            </p:cNvSpPr>
            <p:nvPr/>
          </p:nvSpPr>
          <p:spPr bwMode="auto">
            <a:xfrm>
              <a:off x="3957638" y="4513263"/>
              <a:ext cx="777875" cy="838200"/>
            </a:xfrm>
            <a:custGeom>
              <a:avLst/>
              <a:gdLst>
                <a:gd name="T0" fmla="*/ 1214715313 w 490"/>
                <a:gd name="T1" fmla="*/ 0 h 528"/>
                <a:gd name="T2" fmla="*/ 1214715313 w 490"/>
                <a:gd name="T3" fmla="*/ 0 h 528"/>
                <a:gd name="T4" fmla="*/ 1234876563 w 490"/>
                <a:gd name="T5" fmla="*/ 0 h 528"/>
                <a:gd name="T6" fmla="*/ 1234876563 w 490"/>
                <a:gd name="T7" fmla="*/ 0 h 528"/>
                <a:gd name="T8" fmla="*/ 1199594375 w 490"/>
                <a:gd name="T9" fmla="*/ 126007813 h 528"/>
                <a:gd name="T10" fmla="*/ 1159271875 w 490"/>
                <a:gd name="T11" fmla="*/ 246975313 h 528"/>
                <a:gd name="T12" fmla="*/ 1108868750 w 490"/>
                <a:gd name="T13" fmla="*/ 367942813 h 528"/>
                <a:gd name="T14" fmla="*/ 1048385000 w 490"/>
                <a:gd name="T15" fmla="*/ 478829688 h 528"/>
                <a:gd name="T16" fmla="*/ 982860938 w 490"/>
                <a:gd name="T17" fmla="*/ 589716563 h 528"/>
                <a:gd name="T18" fmla="*/ 912296563 w 490"/>
                <a:gd name="T19" fmla="*/ 695563125 h 528"/>
                <a:gd name="T20" fmla="*/ 831651563 w 490"/>
                <a:gd name="T21" fmla="*/ 791329063 h 528"/>
                <a:gd name="T22" fmla="*/ 745966250 w 490"/>
                <a:gd name="T23" fmla="*/ 887095000 h 528"/>
                <a:gd name="T24" fmla="*/ 745966250 w 490"/>
                <a:gd name="T25" fmla="*/ 887095000 h 528"/>
                <a:gd name="T26" fmla="*/ 665321250 w 490"/>
                <a:gd name="T27" fmla="*/ 957659375 h 528"/>
                <a:gd name="T28" fmla="*/ 584676250 w 490"/>
                <a:gd name="T29" fmla="*/ 1028223750 h 528"/>
                <a:gd name="T30" fmla="*/ 493950625 w 490"/>
                <a:gd name="T31" fmla="*/ 1093747813 h 528"/>
                <a:gd name="T32" fmla="*/ 408265313 w 490"/>
                <a:gd name="T33" fmla="*/ 1149191250 h 528"/>
                <a:gd name="T34" fmla="*/ 312499375 w 490"/>
                <a:gd name="T35" fmla="*/ 1204634688 h 528"/>
                <a:gd name="T36" fmla="*/ 211693125 w 490"/>
                <a:gd name="T37" fmla="*/ 1255037813 h 528"/>
                <a:gd name="T38" fmla="*/ 110886875 w 490"/>
                <a:gd name="T39" fmla="*/ 1295360313 h 528"/>
                <a:gd name="T40" fmla="*/ 10080625 w 490"/>
                <a:gd name="T41" fmla="*/ 1330642500 h 528"/>
                <a:gd name="T42" fmla="*/ 10080625 w 490"/>
                <a:gd name="T43" fmla="*/ 1330642500 h 528"/>
                <a:gd name="T44" fmla="*/ 0 w 490"/>
                <a:gd name="T45" fmla="*/ 1315521563 h 528"/>
                <a:gd name="T46" fmla="*/ 0 w 490"/>
                <a:gd name="T47" fmla="*/ 1315521563 h 528"/>
                <a:gd name="T48" fmla="*/ 75604688 w 490"/>
                <a:gd name="T49" fmla="*/ 1290320000 h 528"/>
                <a:gd name="T50" fmla="*/ 156249688 w 490"/>
                <a:gd name="T51" fmla="*/ 1255037813 h 528"/>
                <a:gd name="T52" fmla="*/ 156249688 w 490"/>
                <a:gd name="T53" fmla="*/ 1255037813 h 528"/>
                <a:gd name="T54" fmla="*/ 236894688 w 490"/>
                <a:gd name="T55" fmla="*/ 1219755625 h 528"/>
                <a:gd name="T56" fmla="*/ 312499375 w 490"/>
                <a:gd name="T57" fmla="*/ 1179433125 h 528"/>
                <a:gd name="T58" fmla="*/ 388104063 w 490"/>
                <a:gd name="T59" fmla="*/ 1139110625 h 528"/>
                <a:gd name="T60" fmla="*/ 463708750 w 490"/>
                <a:gd name="T61" fmla="*/ 1088707500 h 528"/>
                <a:gd name="T62" fmla="*/ 534273125 w 490"/>
                <a:gd name="T63" fmla="*/ 1038304375 h 528"/>
                <a:gd name="T64" fmla="*/ 599797188 w 490"/>
                <a:gd name="T65" fmla="*/ 987901250 h 528"/>
                <a:gd name="T66" fmla="*/ 665321250 w 490"/>
                <a:gd name="T67" fmla="*/ 932457813 h 528"/>
                <a:gd name="T68" fmla="*/ 730845313 w 490"/>
                <a:gd name="T69" fmla="*/ 871974063 h 528"/>
                <a:gd name="T70" fmla="*/ 730845313 w 490"/>
                <a:gd name="T71" fmla="*/ 871974063 h 528"/>
                <a:gd name="T72" fmla="*/ 791329063 w 490"/>
                <a:gd name="T73" fmla="*/ 806450000 h 528"/>
                <a:gd name="T74" fmla="*/ 846772500 w 490"/>
                <a:gd name="T75" fmla="*/ 740925938 h 528"/>
                <a:gd name="T76" fmla="*/ 902215938 w 490"/>
                <a:gd name="T77" fmla="*/ 675401875 h 528"/>
                <a:gd name="T78" fmla="*/ 952619063 w 490"/>
                <a:gd name="T79" fmla="*/ 604837500 h 528"/>
                <a:gd name="T80" fmla="*/ 997981875 w 490"/>
                <a:gd name="T81" fmla="*/ 529232813 h 528"/>
                <a:gd name="T82" fmla="*/ 1038304375 w 490"/>
                <a:gd name="T83" fmla="*/ 453628125 h 528"/>
                <a:gd name="T84" fmla="*/ 1078626875 w 490"/>
                <a:gd name="T85" fmla="*/ 378023438 h 528"/>
                <a:gd name="T86" fmla="*/ 1118949375 w 490"/>
                <a:gd name="T87" fmla="*/ 297378438 h 528"/>
                <a:gd name="T88" fmla="*/ 1118949375 w 490"/>
                <a:gd name="T89" fmla="*/ 297378438 h 528"/>
                <a:gd name="T90" fmla="*/ 1144150938 w 490"/>
                <a:gd name="T91" fmla="*/ 226814063 h 528"/>
                <a:gd name="T92" fmla="*/ 1169352500 w 490"/>
                <a:gd name="T93" fmla="*/ 151209375 h 528"/>
                <a:gd name="T94" fmla="*/ 1194554063 w 490"/>
                <a:gd name="T95" fmla="*/ 75604688 h 528"/>
                <a:gd name="T96" fmla="*/ 1214715313 w 490"/>
                <a:gd name="T97" fmla="*/ 0 h 528"/>
                <a:gd name="T98" fmla="*/ 1214715313 w 490"/>
                <a:gd name="T99" fmla="*/ 0 h 528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90" h="528">
                  <a:moveTo>
                    <a:pt x="482" y="0"/>
                  </a:moveTo>
                  <a:lnTo>
                    <a:pt x="482" y="0"/>
                  </a:lnTo>
                  <a:lnTo>
                    <a:pt x="490" y="0"/>
                  </a:lnTo>
                  <a:lnTo>
                    <a:pt x="476" y="50"/>
                  </a:lnTo>
                  <a:lnTo>
                    <a:pt x="460" y="98"/>
                  </a:lnTo>
                  <a:lnTo>
                    <a:pt x="440" y="146"/>
                  </a:lnTo>
                  <a:lnTo>
                    <a:pt x="416" y="190"/>
                  </a:lnTo>
                  <a:lnTo>
                    <a:pt x="390" y="234"/>
                  </a:lnTo>
                  <a:lnTo>
                    <a:pt x="362" y="276"/>
                  </a:lnTo>
                  <a:lnTo>
                    <a:pt x="330" y="314"/>
                  </a:lnTo>
                  <a:lnTo>
                    <a:pt x="296" y="352"/>
                  </a:lnTo>
                  <a:lnTo>
                    <a:pt x="264" y="380"/>
                  </a:lnTo>
                  <a:lnTo>
                    <a:pt x="232" y="408"/>
                  </a:lnTo>
                  <a:lnTo>
                    <a:pt x="196" y="434"/>
                  </a:lnTo>
                  <a:lnTo>
                    <a:pt x="162" y="456"/>
                  </a:lnTo>
                  <a:lnTo>
                    <a:pt x="124" y="478"/>
                  </a:lnTo>
                  <a:lnTo>
                    <a:pt x="84" y="498"/>
                  </a:lnTo>
                  <a:lnTo>
                    <a:pt x="44" y="514"/>
                  </a:lnTo>
                  <a:lnTo>
                    <a:pt x="4" y="528"/>
                  </a:lnTo>
                  <a:lnTo>
                    <a:pt x="0" y="522"/>
                  </a:lnTo>
                  <a:lnTo>
                    <a:pt x="30" y="512"/>
                  </a:lnTo>
                  <a:lnTo>
                    <a:pt x="62" y="498"/>
                  </a:lnTo>
                  <a:lnTo>
                    <a:pt x="94" y="484"/>
                  </a:lnTo>
                  <a:lnTo>
                    <a:pt x="124" y="468"/>
                  </a:lnTo>
                  <a:lnTo>
                    <a:pt x="154" y="452"/>
                  </a:lnTo>
                  <a:lnTo>
                    <a:pt x="184" y="432"/>
                  </a:lnTo>
                  <a:lnTo>
                    <a:pt x="212" y="412"/>
                  </a:lnTo>
                  <a:lnTo>
                    <a:pt x="238" y="392"/>
                  </a:lnTo>
                  <a:lnTo>
                    <a:pt x="264" y="370"/>
                  </a:lnTo>
                  <a:lnTo>
                    <a:pt x="290" y="346"/>
                  </a:lnTo>
                  <a:lnTo>
                    <a:pt x="314" y="320"/>
                  </a:lnTo>
                  <a:lnTo>
                    <a:pt x="336" y="294"/>
                  </a:lnTo>
                  <a:lnTo>
                    <a:pt x="358" y="268"/>
                  </a:lnTo>
                  <a:lnTo>
                    <a:pt x="378" y="240"/>
                  </a:lnTo>
                  <a:lnTo>
                    <a:pt x="396" y="210"/>
                  </a:lnTo>
                  <a:lnTo>
                    <a:pt x="412" y="180"/>
                  </a:lnTo>
                  <a:lnTo>
                    <a:pt x="428" y="150"/>
                  </a:lnTo>
                  <a:lnTo>
                    <a:pt x="444" y="118"/>
                  </a:lnTo>
                  <a:lnTo>
                    <a:pt x="454" y="90"/>
                  </a:lnTo>
                  <a:lnTo>
                    <a:pt x="464" y="60"/>
                  </a:lnTo>
                  <a:lnTo>
                    <a:pt x="474" y="30"/>
                  </a:lnTo>
                  <a:lnTo>
                    <a:pt x="482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1" name="Freeform 210"/>
            <p:cNvSpPr>
              <a:spLocks/>
            </p:cNvSpPr>
            <p:nvPr/>
          </p:nvSpPr>
          <p:spPr bwMode="auto">
            <a:xfrm>
              <a:off x="3919538" y="4516438"/>
              <a:ext cx="749300" cy="781050"/>
            </a:xfrm>
            <a:custGeom>
              <a:avLst/>
              <a:gdLst>
                <a:gd name="T0" fmla="*/ 1169352500 w 472"/>
                <a:gd name="T1" fmla="*/ 0 h 492"/>
                <a:gd name="T2" fmla="*/ 1169352500 w 472"/>
                <a:gd name="T3" fmla="*/ 0 h 492"/>
                <a:gd name="T4" fmla="*/ 1189513750 w 472"/>
                <a:gd name="T5" fmla="*/ 0 h 492"/>
                <a:gd name="T6" fmla="*/ 1189513750 w 472"/>
                <a:gd name="T7" fmla="*/ 0 h 492"/>
                <a:gd name="T8" fmla="*/ 1154231563 w 472"/>
                <a:gd name="T9" fmla="*/ 115927188 h 492"/>
                <a:gd name="T10" fmla="*/ 1113909063 w 472"/>
                <a:gd name="T11" fmla="*/ 226814063 h 492"/>
                <a:gd name="T12" fmla="*/ 1068546250 w 472"/>
                <a:gd name="T13" fmla="*/ 337700938 h 492"/>
                <a:gd name="T14" fmla="*/ 1013102813 w 472"/>
                <a:gd name="T15" fmla="*/ 438507188 h 492"/>
                <a:gd name="T16" fmla="*/ 952619063 w 472"/>
                <a:gd name="T17" fmla="*/ 539313438 h 492"/>
                <a:gd name="T18" fmla="*/ 887095000 w 472"/>
                <a:gd name="T19" fmla="*/ 635079375 h 492"/>
                <a:gd name="T20" fmla="*/ 811490313 w 472"/>
                <a:gd name="T21" fmla="*/ 725805000 h 492"/>
                <a:gd name="T22" fmla="*/ 735885625 w 472"/>
                <a:gd name="T23" fmla="*/ 806450000 h 492"/>
                <a:gd name="T24" fmla="*/ 735885625 w 472"/>
                <a:gd name="T25" fmla="*/ 806450000 h 492"/>
                <a:gd name="T26" fmla="*/ 655240625 w 472"/>
                <a:gd name="T27" fmla="*/ 882054688 h 492"/>
                <a:gd name="T28" fmla="*/ 574595625 w 472"/>
                <a:gd name="T29" fmla="*/ 947578750 h 492"/>
                <a:gd name="T30" fmla="*/ 488910313 w 472"/>
                <a:gd name="T31" fmla="*/ 1008062500 h 492"/>
                <a:gd name="T32" fmla="*/ 403225000 w 472"/>
                <a:gd name="T33" fmla="*/ 1068546250 h 492"/>
                <a:gd name="T34" fmla="*/ 307459063 w 472"/>
                <a:gd name="T35" fmla="*/ 1118949375 h 492"/>
                <a:gd name="T36" fmla="*/ 211693125 w 472"/>
                <a:gd name="T37" fmla="*/ 1164312188 h 492"/>
                <a:gd name="T38" fmla="*/ 115927188 w 472"/>
                <a:gd name="T39" fmla="*/ 1204634688 h 492"/>
                <a:gd name="T40" fmla="*/ 10080625 w 472"/>
                <a:gd name="T41" fmla="*/ 1239916875 h 492"/>
                <a:gd name="T42" fmla="*/ 10080625 w 472"/>
                <a:gd name="T43" fmla="*/ 1239916875 h 492"/>
                <a:gd name="T44" fmla="*/ 0 w 472"/>
                <a:gd name="T45" fmla="*/ 1224795938 h 492"/>
                <a:gd name="T46" fmla="*/ 0 w 472"/>
                <a:gd name="T47" fmla="*/ 1224795938 h 492"/>
                <a:gd name="T48" fmla="*/ 90725625 w 472"/>
                <a:gd name="T49" fmla="*/ 1194554063 h 492"/>
                <a:gd name="T50" fmla="*/ 176410938 w 472"/>
                <a:gd name="T51" fmla="*/ 1159271875 h 492"/>
                <a:gd name="T52" fmla="*/ 176410938 w 472"/>
                <a:gd name="T53" fmla="*/ 1159271875 h 492"/>
                <a:gd name="T54" fmla="*/ 252015625 w 472"/>
                <a:gd name="T55" fmla="*/ 1123989688 h 492"/>
                <a:gd name="T56" fmla="*/ 327620313 w 472"/>
                <a:gd name="T57" fmla="*/ 1088707500 h 492"/>
                <a:gd name="T58" fmla="*/ 398184688 w 472"/>
                <a:gd name="T59" fmla="*/ 1048385000 h 492"/>
                <a:gd name="T60" fmla="*/ 468749063 w 472"/>
                <a:gd name="T61" fmla="*/ 1003022188 h 492"/>
                <a:gd name="T62" fmla="*/ 534273125 w 472"/>
                <a:gd name="T63" fmla="*/ 952619063 h 492"/>
                <a:gd name="T64" fmla="*/ 599797188 w 472"/>
                <a:gd name="T65" fmla="*/ 902215938 h 492"/>
                <a:gd name="T66" fmla="*/ 660280938 w 472"/>
                <a:gd name="T67" fmla="*/ 851812813 h 492"/>
                <a:gd name="T68" fmla="*/ 720764688 w 472"/>
                <a:gd name="T69" fmla="*/ 796369375 h 492"/>
                <a:gd name="T70" fmla="*/ 720764688 w 472"/>
                <a:gd name="T71" fmla="*/ 796369375 h 492"/>
                <a:gd name="T72" fmla="*/ 776208125 w 472"/>
                <a:gd name="T73" fmla="*/ 735885625 h 492"/>
                <a:gd name="T74" fmla="*/ 831651563 w 472"/>
                <a:gd name="T75" fmla="*/ 675401875 h 492"/>
                <a:gd name="T76" fmla="*/ 882054688 w 472"/>
                <a:gd name="T77" fmla="*/ 609877813 h 492"/>
                <a:gd name="T78" fmla="*/ 927417500 w 472"/>
                <a:gd name="T79" fmla="*/ 544353750 h 492"/>
                <a:gd name="T80" fmla="*/ 972780313 w 472"/>
                <a:gd name="T81" fmla="*/ 473789375 h 492"/>
                <a:gd name="T82" fmla="*/ 1013102813 w 472"/>
                <a:gd name="T83" fmla="*/ 403225000 h 492"/>
                <a:gd name="T84" fmla="*/ 1048385000 w 472"/>
                <a:gd name="T85" fmla="*/ 327620313 h 492"/>
                <a:gd name="T86" fmla="*/ 1083667188 w 472"/>
                <a:gd name="T87" fmla="*/ 252015625 h 492"/>
                <a:gd name="T88" fmla="*/ 1083667188 w 472"/>
                <a:gd name="T89" fmla="*/ 252015625 h 492"/>
                <a:gd name="T90" fmla="*/ 1129030000 w 472"/>
                <a:gd name="T91" fmla="*/ 131048125 h 492"/>
                <a:gd name="T92" fmla="*/ 1169352500 w 472"/>
                <a:gd name="T93" fmla="*/ 0 h 492"/>
                <a:gd name="T94" fmla="*/ 1169352500 w 472"/>
                <a:gd name="T95" fmla="*/ 0 h 49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72" h="492">
                  <a:moveTo>
                    <a:pt x="464" y="0"/>
                  </a:moveTo>
                  <a:lnTo>
                    <a:pt x="464" y="0"/>
                  </a:lnTo>
                  <a:lnTo>
                    <a:pt x="472" y="0"/>
                  </a:lnTo>
                  <a:lnTo>
                    <a:pt x="458" y="46"/>
                  </a:lnTo>
                  <a:lnTo>
                    <a:pt x="442" y="90"/>
                  </a:lnTo>
                  <a:lnTo>
                    <a:pt x="424" y="134"/>
                  </a:lnTo>
                  <a:lnTo>
                    <a:pt x="402" y="174"/>
                  </a:lnTo>
                  <a:lnTo>
                    <a:pt x="378" y="214"/>
                  </a:lnTo>
                  <a:lnTo>
                    <a:pt x="352" y="252"/>
                  </a:lnTo>
                  <a:lnTo>
                    <a:pt x="322" y="288"/>
                  </a:lnTo>
                  <a:lnTo>
                    <a:pt x="292" y="320"/>
                  </a:lnTo>
                  <a:lnTo>
                    <a:pt x="260" y="350"/>
                  </a:lnTo>
                  <a:lnTo>
                    <a:pt x="228" y="376"/>
                  </a:lnTo>
                  <a:lnTo>
                    <a:pt x="194" y="400"/>
                  </a:lnTo>
                  <a:lnTo>
                    <a:pt x="160" y="424"/>
                  </a:lnTo>
                  <a:lnTo>
                    <a:pt x="122" y="444"/>
                  </a:lnTo>
                  <a:lnTo>
                    <a:pt x="84" y="462"/>
                  </a:lnTo>
                  <a:lnTo>
                    <a:pt x="46" y="478"/>
                  </a:lnTo>
                  <a:lnTo>
                    <a:pt x="4" y="492"/>
                  </a:lnTo>
                  <a:lnTo>
                    <a:pt x="0" y="486"/>
                  </a:lnTo>
                  <a:lnTo>
                    <a:pt x="36" y="474"/>
                  </a:lnTo>
                  <a:lnTo>
                    <a:pt x="70" y="460"/>
                  </a:lnTo>
                  <a:lnTo>
                    <a:pt x="100" y="446"/>
                  </a:lnTo>
                  <a:lnTo>
                    <a:pt x="130" y="432"/>
                  </a:lnTo>
                  <a:lnTo>
                    <a:pt x="158" y="416"/>
                  </a:lnTo>
                  <a:lnTo>
                    <a:pt x="186" y="398"/>
                  </a:lnTo>
                  <a:lnTo>
                    <a:pt x="212" y="378"/>
                  </a:lnTo>
                  <a:lnTo>
                    <a:pt x="238" y="358"/>
                  </a:lnTo>
                  <a:lnTo>
                    <a:pt x="262" y="338"/>
                  </a:lnTo>
                  <a:lnTo>
                    <a:pt x="286" y="316"/>
                  </a:lnTo>
                  <a:lnTo>
                    <a:pt x="308" y="292"/>
                  </a:lnTo>
                  <a:lnTo>
                    <a:pt x="330" y="268"/>
                  </a:lnTo>
                  <a:lnTo>
                    <a:pt x="350" y="242"/>
                  </a:lnTo>
                  <a:lnTo>
                    <a:pt x="368" y="216"/>
                  </a:lnTo>
                  <a:lnTo>
                    <a:pt x="386" y="188"/>
                  </a:lnTo>
                  <a:lnTo>
                    <a:pt x="402" y="160"/>
                  </a:lnTo>
                  <a:lnTo>
                    <a:pt x="416" y="130"/>
                  </a:lnTo>
                  <a:lnTo>
                    <a:pt x="430" y="100"/>
                  </a:lnTo>
                  <a:lnTo>
                    <a:pt x="448" y="52"/>
                  </a:lnTo>
                  <a:lnTo>
                    <a:pt x="46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2" name="Freeform 211"/>
            <p:cNvSpPr>
              <a:spLocks/>
            </p:cNvSpPr>
            <p:nvPr/>
          </p:nvSpPr>
          <p:spPr bwMode="auto">
            <a:xfrm>
              <a:off x="3884613" y="4519613"/>
              <a:ext cx="717550" cy="723900"/>
            </a:xfrm>
            <a:custGeom>
              <a:avLst/>
              <a:gdLst>
                <a:gd name="T0" fmla="*/ 1118949375 w 452"/>
                <a:gd name="T1" fmla="*/ 0 h 456"/>
                <a:gd name="T2" fmla="*/ 1118949375 w 452"/>
                <a:gd name="T3" fmla="*/ 0 h 456"/>
                <a:gd name="T4" fmla="*/ 1139110625 w 452"/>
                <a:gd name="T5" fmla="*/ 0 h 456"/>
                <a:gd name="T6" fmla="*/ 1139110625 w 452"/>
                <a:gd name="T7" fmla="*/ 0 h 456"/>
                <a:gd name="T8" fmla="*/ 1108868750 w 452"/>
                <a:gd name="T9" fmla="*/ 100806250 h 456"/>
                <a:gd name="T10" fmla="*/ 1073586563 w 452"/>
                <a:gd name="T11" fmla="*/ 201612500 h 456"/>
                <a:gd name="T12" fmla="*/ 1028223750 w 452"/>
                <a:gd name="T13" fmla="*/ 297378438 h 456"/>
                <a:gd name="T14" fmla="*/ 977820625 w 452"/>
                <a:gd name="T15" fmla="*/ 393144375 h 456"/>
                <a:gd name="T16" fmla="*/ 922377188 w 452"/>
                <a:gd name="T17" fmla="*/ 478829688 h 456"/>
                <a:gd name="T18" fmla="*/ 861893438 w 452"/>
                <a:gd name="T19" fmla="*/ 564515000 h 456"/>
                <a:gd name="T20" fmla="*/ 796369375 w 452"/>
                <a:gd name="T21" fmla="*/ 645160000 h 456"/>
                <a:gd name="T22" fmla="*/ 725805000 w 452"/>
                <a:gd name="T23" fmla="*/ 720764688 h 456"/>
                <a:gd name="T24" fmla="*/ 650200313 w 452"/>
                <a:gd name="T25" fmla="*/ 796369375 h 456"/>
                <a:gd name="T26" fmla="*/ 569555313 w 452"/>
                <a:gd name="T27" fmla="*/ 861893438 h 456"/>
                <a:gd name="T28" fmla="*/ 488910313 w 452"/>
                <a:gd name="T29" fmla="*/ 922377188 h 456"/>
                <a:gd name="T30" fmla="*/ 398184688 w 452"/>
                <a:gd name="T31" fmla="*/ 977820625 h 456"/>
                <a:gd name="T32" fmla="*/ 307459063 w 452"/>
                <a:gd name="T33" fmla="*/ 1033264063 h 456"/>
                <a:gd name="T34" fmla="*/ 211693125 w 452"/>
                <a:gd name="T35" fmla="*/ 1073586563 h 456"/>
                <a:gd name="T36" fmla="*/ 110886875 w 452"/>
                <a:gd name="T37" fmla="*/ 1113909063 h 456"/>
                <a:gd name="T38" fmla="*/ 10080625 w 452"/>
                <a:gd name="T39" fmla="*/ 1149191250 h 456"/>
                <a:gd name="T40" fmla="*/ 10080625 w 452"/>
                <a:gd name="T41" fmla="*/ 1149191250 h 456"/>
                <a:gd name="T42" fmla="*/ 0 w 452"/>
                <a:gd name="T43" fmla="*/ 1129030000 h 456"/>
                <a:gd name="T44" fmla="*/ 0 w 452"/>
                <a:gd name="T45" fmla="*/ 1129030000 h 456"/>
                <a:gd name="T46" fmla="*/ 100806250 w 452"/>
                <a:gd name="T47" fmla="*/ 1098788125 h 456"/>
                <a:gd name="T48" fmla="*/ 191531875 w 452"/>
                <a:gd name="T49" fmla="*/ 1063505938 h 456"/>
                <a:gd name="T50" fmla="*/ 191531875 w 452"/>
                <a:gd name="T51" fmla="*/ 1063505938 h 456"/>
                <a:gd name="T52" fmla="*/ 267136563 w 452"/>
                <a:gd name="T53" fmla="*/ 1028223750 h 456"/>
                <a:gd name="T54" fmla="*/ 332660625 w 452"/>
                <a:gd name="T55" fmla="*/ 992941563 h 456"/>
                <a:gd name="T56" fmla="*/ 403225000 w 452"/>
                <a:gd name="T57" fmla="*/ 957659375 h 456"/>
                <a:gd name="T58" fmla="*/ 463708750 w 452"/>
                <a:gd name="T59" fmla="*/ 912296563 h 456"/>
                <a:gd name="T60" fmla="*/ 529232813 w 452"/>
                <a:gd name="T61" fmla="*/ 866933750 h 456"/>
                <a:gd name="T62" fmla="*/ 589716563 w 452"/>
                <a:gd name="T63" fmla="*/ 821570938 h 456"/>
                <a:gd name="T64" fmla="*/ 645160000 w 452"/>
                <a:gd name="T65" fmla="*/ 771167813 h 456"/>
                <a:gd name="T66" fmla="*/ 705643750 w 452"/>
                <a:gd name="T67" fmla="*/ 715724375 h 456"/>
                <a:gd name="T68" fmla="*/ 705643750 w 452"/>
                <a:gd name="T69" fmla="*/ 715724375 h 456"/>
                <a:gd name="T70" fmla="*/ 756046875 w 452"/>
                <a:gd name="T71" fmla="*/ 660280938 h 456"/>
                <a:gd name="T72" fmla="*/ 806450000 w 452"/>
                <a:gd name="T73" fmla="*/ 604837500 h 456"/>
                <a:gd name="T74" fmla="*/ 856853125 w 452"/>
                <a:gd name="T75" fmla="*/ 544353750 h 456"/>
                <a:gd name="T76" fmla="*/ 897175625 w 452"/>
                <a:gd name="T77" fmla="*/ 478829688 h 456"/>
                <a:gd name="T78" fmla="*/ 942538438 w 452"/>
                <a:gd name="T79" fmla="*/ 413305625 h 456"/>
                <a:gd name="T80" fmla="*/ 977820625 w 452"/>
                <a:gd name="T81" fmla="*/ 347781563 h 456"/>
                <a:gd name="T82" fmla="*/ 1013102813 w 452"/>
                <a:gd name="T83" fmla="*/ 277217188 h 456"/>
                <a:gd name="T84" fmla="*/ 1048385000 w 452"/>
                <a:gd name="T85" fmla="*/ 206652813 h 456"/>
                <a:gd name="T86" fmla="*/ 1048385000 w 452"/>
                <a:gd name="T87" fmla="*/ 206652813 h 456"/>
                <a:gd name="T88" fmla="*/ 1083667188 w 452"/>
                <a:gd name="T89" fmla="*/ 105846563 h 456"/>
                <a:gd name="T90" fmla="*/ 1118949375 w 452"/>
                <a:gd name="T91" fmla="*/ 0 h 456"/>
                <a:gd name="T92" fmla="*/ 1118949375 w 452"/>
                <a:gd name="T93" fmla="*/ 0 h 45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52" h="456">
                  <a:moveTo>
                    <a:pt x="444" y="0"/>
                  </a:moveTo>
                  <a:lnTo>
                    <a:pt x="444" y="0"/>
                  </a:lnTo>
                  <a:lnTo>
                    <a:pt x="452" y="0"/>
                  </a:lnTo>
                  <a:lnTo>
                    <a:pt x="440" y="40"/>
                  </a:lnTo>
                  <a:lnTo>
                    <a:pt x="426" y="80"/>
                  </a:lnTo>
                  <a:lnTo>
                    <a:pt x="408" y="118"/>
                  </a:lnTo>
                  <a:lnTo>
                    <a:pt x="388" y="156"/>
                  </a:lnTo>
                  <a:lnTo>
                    <a:pt x="366" y="190"/>
                  </a:lnTo>
                  <a:lnTo>
                    <a:pt x="342" y="224"/>
                  </a:lnTo>
                  <a:lnTo>
                    <a:pt x="316" y="256"/>
                  </a:lnTo>
                  <a:lnTo>
                    <a:pt x="288" y="286"/>
                  </a:lnTo>
                  <a:lnTo>
                    <a:pt x="258" y="316"/>
                  </a:lnTo>
                  <a:lnTo>
                    <a:pt x="226" y="342"/>
                  </a:lnTo>
                  <a:lnTo>
                    <a:pt x="194" y="366"/>
                  </a:lnTo>
                  <a:lnTo>
                    <a:pt x="158" y="388"/>
                  </a:lnTo>
                  <a:lnTo>
                    <a:pt x="122" y="410"/>
                  </a:lnTo>
                  <a:lnTo>
                    <a:pt x="84" y="426"/>
                  </a:lnTo>
                  <a:lnTo>
                    <a:pt x="44" y="442"/>
                  </a:lnTo>
                  <a:lnTo>
                    <a:pt x="4" y="456"/>
                  </a:lnTo>
                  <a:lnTo>
                    <a:pt x="0" y="448"/>
                  </a:lnTo>
                  <a:lnTo>
                    <a:pt x="40" y="436"/>
                  </a:lnTo>
                  <a:lnTo>
                    <a:pt x="76" y="422"/>
                  </a:lnTo>
                  <a:lnTo>
                    <a:pt x="106" y="408"/>
                  </a:lnTo>
                  <a:lnTo>
                    <a:pt x="132" y="394"/>
                  </a:lnTo>
                  <a:lnTo>
                    <a:pt x="160" y="380"/>
                  </a:lnTo>
                  <a:lnTo>
                    <a:pt x="184" y="362"/>
                  </a:lnTo>
                  <a:lnTo>
                    <a:pt x="210" y="344"/>
                  </a:lnTo>
                  <a:lnTo>
                    <a:pt x="234" y="326"/>
                  </a:lnTo>
                  <a:lnTo>
                    <a:pt x="256" y="306"/>
                  </a:lnTo>
                  <a:lnTo>
                    <a:pt x="280" y="284"/>
                  </a:lnTo>
                  <a:lnTo>
                    <a:pt x="300" y="262"/>
                  </a:lnTo>
                  <a:lnTo>
                    <a:pt x="320" y="240"/>
                  </a:lnTo>
                  <a:lnTo>
                    <a:pt x="340" y="216"/>
                  </a:lnTo>
                  <a:lnTo>
                    <a:pt x="356" y="190"/>
                  </a:lnTo>
                  <a:lnTo>
                    <a:pt x="374" y="164"/>
                  </a:lnTo>
                  <a:lnTo>
                    <a:pt x="388" y="138"/>
                  </a:lnTo>
                  <a:lnTo>
                    <a:pt x="402" y="110"/>
                  </a:lnTo>
                  <a:lnTo>
                    <a:pt x="416" y="82"/>
                  </a:lnTo>
                  <a:lnTo>
                    <a:pt x="430" y="42"/>
                  </a:lnTo>
                  <a:lnTo>
                    <a:pt x="44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3" name="Freeform 212"/>
            <p:cNvSpPr>
              <a:spLocks/>
            </p:cNvSpPr>
            <p:nvPr/>
          </p:nvSpPr>
          <p:spPr bwMode="auto">
            <a:xfrm>
              <a:off x="3852863" y="4519613"/>
              <a:ext cx="682625" cy="666750"/>
            </a:xfrm>
            <a:custGeom>
              <a:avLst/>
              <a:gdLst>
                <a:gd name="T0" fmla="*/ 1063505938 w 430"/>
                <a:gd name="T1" fmla="*/ 0 h 420"/>
                <a:gd name="T2" fmla="*/ 1063505938 w 430"/>
                <a:gd name="T3" fmla="*/ 0 h 420"/>
                <a:gd name="T4" fmla="*/ 1083667188 w 430"/>
                <a:gd name="T5" fmla="*/ 0 h 420"/>
                <a:gd name="T6" fmla="*/ 1083667188 w 430"/>
                <a:gd name="T7" fmla="*/ 0 h 420"/>
                <a:gd name="T8" fmla="*/ 1053425313 w 430"/>
                <a:gd name="T9" fmla="*/ 95765938 h 420"/>
                <a:gd name="T10" fmla="*/ 1018143125 w 430"/>
                <a:gd name="T11" fmla="*/ 186491563 h 420"/>
                <a:gd name="T12" fmla="*/ 977820625 w 430"/>
                <a:gd name="T13" fmla="*/ 277217188 h 420"/>
                <a:gd name="T14" fmla="*/ 927417500 w 430"/>
                <a:gd name="T15" fmla="*/ 362902500 h 420"/>
                <a:gd name="T16" fmla="*/ 877014375 w 430"/>
                <a:gd name="T17" fmla="*/ 443547500 h 420"/>
                <a:gd name="T18" fmla="*/ 816530625 w 430"/>
                <a:gd name="T19" fmla="*/ 524192500 h 420"/>
                <a:gd name="T20" fmla="*/ 756046875 w 430"/>
                <a:gd name="T21" fmla="*/ 599797188 h 420"/>
                <a:gd name="T22" fmla="*/ 685482500 w 430"/>
                <a:gd name="T23" fmla="*/ 670361563 h 420"/>
                <a:gd name="T24" fmla="*/ 614918125 w 430"/>
                <a:gd name="T25" fmla="*/ 735885625 h 420"/>
                <a:gd name="T26" fmla="*/ 539313438 w 430"/>
                <a:gd name="T27" fmla="*/ 796369375 h 420"/>
                <a:gd name="T28" fmla="*/ 458668438 w 430"/>
                <a:gd name="T29" fmla="*/ 856853125 h 420"/>
                <a:gd name="T30" fmla="*/ 378023438 w 430"/>
                <a:gd name="T31" fmla="*/ 907256250 h 420"/>
                <a:gd name="T32" fmla="*/ 287297813 w 430"/>
                <a:gd name="T33" fmla="*/ 952619063 h 420"/>
                <a:gd name="T34" fmla="*/ 196572188 w 430"/>
                <a:gd name="T35" fmla="*/ 992941563 h 420"/>
                <a:gd name="T36" fmla="*/ 105846563 w 430"/>
                <a:gd name="T37" fmla="*/ 1028223750 h 420"/>
                <a:gd name="T38" fmla="*/ 10080625 w 430"/>
                <a:gd name="T39" fmla="*/ 1058465625 h 420"/>
                <a:gd name="T40" fmla="*/ 10080625 w 430"/>
                <a:gd name="T41" fmla="*/ 1058465625 h 420"/>
                <a:gd name="T42" fmla="*/ 0 w 430"/>
                <a:gd name="T43" fmla="*/ 1038304375 h 420"/>
                <a:gd name="T44" fmla="*/ 0 w 430"/>
                <a:gd name="T45" fmla="*/ 1038304375 h 420"/>
                <a:gd name="T46" fmla="*/ 105846563 w 430"/>
                <a:gd name="T47" fmla="*/ 1008062500 h 420"/>
                <a:gd name="T48" fmla="*/ 206652813 w 430"/>
                <a:gd name="T49" fmla="*/ 967740000 h 420"/>
                <a:gd name="T50" fmla="*/ 206652813 w 430"/>
                <a:gd name="T51" fmla="*/ 967740000 h 420"/>
                <a:gd name="T52" fmla="*/ 272176875 w 430"/>
                <a:gd name="T53" fmla="*/ 937498125 h 420"/>
                <a:gd name="T54" fmla="*/ 337700938 w 430"/>
                <a:gd name="T55" fmla="*/ 907256250 h 420"/>
                <a:gd name="T56" fmla="*/ 398184688 w 430"/>
                <a:gd name="T57" fmla="*/ 866933750 h 420"/>
                <a:gd name="T58" fmla="*/ 458668438 w 430"/>
                <a:gd name="T59" fmla="*/ 831651563 h 420"/>
                <a:gd name="T60" fmla="*/ 519152188 w 430"/>
                <a:gd name="T61" fmla="*/ 786288750 h 420"/>
                <a:gd name="T62" fmla="*/ 574595625 w 430"/>
                <a:gd name="T63" fmla="*/ 745966250 h 420"/>
                <a:gd name="T64" fmla="*/ 630039063 w 430"/>
                <a:gd name="T65" fmla="*/ 695563125 h 420"/>
                <a:gd name="T66" fmla="*/ 680442188 w 430"/>
                <a:gd name="T67" fmla="*/ 645160000 h 420"/>
                <a:gd name="T68" fmla="*/ 680442188 w 430"/>
                <a:gd name="T69" fmla="*/ 645160000 h 420"/>
                <a:gd name="T70" fmla="*/ 730845313 w 430"/>
                <a:gd name="T71" fmla="*/ 594756875 h 420"/>
                <a:gd name="T72" fmla="*/ 781248438 w 430"/>
                <a:gd name="T73" fmla="*/ 539313438 h 420"/>
                <a:gd name="T74" fmla="*/ 821570938 w 430"/>
                <a:gd name="T75" fmla="*/ 483870000 h 420"/>
                <a:gd name="T76" fmla="*/ 866933750 w 430"/>
                <a:gd name="T77" fmla="*/ 423386250 h 420"/>
                <a:gd name="T78" fmla="*/ 907256250 w 430"/>
                <a:gd name="T79" fmla="*/ 362902500 h 420"/>
                <a:gd name="T80" fmla="*/ 942538438 w 430"/>
                <a:gd name="T81" fmla="*/ 302418750 h 420"/>
                <a:gd name="T82" fmla="*/ 972780313 w 430"/>
                <a:gd name="T83" fmla="*/ 236894688 h 420"/>
                <a:gd name="T84" fmla="*/ 1003022188 w 430"/>
                <a:gd name="T85" fmla="*/ 171370625 h 420"/>
                <a:gd name="T86" fmla="*/ 1003022188 w 430"/>
                <a:gd name="T87" fmla="*/ 171370625 h 420"/>
                <a:gd name="T88" fmla="*/ 1038304375 w 430"/>
                <a:gd name="T89" fmla="*/ 85685313 h 420"/>
                <a:gd name="T90" fmla="*/ 1063505938 w 430"/>
                <a:gd name="T91" fmla="*/ 0 h 420"/>
                <a:gd name="T92" fmla="*/ 1063505938 w 430"/>
                <a:gd name="T93" fmla="*/ 0 h 42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30" h="420">
                  <a:moveTo>
                    <a:pt x="422" y="0"/>
                  </a:moveTo>
                  <a:lnTo>
                    <a:pt x="422" y="0"/>
                  </a:lnTo>
                  <a:lnTo>
                    <a:pt x="430" y="0"/>
                  </a:lnTo>
                  <a:lnTo>
                    <a:pt x="418" y="38"/>
                  </a:lnTo>
                  <a:lnTo>
                    <a:pt x="404" y="74"/>
                  </a:lnTo>
                  <a:lnTo>
                    <a:pt x="388" y="110"/>
                  </a:lnTo>
                  <a:lnTo>
                    <a:pt x="368" y="144"/>
                  </a:lnTo>
                  <a:lnTo>
                    <a:pt x="348" y="176"/>
                  </a:lnTo>
                  <a:lnTo>
                    <a:pt x="324" y="208"/>
                  </a:lnTo>
                  <a:lnTo>
                    <a:pt x="300" y="238"/>
                  </a:lnTo>
                  <a:lnTo>
                    <a:pt x="272" y="266"/>
                  </a:lnTo>
                  <a:lnTo>
                    <a:pt x="244" y="292"/>
                  </a:lnTo>
                  <a:lnTo>
                    <a:pt x="214" y="316"/>
                  </a:lnTo>
                  <a:lnTo>
                    <a:pt x="182" y="340"/>
                  </a:lnTo>
                  <a:lnTo>
                    <a:pt x="150" y="360"/>
                  </a:lnTo>
                  <a:lnTo>
                    <a:pt x="114" y="378"/>
                  </a:lnTo>
                  <a:lnTo>
                    <a:pt x="78" y="394"/>
                  </a:lnTo>
                  <a:lnTo>
                    <a:pt x="42" y="408"/>
                  </a:lnTo>
                  <a:lnTo>
                    <a:pt x="4" y="420"/>
                  </a:lnTo>
                  <a:lnTo>
                    <a:pt x="0" y="412"/>
                  </a:lnTo>
                  <a:lnTo>
                    <a:pt x="42" y="400"/>
                  </a:lnTo>
                  <a:lnTo>
                    <a:pt x="82" y="384"/>
                  </a:lnTo>
                  <a:lnTo>
                    <a:pt x="108" y="372"/>
                  </a:lnTo>
                  <a:lnTo>
                    <a:pt x="134" y="360"/>
                  </a:lnTo>
                  <a:lnTo>
                    <a:pt x="158" y="344"/>
                  </a:lnTo>
                  <a:lnTo>
                    <a:pt x="182" y="330"/>
                  </a:lnTo>
                  <a:lnTo>
                    <a:pt x="206" y="312"/>
                  </a:lnTo>
                  <a:lnTo>
                    <a:pt x="228" y="296"/>
                  </a:lnTo>
                  <a:lnTo>
                    <a:pt x="250" y="276"/>
                  </a:lnTo>
                  <a:lnTo>
                    <a:pt x="270" y="256"/>
                  </a:lnTo>
                  <a:lnTo>
                    <a:pt x="290" y="236"/>
                  </a:lnTo>
                  <a:lnTo>
                    <a:pt x="310" y="214"/>
                  </a:lnTo>
                  <a:lnTo>
                    <a:pt x="326" y="192"/>
                  </a:lnTo>
                  <a:lnTo>
                    <a:pt x="344" y="168"/>
                  </a:lnTo>
                  <a:lnTo>
                    <a:pt x="360" y="144"/>
                  </a:lnTo>
                  <a:lnTo>
                    <a:pt x="374" y="120"/>
                  </a:lnTo>
                  <a:lnTo>
                    <a:pt x="386" y="94"/>
                  </a:lnTo>
                  <a:lnTo>
                    <a:pt x="398" y="68"/>
                  </a:lnTo>
                  <a:lnTo>
                    <a:pt x="412" y="34"/>
                  </a:lnTo>
                  <a:lnTo>
                    <a:pt x="422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4" name="Freeform 213"/>
            <p:cNvSpPr>
              <a:spLocks/>
            </p:cNvSpPr>
            <p:nvPr/>
          </p:nvSpPr>
          <p:spPr bwMode="auto">
            <a:xfrm>
              <a:off x="3821113" y="4516438"/>
              <a:ext cx="650875" cy="609600"/>
            </a:xfrm>
            <a:custGeom>
              <a:avLst/>
              <a:gdLst>
                <a:gd name="T0" fmla="*/ 1013102813 w 410"/>
                <a:gd name="T1" fmla="*/ 0 h 384"/>
                <a:gd name="T2" fmla="*/ 1013102813 w 410"/>
                <a:gd name="T3" fmla="*/ 0 h 384"/>
                <a:gd name="T4" fmla="*/ 1033264063 w 410"/>
                <a:gd name="T5" fmla="*/ 0 h 384"/>
                <a:gd name="T6" fmla="*/ 1033264063 w 410"/>
                <a:gd name="T7" fmla="*/ 0 h 384"/>
                <a:gd name="T8" fmla="*/ 1003022188 w 410"/>
                <a:gd name="T9" fmla="*/ 85685313 h 384"/>
                <a:gd name="T10" fmla="*/ 967740000 w 410"/>
                <a:gd name="T11" fmla="*/ 166330313 h 384"/>
                <a:gd name="T12" fmla="*/ 932457813 w 410"/>
                <a:gd name="T13" fmla="*/ 246975313 h 384"/>
                <a:gd name="T14" fmla="*/ 887095000 w 410"/>
                <a:gd name="T15" fmla="*/ 322580000 h 384"/>
                <a:gd name="T16" fmla="*/ 841732188 w 410"/>
                <a:gd name="T17" fmla="*/ 393144375 h 384"/>
                <a:gd name="T18" fmla="*/ 791329063 w 410"/>
                <a:gd name="T19" fmla="*/ 463708750 h 384"/>
                <a:gd name="T20" fmla="*/ 735885625 w 410"/>
                <a:gd name="T21" fmla="*/ 529232813 h 384"/>
                <a:gd name="T22" fmla="*/ 675401875 w 410"/>
                <a:gd name="T23" fmla="*/ 594756875 h 384"/>
                <a:gd name="T24" fmla="*/ 675401875 w 410"/>
                <a:gd name="T25" fmla="*/ 594756875 h 384"/>
                <a:gd name="T26" fmla="*/ 604837500 w 410"/>
                <a:gd name="T27" fmla="*/ 660280938 h 384"/>
                <a:gd name="T28" fmla="*/ 534273125 w 410"/>
                <a:gd name="T29" fmla="*/ 720764688 h 384"/>
                <a:gd name="T30" fmla="*/ 453628125 w 410"/>
                <a:gd name="T31" fmla="*/ 776208125 h 384"/>
                <a:gd name="T32" fmla="*/ 372983125 w 410"/>
                <a:gd name="T33" fmla="*/ 826611250 h 384"/>
                <a:gd name="T34" fmla="*/ 287297813 w 410"/>
                <a:gd name="T35" fmla="*/ 871974063 h 384"/>
                <a:gd name="T36" fmla="*/ 196572188 w 410"/>
                <a:gd name="T37" fmla="*/ 912296563 h 384"/>
                <a:gd name="T38" fmla="*/ 105846563 w 410"/>
                <a:gd name="T39" fmla="*/ 942538438 h 384"/>
                <a:gd name="T40" fmla="*/ 10080625 w 410"/>
                <a:gd name="T41" fmla="*/ 967740000 h 384"/>
                <a:gd name="T42" fmla="*/ 10080625 w 410"/>
                <a:gd name="T43" fmla="*/ 967740000 h 384"/>
                <a:gd name="T44" fmla="*/ 0 w 410"/>
                <a:gd name="T45" fmla="*/ 952619063 h 384"/>
                <a:gd name="T46" fmla="*/ 0 w 410"/>
                <a:gd name="T47" fmla="*/ 952619063 h 384"/>
                <a:gd name="T48" fmla="*/ 110886875 w 410"/>
                <a:gd name="T49" fmla="*/ 922377188 h 384"/>
                <a:gd name="T50" fmla="*/ 216733438 w 410"/>
                <a:gd name="T51" fmla="*/ 882054688 h 384"/>
                <a:gd name="T52" fmla="*/ 216733438 w 410"/>
                <a:gd name="T53" fmla="*/ 882054688 h 384"/>
                <a:gd name="T54" fmla="*/ 277217188 w 410"/>
                <a:gd name="T55" fmla="*/ 851812813 h 384"/>
                <a:gd name="T56" fmla="*/ 337700938 w 410"/>
                <a:gd name="T57" fmla="*/ 821570938 h 384"/>
                <a:gd name="T58" fmla="*/ 398184688 w 410"/>
                <a:gd name="T59" fmla="*/ 786288750 h 384"/>
                <a:gd name="T60" fmla="*/ 453628125 w 410"/>
                <a:gd name="T61" fmla="*/ 751006563 h 384"/>
                <a:gd name="T62" fmla="*/ 509071563 w 410"/>
                <a:gd name="T63" fmla="*/ 710684063 h 384"/>
                <a:gd name="T64" fmla="*/ 564515000 w 410"/>
                <a:gd name="T65" fmla="*/ 670361563 h 384"/>
                <a:gd name="T66" fmla="*/ 614918125 w 410"/>
                <a:gd name="T67" fmla="*/ 624998750 h 384"/>
                <a:gd name="T68" fmla="*/ 660280938 w 410"/>
                <a:gd name="T69" fmla="*/ 579635938 h 384"/>
                <a:gd name="T70" fmla="*/ 660280938 w 410"/>
                <a:gd name="T71" fmla="*/ 579635938 h 384"/>
                <a:gd name="T72" fmla="*/ 705643750 w 410"/>
                <a:gd name="T73" fmla="*/ 529232813 h 384"/>
                <a:gd name="T74" fmla="*/ 751006563 w 410"/>
                <a:gd name="T75" fmla="*/ 478829688 h 384"/>
                <a:gd name="T76" fmla="*/ 791329063 w 410"/>
                <a:gd name="T77" fmla="*/ 428426563 h 384"/>
                <a:gd name="T78" fmla="*/ 831651563 w 410"/>
                <a:gd name="T79" fmla="*/ 372983125 h 384"/>
                <a:gd name="T80" fmla="*/ 866933750 w 410"/>
                <a:gd name="T81" fmla="*/ 317539688 h 384"/>
                <a:gd name="T82" fmla="*/ 902215938 w 410"/>
                <a:gd name="T83" fmla="*/ 257055938 h 384"/>
                <a:gd name="T84" fmla="*/ 932457813 w 410"/>
                <a:gd name="T85" fmla="*/ 196572188 h 384"/>
                <a:gd name="T86" fmla="*/ 962699688 w 410"/>
                <a:gd name="T87" fmla="*/ 136088438 h 384"/>
                <a:gd name="T88" fmla="*/ 962699688 w 410"/>
                <a:gd name="T89" fmla="*/ 136088438 h 384"/>
                <a:gd name="T90" fmla="*/ 987901250 w 410"/>
                <a:gd name="T91" fmla="*/ 70564375 h 384"/>
                <a:gd name="T92" fmla="*/ 1013102813 w 410"/>
                <a:gd name="T93" fmla="*/ 0 h 384"/>
                <a:gd name="T94" fmla="*/ 1013102813 w 410"/>
                <a:gd name="T95" fmla="*/ 0 h 38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10" h="384">
                  <a:moveTo>
                    <a:pt x="402" y="0"/>
                  </a:moveTo>
                  <a:lnTo>
                    <a:pt x="402" y="0"/>
                  </a:lnTo>
                  <a:lnTo>
                    <a:pt x="410" y="0"/>
                  </a:lnTo>
                  <a:lnTo>
                    <a:pt x="398" y="34"/>
                  </a:lnTo>
                  <a:lnTo>
                    <a:pt x="384" y="66"/>
                  </a:lnTo>
                  <a:lnTo>
                    <a:pt x="370" y="98"/>
                  </a:lnTo>
                  <a:lnTo>
                    <a:pt x="352" y="128"/>
                  </a:lnTo>
                  <a:lnTo>
                    <a:pt x="334" y="156"/>
                  </a:lnTo>
                  <a:lnTo>
                    <a:pt x="314" y="184"/>
                  </a:lnTo>
                  <a:lnTo>
                    <a:pt x="292" y="210"/>
                  </a:lnTo>
                  <a:lnTo>
                    <a:pt x="268" y="236"/>
                  </a:lnTo>
                  <a:lnTo>
                    <a:pt x="240" y="262"/>
                  </a:lnTo>
                  <a:lnTo>
                    <a:pt x="212" y="286"/>
                  </a:lnTo>
                  <a:lnTo>
                    <a:pt x="180" y="308"/>
                  </a:lnTo>
                  <a:lnTo>
                    <a:pt x="148" y="328"/>
                  </a:lnTo>
                  <a:lnTo>
                    <a:pt x="114" y="346"/>
                  </a:lnTo>
                  <a:lnTo>
                    <a:pt x="78" y="362"/>
                  </a:lnTo>
                  <a:lnTo>
                    <a:pt x="42" y="374"/>
                  </a:lnTo>
                  <a:lnTo>
                    <a:pt x="4" y="384"/>
                  </a:lnTo>
                  <a:lnTo>
                    <a:pt x="0" y="378"/>
                  </a:lnTo>
                  <a:lnTo>
                    <a:pt x="44" y="366"/>
                  </a:lnTo>
                  <a:lnTo>
                    <a:pt x="86" y="350"/>
                  </a:lnTo>
                  <a:lnTo>
                    <a:pt x="110" y="338"/>
                  </a:lnTo>
                  <a:lnTo>
                    <a:pt x="134" y="326"/>
                  </a:lnTo>
                  <a:lnTo>
                    <a:pt x="158" y="312"/>
                  </a:lnTo>
                  <a:lnTo>
                    <a:pt x="180" y="298"/>
                  </a:lnTo>
                  <a:lnTo>
                    <a:pt x="202" y="282"/>
                  </a:lnTo>
                  <a:lnTo>
                    <a:pt x="224" y="266"/>
                  </a:lnTo>
                  <a:lnTo>
                    <a:pt x="244" y="248"/>
                  </a:lnTo>
                  <a:lnTo>
                    <a:pt x="262" y="230"/>
                  </a:lnTo>
                  <a:lnTo>
                    <a:pt x="280" y="210"/>
                  </a:lnTo>
                  <a:lnTo>
                    <a:pt x="298" y="190"/>
                  </a:lnTo>
                  <a:lnTo>
                    <a:pt x="314" y="170"/>
                  </a:lnTo>
                  <a:lnTo>
                    <a:pt x="330" y="148"/>
                  </a:lnTo>
                  <a:lnTo>
                    <a:pt x="344" y="126"/>
                  </a:lnTo>
                  <a:lnTo>
                    <a:pt x="358" y="102"/>
                  </a:lnTo>
                  <a:lnTo>
                    <a:pt x="370" y="78"/>
                  </a:lnTo>
                  <a:lnTo>
                    <a:pt x="382" y="54"/>
                  </a:lnTo>
                  <a:lnTo>
                    <a:pt x="392" y="28"/>
                  </a:lnTo>
                  <a:lnTo>
                    <a:pt x="402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5" name="Freeform 214"/>
            <p:cNvSpPr>
              <a:spLocks/>
            </p:cNvSpPr>
            <p:nvPr/>
          </p:nvSpPr>
          <p:spPr bwMode="auto">
            <a:xfrm>
              <a:off x="3795713" y="4510088"/>
              <a:ext cx="609600" cy="558800"/>
            </a:xfrm>
            <a:custGeom>
              <a:avLst/>
              <a:gdLst>
                <a:gd name="T0" fmla="*/ 947578750 w 384"/>
                <a:gd name="T1" fmla="*/ 0 h 352"/>
                <a:gd name="T2" fmla="*/ 947578750 w 384"/>
                <a:gd name="T3" fmla="*/ 0 h 352"/>
                <a:gd name="T4" fmla="*/ 967740000 w 384"/>
                <a:gd name="T5" fmla="*/ 5040313 h 352"/>
                <a:gd name="T6" fmla="*/ 967740000 w 384"/>
                <a:gd name="T7" fmla="*/ 5040313 h 352"/>
                <a:gd name="T8" fmla="*/ 937498125 w 384"/>
                <a:gd name="T9" fmla="*/ 85685313 h 352"/>
                <a:gd name="T10" fmla="*/ 907256250 w 384"/>
                <a:gd name="T11" fmla="*/ 166330313 h 352"/>
                <a:gd name="T12" fmla="*/ 866933750 w 384"/>
                <a:gd name="T13" fmla="*/ 241935000 h 352"/>
                <a:gd name="T14" fmla="*/ 821570938 w 384"/>
                <a:gd name="T15" fmla="*/ 312499375 h 352"/>
                <a:gd name="T16" fmla="*/ 776208125 w 384"/>
                <a:gd name="T17" fmla="*/ 383063750 h 352"/>
                <a:gd name="T18" fmla="*/ 720764688 w 384"/>
                <a:gd name="T19" fmla="*/ 448587813 h 352"/>
                <a:gd name="T20" fmla="*/ 665321250 w 384"/>
                <a:gd name="T21" fmla="*/ 514111875 h 352"/>
                <a:gd name="T22" fmla="*/ 604837500 w 384"/>
                <a:gd name="T23" fmla="*/ 569555313 h 352"/>
                <a:gd name="T24" fmla="*/ 539313438 w 384"/>
                <a:gd name="T25" fmla="*/ 624998750 h 352"/>
                <a:gd name="T26" fmla="*/ 473789375 w 384"/>
                <a:gd name="T27" fmla="*/ 675401875 h 352"/>
                <a:gd name="T28" fmla="*/ 403225000 w 384"/>
                <a:gd name="T29" fmla="*/ 725805000 h 352"/>
                <a:gd name="T30" fmla="*/ 327620313 w 384"/>
                <a:gd name="T31" fmla="*/ 766127500 h 352"/>
                <a:gd name="T32" fmla="*/ 252015625 w 384"/>
                <a:gd name="T33" fmla="*/ 806450000 h 352"/>
                <a:gd name="T34" fmla="*/ 171370625 w 384"/>
                <a:gd name="T35" fmla="*/ 836691875 h 352"/>
                <a:gd name="T36" fmla="*/ 90725625 w 384"/>
                <a:gd name="T37" fmla="*/ 866933750 h 352"/>
                <a:gd name="T38" fmla="*/ 5040313 w 384"/>
                <a:gd name="T39" fmla="*/ 887095000 h 352"/>
                <a:gd name="T40" fmla="*/ 5040313 w 384"/>
                <a:gd name="T41" fmla="*/ 887095000 h 352"/>
                <a:gd name="T42" fmla="*/ 0 w 384"/>
                <a:gd name="T43" fmla="*/ 866933750 h 352"/>
                <a:gd name="T44" fmla="*/ 0 w 384"/>
                <a:gd name="T45" fmla="*/ 866933750 h 352"/>
                <a:gd name="T46" fmla="*/ 110886875 w 384"/>
                <a:gd name="T47" fmla="*/ 836691875 h 352"/>
                <a:gd name="T48" fmla="*/ 216733438 w 384"/>
                <a:gd name="T49" fmla="*/ 796369375 h 352"/>
                <a:gd name="T50" fmla="*/ 216733438 w 384"/>
                <a:gd name="T51" fmla="*/ 796369375 h 352"/>
                <a:gd name="T52" fmla="*/ 277217188 w 384"/>
                <a:gd name="T53" fmla="*/ 771167813 h 352"/>
                <a:gd name="T54" fmla="*/ 332660625 w 384"/>
                <a:gd name="T55" fmla="*/ 740925938 h 352"/>
                <a:gd name="T56" fmla="*/ 383063750 w 384"/>
                <a:gd name="T57" fmla="*/ 710684063 h 352"/>
                <a:gd name="T58" fmla="*/ 438507188 w 384"/>
                <a:gd name="T59" fmla="*/ 680442188 h 352"/>
                <a:gd name="T60" fmla="*/ 539313438 w 384"/>
                <a:gd name="T61" fmla="*/ 604837500 h 352"/>
                <a:gd name="T62" fmla="*/ 630039063 w 384"/>
                <a:gd name="T63" fmla="*/ 519152188 h 352"/>
                <a:gd name="T64" fmla="*/ 630039063 w 384"/>
                <a:gd name="T65" fmla="*/ 519152188 h 352"/>
                <a:gd name="T66" fmla="*/ 715724375 w 384"/>
                <a:gd name="T67" fmla="*/ 428426563 h 352"/>
                <a:gd name="T68" fmla="*/ 791329063 w 384"/>
                <a:gd name="T69" fmla="*/ 327620313 h 352"/>
                <a:gd name="T70" fmla="*/ 821570938 w 384"/>
                <a:gd name="T71" fmla="*/ 272176875 h 352"/>
                <a:gd name="T72" fmla="*/ 856853125 w 384"/>
                <a:gd name="T73" fmla="*/ 221773750 h 352"/>
                <a:gd name="T74" fmla="*/ 882054688 w 384"/>
                <a:gd name="T75" fmla="*/ 161290000 h 352"/>
                <a:gd name="T76" fmla="*/ 907256250 w 384"/>
                <a:gd name="T77" fmla="*/ 105846563 h 352"/>
                <a:gd name="T78" fmla="*/ 907256250 w 384"/>
                <a:gd name="T79" fmla="*/ 105846563 h 352"/>
                <a:gd name="T80" fmla="*/ 947578750 w 384"/>
                <a:gd name="T81" fmla="*/ 0 h 352"/>
                <a:gd name="T82" fmla="*/ 947578750 w 384"/>
                <a:gd name="T83" fmla="*/ 0 h 35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84" h="352">
                  <a:moveTo>
                    <a:pt x="376" y="0"/>
                  </a:moveTo>
                  <a:lnTo>
                    <a:pt x="376" y="0"/>
                  </a:lnTo>
                  <a:lnTo>
                    <a:pt x="384" y="2"/>
                  </a:lnTo>
                  <a:lnTo>
                    <a:pt x="372" y="34"/>
                  </a:lnTo>
                  <a:lnTo>
                    <a:pt x="360" y="66"/>
                  </a:lnTo>
                  <a:lnTo>
                    <a:pt x="344" y="96"/>
                  </a:lnTo>
                  <a:lnTo>
                    <a:pt x="326" y="124"/>
                  </a:lnTo>
                  <a:lnTo>
                    <a:pt x="308" y="152"/>
                  </a:lnTo>
                  <a:lnTo>
                    <a:pt x="286" y="178"/>
                  </a:lnTo>
                  <a:lnTo>
                    <a:pt x="264" y="204"/>
                  </a:lnTo>
                  <a:lnTo>
                    <a:pt x="240" y="226"/>
                  </a:lnTo>
                  <a:lnTo>
                    <a:pt x="214" y="248"/>
                  </a:lnTo>
                  <a:lnTo>
                    <a:pt x="188" y="268"/>
                  </a:lnTo>
                  <a:lnTo>
                    <a:pt x="160" y="288"/>
                  </a:lnTo>
                  <a:lnTo>
                    <a:pt x="130" y="304"/>
                  </a:lnTo>
                  <a:lnTo>
                    <a:pt x="100" y="320"/>
                  </a:lnTo>
                  <a:lnTo>
                    <a:pt x="68" y="332"/>
                  </a:lnTo>
                  <a:lnTo>
                    <a:pt x="36" y="344"/>
                  </a:lnTo>
                  <a:lnTo>
                    <a:pt x="2" y="352"/>
                  </a:lnTo>
                  <a:lnTo>
                    <a:pt x="0" y="344"/>
                  </a:lnTo>
                  <a:lnTo>
                    <a:pt x="44" y="332"/>
                  </a:lnTo>
                  <a:lnTo>
                    <a:pt x="86" y="316"/>
                  </a:lnTo>
                  <a:lnTo>
                    <a:pt x="110" y="306"/>
                  </a:lnTo>
                  <a:lnTo>
                    <a:pt x="132" y="294"/>
                  </a:lnTo>
                  <a:lnTo>
                    <a:pt x="152" y="282"/>
                  </a:lnTo>
                  <a:lnTo>
                    <a:pt x="174" y="270"/>
                  </a:lnTo>
                  <a:lnTo>
                    <a:pt x="214" y="240"/>
                  </a:lnTo>
                  <a:lnTo>
                    <a:pt x="250" y="206"/>
                  </a:lnTo>
                  <a:lnTo>
                    <a:pt x="284" y="170"/>
                  </a:lnTo>
                  <a:lnTo>
                    <a:pt x="314" y="130"/>
                  </a:lnTo>
                  <a:lnTo>
                    <a:pt x="326" y="108"/>
                  </a:lnTo>
                  <a:lnTo>
                    <a:pt x="340" y="88"/>
                  </a:lnTo>
                  <a:lnTo>
                    <a:pt x="350" y="64"/>
                  </a:lnTo>
                  <a:lnTo>
                    <a:pt x="360" y="42"/>
                  </a:lnTo>
                  <a:lnTo>
                    <a:pt x="37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6" name="Freeform 215"/>
            <p:cNvSpPr>
              <a:spLocks/>
            </p:cNvSpPr>
            <p:nvPr/>
          </p:nvSpPr>
          <p:spPr bwMode="auto">
            <a:xfrm>
              <a:off x="3767138" y="4503738"/>
              <a:ext cx="574675" cy="504825"/>
            </a:xfrm>
            <a:custGeom>
              <a:avLst/>
              <a:gdLst>
                <a:gd name="T0" fmla="*/ 892135313 w 362"/>
                <a:gd name="T1" fmla="*/ 0 h 318"/>
                <a:gd name="T2" fmla="*/ 892135313 w 362"/>
                <a:gd name="T3" fmla="*/ 0 h 318"/>
                <a:gd name="T4" fmla="*/ 912296563 w 362"/>
                <a:gd name="T5" fmla="*/ 5040313 h 318"/>
                <a:gd name="T6" fmla="*/ 912296563 w 362"/>
                <a:gd name="T7" fmla="*/ 5040313 h 318"/>
                <a:gd name="T8" fmla="*/ 882054688 w 362"/>
                <a:gd name="T9" fmla="*/ 75604688 h 318"/>
                <a:gd name="T10" fmla="*/ 851812813 w 362"/>
                <a:gd name="T11" fmla="*/ 151209375 h 318"/>
                <a:gd name="T12" fmla="*/ 811490313 w 362"/>
                <a:gd name="T13" fmla="*/ 216733438 h 318"/>
                <a:gd name="T14" fmla="*/ 771167813 w 362"/>
                <a:gd name="T15" fmla="*/ 287297813 h 318"/>
                <a:gd name="T16" fmla="*/ 725805000 w 362"/>
                <a:gd name="T17" fmla="*/ 347781563 h 318"/>
                <a:gd name="T18" fmla="*/ 675401875 w 362"/>
                <a:gd name="T19" fmla="*/ 408265313 h 318"/>
                <a:gd name="T20" fmla="*/ 624998750 w 362"/>
                <a:gd name="T21" fmla="*/ 468749063 h 318"/>
                <a:gd name="T22" fmla="*/ 569555313 w 362"/>
                <a:gd name="T23" fmla="*/ 519152188 h 318"/>
                <a:gd name="T24" fmla="*/ 509071563 w 362"/>
                <a:gd name="T25" fmla="*/ 569555313 h 318"/>
                <a:gd name="T26" fmla="*/ 443547500 w 362"/>
                <a:gd name="T27" fmla="*/ 614918125 h 318"/>
                <a:gd name="T28" fmla="*/ 378023438 w 362"/>
                <a:gd name="T29" fmla="*/ 660280938 h 318"/>
                <a:gd name="T30" fmla="*/ 307459063 w 362"/>
                <a:gd name="T31" fmla="*/ 695563125 h 318"/>
                <a:gd name="T32" fmla="*/ 236894688 w 362"/>
                <a:gd name="T33" fmla="*/ 730845313 h 318"/>
                <a:gd name="T34" fmla="*/ 166330313 w 362"/>
                <a:gd name="T35" fmla="*/ 761087188 h 318"/>
                <a:gd name="T36" fmla="*/ 85685313 w 362"/>
                <a:gd name="T37" fmla="*/ 786288750 h 318"/>
                <a:gd name="T38" fmla="*/ 10080625 w 362"/>
                <a:gd name="T39" fmla="*/ 801409688 h 318"/>
                <a:gd name="T40" fmla="*/ 10080625 w 362"/>
                <a:gd name="T41" fmla="*/ 801409688 h 318"/>
                <a:gd name="T42" fmla="*/ 0 w 362"/>
                <a:gd name="T43" fmla="*/ 786288750 h 318"/>
                <a:gd name="T44" fmla="*/ 0 w 362"/>
                <a:gd name="T45" fmla="*/ 786288750 h 318"/>
                <a:gd name="T46" fmla="*/ 115927188 w 362"/>
                <a:gd name="T47" fmla="*/ 756046875 h 318"/>
                <a:gd name="T48" fmla="*/ 221773750 w 362"/>
                <a:gd name="T49" fmla="*/ 715724375 h 318"/>
                <a:gd name="T50" fmla="*/ 221773750 w 362"/>
                <a:gd name="T51" fmla="*/ 715724375 h 318"/>
                <a:gd name="T52" fmla="*/ 327620313 w 362"/>
                <a:gd name="T53" fmla="*/ 665321250 h 318"/>
                <a:gd name="T54" fmla="*/ 428426563 w 362"/>
                <a:gd name="T55" fmla="*/ 604837500 h 318"/>
                <a:gd name="T56" fmla="*/ 519152188 w 362"/>
                <a:gd name="T57" fmla="*/ 534273125 h 318"/>
                <a:gd name="T58" fmla="*/ 604837500 w 362"/>
                <a:gd name="T59" fmla="*/ 458668438 h 318"/>
                <a:gd name="T60" fmla="*/ 604837500 w 362"/>
                <a:gd name="T61" fmla="*/ 458668438 h 318"/>
                <a:gd name="T62" fmla="*/ 680442188 w 362"/>
                <a:gd name="T63" fmla="*/ 372983125 h 318"/>
                <a:gd name="T64" fmla="*/ 751006563 w 362"/>
                <a:gd name="T65" fmla="*/ 282257500 h 318"/>
                <a:gd name="T66" fmla="*/ 811490313 w 362"/>
                <a:gd name="T67" fmla="*/ 181451250 h 318"/>
                <a:gd name="T68" fmla="*/ 861893438 w 362"/>
                <a:gd name="T69" fmla="*/ 75604688 h 318"/>
                <a:gd name="T70" fmla="*/ 861893438 w 362"/>
                <a:gd name="T71" fmla="*/ 75604688 h 318"/>
                <a:gd name="T72" fmla="*/ 892135313 w 362"/>
                <a:gd name="T73" fmla="*/ 0 h 318"/>
                <a:gd name="T74" fmla="*/ 892135313 w 362"/>
                <a:gd name="T75" fmla="*/ 0 h 3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2" h="318">
                  <a:moveTo>
                    <a:pt x="354" y="0"/>
                  </a:moveTo>
                  <a:lnTo>
                    <a:pt x="354" y="0"/>
                  </a:lnTo>
                  <a:lnTo>
                    <a:pt x="362" y="2"/>
                  </a:lnTo>
                  <a:lnTo>
                    <a:pt x="350" y="30"/>
                  </a:lnTo>
                  <a:lnTo>
                    <a:pt x="338" y="60"/>
                  </a:lnTo>
                  <a:lnTo>
                    <a:pt x="322" y="86"/>
                  </a:lnTo>
                  <a:lnTo>
                    <a:pt x="306" y="114"/>
                  </a:lnTo>
                  <a:lnTo>
                    <a:pt x="288" y="138"/>
                  </a:lnTo>
                  <a:lnTo>
                    <a:pt x="268" y="162"/>
                  </a:lnTo>
                  <a:lnTo>
                    <a:pt x="248" y="186"/>
                  </a:lnTo>
                  <a:lnTo>
                    <a:pt x="226" y="206"/>
                  </a:lnTo>
                  <a:lnTo>
                    <a:pt x="202" y="226"/>
                  </a:lnTo>
                  <a:lnTo>
                    <a:pt x="176" y="244"/>
                  </a:lnTo>
                  <a:lnTo>
                    <a:pt x="150" y="262"/>
                  </a:lnTo>
                  <a:lnTo>
                    <a:pt x="122" y="276"/>
                  </a:lnTo>
                  <a:lnTo>
                    <a:pt x="94" y="290"/>
                  </a:lnTo>
                  <a:lnTo>
                    <a:pt x="66" y="302"/>
                  </a:lnTo>
                  <a:lnTo>
                    <a:pt x="34" y="312"/>
                  </a:lnTo>
                  <a:lnTo>
                    <a:pt x="4" y="318"/>
                  </a:lnTo>
                  <a:lnTo>
                    <a:pt x="0" y="312"/>
                  </a:lnTo>
                  <a:lnTo>
                    <a:pt x="46" y="300"/>
                  </a:lnTo>
                  <a:lnTo>
                    <a:pt x="88" y="284"/>
                  </a:lnTo>
                  <a:lnTo>
                    <a:pt x="130" y="264"/>
                  </a:lnTo>
                  <a:lnTo>
                    <a:pt x="170" y="240"/>
                  </a:lnTo>
                  <a:lnTo>
                    <a:pt x="206" y="212"/>
                  </a:lnTo>
                  <a:lnTo>
                    <a:pt x="240" y="182"/>
                  </a:lnTo>
                  <a:lnTo>
                    <a:pt x="270" y="148"/>
                  </a:lnTo>
                  <a:lnTo>
                    <a:pt x="298" y="112"/>
                  </a:lnTo>
                  <a:lnTo>
                    <a:pt x="322" y="72"/>
                  </a:lnTo>
                  <a:lnTo>
                    <a:pt x="342" y="30"/>
                  </a:lnTo>
                  <a:lnTo>
                    <a:pt x="35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7" name="Freeform 216"/>
            <p:cNvSpPr>
              <a:spLocks/>
            </p:cNvSpPr>
            <p:nvPr/>
          </p:nvSpPr>
          <p:spPr bwMode="auto">
            <a:xfrm>
              <a:off x="3744913" y="4494213"/>
              <a:ext cx="533400" cy="454025"/>
            </a:xfrm>
            <a:custGeom>
              <a:avLst/>
              <a:gdLst>
                <a:gd name="T0" fmla="*/ 826611250 w 336"/>
                <a:gd name="T1" fmla="*/ 0 h 286"/>
                <a:gd name="T2" fmla="*/ 826611250 w 336"/>
                <a:gd name="T3" fmla="*/ 0 h 286"/>
                <a:gd name="T4" fmla="*/ 846772500 w 336"/>
                <a:gd name="T5" fmla="*/ 5040313 h 286"/>
                <a:gd name="T6" fmla="*/ 846772500 w 336"/>
                <a:gd name="T7" fmla="*/ 5040313 h 286"/>
                <a:gd name="T8" fmla="*/ 821570938 w 336"/>
                <a:gd name="T9" fmla="*/ 60483750 h 286"/>
                <a:gd name="T10" fmla="*/ 796369375 w 336"/>
                <a:gd name="T11" fmla="*/ 120967500 h 286"/>
                <a:gd name="T12" fmla="*/ 766127500 w 336"/>
                <a:gd name="T13" fmla="*/ 171370625 h 286"/>
                <a:gd name="T14" fmla="*/ 735885625 w 336"/>
                <a:gd name="T15" fmla="*/ 226814063 h 286"/>
                <a:gd name="T16" fmla="*/ 700603438 w 336"/>
                <a:gd name="T17" fmla="*/ 277217188 h 286"/>
                <a:gd name="T18" fmla="*/ 665321250 w 336"/>
                <a:gd name="T19" fmla="*/ 327620313 h 286"/>
                <a:gd name="T20" fmla="*/ 624998750 w 336"/>
                <a:gd name="T21" fmla="*/ 372983125 h 286"/>
                <a:gd name="T22" fmla="*/ 584676250 w 336"/>
                <a:gd name="T23" fmla="*/ 418345938 h 286"/>
                <a:gd name="T24" fmla="*/ 584676250 w 336"/>
                <a:gd name="T25" fmla="*/ 418345938 h 286"/>
                <a:gd name="T26" fmla="*/ 524192500 w 336"/>
                <a:gd name="T27" fmla="*/ 473789375 h 286"/>
                <a:gd name="T28" fmla="*/ 458668438 w 336"/>
                <a:gd name="T29" fmla="*/ 524192500 h 286"/>
                <a:gd name="T30" fmla="*/ 393144375 w 336"/>
                <a:gd name="T31" fmla="*/ 569555313 h 286"/>
                <a:gd name="T32" fmla="*/ 322580000 w 336"/>
                <a:gd name="T33" fmla="*/ 609877813 h 286"/>
                <a:gd name="T34" fmla="*/ 246975313 w 336"/>
                <a:gd name="T35" fmla="*/ 645160000 h 286"/>
                <a:gd name="T36" fmla="*/ 171370625 w 336"/>
                <a:gd name="T37" fmla="*/ 680442188 h 286"/>
                <a:gd name="T38" fmla="*/ 90725625 w 336"/>
                <a:gd name="T39" fmla="*/ 705643750 h 286"/>
                <a:gd name="T40" fmla="*/ 5040313 w 336"/>
                <a:gd name="T41" fmla="*/ 720764688 h 286"/>
                <a:gd name="T42" fmla="*/ 5040313 w 336"/>
                <a:gd name="T43" fmla="*/ 720764688 h 286"/>
                <a:gd name="T44" fmla="*/ 0 w 336"/>
                <a:gd name="T45" fmla="*/ 705643750 h 286"/>
                <a:gd name="T46" fmla="*/ 0 w 336"/>
                <a:gd name="T47" fmla="*/ 705643750 h 286"/>
                <a:gd name="T48" fmla="*/ 55443438 w 336"/>
                <a:gd name="T49" fmla="*/ 690522813 h 286"/>
                <a:gd name="T50" fmla="*/ 110886875 w 336"/>
                <a:gd name="T51" fmla="*/ 675401875 h 286"/>
                <a:gd name="T52" fmla="*/ 221773750 w 336"/>
                <a:gd name="T53" fmla="*/ 635079375 h 286"/>
                <a:gd name="T54" fmla="*/ 221773750 w 336"/>
                <a:gd name="T55" fmla="*/ 635079375 h 286"/>
                <a:gd name="T56" fmla="*/ 317539688 w 336"/>
                <a:gd name="T57" fmla="*/ 589716563 h 286"/>
                <a:gd name="T58" fmla="*/ 408265313 w 336"/>
                <a:gd name="T59" fmla="*/ 534273125 h 286"/>
                <a:gd name="T60" fmla="*/ 488910313 w 336"/>
                <a:gd name="T61" fmla="*/ 473789375 h 286"/>
                <a:gd name="T62" fmla="*/ 569555313 w 336"/>
                <a:gd name="T63" fmla="*/ 403225000 h 286"/>
                <a:gd name="T64" fmla="*/ 569555313 w 336"/>
                <a:gd name="T65" fmla="*/ 403225000 h 286"/>
                <a:gd name="T66" fmla="*/ 640119688 w 336"/>
                <a:gd name="T67" fmla="*/ 322580000 h 286"/>
                <a:gd name="T68" fmla="*/ 700603438 w 336"/>
                <a:gd name="T69" fmla="*/ 236894688 h 286"/>
                <a:gd name="T70" fmla="*/ 756046875 w 336"/>
                <a:gd name="T71" fmla="*/ 146169063 h 286"/>
                <a:gd name="T72" fmla="*/ 806450000 w 336"/>
                <a:gd name="T73" fmla="*/ 50403125 h 286"/>
                <a:gd name="T74" fmla="*/ 806450000 w 336"/>
                <a:gd name="T75" fmla="*/ 50403125 h 286"/>
                <a:gd name="T76" fmla="*/ 826611250 w 336"/>
                <a:gd name="T77" fmla="*/ 0 h 286"/>
                <a:gd name="T78" fmla="*/ 826611250 w 336"/>
                <a:gd name="T79" fmla="*/ 0 h 28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6" h="286">
                  <a:moveTo>
                    <a:pt x="328" y="0"/>
                  </a:moveTo>
                  <a:lnTo>
                    <a:pt x="328" y="0"/>
                  </a:lnTo>
                  <a:lnTo>
                    <a:pt x="336" y="2"/>
                  </a:lnTo>
                  <a:lnTo>
                    <a:pt x="326" y="24"/>
                  </a:lnTo>
                  <a:lnTo>
                    <a:pt x="316" y="48"/>
                  </a:lnTo>
                  <a:lnTo>
                    <a:pt x="304" y="68"/>
                  </a:lnTo>
                  <a:lnTo>
                    <a:pt x="292" y="90"/>
                  </a:lnTo>
                  <a:lnTo>
                    <a:pt x="278" y="110"/>
                  </a:lnTo>
                  <a:lnTo>
                    <a:pt x="264" y="130"/>
                  </a:lnTo>
                  <a:lnTo>
                    <a:pt x="248" y="148"/>
                  </a:lnTo>
                  <a:lnTo>
                    <a:pt x="232" y="166"/>
                  </a:lnTo>
                  <a:lnTo>
                    <a:pt x="208" y="188"/>
                  </a:lnTo>
                  <a:lnTo>
                    <a:pt x="182" y="208"/>
                  </a:lnTo>
                  <a:lnTo>
                    <a:pt x="156" y="226"/>
                  </a:lnTo>
                  <a:lnTo>
                    <a:pt x="128" y="242"/>
                  </a:lnTo>
                  <a:lnTo>
                    <a:pt x="98" y="256"/>
                  </a:lnTo>
                  <a:lnTo>
                    <a:pt x="68" y="270"/>
                  </a:lnTo>
                  <a:lnTo>
                    <a:pt x="36" y="280"/>
                  </a:lnTo>
                  <a:lnTo>
                    <a:pt x="2" y="286"/>
                  </a:lnTo>
                  <a:lnTo>
                    <a:pt x="0" y="280"/>
                  </a:lnTo>
                  <a:lnTo>
                    <a:pt x="22" y="274"/>
                  </a:lnTo>
                  <a:lnTo>
                    <a:pt x="44" y="268"/>
                  </a:lnTo>
                  <a:lnTo>
                    <a:pt x="88" y="252"/>
                  </a:lnTo>
                  <a:lnTo>
                    <a:pt x="126" y="234"/>
                  </a:lnTo>
                  <a:lnTo>
                    <a:pt x="162" y="212"/>
                  </a:lnTo>
                  <a:lnTo>
                    <a:pt x="194" y="188"/>
                  </a:lnTo>
                  <a:lnTo>
                    <a:pt x="226" y="160"/>
                  </a:lnTo>
                  <a:lnTo>
                    <a:pt x="254" y="128"/>
                  </a:lnTo>
                  <a:lnTo>
                    <a:pt x="278" y="94"/>
                  </a:lnTo>
                  <a:lnTo>
                    <a:pt x="300" y="58"/>
                  </a:lnTo>
                  <a:lnTo>
                    <a:pt x="320" y="20"/>
                  </a:lnTo>
                  <a:lnTo>
                    <a:pt x="32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8" name="Freeform 217"/>
            <p:cNvSpPr>
              <a:spLocks/>
            </p:cNvSpPr>
            <p:nvPr/>
          </p:nvSpPr>
          <p:spPr bwMode="auto">
            <a:xfrm>
              <a:off x="3722688" y="4484688"/>
              <a:ext cx="492125" cy="403225"/>
            </a:xfrm>
            <a:custGeom>
              <a:avLst/>
              <a:gdLst>
                <a:gd name="T0" fmla="*/ 761087188 w 310"/>
                <a:gd name="T1" fmla="*/ 0 h 254"/>
                <a:gd name="T2" fmla="*/ 761087188 w 310"/>
                <a:gd name="T3" fmla="*/ 0 h 254"/>
                <a:gd name="T4" fmla="*/ 781248438 w 310"/>
                <a:gd name="T5" fmla="*/ 0 h 254"/>
                <a:gd name="T6" fmla="*/ 781248438 w 310"/>
                <a:gd name="T7" fmla="*/ 0 h 254"/>
                <a:gd name="T8" fmla="*/ 735885625 w 310"/>
                <a:gd name="T9" fmla="*/ 100806250 h 254"/>
                <a:gd name="T10" fmla="*/ 680442188 w 310"/>
                <a:gd name="T11" fmla="*/ 196572188 h 254"/>
                <a:gd name="T12" fmla="*/ 619958438 w 310"/>
                <a:gd name="T13" fmla="*/ 282257500 h 254"/>
                <a:gd name="T14" fmla="*/ 549394063 w 310"/>
                <a:gd name="T15" fmla="*/ 357862188 h 254"/>
                <a:gd name="T16" fmla="*/ 549394063 w 310"/>
                <a:gd name="T17" fmla="*/ 357862188 h 254"/>
                <a:gd name="T18" fmla="*/ 488910313 w 310"/>
                <a:gd name="T19" fmla="*/ 413305625 h 254"/>
                <a:gd name="T20" fmla="*/ 433466875 w 310"/>
                <a:gd name="T21" fmla="*/ 458668438 h 254"/>
                <a:gd name="T22" fmla="*/ 367942813 w 310"/>
                <a:gd name="T23" fmla="*/ 504031250 h 254"/>
                <a:gd name="T24" fmla="*/ 302418750 w 310"/>
                <a:gd name="T25" fmla="*/ 539313438 h 254"/>
                <a:gd name="T26" fmla="*/ 231854375 w 310"/>
                <a:gd name="T27" fmla="*/ 574595625 h 254"/>
                <a:gd name="T28" fmla="*/ 161290000 w 310"/>
                <a:gd name="T29" fmla="*/ 604837500 h 254"/>
                <a:gd name="T30" fmla="*/ 85685313 w 310"/>
                <a:gd name="T31" fmla="*/ 624998750 h 254"/>
                <a:gd name="T32" fmla="*/ 5040313 w 310"/>
                <a:gd name="T33" fmla="*/ 640119688 h 254"/>
                <a:gd name="T34" fmla="*/ 5040313 w 310"/>
                <a:gd name="T35" fmla="*/ 640119688 h 254"/>
                <a:gd name="T36" fmla="*/ 0 w 310"/>
                <a:gd name="T37" fmla="*/ 624998750 h 254"/>
                <a:gd name="T38" fmla="*/ 0 w 310"/>
                <a:gd name="T39" fmla="*/ 624998750 h 254"/>
                <a:gd name="T40" fmla="*/ 55443438 w 310"/>
                <a:gd name="T41" fmla="*/ 609877813 h 254"/>
                <a:gd name="T42" fmla="*/ 110886875 w 310"/>
                <a:gd name="T43" fmla="*/ 594756875 h 254"/>
                <a:gd name="T44" fmla="*/ 161290000 w 310"/>
                <a:gd name="T45" fmla="*/ 579635938 h 254"/>
                <a:gd name="T46" fmla="*/ 216733438 w 310"/>
                <a:gd name="T47" fmla="*/ 559474688 h 254"/>
                <a:gd name="T48" fmla="*/ 216733438 w 310"/>
                <a:gd name="T49" fmla="*/ 559474688 h 254"/>
                <a:gd name="T50" fmla="*/ 302418750 w 310"/>
                <a:gd name="T51" fmla="*/ 519152188 h 254"/>
                <a:gd name="T52" fmla="*/ 383063750 w 310"/>
                <a:gd name="T53" fmla="*/ 468749063 h 254"/>
                <a:gd name="T54" fmla="*/ 463708750 w 310"/>
                <a:gd name="T55" fmla="*/ 408265313 h 254"/>
                <a:gd name="T56" fmla="*/ 534273125 w 310"/>
                <a:gd name="T57" fmla="*/ 347781563 h 254"/>
                <a:gd name="T58" fmla="*/ 534273125 w 310"/>
                <a:gd name="T59" fmla="*/ 347781563 h 254"/>
                <a:gd name="T60" fmla="*/ 594756875 w 310"/>
                <a:gd name="T61" fmla="*/ 277217188 h 254"/>
                <a:gd name="T62" fmla="*/ 655240625 w 310"/>
                <a:gd name="T63" fmla="*/ 196572188 h 254"/>
                <a:gd name="T64" fmla="*/ 705643750 w 310"/>
                <a:gd name="T65" fmla="*/ 115927188 h 254"/>
                <a:gd name="T66" fmla="*/ 745966250 w 310"/>
                <a:gd name="T67" fmla="*/ 30241875 h 254"/>
                <a:gd name="T68" fmla="*/ 745966250 w 310"/>
                <a:gd name="T69" fmla="*/ 30241875 h 254"/>
                <a:gd name="T70" fmla="*/ 761087188 w 310"/>
                <a:gd name="T71" fmla="*/ 0 h 254"/>
                <a:gd name="T72" fmla="*/ 761087188 w 310"/>
                <a:gd name="T73" fmla="*/ 0 h 25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10" h="254">
                  <a:moveTo>
                    <a:pt x="302" y="0"/>
                  </a:moveTo>
                  <a:lnTo>
                    <a:pt x="302" y="0"/>
                  </a:lnTo>
                  <a:lnTo>
                    <a:pt x="310" y="0"/>
                  </a:lnTo>
                  <a:lnTo>
                    <a:pt x="292" y="40"/>
                  </a:lnTo>
                  <a:lnTo>
                    <a:pt x="270" y="78"/>
                  </a:lnTo>
                  <a:lnTo>
                    <a:pt x="246" y="112"/>
                  </a:lnTo>
                  <a:lnTo>
                    <a:pt x="218" y="142"/>
                  </a:lnTo>
                  <a:lnTo>
                    <a:pt x="194" y="164"/>
                  </a:lnTo>
                  <a:lnTo>
                    <a:pt x="172" y="182"/>
                  </a:lnTo>
                  <a:lnTo>
                    <a:pt x="146" y="200"/>
                  </a:lnTo>
                  <a:lnTo>
                    <a:pt x="120" y="214"/>
                  </a:lnTo>
                  <a:lnTo>
                    <a:pt x="92" y="228"/>
                  </a:lnTo>
                  <a:lnTo>
                    <a:pt x="64" y="240"/>
                  </a:lnTo>
                  <a:lnTo>
                    <a:pt x="34" y="248"/>
                  </a:lnTo>
                  <a:lnTo>
                    <a:pt x="2" y="254"/>
                  </a:lnTo>
                  <a:lnTo>
                    <a:pt x="0" y="248"/>
                  </a:lnTo>
                  <a:lnTo>
                    <a:pt x="22" y="242"/>
                  </a:lnTo>
                  <a:lnTo>
                    <a:pt x="44" y="236"/>
                  </a:lnTo>
                  <a:lnTo>
                    <a:pt x="64" y="230"/>
                  </a:lnTo>
                  <a:lnTo>
                    <a:pt x="86" y="222"/>
                  </a:lnTo>
                  <a:lnTo>
                    <a:pt x="120" y="206"/>
                  </a:lnTo>
                  <a:lnTo>
                    <a:pt x="152" y="186"/>
                  </a:lnTo>
                  <a:lnTo>
                    <a:pt x="184" y="162"/>
                  </a:lnTo>
                  <a:lnTo>
                    <a:pt x="212" y="138"/>
                  </a:lnTo>
                  <a:lnTo>
                    <a:pt x="236" y="110"/>
                  </a:lnTo>
                  <a:lnTo>
                    <a:pt x="260" y="78"/>
                  </a:lnTo>
                  <a:lnTo>
                    <a:pt x="280" y="46"/>
                  </a:lnTo>
                  <a:lnTo>
                    <a:pt x="296" y="12"/>
                  </a:lnTo>
                  <a:lnTo>
                    <a:pt x="302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89" name="Freeform 218"/>
            <p:cNvSpPr>
              <a:spLocks/>
            </p:cNvSpPr>
            <p:nvPr/>
          </p:nvSpPr>
          <p:spPr bwMode="auto">
            <a:xfrm>
              <a:off x="3703638" y="4468813"/>
              <a:ext cx="447675" cy="358775"/>
            </a:xfrm>
            <a:custGeom>
              <a:avLst/>
              <a:gdLst>
                <a:gd name="T0" fmla="*/ 690522813 w 282"/>
                <a:gd name="T1" fmla="*/ 0 h 226"/>
                <a:gd name="T2" fmla="*/ 690522813 w 282"/>
                <a:gd name="T3" fmla="*/ 0 h 226"/>
                <a:gd name="T4" fmla="*/ 710684063 w 282"/>
                <a:gd name="T5" fmla="*/ 5040313 h 226"/>
                <a:gd name="T6" fmla="*/ 710684063 w 282"/>
                <a:gd name="T7" fmla="*/ 5040313 h 226"/>
                <a:gd name="T8" fmla="*/ 670361563 w 282"/>
                <a:gd name="T9" fmla="*/ 90725625 h 226"/>
                <a:gd name="T10" fmla="*/ 624998750 w 282"/>
                <a:gd name="T11" fmla="*/ 171370625 h 226"/>
                <a:gd name="T12" fmla="*/ 569555313 w 282"/>
                <a:gd name="T13" fmla="*/ 246975313 h 226"/>
                <a:gd name="T14" fmla="*/ 504031250 w 282"/>
                <a:gd name="T15" fmla="*/ 312499375 h 226"/>
                <a:gd name="T16" fmla="*/ 504031250 w 282"/>
                <a:gd name="T17" fmla="*/ 312499375 h 226"/>
                <a:gd name="T18" fmla="*/ 453628125 w 282"/>
                <a:gd name="T19" fmla="*/ 362902500 h 226"/>
                <a:gd name="T20" fmla="*/ 398184688 w 282"/>
                <a:gd name="T21" fmla="*/ 403225000 h 226"/>
                <a:gd name="T22" fmla="*/ 337700938 w 282"/>
                <a:gd name="T23" fmla="*/ 443547500 h 226"/>
                <a:gd name="T24" fmla="*/ 277217188 w 282"/>
                <a:gd name="T25" fmla="*/ 478829688 h 226"/>
                <a:gd name="T26" fmla="*/ 211693125 w 282"/>
                <a:gd name="T27" fmla="*/ 509071563 h 226"/>
                <a:gd name="T28" fmla="*/ 146169063 w 282"/>
                <a:gd name="T29" fmla="*/ 534273125 h 226"/>
                <a:gd name="T30" fmla="*/ 75604688 w 282"/>
                <a:gd name="T31" fmla="*/ 554434375 h 226"/>
                <a:gd name="T32" fmla="*/ 5040313 w 282"/>
                <a:gd name="T33" fmla="*/ 569555313 h 226"/>
                <a:gd name="T34" fmla="*/ 5040313 w 282"/>
                <a:gd name="T35" fmla="*/ 569555313 h 226"/>
                <a:gd name="T36" fmla="*/ 0 w 282"/>
                <a:gd name="T37" fmla="*/ 549394063 h 226"/>
                <a:gd name="T38" fmla="*/ 0 w 282"/>
                <a:gd name="T39" fmla="*/ 549394063 h 226"/>
                <a:gd name="T40" fmla="*/ 50403125 w 282"/>
                <a:gd name="T41" fmla="*/ 539313438 h 226"/>
                <a:gd name="T42" fmla="*/ 105846563 w 282"/>
                <a:gd name="T43" fmla="*/ 529232813 h 226"/>
                <a:gd name="T44" fmla="*/ 156249688 w 282"/>
                <a:gd name="T45" fmla="*/ 509071563 h 226"/>
                <a:gd name="T46" fmla="*/ 206652813 w 282"/>
                <a:gd name="T47" fmla="*/ 493950625 h 226"/>
                <a:gd name="T48" fmla="*/ 206652813 w 282"/>
                <a:gd name="T49" fmla="*/ 493950625 h 226"/>
                <a:gd name="T50" fmla="*/ 287297813 w 282"/>
                <a:gd name="T51" fmla="*/ 453628125 h 226"/>
                <a:gd name="T52" fmla="*/ 357862188 w 282"/>
                <a:gd name="T53" fmla="*/ 408265313 h 226"/>
                <a:gd name="T54" fmla="*/ 428426563 w 282"/>
                <a:gd name="T55" fmla="*/ 357862188 h 226"/>
                <a:gd name="T56" fmla="*/ 493950625 w 282"/>
                <a:gd name="T57" fmla="*/ 297378438 h 226"/>
                <a:gd name="T58" fmla="*/ 493950625 w 282"/>
                <a:gd name="T59" fmla="*/ 297378438 h 226"/>
                <a:gd name="T60" fmla="*/ 549394063 w 282"/>
                <a:gd name="T61" fmla="*/ 236894688 h 226"/>
                <a:gd name="T62" fmla="*/ 599797188 w 282"/>
                <a:gd name="T63" fmla="*/ 166330313 h 226"/>
                <a:gd name="T64" fmla="*/ 645160000 w 282"/>
                <a:gd name="T65" fmla="*/ 90725625 h 226"/>
                <a:gd name="T66" fmla="*/ 685482500 w 282"/>
                <a:gd name="T67" fmla="*/ 15120938 h 226"/>
                <a:gd name="T68" fmla="*/ 685482500 w 282"/>
                <a:gd name="T69" fmla="*/ 15120938 h 226"/>
                <a:gd name="T70" fmla="*/ 690522813 w 282"/>
                <a:gd name="T71" fmla="*/ 0 h 226"/>
                <a:gd name="T72" fmla="*/ 690522813 w 282"/>
                <a:gd name="T73" fmla="*/ 0 h 2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82" h="226">
                  <a:moveTo>
                    <a:pt x="274" y="0"/>
                  </a:moveTo>
                  <a:lnTo>
                    <a:pt x="274" y="0"/>
                  </a:lnTo>
                  <a:lnTo>
                    <a:pt x="282" y="2"/>
                  </a:lnTo>
                  <a:lnTo>
                    <a:pt x="266" y="36"/>
                  </a:lnTo>
                  <a:lnTo>
                    <a:pt x="248" y="68"/>
                  </a:lnTo>
                  <a:lnTo>
                    <a:pt x="226" y="98"/>
                  </a:lnTo>
                  <a:lnTo>
                    <a:pt x="200" y="124"/>
                  </a:lnTo>
                  <a:lnTo>
                    <a:pt x="180" y="144"/>
                  </a:lnTo>
                  <a:lnTo>
                    <a:pt x="158" y="160"/>
                  </a:lnTo>
                  <a:lnTo>
                    <a:pt x="134" y="176"/>
                  </a:lnTo>
                  <a:lnTo>
                    <a:pt x="110" y="190"/>
                  </a:lnTo>
                  <a:lnTo>
                    <a:pt x="84" y="202"/>
                  </a:lnTo>
                  <a:lnTo>
                    <a:pt x="58" y="212"/>
                  </a:lnTo>
                  <a:lnTo>
                    <a:pt x="30" y="220"/>
                  </a:lnTo>
                  <a:lnTo>
                    <a:pt x="2" y="226"/>
                  </a:lnTo>
                  <a:lnTo>
                    <a:pt x="0" y="218"/>
                  </a:lnTo>
                  <a:lnTo>
                    <a:pt x="20" y="214"/>
                  </a:lnTo>
                  <a:lnTo>
                    <a:pt x="42" y="210"/>
                  </a:lnTo>
                  <a:lnTo>
                    <a:pt x="62" y="202"/>
                  </a:lnTo>
                  <a:lnTo>
                    <a:pt x="82" y="196"/>
                  </a:lnTo>
                  <a:lnTo>
                    <a:pt x="114" y="180"/>
                  </a:lnTo>
                  <a:lnTo>
                    <a:pt x="142" y="162"/>
                  </a:lnTo>
                  <a:lnTo>
                    <a:pt x="170" y="142"/>
                  </a:lnTo>
                  <a:lnTo>
                    <a:pt x="196" y="118"/>
                  </a:lnTo>
                  <a:lnTo>
                    <a:pt x="218" y="94"/>
                  </a:lnTo>
                  <a:lnTo>
                    <a:pt x="238" y="66"/>
                  </a:lnTo>
                  <a:lnTo>
                    <a:pt x="256" y="36"/>
                  </a:lnTo>
                  <a:lnTo>
                    <a:pt x="272" y="6"/>
                  </a:lnTo>
                  <a:lnTo>
                    <a:pt x="27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0" name="Freeform 219"/>
            <p:cNvSpPr>
              <a:spLocks/>
            </p:cNvSpPr>
            <p:nvPr/>
          </p:nvSpPr>
          <p:spPr bwMode="auto">
            <a:xfrm>
              <a:off x="3684588" y="4456113"/>
              <a:ext cx="403225" cy="311150"/>
            </a:xfrm>
            <a:custGeom>
              <a:avLst/>
              <a:gdLst>
                <a:gd name="T0" fmla="*/ 619958438 w 254"/>
                <a:gd name="T1" fmla="*/ 0 h 196"/>
                <a:gd name="T2" fmla="*/ 619958438 w 254"/>
                <a:gd name="T3" fmla="*/ 0 h 196"/>
                <a:gd name="T4" fmla="*/ 640119688 w 254"/>
                <a:gd name="T5" fmla="*/ 5040313 h 196"/>
                <a:gd name="T6" fmla="*/ 640119688 w 254"/>
                <a:gd name="T7" fmla="*/ 5040313 h 196"/>
                <a:gd name="T8" fmla="*/ 619958438 w 254"/>
                <a:gd name="T9" fmla="*/ 50403125 h 196"/>
                <a:gd name="T10" fmla="*/ 594756875 w 254"/>
                <a:gd name="T11" fmla="*/ 95765938 h 196"/>
                <a:gd name="T12" fmla="*/ 564515000 w 254"/>
                <a:gd name="T13" fmla="*/ 141128750 h 196"/>
                <a:gd name="T14" fmla="*/ 534273125 w 254"/>
                <a:gd name="T15" fmla="*/ 181451250 h 196"/>
                <a:gd name="T16" fmla="*/ 504031250 w 254"/>
                <a:gd name="T17" fmla="*/ 221773750 h 196"/>
                <a:gd name="T18" fmla="*/ 468749063 w 254"/>
                <a:gd name="T19" fmla="*/ 262096250 h 196"/>
                <a:gd name="T20" fmla="*/ 428426563 w 254"/>
                <a:gd name="T21" fmla="*/ 297378438 h 196"/>
                <a:gd name="T22" fmla="*/ 388104063 w 254"/>
                <a:gd name="T23" fmla="*/ 327620313 h 196"/>
                <a:gd name="T24" fmla="*/ 347781563 w 254"/>
                <a:gd name="T25" fmla="*/ 357862188 h 196"/>
                <a:gd name="T26" fmla="*/ 302418750 w 254"/>
                <a:gd name="T27" fmla="*/ 388104063 h 196"/>
                <a:gd name="T28" fmla="*/ 257055938 w 254"/>
                <a:gd name="T29" fmla="*/ 413305625 h 196"/>
                <a:gd name="T30" fmla="*/ 211693125 w 254"/>
                <a:gd name="T31" fmla="*/ 433466875 h 196"/>
                <a:gd name="T32" fmla="*/ 161290000 w 254"/>
                <a:gd name="T33" fmla="*/ 453628125 h 196"/>
                <a:gd name="T34" fmla="*/ 110886875 w 254"/>
                <a:gd name="T35" fmla="*/ 468749063 h 196"/>
                <a:gd name="T36" fmla="*/ 60483750 w 254"/>
                <a:gd name="T37" fmla="*/ 483870000 h 196"/>
                <a:gd name="T38" fmla="*/ 5040313 w 254"/>
                <a:gd name="T39" fmla="*/ 493950625 h 196"/>
                <a:gd name="T40" fmla="*/ 5040313 w 254"/>
                <a:gd name="T41" fmla="*/ 493950625 h 196"/>
                <a:gd name="T42" fmla="*/ 0 w 254"/>
                <a:gd name="T43" fmla="*/ 473789375 h 196"/>
                <a:gd name="T44" fmla="*/ 0 w 254"/>
                <a:gd name="T45" fmla="*/ 473789375 h 196"/>
                <a:gd name="T46" fmla="*/ 50403125 w 254"/>
                <a:gd name="T47" fmla="*/ 463708750 h 196"/>
                <a:gd name="T48" fmla="*/ 100806250 w 254"/>
                <a:gd name="T49" fmla="*/ 453628125 h 196"/>
                <a:gd name="T50" fmla="*/ 151209375 w 254"/>
                <a:gd name="T51" fmla="*/ 438507188 h 196"/>
                <a:gd name="T52" fmla="*/ 196572188 w 254"/>
                <a:gd name="T53" fmla="*/ 418345938 h 196"/>
                <a:gd name="T54" fmla="*/ 196572188 w 254"/>
                <a:gd name="T55" fmla="*/ 418345938 h 196"/>
                <a:gd name="T56" fmla="*/ 267136563 w 254"/>
                <a:gd name="T57" fmla="*/ 388104063 h 196"/>
                <a:gd name="T58" fmla="*/ 332660625 w 254"/>
                <a:gd name="T59" fmla="*/ 347781563 h 196"/>
                <a:gd name="T60" fmla="*/ 393144375 w 254"/>
                <a:gd name="T61" fmla="*/ 297378438 h 196"/>
                <a:gd name="T62" fmla="*/ 448587813 w 254"/>
                <a:gd name="T63" fmla="*/ 246975313 h 196"/>
                <a:gd name="T64" fmla="*/ 448587813 w 254"/>
                <a:gd name="T65" fmla="*/ 246975313 h 196"/>
                <a:gd name="T66" fmla="*/ 504031250 w 254"/>
                <a:gd name="T67" fmla="*/ 191531875 h 196"/>
                <a:gd name="T68" fmla="*/ 549394063 w 254"/>
                <a:gd name="T69" fmla="*/ 131048125 h 196"/>
                <a:gd name="T70" fmla="*/ 584676250 w 254"/>
                <a:gd name="T71" fmla="*/ 65524063 h 196"/>
                <a:gd name="T72" fmla="*/ 619958438 w 254"/>
                <a:gd name="T73" fmla="*/ 0 h 196"/>
                <a:gd name="T74" fmla="*/ 619958438 w 254"/>
                <a:gd name="T75" fmla="*/ 0 h 1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4" h="196">
                  <a:moveTo>
                    <a:pt x="246" y="0"/>
                  </a:moveTo>
                  <a:lnTo>
                    <a:pt x="246" y="0"/>
                  </a:lnTo>
                  <a:lnTo>
                    <a:pt x="254" y="2"/>
                  </a:lnTo>
                  <a:lnTo>
                    <a:pt x="246" y="20"/>
                  </a:lnTo>
                  <a:lnTo>
                    <a:pt x="236" y="38"/>
                  </a:lnTo>
                  <a:lnTo>
                    <a:pt x="224" y="56"/>
                  </a:lnTo>
                  <a:lnTo>
                    <a:pt x="212" y="72"/>
                  </a:lnTo>
                  <a:lnTo>
                    <a:pt x="200" y="88"/>
                  </a:lnTo>
                  <a:lnTo>
                    <a:pt x="186" y="104"/>
                  </a:lnTo>
                  <a:lnTo>
                    <a:pt x="170" y="118"/>
                  </a:lnTo>
                  <a:lnTo>
                    <a:pt x="154" y="130"/>
                  </a:lnTo>
                  <a:lnTo>
                    <a:pt x="138" y="142"/>
                  </a:lnTo>
                  <a:lnTo>
                    <a:pt x="120" y="154"/>
                  </a:lnTo>
                  <a:lnTo>
                    <a:pt x="102" y="164"/>
                  </a:lnTo>
                  <a:lnTo>
                    <a:pt x="84" y="172"/>
                  </a:lnTo>
                  <a:lnTo>
                    <a:pt x="64" y="180"/>
                  </a:lnTo>
                  <a:lnTo>
                    <a:pt x="44" y="186"/>
                  </a:lnTo>
                  <a:lnTo>
                    <a:pt x="24" y="192"/>
                  </a:lnTo>
                  <a:lnTo>
                    <a:pt x="2" y="196"/>
                  </a:lnTo>
                  <a:lnTo>
                    <a:pt x="0" y="188"/>
                  </a:lnTo>
                  <a:lnTo>
                    <a:pt x="20" y="184"/>
                  </a:lnTo>
                  <a:lnTo>
                    <a:pt x="40" y="180"/>
                  </a:lnTo>
                  <a:lnTo>
                    <a:pt x="60" y="174"/>
                  </a:lnTo>
                  <a:lnTo>
                    <a:pt x="78" y="166"/>
                  </a:lnTo>
                  <a:lnTo>
                    <a:pt x="106" y="154"/>
                  </a:lnTo>
                  <a:lnTo>
                    <a:pt x="132" y="138"/>
                  </a:lnTo>
                  <a:lnTo>
                    <a:pt x="156" y="118"/>
                  </a:lnTo>
                  <a:lnTo>
                    <a:pt x="178" y="98"/>
                  </a:lnTo>
                  <a:lnTo>
                    <a:pt x="200" y="76"/>
                  </a:lnTo>
                  <a:lnTo>
                    <a:pt x="218" y="52"/>
                  </a:lnTo>
                  <a:lnTo>
                    <a:pt x="232" y="26"/>
                  </a:lnTo>
                  <a:lnTo>
                    <a:pt x="24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1" name="Freeform 220"/>
            <p:cNvSpPr>
              <a:spLocks/>
            </p:cNvSpPr>
            <p:nvPr/>
          </p:nvSpPr>
          <p:spPr bwMode="auto">
            <a:xfrm>
              <a:off x="3668713" y="4437063"/>
              <a:ext cx="355600" cy="266700"/>
            </a:xfrm>
            <a:custGeom>
              <a:avLst/>
              <a:gdLst>
                <a:gd name="T0" fmla="*/ 549394063 w 224"/>
                <a:gd name="T1" fmla="*/ 0 h 168"/>
                <a:gd name="T2" fmla="*/ 549394063 w 224"/>
                <a:gd name="T3" fmla="*/ 0 h 168"/>
                <a:gd name="T4" fmla="*/ 564515000 w 224"/>
                <a:gd name="T5" fmla="*/ 5040313 h 168"/>
                <a:gd name="T6" fmla="*/ 564515000 w 224"/>
                <a:gd name="T7" fmla="*/ 5040313 h 168"/>
                <a:gd name="T8" fmla="*/ 539313438 w 224"/>
                <a:gd name="T9" fmla="*/ 65524063 h 168"/>
                <a:gd name="T10" fmla="*/ 504031250 w 224"/>
                <a:gd name="T11" fmla="*/ 120967500 h 168"/>
                <a:gd name="T12" fmla="*/ 463708750 w 224"/>
                <a:gd name="T13" fmla="*/ 171370625 h 168"/>
                <a:gd name="T14" fmla="*/ 418345938 w 224"/>
                <a:gd name="T15" fmla="*/ 221773750 h 168"/>
                <a:gd name="T16" fmla="*/ 418345938 w 224"/>
                <a:gd name="T17" fmla="*/ 221773750 h 168"/>
                <a:gd name="T18" fmla="*/ 378023438 w 224"/>
                <a:gd name="T19" fmla="*/ 262096250 h 168"/>
                <a:gd name="T20" fmla="*/ 332660625 w 224"/>
                <a:gd name="T21" fmla="*/ 297378438 h 168"/>
                <a:gd name="T22" fmla="*/ 282257500 w 224"/>
                <a:gd name="T23" fmla="*/ 327620313 h 168"/>
                <a:gd name="T24" fmla="*/ 231854375 w 224"/>
                <a:gd name="T25" fmla="*/ 357862188 h 168"/>
                <a:gd name="T26" fmla="*/ 176410938 w 224"/>
                <a:gd name="T27" fmla="*/ 378023438 h 168"/>
                <a:gd name="T28" fmla="*/ 126007813 w 224"/>
                <a:gd name="T29" fmla="*/ 398184688 h 168"/>
                <a:gd name="T30" fmla="*/ 65524063 w 224"/>
                <a:gd name="T31" fmla="*/ 413305625 h 168"/>
                <a:gd name="T32" fmla="*/ 5040313 w 224"/>
                <a:gd name="T33" fmla="*/ 423386250 h 168"/>
                <a:gd name="T34" fmla="*/ 5040313 w 224"/>
                <a:gd name="T35" fmla="*/ 423386250 h 168"/>
                <a:gd name="T36" fmla="*/ 0 w 224"/>
                <a:gd name="T37" fmla="*/ 403225000 h 168"/>
                <a:gd name="T38" fmla="*/ 0 w 224"/>
                <a:gd name="T39" fmla="*/ 403225000 h 168"/>
                <a:gd name="T40" fmla="*/ 50403125 w 224"/>
                <a:gd name="T41" fmla="*/ 398184688 h 168"/>
                <a:gd name="T42" fmla="*/ 95765938 w 224"/>
                <a:gd name="T43" fmla="*/ 388104063 h 168"/>
                <a:gd name="T44" fmla="*/ 141128750 w 224"/>
                <a:gd name="T45" fmla="*/ 372983125 h 168"/>
                <a:gd name="T46" fmla="*/ 181451250 w 224"/>
                <a:gd name="T47" fmla="*/ 357862188 h 168"/>
                <a:gd name="T48" fmla="*/ 181451250 w 224"/>
                <a:gd name="T49" fmla="*/ 357862188 h 168"/>
                <a:gd name="T50" fmla="*/ 241935000 w 224"/>
                <a:gd name="T51" fmla="*/ 327620313 h 168"/>
                <a:gd name="T52" fmla="*/ 302418750 w 224"/>
                <a:gd name="T53" fmla="*/ 292338125 h 168"/>
                <a:gd name="T54" fmla="*/ 352821875 w 224"/>
                <a:gd name="T55" fmla="*/ 252015625 h 168"/>
                <a:gd name="T56" fmla="*/ 403225000 w 224"/>
                <a:gd name="T57" fmla="*/ 206652813 h 168"/>
                <a:gd name="T58" fmla="*/ 403225000 w 224"/>
                <a:gd name="T59" fmla="*/ 206652813 h 168"/>
                <a:gd name="T60" fmla="*/ 448587813 w 224"/>
                <a:gd name="T61" fmla="*/ 161290000 h 168"/>
                <a:gd name="T62" fmla="*/ 483870000 w 224"/>
                <a:gd name="T63" fmla="*/ 110886875 h 168"/>
                <a:gd name="T64" fmla="*/ 519152188 w 224"/>
                <a:gd name="T65" fmla="*/ 55443438 h 168"/>
                <a:gd name="T66" fmla="*/ 549394063 w 224"/>
                <a:gd name="T67" fmla="*/ 0 h 168"/>
                <a:gd name="T68" fmla="*/ 549394063 w 22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168">
                  <a:moveTo>
                    <a:pt x="218" y="0"/>
                  </a:moveTo>
                  <a:lnTo>
                    <a:pt x="218" y="0"/>
                  </a:lnTo>
                  <a:lnTo>
                    <a:pt x="224" y="2"/>
                  </a:lnTo>
                  <a:lnTo>
                    <a:pt x="214" y="26"/>
                  </a:lnTo>
                  <a:lnTo>
                    <a:pt x="200" y="48"/>
                  </a:lnTo>
                  <a:lnTo>
                    <a:pt x="184" y="68"/>
                  </a:lnTo>
                  <a:lnTo>
                    <a:pt x="166" y="88"/>
                  </a:lnTo>
                  <a:lnTo>
                    <a:pt x="150" y="104"/>
                  </a:lnTo>
                  <a:lnTo>
                    <a:pt x="132" y="118"/>
                  </a:lnTo>
                  <a:lnTo>
                    <a:pt x="112" y="130"/>
                  </a:lnTo>
                  <a:lnTo>
                    <a:pt x="92" y="142"/>
                  </a:lnTo>
                  <a:lnTo>
                    <a:pt x="70" y="150"/>
                  </a:lnTo>
                  <a:lnTo>
                    <a:pt x="50" y="158"/>
                  </a:lnTo>
                  <a:lnTo>
                    <a:pt x="26" y="164"/>
                  </a:lnTo>
                  <a:lnTo>
                    <a:pt x="2" y="168"/>
                  </a:lnTo>
                  <a:lnTo>
                    <a:pt x="0" y="160"/>
                  </a:lnTo>
                  <a:lnTo>
                    <a:pt x="20" y="158"/>
                  </a:lnTo>
                  <a:lnTo>
                    <a:pt x="38" y="154"/>
                  </a:lnTo>
                  <a:lnTo>
                    <a:pt x="56" y="148"/>
                  </a:lnTo>
                  <a:lnTo>
                    <a:pt x="72" y="142"/>
                  </a:lnTo>
                  <a:lnTo>
                    <a:pt x="96" y="130"/>
                  </a:lnTo>
                  <a:lnTo>
                    <a:pt x="120" y="116"/>
                  </a:lnTo>
                  <a:lnTo>
                    <a:pt x="140" y="100"/>
                  </a:lnTo>
                  <a:lnTo>
                    <a:pt x="160" y="82"/>
                  </a:lnTo>
                  <a:lnTo>
                    <a:pt x="178" y="64"/>
                  </a:lnTo>
                  <a:lnTo>
                    <a:pt x="192" y="44"/>
                  </a:lnTo>
                  <a:lnTo>
                    <a:pt x="206" y="22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2" name="Freeform 221"/>
            <p:cNvSpPr>
              <a:spLocks/>
            </p:cNvSpPr>
            <p:nvPr/>
          </p:nvSpPr>
          <p:spPr bwMode="auto">
            <a:xfrm>
              <a:off x="3656013" y="4418013"/>
              <a:ext cx="307975" cy="225425"/>
            </a:xfrm>
            <a:custGeom>
              <a:avLst/>
              <a:gdLst>
                <a:gd name="T0" fmla="*/ 468749063 w 194"/>
                <a:gd name="T1" fmla="*/ 0 h 142"/>
                <a:gd name="T2" fmla="*/ 468749063 w 194"/>
                <a:gd name="T3" fmla="*/ 0 h 142"/>
                <a:gd name="T4" fmla="*/ 488910313 w 194"/>
                <a:gd name="T5" fmla="*/ 5040313 h 142"/>
                <a:gd name="T6" fmla="*/ 488910313 w 194"/>
                <a:gd name="T7" fmla="*/ 5040313 h 142"/>
                <a:gd name="T8" fmla="*/ 453628125 w 194"/>
                <a:gd name="T9" fmla="*/ 75604688 h 142"/>
                <a:gd name="T10" fmla="*/ 408265313 w 194"/>
                <a:gd name="T11" fmla="*/ 136088438 h 142"/>
                <a:gd name="T12" fmla="*/ 352821875 w 194"/>
                <a:gd name="T13" fmla="*/ 191531875 h 142"/>
                <a:gd name="T14" fmla="*/ 297378438 w 194"/>
                <a:gd name="T15" fmla="*/ 241935000 h 142"/>
                <a:gd name="T16" fmla="*/ 231854375 w 194"/>
                <a:gd name="T17" fmla="*/ 282257500 h 142"/>
                <a:gd name="T18" fmla="*/ 161290000 w 194"/>
                <a:gd name="T19" fmla="*/ 317539688 h 142"/>
                <a:gd name="T20" fmla="*/ 85685313 w 194"/>
                <a:gd name="T21" fmla="*/ 342741250 h 142"/>
                <a:gd name="T22" fmla="*/ 5040313 w 194"/>
                <a:gd name="T23" fmla="*/ 357862188 h 142"/>
                <a:gd name="T24" fmla="*/ 5040313 w 194"/>
                <a:gd name="T25" fmla="*/ 357862188 h 142"/>
                <a:gd name="T26" fmla="*/ 0 w 194"/>
                <a:gd name="T27" fmla="*/ 337700938 h 142"/>
                <a:gd name="T28" fmla="*/ 0 w 194"/>
                <a:gd name="T29" fmla="*/ 337700938 h 142"/>
                <a:gd name="T30" fmla="*/ 50403125 w 194"/>
                <a:gd name="T31" fmla="*/ 327620313 h 142"/>
                <a:gd name="T32" fmla="*/ 100806250 w 194"/>
                <a:gd name="T33" fmla="*/ 317539688 h 142"/>
                <a:gd name="T34" fmla="*/ 146169063 w 194"/>
                <a:gd name="T35" fmla="*/ 302418750 h 142"/>
                <a:gd name="T36" fmla="*/ 191531875 w 194"/>
                <a:gd name="T37" fmla="*/ 282257500 h 142"/>
                <a:gd name="T38" fmla="*/ 236894688 w 194"/>
                <a:gd name="T39" fmla="*/ 257055938 h 142"/>
                <a:gd name="T40" fmla="*/ 277217188 w 194"/>
                <a:gd name="T41" fmla="*/ 231854375 h 142"/>
                <a:gd name="T42" fmla="*/ 317539688 w 194"/>
                <a:gd name="T43" fmla="*/ 201612500 h 142"/>
                <a:gd name="T44" fmla="*/ 352821875 w 194"/>
                <a:gd name="T45" fmla="*/ 166330313 h 142"/>
                <a:gd name="T46" fmla="*/ 352821875 w 194"/>
                <a:gd name="T47" fmla="*/ 166330313 h 142"/>
                <a:gd name="T48" fmla="*/ 388104063 w 194"/>
                <a:gd name="T49" fmla="*/ 131048125 h 142"/>
                <a:gd name="T50" fmla="*/ 418345938 w 194"/>
                <a:gd name="T51" fmla="*/ 85685313 h 142"/>
                <a:gd name="T52" fmla="*/ 448587813 w 194"/>
                <a:gd name="T53" fmla="*/ 45362813 h 142"/>
                <a:gd name="T54" fmla="*/ 468749063 w 194"/>
                <a:gd name="T55" fmla="*/ 0 h 142"/>
                <a:gd name="T56" fmla="*/ 468749063 w 194"/>
                <a:gd name="T57" fmla="*/ 0 h 14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4" h="142">
                  <a:moveTo>
                    <a:pt x="186" y="0"/>
                  </a:moveTo>
                  <a:lnTo>
                    <a:pt x="186" y="0"/>
                  </a:lnTo>
                  <a:lnTo>
                    <a:pt x="194" y="2"/>
                  </a:lnTo>
                  <a:lnTo>
                    <a:pt x="180" y="30"/>
                  </a:lnTo>
                  <a:lnTo>
                    <a:pt x="162" y="54"/>
                  </a:lnTo>
                  <a:lnTo>
                    <a:pt x="140" y="76"/>
                  </a:lnTo>
                  <a:lnTo>
                    <a:pt x="118" y="96"/>
                  </a:lnTo>
                  <a:lnTo>
                    <a:pt x="92" y="112"/>
                  </a:lnTo>
                  <a:lnTo>
                    <a:pt x="64" y="126"/>
                  </a:lnTo>
                  <a:lnTo>
                    <a:pt x="34" y="136"/>
                  </a:lnTo>
                  <a:lnTo>
                    <a:pt x="2" y="142"/>
                  </a:lnTo>
                  <a:lnTo>
                    <a:pt x="0" y="134"/>
                  </a:lnTo>
                  <a:lnTo>
                    <a:pt x="20" y="130"/>
                  </a:lnTo>
                  <a:lnTo>
                    <a:pt x="40" y="126"/>
                  </a:lnTo>
                  <a:lnTo>
                    <a:pt x="58" y="120"/>
                  </a:lnTo>
                  <a:lnTo>
                    <a:pt x="76" y="112"/>
                  </a:lnTo>
                  <a:lnTo>
                    <a:pt x="94" y="102"/>
                  </a:lnTo>
                  <a:lnTo>
                    <a:pt x="110" y="92"/>
                  </a:lnTo>
                  <a:lnTo>
                    <a:pt x="126" y="80"/>
                  </a:lnTo>
                  <a:lnTo>
                    <a:pt x="140" y="66"/>
                  </a:lnTo>
                  <a:lnTo>
                    <a:pt x="154" y="52"/>
                  </a:lnTo>
                  <a:lnTo>
                    <a:pt x="166" y="34"/>
                  </a:lnTo>
                  <a:lnTo>
                    <a:pt x="178" y="18"/>
                  </a:lnTo>
                  <a:lnTo>
                    <a:pt x="18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3" name="Freeform 222"/>
            <p:cNvSpPr>
              <a:spLocks/>
            </p:cNvSpPr>
            <p:nvPr/>
          </p:nvSpPr>
          <p:spPr bwMode="auto">
            <a:xfrm>
              <a:off x="3646488" y="4395788"/>
              <a:ext cx="257175" cy="184150"/>
            </a:xfrm>
            <a:custGeom>
              <a:avLst/>
              <a:gdLst>
                <a:gd name="T0" fmla="*/ 388104063 w 162"/>
                <a:gd name="T1" fmla="*/ 0 h 116"/>
                <a:gd name="T2" fmla="*/ 388104063 w 162"/>
                <a:gd name="T3" fmla="*/ 0 h 116"/>
                <a:gd name="T4" fmla="*/ 408265313 w 162"/>
                <a:gd name="T5" fmla="*/ 10080625 h 116"/>
                <a:gd name="T6" fmla="*/ 408265313 w 162"/>
                <a:gd name="T7" fmla="*/ 10080625 h 116"/>
                <a:gd name="T8" fmla="*/ 388104063 w 162"/>
                <a:gd name="T9" fmla="*/ 45362813 h 116"/>
                <a:gd name="T10" fmla="*/ 367942813 w 162"/>
                <a:gd name="T11" fmla="*/ 80645000 h 116"/>
                <a:gd name="T12" fmla="*/ 337700938 w 162"/>
                <a:gd name="T13" fmla="*/ 115927188 h 116"/>
                <a:gd name="T14" fmla="*/ 312499375 w 162"/>
                <a:gd name="T15" fmla="*/ 146169063 h 116"/>
                <a:gd name="T16" fmla="*/ 312499375 w 162"/>
                <a:gd name="T17" fmla="*/ 146169063 h 116"/>
                <a:gd name="T18" fmla="*/ 282257500 w 162"/>
                <a:gd name="T19" fmla="*/ 171370625 h 116"/>
                <a:gd name="T20" fmla="*/ 246975313 w 162"/>
                <a:gd name="T21" fmla="*/ 201612500 h 116"/>
                <a:gd name="T22" fmla="*/ 211693125 w 162"/>
                <a:gd name="T23" fmla="*/ 221773750 h 116"/>
                <a:gd name="T24" fmla="*/ 171370625 w 162"/>
                <a:gd name="T25" fmla="*/ 241935000 h 116"/>
                <a:gd name="T26" fmla="*/ 131048125 w 162"/>
                <a:gd name="T27" fmla="*/ 262096250 h 116"/>
                <a:gd name="T28" fmla="*/ 90725625 w 162"/>
                <a:gd name="T29" fmla="*/ 277217188 h 116"/>
                <a:gd name="T30" fmla="*/ 45362813 w 162"/>
                <a:gd name="T31" fmla="*/ 287297813 h 116"/>
                <a:gd name="T32" fmla="*/ 0 w 162"/>
                <a:gd name="T33" fmla="*/ 292338125 h 116"/>
                <a:gd name="T34" fmla="*/ 0 w 162"/>
                <a:gd name="T35" fmla="*/ 292338125 h 116"/>
                <a:gd name="T36" fmla="*/ 0 w 162"/>
                <a:gd name="T37" fmla="*/ 272176875 h 116"/>
                <a:gd name="T38" fmla="*/ 0 w 162"/>
                <a:gd name="T39" fmla="*/ 272176875 h 116"/>
                <a:gd name="T40" fmla="*/ 40322500 w 162"/>
                <a:gd name="T41" fmla="*/ 267136563 h 116"/>
                <a:gd name="T42" fmla="*/ 85685313 w 162"/>
                <a:gd name="T43" fmla="*/ 257055938 h 116"/>
                <a:gd name="T44" fmla="*/ 126007813 w 162"/>
                <a:gd name="T45" fmla="*/ 241935000 h 116"/>
                <a:gd name="T46" fmla="*/ 161290000 w 162"/>
                <a:gd name="T47" fmla="*/ 226814063 h 116"/>
                <a:gd name="T48" fmla="*/ 196572188 w 162"/>
                <a:gd name="T49" fmla="*/ 206652813 h 116"/>
                <a:gd name="T50" fmla="*/ 231854375 w 162"/>
                <a:gd name="T51" fmla="*/ 181451250 h 116"/>
                <a:gd name="T52" fmla="*/ 267136563 w 162"/>
                <a:gd name="T53" fmla="*/ 156249688 h 116"/>
                <a:gd name="T54" fmla="*/ 297378438 w 162"/>
                <a:gd name="T55" fmla="*/ 131048125 h 116"/>
                <a:gd name="T56" fmla="*/ 297378438 w 162"/>
                <a:gd name="T57" fmla="*/ 131048125 h 116"/>
                <a:gd name="T58" fmla="*/ 322580000 w 162"/>
                <a:gd name="T59" fmla="*/ 100806250 h 116"/>
                <a:gd name="T60" fmla="*/ 347781563 w 162"/>
                <a:gd name="T61" fmla="*/ 70564375 h 116"/>
                <a:gd name="T62" fmla="*/ 372983125 w 162"/>
                <a:gd name="T63" fmla="*/ 35282188 h 116"/>
                <a:gd name="T64" fmla="*/ 388104063 w 162"/>
                <a:gd name="T65" fmla="*/ 0 h 116"/>
                <a:gd name="T66" fmla="*/ 388104063 w 162"/>
                <a:gd name="T67" fmla="*/ 0 h 1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62" h="116">
                  <a:moveTo>
                    <a:pt x="154" y="0"/>
                  </a:moveTo>
                  <a:lnTo>
                    <a:pt x="154" y="0"/>
                  </a:lnTo>
                  <a:lnTo>
                    <a:pt x="162" y="4"/>
                  </a:lnTo>
                  <a:lnTo>
                    <a:pt x="154" y="18"/>
                  </a:lnTo>
                  <a:lnTo>
                    <a:pt x="146" y="32"/>
                  </a:lnTo>
                  <a:lnTo>
                    <a:pt x="134" y="46"/>
                  </a:lnTo>
                  <a:lnTo>
                    <a:pt x="124" y="58"/>
                  </a:lnTo>
                  <a:lnTo>
                    <a:pt x="112" y="68"/>
                  </a:lnTo>
                  <a:lnTo>
                    <a:pt x="98" y="80"/>
                  </a:lnTo>
                  <a:lnTo>
                    <a:pt x="84" y="88"/>
                  </a:lnTo>
                  <a:lnTo>
                    <a:pt x="68" y="96"/>
                  </a:lnTo>
                  <a:lnTo>
                    <a:pt x="52" y="104"/>
                  </a:lnTo>
                  <a:lnTo>
                    <a:pt x="36" y="110"/>
                  </a:lnTo>
                  <a:lnTo>
                    <a:pt x="18" y="114"/>
                  </a:lnTo>
                  <a:lnTo>
                    <a:pt x="0" y="116"/>
                  </a:lnTo>
                  <a:lnTo>
                    <a:pt x="0" y="108"/>
                  </a:lnTo>
                  <a:lnTo>
                    <a:pt x="16" y="106"/>
                  </a:lnTo>
                  <a:lnTo>
                    <a:pt x="34" y="102"/>
                  </a:lnTo>
                  <a:lnTo>
                    <a:pt x="50" y="96"/>
                  </a:lnTo>
                  <a:lnTo>
                    <a:pt x="64" y="90"/>
                  </a:lnTo>
                  <a:lnTo>
                    <a:pt x="78" y="82"/>
                  </a:lnTo>
                  <a:lnTo>
                    <a:pt x="92" y="72"/>
                  </a:lnTo>
                  <a:lnTo>
                    <a:pt x="106" y="62"/>
                  </a:lnTo>
                  <a:lnTo>
                    <a:pt x="118" y="52"/>
                  </a:lnTo>
                  <a:lnTo>
                    <a:pt x="128" y="40"/>
                  </a:lnTo>
                  <a:lnTo>
                    <a:pt x="138" y="28"/>
                  </a:lnTo>
                  <a:lnTo>
                    <a:pt x="148" y="14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4" name="Freeform 223"/>
            <p:cNvSpPr>
              <a:spLocks/>
            </p:cNvSpPr>
            <p:nvPr/>
          </p:nvSpPr>
          <p:spPr bwMode="auto">
            <a:xfrm>
              <a:off x="3636963" y="4373563"/>
              <a:ext cx="206375" cy="142875"/>
            </a:xfrm>
            <a:custGeom>
              <a:avLst/>
              <a:gdLst>
                <a:gd name="T0" fmla="*/ 312499375 w 130"/>
                <a:gd name="T1" fmla="*/ 0 h 90"/>
                <a:gd name="T2" fmla="*/ 312499375 w 130"/>
                <a:gd name="T3" fmla="*/ 0 h 90"/>
                <a:gd name="T4" fmla="*/ 327620313 w 130"/>
                <a:gd name="T5" fmla="*/ 5040313 h 90"/>
                <a:gd name="T6" fmla="*/ 327620313 w 130"/>
                <a:gd name="T7" fmla="*/ 5040313 h 90"/>
                <a:gd name="T8" fmla="*/ 302418750 w 130"/>
                <a:gd name="T9" fmla="*/ 50403125 h 90"/>
                <a:gd name="T10" fmla="*/ 272176875 w 130"/>
                <a:gd name="T11" fmla="*/ 90725625 h 90"/>
                <a:gd name="T12" fmla="*/ 236894688 w 130"/>
                <a:gd name="T13" fmla="*/ 126007813 h 90"/>
                <a:gd name="T14" fmla="*/ 196572188 w 130"/>
                <a:gd name="T15" fmla="*/ 156249688 h 90"/>
                <a:gd name="T16" fmla="*/ 151209375 w 130"/>
                <a:gd name="T17" fmla="*/ 181451250 h 90"/>
                <a:gd name="T18" fmla="*/ 105846563 w 130"/>
                <a:gd name="T19" fmla="*/ 206652813 h 90"/>
                <a:gd name="T20" fmla="*/ 55443438 w 130"/>
                <a:gd name="T21" fmla="*/ 221773750 h 90"/>
                <a:gd name="T22" fmla="*/ 5040313 w 130"/>
                <a:gd name="T23" fmla="*/ 226814063 h 90"/>
                <a:gd name="T24" fmla="*/ 5040313 w 130"/>
                <a:gd name="T25" fmla="*/ 226814063 h 90"/>
                <a:gd name="T26" fmla="*/ 0 w 130"/>
                <a:gd name="T27" fmla="*/ 206652813 h 90"/>
                <a:gd name="T28" fmla="*/ 0 w 130"/>
                <a:gd name="T29" fmla="*/ 206652813 h 90"/>
                <a:gd name="T30" fmla="*/ 35282188 w 130"/>
                <a:gd name="T31" fmla="*/ 201612500 h 90"/>
                <a:gd name="T32" fmla="*/ 70564375 w 130"/>
                <a:gd name="T33" fmla="*/ 196572188 h 90"/>
                <a:gd name="T34" fmla="*/ 131048125 w 130"/>
                <a:gd name="T35" fmla="*/ 171370625 h 90"/>
                <a:gd name="T36" fmla="*/ 191531875 w 130"/>
                <a:gd name="T37" fmla="*/ 136088438 h 90"/>
                <a:gd name="T38" fmla="*/ 241935000 w 130"/>
                <a:gd name="T39" fmla="*/ 95765938 h 90"/>
                <a:gd name="T40" fmla="*/ 241935000 w 130"/>
                <a:gd name="T41" fmla="*/ 95765938 h 90"/>
                <a:gd name="T42" fmla="*/ 277217188 w 130"/>
                <a:gd name="T43" fmla="*/ 50403125 h 90"/>
                <a:gd name="T44" fmla="*/ 312499375 w 130"/>
                <a:gd name="T45" fmla="*/ 0 h 90"/>
                <a:gd name="T46" fmla="*/ 312499375 w 130"/>
                <a:gd name="T47" fmla="*/ 0 h 90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30" h="90">
                  <a:moveTo>
                    <a:pt x="124" y="0"/>
                  </a:moveTo>
                  <a:lnTo>
                    <a:pt x="124" y="0"/>
                  </a:lnTo>
                  <a:lnTo>
                    <a:pt x="130" y="2"/>
                  </a:lnTo>
                  <a:lnTo>
                    <a:pt x="120" y="20"/>
                  </a:lnTo>
                  <a:lnTo>
                    <a:pt x="108" y="36"/>
                  </a:lnTo>
                  <a:lnTo>
                    <a:pt x="94" y="50"/>
                  </a:lnTo>
                  <a:lnTo>
                    <a:pt x="78" y="62"/>
                  </a:lnTo>
                  <a:lnTo>
                    <a:pt x="60" y="72"/>
                  </a:lnTo>
                  <a:lnTo>
                    <a:pt x="42" y="82"/>
                  </a:lnTo>
                  <a:lnTo>
                    <a:pt x="22" y="88"/>
                  </a:lnTo>
                  <a:lnTo>
                    <a:pt x="2" y="90"/>
                  </a:lnTo>
                  <a:lnTo>
                    <a:pt x="0" y="82"/>
                  </a:lnTo>
                  <a:lnTo>
                    <a:pt x="14" y="80"/>
                  </a:lnTo>
                  <a:lnTo>
                    <a:pt x="28" y="78"/>
                  </a:lnTo>
                  <a:lnTo>
                    <a:pt x="52" y="68"/>
                  </a:lnTo>
                  <a:lnTo>
                    <a:pt x="76" y="54"/>
                  </a:lnTo>
                  <a:lnTo>
                    <a:pt x="96" y="38"/>
                  </a:lnTo>
                  <a:lnTo>
                    <a:pt x="110" y="20"/>
                  </a:lnTo>
                  <a:lnTo>
                    <a:pt x="12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5" name="Freeform 224"/>
            <p:cNvSpPr>
              <a:spLocks/>
            </p:cNvSpPr>
            <p:nvPr/>
          </p:nvSpPr>
          <p:spPr bwMode="auto">
            <a:xfrm>
              <a:off x="3630613" y="4348163"/>
              <a:ext cx="155575" cy="104775"/>
            </a:xfrm>
            <a:custGeom>
              <a:avLst/>
              <a:gdLst>
                <a:gd name="T0" fmla="*/ 226814063 w 98"/>
                <a:gd name="T1" fmla="*/ 0 h 66"/>
                <a:gd name="T2" fmla="*/ 226814063 w 98"/>
                <a:gd name="T3" fmla="*/ 0 h 66"/>
                <a:gd name="T4" fmla="*/ 246975313 w 98"/>
                <a:gd name="T5" fmla="*/ 5040313 h 66"/>
                <a:gd name="T6" fmla="*/ 246975313 w 98"/>
                <a:gd name="T7" fmla="*/ 5040313 h 66"/>
                <a:gd name="T8" fmla="*/ 226814063 w 98"/>
                <a:gd name="T9" fmla="*/ 40322500 h 66"/>
                <a:gd name="T10" fmla="*/ 201612500 w 98"/>
                <a:gd name="T11" fmla="*/ 70564375 h 66"/>
                <a:gd name="T12" fmla="*/ 176410938 w 98"/>
                <a:gd name="T13" fmla="*/ 95765938 h 66"/>
                <a:gd name="T14" fmla="*/ 146169063 w 98"/>
                <a:gd name="T15" fmla="*/ 115927188 h 66"/>
                <a:gd name="T16" fmla="*/ 110886875 w 98"/>
                <a:gd name="T17" fmla="*/ 136088438 h 66"/>
                <a:gd name="T18" fmla="*/ 75604688 w 98"/>
                <a:gd name="T19" fmla="*/ 151209375 h 66"/>
                <a:gd name="T20" fmla="*/ 40322500 w 98"/>
                <a:gd name="T21" fmla="*/ 161290000 h 66"/>
                <a:gd name="T22" fmla="*/ 0 w 98"/>
                <a:gd name="T23" fmla="*/ 166330313 h 66"/>
                <a:gd name="T24" fmla="*/ 0 w 98"/>
                <a:gd name="T25" fmla="*/ 166330313 h 66"/>
                <a:gd name="T26" fmla="*/ 0 w 98"/>
                <a:gd name="T27" fmla="*/ 146169063 h 66"/>
                <a:gd name="T28" fmla="*/ 0 w 98"/>
                <a:gd name="T29" fmla="*/ 146169063 h 66"/>
                <a:gd name="T30" fmla="*/ 50403125 w 98"/>
                <a:gd name="T31" fmla="*/ 141128750 h 66"/>
                <a:gd name="T32" fmla="*/ 95765938 w 98"/>
                <a:gd name="T33" fmla="*/ 120967500 h 66"/>
                <a:gd name="T34" fmla="*/ 141128750 w 98"/>
                <a:gd name="T35" fmla="*/ 95765938 h 66"/>
                <a:gd name="T36" fmla="*/ 181451250 w 98"/>
                <a:gd name="T37" fmla="*/ 65524063 h 66"/>
                <a:gd name="T38" fmla="*/ 181451250 w 98"/>
                <a:gd name="T39" fmla="*/ 65524063 h 66"/>
                <a:gd name="T40" fmla="*/ 206652813 w 98"/>
                <a:gd name="T41" fmla="*/ 35282188 h 66"/>
                <a:gd name="T42" fmla="*/ 226814063 w 98"/>
                <a:gd name="T43" fmla="*/ 0 h 66"/>
                <a:gd name="T44" fmla="*/ 226814063 w 98"/>
                <a:gd name="T45" fmla="*/ 0 h 6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8" h="66">
                  <a:moveTo>
                    <a:pt x="90" y="0"/>
                  </a:moveTo>
                  <a:lnTo>
                    <a:pt x="90" y="0"/>
                  </a:lnTo>
                  <a:lnTo>
                    <a:pt x="98" y="2"/>
                  </a:lnTo>
                  <a:lnTo>
                    <a:pt x="90" y="16"/>
                  </a:lnTo>
                  <a:lnTo>
                    <a:pt x="80" y="28"/>
                  </a:lnTo>
                  <a:lnTo>
                    <a:pt x="70" y="38"/>
                  </a:lnTo>
                  <a:lnTo>
                    <a:pt x="58" y="46"/>
                  </a:lnTo>
                  <a:lnTo>
                    <a:pt x="44" y="54"/>
                  </a:lnTo>
                  <a:lnTo>
                    <a:pt x="30" y="60"/>
                  </a:lnTo>
                  <a:lnTo>
                    <a:pt x="16" y="64"/>
                  </a:lnTo>
                  <a:lnTo>
                    <a:pt x="0" y="66"/>
                  </a:lnTo>
                  <a:lnTo>
                    <a:pt x="0" y="58"/>
                  </a:lnTo>
                  <a:lnTo>
                    <a:pt x="20" y="56"/>
                  </a:lnTo>
                  <a:lnTo>
                    <a:pt x="38" y="48"/>
                  </a:lnTo>
                  <a:lnTo>
                    <a:pt x="56" y="38"/>
                  </a:lnTo>
                  <a:lnTo>
                    <a:pt x="72" y="26"/>
                  </a:lnTo>
                  <a:lnTo>
                    <a:pt x="82" y="14"/>
                  </a:lnTo>
                  <a:lnTo>
                    <a:pt x="90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6" name="Freeform 225"/>
            <p:cNvSpPr>
              <a:spLocks/>
            </p:cNvSpPr>
            <p:nvPr/>
          </p:nvSpPr>
          <p:spPr bwMode="auto">
            <a:xfrm>
              <a:off x="3624263" y="4319588"/>
              <a:ext cx="104775" cy="69850"/>
            </a:xfrm>
            <a:custGeom>
              <a:avLst/>
              <a:gdLst>
                <a:gd name="T0" fmla="*/ 146169063 w 66"/>
                <a:gd name="T1" fmla="*/ 0 h 44"/>
                <a:gd name="T2" fmla="*/ 146169063 w 66"/>
                <a:gd name="T3" fmla="*/ 0 h 44"/>
                <a:gd name="T4" fmla="*/ 166330313 w 66"/>
                <a:gd name="T5" fmla="*/ 10080625 h 44"/>
                <a:gd name="T6" fmla="*/ 166330313 w 66"/>
                <a:gd name="T7" fmla="*/ 10080625 h 44"/>
                <a:gd name="T8" fmla="*/ 136088438 w 66"/>
                <a:gd name="T9" fmla="*/ 50403125 h 44"/>
                <a:gd name="T10" fmla="*/ 95765938 w 66"/>
                <a:gd name="T11" fmla="*/ 80645000 h 44"/>
                <a:gd name="T12" fmla="*/ 50403125 w 66"/>
                <a:gd name="T13" fmla="*/ 100806250 h 44"/>
                <a:gd name="T14" fmla="*/ 30241875 w 66"/>
                <a:gd name="T15" fmla="*/ 110886875 h 44"/>
                <a:gd name="T16" fmla="*/ 5040313 w 66"/>
                <a:gd name="T17" fmla="*/ 110886875 h 44"/>
                <a:gd name="T18" fmla="*/ 5040313 w 66"/>
                <a:gd name="T19" fmla="*/ 110886875 h 44"/>
                <a:gd name="T20" fmla="*/ 0 w 66"/>
                <a:gd name="T21" fmla="*/ 90725625 h 44"/>
                <a:gd name="T22" fmla="*/ 0 w 66"/>
                <a:gd name="T23" fmla="*/ 90725625 h 44"/>
                <a:gd name="T24" fmla="*/ 35282188 w 66"/>
                <a:gd name="T25" fmla="*/ 85685313 h 44"/>
                <a:gd name="T26" fmla="*/ 65524063 w 66"/>
                <a:gd name="T27" fmla="*/ 75604688 h 44"/>
                <a:gd name="T28" fmla="*/ 95765938 w 66"/>
                <a:gd name="T29" fmla="*/ 60483750 h 44"/>
                <a:gd name="T30" fmla="*/ 120967500 w 66"/>
                <a:gd name="T31" fmla="*/ 35282188 h 44"/>
                <a:gd name="T32" fmla="*/ 120967500 w 66"/>
                <a:gd name="T33" fmla="*/ 35282188 h 44"/>
                <a:gd name="T34" fmla="*/ 146169063 w 66"/>
                <a:gd name="T35" fmla="*/ 0 h 44"/>
                <a:gd name="T36" fmla="*/ 146169063 w 66"/>
                <a:gd name="T37" fmla="*/ 0 h 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6" h="44">
                  <a:moveTo>
                    <a:pt x="58" y="0"/>
                  </a:moveTo>
                  <a:lnTo>
                    <a:pt x="58" y="0"/>
                  </a:lnTo>
                  <a:lnTo>
                    <a:pt x="66" y="4"/>
                  </a:lnTo>
                  <a:lnTo>
                    <a:pt x="54" y="20"/>
                  </a:lnTo>
                  <a:lnTo>
                    <a:pt x="38" y="32"/>
                  </a:lnTo>
                  <a:lnTo>
                    <a:pt x="20" y="40"/>
                  </a:lnTo>
                  <a:lnTo>
                    <a:pt x="12" y="44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14" y="34"/>
                  </a:lnTo>
                  <a:lnTo>
                    <a:pt x="26" y="30"/>
                  </a:lnTo>
                  <a:lnTo>
                    <a:pt x="38" y="24"/>
                  </a:lnTo>
                  <a:lnTo>
                    <a:pt x="48" y="14"/>
                  </a:lnTo>
                  <a:lnTo>
                    <a:pt x="5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7" name="Freeform 226"/>
            <p:cNvSpPr>
              <a:spLocks/>
            </p:cNvSpPr>
            <p:nvPr/>
          </p:nvSpPr>
          <p:spPr bwMode="auto">
            <a:xfrm>
              <a:off x="3621088" y="4291013"/>
              <a:ext cx="50800" cy="34925"/>
            </a:xfrm>
            <a:custGeom>
              <a:avLst/>
              <a:gdLst>
                <a:gd name="T0" fmla="*/ 60483750 w 32"/>
                <a:gd name="T1" fmla="*/ 0 h 22"/>
                <a:gd name="T2" fmla="*/ 60483750 w 32"/>
                <a:gd name="T3" fmla="*/ 0 h 22"/>
                <a:gd name="T4" fmla="*/ 80645000 w 32"/>
                <a:gd name="T5" fmla="*/ 10080625 h 22"/>
                <a:gd name="T6" fmla="*/ 80645000 w 32"/>
                <a:gd name="T7" fmla="*/ 10080625 h 22"/>
                <a:gd name="T8" fmla="*/ 65524063 w 32"/>
                <a:gd name="T9" fmla="*/ 25201563 h 22"/>
                <a:gd name="T10" fmla="*/ 65524063 w 32"/>
                <a:gd name="T11" fmla="*/ 25201563 h 22"/>
                <a:gd name="T12" fmla="*/ 35282188 w 32"/>
                <a:gd name="T13" fmla="*/ 45362813 h 22"/>
                <a:gd name="T14" fmla="*/ 20161250 w 32"/>
                <a:gd name="T15" fmla="*/ 55443438 h 22"/>
                <a:gd name="T16" fmla="*/ 5040313 w 32"/>
                <a:gd name="T17" fmla="*/ 55443438 h 22"/>
                <a:gd name="T18" fmla="*/ 5040313 w 32"/>
                <a:gd name="T19" fmla="*/ 55443438 h 22"/>
                <a:gd name="T20" fmla="*/ 0 w 32"/>
                <a:gd name="T21" fmla="*/ 35282188 h 22"/>
                <a:gd name="T22" fmla="*/ 0 w 32"/>
                <a:gd name="T23" fmla="*/ 35282188 h 22"/>
                <a:gd name="T24" fmla="*/ 30241875 w 32"/>
                <a:gd name="T25" fmla="*/ 30241875 h 22"/>
                <a:gd name="T26" fmla="*/ 50403125 w 32"/>
                <a:gd name="T27" fmla="*/ 10080625 h 22"/>
                <a:gd name="T28" fmla="*/ 50403125 w 32"/>
                <a:gd name="T29" fmla="*/ 10080625 h 22"/>
                <a:gd name="T30" fmla="*/ 60483750 w 32"/>
                <a:gd name="T31" fmla="*/ 0 h 22"/>
                <a:gd name="T32" fmla="*/ 60483750 w 32"/>
                <a:gd name="T33" fmla="*/ 0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2" h="22">
                  <a:moveTo>
                    <a:pt x="24" y="0"/>
                  </a:moveTo>
                  <a:lnTo>
                    <a:pt x="24" y="0"/>
                  </a:lnTo>
                  <a:lnTo>
                    <a:pt x="32" y="4"/>
                  </a:lnTo>
                  <a:lnTo>
                    <a:pt x="26" y="10"/>
                  </a:lnTo>
                  <a:lnTo>
                    <a:pt x="14" y="18"/>
                  </a:lnTo>
                  <a:lnTo>
                    <a:pt x="8" y="22"/>
                  </a:lnTo>
                  <a:lnTo>
                    <a:pt x="2" y="22"/>
                  </a:lnTo>
                  <a:lnTo>
                    <a:pt x="0" y="14"/>
                  </a:lnTo>
                  <a:lnTo>
                    <a:pt x="12" y="12"/>
                  </a:lnTo>
                  <a:lnTo>
                    <a:pt x="20" y="4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8" name="Freeform 227"/>
            <p:cNvSpPr>
              <a:spLocks/>
            </p:cNvSpPr>
            <p:nvPr/>
          </p:nvSpPr>
          <p:spPr bwMode="auto">
            <a:xfrm>
              <a:off x="3627438" y="4259263"/>
              <a:ext cx="965200" cy="1647825"/>
            </a:xfrm>
            <a:custGeom>
              <a:avLst/>
              <a:gdLst>
                <a:gd name="T0" fmla="*/ 20161250 w 608"/>
                <a:gd name="T1" fmla="*/ 10080625 h 1038"/>
                <a:gd name="T2" fmla="*/ 20161250 w 608"/>
                <a:gd name="T3" fmla="*/ 10080625 h 1038"/>
                <a:gd name="T4" fmla="*/ 0 w 608"/>
                <a:gd name="T5" fmla="*/ 0 h 1038"/>
                <a:gd name="T6" fmla="*/ 0 w 608"/>
                <a:gd name="T7" fmla="*/ 0 h 1038"/>
                <a:gd name="T8" fmla="*/ 5040313 w 608"/>
                <a:gd name="T9" fmla="*/ 156249688 h 1038"/>
                <a:gd name="T10" fmla="*/ 15120938 w 608"/>
                <a:gd name="T11" fmla="*/ 307459063 h 1038"/>
                <a:gd name="T12" fmla="*/ 35282188 w 608"/>
                <a:gd name="T13" fmla="*/ 458668438 h 1038"/>
                <a:gd name="T14" fmla="*/ 65524063 w 608"/>
                <a:gd name="T15" fmla="*/ 609877813 h 1038"/>
                <a:gd name="T16" fmla="*/ 95765938 w 608"/>
                <a:gd name="T17" fmla="*/ 756046875 h 1038"/>
                <a:gd name="T18" fmla="*/ 141128750 w 608"/>
                <a:gd name="T19" fmla="*/ 897175625 h 1038"/>
                <a:gd name="T20" fmla="*/ 186491563 w 608"/>
                <a:gd name="T21" fmla="*/ 1038304375 h 1038"/>
                <a:gd name="T22" fmla="*/ 241935000 w 608"/>
                <a:gd name="T23" fmla="*/ 1174392813 h 1038"/>
                <a:gd name="T24" fmla="*/ 302418750 w 608"/>
                <a:gd name="T25" fmla="*/ 1310481250 h 1038"/>
                <a:gd name="T26" fmla="*/ 367942813 w 608"/>
                <a:gd name="T27" fmla="*/ 1441529375 h 1038"/>
                <a:gd name="T28" fmla="*/ 443547500 w 608"/>
                <a:gd name="T29" fmla="*/ 1567537188 h 1038"/>
                <a:gd name="T30" fmla="*/ 519152188 w 608"/>
                <a:gd name="T31" fmla="*/ 1688504688 h 1038"/>
                <a:gd name="T32" fmla="*/ 604837500 w 608"/>
                <a:gd name="T33" fmla="*/ 1809472188 h 1038"/>
                <a:gd name="T34" fmla="*/ 695563125 w 608"/>
                <a:gd name="T35" fmla="*/ 1920359063 h 1038"/>
                <a:gd name="T36" fmla="*/ 791329063 w 608"/>
                <a:gd name="T37" fmla="*/ 2031245938 h 1038"/>
                <a:gd name="T38" fmla="*/ 887095000 w 608"/>
                <a:gd name="T39" fmla="*/ 2137092500 h 1038"/>
                <a:gd name="T40" fmla="*/ 887095000 w 608"/>
                <a:gd name="T41" fmla="*/ 2137092500 h 1038"/>
                <a:gd name="T42" fmla="*/ 957659375 w 608"/>
                <a:gd name="T43" fmla="*/ 2147483646 h 1038"/>
                <a:gd name="T44" fmla="*/ 1033264063 w 608"/>
                <a:gd name="T45" fmla="*/ 2147483646 h 1038"/>
                <a:gd name="T46" fmla="*/ 1108868750 w 608"/>
                <a:gd name="T47" fmla="*/ 2147483646 h 1038"/>
                <a:gd name="T48" fmla="*/ 1184473438 w 608"/>
                <a:gd name="T49" fmla="*/ 2147483646 h 1038"/>
                <a:gd name="T50" fmla="*/ 1265118438 w 608"/>
                <a:gd name="T51" fmla="*/ 2147483646 h 1038"/>
                <a:gd name="T52" fmla="*/ 1345763438 w 608"/>
                <a:gd name="T53" fmla="*/ 2147483646 h 1038"/>
                <a:gd name="T54" fmla="*/ 1431448750 w 608"/>
                <a:gd name="T55" fmla="*/ 2147483646 h 1038"/>
                <a:gd name="T56" fmla="*/ 1512093750 w 608"/>
                <a:gd name="T57" fmla="*/ 2147483646 h 1038"/>
                <a:gd name="T58" fmla="*/ 1512093750 w 608"/>
                <a:gd name="T59" fmla="*/ 2147483646 h 1038"/>
                <a:gd name="T60" fmla="*/ 1532255000 w 608"/>
                <a:gd name="T61" fmla="*/ 2147483646 h 1038"/>
                <a:gd name="T62" fmla="*/ 1532255000 w 608"/>
                <a:gd name="T63" fmla="*/ 2147483646 h 1038"/>
                <a:gd name="T64" fmla="*/ 1446569688 w 608"/>
                <a:gd name="T65" fmla="*/ 2147483646 h 1038"/>
                <a:gd name="T66" fmla="*/ 1365924688 w 608"/>
                <a:gd name="T67" fmla="*/ 2147483646 h 1038"/>
                <a:gd name="T68" fmla="*/ 1280239375 w 608"/>
                <a:gd name="T69" fmla="*/ 2147483646 h 1038"/>
                <a:gd name="T70" fmla="*/ 1204634688 w 608"/>
                <a:gd name="T71" fmla="*/ 2147483646 h 1038"/>
                <a:gd name="T72" fmla="*/ 1123989688 w 608"/>
                <a:gd name="T73" fmla="*/ 2147483646 h 1038"/>
                <a:gd name="T74" fmla="*/ 1048385000 w 608"/>
                <a:gd name="T75" fmla="*/ 2147483646 h 1038"/>
                <a:gd name="T76" fmla="*/ 972780313 w 608"/>
                <a:gd name="T77" fmla="*/ 2147483646 h 1038"/>
                <a:gd name="T78" fmla="*/ 902215938 w 608"/>
                <a:gd name="T79" fmla="*/ 2121971563 h 1038"/>
                <a:gd name="T80" fmla="*/ 902215938 w 608"/>
                <a:gd name="T81" fmla="*/ 2121971563 h 1038"/>
                <a:gd name="T82" fmla="*/ 801409688 w 608"/>
                <a:gd name="T83" fmla="*/ 2016125000 h 1038"/>
                <a:gd name="T84" fmla="*/ 710684063 w 608"/>
                <a:gd name="T85" fmla="*/ 1905238125 h 1038"/>
                <a:gd name="T86" fmla="*/ 619958438 w 608"/>
                <a:gd name="T87" fmla="*/ 1794351250 h 1038"/>
                <a:gd name="T88" fmla="*/ 534273125 w 608"/>
                <a:gd name="T89" fmla="*/ 1673383750 h 1038"/>
                <a:gd name="T90" fmla="*/ 458668438 w 608"/>
                <a:gd name="T91" fmla="*/ 1552416250 h 1038"/>
                <a:gd name="T92" fmla="*/ 383063750 w 608"/>
                <a:gd name="T93" fmla="*/ 1426408438 h 1038"/>
                <a:gd name="T94" fmla="*/ 317539688 w 608"/>
                <a:gd name="T95" fmla="*/ 1295360313 h 1038"/>
                <a:gd name="T96" fmla="*/ 257055938 w 608"/>
                <a:gd name="T97" fmla="*/ 1164312188 h 1038"/>
                <a:gd name="T98" fmla="*/ 257055938 w 608"/>
                <a:gd name="T99" fmla="*/ 1164312188 h 1038"/>
                <a:gd name="T100" fmla="*/ 206652813 w 608"/>
                <a:gd name="T101" fmla="*/ 1028223750 h 1038"/>
                <a:gd name="T102" fmla="*/ 156249688 w 608"/>
                <a:gd name="T103" fmla="*/ 892135313 h 1038"/>
                <a:gd name="T104" fmla="*/ 115927188 w 608"/>
                <a:gd name="T105" fmla="*/ 751006563 h 1038"/>
                <a:gd name="T106" fmla="*/ 85685313 w 608"/>
                <a:gd name="T107" fmla="*/ 609877813 h 1038"/>
                <a:gd name="T108" fmla="*/ 55443438 w 608"/>
                <a:gd name="T109" fmla="*/ 463708750 h 1038"/>
                <a:gd name="T110" fmla="*/ 40322500 w 608"/>
                <a:gd name="T111" fmla="*/ 312499375 h 1038"/>
                <a:gd name="T112" fmla="*/ 25201563 w 608"/>
                <a:gd name="T113" fmla="*/ 166330313 h 1038"/>
                <a:gd name="T114" fmla="*/ 20161250 w 608"/>
                <a:gd name="T115" fmla="*/ 10080625 h 1038"/>
                <a:gd name="T116" fmla="*/ 20161250 w 608"/>
                <a:gd name="T117" fmla="*/ 10080625 h 1038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8" h="1038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2" y="62"/>
                  </a:lnTo>
                  <a:lnTo>
                    <a:pt x="6" y="122"/>
                  </a:lnTo>
                  <a:lnTo>
                    <a:pt x="14" y="182"/>
                  </a:lnTo>
                  <a:lnTo>
                    <a:pt x="26" y="242"/>
                  </a:lnTo>
                  <a:lnTo>
                    <a:pt x="38" y="300"/>
                  </a:lnTo>
                  <a:lnTo>
                    <a:pt x="56" y="356"/>
                  </a:lnTo>
                  <a:lnTo>
                    <a:pt x="74" y="412"/>
                  </a:lnTo>
                  <a:lnTo>
                    <a:pt x="96" y="466"/>
                  </a:lnTo>
                  <a:lnTo>
                    <a:pt x="120" y="520"/>
                  </a:lnTo>
                  <a:lnTo>
                    <a:pt x="146" y="572"/>
                  </a:lnTo>
                  <a:lnTo>
                    <a:pt x="176" y="622"/>
                  </a:lnTo>
                  <a:lnTo>
                    <a:pt x="206" y="670"/>
                  </a:lnTo>
                  <a:lnTo>
                    <a:pt x="240" y="718"/>
                  </a:lnTo>
                  <a:lnTo>
                    <a:pt x="276" y="762"/>
                  </a:lnTo>
                  <a:lnTo>
                    <a:pt x="314" y="806"/>
                  </a:lnTo>
                  <a:lnTo>
                    <a:pt x="352" y="848"/>
                  </a:lnTo>
                  <a:lnTo>
                    <a:pt x="380" y="874"/>
                  </a:lnTo>
                  <a:lnTo>
                    <a:pt x="410" y="902"/>
                  </a:lnTo>
                  <a:lnTo>
                    <a:pt x="440" y="926"/>
                  </a:lnTo>
                  <a:lnTo>
                    <a:pt x="470" y="950"/>
                  </a:lnTo>
                  <a:lnTo>
                    <a:pt x="502" y="974"/>
                  </a:lnTo>
                  <a:lnTo>
                    <a:pt x="534" y="996"/>
                  </a:lnTo>
                  <a:lnTo>
                    <a:pt x="568" y="1018"/>
                  </a:lnTo>
                  <a:lnTo>
                    <a:pt x="600" y="1038"/>
                  </a:lnTo>
                  <a:lnTo>
                    <a:pt x="608" y="1034"/>
                  </a:lnTo>
                  <a:lnTo>
                    <a:pt x="574" y="1014"/>
                  </a:lnTo>
                  <a:lnTo>
                    <a:pt x="542" y="992"/>
                  </a:lnTo>
                  <a:lnTo>
                    <a:pt x="508" y="970"/>
                  </a:lnTo>
                  <a:lnTo>
                    <a:pt x="478" y="946"/>
                  </a:lnTo>
                  <a:lnTo>
                    <a:pt x="446" y="922"/>
                  </a:lnTo>
                  <a:lnTo>
                    <a:pt x="416" y="896"/>
                  </a:lnTo>
                  <a:lnTo>
                    <a:pt x="386" y="870"/>
                  </a:lnTo>
                  <a:lnTo>
                    <a:pt x="358" y="842"/>
                  </a:lnTo>
                  <a:lnTo>
                    <a:pt x="318" y="800"/>
                  </a:lnTo>
                  <a:lnTo>
                    <a:pt x="282" y="756"/>
                  </a:lnTo>
                  <a:lnTo>
                    <a:pt x="246" y="712"/>
                  </a:lnTo>
                  <a:lnTo>
                    <a:pt x="212" y="664"/>
                  </a:lnTo>
                  <a:lnTo>
                    <a:pt x="182" y="616"/>
                  </a:lnTo>
                  <a:lnTo>
                    <a:pt x="152" y="566"/>
                  </a:lnTo>
                  <a:lnTo>
                    <a:pt x="126" y="514"/>
                  </a:lnTo>
                  <a:lnTo>
                    <a:pt x="102" y="462"/>
                  </a:lnTo>
                  <a:lnTo>
                    <a:pt x="82" y="408"/>
                  </a:lnTo>
                  <a:lnTo>
                    <a:pt x="62" y="354"/>
                  </a:lnTo>
                  <a:lnTo>
                    <a:pt x="46" y="298"/>
                  </a:lnTo>
                  <a:lnTo>
                    <a:pt x="34" y="242"/>
                  </a:lnTo>
                  <a:lnTo>
                    <a:pt x="22" y="184"/>
                  </a:lnTo>
                  <a:lnTo>
                    <a:pt x="16" y="124"/>
                  </a:lnTo>
                  <a:lnTo>
                    <a:pt x="10" y="66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399" name="Freeform 228"/>
            <p:cNvSpPr>
              <a:spLocks/>
            </p:cNvSpPr>
            <p:nvPr/>
          </p:nvSpPr>
          <p:spPr bwMode="auto">
            <a:xfrm>
              <a:off x="3690938" y="4294188"/>
              <a:ext cx="965200" cy="1574800"/>
            </a:xfrm>
            <a:custGeom>
              <a:avLst/>
              <a:gdLst>
                <a:gd name="T0" fmla="*/ 20161250 w 608"/>
                <a:gd name="T1" fmla="*/ 10080625 h 992"/>
                <a:gd name="T2" fmla="*/ 20161250 w 608"/>
                <a:gd name="T3" fmla="*/ 10080625 h 992"/>
                <a:gd name="T4" fmla="*/ 0 w 608"/>
                <a:gd name="T5" fmla="*/ 0 h 992"/>
                <a:gd name="T6" fmla="*/ 0 w 608"/>
                <a:gd name="T7" fmla="*/ 0 h 992"/>
                <a:gd name="T8" fmla="*/ 10080625 w 608"/>
                <a:gd name="T9" fmla="*/ 146169063 h 992"/>
                <a:gd name="T10" fmla="*/ 20161250 w 608"/>
                <a:gd name="T11" fmla="*/ 292338125 h 992"/>
                <a:gd name="T12" fmla="*/ 45362813 w 608"/>
                <a:gd name="T13" fmla="*/ 433466875 h 992"/>
                <a:gd name="T14" fmla="*/ 70564375 w 608"/>
                <a:gd name="T15" fmla="*/ 574595625 h 992"/>
                <a:gd name="T16" fmla="*/ 105846563 w 608"/>
                <a:gd name="T17" fmla="*/ 710684063 h 992"/>
                <a:gd name="T18" fmla="*/ 146169063 w 608"/>
                <a:gd name="T19" fmla="*/ 846772500 h 992"/>
                <a:gd name="T20" fmla="*/ 191531875 w 608"/>
                <a:gd name="T21" fmla="*/ 977820625 h 992"/>
                <a:gd name="T22" fmla="*/ 241935000 w 608"/>
                <a:gd name="T23" fmla="*/ 1103828438 h 992"/>
                <a:gd name="T24" fmla="*/ 302418750 w 608"/>
                <a:gd name="T25" fmla="*/ 1229836250 h 992"/>
                <a:gd name="T26" fmla="*/ 367942813 w 608"/>
                <a:gd name="T27" fmla="*/ 1355844063 h 992"/>
                <a:gd name="T28" fmla="*/ 433466875 w 608"/>
                <a:gd name="T29" fmla="*/ 1471771250 h 992"/>
                <a:gd name="T30" fmla="*/ 509071563 w 608"/>
                <a:gd name="T31" fmla="*/ 1587698438 h 992"/>
                <a:gd name="T32" fmla="*/ 589716563 w 608"/>
                <a:gd name="T33" fmla="*/ 1698585313 h 992"/>
                <a:gd name="T34" fmla="*/ 675401875 w 608"/>
                <a:gd name="T35" fmla="*/ 1804431875 h 992"/>
                <a:gd name="T36" fmla="*/ 766127500 w 608"/>
                <a:gd name="T37" fmla="*/ 1910278438 h 992"/>
                <a:gd name="T38" fmla="*/ 861893438 w 608"/>
                <a:gd name="T39" fmla="*/ 2011084688 h 992"/>
                <a:gd name="T40" fmla="*/ 861893438 w 608"/>
                <a:gd name="T41" fmla="*/ 2011084688 h 992"/>
                <a:gd name="T42" fmla="*/ 932457813 w 608"/>
                <a:gd name="T43" fmla="*/ 2081649063 h 992"/>
                <a:gd name="T44" fmla="*/ 1008062500 w 608"/>
                <a:gd name="T45" fmla="*/ 2147173125 h 992"/>
                <a:gd name="T46" fmla="*/ 1088707500 w 608"/>
                <a:gd name="T47" fmla="*/ 2147483646 h 992"/>
                <a:gd name="T48" fmla="*/ 1169352500 w 608"/>
                <a:gd name="T49" fmla="*/ 2147483646 h 992"/>
                <a:gd name="T50" fmla="*/ 1249997500 w 608"/>
                <a:gd name="T51" fmla="*/ 2147483646 h 992"/>
                <a:gd name="T52" fmla="*/ 1335682813 w 608"/>
                <a:gd name="T53" fmla="*/ 2147483646 h 992"/>
                <a:gd name="T54" fmla="*/ 1421368125 w 608"/>
                <a:gd name="T55" fmla="*/ 2147483646 h 992"/>
                <a:gd name="T56" fmla="*/ 1512093750 w 608"/>
                <a:gd name="T57" fmla="*/ 2147483646 h 992"/>
                <a:gd name="T58" fmla="*/ 1512093750 w 608"/>
                <a:gd name="T59" fmla="*/ 2147483646 h 992"/>
                <a:gd name="T60" fmla="*/ 1532255000 w 608"/>
                <a:gd name="T61" fmla="*/ 2147483646 h 992"/>
                <a:gd name="T62" fmla="*/ 1532255000 w 608"/>
                <a:gd name="T63" fmla="*/ 2147483646 h 992"/>
                <a:gd name="T64" fmla="*/ 1441529375 w 608"/>
                <a:gd name="T65" fmla="*/ 2147483646 h 992"/>
                <a:gd name="T66" fmla="*/ 1355844063 w 608"/>
                <a:gd name="T67" fmla="*/ 2147483646 h 992"/>
                <a:gd name="T68" fmla="*/ 1270158750 w 608"/>
                <a:gd name="T69" fmla="*/ 2147483646 h 992"/>
                <a:gd name="T70" fmla="*/ 1184473438 w 608"/>
                <a:gd name="T71" fmla="*/ 2147483646 h 992"/>
                <a:gd name="T72" fmla="*/ 1103828438 w 608"/>
                <a:gd name="T73" fmla="*/ 2147483646 h 992"/>
                <a:gd name="T74" fmla="*/ 1023183438 w 608"/>
                <a:gd name="T75" fmla="*/ 2137092500 h 992"/>
                <a:gd name="T76" fmla="*/ 947578750 w 608"/>
                <a:gd name="T77" fmla="*/ 2066528125 h 992"/>
                <a:gd name="T78" fmla="*/ 871974063 w 608"/>
                <a:gd name="T79" fmla="*/ 1995963750 h 992"/>
                <a:gd name="T80" fmla="*/ 871974063 w 608"/>
                <a:gd name="T81" fmla="*/ 1995963750 h 992"/>
                <a:gd name="T82" fmla="*/ 776208125 w 608"/>
                <a:gd name="T83" fmla="*/ 1895157500 h 992"/>
                <a:gd name="T84" fmla="*/ 685482500 w 608"/>
                <a:gd name="T85" fmla="*/ 1789310938 h 992"/>
                <a:gd name="T86" fmla="*/ 599797188 w 608"/>
                <a:gd name="T87" fmla="*/ 1678424063 h 992"/>
                <a:gd name="T88" fmla="*/ 519152188 w 608"/>
                <a:gd name="T89" fmla="*/ 1562496875 h 992"/>
                <a:gd name="T90" fmla="*/ 443547500 w 608"/>
                <a:gd name="T91" fmla="*/ 1446569688 h 992"/>
                <a:gd name="T92" fmla="*/ 372983125 w 608"/>
                <a:gd name="T93" fmla="*/ 1325602188 h 992"/>
                <a:gd name="T94" fmla="*/ 307459063 w 608"/>
                <a:gd name="T95" fmla="*/ 1199594375 h 992"/>
                <a:gd name="T96" fmla="*/ 252015625 w 608"/>
                <a:gd name="T97" fmla="*/ 1068546250 h 992"/>
                <a:gd name="T98" fmla="*/ 252015625 w 608"/>
                <a:gd name="T99" fmla="*/ 1068546250 h 992"/>
                <a:gd name="T100" fmla="*/ 201612500 w 608"/>
                <a:gd name="T101" fmla="*/ 947578750 h 992"/>
                <a:gd name="T102" fmla="*/ 156249688 w 608"/>
                <a:gd name="T103" fmla="*/ 816530625 h 992"/>
                <a:gd name="T104" fmla="*/ 120967500 w 608"/>
                <a:gd name="T105" fmla="*/ 690522813 h 992"/>
                <a:gd name="T106" fmla="*/ 85685313 w 608"/>
                <a:gd name="T107" fmla="*/ 559474688 h 992"/>
                <a:gd name="T108" fmla="*/ 60483750 w 608"/>
                <a:gd name="T109" fmla="*/ 423386250 h 992"/>
                <a:gd name="T110" fmla="*/ 40322500 w 608"/>
                <a:gd name="T111" fmla="*/ 287297813 h 992"/>
                <a:gd name="T112" fmla="*/ 30241875 w 608"/>
                <a:gd name="T113" fmla="*/ 151209375 h 992"/>
                <a:gd name="T114" fmla="*/ 20161250 w 608"/>
                <a:gd name="T115" fmla="*/ 10080625 h 992"/>
                <a:gd name="T116" fmla="*/ 20161250 w 608"/>
                <a:gd name="T117" fmla="*/ 10080625 h 99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8" h="992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4" y="58"/>
                  </a:lnTo>
                  <a:lnTo>
                    <a:pt x="8" y="116"/>
                  </a:lnTo>
                  <a:lnTo>
                    <a:pt x="18" y="172"/>
                  </a:lnTo>
                  <a:lnTo>
                    <a:pt x="28" y="228"/>
                  </a:lnTo>
                  <a:lnTo>
                    <a:pt x="42" y="282"/>
                  </a:lnTo>
                  <a:lnTo>
                    <a:pt x="58" y="336"/>
                  </a:lnTo>
                  <a:lnTo>
                    <a:pt x="76" y="388"/>
                  </a:lnTo>
                  <a:lnTo>
                    <a:pt x="96" y="438"/>
                  </a:lnTo>
                  <a:lnTo>
                    <a:pt x="120" y="488"/>
                  </a:lnTo>
                  <a:lnTo>
                    <a:pt x="146" y="538"/>
                  </a:lnTo>
                  <a:lnTo>
                    <a:pt x="172" y="584"/>
                  </a:lnTo>
                  <a:lnTo>
                    <a:pt x="202" y="630"/>
                  </a:lnTo>
                  <a:lnTo>
                    <a:pt x="234" y="674"/>
                  </a:lnTo>
                  <a:lnTo>
                    <a:pt x="268" y="716"/>
                  </a:lnTo>
                  <a:lnTo>
                    <a:pt x="304" y="758"/>
                  </a:lnTo>
                  <a:lnTo>
                    <a:pt x="342" y="798"/>
                  </a:lnTo>
                  <a:lnTo>
                    <a:pt x="370" y="826"/>
                  </a:lnTo>
                  <a:lnTo>
                    <a:pt x="400" y="852"/>
                  </a:lnTo>
                  <a:lnTo>
                    <a:pt x="432" y="878"/>
                  </a:lnTo>
                  <a:lnTo>
                    <a:pt x="464" y="904"/>
                  </a:lnTo>
                  <a:lnTo>
                    <a:pt x="496" y="928"/>
                  </a:lnTo>
                  <a:lnTo>
                    <a:pt x="530" y="950"/>
                  </a:lnTo>
                  <a:lnTo>
                    <a:pt x="564" y="972"/>
                  </a:lnTo>
                  <a:lnTo>
                    <a:pt x="600" y="992"/>
                  </a:lnTo>
                  <a:lnTo>
                    <a:pt x="608" y="988"/>
                  </a:lnTo>
                  <a:lnTo>
                    <a:pt x="572" y="968"/>
                  </a:lnTo>
                  <a:lnTo>
                    <a:pt x="538" y="946"/>
                  </a:lnTo>
                  <a:lnTo>
                    <a:pt x="504" y="922"/>
                  </a:lnTo>
                  <a:lnTo>
                    <a:pt x="470" y="898"/>
                  </a:lnTo>
                  <a:lnTo>
                    <a:pt x="438" y="874"/>
                  </a:lnTo>
                  <a:lnTo>
                    <a:pt x="406" y="848"/>
                  </a:lnTo>
                  <a:lnTo>
                    <a:pt x="376" y="820"/>
                  </a:lnTo>
                  <a:lnTo>
                    <a:pt x="346" y="792"/>
                  </a:lnTo>
                  <a:lnTo>
                    <a:pt x="308" y="752"/>
                  </a:lnTo>
                  <a:lnTo>
                    <a:pt x="272" y="710"/>
                  </a:lnTo>
                  <a:lnTo>
                    <a:pt x="238" y="666"/>
                  </a:lnTo>
                  <a:lnTo>
                    <a:pt x="206" y="620"/>
                  </a:lnTo>
                  <a:lnTo>
                    <a:pt x="176" y="574"/>
                  </a:lnTo>
                  <a:lnTo>
                    <a:pt x="148" y="526"/>
                  </a:lnTo>
                  <a:lnTo>
                    <a:pt x="122" y="476"/>
                  </a:lnTo>
                  <a:lnTo>
                    <a:pt x="100" y="424"/>
                  </a:lnTo>
                  <a:lnTo>
                    <a:pt x="80" y="376"/>
                  </a:lnTo>
                  <a:lnTo>
                    <a:pt x="62" y="324"/>
                  </a:lnTo>
                  <a:lnTo>
                    <a:pt x="48" y="274"/>
                  </a:lnTo>
                  <a:lnTo>
                    <a:pt x="34" y="222"/>
                  </a:lnTo>
                  <a:lnTo>
                    <a:pt x="24" y="168"/>
                  </a:lnTo>
                  <a:lnTo>
                    <a:pt x="16" y="114"/>
                  </a:lnTo>
                  <a:lnTo>
                    <a:pt x="12" y="6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0" name="Freeform 229"/>
            <p:cNvSpPr>
              <a:spLocks/>
            </p:cNvSpPr>
            <p:nvPr/>
          </p:nvSpPr>
          <p:spPr bwMode="auto">
            <a:xfrm>
              <a:off x="3757613" y="4329113"/>
              <a:ext cx="958850" cy="1501775"/>
            </a:xfrm>
            <a:custGeom>
              <a:avLst/>
              <a:gdLst>
                <a:gd name="T0" fmla="*/ 20161250 w 604"/>
                <a:gd name="T1" fmla="*/ 10080625 h 946"/>
                <a:gd name="T2" fmla="*/ 20161250 w 604"/>
                <a:gd name="T3" fmla="*/ 10080625 h 946"/>
                <a:gd name="T4" fmla="*/ 0 w 604"/>
                <a:gd name="T5" fmla="*/ 0 h 946"/>
                <a:gd name="T6" fmla="*/ 0 w 604"/>
                <a:gd name="T7" fmla="*/ 0 h 946"/>
                <a:gd name="T8" fmla="*/ 5040313 w 604"/>
                <a:gd name="T9" fmla="*/ 136088438 h 946"/>
                <a:gd name="T10" fmla="*/ 20161250 w 604"/>
                <a:gd name="T11" fmla="*/ 272176875 h 946"/>
                <a:gd name="T12" fmla="*/ 45362813 w 604"/>
                <a:gd name="T13" fmla="*/ 403225000 h 946"/>
                <a:gd name="T14" fmla="*/ 70564375 w 604"/>
                <a:gd name="T15" fmla="*/ 534273125 h 946"/>
                <a:gd name="T16" fmla="*/ 105846563 w 604"/>
                <a:gd name="T17" fmla="*/ 660280938 h 946"/>
                <a:gd name="T18" fmla="*/ 146169063 w 604"/>
                <a:gd name="T19" fmla="*/ 791329063 h 946"/>
                <a:gd name="T20" fmla="*/ 191531875 w 604"/>
                <a:gd name="T21" fmla="*/ 912296563 h 946"/>
                <a:gd name="T22" fmla="*/ 241935000 w 604"/>
                <a:gd name="T23" fmla="*/ 1033264063 h 946"/>
                <a:gd name="T24" fmla="*/ 297378438 w 604"/>
                <a:gd name="T25" fmla="*/ 1149191250 h 946"/>
                <a:gd name="T26" fmla="*/ 357862188 w 604"/>
                <a:gd name="T27" fmla="*/ 1265118438 h 946"/>
                <a:gd name="T28" fmla="*/ 423386250 w 604"/>
                <a:gd name="T29" fmla="*/ 1376005313 h 946"/>
                <a:gd name="T30" fmla="*/ 493950625 w 604"/>
                <a:gd name="T31" fmla="*/ 1486892188 h 946"/>
                <a:gd name="T32" fmla="*/ 569555313 w 604"/>
                <a:gd name="T33" fmla="*/ 1592738750 h 946"/>
                <a:gd name="T34" fmla="*/ 650200313 w 604"/>
                <a:gd name="T35" fmla="*/ 1693545000 h 946"/>
                <a:gd name="T36" fmla="*/ 735885625 w 604"/>
                <a:gd name="T37" fmla="*/ 1789310938 h 946"/>
                <a:gd name="T38" fmla="*/ 826611250 w 604"/>
                <a:gd name="T39" fmla="*/ 1880036563 h 946"/>
                <a:gd name="T40" fmla="*/ 826611250 w 604"/>
                <a:gd name="T41" fmla="*/ 1880036563 h 946"/>
                <a:gd name="T42" fmla="*/ 902215938 w 604"/>
                <a:gd name="T43" fmla="*/ 1955641250 h 946"/>
                <a:gd name="T44" fmla="*/ 977820625 w 604"/>
                <a:gd name="T45" fmla="*/ 2026205625 h 946"/>
                <a:gd name="T46" fmla="*/ 1058465625 w 604"/>
                <a:gd name="T47" fmla="*/ 2091729688 h 946"/>
                <a:gd name="T48" fmla="*/ 1144150938 w 604"/>
                <a:gd name="T49" fmla="*/ 2147483646 h 946"/>
                <a:gd name="T50" fmla="*/ 1229836250 w 604"/>
                <a:gd name="T51" fmla="*/ 2147483646 h 946"/>
                <a:gd name="T52" fmla="*/ 1320561875 w 604"/>
                <a:gd name="T53" fmla="*/ 2147483646 h 946"/>
                <a:gd name="T54" fmla="*/ 1411287500 w 604"/>
                <a:gd name="T55" fmla="*/ 2147483646 h 946"/>
                <a:gd name="T56" fmla="*/ 1502013125 w 604"/>
                <a:gd name="T57" fmla="*/ 2147483646 h 946"/>
                <a:gd name="T58" fmla="*/ 1502013125 w 604"/>
                <a:gd name="T59" fmla="*/ 2147483646 h 946"/>
                <a:gd name="T60" fmla="*/ 1522174375 w 604"/>
                <a:gd name="T61" fmla="*/ 2147483646 h 946"/>
                <a:gd name="T62" fmla="*/ 1522174375 w 604"/>
                <a:gd name="T63" fmla="*/ 2147483646 h 946"/>
                <a:gd name="T64" fmla="*/ 1426408438 w 604"/>
                <a:gd name="T65" fmla="*/ 2147483646 h 946"/>
                <a:gd name="T66" fmla="*/ 1335682813 w 604"/>
                <a:gd name="T67" fmla="*/ 2147483646 h 946"/>
                <a:gd name="T68" fmla="*/ 1244957188 w 604"/>
                <a:gd name="T69" fmla="*/ 2147483646 h 946"/>
                <a:gd name="T70" fmla="*/ 1159271875 w 604"/>
                <a:gd name="T71" fmla="*/ 2142132813 h 946"/>
                <a:gd name="T72" fmla="*/ 1078626875 w 604"/>
                <a:gd name="T73" fmla="*/ 2081649063 h 946"/>
                <a:gd name="T74" fmla="*/ 992941563 w 604"/>
                <a:gd name="T75" fmla="*/ 2011084688 h 946"/>
                <a:gd name="T76" fmla="*/ 917336875 w 604"/>
                <a:gd name="T77" fmla="*/ 1940520313 h 946"/>
                <a:gd name="T78" fmla="*/ 841732188 w 604"/>
                <a:gd name="T79" fmla="*/ 1869955938 h 946"/>
                <a:gd name="T80" fmla="*/ 841732188 w 604"/>
                <a:gd name="T81" fmla="*/ 1869955938 h 946"/>
                <a:gd name="T82" fmla="*/ 745966250 w 604"/>
                <a:gd name="T83" fmla="*/ 1769149688 h 946"/>
                <a:gd name="T84" fmla="*/ 660280938 w 604"/>
                <a:gd name="T85" fmla="*/ 1668343438 h 946"/>
                <a:gd name="T86" fmla="*/ 574595625 w 604"/>
                <a:gd name="T87" fmla="*/ 1562496875 h 946"/>
                <a:gd name="T88" fmla="*/ 493950625 w 604"/>
                <a:gd name="T89" fmla="*/ 1451610000 h 946"/>
                <a:gd name="T90" fmla="*/ 423386250 w 604"/>
                <a:gd name="T91" fmla="*/ 1335682813 h 946"/>
                <a:gd name="T92" fmla="*/ 352821875 w 604"/>
                <a:gd name="T93" fmla="*/ 1219755625 h 946"/>
                <a:gd name="T94" fmla="*/ 292338125 w 604"/>
                <a:gd name="T95" fmla="*/ 1098788125 h 946"/>
                <a:gd name="T96" fmla="*/ 236894688 w 604"/>
                <a:gd name="T97" fmla="*/ 972780313 h 946"/>
                <a:gd name="T98" fmla="*/ 236894688 w 604"/>
                <a:gd name="T99" fmla="*/ 972780313 h 946"/>
                <a:gd name="T100" fmla="*/ 191531875 w 604"/>
                <a:gd name="T101" fmla="*/ 861893438 h 946"/>
                <a:gd name="T102" fmla="*/ 151209375 w 604"/>
                <a:gd name="T103" fmla="*/ 745966250 h 946"/>
                <a:gd name="T104" fmla="*/ 115927188 w 604"/>
                <a:gd name="T105" fmla="*/ 624998750 h 946"/>
                <a:gd name="T106" fmla="*/ 85685313 w 604"/>
                <a:gd name="T107" fmla="*/ 509071563 h 946"/>
                <a:gd name="T108" fmla="*/ 60483750 w 604"/>
                <a:gd name="T109" fmla="*/ 383063750 h 946"/>
                <a:gd name="T110" fmla="*/ 40322500 w 604"/>
                <a:gd name="T111" fmla="*/ 262096250 h 946"/>
                <a:gd name="T112" fmla="*/ 25201563 w 604"/>
                <a:gd name="T113" fmla="*/ 136088438 h 946"/>
                <a:gd name="T114" fmla="*/ 20161250 w 604"/>
                <a:gd name="T115" fmla="*/ 10080625 h 946"/>
                <a:gd name="T116" fmla="*/ 20161250 w 604"/>
                <a:gd name="T117" fmla="*/ 10080625 h 94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4" h="946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2" y="54"/>
                  </a:lnTo>
                  <a:lnTo>
                    <a:pt x="8" y="108"/>
                  </a:lnTo>
                  <a:lnTo>
                    <a:pt x="18" y="160"/>
                  </a:lnTo>
                  <a:lnTo>
                    <a:pt x="28" y="212"/>
                  </a:lnTo>
                  <a:lnTo>
                    <a:pt x="42" y="262"/>
                  </a:lnTo>
                  <a:lnTo>
                    <a:pt x="58" y="314"/>
                  </a:lnTo>
                  <a:lnTo>
                    <a:pt x="76" y="362"/>
                  </a:lnTo>
                  <a:lnTo>
                    <a:pt x="96" y="410"/>
                  </a:lnTo>
                  <a:lnTo>
                    <a:pt x="118" y="456"/>
                  </a:lnTo>
                  <a:lnTo>
                    <a:pt x="142" y="502"/>
                  </a:lnTo>
                  <a:lnTo>
                    <a:pt x="168" y="546"/>
                  </a:lnTo>
                  <a:lnTo>
                    <a:pt x="196" y="590"/>
                  </a:lnTo>
                  <a:lnTo>
                    <a:pt x="226" y="632"/>
                  </a:lnTo>
                  <a:lnTo>
                    <a:pt x="258" y="672"/>
                  </a:lnTo>
                  <a:lnTo>
                    <a:pt x="292" y="710"/>
                  </a:lnTo>
                  <a:lnTo>
                    <a:pt x="328" y="746"/>
                  </a:lnTo>
                  <a:lnTo>
                    <a:pt x="358" y="776"/>
                  </a:lnTo>
                  <a:lnTo>
                    <a:pt x="388" y="804"/>
                  </a:lnTo>
                  <a:lnTo>
                    <a:pt x="420" y="830"/>
                  </a:lnTo>
                  <a:lnTo>
                    <a:pt x="454" y="856"/>
                  </a:lnTo>
                  <a:lnTo>
                    <a:pt x="488" y="880"/>
                  </a:lnTo>
                  <a:lnTo>
                    <a:pt x="524" y="904"/>
                  </a:lnTo>
                  <a:lnTo>
                    <a:pt x="560" y="926"/>
                  </a:lnTo>
                  <a:lnTo>
                    <a:pt x="596" y="946"/>
                  </a:lnTo>
                  <a:lnTo>
                    <a:pt x="604" y="940"/>
                  </a:lnTo>
                  <a:lnTo>
                    <a:pt x="566" y="920"/>
                  </a:lnTo>
                  <a:lnTo>
                    <a:pt x="530" y="898"/>
                  </a:lnTo>
                  <a:lnTo>
                    <a:pt x="494" y="876"/>
                  </a:lnTo>
                  <a:lnTo>
                    <a:pt x="460" y="850"/>
                  </a:lnTo>
                  <a:lnTo>
                    <a:pt x="428" y="826"/>
                  </a:lnTo>
                  <a:lnTo>
                    <a:pt x="394" y="798"/>
                  </a:lnTo>
                  <a:lnTo>
                    <a:pt x="364" y="770"/>
                  </a:lnTo>
                  <a:lnTo>
                    <a:pt x="334" y="742"/>
                  </a:lnTo>
                  <a:lnTo>
                    <a:pt x="296" y="702"/>
                  </a:lnTo>
                  <a:lnTo>
                    <a:pt x="262" y="662"/>
                  </a:lnTo>
                  <a:lnTo>
                    <a:pt x="228" y="620"/>
                  </a:lnTo>
                  <a:lnTo>
                    <a:pt x="196" y="576"/>
                  </a:lnTo>
                  <a:lnTo>
                    <a:pt x="168" y="530"/>
                  </a:lnTo>
                  <a:lnTo>
                    <a:pt x="140" y="484"/>
                  </a:lnTo>
                  <a:lnTo>
                    <a:pt x="116" y="436"/>
                  </a:lnTo>
                  <a:lnTo>
                    <a:pt x="94" y="386"/>
                  </a:lnTo>
                  <a:lnTo>
                    <a:pt x="76" y="342"/>
                  </a:lnTo>
                  <a:lnTo>
                    <a:pt x="60" y="296"/>
                  </a:lnTo>
                  <a:lnTo>
                    <a:pt x="46" y="248"/>
                  </a:lnTo>
                  <a:lnTo>
                    <a:pt x="34" y="202"/>
                  </a:lnTo>
                  <a:lnTo>
                    <a:pt x="24" y="152"/>
                  </a:lnTo>
                  <a:lnTo>
                    <a:pt x="16" y="104"/>
                  </a:lnTo>
                  <a:lnTo>
                    <a:pt x="10" y="54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1" name="Freeform 230"/>
            <p:cNvSpPr>
              <a:spLocks/>
            </p:cNvSpPr>
            <p:nvPr/>
          </p:nvSpPr>
          <p:spPr bwMode="auto">
            <a:xfrm>
              <a:off x="3821113" y="4357688"/>
              <a:ext cx="952500" cy="1431925"/>
            </a:xfrm>
            <a:custGeom>
              <a:avLst/>
              <a:gdLst>
                <a:gd name="T0" fmla="*/ 20161250 w 600"/>
                <a:gd name="T1" fmla="*/ 10080625 h 902"/>
                <a:gd name="T2" fmla="*/ 20161250 w 600"/>
                <a:gd name="T3" fmla="*/ 10080625 h 902"/>
                <a:gd name="T4" fmla="*/ 0 w 600"/>
                <a:gd name="T5" fmla="*/ 0 h 902"/>
                <a:gd name="T6" fmla="*/ 0 w 600"/>
                <a:gd name="T7" fmla="*/ 0 h 902"/>
                <a:gd name="T8" fmla="*/ 10080625 w 600"/>
                <a:gd name="T9" fmla="*/ 126007813 h 902"/>
                <a:gd name="T10" fmla="*/ 30241875 w 600"/>
                <a:gd name="T11" fmla="*/ 257055938 h 902"/>
                <a:gd name="T12" fmla="*/ 50403125 w 600"/>
                <a:gd name="T13" fmla="*/ 378023438 h 902"/>
                <a:gd name="T14" fmla="*/ 80645000 w 600"/>
                <a:gd name="T15" fmla="*/ 504031250 h 902"/>
                <a:gd name="T16" fmla="*/ 110886875 w 600"/>
                <a:gd name="T17" fmla="*/ 619958438 h 902"/>
                <a:gd name="T18" fmla="*/ 151209375 w 600"/>
                <a:gd name="T19" fmla="*/ 740925938 h 902"/>
                <a:gd name="T20" fmla="*/ 191531875 w 600"/>
                <a:gd name="T21" fmla="*/ 856853125 h 902"/>
                <a:gd name="T22" fmla="*/ 241935000 w 600"/>
                <a:gd name="T23" fmla="*/ 967740000 h 902"/>
                <a:gd name="T24" fmla="*/ 297378438 w 600"/>
                <a:gd name="T25" fmla="*/ 1078626875 h 902"/>
                <a:gd name="T26" fmla="*/ 352821875 w 600"/>
                <a:gd name="T27" fmla="*/ 1189513750 h 902"/>
                <a:gd name="T28" fmla="*/ 418345938 w 600"/>
                <a:gd name="T29" fmla="*/ 1290320000 h 902"/>
                <a:gd name="T30" fmla="*/ 483870000 w 600"/>
                <a:gd name="T31" fmla="*/ 1391126250 h 902"/>
                <a:gd name="T32" fmla="*/ 554434375 w 600"/>
                <a:gd name="T33" fmla="*/ 1491932500 h 902"/>
                <a:gd name="T34" fmla="*/ 630039063 w 600"/>
                <a:gd name="T35" fmla="*/ 1587698438 h 902"/>
                <a:gd name="T36" fmla="*/ 710684063 w 600"/>
                <a:gd name="T37" fmla="*/ 1678424063 h 902"/>
                <a:gd name="T38" fmla="*/ 796369375 w 600"/>
                <a:gd name="T39" fmla="*/ 1764109375 h 902"/>
                <a:gd name="T40" fmla="*/ 796369375 w 600"/>
                <a:gd name="T41" fmla="*/ 1764109375 h 902"/>
                <a:gd name="T42" fmla="*/ 871974063 w 600"/>
                <a:gd name="T43" fmla="*/ 1839714063 h 902"/>
                <a:gd name="T44" fmla="*/ 952619063 w 600"/>
                <a:gd name="T45" fmla="*/ 1910278438 h 902"/>
                <a:gd name="T46" fmla="*/ 1038304375 w 600"/>
                <a:gd name="T47" fmla="*/ 1980842813 h 902"/>
                <a:gd name="T48" fmla="*/ 1123989688 w 600"/>
                <a:gd name="T49" fmla="*/ 2046366875 h 902"/>
                <a:gd name="T50" fmla="*/ 1214715313 w 600"/>
                <a:gd name="T51" fmla="*/ 2106850625 h 902"/>
                <a:gd name="T52" fmla="*/ 1305440938 w 600"/>
                <a:gd name="T53" fmla="*/ 2147483646 h 902"/>
                <a:gd name="T54" fmla="*/ 1396166563 w 600"/>
                <a:gd name="T55" fmla="*/ 2147483646 h 902"/>
                <a:gd name="T56" fmla="*/ 1491932500 w 600"/>
                <a:gd name="T57" fmla="*/ 2147483646 h 902"/>
                <a:gd name="T58" fmla="*/ 1491932500 w 600"/>
                <a:gd name="T59" fmla="*/ 2147483646 h 902"/>
                <a:gd name="T60" fmla="*/ 1512093750 w 600"/>
                <a:gd name="T61" fmla="*/ 2147483646 h 902"/>
                <a:gd name="T62" fmla="*/ 1512093750 w 600"/>
                <a:gd name="T63" fmla="*/ 2147483646 h 902"/>
                <a:gd name="T64" fmla="*/ 1416327813 w 600"/>
                <a:gd name="T65" fmla="*/ 2147483646 h 902"/>
                <a:gd name="T66" fmla="*/ 1320561875 w 600"/>
                <a:gd name="T67" fmla="*/ 2147483646 h 902"/>
                <a:gd name="T68" fmla="*/ 1229836250 w 600"/>
                <a:gd name="T69" fmla="*/ 2096770000 h 902"/>
                <a:gd name="T70" fmla="*/ 1139110625 w 600"/>
                <a:gd name="T71" fmla="*/ 2031245938 h 902"/>
                <a:gd name="T72" fmla="*/ 1053425313 w 600"/>
                <a:gd name="T73" fmla="*/ 1965721875 h 902"/>
                <a:gd name="T74" fmla="*/ 967740000 w 600"/>
                <a:gd name="T75" fmla="*/ 1900197813 h 902"/>
                <a:gd name="T76" fmla="*/ 887095000 w 600"/>
                <a:gd name="T77" fmla="*/ 1824593125 h 902"/>
                <a:gd name="T78" fmla="*/ 811490313 w 600"/>
                <a:gd name="T79" fmla="*/ 1754028750 h 902"/>
                <a:gd name="T80" fmla="*/ 811490313 w 600"/>
                <a:gd name="T81" fmla="*/ 1754028750 h 902"/>
                <a:gd name="T82" fmla="*/ 720764688 w 600"/>
                <a:gd name="T83" fmla="*/ 1658262813 h 902"/>
                <a:gd name="T84" fmla="*/ 635079375 w 600"/>
                <a:gd name="T85" fmla="*/ 1557456563 h 902"/>
                <a:gd name="T86" fmla="*/ 554434375 w 600"/>
                <a:gd name="T87" fmla="*/ 1456650313 h 902"/>
                <a:gd name="T88" fmla="*/ 478829688 w 600"/>
                <a:gd name="T89" fmla="*/ 1350803750 h 902"/>
                <a:gd name="T90" fmla="*/ 408265313 w 600"/>
                <a:gd name="T91" fmla="*/ 1239916875 h 902"/>
                <a:gd name="T92" fmla="*/ 342741250 w 600"/>
                <a:gd name="T93" fmla="*/ 1129030000 h 902"/>
                <a:gd name="T94" fmla="*/ 282257500 w 600"/>
                <a:gd name="T95" fmla="*/ 1008062500 h 902"/>
                <a:gd name="T96" fmla="*/ 226814063 w 600"/>
                <a:gd name="T97" fmla="*/ 892135313 h 902"/>
                <a:gd name="T98" fmla="*/ 226814063 w 600"/>
                <a:gd name="T99" fmla="*/ 892135313 h 902"/>
                <a:gd name="T100" fmla="*/ 186491563 w 600"/>
                <a:gd name="T101" fmla="*/ 786288750 h 902"/>
                <a:gd name="T102" fmla="*/ 151209375 w 600"/>
                <a:gd name="T103" fmla="*/ 680442188 h 902"/>
                <a:gd name="T104" fmla="*/ 115927188 w 600"/>
                <a:gd name="T105" fmla="*/ 574595625 h 902"/>
                <a:gd name="T106" fmla="*/ 90725625 w 600"/>
                <a:gd name="T107" fmla="*/ 463708750 h 902"/>
                <a:gd name="T108" fmla="*/ 65524063 w 600"/>
                <a:gd name="T109" fmla="*/ 352821875 h 902"/>
                <a:gd name="T110" fmla="*/ 45362813 w 600"/>
                <a:gd name="T111" fmla="*/ 236894688 h 902"/>
                <a:gd name="T112" fmla="*/ 30241875 w 600"/>
                <a:gd name="T113" fmla="*/ 126007813 h 902"/>
                <a:gd name="T114" fmla="*/ 20161250 w 600"/>
                <a:gd name="T115" fmla="*/ 10080625 h 902"/>
                <a:gd name="T116" fmla="*/ 20161250 w 600"/>
                <a:gd name="T117" fmla="*/ 10080625 h 902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600" h="902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4" y="50"/>
                  </a:lnTo>
                  <a:lnTo>
                    <a:pt x="12" y="102"/>
                  </a:lnTo>
                  <a:lnTo>
                    <a:pt x="20" y="150"/>
                  </a:lnTo>
                  <a:lnTo>
                    <a:pt x="32" y="200"/>
                  </a:lnTo>
                  <a:lnTo>
                    <a:pt x="44" y="246"/>
                  </a:lnTo>
                  <a:lnTo>
                    <a:pt x="60" y="294"/>
                  </a:lnTo>
                  <a:lnTo>
                    <a:pt x="76" y="340"/>
                  </a:lnTo>
                  <a:lnTo>
                    <a:pt x="96" y="384"/>
                  </a:lnTo>
                  <a:lnTo>
                    <a:pt x="118" y="428"/>
                  </a:lnTo>
                  <a:lnTo>
                    <a:pt x="140" y="472"/>
                  </a:lnTo>
                  <a:lnTo>
                    <a:pt x="166" y="512"/>
                  </a:lnTo>
                  <a:lnTo>
                    <a:pt x="192" y="552"/>
                  </a:lnTo>
                  <a:lnTo>
                    <a:pt x="220" y="592"/>
                  </a:lnTo>
                  <a:lnTo>
                    <a:pt x="250" y="630"/>
                  </a:lnTo>
                  <a:lnTo>
                    <a:pt x="282" y="666"/>
                  </a:lnTo>
                  <a:lnTo>
                    <a:pt x="316" y="700"/>
                  </a:lnTo>
                  <a:lnTo>
                    <a:pt x="346" y="730"/>
                  </a:lnTo>
                  <a:lnTo>
                    <a:pt x="378" y="758"/>
                  </a:lnTo>
                  <a:lnTo>
                    <a:pt x="412" y="786"/>
                  </a:lnTo>
                  <a:lnTo>
                    <a:pt x="446" y="812"/>
                  </a:lnTo>
                  <a:lnTo>
                    <a:pt x="482" y="836"/>
                  </a:lnTo>
                  <a:lnTo>
                    <a:pt x="518" y="860"/>
                  </a:lnTo>
                  <a:lnTo>
                    <a:pt x="554" y="882"/>
                  </a:lnTo>
                  <a:lnTo>
                    <a:pt x="592" y="902"/>
                  </a:lnTo>
                  <a:lnTo>
                    <a:pt x="600" y="896"/>
                  </a:lnTo>
                  <a:lnTo>
                    <a:pt x="562" y="876"/>
                  </a:lnTo>
                  <a:lnTo>
                    <a:pt x="524" y="854"/>
                  </a:lnTo>
                  <a:lnTo>
                    <a:pt x="488" y="832"/>
                  </a:lnTo>
                  <a:lnTo>
                    <a:pt x="452" y="806"/>
                  </a:lnTo>
                  <a:lnTo>
                    <a:pt x="418" y="780"/>
                  </a:lnTo>
                  <a:lnTo>
                    <a:pt x="384" y="754"/>
                  </a:lnTo>
                  <a:lnTo>
                    <a:pt x="352" y="724"/>
                  </a:lnTo>
                  <a:lnTo>
                    <a:pt x="322" y="696"/>
                  </a:lnTo>
                  <a:lnTo>
                    <a:pt x="286" y="658"/>
                  </a:lnTo>
                  <a:lnTo>
                    <a:pt x="252" y="618"/>
                  </a:lnTo>
                  <a:lnTo>
                    <a:pt x="220" y="578"/>
                  </a:lnTo>
                  <a:lnTo>
                    <a:pt x="190" y="536"/>
                  </a:lnTo>
                  <a:lnTo>
                    <a:pt x="162" y="492"/>
                  </a:lnTo>
                  <a:lnTo>
                    <a:pt x="136" y="448"/>
                  </a:lnTo>
                  <a:lnTo>
                    <a:pt x="112" y="400"/>
                  </a:lnTo>
                  <a:lnTo>
                    <a:pt x="90" y="354"/>
                  </a:lnTo>
                  <a:lnTo>
                    <a:pt x="74" y="312"/>
                  </a:lnTo>
                  <a:lnTo>
                    <a:pt x="60" y="270"/>
                  </a:lnTo>
                  <a:lnTo>
                    <a:pt x="46" y="228"/>
                  </a:lnTo>
                  <a:lnTo>
                    <a:pt x="36" y="184"/>
                  </a:lnTo>
                  <a:lnTo>
                    <a:pt x="26" y="140"/>
                  </a:lnTo>
                  <a:lnTo>
                    <a:pt x="18" y="94"/>
                  </a:lnTo>
                  <a:lnTo>
                    <a:pt x="12" y="5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2" name="Freeform 231"/>
            <p:cNvSpPr>
              <a:spLocks/>
            </p:cNvSpPr>
            <p:nvPr/>
          </p:nvSpPr>
          <p:spPr bwMode="auto">
            <a:xfrm>
              <a:off x="3887788" y="4386263"/>
              <a:ext cx="939800" cy="1358900"/>
            </a:xfrm>
            <a:custGeom>
              <a:avLst/>
              <a:gdLst>
                <a:gd name="T0" fmla="*/ 20161250 w 592"/>
                <a:gd name="T1" fmla="*/ 5040313 h 856"/>
                <a:gd name="T2" fmla="*/ 20161250 w 592"/>
                <a:gd name="T3" fmla="*/ 5040313 h 856"/>
                <a:gd name="T4" fmla="*/ 0 w 592"/>
                <a:gd name="T5" fmla="*/ 0 h 856"/>
                <a:gd name="T6" fmla="*/ 0 w 592"/>
                <a:gd name="T7" fmla="*/ 0 h 856"/>
                <a:gd name="T8" fmla="*/ 10080625 w 592"/>
                <a:gd name="T9" fmla="*/ 115927188 h 856"/>
                <a:gd name="T10" fmla="*/ 30241875 w 592"/>
                <a:gd name="T11" fmla="*/ 236894688 h 856"/>
                <a:gd name="T12" fmla="*/ 50403125 w 592"/>
                <a:gd name="T13" fmla="*/ 352821875 h 856"/>
                <a:gd name="T14" fmla="*/ 80645000 w 592"/>
                <a:gd name="T15" fmla="*/ 468749063 h 856"/>
                <a:gd name="T16" fmla="*/ 110886875 w 592"/>
                <a:gd name="T17" fmla="*/ 579635938 h 856"/>
                <a:gd name="T18" fmla="*/ 151209375 w 592"/>
                <a:gd name="T19" fmla="*/ 690522813 h 856"/>
                <a:gd name="T20" fmla="*/ 191531875 w 592"/>
                <a:gd name="T21" fmla="*/ 796369375 h 856"/>
                <a:gd name="T22" fmla="*/ 236894688 w 592"/>
                <a:gd name="T23" fmla="*/ 902215938 h 856"/>
                <a:gd name="T24" fmla="*/ 287297813 w 592"/>
                <a:gd name="T25" fmla="*/ 1008062500 h 856"/>
                <a:gd name="T26" fmla="*/ 342741250 w 592"/>
                <a:gd name="T27" fmla="*/ 1108868750 h 856"/>
                <a:gd name="T28" fmla="*/ 403225000 w 592"/>
                <a:gd name="T29" fmla="*/ 1204634688 h 856"/>
                <a:gd name="T30" fmla="*/ 468749063 w 592"/>
                <a:gd name="T31" fmla="*/ 1300400625 h 856"/>
                <a:gd name="T32" fmla="*/ 534273125 w 592"/>
                <a:gd name="T33" fmla="*/ 1391126250 h 856"/>
                <a:gd name="T34" fmla="*/ 604837500 w 592"/>
                <a:gd name="T35" fmla="*/ 1481851875 h 856"/>
                <a:gd name="T36" fmla="*/ 680442188 w 592"/>
                <a:gd name="T37" fmla="*/ 1567537188 h 856"/>
                <a:gd name="T38" fmla="*/ 761087188 w 592"/>
                <a:gd name="T39" fmla="*/ 1648182188 h 856"/>
                <a:gd name="T40" fmla="*/ 761087188 w 592"/>
                <a:gd name="T41" fmla="*/ 1648182188 h 856"/>
                <a:gd name="T42" fmla="*/ 841732188 w 592"/>
                <a:gd name="T43" fmla="*/ 1723786875 h 856"/>
                <a:gd name="T44" fmla="*/ 922377188 w 592"/>
                <a:gd name="T45" fmla="*/ 1799391563 h 856"/>
                <a:gd name="T46" fmla="*/ 1008062500 w 592"/>
                <a:gd name="T47" fmla="*/ 1864915625 h 856"/>
                <a:gd name="T48" fmla="*/ 1098788125 w 592"/>
                <a:gd name="T49" fmla="*/ 1930439688 h 856"/>
                <a:gd name="T50" fmla="*/ 1189513750 w 592"/>
                <a:gd name="T51" fmla="*/ 1995963750 h 856"/>
                <a:gd name="T52" fmla="*/ 1280239375 w 592"/>
                <a:gd name="T53" fmla="*/ 2051407188 h 856"/>
                <a:gd name="T54" fmla="*/ 1376005313 w 592"/>
                <a:gd name="T55" fmla="*/ 2106850625 h 856"/>
                <a:gd name="T56" fmla="*/ 1476811563 w 592"/>
                <a:gd name="T57" fmla="*/ 2147483646 h 856"/>
                <a:gd name="T58" fmla="*/ 1476811563 w 592"/>
                <a:gd name="T59" fmla="*/ 2147483646 h 856"/>
                <a:gd name="T60" fmla="*/ 1491932500 w 592"/>
                <a:gd name="T61" fmla="*/ 2142132813 h 856"/>
                <a:gd name="T62" fmla="*/ 1491932500 w 592"/>
                <a:gd name="T63" fmla="*/ 2142132813 h 856"/>
                <a:gd name="T64" fmla="*/ 1396166563 w 592"/>
                <a:gd name="T65" fmla="*/ 2091729688 h 856"/>
                <a:gd name="T66" fmla="*/ 1295360313 w 592"/>
                <a:gd name="T67" fmla="*/ 2041326563 h 856"/>
                <a:gd name="T68" fmla="*/ 1204634688 w 592"/>
                <a:gd name="T69" fmla="*/ 1980842813 h 856"/>
                <a:gd name="T70" fmla="*/ 1113909063 w 592"/>
                <a:gd name="T71" fmla="*/ 1920359063 h 856"/>
                <a:gd name="T72" fmla="*/ 1023183438 w 592"/>
                <a:gd name="T73" fmla="*/ 1854835000 h 856"/>
                <a:gd name="T74" fmla="*/ 937498125 w 592"/>
                <a:gd name="T75" fmla="*/ 1784270625 h 856"/>
                <a:gd name="T76" fmla="*/ 856853125 w 592"/>
                <a:gd name="T77" fmla="*/ 1713706250 h 856"/>
                <a:gd name="T78" fmla="*/ 776208125 w 592"/>
                <a:gd name="T79" fmla="*/ 1633061250 h 856"/>
                <a:gd name="T80" fmla="*/ 776208125 w 592"/>
                <a:gd name="T81" fmla="*/ 1633061250 h 856"/>
                <a:gd name="T82" fmla="*/ 690522813 w 592"/>
                <a:gd name="T83" fmla="*/ 1542335625 h 856"/>
                <a:gd name="T84" fmla="*/ 604837500 w 592"/>
                <a:gd name="T85" fmla="*/ 1451610000 h 856"/>
                <a:gd name="T86" fmla="*/ 529232813 w 592"/>
                <a:gd name="T87" fmla="*/ 1350803750 h 856"/>
                <a:gd name="T88" fmla="*/ 458668438 w 592"/>
                <a:gd name="T89" fmla="*/ 1249997500 h 856"/>
                <a:gd name="T90" fmla="*/ 388104063 w 592"/>
                <a:gd name="T91" fmla="*/ 1144150938 h 856"/>
                <a:gd name="T92" fmla="*/ 327620313 w 592"/>
                <a:gd name="T93" fmla="*/ 1033264063 h 856"/>
                <a:gd name="T94" fmla="*/ 267136563 w 592"/>
                <a:gd name="T95" fmla="*/ 922377188 h 856"/>
                <a:gd name="T96" fmla="*/ 216733438 w 592"/>
                <a:gd name="T97" fmla="*/ 806450000 h 856"/>
                <a:gd name="T98" fmla="*/ 216733438 w 592"/>
                <a:gd name="T99" fmla="*/ 806450000 h 856"/>
                <a:gd name="T100" fmla="*/ 176410938 w 592"/>
                <a:gd name="T101" fmla="*/ 710684063 h 856"/>
                <a:gd name="T102" fmla="*/ 146169063 w 592"/>
                <a:gd name="T103" fmla="*/ 614918125 h 856"/>
                <a:gd name="T104" fmla="*/ 115927188 w 592"/>
                <a:gd name="T105" fmla="*/ 519152188 h 856"/>
                <a:gd name="T106" fmla="*/ 85685313 w 592"/>
                <a:gd name="T107" fmla="*/ 418345938 h 856"/>
                <a:gd name="T108" fmla="*/ 65524063 w 592"/>
                <a:gd name="T109" fmla="*/ 317539688 h 856"/>
                <a:gd name="T110" fmla="*/ 45362813 w 592"/>
                <a:gd name="T111" fmla="*/ 216733438 h 856"/>
                <a:gd name="T112" fmla="*/ 30241875 w 592"/>
                <a:gd name="T113" fmla="*/ 110886875 h 856"/>
                <a:gd name="T114" fmla="*/ 20161250 w 592"/>
                <a:gd name="T115" fmla="*/ 5040313 h 856"/>
                <a:gd name="T116" fmla="*/ 20161250 w 592"/>
                <a:gd name="T117" fmla="*/ 5040313 h 85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92" h="856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4" y="46"/>
                  </a:lnTo>
                  <a:lnTo>
                    <a:pt x="12" y="94"/>
                  </a:lnTo>
                  <a:lnTo>
                    <a:pt x="20" y="140"/>
                  </a:lnTo>
                  <a:lnTo>
                    <a:pt x="32" y="186"/>
                  </a:lnTo>
                  <a:lnTo>
                    <a:pt x="44" y="230"/>
                  </a:lnTo>
                  <a:lnTo>
                    <a:pt x="60" y="274"/>
                  </a:lnTo>
                  <a:lnTo>
                    <a:pt x="76" y="316"/>
                  </a:lnTo>
                  <a:lnTo>
                    <a:pt x="94" y="358"/>
                  </a:lnTo>
                  <a:lnTo>
                    <a:pt x="114" y="400"/>
                  </a:lnTo>
                  <a:lnTo>
                    <a:pt x="136" y="440"/>
                  </a:lnTo>
                  <a:lnTo>
                    <a:pt x="160" y="478"/>
                  </a:lnTo>
                  <a:lnTo>
                    <a:pt x="186" y="516"/>
                  </a:lnTo>
                  <a:lnTo>
                    <a:pt x="212" y="552"/>
                  </a:lnTo>
                  <a:lnTo>
                    <a:pt x="240" y="588"/>
                  </a:lnTo>
                  <a:lnTo>
                    <a:pt x="270" y="622"/>
                  </a:lnTo>
                  <a:lnTo>
                    <a:pt x="302" y="654"/>
                  </a:lnTo>
                  <a:lnTo>
                    <a:pt x="334" y="684"/>
                  </a:lnTo>
                  <a:lnTo>
                    <a:pt x="366" y="714"/>
                  </a:lnTo>
                  <a:lnTo>
                    <a:pt x="400" y="740"/>
                  </a:lnTo>
                  <a:lnTo>
                    <a:pt x="436" y="766"/>
                  </a:lnTo>
                  <a:lnTo>
                    <a:pt x="472" y="792"/>
                  </a:lnTo>
                  <a:lnTo>
                    <a:pt x="508" y="814"/>
                  </a:lnTo>
                  <a:lnTo>
                    <a:pt x="546" y="836"/>
                  </a:lnTo>
                  <a:lnTo>
                    <a:pt x="586" y="856"/>
                  </a:lnTo>
                  <a:lnTo>
                    <a:pt x="592" y="850"/>
                  </a:lnTo>
                  <a:lnTo>
                    <a:pt x="554" y="830"/>
                  </a:lnTo>
                  <a:lnTo>
                    <a:pt x="514" y="810"/>
                  </a:lnTo>
                  <a:lnTo>
                    <a:pt x="478" y="786"/>
                  </a:lnTo>
                  <a:lnTo>
                    <a:pt x="442" y="762"/>
                  </a:lnTo>
                  <a:lnTo>
                    <a:pt x="406" y="736"/>
                  </a:lnTo>
                  <a:lnTo>
                    <a:pt x="372" y="708"/>
                  </a:lnTo>
                  <a:lnTo>
                    <a:pt x="340" y="680"/>
                  </a:lnTo>
                  <a:lnTo>
                    <a:pt x="308" y="648"/>
                  </a:lnTo>
                  <a:lnTo>
                    <a:pt x="274" y="612"/>
                  </a:lnTo>
                  <a:lnTo>
                    <a:pt x="240" y="576"/>
                  </a:lnTo>
                  <a:lnTo>
                    <a:pt x="210" y="536"/>
                  </a:lnTo>
                  <a:lnTo>
                    <a:pt x="182" y="496"/>
                  </a:lnTo>
                  <a:lnTo>
                    <a:pt x="154" y="454"/>
                  </a:lnTo>
                  <a:lnTo>
                    <a:pt x="130" y="410"/>
                  </a:lnTo>
                  <a:lnTo>
                    <a:pt x="106" y="366"/>
                  </a:lnTo>
                  <a:lnTo>
                    <a:pt x="86" y="320"/>
                  </a:lnTo>
                  <a:lnTo>
                    <a:pt x="70" y="282"/>
                  </a:lnTo>
                  <a:lnTo>
                    <a:pt x="58" y="244"/>
                  </a:lnTo>
                  <a:lnTo>
                    <a:pt x="46" y="206"/>
                  </a:lnTo>
                  <a:lnTo>
                    <a:pt x="34" y="166"/>
                  </a:lnTo>
                  <a:lnTo>
                    <a:pt x="26" y="126"/>
                  </a:lnTo>
                  <a:lnTo>
                    <a:pt x="18" y="86"/>
                  </a:lnTo>
                  <a:lnTo>
                    <a:pt x="12" y="44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3" name="Freeform 232"/>
            <p:cNvSpPr>
              <a:spLocks/>
            </p:cNvSpPr>
            <p:nvPr/>
          </p:nvSpPr>
          <p:spPr bwMode="auto">
            <a:xfrm>
              <a:off x="3954463" y="4408488"/>
              <a:ext cx="927100" cy="1292225"/>
            </a:xfrm>
            <a:custGeom>
              <a:avLst/>
              <a:gdLst>
                <a:gd name="T0" fmla="*/ 20161250 w 584"/>
                <a:gd name="T1" fmla="*/ 10080625 h 814"/>
                <a:gd name="T2" fmla="*/ 20161250 w 584"/>
                <a:gd name="T3" fmla="*/ 10080625 h 814"/>
                <a:gd name="T4" fmla="*/ 0 w 584"/>
                <a:gd name="T5" fmla="*/ 0 h 814"/>
                <a:gd name="T6" fmla="*/ 0 w 584"/>
                <a:gd name="T7" fmla="*/ 0 h 814"/>
                <a:gd name="T8" fmla="*/ 10080625 w 584"/>
                <a:gd name="T9" fmla="*/ 110886875 h 814"/>
                <a:gd name="T10" fmla="*/ 30241875 w 584"/>
                <a:gd name="T11" fmla="*/ 221773750 h 814"/>
                <a:gd name="T12" fmla="*/ 50403125 w 584"/>
                <a:gd name="T13" fmla="*/ 332660625 h 814"/>
                <a:gd name="T14" fmla="*/ 80645000 w 584"/>
                <a:gd name="T15" fmla="*/ 438507188 h 814"/>
                <a:gd name="T16" fmla="*/ 110886875 w 584"/>
                <a:gd name="T17" fmla="*/ 544353750 h 814"/>
                <a:gd name="T18" fmla="*/ 146169063 w 584"/>
                <a:gd name="T19" fmla="*/ 645160000 h 814"/>
                <a:gd name="T20" fmla="*/ 186491563 w 584"/>
                <a:gd name="T21" fmla="*/ 745966250 h 814"/>
                <a:gd name="T22" fmla="*/ 231854375 w 584"/>
                <a:gd name="T23" fmla="*/ 846772500 h 814"/>
                <a:gd name="T24" fmla="*/ 282257500 w 584"/>
                <a:gd name="T25" fmla="*/ 942538438 h 814"/>
                <a:gd name="T26" fmla="*/ 332660625 w 584"/>
                <a:gd name="T27" fmla="*/ 1038304375 h 814"/>
                <a:gd name="T28" fmla="*/ 393144375 w 584"/>
                <a:gd name="T29" fmla="*/ 1129030000 h 814"/>
                <a:gd name="T30" fmla="*/ 448587813 w 584"/>
                <a:gd name="T31" fmla="*/ 1214715313 h 814"/>
                <a:gd name="T32" fmla="*/ 514111875 w 584"/>
                <a:gd name="T33" fmla="*/ 1300400625 h 814"/>
                <a:gd name="T34" fmla="*/ 579635938 w 584"/>
                <a:gd name="T35" fmla="*/ 1386085938 h 814"/>
                <a:gd name="T36" fmla="*/ 655240625 w 584"/>
                <a:gd name="T37" fmla="*/ 1466730938 h 814"/>
                <a:gd name="T38" fmla="*/ 725805000 w 584"/>
                <a:gd name="T39" fmla="*/ 1542335625 h 814"/>
                <a:gd name="T40" fmla="*/ 725805000 w 584"/>
                <a:gd name="T41" fmla="*/ 1542335625 h 814"/>
                <a:gd name="T42" fmla="*/ 806450000 w 584"/>
                <a:gd name="T43" fmla="*/ 1617940313 h 814"/>
                <a:gd name="T44" fmla="*/ 892135313 w 584"/>
                <a:gd name="T45" fmla="*/ 1693545000 h 814"/>
                <a:gd name="T46" fmla="*/ 977820625 w 584"/>
                <a:gd name="T47" fmla="*/ 1764109375 h 814"/>
                <a:gd name="T48" fmla="*/ 1068546250 w 584"/>
                <a:gd name="T49" fmla="*/ 1829633438 h 814"/>
                <a:gd name="T50" fmla="*/ 1159271875 w 584"/>
                <a:gd name="T51" fmla="*/ 1890117188 h 814"/>
                <a:gd name="T52" fmla="*/ 1255037813 w 584"/>
                <a:gd name="T53" fmla="*/ 1950600938 h 814"/>
                <a:gd name="T54" fmla="*/ 1355844063 w 584"/>
                <a:gd name="T55" fmla="*/ 2001004063 h 814"/>
                <a:gd name="T56" fmla="*/ 1456650313 w 584"/>
                <a:gd name="T57" fmla="*/ 2051407188 h 814"/>
                <a:gd name="T58" fmla="*/ 1456650313 w 584"/>
                <a:gd name="T59" fmla="*/ 2051407188 h 814"/>
                <a:gd name="T60" fmla="*/ 1471771250 w 584"/>
                <a:gd name="T61" fmla="*/ 2036286250 h 814"/>
                <a:gd name="T62" fmla="*/ 1471771250 w 584"/>
                <a:gd name="T63" fmla="*/ 2036286250 h 814"/>
                <a:gd name="T64" fmla="*/ 1370965000 w 584"/>
                <a:gd name="T65" fmla="*/ 1985883125 h 814"/>
                <a:gd name="T66" fmla="*/ 1270158750 w 584"/>
                <a:gd name="T67" fmla="*/ 1935480000 h 814"/>
                <a:gd name="T68" fmla="*/ 1174392813 w 584"/>
                <a:gd name="T69" fmla="*/ 1874996250 h 814"/>
                <a:gd name="T70" fmla="*/ 1083667188 w 584"/>
                <a:gd name="T71" fmla="*/ 1814512500 h 814"/>
                <a:gd name="T72" fmla="*/ 992941563 w 584"/>
                <a:gd name="T73" fmla="*/ 1748988438 h 814"/>
                <a:gd name="T74" fmla="*/ 907256250 w 584"/>
                <a:gd name="T75" fmla="*/ 1678424063 h 814"/>
                <a:gd name="T76" fmla="*/ 821570938 w 584"/>
                <a:gd name="T77" fmla="*/ 1607859688 h 814"/>
                <a:gd name="T78" fmla="*/ 740925938 w 584"/>
                <a:gd name="T79" fmla="*/ 1527214688 h 814"/>
                <a:gd name="T80" fmla="*/ 740925938 w 584"/>
                <a:gd name="T81" fmla="*/ 1527214688 h 814"/>
                <a:gd name="T82" fmla="*/ 660280938 w 584"/>
                <a:gd name="T83" fmla="*/ 1441529375 h 814"/>
                <a:gd name="T84" fmla="*/ 579635938 w 584"/>
                <a:gd name="T85" fmla="*/ 1350803750 h 814"/>
                <a:gd name="T86" fmla="*/ 504031250 w 584"/>
                <a:gd name="T87" fmla="*/ 1255037813 h 814"/>
                <a:gd name="T88" fmla="*/ 433466875 w 584"/>
                <a:gd name="T89" fmla="*/ 1159271875 h 814"/>
                <a:gd name="T90" fmla="*/ 367942813 w 584"/>
                <a:gd name="T91" fmla="*/ 1053425313 h 814"/>
                <a:gd name="T92" fmla="*/ 307459063 w 584"/>
                <a:gd name="T93" fmla="*/ 947578750 h 814"/>
                <a:gd name="T94" fmla="*/ 252015625 w 584"/>
                <a:gd name="T95" fmla="*/ 841732188 h 814"/>
                <a:gd name="T96" fmla="*/ 201612500 w 584"/>
                <a:gd name="T97" fmla="*/ 730845313 h 814"/>
                <a:gd name="T98" fmla="*/ 201612500 w 584"/>
                <a:gd name="T99" fmla="*/ 730845313 h 814"/>
                <a:gd name="T100" fmla="*/ 171370625 w 584"/>
                <a:gd name="T101" fmla="*/ 645160000 h 814"/>
                <a:gd name="T102" fmla="*/ 136088438 w 584"/>
                <a:gd name="T103" fmla="*/ 559474688 h 814"/>
                <a:gd name="T104" fmla="*/ 110886875 w 584"/>
                <a:gd name="T105" fmla="*/ 468749063 h 814"/>
                <a:gd name="T106" fmla="*/ 85685313 w 584"/>
                <a:gd name="T107" fmla="*/ 378023438 h 814"/>
                <a:gd name="T108" fmla="*/ 65524063 w 584"/>
                <a:gd name="T109" fmla="*/ 287297813 h 814"/>
                <a:gd name="T110" fmla="*/ 45362813 w 584"/>
                <a:gd name="T111" fmla="*/ 196572188 h 814"/>
                <a:gd name="T112" fmla="*/ 30241875 w 584"/>
                <a:gd name="T113" fmla="*/ 100806250 h 814"/>
                <a:gd name="T114" fmla="*/ 20161250 w 584"/>
                <a:gd name="T115" fmla="*/ 10080625 h 814"/>
                <a:gd name="T116" fmla="*/ 20161250 w 584"/>
                <a:gd name="T117" fmla="*/ 10080625 h 81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0" t="0" r="r" b="b"/>
              <a:pathLst>
                <a:path w="584" h="814">
                  <a:moveTo>
                    <a:pt x="8" y="4"/>
                  </a:moveTo>
                  <a:lnTo>
                    <a:pt x="8" y="4"/>
                  </a:lnTo>
                  <a:lnTo>
                    <a:pt x="0" y="0"/>
                  </a:lnTo>
                  <a:lnTo>
                    <a:pt x="4" y="44"/>
                  </a:lnTo>
                  <a:lnTo>
                    <a:pt x="12" y="88"/>
                  </a:lnTo>
                  <a:lnTo>
                    <a:pt x="20" y="132"/>
                  </a:lnTo>
                  <a:lnTo>
                    <a:pt x="32" y="174"/>
                  </a:lnTo>
                  <a:lnTo>
                    <a:pt x="44" y="216"/>
                  </a:lnTo>
                  <a:lnTo>
                    <a:pt x="58" y="256"/>
                  </a:lnTo>
                  <a:lnTo>
                    <a:pt x="74" y="296"/>
                  </a:lnTo>
                  <a:lnTo>
                    <a:pt x="92" y="336"/>
                  </a:lnTo>
                  <a:lnTo>
                    <a:pt x="112" y="374"/>
                  </a:lnTo>
                  <a:lnTo>
                    <a:pt x="132" y="412"/>
                  </a:lnTo>
                  <a:lnTo>
                    <a:pt x="156" y="448"/>
                  </a:lnTo>
                  <a:lnTo>
                    <a:pt x="178" y="482"/>
                  </a:lnTo>
                  <a:lnTo>
                    <a:pt x="204" y="516"/>
                  </a:lnTo>
                  <a:lnTo>
                    <a:pt x="230" y="550"/>
                  </a:lnTo>
                  <a:lnTo>
                    <a:pt x="260" y="582"/>
                  </a:lnTo>
                  <a:lnTo>
                    <a:pt x="288" y="612"/>
                  </a:lnTo>
                  <a:lnTo>
                    <a:pt x="320" y="642"/>
                  </a:lnTo>
                  <a:lnTo>
                    <a:pt x="354" y="672"/>
                  </a:lnTo>
                  <a:lnTo>
                    <a:pt x="388" y="700"/>
                  </a:lnTo>
                  <a:lnTo>
                    <a:pt x="424" y="726"/>
                  </a:lnTo>
                  <a:lnTo>
                    <a:pt x="460" y="750"/>
                  </a:lnTo>
                  <a:lnTo>
                    <a:pt x="498" y="774"/>
                  </a:lnTo>
                  <a:lnTo>
                    <a:pt x="538" y="794"/>
                  </a:lnTo>
                  <a:lnTo>
                    <a:pt x="578" y="814"/>
                  </a:lnTo>
                  <a:lnTo>
                    <a:pt x="584" y="808"/>
                  </a:lnTo>
                  <a:lnTo>
                    <a:pt x="544" y="788"/>
                  </a:lnTo>
                  <a:lnTo>
                    <a:pt x="504" y="768"/>
                  </a:lnTo>
                  <a:lnTo>
                    <a:pt x="466" y="744"/>
                  </a:lnTo>
                  <a:lnTo>
                    <a:pt x="430" y="720"/>
                  </a:lnTo>
                  <a:lnTo>
                    <a:pt x="394" y="694"/>
                  </a:lnTo>
                  <a:lnTo>
                    <a:pt x="360" y="666"/>
                  </a:lnTo>
                  <a:lnTo>
                    <a:pt x="326" y="638"/>
                  </a:lnTo>
                  <a:lnTo>
                    <a:pt x="294" y="606"/>
                  </a:lnTo>
                  <a:lnTo>
                    <a:pt x="262" y="572"/>
                  </a:lnTo>
                  <a:lnTo>
                    <a:pt x="230" y="536"/>
                  </a:lnTo>
                  <a:lnTo>
                    <a:pt x="200" y="498"/>
                  </a:lnTo>
                  <a:lnTo>
                    <a:pt x="172" y="460"/>
                  </a:lnTo>
                  <a:lnTo>
                    <a:pt x="146" y="418"/>
                  </a:lnTo>
                  <a:lnTo>
                    <a:pt x="122" y="376"/>
                  </a:lnTo>
                  <a:lnTo>
                    <a:pt x="100" y="334"/>
                  </a:lnTo>
                  <a:lnTo>
                    <a:pt x="80" y="290"/>
                  </a:lnTo>
                  <a:lnTo>
                    <a:pt x="68" y="256"/>
                  </a:lnTo>
                  <a:lnTo>
                    <a:pt x="54" y="222"/>
                  </a:lnTo>
                  <a:lnTo>
                    <a:pt x="44" y="186"/>
                  </a:lnTo>
                  <a:lnTo>
                    <a:pt x="34" y="150"/>
                  </a:lnTo>
                  <a:lnTo>
                    <a:pt x="26" y="114"/>
                  </a:lnTo>
                  <a:lnTo>
                    <a:pt x="18" y="78"/>
                  </a:lnTo>
                  <a:lnTo>
                    <a:pt x="12" y="40"/>
                  </a:lnTo>
                  <a:lnTo>
                    <a:pt x="8" y="4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4" name="Freeform 233"/>
            <p:cNvSpPr>
              <a:spLocks/>
            </p:cNvSpPr>
            <p:nvPr/>
          </p:nvSpPr>
          <p:spPr bwMode="auto">
            <a:xfrm>
              <a:off x="4017963" y="4430713"/>
              <a:ext cx="914400" cy="1222375"/>
            </a:xfrm>
            <a:custGeom>
              <a:avLst/>
              <a:gdLst>
                <a:gd name="T0" fmla="*/ 25201563 w 576"/>
                <a:gd name="T1" fmla="*/ 5040313 h 770"/>
                <a:gd name="T2" fmla="*/ 25201563 w 576"/>
                <a:gd name="T3" fmla="*/ 5040313 h 770"/>
                <a:gd name="T4" fmla="*/ 0 w 576"/>
                <a:gd name="T5" fmla="*/ 0 h 770"/>
                <a:gd name="T6" fmla="*/ 0 w 576"/>
                <a:gd name="T7" fmla="*/ 0 h 770"/>
                <a:gd name="T8" fmla="*/ 15120938 w 576"/>
                <a:gd name="T9" fmla="*/ 105846563 h 770"/>
                <a:gd name="T10" fmla="*/ 35282188 w 576"/>
                <a:gd name="T11" fmla="*/ 206652813 h 770"/>
                <a:gd name="T12" fmla="*/ 55443438 w 576"/>
                <a:gd name="T13" fmla="*/ 307459063 h 770"/>
                <a:gd name="T14" fmla="*/ 85685313 w 576"/>
                <a:gd name="T15" fmla="*/ 408265313 h 770"/>
                <a:gd name="T16" fmla="*/ 115927188 w 576"/>
                <a:gd name="T17" fmla="*/ 504031250 h 770"/>
                <a:gd name="T18" fmla="*/ 151209375 w 576"/>
                <a:gd name="T19" fmla="*/ 599797188 h 770"/>
                <a:gd name="T20" fmla="*/ 191531875 w 576"/>
                <a:gd name="T21" fmla="*/ 695563125 h 770"/>
                <a:gd name="T22" fmla="*/ 231854375 w 576"/>
                <a:gd name="T23" fmla="*/ 786288750 h 770"/>
                <a:gd name="T24" fmla="*/ 277217188 w 576"/>
                <a:gd name="T25" fmla="*/ 877014375 h 770"/>
                <a:gd name="T26" fmla="*/ 327620313 w 576"/>
                <a:gd name="T27" fmla="*/ 962699688 h 770"/>
                <a:gd name="T28" fmla="*/ 383063750 w 576"/>
                <a:gd name="T29" fmla="*/ 1048385000 h 770"/>
                <a:gd name="T30" fmla="*/ 438507188 w 576"/>
                <a:gd name="T31" fmla="*/ 1129030000 h 770"/>
                <a:gd name="T32" fmla="*/ 498990938 w 576"/>
                <a:gd name="T33" fmla="*/ 1209675000 h 770"/>
                <a:gd name="T34" fmla="*/ 559474688 w 576"/>
                <a:gd name="T35" fmla="*/ 1290320000 h 770"/>
                <a:gd name="T36" fmla="*/ 630039063 w 576"/>
                <a:gd name="T37" fmla="*/ 1365924688 h 770"/>
                <a:gd name="T38" fmla="*/ 695563125 w 576"/>
                <a:gd name="T39" fmla="*/ 1436489063 h 770"/>
                <a:gd name="T40" fmla="*/ 695563125 w 576"/>
                <a:gd name="T41" fmla="*/ 1436489063 h 770"/>
                <a:gd name="T42" fmla="*/ 776208125 w 576"/>
                <a:gd name="T43" fmla="*/ 1512093750 h 770"/>
                <a:gd name="T44" fmla="*/ 861893438 w 576"/>
                <a:gd name="T45" fmla="*/ 1587698438 h 770"/>
                <a:gd name="T46" fmla="*/ 952619063 w 576"/>
                <a:gd name="T47" fmla="*/ 1658262813 h 770"/>
                <a:gd name="T48" fmla="*/ 1043344688 w 576"/>
                <a:gd name="T49" fmla="*/ 1723786875 h 770"/>
                <a:gd name="T50" fmla="*/ 1139110625 w 576"/>
                <a:gd name="T51" fmla="*/ 1784270625 h 770"/>
                <a:gd name="T52" fmla="*/ 1234876563 w 576"/>
                <a:gd name="T53" fmla="*/ 1839714063 h 770"/>
                <a:gd name="T54" fmla="*/ 1335682813 w 576"/>
                <a:gd name="T55" fmla="*/ 1895157500 h 770"/>
                <a:gd name="T56" fmla="*/ 1436489063 w 576"/>
                <a:gd name="T57" fmla="*/ 1940520313 h 770"/>
                <a:gd name="T58" fmla="*/ 1436489063 w 576"/>
                <a:gd name="T59" fmla="*/ 1940520313 h 770"/>
                <a:gd name="T60" fmla="*/ 1451610000 w 576"/>
                <a:gd name="T61" fmla="*/ 1925399375 h 770"/>
                <a:gd name="T62" fmla="*/ 1451610000 w 576"/>
                <a:gd name="T63" fmla="*/ 1925399375 h 770"/>
                <a:gd name="T64" fmla="*/ 1350803750 w 576"/>
                <a:gd name="T65" fmla="*/ 1880036563 h 770"/>
                <a:gd name="T66" fmla="*/ 1249997500 w 576"/>
                <a:gd name="T67" fmla="*/ 1829633438 h 770"/>
                <a:gd name="T68" fmla="*/ 1154231563 w 576"/>
                <a:gd name="T69" fmla="*/ 1769149688 h 770"/>
                <a:gd name="T70" fmla="*/ 1058465625 w 576"/>
                <a:gd name="T71" fmla="*/ 1708665938 h 770"/>
                <a:gd name="T72" fmla="*/ 967740000 w 576"/>
                <a:gd name="T73" fmla="*/ 1643141875 h 770"/>
                <a:gd name="T74" fmla="*/ 877014375 w 576"/>
                <a:gd name="T75" fmla="*/ 1572577500 h 770"/>
                <a:gd name="T76" fmla="*/ 791329063 w 576"/>
                <a:gd name="T77" fmla="*/ 1496972813 h 770"/>
                <a:gd name="T78" fmla="*/ 710684063 w 576"/>
                <a:gd name="T79" fmla="*/ 1421368125 h 770"/>
                <a:gd name="T80" fmla="*/ 710684063 w 576"/>
                <a:gd name="T81" fmla="*/ 1421368125 h 770"/>
                <a:gd name="T82" fmla="*/ 630039063 w 576"/>
                <a:gd name="T83" fmla="*/ 1340723125 h 770"/>
                <a:gd name="T84" fmla="*/ 554434375 w 576"/>
                <a:gd name="T85" fmla="*/ 1249997500 h 770"/>
                <a:gd name="T86" fmla="*/ 483870000 w 576"/>
                <a:gd name="T87" fmla="*/ 1159271875 h 770"/>
                <a:gd name="T88" fmla="*/ 418345938 w 576"/>
                <a:gd name="T89" fmla="*/ 1063505938 h 770"/>
                <a:gd name="T90" fmla="*/ 352821875 w 576"/>
                <a:gd name="T91" fmla="*/ 967740000 h 770"/>
                <a:gd name="T92" fmla="*/ 297378438 w 576"/>
                <a:gd name="T93" fmla="*/ 866933750 h 770"/>
                <a:gd name="T94" fmla="*/ 241935000 w 576"/>
                <a:gd name="T95" fmla="*/ 761087188 h 770"/>
                <a:gd name="T96" fmla="*/ 196572188 w 576"/>
                <a:gd name="T97" fmla="*/ 655240625 h 770"/>
                <a:gd name="T98" fmla="*/ 196572188 w 576"/>
                <a:gd name="T99" fmla="*/ 655240625 h 770"/>
                <a:gd name="T100" fmla="*/ 136088438 w 576"/>
                <a:gd name="T101" fmla="*/ 498990938 h 770"/>
                <a:gd name="T102" fmla="*/ 85685313 w 576"/>
                <a:gd name="T103" fmla="*/ 342741250 h 770"/>
                <a:gd name="T104" fmla="*/ 65524063 w 576"/>
                <a:gd name="T105" fmla="*/ 257055938 h 770"/>
                <a:gd name="T106" fmla="*/ 50403125 w 576"/>
                <a:gd name="T107" fmla="*/ 176410938 h 770"/>
                <a:gd name="T108" fmla="*/ 35282188 w 576"/>
                <a:gd name="T109" fmla="*/ 90725625 h 770"/>
                <a:gd name="T110" fmla="*/ 25201563 w 576"/>
                <a:gd name="T111" fmla="*/ 5040313 h 770"/>
                <a:gd name="T112" fmla="*/ 25201563 w 576"/>
                <a:gd name="T113" fmla="*/ 5040313 h 77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76" h="770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6" y="42"/>
                  </a:lnTo>
                  <a:lnTo>
                    <a:pt x="14" y="82"/>
                  </a:lnTo>
                  <a:lnTo>
                    <a:pt x="22" y="122"/>
                  </a:lnTo>
                  <a:lnTo>
                    <a:pt x="34" y="162"/>
                  </a:lnTo>
                  <a:lnTo>
                    <a:pt x="46" y="200"/>
                  </a:lnTo>
                  <a:lnTo>
                    <a:pt x="60" y="238"/>
                  </a:lnTo>
                  <a:lnTo>
                    <a:pt x="76" y="276"/>
                  </a:lnTo>
                  <a:lnTo>
                    <a:pt x="92" y="312"/>
                  </a:lnTo>
                  <a:lnTo>
                    <a:pt x="110" y="348"/>
                  </a:lnTo>
                  <a:lnTo>
                    <a:pt x="130" y="382"/>
                  </a:lnTo>
                  <a:lnTo>
                    <a:pt x="152" y="416"/>
                  </a:lnTo>
                  <a:lnTo>
                    <a:pt x="174" y="448"/>
                  </a:lnTo>
                  <a:lnTo>
                    <a:pt x="198" y="480"/>
                  </a:lnTo>
                  <a:lnTo>
                    <a:pt x="222" y="512"/>
                  </a:lnTo>
                  <a:lnTo>
                    <a:pt x="250" y="542"/>
                  </a:lnTo>
                  <a:lnTo>
                    <a:pt x="276" y="570"/>
                  </a:lnTo>
                  <a:lnTo>
                    <a:pt x="308" y="600"/>
                  </a:lnTo>
                  <a:lnTo>
                    <a:pt x="342" y="630"/>
                  </a:lnTo>
                  <a:lnTo>
                    <a:pt x="378" y="658"/>
                  </a:lnTo>
                  <a:lnTo>
                    <a:pt x="414" y="684"/>
                  </a:lnTo>
                  <a:lnTo>
                    <a:pt x="452" y="708"/>
                  </a:lnTo>
                  <a:lnTo>
                    <a:pt x="490" y="730"/>
                  </a:lnTo>
                  <a:lnTo>
                    <a:pt x="530" y="752"/>
                  </a:lnTo>
                  <a:lnTo>
                    <a:pt x="570" y="770"/>
                  </a:lnTo>
                  <a:lnTo>
                    <a:pt x="576" y="764"/>
                  </a:lnTo>
                  <a:lnTo>
                    <a:pt x="536" y="746"/>
                  </a:lnTo>
                  <a:lnTo>
                    <a:pt x="496" y="726"/>
                  </a:lnTo>
                  <a:lnTo>
                    <a:pt x="458" y="702"/>
                  </a:lnTo>
                  <a:lnTo>
                    <a:pt x="420" y="678"/>
                  </a:lnTo>
                  <a:lnTo>
                    <a:pt x="384" y="652"/>
                  </a:lnTo>
                  <a:lnTo>
                    <a:pt x="348" y="624"/>
                  </a:lnTo>
                  <a:lnTo>
                    <a:pt x="314" y="594"/>
                  </a:lnTo>
                  <a:lnTo>
                    <a:pt x="282" y="564"/>
                  </a:lnTo>
                  <a:lnTo>
                    <a:pt x="250" y="532"/>
                  </a:lnTo>
                  <a:lnTo>
                    <a:pt x="220" y="496"/>
                  </a:lnTo>
                  <a:lnTo>
                    <a:pt x="192" y="460"/>
                  </a:lnTo>
                  <a:lnTo>
                    <a:pt x="166" y="422"/>
                  </a:lnTo>
                  <a:lnTo>
                    <a:pt x="140" y="384"/>
                  </a:lnTo>
                  <a:lnTo>
                    <a:pt x="118" y="344"/>
                  </a:lnTo>
                  <a:lnTo>
                    <a:pt x="96" y="302"/>
                  </a:lnTo>
                  <a:lnTo>
                    <a:pt x="78" y="260"/>
                  </a:lnTo>
                  <a:lnTo>
                    <a:pt x="54" y="198"/>
                  </a:lnTo>
                  <a:lnTo>
                    <a:pt x="34" y="136"/>
                  </a:lnTo>
                  <a:lnTo>
                    <a:pt x="26" y="102"/>
                  </a:lnTo>
                  <a:lnTo>
                    <a:pt x="20" y="70"/>
                  </a:lnTo>
                  <a:lnTo>
                    <a:pt x="14" y="36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5" name="Freeform 234"/>
            <p:cNvSpPr>
              <a:spLocks/>
            </p:cNvSpPr>
            <p:nvPr/>
          </p:nvSpPr>
          <p:spPr bwMode="auto">
            <a:xfrm>
              <a:off x="4084638" y="4449763"/>
              <a:ext cx="898525" cy="1155700"/>
            </a:xfrm>
            <a:custGeom>
              <a:avLst/>
              <a:gdLst>
                <a:gd name="T0" fmla="*/ 25201563 w 566"/>
                <a:gd name="T1" fmla="*/ 5040313 h 728"/>
                <a:gd name="T2" fmla="*/ 25201563 w 566"/>
                <a:gd name="T3" fmla="*/ 5040313 h 728"/>
                <a:gd name="T4" fmla="*/ 0 w 566"/>
                <a:gd name="T5" fmla="*/ 0 h 728"/>
                <a:gd name="T6" fmla="*/ 0 w 566"/>
                <a:gd name="T7" fmla="*/ 0 h 728"/>
                <a:gd name="T8" fmla="*/ 15120938 w 566"/>
                <a:gd name="T9" fmla="*/ 95765938 h 728"/>
                <a:gd name="T10" fmla="*/ 35282188 w 566"/>
                <a:gd name="T11" fmla="*/ 191531875 h 728"/>
                <a:gd name="T12" fmla="*/ 60483750 w 566"/>
                <a:gd name="T13" fmla="*/ 287297813 h 728"/>
                <a:gd name="T14" fmla="*/ 85685313 w 566"/>
                <a:gd name="T15" fmla="*/ 378023438 h 728"/>
                <a:gd name="T16" fmla="*/ 115927188 w 566"/>
                <a:gd name="T17" fmla="*/ 468749063 h 728"/>
                <a:gd name="T18" fmla="*/ 146169063 w 566"/>
                <a:gd name="T19" fmla="*/ 559474688 h 728"/>
                <a:gd name="T20" fmla="*/ 186491563 w 566"/>
                <a:gd name="T21" fmla="*/ 645160000 h 728"/>
                <a:gd name="T22" fmla="*/ 226814063 w 566"/>
                <a:gd name="T23" fmla="*/ 730845313 h 728"/>
                <a:gd name="T24" fmla="*/ 272176875 w 566"/>
                <a:gd name="T25" fmla="*/ 811490313 h 728"/>
                <a:gd name="T26" fmla="*/ 317539688 w 566"/>
                <a:gd name="T27" fmla="*/ 892135313 h 728"/>
                <a:gd name="T28" fmla="*/ 367942813 w 566"/>
                <a:gd name="T29" fmla="*/ 972780313 h 728"/>
                <a:gd name="T30" fmla="*/ 418345938 w 566"/>
                <a:gd name="T31" fmla="*/ 1048385000 h 728"/>
                <a:gd name="T32" fmla="*/ 478829688 w 566"/>
                <a:gd name="T33" fmla="*/ 1123989688 h 728"/>
                <a:gd name="T34" fmla="*/ 534273125 w 566"/>
                <a:gd name="T35" fmla="*/ 1199594375 h 728"/>
                <a:gd name="T36" fmla="*/ 599797188 w 566"/>
                <a:gd name="T37" fmla="*/ 1265118438 h 728"/>
                <a:gd name="T38" fmla="*/ 665321250 w 566"/>
                <a:gd name="T39" fmla="*/ 1335682813 h 728"/>
                <a:gd name="T40" fmla="*/ 665321250 w 566"/>
                <a:gd name="T41" fmla="*/ 1335682813 h 728"/>
                <a:gd name="T42" fmla="*/ 745966250 w 566"/>
                <a:gd name="T43" fmla="*/ 1411287500 h 728"/>
                <a:gd name="T44" fmla="*/ 831651563 w 566"/>
                <a:gd name="T45" fmla="*/ 1486892188 h 728"/>
                <a:gd name="T46" fmla="*/ 917336875 w 566"/>
                <a:gd name="T47" fmla="*/ 1557456563 h 728"/>
                <a:gd name="T48" fmla="*/ 1013102813 w 566"/>
                <a:gd name="T49" fmla="*/ 1622980625 h 728"/>
                <a:gd name="T50" fmla="*/ 1103828438 w 566"/>
                <a:gd name="T51" fmla="*/ 1683464375 h 728"/>
                <a:gd name="T52" fmla="*/ 1204634688 w 566"/>
                <a:gd name="T53" fmla="*/ 1738907813 h 728"/>
                <a:gd name="T54" fmla="*/ 1305440938 w 566"/>
                <a:gd name="T55" fmla="*/ 1789310938 h 728"/>
                <a:gd name="T56" fmla="*/ 1411287500 w 566"/>
                <a:gd name="T57" fmla="*/ 1834673750 h 728"/>
                <a:gd name="T58" fmla="*/ 1411287500 w 566"/>
                <a:gd name="T59" fmla="*/ 1834673750 h 728"/>
                <a:gd name="T60" fmla="*/ 1426408438 w 566"/>
                <a:gd name="T61" fmla="*/ 1819552813 h 728"/>
                <a:gd name="T62" fmla="*/ 1426408438 w 566"/>
                <a:gd name="T63" fmla="*/ 1819552813 h 728"/>
                <a:gd name="T64" fmla="*/ 1411287500 w 566"/>
                <a:gd name="T65" fmla="*/ 1814512500 h 728"/>
                <a:gd name="T66" fmla="*/ 1411287500 w 566"/>
                <a:gd name="T67" fmla="*/ 1814512500 h 728"/>
                <a:gd name="T68" fmla="*/ 1310481250 w 566"/>
                <a:gd name="T69" fmla="*/ 1769149688 h 728"/>
                <a:gd name="T70" fmla="*/ 1209675000 w 566"/>
                <a:gd name="T71" fmla="*/ 1718746563 h 728"/>
                <a:gd name="T72" fmla="*/ 1113909063 w 566"/>
                <a:gd name="T73" fmla="*/ 1663303125 h 728"/>
                <a:gd name="T74" fmla="*/ 1018143125 w 566"/>
                <a:gd name="T75" fmla="*/ 1602819375 h 728"/>
                <a:gd name="T76" fmla="*/ 927417500 w 566"/>
                <a:gd name="T77" fmla="*/ 1537295313 h 728"/>
                <a:gd name="T78" fmla="*/ 841732188 w 566"/>
                <a:gd name="T79" fmla="*/ 1471771250 h 728"/>
                <a:gd name="T80" fmla="*/ 756046875 w 566"/>
                <a:gd name="T81" fmla="*/ 1396166563 h 728"/>
                <a:gd name="T82" fmla="*/ 675401875 w 566"/>
                <a:gd name="T83" fmla="*/ 1320561875 h 728"/>
                <a:gd name="T84" fmla="*/ 675401875 w 566"/>
                <a:gd name="T85" fmla="*/ 1320561875 h 728"/>
                <a:gd name="T86" fmla="*/ 599797188 w 566"/>
                <a:gd name="T87" fmla="*/ 1239916875 h 728"/>
                <a:gd name="T88" fmla="*/ 529232813 w 566"/>
                <a:gd name="T89" fmla="*/ 1154231563 h 728"/>
                <a:gd name="T90" fmla="*/ 458668438 w 566"/>
                <a:gd name="T91" fmla="*/ 1068546250 h 728"/>
                <a:gd name="T92" fmla="*/ 393144375 w 566"/>
                <a:gd name="T93" fmla="*/ 977820625 h 728"/>
                <a:gd name="T94" fmla="*/ 332660625 w 566"/>
                <a:gd name="T95" fmla="*/ 887095000 h 728"/>
                <a:gd name="T96" fmla="*/ 277217188 w 566"/>
                <a:gd name="T97" fmla="*/ 786288750 h 728"/>
                <a:gd name="T98" fmla="*/ 226814063 w 566"/>
                <a:gd name="T99" fmla="*/ 690522813 h 728"/>
                <a:gd name="T100" fmla="*/ 181451250 w 566"/>
                <a:gd name="T101" fmla="*/ 584676250 h 728"/>
                <a:gd name="T102" fmla="*/ 181451250 w 566"/>
                <a:gd name="T103" fmla="*/ 584676250 h 728"/>
                <a:gd name="T104" fmla="*/ 131048125 w 566"/>
                <a:gd name="T105" fmla="*/ 448587813 h 728"/>
                <a:gd name="T106" fmla="*/ 85685313 w 566"/>
                <a:gd name="T107" fmla="*/ 302418750 h 728"/>
                <a:gd name="T108" fmla="*/ 50403125 w 566"/>
                <a:gd name="T109" fmla="*/ 156249688 h 728"/>
                <a:gd name="T110" fmla="*/ 25201563 w 566"/>
                <a:gd name="T111" fmla="*/ 5040313 h 728"/>
                <a:gd name="T112" fmla="*/ 25201563 w 566"/>
                <a:gd name="T113" fmla="*/ 5040313 h 7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66" h="728">
                  <a:moveTo>
                    <a:pt x="10" y="2"/>
                  </a:moveTo>
                  <a:lnTo>
                    <a:pt x="10" y="2"/>
                  </a:lnTo>
                  <a:lnTo>
                    <a:pt x="0" y="0"/>
                  </a:lnTo>
                  <a:lnTo>
                    <a:pt x="6" y="38"/>
                  </a:lnTo>
                  <a:lnTo>
                    <a:pt x="14" y="76"/>
                  </a:lnTo>
                  <a:lnTo>
                    <a:pt x="24" y="114"/>
                  </a:lnTo>
                  <a:lnTo>
                    <a:pt x="34" y="150"/>
                  </a:lnTo>
                  <a:lnTo>
                    <a:pt x="46" y="186"/>
                  </a:lnTo>
                  <a:lnTo>
                    <a:pt x="58" y="222"/>
                  </a:lnTo>
                  <a:lnTo>
                    <a:pt x="74" y="256"/>
                  </a:lnTo>
                  <a:lnTo>
                    <a:pt x="90" y="290"/>
                  </a:lnTo>
                  <a:lnTo>
                    <a:pt x="108" y="322"/>
                  </a:lnTo>
                  <a:lnTo>
                    <a:pt x="126" y="354"/>
                  </a:lnTo>
                  <a:lnTo>
                    <a:pt x="146" y="386"/>
                  </a:lnTo>
                  <a:lnTo>
                    <a:pt x="166" y="416"/>
                  </a:lnTo>
                  <a:lnTo>
                    <a:pt x="190" y="446"/>
                  </a:lnTo>
                  <a:lnTo>
                    <a:pt x="212" y="476"/>
                  </a:lnTo>
                  <a:lnTo>
                    <a:pt x="238" y="502"/>
                  </a:lnTo>
                  <a:lnTo>
                    <a:pt x="264" y="530"/>
                  </a:lnTo>
                  <a:lnTo>
                    <a:pt x="296" y="560"/>
                  </a:lnTo>
                  <a:lnTo>
                    <a:pt x="330" y="590"/>
                  </a:lnTo>
                  <a:lnTo>
                    <a:pt x="364" y="618"/>
                  </a:lnTo>
                  <a:lnTo>
                    <a:pt x="402" y="644"/>
                  </a:lnTo>
                  <a:lnTo>
                    <a:pt x="438" y="668"/>
                  </a:lnTo>
                  <a:lnTo>
                    <a:pt x="478" y="690"/>
                  </a:lnTo>
                  <a:lnTo>
                    <a:pt x="518" y="710"/>
                  </a:lnTo>
                  <a:lnTo>
                    <a:pt x="560" y="728"/>
                  </a:lnTo>
                  <a:lnTo>
                    <a:pt x="566" y="722"/>
                  </a:lnTo>
                  <a:lnTo>
                    <a:pt x="560" y="720"/>
                  </a:lnTo>
                  <a:lnTo>
                    <a:pt x="520" y="702"/>
                  </a:lnTo>
                  <a:lnTo>
                    <a:pt x="480" y="682"/>
                  </a:lnTo>
                  <a:lnTo>
                    <a:pt x="442" y="660"/>
                  </a:lnTo>
                  <a:lnTo>
                    <a:pt x="404" y="636"/>
                  </a:lnTo>
                  <a:lnTo>
                    <a:pt x="368" y="610"/>
                  </a:lnTo>
                  <a:lnTo>
                    <a:pt x="334" y="584"/>
                  </a:lnTo>
                  <a:lnTo>
                    <a:pt x="300" y="554"/>
                  </a:lnTo>
                  <a:lnTo>
                    <a:pt x="268" y="524"/>
                  </a:lnTo>
                  <a:lnTo>
                    <a:pt x="238" y="492"/>
                  </a:lnTo>
                  <a:lnTo>
                    <a:pt x="210" y="458"/>
                  </a:lnTo>
                  <a:lnTo>
                    <a:pt x="182" y="424"/>
                  </a:lnTo>
                  <a:lnTo>
                    <a:pt x="156" y="388"/>
                  </a:lnTo>
                  <a:lnTo>
                    <a:pt x="132" y="352"/>
                  </a:lnTo>
                  <a:lnTo>
                    <a:pt x="110" y="312"/>
                  </a:lnTo>
                  <a:lnTo>
                    <a:pt x="90" y="274"/>
                  </a:lnTo>
                  <a:lnTo>
                    <a:pt x="72" y="232"/>
                  </a:lnTo>
                  <a:lnTo>
                    <a:pt x="52" y="178"/>
                  </a:lnTo>
                  <a:lnTo>
                    <a:pt x="34" y="120"/>
                  </a:lnTo>
                  <a:lnTo>
                    <a:pt x="20" y="62"/>
                  </a:lnTo>
                  <a:lnTo>
                    <a:pt x="10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6" name="Freeform 235"/>
            <p:cNvSpPr>
              <a:spLocks/>
            </p:cNvSpPr>
            <p:nvPr/>
          </p:nvSpPr>
          <p:spPr bwMode="auto">
            <a:xfrm>
              <a:off x="4151313" y="4465638"/>
              <a:ext cx="879475" cy="1092200"/>
            </a:xfrm>
            <a:custGeom>
              <a:avLst/>
              <a:gdLst>
                <a:gd name="T0" fmla="*/ 20161250 w 554"/>
                <a:gd name="T1" fmla="*/ 5040313 h 688"/>
                <a:gd name="T2" fmla="*/ 20161250 w 554"/>
                <a:gd name="T3" fmla="*/ 5040313 h 688"/>
                <a:gd name="T4" fmla="*/ 0 w 554"/>
                <a:gd name="T5" fmla="*/ 0 h 688"/>
                <a:gd name="T6" fmla="*/ 0 w 554"/>
                <a:gd name="T7" fmla="*/ 0 h 688"/>
                <a:gd name="T8" fmla="*/ 15120938 w 554"/>
                <a:gd name="T9" fmla="*/ 90725625 h 688"/>
                <a:gd name="T10" fmla="*/ 35282188 w 554"/>
                <a:gd name="T11" fmla="*/ 181451250 h 688"/>
                <a:gd name="T12" fmla="*/ 55443438 w 554"/>
                <a:gd name="T13" fmla="*/ 267136563 h 688"/>
                <a:gd name="T14" fmla="*/ 85685313 w 554"/>
                <a:gd name="T15" fmla="*/ 352821875 h 688"/>
                <a:gd name="T16" fmla="*/ 110886875 w 554"/>
                <a:gd name="T17" fmla="*/ 433466875 h 688"/>
                <a:gd name="T18" fmla="*/ 146169063 w 554"/>
                <a:gd name="T19" fmla="*/ 519152188 h 688"/>
                <a:gd name="T20" fmla="*/ 181451250 w 554"/>
                <a:gd name="T21" fmla="*/ 599797188 h 688"/>
                <a:gd name="T22" fmla="*/ 216733438 w 554"/>
                <a:gd name="T23" fmla="*/ 675401875 h 688"/>
                <a:gd name="T24" fmla="*/ 262096250 w 554"/>
                <a:gd name="T25" fmla="*/ 756046875 h 688"/>
                <a:gd name="T26" fmla="*/ 302418750 w 554"/>
                <a:gd name="T27" fmla="*/ 831651563 h 688"/>
                <a:gd name="T28" fmla="*/ 352821875 w 554"/>
                <a:gd name="T29" fmla="*/ 902215938 h 688"/>
                <a:gd name="T30" fmla="*/ 403225000 w 554"/>
                <a:gd name="T31" fmla="*/ 972780313 h 688"/>
                <a:gd name="T32" fmla="*/ 453628125 w 554"/>
                <a:gd name="T33" fmla="*/ 1043344688 h 688"/>
                <a:gd name="T34" fmla="*/ 509071563 w 554"/>
                <a:gd name="T35" fmla="*/ 1108868750 h 688"/>
                <a:gd name="T36" fmla="*/ 569555313 w 554"/>
                <a:gd name="T37" fmla="*/ 1174392813 h 688"/>
                <a:gd name="T38" fmla="*/ 630039063 w 554"/>
                <a:gd name="T39" fmla="*/ 1239916875 h 688"/>
                <a:gd name="T40" fmla="*/ 630039063 w 554"/>
                <a:gd name="T41" fmla="*/ 1239916875 h 688"/>
                <a:gd name="T42" fmla="*/ 710684063 w 554"/>
                <a:gd name="T43" fmla="*/ 1315521563 h 688"/>
                <a:gd name="T44" fmla="*/ 796369375 w 554"/>
                <a:gd name="T45" fmla="*/ 1391126250 h 688"/>
                <a:gd name="T46" fmla="*/ 882054688 w 554"/>
                <a:gd name="T47" fmla="*/ 1456650313 h 688"/>
                <a:gd name="T48" fmla="*/ 977820625 w 554"/>
                <a:gd name="T49" fmla="*/ 1522174375 h 688"/>
                <a:gd name="T50" fmla="*/ 1073586563 w 554"/>
                <a:gd name="T51" fmla="*/ 1582658125 h 688"/>
                <a:gd name="T52" fmla="*/ 1174392813 w 554"/>
                <a:gd name="T53" fmla="*/ 1638101563 h 688"/>
                <a:gd name="T54" fmla="*/ 1275199063 w 554"/>
                <a:gd name="T55" fmla="*/ 1688504688 h 688"/>
                <a:gd name="T56" fmla="*/ 1381045625 w 554"/>
                <a:gd name="T57" fmla="*/ 1733867500 h 688"/>
                <a:gd name="T58" fmla="*/ 1381045625 w 554"/>
                <a:gd name="T59" fmla="*/ 1733867500 h 688"/>
                <a:gd name="T60" fmla="*/ 1396166563 w 554"/>
                <a:gd name="T61" fmla="*/ 1718746563 h 688"/>
                <a:gd name="T62" fmla="*/ 1396166563 w 554"/>
                <a:gd name="T63" fmla="*/ 1718746563 h 688"/>
                <a:gd name="T64" fmla="*/ 1345763438 w 554"/>
                <a:gd name="T65" fmla="*/ 1698585313 h 688"/>
                <a:gd name="T66" fmla="*/ 1345763438 w 554"/>
                <a:gd name="T67" fmla="*/ 1698585313 h 688"/>
                <a:gd name="T68" fmla="*/ 1244957188 w 554"/>
                <a:gd name="T69" fmla="*/ 1653222500 h 688"/>
                <a:gd name="T70" fmla="*/ 1149191250 w 554"/>
                <a:gd name="T71" fmla="*/ 1602819375 h 688"/>
                <a:gd name="T72" fmla="*/ 1058465625 w 554"/>
                <a:gd name="T73" fmla="*/ 1552416250 h 688"/>
                <a:gd name="T74" fmla="*/ 967740000 w 554"/>
                <a:gd name="T75" fmla="*/ 1491932500 h 688"/>
                <a:gd name="T76" fmla="*/ 882054688 w 554"/>
                <a:gd name="T77" fmla="*/ 1431448750 h 688"/>
                <a:gd name="T78" fmla="*/ 796369375 w 554"/>
                <a:gd name="T79" fmla="*/ 1365924688 h 688"/>
                <a:gd name="T80" fmla="*/ 720764688 w 554"/>
                <a:gd name="T81" fmla="*/ 1295360313 h 688"/>
                <a:gd name="T82" fmla="*/ 640119688 w 554"/>
                <a:gd name="T83" fmla="*/ 1224795938 h 688"/>
                <a:gd name="T84" fmla="*/ 640119688 w 554"/>
                <a:gd name="T85" fmla="*/ 1224795938 h 688"/>
                <a:gd name="T86" fmla="*/ 569555313 w 554"/>
                <a:gd name="T87" fmla="*/ 1149191250 h 688"/>
                <a:gd name="T88" fmla="*/ 498990938 w 554"/>
                <a:gd name="T89" fmla="*/ 1068546250 h 688"/>
                <a:gd name="T90" fmla="*/ 433466875 w 554"/>
                <a:gd name="T91" fmla="*/ 982860938 h 688"/>
                <a:gd name="T92" fmla="*/ 372983125 w 554"/>
                <a:gd name="T93" fmla="*/ 897175625 h 688"/>
                <a:gd name="T94" fmla="*/ 317539688 w 554"/>
                <a:gd name="T95" fmla="*/ 806450000 h 688"/>
                <a:gd name="T96" fmla="*/ 262096250 w 554"/>
                <a:gd name="T97" fmla="*/ 715724375 h 688"/>
                <a:gd name="T98" fmla="*/ 211693125 w 554"/>
                <a:gd name="T99" fmla="*/ 619958438 h 688"/>
                <a:gd name="T100" fmla="*/ 171370625 w 554"/>
                <a:gd name="T101" fmla="*/ 524192500 h 688"/>
                <a:gd name="T102" fmla="*/ 171370625 w 554"/>
                <a:gd name="T103" fmla="*/ 524192500 h 688"/>
                <a:gd name="T104" fmla="*/ 120967500 w 554"/>
                <a:gd name="T105" fmla="*/ 398184688 h 688"/>
                <a:gd name="T106" fmla="*/ 80645000 w 554"/>
                <a:gd name="T107" fmla="*/ 272176875 h 688"/>
                <a:gd name="T108" fmla="*/ 45362813 w 554"/>
                <a:gd name="T109" fmla="*/ 141128750 h 688"/>
                <a:gd name="T110" fmla="*/ 20161250 w 554"/>
                <a:gd name="T111" fmla="*/ 5040313 h 688"/>
                <a:gd name="T112" fmla="*/ 20161250 w 554"/>
                <a:gd name="T113" fmla="*/ 5040313 h 68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54" h="688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6" y="36"/>
                  </a:lnTo>
                  <a:lnTo>
                    <a:pt x="14" y="72"/>
                  </a:lnTo>
                  <a:lnTo>
                    <a:pt x="22" y="106"/>
                  </a:lnTo>
                  <a:lnTo>
                    <a:pt x="34" y="140"/>
                  </a:lnTo>
                  <a:lnTo>
                    <a:pt x="44" y="172"/>
                  </a:lnTo>
                  <a:lnTo>
                    <a:pt x="58" y="206"/>
                  </a:lnTo>
                  <a:lnTo>
                    <a:pt x="72" y="238"/>
                  </a:lnTo>
                  <a:lnTo>
                    <a:pt x="86" y="268"/>
                  </a:lnTo>
                  <a:lnTo>
                    <a:pt x="104" y="300"/>
                  </a:lnTo>
                  <a:lnTo>
                    <a:pt x="120" y="330"/>
                  </a:lnTo>
                  <a:lnTo>
                    <a:pt x="140" y="358"/>
                  </a:lnTo>
                  <a:lnTo>
                    <a:pt x="160" y="386"/>
                  </a:lnTo>
                  <a:lnTo>
                    <a:pt x="180" y="414"/>
                  </a:lnTo>
                  <a:lnTo>
                    <a:pt x="202" y="440"/>
                  </a:lnTo>
                  <a:lnTo>
                    <a:pt x="226" y="466"/>
                  </a:lnTo>
                  <a:lnTo>
                    <a:pt x="250" y="492"/>
                  </a:lnTo>
                  <a:lnTo>
                    <a:pt x="282" y="522"/>
                  </a:lnTo>
                  <a:lnTo>
                    <a:pt x="316" y="552"/>
                  </a:lnTo>
                  <a:lnTo>
                    <a:pt x="350" y="578"/>
                  </a:lnTo>
                  <a:lnTo>
                    <a:pt x="388" y="604"/>
                  </a:lnTo>
                  <a:lnTo>
                    <a:pt x="426" y="628"/>
                  </a:lnTo>
                  <a:lnTo>
                    <a:pt x="466" y="650"/>
                  </a:lnTo>
                  <a:lnTo>
                    <a:pt x="506" y="670"/>
                  </a:lnTo>
                  <a:lnTo>
                    <a:pt x="548" y="688"/>
                  </a:lnTo>
                  <a:lnTo>
                    <a:pt x="554" y="682"/>
                  </a:lnTo>
                  <a:lnTo>
                    <a:pt x="534" y="674"/>
                  </a:lnTo>
                  <a:lnTo>
                    <a:pt x="494" y="656"/>
                  </a:lnTo>
                  <a:lnTo>
                    <a:pt x="456" y="636"/>
                  </a:lnTo>
                  <a:lnTo>
                    <a:pt x="420" y="616"/>
                  </a:lnTo>
                  <a:lnTo>
                    <a:pt x="384" y="592"/>
                  </a:lnTo>
                  <a:lnTo>
                    <a:pt x="350" y="568"/>
                  </a:lnTo>
                  <a:lnTo>
                    <a:pt x="316" y="542"/>
                  </a:lnTo>
                  <a:lnTo>
                    <a:pt x="286" y="514"/>
                  </a:lnTo>
                  <a:lnTo>
                    <a:pt x="254" y="486"/>
                  </a:lnTo>
                  <a:lnTo>
                    <a:pt x="226" y="456"/>
                  </a:lnTo>
                  <a:lnTo>
                    <a:pt x="198" y="424"/>
                  </a:lnTo>
                  <a:lnTo>
                    <a:pt x="172" y="390"/>
                  </a:lnTo>
                  <a:lnTo>
                    <a:pt x="148" y="356"/>
                  </a:lnTo>
                  <a:lnTo>
                    <a:pt x="126" y="320"/>
                  </a:lnTo>
                  <a:lnTo>
                    <a:pt x="104" y="284"/>
                  </a:lnTo>
                  <a:lnTo>
                    <a:pt x="84" y="246"/>
                  </a:lnTo>
                  <a:lnTo>
                    <a:pt x="68" y="208"/>
                  </a:lnTo>
                  <a:lnTo>
                    <a:pt x="48" y="158"/>
                  </a:lnTo>
                  <a:lnTo>
                    <a:pt x="32" y="108"/>
                  </a:lnTo>
                  <a:lnTo>
                    <a:pt x="18" y="56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7" name="Freeform 236"/>
            <p:cNvSpPr>
              <a:spLocks/>
            </p:cNvSpPr>
            <p:nvPr/>
          </p:nvSpPr>
          <p:spPr bwMode="auto">
            <a:xfrm>
              <a:off x="4217988" y="4481513"/>
              <a:ext cx="857250" cy="1025525"/>
            </a:xfrm>
            <a:custGeom>
              <a:avLst/>
              <a:gdLst>
                <a:gd name="T0" fmla="*/ 20161250 w 540"/>
                <a:gd name="T1" fmla="*/ 5040313 h 646"/>
                <a:gd name="T2" fmla="*/ 20161250 w 540"/>
                <a:gd name="T3" fmla="*/ 5040313 h 646"/>
                <a:gd name="T4" fmla="*/ 0 w 540"/>
                <a:gd name="T5" fmla="*/ 0 h 646"/>
                <a:gd name="T6" fmla="*/ 0 w 540"/>
                <a:gd name="T7" fmla="*/ 0 h 646"/>
                <a:gd name="T8" fmla="*/ 15120938 w 540"/>
                <a:gd name="T9" fmla="*/ 80645000 h 646"/>
                <a:gd name="T10" fmla="*/ 35282188 w 540"/>
                <a:gd name="T11" fmla="*/ 161290000 h 646"/>
                <a:gd name="T12" fmla="*/ 55443438 w 540"/>
                <a:gd name="T13" fmla="*/ 241935000 h 646"/>
                <a:gd name="T14" fmla="*/ 80645000 w 540"/>
                <a:gd name="T15" fmla="*/ 322580000 h 646"/>
                <a:gd name="T16" fmla="*/ 110886875 w 540"/>
                <a:gd name="T17" fmla="*/ 398184688 h 646"/>
                <a:gd name="T18" fmla="*/ 141128750 w 540"/>
                <a:gd name="T19" fmla="*/ 473789375 h 646"/>
                <a:gd name="T20" fmla="*/ 176410938 w 540"/>
                <a:gd name="T21" fmla="*/ 549394063 h 646"/>
                <a:gd name="T22" fmla="*/ 211693125 w 540"/>
                <a:gd name="T23" fmla="*/ 619958438 h 646"/>
                <a:gd name="T24" fmla="*/ 252015625 w 540"/>
                <a:gd name="T25" fmla="*/ 695563125 h 646"/>
                <a:gd name="T26" fmla="*/ 292338125 w 540"/>
                <a:gd name="T27" fmla="*/ 761087188 h 646"/>
                <a:gd name="T28" fmla="*/ 337700938 w 540"/>
                <a:gd name="T29" fmla="*/ 831651563 h 646"/>
                <a:gd name="T30" fmla="*/ 383063750 w 540"/>
                <a:gd name="T31" fmla="*/ 897175625 h 646"/>
                <a:gd name="T32" fmla="*/ 433466875 w 540"/>
                <a:gd name="T33" fmla="*/ 962699688 h 646"/>
                <a:gd name="T34" fmla="*/ 483870000 w 540"/>
                <a:gd name="T35" fmla="*/ 1023183438 h 646"/>
                <a:gd name="T36" fmla="*/ 539313438 w 540"/>
                <a:gd name="T37" fmla="*/ 1083667188 h 646"/>
                <a:gd name="T38" fmla="*/ 594756875 w 540"/>
                <a:gd name="T39" fmla="*/ 1139110625 h 646"/>
                <a:gd name="T40" fmla="*/ 594756875 w 540"/>
                <a:gd name="T41" fmla="*/ 1139110625 h 646"/>
                <a:gd name="T42" fmla="*/ 675401875 w 540"/>
                <a:gd name="T43" fmla="*/ 1219755625 h 646"/>
                <a:gd name="T44" fmla="*/ 761087188 w 540"/>
                <a:gd name="T45" fmla="*/ 1290320000 h 646"/>
                <a:gd name="T46" fmla="*/ 846772500 w 540"/>
                <a:gd name="T47" fmla="*/ 1360884375 h 646"/>
                <a:gd name="T48" fmla="*/ 942538438 w 540"/>
                <a:gd name="T49" fmla="*/ 1421368125 h 646"/>
                <a:gd name="T50" fmla="*/ 1038304375 w 540"/>
                <a:gd name="T51" fmla="*/ 1481851875 h 646"/>
                <a:gd name="T52" fmla="*/ 1139110625 w 540"/>
                <a:gd name="T53" fmla="*/ 1537295313 h 646"/>
                <a:gd name="T54" fmla="*/ 1239916875 w 540"/>
                <a:gd name="T55" fmla="*/ 1582658125 h 646"/>
                <a:gd name="T56" fmla="*/ 1345763438 w 540"/>
                <a:gd name="T57" fmla="*/ 1628020938 h 646"/>
                <a:gd name="T58" fmla="*/ 1345763438 w 540"/>
                <a:gd name="T59" fmla="*/ 1628020938 h 646"/>
                <a:gd name="T60" fmla="*/ 1360884375 w 540"/>
                <a:gd name="T61" fmla="*/ 1612900000 h 646"/>
                <a:gd name="T62" fmla="*/ 1360884375 w 540"/>
                <a:gd name="T63" fmla="*/ 1612900000 h 646"/>
                <a:gd name="T64" fmla="*/ 1275199063 w 540"/>
                <a:gd name="T65" fmla="*/ 1577617813 h 646"/>
                <a:gd name="T66" fmla="*/ 1275199063 w 540"/>
                <a:gd name="T67" fmla="*/ 1577617813 h 646"/>
                <a:gd name="T68" fmla="*/ 1184473438 w 540"/>
                <a:gd name="T69" fmla="*/ 1537295313 h 646"/>
                <a:gd name="T70" fmla="*/ 1093747813 w 540"/>
                <a:gd name="T71" fmla="*/ 1491932500 h 646"/>
                <a:gd name="T72" fmla="*/ 1003022188 w 540"/>
                <a:gd name="T73" fmla="*/ 1441529375 h 646"/>
                <a:gd name="T74" fmla="*/ 917336875 w 540"/>
                <a:gd name="T75" fmla="*/ 1386085938 h 646"/>
                <a:gd name="T76" fmla="*/ 836691875 w 540"/>
                <a:gd name="T77" fmla="*/ 1325602188 h 646"/>
                <a:gd name="T78" fmla="*/ 756046875 w 540"/>
                <a:gd name="T79" fmla="*/ 1265118438 h 646"/>
                <a:gd name="T80" fmla="*/ 680442188 w 540"/>
                <a:gd name="T81" fmla="*/ 1199594375 h 646"/>
                <a:gd name="T82" fmla="*/ 609877813 w 540"/>
                <a:gd name="T83" fmla="*/ 1129030000 h 646"/>
                <a:gd name="T84" fmla="*/ 609877813 w 540"/>
                <a:gd name="T85" fmla="*/ 1129030000 h 646"/>
                <a:gd name="T86" fmla="*/ 539313438 w 540"/>
                <a:gd name="T87" fmla="*/ 1053425313 h 646"/>
                <a:gd name="T88" fmla="*/ 473789375 w 540"/>
                <a:gd name="T89" fmla="*/ 977820625 h 646"/>
                <a:gd name="T90" fmla="*/ 408265313 w 540"/>
                <a:gd name="T91" fmla="*/ 897175625 h 646"/>
                <a:gd name="T92" fmla="*/ 347781563 w 540"/>
                <a:gd name="T93" fmla="*/ 816530625 h 646"/>
                <a:gd name="T94" fmla="*/ 297378438 w 540"/>
                <a:gd name="T95" fmla="*/ 730845313 h 646"/>
                <a:gd name="T96" fmla="*/ 246975313 w 540"/>
                <a:gd name="T97" fmla="*/ 640119688 h 646"/>
                <a:gd name="T98" fmla="*/ 196572188 w 540"/>
                <a:gd name="T99" fmla="*/ 549394063 h 646"/>
                <a:gd name="T100" fmla="*/ 156249688 w 540"/>
                <a:gd name="T101" fmla="*/ 458668438 h 646"/>
                <a:gd name="T102" fmla="*/ 156249688 w 540"/>
                <a:gd name="T103" fmla="*/ 458668438 h 646"/>
                <a:gd name="T104" fmla="*/ 110886875 w 540"/>
                <a:gd name="T105" fmla="*/ 347781563 h 646"/>
                <a:gd name="T106" fmla="*/ 75604688 w 540"/>
                <a:gd name="T107" fmla="*/ 236894688 h 646"/>
                <a:gd name="T108" fmla="*/ 45362813 w 540"/>
                <a:gd name="T109" fmla="*/ 120967500 h 646"/>
                <a:gd name="T110" fmla="*/ 20161250 w 540"/>
                <a:gd name="T111" fmla="*/ 5040313 h 646"/>
                <a:gd name="T112" fmla="*/ 20161250 w 540"/>
                <a:gd name="T113" fmla="*/ 5040313 h 64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540" h="646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6" y="32"/>
                  </a:lnTo>
                  <a:lnTo>
                    <a:pt x="14" y="64"/>
                  </a:lnTo>
                  <a:lnTo>
                    <a:pt x="22" y="96"/>
                  </a:lnTo>
                  <a:lnTo>
                    <a:pt x="32" y="128"/>
                  </a:lnTo>
                  <a:lnTo>
                    <a:pt x="44" y="158"/>
                  </a:lnTo>
                  <a:lnTo>
                    <a:pt x="56" y="188"/>
                  </a:lnTo>
                  <a:lnTo>
                    <a:pt x="70" y="218"/>
                  </a:lnTo>
                  <a:lnTo>
                    <a:pt x="84" y="246"/>
                  </a:lnTo>
                  <a:lnTo>
                    <a:pt x="100" y="276"/>
                  </a:lnTo>
                  <a:lnTo>
                    <a:pt x="116" y="302"/>
                  </a:lnTo>
                  <a:lnTo>
                    <a:pt x="134" y="330"/>
                  </a:lnTo>
                  <a:lnTo>
                    <a:pt x="152" y="356"/>
                  </a:lnTo>
                  <a:lnTo>
                    <a:pt x="172" y="382"/>
                  </a:lnTo>
                  <a:lnTo>
                    <a:pt x="192" y="406"/>
                  </a:lnTo>
                  <a:lnTo>
                    <a:pt x="214" y="430"/>
                  </a:lnTo>
                  <a:lnTo>
                    <a:pt x="236" y="452"/>
                  </a:lnTo>
                  <a:lnTo>
                    <a:pt x="268" y="484"/>
                  </a:lnTo>
                  <a:lnTo>
                    <a:pt x="302" y="512"/>
                  </a:lnTo>
                  <a:lnTo>
                    <a:pt x="336" y="540"/>
                  </a:lnTo>
                  <a:lnTo>
                    <a:pt x="374" y="564"/>
                  </a:lnTo>
                  <a:lnTo>
                    <a:pt x="412" y="588"/>
                  </a:lnTo>
                  <a:lnTo>
                    <a:pt x="452" y="610"/>
                  </a:lnTo>
                  <a:lnTo>
                    <a:pt x="492" y="628"/>
                  </a:lnTo>
                  <a:lnTo>
                    <a:pt x="534" y="646"/>
                  </a:lnTo>
                  <a:lnTo>
                    <a:pt x="540" y="640"/>
                  </a:lnTo>
                  <a:lnTo>
                    <a:pt x="506" y="626"/>
                  </a:lnTo>
                  <a:lnTo>
                    <a:pt x="470" y="610"/>
                  </a:lnTo>
                  <a:lnTo>
                    <a:pt x="434" y="592"/>
                  </a:lnTo>
                  <a:lnTo>
                    <a:pt x="398" y="572"/>
                  </a:lnTo>
                  <a:lnTo>
                    <a:pt x="364" y="550"/>
                  </a:lnTo>
                  <a:lnTo>
                    <a:pt x="332" y="526"/>
                  </a:lnTo>
                  <a:lnTo>
                    <a:pt x="300" y="502"/>
                  </a:lnTo>
                  <a:lnTo>
                    <a:pt x="270" y="476"/>
                  </a:lnTo>
                  <a:lnTo>
                    <a:pt x="242" y="448"/>
                  </a:lnTo>
                  <a:lnTo>
                    <a:pt x="214" y="418"/>
                  </a:lnTo>
                  <a:lnTo>
                    <a:pt x="188" y="388"/>
                  </a:lnTo>
                  <a:lnTo>
                    <a:pt x="162" y="356"/>
                  </a:lnTo>
                  <a:lnTo>
                    <a:pt x="138" y="324"/>
                  </a:lnTo>
                  <a:lnTo>
                    <a:pt x="118" y="290"/>
                  </a:lnTo>
                  <a:lnTo>
                    <a:pt x="98" y="254"/>
                  </a:lnTo>
                  <a:lnTo>
                    <a:pt x="78" y="218"/>
                  </a:lnTo>
                  <a:lnTo>
                    <a:pt x="62" y="182"/>
                  </a:lnTo>
                  <a:lnTo>
                    <a:pt x="44" y="138"/>
                  </a:lnTo>
                  <a:lnTo>
                    <a:pt x="30" y="94"/>
                  </a:lnTo>
                  <a:lnTo>
                    <a:pt x="18" y="48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8" name="Freeform 237"/>
            <p:cNvSpPr>
              <a:spLocks/>
            </p:cNvSpPr>
            <p:nvPr/>
          </p:nvSpPr>
          <p:spPr bwMode="auto">
            <a:xfrm>
              <a:off x="4284663" y="4491038"/>
              <a:ext cx="831850" cy="965200"/>
            </a:xfrm>
            <a:custGeom>
              <a:avLst/>
              <a:gdLst>
                <a:gd name="T0" fmla="*/ 20161250 w 524"/>
                <a:gd name="T1" fmla="*/ 5040313 h 608"/>
                <a:gd name="T2" fmla="*/ 20161250 w 524"/>
                <a:gd name="T3" fmla="*/ 5040313 h 608"/>
                <a:gd name="T4" fmla="*/ 0 w 524"/>
                <a:gd name="T5" fmla="*/ 0 h 608"/>
                <a:gd name="T6" fmla="*/ 0 w 524"/>
                <a:gd name="T7" fmla="*/ 0 h 608"/>
                <a:gd name="T8" fmla="*/ 35282188 w 524"/>
                <a:gd name="T9" fmla="*/ 151209375 h 608"/>
                <a:gd name="T10" fmla="*/ 80645000 w 524"/>
                <a:gd name="T11" fmla="*/ 297378438 h 608"/>
                <a:gd name="T12" fmla="*/ 136088438 w 524"/>
                <a:gd name="T13" fmla="*/ 438507188 h 608"/>
                <a:gd name="T14" fmla="*/ 201612500 w 524"/>
                <a:gd name="T15" fmla="*/ 574595625 h 608"/>
                <a:gd name="T16" fmla="*/ 277217188 w 524"/>
                <a:gd name="T17" fmla="*/ 705643750 h 608"/>
                <a:gd name="T18" fmla="*/ 362902500 w 524"/>
                <a:gd name="T19" fmla="*/ 831651563 h 608"/>
                <a:gd name="T20" fmla="*/ 458668438 w 524"/>
                <a:gd name="T21" fmla="*/ 947578750 h 608"/>
                <a:gd name="T22" fmla="*/ 559474688 w 524"/>
                <a:gd name="T23" fmla="*/ 1053425313 h 608"/>
                <a:gd name="T24" fmla="*/ 559474688 w 524"/>
                <a:gd name="T25" fmla="*/ 1053425313 h 608"/>
                <a:gd name="T26" fmla="*/ 640119688 w 524"/>
                <a:gd name="T27" fmla="*/ 1134070313 h 608"/>
                <a:gd name="T28" fmla="*/ 725805000 w 524"/>
                <a:gd name="T29" fmla="*/ 1204634688 h 608"/>
                <a:gd name="T30" fmla="*/ 811490313 w 524"/>
                <a:gd name="T31" fmla="*/ 1270158750 h 608"/>
                <a:gd name="T32" fmla="*/ 907256250 w 524"/>
                <a:gd name="T33" fmla="*/ 1335682813 h 608"/>
                <a:gd name="T34" fmla="*/ 1003022188 w 524"/>
                <a:gd name="T35" fmla="*/ 1391126250 h 608"/>
                <a:gd name="T36" fmla="*/ 1098788125 w 524"/>
                <a:gd name="T37" fmla="*/ 1441529375 h 608"/>
                <a:gd name="T38" fmla="*/ 1204634688 w 524"/>
                <a:gd name="T39" fmla="*/ 1491932500 h 608"/>
                <a:gd name="T40" fmla="*/ 1310481250 w 524"/>
                <a:gd name="T41" fmla="*/ 1532255000 h 608"/>
                <a:gd name="T42" fmla="*/ 1310481250 w 524"/>
                <a:gd name="T43" fmla="*/ 1532255000 h 608"/>
                <a:gd name="T44" fmla="*/ 1320561875 w 524"/>
                <a:gd name="T45" fmla="*/ 1512093750 h 608"/>
                <a:gd name="T46" fmla="*/ 1320561875 w 524"/>
                <a:gd name="T47" fmla="*/ 1512093750 h 608"/>
                <a:gd name="T48" fmla="*/ 1209675000 w 524"/>
                <a:gd name="T49" fmla="*/ 1471771250 h 608"/>
                <a:gd name="T50" fmla="*/ 1209675000 w 524"/>
                <a:gd name="T51" fmla="*/ 1471771250 h 608"/>
                <a:gd name="T52" fmla="*/ 1123989688 w 524"/>
                <a:gd name="T53" fmla="*/ 1431448750 h 608"/>
                <a:gd name="T54" fmla="*/ 1033264063 w 524"/>
                <a:gd name="T55" fmla="*/ 1386085938 h 608"/>
                <a:gd name="T56" fmla="*/ 952619063 w 524"/>
                <a:gd name="T57" fmla="*/ 1340723125 h 608"/>
                <a:gd name="T58" fmla="*/ 871974063 w 524"/>
                <a:gd name="T59" fmla="*/ 1285279688 h 608"/>
                <a:gd name="T60" fmla="*/ 791329063 w 524"/>
                <a:gd name="T61" fmla="*/ 1229836250 h 608"/>
                <a:gd name="T62" fmla="*/ 715724375 w 524"/>
                <a:gd name="T63" fmla="*/ 1169352500 h 608"/>
                <a:gd name="T64" fmla="*/ 645160000 w 524"/>
                <a:gd name="T65" fmla="*/ 1108868750 h 608"/>
                <a:gd name="T66" fmla="*/ 574595625 w 524"/>
                <a:gd name="T67" fmla="*/ 1043344688 h 608"/>
                <a:gd name="T68" fmla="*/ 574595625 w 524"/>
                <a:gd name="T69" fmla="*/ 1043344688 h 608"/>
                <a:gd name="T70" fmla="*/ 509071563 w 524"/>
                <a:gd name="T71" fmla="*/ 972780313 h 608"/>
                <a:gd name="T72" fmla="*/ 443547500 w 524"/>
                <a:gd name="T73" fmla="*/ 897175625 h 608"/>
                <a:gd name="T74" fmla="*/ 383063750 w 524"/>
                <a:gd name="T75" fmla="*/ 821570938 h 608"/>
                <a:gd name="T76" fmla="*/ 327620313 w 524"/>
                <a:gd name="T77" fmla="*/ 745966250 h 608"/>
                <a:gd name="T78" fmla="*/ 277217188 w 524"/>
                <a:gd name="T79" fmla="*/ 660280938 h 608"/>
                <a:gd name="T80" fmla="*/ 226814063 w 524"/>
                <a:gd name="T81" fmla="*/ 579635938 h 608"/>
                <a:gd name="T82" fmla="*/ 181451250 w 524"/>
                <a:gd name="T83" fmla="*/ 493950625 h 608"/>
                <a:gd name="T84" fmla="*/ 141128750 w 524"/>
                <a:gd name="T85" fmla="*/ 403225000 h 608"/>
                <a:gd name="T86" fmla="*/ 141128750 w 524"/>
                <a:gd name="T87" fmla="*/ 403225000 h 608"/>
                <a:gd name="T88" fmla="*/ 105846563 w 524"/>
                <a:gd name="T89" fmla="*/ 307459063 h 608"/>
                <a:gd name="T90" fmla="*/ 70564375 w 524"/>
                <a:gd name="T91" fmla="*/ 206652813 h 608"/>
                <a:gd name="T92" fmla="*/ 45362813 w 524"/>
                <a:gd name="T93" fmla="*/ 105846563 h 608"/>
                <a:gd name="T94" fmla="*/ 20161250 w 524"/>
                <a:gd name="T95" fmla="*/ 5040313 h 608"/>
                <a:gd name="T96" fmla="*/ 20161250 w 524"/>
                <a:gd name="T97" fmla="*/ 5040313 h 608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0" t="0" r="r" b="b"/>
              <a:pathLst>
                <a:path w="524" h="608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14" y="60"/>
                  </a:lnTo>
                  <a:lnTo>
                    <a:pt x="32" y="118"/>
                  </a:lnTo>
                  <a:lnTo>
                    <a:pt x="54" y="174"/>
                  </a:lnTo>
                  <a:lnTo>
                    <a:pt x="80" y="228"/>
                  </a:lnTo>
                  <a:lnTo>
                    <a:pt x="110" y="280"/>
                  </a:lnTo>
                  <a:lnTo>
                    <a:pt x="144" y="330"/>
                  </a:lnTo>
                  <a:lnTo>
                    <a:pt x="182" y="376"/>
                  </a:lnTo>
                  <a:lnTo>
                    <a:pt x="222" y="418"/>
                  </a:lnTo>
                  <a:lnTo>
                    <a:pt x="254" y="450"/>
                  </a:lnTo>
                  <a:lnTo>
                    <a:pt x="288" y="478"/>
                  </a:lnTo>
                  <a:lnTo>
                    <a:pt x="322" y="504"/>
                  </a:lnTo>
                  <a:lnTo>
                    <a:pt x="360" y="530"/>
                  </a:lnTo>
                  <a:lnTo>
                    <a:pt x="398" y="552"/>
                  </a:lnTo>
                  <a:lnTo>
                    <a:pt x="436" y="572"/>
                  </a:lnTo>
                  <a:lnTo>
                    <a:pt x="478" y="592"/>
                  </a:lnTo>
                  <a:lnTo>
                    <a:pt x="520" y="608"/>
                  </a:lnTo>
                  <a:lnTo>
                    <a:pt x="524" y="600"/>
                  </a:lnTo>
                  <a:lnTo>
                    <a:pt x="480" y="584"/>
                  </a:lnTo>
                  <a:lnTo>
                    <a:pt x="446" y="568"/>
                  </a:lnTo>
                  <a:lnTo>
                    <a:pt x="410" y="550"/>
                  </a:lnTo>
                  <a:lnTo>
                    <a:pt x="378" y="532"/>
                  </a:lnTo>
                  <a:lnTo>
                    <a:pt x="346" y="510"/>
                  </a:lnTo>
                  <a:lnTo>
                    <a:pt x="314" y="488"/>
                  </a:lnTo>
                  <a:lnTo>
                    <a:pt x="284" y="464"/>
                  </a:lnTo>
                  <a:lnTo>
                    <a:pt x="256" y="440"/>
                  </a:lnTo>
                  <a:lnTo>
                    <a:pt x="228" y="414"/>
                  </a:lnTo>
                  <a:lnTo>
                    <a:pt x="202" y="386"/>
                  </a:lnTo>
                  <a:lnTo>
                    <a:pt x="176" y="356"/>
                  </a:lnTo>
                  <a:lnTo>
                    <a:pt x="152" y="326"/>
                  </a:lnTo>
                  <a:lnTo>
                    <a:pt x="130" y="296"/>
                  </a:lnTo>
                  <a:lnTo>
                    <a:pt x="110" y="262"/>
                  </a:lnTo>
                  <a:lnTo>
                    <a:pt x="90" y="230"/>
                  </a:lnTo>
                  <a:lnTo>
                    <a:pt x="72" y="196"/>
                  </a:lnTo>
                  <a:lnTo>
                    <a:pt x="56" y="160"/>
                  </a:lnTo>
                  <a:lnTo>
                    <a:pt x="42" y="122"/>
                  </a:lnTo>
                  <a:lnTo>
                    <a:pt x="28" y="82"/>
                  </a:lnTo>
                  <a:lnTo>
                    <a:pt x="18" y="42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09" name="Freeform 238"/>
            <p:cNvSpPr>
              <a:spLocks/>
            </p:cNvSpPr>
            <p:nvPr/>
          </p:nvSpPr>
          <p:spPr bwMode="auto">
            <a:xfrm>
              <a:off x="4351338" y="4500563"/>
              <a:ext cx="806450" cy="901700"/>
            </a:xfrm>
            <a:custGeom>
              <a:avLst/>
              <a:gdLst>
                <a:gd name="T0" fmla="*/ 20161250 w 508"/>
                <a:gd name="T1" fmla="*/ 5040313 h 568"/>
                <a:gd name="T2" fmla="*/ 20161250 w 508"/>
                <a:gd name="T3" fmla="*/ 5040313 h 568"/>
                <a:gd name="T4" fmla="*/ 0 w 508"/>
                <a:gd name="T5" fmla="*/ 0 h 568"/>
                <a:gd name="T6" fmla="*/ 0 w 508"/>
                <a:gd name="T7" fmla="*/ 0 h 568"/>
                <a:gd name="T8" fmla="*/ 35282188 w 508"/>
                <a:gd name="T9" fmla="*/ 141128750 h 568"/>
                <a:gd name="T10" fmla="*/ 80645000 w 508"/>
                <a:gd name="T11" fmla="*/ 272176875 h 568"/>
                <a:gd name="T12" fmla="*/ 131048125 w 508"/>
                <a:gd name="T13" fmla="*/ 403225000 h 568"/>
                <a:gd name="T14" fmla="*/ 196572188 w 508"/>
                <a:gd name="T15" fmla="*/ 529232813 h 568"/>
                <a:gd name="T16" fmla="*/ 267136563 w 508"/>
                <a:gd name="T17" fmla="*/ 645160000 h 568"/>
                <a:gd name="T18" fmla="*/ 342741250 w 508"/>
                <a:gd name="T19" fmla="*/ 761087188 h 568"/>
                <a:gd name="T20" fmla="*/ 428426563 w 508"/>
                <a:gd name="T21" fmla="*/ 866933750 h 568"/>
                <a:gd name="T22" fmla="*/ 524192500 w 508"/>
                <a:gd name="T23" fmla="*/ 967740000 h 568"/>
                <a:gd name="T24" fmla="*/ 524192500 w 508"/>
                <a:gd name="T25" fmla="*/ 967740000 h 568"/>
                <a:gd name="T26" fmla="*/ 604837500 w 508"/>
                <a:gd name="T27" fmla="*/ 1043344688 h 568"/>
                <a:gd name="T28" fmla="*/ 690522813 w 508"/>
                <a:gd name="T29" fmla="*/ 1113909063 h 568"/>
                <a:gd name="T30" fmla="*/ 776208125 w 508"/>
                <a:gd name="T31" fmla="*/ 1179433125 h 568"/>
                <a:gd name="T32" fmla="*/ 866933750 w 508"/>
                <a:gd name="T33" fmla="*/ 1239916875 h 568"/>
                <a:gd name="T34" fmla="*/ 962699688 w 508"/>
                <a:gd name="T35" fmla="*/ 1295360313 h 568"/>
                <a:gd name="T36" fmla="*/ 1063505938 w 508"/>
                <a:gd name="T37" fmla="*/ 1345763438 h 568"/>
                <a:gd name="T38" fmla="*/ 1164312188 w 508"/>
                <a:gd name="T39" fmla="*/ 1391126250 h 568"/>
                <a:gd name="T40" fmla="*/ 1270158750 w 508"/>
                <a:gd name="T41" fmla="*/ 1431448750 h 568"/>
                <a:gd name="T42" fmla="*/ 1270158750 w 508"/>
                <a:gd name="T43" fmla="*/ 1431448750 h 568"/>
                <a:gd name="T44" fmla="*/ 1270158750 w 508"/>
                <a:gd name="T45" fmla="*/ 1431448750 h 568"/>
                <a:gd name="T46" fmla="*/ 1280239375 w 508"/>
                <a:gd name="T47" fmla="*/ 1416327813 h 568"/>
                <a:gd name="T48" fmla="*/ 1280239375 w 508"/>
                <a:gd name="T49" fmla="*/ 1416327813 h 568"/>
                <a:gd name="T50" fmla="*/ 1209675000 w 508"/>
                <a:gd name="T51" fmla="*/ 1391126250 h 568"/>
                <a:gd name="T52" fmla="*/ 1144150938 w 508"/>
                <a:gd name="T53" fmla="*/ 1360884375 h 568"/>
                <a:gd name="T54" fmla="*/ 1144150938 w 508"/>
                <a:gd name="T55" fmla="*/ 1360884375 h 568"/>
                <a:gd name="T56" fmla="*/ 1058465625 w 508"/>
                <a:gd name="T57" fmla="*/ 1325602188 h 568"/>
                <a:gd name="T58" fmla="*/ 977820625 w 508"/>
                <a:gd name="T59" fmla="*/ 1285279688 h 568"/>
                <a:gd name="T60" fmla="*/ 897175625 w 508"/>
                <a:gd name="T61" fmla="*/ 1234876563 h 568"/>
                <a:gd name="T62" fmla="*/ 821570938 w 508"/>
                <a:gd name="T63" fmla="*/ 1189513750 h 568"/>
                <a:gd name="T64" fmla="*/ 745966250 w 508"/>
                <a:gd name="T65" fmla="*/ 1134070313 h 568"/>
                <a:gd name="T66" fmla="*/ 675401875 w 508"/>
                <a:gd name="T67" fmla="*/ 1078626875 h 568"/>
                <a:gd name="T68" fmla="*/ 604837500 w 508"/>
                <a:gd name="T69" fmla="*/ 1018143125 h 568"/>
                <a:gd name="T70" fmla="*/ 539313438 w 508"/>
                <a:gd name="T71" fmla="*/ 952619063 h 568"/>
                <a:gd name="T72" fmla="*/ 539313438 w 508"/>
                <a:gd name="T73" fmla="*/ 952619063 h 568"/>
                <a:gd name="T74" fmla="*/ 473789375 w 508"/>
                <a:gd name="T75" fmla="*/ 887095000 h 568"/>
                <a:gd name="T76" fmla="*/ 413305625 w 508"/>
                <a:gd name="T77" fmla="*/ 821570938 h 568"/>
                <a:gd name="T78" fmla="*/ 357862188 w 508"/>
                <a:gd name="T79" fmla="*/ 745966250 h 568"/>
                <a:gd name="T80" fmla="*/ 307459063 w 508"/>
                <a:gd name="T81" fmla="*/ 670361563 h 568"/>
                <a:gd name="T82" fmla="*/ 257055938 w 508"/>
                <a:gd name="T83" fmla="*/ 594756875 h 568"/>
                <a:gd name="T84" fmla="*/ 211693125 w 508"/>
                <a:gd name="T85" fmla="*/ 514111875 h 568"/>
                <a:gd name="T86" fmla="*/ 166330313 w 508"/>
                <a:gd name="T87" fmla="*/ 433466875 h 568"/>
                <a:gd name="T88" fmla="*/ 131048125 w 508"/>
                <a:gd name="T89" fmla="*/ 347781563 h 568"/>
                <a:gd name="T90" fmla="*/ 131048125 w 508"/>
                <a:gd name="T91" fmla="*/ 347781563 h 568"/>
                <a:gd name="T92" fmla="*/ 95765938 w 508"/>
                <a:gd name="T93" fmla="*/ 267136563 h 568"/>
                <a:gd name="T94" fmla="*/ 70564375 w 508"/>
                <a:gd name="T95" fmla="*/ 181451250 h 568"/>
                <a:gd name="T96" fmla="*/ 45362813 w 508"/>
                <a:gd name="T97" fmla="*/ 90725625 h 568"/>
                <a:gd name="T98" fmla="*/ 20161250 w 508"/>
                <a:gd name="T99" fmla="*/ 5040313 h 568"/>
                <a:gd name="T100" fmla="*/ 20161250 w 508"/>
                <a:gd name="T101" fmla="*/ 5040313 h 568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0" t="0" r="r" b="b"/>
              <a:pathLst>
                <a:path w="508" h="568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14" y="56"/>
                  </a:lnTo>
                  <a:lnTo>
                    <a:pt x="32" y="108"/>
                  </a:lnTo>
                  <a:lnTo>
                    <a:pt x="52" y="160"/>
                  </a:lnTo>
                  <a:lnTo>
                    <a:pt x="78" y="210"/>
                  </a:lnTo>
                  <a:lnTo>
                    <a:pt x="106" y="256"/>
                  </a:lnTo>
                  <a:lnTo>
                    <a:pt x="136" y="302"/>
                  </a:lnTo>
                  <a:lnTo>
                    <a:pt x="170" y="344"/>
                  </a:lnTo>
                  <a:lnTo>
                    <a:pt x="208" y="384"/>
                  </a:lnTo>
                  <a:lnTo>
                    <a:pt x="240" y="414"/>
                  </a:lnTo>
                  <a:lnTo>
                    <a:pt x="274" y="442"/>
                  </a:lnTo>
                  <a:lnTo>
                    <a:pt x="308" y="468"/>
                  </a:lnTo>
                  <a:lnTo>
                    <a:pt x="344" y="492"/>
                  </a:lnTo>
                  <a:lnTo>
                    <a:pt x="382" y="514"/>
                  </a:lnTo>
                  <a:lnTo>
                    <a:pt x="422" y="534"/>
                  </a:lnTo>
                  <a:lnTo>
                    <a:pt x="462" y="552"/>
                  </a:lnTo>
                  <a:lnTo>
                    <a:pt x="504" y="568"/>
                  </a:lnTo>
                  <a:lnTo>
                    <a:pt x="508" y="562"/>
                  </a:lnTo>
                  <a:lnTo>
                    <a:pt x="480" y="552"/>
                  </a:lnTo>
                  <a:lnTo>
                    <a:pt x="454" y="540"/>
                  </a:lnTo>
                  <a:lnTo>
                    <a:pt x="420" y="526"/>
                  </a:lnTo>
                  <a:lnTo>
                    <a:pt x="388" y="510"/>
                  </a:lnTo>
                  <a:lnTo>
                    <a:pt x="356" y="490"/>
                  </a:lnTo>
                  <a:lnTo>
                    <a:pt x="326" y="472"/>
                  </a:lnTo>
                  <a:lnTo>
                    <a:pt x="296" y="450"/>
                  </a:lnTo>
                  <a:lnTo>
                    <a:pt x="268" y="428"/>
                  </a:lnTo>
                  <a:lnTo>
                    <a:pt x="240" y="404"/>
                  </a:lnTo>
                  <a:lnTo>
                    <a:pt x="214" y="378"/>
                  </a:lnTo>
                  <a:lnTo>
                    <a:pt x="188" y="352"/>
                  </a:lnTo>
                  <a:lnTo>
                    <a:pt x="164" y="326"/>
                  </a:lnTo>
                  <a:lnTo>
                    <a:pt x="142" y="296"/>
                  </a:lnTo>
                  <a:lnTo>
                    <a:pt x="122" y="266"/>
                  </a:lnTo>
                  <a:lnTo>
                    <a:pt x="102" y="236"/>
                  </a:lnTo>
                  <a:lnTo>
                    <a:pt x="84" y="204"/>
                  </a:lnTo>
                  <a:lnTo>
                    <a:pt x="66" y="172"/>
                  </a:lnTo>
                  <a:lnTo>
                    <a:pt x="52" y="138"/>
                  </a:lnTo>
                  <a:lnTo>
                    <a:pt x="38" y="106"/>
                  </a:lnTo>
                  <a:lnTo>
                    <a:pt x="28" y="72"/>
                  </a:lnTo>
                  <a:lnTo>
                    <a:pt x="18" y="36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0" name="Freeform 239"/>
            <p:cNvSpPr>
              <a:spLocks/>
            </p:cNvSpPr>
            <p:nvPr/>
          </p:nvSpPr>
          <p:spPr bwMode="auto">
            <a:xfrm>
              <a:off x="4418013" y="4506913"/>
              <a:ext cx="777875" cy="841375"/>
            </a:xfrm>
            <a:custGeom>
              <a:avLst/>
              <a:gdLst>
                <a:gd name="T0" fmla="*/ 20161250 w 490"/>
                <a:gd name="T1" fmla="*/ 5040313 h 530"/>
                <a:gd name="T2" fmla="*/ 20161250 w 490"/>
                <a:gd name="T3" fmla="*/ 5040313 h 530"/>
                <a:gd name="T4" fmla="*/ 0 w 490"/>
                <a:gd name="T5" fmla="*/ 0 h 530"/>
                <a:gd name="T6" fmla="*/ 0 w 490"/>
                <a:gd name="T7" fmla="*/ 0 h 530"/>
                <a:gd name="T8" fmla="*/ 35282188 w 490"/>
                <a:gd name="T9" fmla="*/ 131048125 h 530"/>
                <a:gd name="T10" fmla="*/ 75604688 w 490"/>
                <a:gd name="T11" fmla="*/ 252015625 h 530"/>
                <a:gd name="T12" fmla="*/ 126007813 w 490"/>
                <a:gd name="T13" fmla="*/ 367942813 h 530"/>
                <a:gd name="T14" fmla="*/ 186491563 w 490"/>
                <a:gd name="T15" fmla="*/ 483870000 h 530"/>
                <a:gd name="T16" fmla="*/ 252015625 w 490"/>
                <a:gd name="T17" fmla="*/ 594756875 h 530"/>
                <a:gd name="T18" fmla="*/ 322580000 w 490"/>
                <a:gd name="T19" fmla="*/ 695563125 h 530"/>
                <a:gd name="T20" fmla="*/ 403225000 w 490"/>
                <a:gd name="T21" fmla="*/ 796369375 h 530"/>
                <a:gd name="T22" fmla="*/ 488910313 w 490"/>
                <a:gd name="T23" fmla="*/ 887095000 h 530"/>
                <a:gd name="T24" fmla="*/ 488910313 w 490"/>
                <a:gd name="T25" fmla="*/ 887095000 h 530"/>
                <a:gd name="T26" fmla="*/ 569555313 w 490"/>
                <a:gd name="T27" fmla="*/ 962699688 h 530"/>
                <a:gd name="T28" fmla="*/ 650200313 w 490"/>
                <a:gd name="T29" fmla="*/ 1028223750 h 530"/>
                <a:gd name="T30" fmla="*/ 735885625 w 490"/>
                <a:gd name="T31" fmla="*/ 1093747813 h 530"/>
                <a:gd name="T32" fmla="*/ 826611250 w 490"/>
                <a:gd name="T33" fmla="*/ 1154231563 h 530"/>
                <a:gd name="T34" fmla="*/ 922377188 w 490"/>
                <a:gd name="T35" fmla="*/ 1209675000 h 530"/>
                <a:gd name="T36" fmla="*/ 1018143125 w 490"/>
                <a:gd name="T37" fmla="*/ 1255037813 h 530"/>
                <a:gd name="T38" fmla="*/ 1118949375 w 490"/>
                <a:gd name="T39" fmla="*/ 1300400625 h 530"/>
                <a:gd name="T40" fmla="*/ 1224795938 w 490"/>
                <a:gd name="T41" fmla="*/ 1335682813 h 530"/>
                <a:gd name="T42" fmla="*/ 1224795938 w 490"/>
                <a:gd name="T43" fmla="*/ 1335682813 h 530"/>
                <a:gd name="T44" fmla="*/ 1234876563 w 490"/>
                <a:gd name="T45" fmla="*/ 1320561875 h 530"/>
                <a:gd name="T46" fmla="*/ 1234876563 w 490"/>
                <a:gd name="T47" fmla="*/ 1320561875 h 530"/>
                <a:gd name="T48" fmla="*/ 1154231563 w 490"/>
                <a:gd name="T49" fmla="*/ 1290320000 h 530"/>
                <a:gd name="T50" fmla="*/ 1078626875 w 490"/>
                <a:gd name="T51" fmla="*/ 1260078125 h 530"/>
                <a:gd name="T52" fmla="*/ 1078626875 w 490"/>
                <a:gd name="T53" fmla="*/ 1260078125 h 530"/>
                <a:gd name="T54" fmla="*/ 997981875 w 490"/>
                <a:gd name="T55" fmla="*/ 1224795938 h 530"/>
                <a:gd name="T56" fmla="*/ 917336875 w 490"/>
                <a:gd name="T57" fmla="*/ 1184473438 h 530"/>
                <a:gd name="T58" fmla="*/ 841732188 w 490"/>
                <a:gd name="T59" fmla="*/ 1139110625 h 530"/>
                <a:gd name="T60" fmla="*/ 771167813 w 490"/>
                <a:gd name="T61" fmla="*/ 1093747813 h 530"/>
                <a:gd name="T62" fmla="*/ 700603438 w 490"/>
                <a:gd name="T63" fmla="*/ 1043344688 h 530"/>
                <a:gd name="T64" fmla="*/ 630039063 w 490"/>
                <a:gd name="T65" fmla="*/ 987901250 h 530"/>
                <a:gd name="T66" fmla="*/ 564515000 w 490"/>
                <a:gd name="T67" fmla="*/ 932457813 h 530"/>
                <a:gd name="T68" fmla="*/ 504031250 w 490"/>
                <a:gd name="T69" fmla="*/ 871974063 h 530"/>
                <a:gd name="T70" fmla="*/ 504031250 w 490"/>
                <a:gd name="T71" fmla="*/ 871974063 h 530"/>
                <a:gd name="T72" fmla="*/ 443547500 w 490"/>
                <a:gd name="T73" fmla="*/ 811490313 h 530"/>
                <a:gd name="T74" fmla="*/ 388104063 w 490"/>
                <a:gd name="T75" fmla="*/ 745966250 h 530"/>
                <a:gd name="T76" fmla="*/ 332660625 w 490"/>
                <a:gd name="T77" fmla="*/ 675401875 h 530"/>
                <a:gd name="T78" fmla="*/ 282257500 w 490"/>
                <a:gd name="T79" fmla="*/ 604837500 h 530"/>
                <a:gd name="T80" fmla="*/ 236894688 w 490"/>
                <a:gd name="T81" fmla="*/ 534273125 h 530"/>
                <a:gd name="T82" fmla="*/ 191531875 w 490"/>
                <a:gd name="T83" fmla="*/ 458668438 h 530"/>
                <a:gd name="T84" fmla="*/ 151209375 w 490"/>
                <a:gd name="T85" fmla="*/ 378023438 h 530"/>
                <a:gd name="T86" fmla="*/ 115927188 w 490"/>
                <a:gd name="T87" fmla="*/ 297378438 h 530"/>
                <a:gd name="T88" fmla="*/ 115927188 w 490"/>
                <a:gd name="T89" fmla="*/ 297378438 h 530"/>
                <a:gd name="T90" fmla="*/ 90725625 w 490"/>
                <a:gd name="T91" fmla="*/ 226814063 h 530"/>
                <a:gd name="T92" fmla="*/ 65524063 w 490"/>
                <a:gd name="T93" fmla="*/ 156249688 h 530"/>
                <a:gd name="T94" fmla="*/ 40322500 w 490"/>
                <a:gd name="T95" fmla="*/ 80645000 h 530"/>
                <a:gd name="T96" fmla="*/ 20161250 w 490"/>
                <a:gd name="T97" fmla="*/ 5040313 h 530"/>
                <a:gd name="T98" fmla="*/ 20161250 w 490"/>
                <a:gd name="T99" fmla="*/ 5040313 h 53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0" t="0" r="r" b="b"/>
              <a:pathLst>
                <a:path w="490" h="530">
                  <a:moveTo>
                    <a:pt x="8" y="2"/>
                  </a:moveTo>
                  <a:lnTo>
                    <a:pt x="8" y="2"/>
                  </a:lnTo>
                  <a:lnTo>
                    <a:pt x="0" y="0"/>
                  </a:lnTo>
                  <a:lnTo>
                    <a:pt x="14" y="52"/>
                  </a:lnTo>
                  <a:lnTo>
                    <a:pt x="30" y="100"/>
                  </a:lnTo>
                  <a:lnTo>
                    <a:pt x="50" y="146"/>
                  </a:lnTo>
                  <a:lnTo>
                    <a:pt x="74" y="192"/>
                  </a:lnTo>
                  <a:lnTo>
                    <a:pt x="100" y="236"/>
                  </a:lnTo>
                  <a:lnTo>
                    <a:pt x="128" y="276"/>
                  </a:lnTo>
                  <a:lnTo>
                    <a:pt x="160" y="316"/>
                  </a:lnTo>
                  <a:lnTo>
                    <a:pt x="194" y="352"/>
                  </a:lnTo>
                  <a:lnTo>
                    <a:pt x="226" y="382"/>
                  </a:lnTo>
                  <a:lnTo>
                    <a:pt x="258" y="408"/>
                  </a:lnTo>
                  <a:lnTo>
                    <a:pt x="292" y="434"/>
                  </a:lnTo>
                  <a:lnTo>
                    <a:pt x="328" y="458"/>
                  </a:lnTo>
                  <a:lnTo>
                    <a:pt x="366" y="480"/>
                  </a:lnTo>
                  <a:lnTo>
                    <a:pt x="404" y="498"/>
                  </a:lnTo>
                  <a:lnTo>
                    <a:pt x="444" y="516"/>
                  </a:lnTo>
                  <a:lnTo>
                    <a:pt x="486" y="530"/>
                  </a:lnTo>
                  <a:lnTo>
                    <a:pt x="490" y="524"/>
                  </a:lnTo>
                  <a:lnTo>
                    <a:pt x="458" y="512"/>
                  </a:lnTo>
                  <a:lnTo>
                    <a:pt x="428" y="500"/>
                  </a:lnTo>
                  <a:lnTo>
                    <a:pt x="396" y="486"/>
                  </a:lnTo>
                  <a:lnTo>
                    <a:pt x="364" y="470"/>
                  </a:lnTo>
                  <a:lnTo>
                    <a:pt x="334" y="452"/>
                  </a:lnTo>
                  <a:lnTo>
                    <a:pt x="306" y="434"/>
                  </a:lnTo>
                  <a:lnTo>
                    <a:pt x="278" y="414"/>
                  </a:lnTo>
                  <a:lnTo>
                    <a:pt x="250" y="392"/>
                  </a:lnTo>
                  <a:lnTo>
                    <a:pt x="224" y="370"/>
                  </a:lnTo>
                  <a:lnTo>
                    <a:pt x="200" y="346"/>
                  </a:lnTo>
                  <a:lnTo>
                    <a:pt x="176" y="322"/>
                  </a:lnTo>
                  <a:lnTo>
                    <a:pt x="154" y="296"/>
                  </a:lnTo>
                  <a:lnTo>
                    <a:pt x="132" y="268"/>
                  </a:lnTo>
                  <a:lnTo>
                    <a:pt x="112" y="240"/>
                  </a:lnTo>
                  <a:lnTo>
                    <a:pt x="94" y="212"/>
                  </a:lnTo>
                  <a:lnTo>
                    <a:pt x="76" y="182"/>
                  </a:lnTo>
                  <a:lnTo>
                    <a:pt x="60" y="150"/>
                  </a:lnTo>
                  <a:lnTo>
                    <a:pt x="46" y="118"/>
                  </a:lnTo>
                  <a:lnTo>
                    <a:pt x="36" y="90"/>
                  </a:lnTo>
                  <a:lnTo>
                    <a:pt x="26" y="62"/>
                  </a:lnTo>
                  <a:lnTo>
                    <a:pt x="16" y="32"/>
                  </a:lnTo>
                  <a:lnTo>
                    <a:pt x="8" y="2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1" name="Freeform 240"/>
            <p:cNvSpPr>
              <a:spLocks/>
            </p:cNvSpPr>
            <p:nvPr/>
          </p:nvSpPr>
          <p:spPr bwMode="auto">
            <a:xfrm>
              <a:off x="4484688" y="4513263"/>
              <a:ext cx="749300" cy="781050"/>
            </a:xfrm>
            <a:custGeom>
              <a:avLst/>
              <a:gdLst>
                <a:gd name="T0" fmla="*/ 20161250 w 472"/>
                <a:gd name="T1" fmla="*/ 0 h 492"/>
                <a:gd name="T2" fmla="*/ 20161250 w 472"/>
                <a:gd name="T3" fmla="*/ 0 h 492"/>
                <a:gd name="T4" fmla="*/ 0 w 472"/>
                <a:gd name="T5" fmla="*/ 0 h 492"/>
                <a:gd name="T6" fmla="*/ 0 w 472"/>
                <a:gd name="T7" fmla="*/ 0 h 492"/>
                <a:gd name="T8" fmla="*/ 30241875 w 472"/>
                <a:gd name="T9" fmla="*/ 115927188 h 492"/>
                <a:gd name="T10" fmla="*/ 70564375 w 472"/>
                <a:gd name="T11" fmla="*/ 226814063 h 492"/>
                <a:gd name="T12" fmla="*/ 120967500 w 472"/>
                <a:gd name="T13" fmla="*/ 332660625 h 492"/>
                <a:gd name="T14" fmla="*/ 176410938 w 472"/>
                <a:gd name="T15" fmla="*/ 438507188 h 492"/>
                <a:gd name="T16" fmla="*/ 236894688 w 472"/>
                <a:gd name="T17" fmla="*/ 534273125 h 492"/>
                <a:gd name="T18" fmla="*/ 302418750 w 472"/>
                <a:gd name="T19" fmla="*/ 630039063 h 492"/>
                <a:gd name="T20" fmla="*/ 378023438 w 472"/>
                <a:gd name="T21" fmla="*/ 720764688 h 492"/>
                <a:gd name="T22" fmla="*/ 453628125 w 472"/>
                <a:gd name="T23" fmla="*/ 806450000 h 492"/>
                <a:gd name="T24" fmla="*/ 453628125 w 472"/>
                <a:gd name="T25" fmla="*/ 806450000 h 492"/>
                <a:gd name="T26" fmla="*/ 534273125 w 472"/>
                <a:gd name="T27" fmla="*/ 877014375 h 492"/>
                <a:gd name="T28" fmla="*/ 614918125 w 472"/>
                <a:gd name="T29" fmla="*/ 947578750 h 492"/>
                <a:gd name="T30" fmla="*/ 700603438 w 472"/>
                <a:gd name="T31" fmla="*/ 1008062500 h 492"/>
                <a:gd name="T32" fmla="*/ 786288750 w 472"/>
                <a:gd name="T33" fmla="*/ 1063505938 h 492"/>
                <a:gd name="T34" fmla="*/ 882054688 w 472"/>
                <a:gd name="T35" fmla="*/ 1118949375 h 492"/>
                <a:gd name="T36" fmla="*/ 977820625 w 472"/>
                <a:gd name="T37" fmla="*/ 1164312188 h 492"/>
                <a:gd name="T38" fmla="*/ 1073586563 w 472"/>
                <a:gd name="T39" fmla="*/ 1204634688 h 492"/>
                <a:gd name="T40" fmla="*/ 1179433125 w 472"/>
                <a:gd name="T41" fmla="*/ 1239916875 h 492"/>
                <a:gd name="T42" fmla="*/ 1179433125 w 472"/>
                <a:gd name="T43" fmla="*/ 1239916875 h 492"/>
                <a:gd name="T44" fmla="*/ 1189513750 w 472"/>
                <a:gd name="T45" fmla="*/ 1219755625 h 492"/>
                <a:gd name="T46" fmla="*/ 1189513750 w 472"/>
                <a:gd name="T47" fmla="*/ 1219755625 h 492"/>
                <a:gd name="T48" fmla="*/ 1098788125 w 472"/>
                <a:gd name="T49" fmla="*/ 1189513750 h 492"/>
                <a:gd name="T50" fmla="*/ 1013102813 w 472"/>
                <a:gd name="T51" fmla="*/ 1159271875 h 492"/>
                <a:gd name="T52" fmla="*/ 1013102813 w 472"/>
                <a:gd name="T53" fmla="*/ 1159271875 h 492"/>
                <a:gd name="T54" fmla="*/ 937498125 w 472"/>
                <a:gd name="T55" fmla="*/ 1123989688 h 492"/>
                <a:gd name="T56" fmla="*/ 861893438 w 472"/>
                <a:gd name="T57" fmla="*/ 1083667188 h 492"/>
                <a:gd name="T58" fmla="*/ 791329063 w 472"/>
                <a:gd name="T59" fmla="*/ 1043344688 h 492"/>
                <a:gd name="T60" fmla="*/ 720764688 w 472"/>
                <a:gd name="T61" fmla="*/ 997981875 h 492"/>
                <a:gd name="T62" fmla="*/ 655240625 w 472"/>
                <a:gd name="T63" fmla="*/ 952619063 h 492"/>
                <a:gd name="T64" fmla="*/ 589716563 w 472"/>
                <a:gd name="T65" fmla="*/ 902215938 h 492"/>
                <a:gd name="T66" fmla="*/ 529232813 w 472"/>
                <a:gd name="T67" fmla="*/ 846772500 h 492"/>
                <a:gd name="T68" fmla="*/ 468749063 w 472"/>
                <a:gd name="T69" fmla="*/ 791329063 h 492"/>
                <a:gd name="T70" fmla="*/ 468749063 w 472"/>
                <a:gd name="T71" fmla="*/ 791329063 h 492"/>
                <a:gd name="T72" fmla="*/ 413305625 w 472"/>
                <a:gd name="T73" fmla="*/ 730845313 h 492"/>
                <a:gd name="T74" fmla="*/ 357862188 w 472"/>
                <a:gd name="T75" fmla="*/ 670361563 h 492"/>
                <a:gd name="T76" fmla="*/ 307459063 w 472"/>
                <a:gd name="T77" fmla="*/ 604837500 h 492"/>
                <a:gd name="T78" fmla="*/ 262096250 w 472"/>
                <a:gd name="T79" fmla="*/ 539313438 h 492"/>
                <a:gd name="T80" fmla="*/ 216733438 w 472"/>
                <a:gd name="T81" fmla="*/ 468749063 h 492"/>
                <a:gd name="T82" fmla="*/ 176410938 w 472"/>
                <a:gd name="T83" fmla="*/ 398184688 h 492"/>
                <a:gd name="T84" fmla="*/ 136088438 w 472"/>
                <a:gd name="T85" fmla="*/ 327620313 h 492"/>
                <a:gd name="T86" fmla="*/ 105846563 w 472"/>
                <a:gd name="T87" fmla="*/ 252015625 h 492"/>
                <a:gd name="T88" fmla="*/ 105846563 w 472"/>
                <a:gd name="T89" fmla="*/ 252015625 h 492"/>
                <a:gd name="T90" fmla="*/ 55443438 w 472"/>
                <a:gd name="T91" fmla="*/ 126007813 h 492"/>
                <a:gd name="T92" fmla="*/ 20161250 w 472"/>
                <a:gd name="T93" fmla="*/ 0 h 492"/>
                <a:gd name="T94" fmla="*/ 20161250 w 472"/>
                <a:gd name="T95" fmla="*/ 0 h 49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72" h="492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2" y="46"/>
                  </a:lnTo>
                  <a:lnTo>
                    <a:pt x="28" y="90"/>
                  </a:lnTo>
                  <a:lnTo>
                    <a:pt x="48" y="132"/>
                  </a:lnTo>
                  <a:lnTo>
                    <a:pt x="70" y="174"/>
                  </a:lnTo>
                  <a:lnTo>
                    <a:pt x="94" y="212"/>
                  </a:lnTo>
                  <a:lnTo>
                    <a:pt x="120" y="250"/>
                  </a:lnTo>
                  <a:lnTo>
                    <a:pt x="150" y="286"/>
                  </a:lnTo>
                  <a:lnTo>
                    <a:pt x="180" y="320"/>
                  </a:lnTo>
                  <a:lnTo>
                    <a:pt x="212" y="348"/>
                  </a:lnTo>
                  <a:lnTo>
                    <a:pt x="244" y="376"/>
                  </a:lnTo>
                  <a:lnTo>
                    <a:pt x="278" y="400"/>
                  </a:lnTo>
                  <a:lnTo>
                    <a:pt x="312" y="422"/>
                  </a:lnTo>
                  <a:lnTo>
                    <a:pt x="350" y="444"/>
                  </a:lnTo>
                  <a:lnTo>
                    <a:pt x="388" y="462"/>
                  </a:lnTo>
                  <a:lnTo>
                    <a:pt x="426" y="478"/>
                  </a:lnTo>
                  <a:lnTo>
                    <a:pt x="468" y="492"/>
                  </a:lnTo>
                  <a:lnTo>
                    <a:pt x="472" y="484"/>
                  </a:lnTo>
                  <a:lnTo>
                    <a:pt x="436" y="472"/>
                  </a:lnTo>
                  <a:lnTo>
                    <a:pt x="402" y="460"/>
                  </a:lnTo>
                  <a:lnTo>
                    <a:pt x="372" y="446"/>
                  </a:lnTo>
                  <a:lnTo>
                    <a:pt x="342" y="430"/>
                  </a:lnTo>
                  <a:lnTo>
                    <a:pt x="314" y="414"/>
                  </a:lnTo>
                  <a:lnTo>
                    <a:pt x="286" y="396"/>
                  </a:lnTo>
                  <a:lnTo>
                    <a:pt x="260" y="378"/>
                  </a:lnTo>
                  <a:lnTo>
                    <a:pt x="234" y="358"/>
                  </a:lnTo>
                  <a:lnTo>
                    <a:pt x="210" y="336"/>
                  </a:lnTo>
                  <a:lnTo>
                    <a:pt x="186" y="314"/>
                  </a:lnTo>
                  <a:lnTo>
                    <a:pt x="164" y="290"/>
                  </a:lnTo>
                  <a:lnTo>
                    <a:pt x="142" y="266"/>
                  </a:lnTo>
                  <a:lnTo>
                    <a:pt x="122" y="240"/>
                  </a:lnTo>
                  <a:lnTo>
                    <a:pt x="104" y="214"/>
                  </a:lnTo>
                  <a:lnTo>
                    <a:pt x="86" y="186"/>
                  </a:lnTo>
                  <a:lnTo>
                    <a:pt x="70" y="158"/>
                  </a:lnTo>
                  <a:lnTo>
                    <a:pt x="54" y="130"/>
                  </a:lnTo>
                  <a:lnTo>
                    <a:pt x="42" y="100"/>
                  </a:lnTo>
                  <a:lnTo>
                    <a:pt x="22" y="5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2" name="Freeform 241"/>
            <p:cNvSpPr>
              <a:spLocks/>
            </p:cNvSpPr>
            <p:nvPr/>
          </p:nvSpPr>
          <p:spPr bwMode="auto">
            <a:xfrm>
              <a:off x="4551363" y="4516438"/>
              <a:ext cx="717550" cy="720725"/>
            </a:xfrm>
            <a:custGeom>
              <a:avLst/>
              <a:gdLst>
                <a:gd name="T0" fmla="*/ 20161250 w 452"/>
                <a:gd name="T1" fmla="*/ 0 h 454"/>
                <a:gd name="T2" fmla="*/ 20161250 w 452"/>
                <a:gd name="T3" fmla="*/ 0 h 454"/>
                <a:gd name="T4" fmla="*/ 0 w 452"/>
                <a:gd name="T5" fmla="*/ 0 h 454"/>
                <a:gd name="T6" fmla="*/ 0 w 452"/>
                <a:gd name="T7" fmla="*/ 0 h 454"/>
                <a:gd name="T8" fmla="*/ 30241875 w 452"/>
                <a:gd name="T9" fmla="*/ 100806250 h 454"/>
                <a:gd name="T10" fmla="*/ 65524063 w 452"/>
                <a:gd name="T11" fmla="*/ 201612500 h 454"/>
                <a:gd name="T12" fmla="*/ 110886875 w 452"/>
                <a:gd name="T13" fmla="*/ 297378438 h 454"/>
                <a:gd name="T14" fmla="*/ 161290000 w 452"/>
                <a:gd name="T15" fmla="*/ 388104063 h 454"/>
                <a:gd name="T16" fmla="*/ 216733438 w 452"/>
                <a:gd name="T17" fmla="*/ 478829688 h 454"/>
                <a:gd name="T18" fmla="*/ 277217188 w 452"/>
                <a:gd name="T19" fmla="*/ 564515000 h 454"/>
                <a:gd name="T20" fmla="*/ 342741250 w 452"/>
                <a:gd name="T21" fmla="*/ 645160000 h 454"/>
                <a:gd name="T22" fmla="*/ 413305625 w 452"/>
                <a:gd name="T23" fmla="*/ 720764688 h 454"/>
                <a:gd name="T24" fmla="*/ 488910313 w 452"/>
                <a:gd name="T25" fmla="*/ 791329063 h 454"/>
                <a:gd name="T26" fmla="*/ 564515000 w 452"/>
                <a:gd name="T27" fmla="*/ 861893438 h 454"/>
                <a:gd name="T28" fmla="*/ 650200313 w 452"/>
                <a:gd name="T29" fmla="*/ 922377188 h 454"/>
                <a:gd name="T30" fmla="*/ 740925938 w 452"/>
                <a:gd name="T31" fmla="*/ 977820625 h 454"/>
                <a:gd name="T32" fmla="*/ 831651563 w 452"/>
                <a:gd name="T33" fmla="*/ 1028223750 h 454"/>
                <a:gd name="T34" fmla="*/ 927417500 w 452"/>
                <a:gd name="T35" fmla="*/ 1073586563 h 454"/>
                <a:gd name="T36" fmla="*/ 1023183438 w 452"/>
                <a:gd name="T37" fmla="*/ 1113909063 h 454"/>
                <a:gd name="T38" fmla="*/ 1129030000 w 452"/>
                <a:gd name="T39" fmla="*/ 1144150938 h 454"/>
                <a:gd name="T40" fmla="*/ 1129030000 w 452"/>
                <a:gd name="T41" fmla="*/ 1144150938 h 454"/>
                <a:gd name="T42" fmla="*/ 1139110625 w 452"/>
                <a:gd name="T43" fmla="*/ 1123989688 h 454"/>
                <a:gd name="T44" fmla="*/ 1139110625 w 452"/>
                <a:gd name="T45" fmla="*/ 1123989688 h 454"/>
                <a:gd name="T46" fmla="*/ 1038304375 w 452"/>
                <a:gd name="T47" fmla="*/ 1093747813 h 454"/>
                <a:gd name="T48" fmla="*/ 942538438 w 452"/>
                <a:gd name="T49" fmla="*/ 1058465625 h 454"/>
                <a:gd name="T50" fmla="*/ 942538438 w 452"/>
                <a:gd name="T51" fmla="*/ 1058465625 h 454"/>
                <a:gd name="T52" fmla="*/ 871974063 w 452"/>
                <a:gd name="T53" fmla="*/ 1028223750 h 454"/>
                <a:gd name="T54" fmla="*/ 806450000 w 452"/>
                <a:gd name="T55" fmla="*/ 992941563 h 454"/>
                <a:gd name="T56" fmla="*/ 735885625 w 452"/>
                <a:gd name="T57" fmla="*/ 952619063 h 454"/>
                <a:gd name="T58" fmla="*/ 670361563 w 452"/>
                <a:gd name="T59" fmla="*/ 912296563 h 454"/>
                <a:gd name="T60" fmla="*/ 609877813 w 452"/>
                <a:gd name="T61" fmla="*/ 866933750 h 454"/>
                <a:gd name="T62" fmla="*/ 549394063 w 452"/>
                <a:gd name="T63" fmla="*/ 816530625 h 454"/>
                <a:gd name="T64" fmla="*/ 488910313 w 452"/>
                <a:gd name="T65" fmla="*/ 766127500 h 454"/>
                <a:gd name="T66" fmla="*/ 433466875 w 452"/>
                <a:gd name="T67" fmla="*/ 715724375 h 454"/>
                <a:gd name="T68" fmla="*/ 433466875 w 452"/>
                <a:gd name="T69" fmla="*/ 715724375 h 454"/>
                <a:gd name="T70" fmla="*/ 383063750 w 452"/>
                <a:gd name="T71" fmla="*/ 660280938 h 454"/>
                <a:gd name="T72" fmla="*/ 332660625 w 452"/>
                <a:gd name="T73" fmla="*/ 599797188 h 454"/>
                <a:gd name="T74" fmla="*/ 282257500 w 452"/>
                <a:gd name="T75" fmla="*/ 539313438 h 454"/>
                <a:gd name="T76" fmla="*/ 236894688 w 452"/>
                <a:gd name="T77" fmla="*/ 478829688 h 454"/>
                <a:gd name="T78" fmla="*/ 196572188 w 452"/>
                <a:gd name="T79" fmla="*/ 413305625 h 454"/>
                <a:gd name="T80" fmla="*/ 161290000 w 452"/>
                <a:gd name="T81" fmla="*/ 347781563 h 454"/>
                <a:gd name="T82" fmla="*/ 120967500 w 452"/>
                <a:gd name="T83" fmla="*/ 277217188 h 454"/>
                <a:gd name="T84" fmla="*/ 90725625 w 452"/>
                <a:gd name="T85" fmla="*/ 206652813 h 454"/>
                <a:gd name="T86" fmla="*/ 90725625 w 452"/>
                <a:gd name="T87" fmla="*/ 206652813 h 454"/>
                <a:gd name="T88" fmla="*/ 50403125 w 452"/>
                <a:gd name="T89" fmla="*/ 105846563 h 454"/>
                <a:gd name="T90" fmla="*/ 20161250 w 452"/>
                <a:gd name="T91" fmla="*/ 0 h 454"/>
                <a:gd name="T92" fmla="*/ 20161250 w 452"/>
                <a:gd name="T93" fmla="*/ 0 h 454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52" h="454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2" y="40"/>
                  </a:lnTo>
                  <a:lnTo>
                    <a:pt x="26" y="80"/>
                  </a:lnTo>
                  <a:lnTo>
                    <a:pt x="44" y="118"/>
                  </a:lnTo>
                  <a:lnTo>
                    <a:pt x="64" y="154"/>
                  </a:lnTo>
                  <a:lnTo>
                    <a:pt x="86" y="190"/>
                  </a:lnTo>
                  <a:lnTo>
                    <a:pt x="110" y="224"/>
                  </a:lnTo>
                  <a:lnTo>
                    <a:pt x="136" y="256"/>
                  </a:lnTo>
                  <a:lnTo>
                    <a:pt x="164" y="286"/>
                  </a:lnTo>
                  <a:lnTo>
                    <a:pt x="194" y="314"/>
                  </a:lnTo>
                  <a:lnTo>
                    <a:pt x="224" y="342"/>
                  </a:lnTo>
                  <a:lnTo>
                    <a:pt x="258" y="366"/>
                  </a:lnTo>
                  <a:lnTo>
                    <a:pt x="294" y="388"/>
                  </a:lnTo>
                  <a:lnTo>
                    <a:pt x="330" y="408"/>
                  </a:lnTo>
                  <a:lnTo>
                    <a:pt x="368" y="426"/>
                  </a:lnTo>
                  <a:lnTo>
                    <a:pt x="406" y="442"/>
                  </a:lnTo>
                  <a:lnTo>
                    <a:pt x="448" y="454"/>
                  </a:lnTo>
                  <a:lnTo>
                    <a:pt x="452" y="446"/>
                  </a:lnTo>
                  <a:lnTo>
                    <a:pt x="412" y="434"/>
                  </a:lnTo>
                  <a:lnTo>
                    <a:pt x="374" y="420"/>
                  </a:lnTo>
                  <a:lnTo>
                    <a:pt x="346" y="408"/>
                  </a:lnTo>
                  <a:lnTo>
                    <a:pt x="320" y="394"/>
                  </a:lnTo>
                  <a:lnTo>
                    <a:pt x="292" y="378"/>
                  </a:lnTo>
                  <a:lnTo>
                    <a:pt x="266" y="362"/>
                  </a:lnTo>
                  <a:lnTo>
                    <a:pt x="242" y="344"/>
                  </a:lnTo>
                  <a:lnTo>
                    <a:pt x="218" y="324"/>
                  </a:lnTo>
                  <a:lnTo>
                    <a:pt x="194" y="304"/>
                  </a:lnTo>
                  <a:lnTo>
                    <a:pt x="172" y="284"/>
                  </a:lnTo>
                  <a:lnTo>
                    <a:pt x="152" y="262"/>
                  </a:lnTo>
                  <a:lnTo>
                    <a:pt x="132" y="238"/>
                  </a:lnTo>
                  <a:lnTo>
                    <a:pt x="112" y="214"/>
                  </a:lnTo>
                  <a:lnTo>
                    <a:pt x="94" y="190"/>
                  </a:lnTo>
                  <a:lnTo>
                    <a:pt x="78" y="164"/>
                  </a:lnTo>
                  <a:lnTo>
                    <a:pt x="64" y="138"/>
                  </a:lnTo>
                  <a:lnTo>
                    <a:pt x="48" y="110"/>
                  </a:lnTo>
                  <a:lnTo>
                    <a:pt x="36" y="82"/>
                  </a:lnTo>
                  <a:lnTo>
                    <a:pt x="20" y="4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3" name="Freeform 242"/>
            <p:cNvSpPr>
              <a:spLocks/>
            </p:cNvSpPr>
            <p:nvPr/>
          </p:nvSpPr>
          <p:spPr bwMode="auto">
            <a:xfrm>
              <a:off x="4618038" y="4513263"/>
              <a:ext cx="682625" cy="666750"/>
            </a:xfrm>
            <a:custGeom>
              <a:avLst/>
              <a:gdLst>
                <a:gd name="T0" fmla="*/ 20161250 w 430"/>
                <a:gd name="T1" fmla="*/ 0 h 420"/>
                <a:gd name="T2" fmla="*/ 20161250 w 430"/>
                <a:gd name="T3" fmla="*/ 0 h 420"/>
                <a:gd name="T4" fmla="*/ 0 w 430"/>
                <a:gd name="T5" fmla="*/ 5040313 h 420"/>
                <a:gd name="T6" fmla="*/ 0 w 430"/>
                <a:gd name="T7" fmla="*/ 5040313 h 420"/>
                <a:gd name="T8" fmla="*/ 30241875 w 430"/>
                <a:gd name="T9" fmla="*/ 95765938 h 420"/>
                <a:gd name="T10" fmla="*/ 65524063 w 430"/>
                <a:gd name="T11" fmla="*/ 191531875 h 420"/>
                <a:gd name="T12" fmla="*/ 105846563 w 430"/>
                <a:gd name="T13" fmla="*/ 277217188 h 420"/>
                <a:gd name="T14" fmla="*/ 156249688 w 430"/>
                <a:gd name="T15" fmla="*/ 367942813 h 420"/>
                <a:gd name="T16" fmla="*/ 206652813 w 430"/>
                <a:gd name="T17" fmla="*/ 448587813 h 420"/>
                <a:gd name="T18" fmla="*/ 267136563 w 430"/>
                <a:gd name="T19" fmla="*/ 529232813 h 420"/>
                <a:gd name="T20" fmla="*/ 327620313 w 430"/>
                <a:gd name="T21" fmla="*/ 599797188 h 420"/>
                <a:gd name="T22" fmla="*/ 393144375 w 430"/>
                <a:gd name="T23" fmla="*/ 670361563 h 420"/>
                <a:gd name="T24" fmla="*/ 468749063 w 430"/>
                <a:gd name="T25" fmla="*/ 740925938 h 420"/>
                <a:gd name="T26" fmla="*/ 544353750 w 430"/>
                <a:gd name="T27" fmla="*/ 801409688 h 420"/>
                <a:gd name="T28" fmla="*/ 624998750 w 430"/>
                <a:gd name="T29" fmla="*/ 856853125 h 420"/>
                <a:gd name="T30" fmla="*/ 705643750 w 430"/>
                <a:gd name="T31" fmla="*/ 907256250 h 420"/>
                <a:gd name="T32" fmla="*/ 791329063 w 430"/>
                <a:gd name="T33" fmla="*/ 952619063 h 420"/>
                <a:gd name="T34" fmla="*/ 882054688 w 430"/>
                <a:gd name="T35" fmla="*/ 997981875 h 420"/>
                <a:gd name="T36" fmla="*/ 977820625 w 430"/>
                <a:gd name="T37" fmla="*/ 1028223750 h 420"/>
                <a:gd name="T38" fmla="*/ 1073586563 w 430"/>
                <a:gd name="T39" fmla="*/ 1058465625 h 420"/>
                <a:gd name="T40" fmla="*/ 1073586563 w 430"/>
                <a:gd name="T41" fmla="*/ 1058465625 h 420"/>
                <a:gd name="T42" fmla="*/ 1083667188 w 430"/>
                <a:gd name="T43" fmla="*/ 1043344688 h 420"/>
                <a:gd name="T44" fmla="*/ 1083667188 w 430"/>
                <a:gd name="T45" fmla="*/ 1043344688 h 420"/>
                <a:gd name="T46" fmla="*/ 977820625 w 430"/>
                <a:gd name="T47" fmla="*/ 1008062500 h 420"/>
                <a:gd name="T48" fmla="*/ 877014375 w 430"/>
                <a:gd name="T49" fmla="*/ 972780313 h 420"/>
                <a:gd name="T50" fmla="*/ 877014375 w 430"/>
                <a:gd name="T51" fmla="*/ 972780313 h 420"/>
                <a:gd name="T52" fmla="*/ 811490313 w 430"/>
                <a:gd name="T53" fmla="*/ 942538438 h 420"/>
                <a:gd name="T54" fmla="*/ 745966250 w 430"/>
                <a:gd name="T55" fmla="*/ 907256250 h 420"/>
                <a:gd name="T56" fmla="*/ 685482500 w 430"/>
                <a:gd name="T57" fmla="*/ 871974063 h 420"/>
                <a:gd name="T58" fmla="*/ 624998750 w 430"/>
                <a:gd name="T59" fmla="*/ 831651563 h 420"/>
                <a:gd name="T60" fmla="*/ 564515000 w 430"/>
                <a:gd name="T61" fmla="*/ 791329063 h 420"/>
                <a:gd name="T62" fmla="*/ 509071563 w 430"/>
                <a:gd name="T63" fmla="*/ 745966250 h 420"/>
                <a:gd name="T64" fmla="*/ 453628125 w 430"/>
                <a:gd name="T65" fmla="*/ 700603438 h 420"/>
                <a:gd name="T66" fmla="*/ 398184688 w 430"/>
                <a:gd name="T67" fmla="*/ 650200313 h 420"/>
                <a:gd name="T68" fmla="*/ 398184688 w 430"/>
                <a:gd name="T69" fmla="*/ 650200313 h 420"/>
                <a:gd name="T70" fmla="*/ 352821875 w 430"/>
                <a:gd name="T71" fmla="*/ 594756875 h 420"/>
                <a:gd name="T72" fmla="*/ 302418750 w 430"/>
                <a:gd name="T73" fmla="*/ 544353750 h 420"/>
                <a:gd name="T74" fmla="*/ 257055938 w 430"/>
                <a:gd name="T75" fmla="*/ 483870000 h 420"/>
                <a:gd name="T76" fmla="*/ 216733438 w 430"/>
                <a:gd name="T77" fmla="*/ 428426563 h 420"/>
                <a:gd name="T78" fmla="*/ 176410938 w 430"/>
                <a:gd name="T79" fmla="*/ 367942813 h 420"/>
                <a:gd name="T80" fmla="*/ 141128750 w 430"/>
                <a:gd name="T81" fmla="*/ 302418750 h 420"/>
                <a:gd name="T82" fmla="*/ 110886875 w 430"/>
                <a:gd name="T83" fmla="*/ 236894688 h 420"/>
                <a:gd name="T84" fmla="*/ 80645000 w 430"/>
                <a:gd name="T85" fmla="*/ 171370625 h 420"/>
                <a:gd name="T86" fmla="*/ 80645000 w 430"/>
                <a:gd name="T87" fmla="*/ 171370625 h 420"/>
                <a:gd name="T88" fmla="*/ 45362813 w 430"/>
                <a:gd name="T89" fmla="*/ 90725625 h 420"/>
                <a:gd name="T90" fmla="*/ 20161250 w 430"/>
                <a:gd name="T91" fmla="*/ 0 h 420"/>
                <a:gd name="T92" fmla="*/ 20161250 w 430"/>
                <a:gd name="T93" fmla="*/ 0 h 42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430" h="420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12" y="38"/>
                  </a:lnTo>
                  <a:lnTo>
                    <a:pt x="26" y="76"/>
                  </a:lnTo>
                  <a:lnTo>
                    <a:pt x="42" y="110"/>
                  </a:lnTo>
                  <a:lnTo>
                    <a:pt x="62" y="146"/>
                  </a:lnTo>
                  <a:lnTo>
                    <a:pt x="82" y="178"/>
                  </a:lnTo>
                  <a:lnTo>
                    <a:pt x="106" y="210"/>
                  </a:lnTo>
                  <a:lnTo>
                    <a:pt x="130" y="238"/>
                  </a:lnTo>
                  <a:lnTo>
                    <a:pt x="156" y="266"/>
                  </a:lnTo>
                  <a:lnTo>
                    <a:pt x="186" y="294"/>
                  </a:lnTo>
                  <a:lnTo>
                    <a:pt x="216" y="318"/>
                  </a:lnTo>
                  <a:lnTo>
                    <a:pt x="248" y="340"/>
                  </a:lnTo>
                  <a:lnTo>
                    <a:pt x="280" y="360"/>
                  </a:lnTo>
                  <a:lnTo>
                    <a:pt x="314" y="378"/>
                  </a:lnTo>
                  <a:lnTo>
                    <a:pt x="350" y="396"/>
                  </a:lnTo>
                  <a:lnTo>
                    <a:pt x="388" y="408"/>
                  </a:lnTo>
                  <a:lnTo>
                    <a:pt x="426" y="420"/>
                  </a:lnTo>
                  <a:lnTo>
                    <a:pt x="430" y="414"/>
                  </a:lnTo>
                  <a:lnTo>
                    <a:pt x="388" y="400"/>
                  </a:lnTo>
                  <a:lnTo>
                    <a:pt x="348" y="386"/>
                  </a:lnTo>
                  <a:lnTo>
                    <a:pt x="322" y="374"/>
                  </a:lnTo>
                  <a:lnTo>
                    <a:pt x="296" y="360"/>
                  </a:lnTo>
                  <a:lnTo>
                    <a:pt x="272" y="346"/>
                  </a:lnTo>
                  <a:lnTo>
                    <a:pt x="248" y="330"/>
                  </a:lnTo>
                  <a:lnTo>
                    <a:pt x="224" y="314"/>
                  </a:lnTo>
                  <a:lnTo>
                    <a:pt x="202" y="296"/>
                  </a:lnTo>
                  <a:lnTo>
                    <a:pt x="180" y="278"/>
                  </a:lnTo>
                  <a:lnTo>
                    <a:pt x="158" y="258"/>
                  </a:lnTo>
                  <a:lnTo>
                    <a:pt x="140" y="236"/>
                  </a:lnTo>
                  <a:lnTo>
                    <a:pt x="120" y="216"/>
                  </a:lnTo>
                  <a:lnTo>
                    <a:pt x="102" y="192"/>
                  </a:lnTo>
                  <a:lnTo>
                    <a:pt x="86" y="170"/>
                  </a:lnTo>
                  <a:lnTo>
                    <a:pt x="70" y="146"/>
                  </a:lnTo>
                  <a:lnTo>
                    <a:pt x="56" y="120"/>
                  </a:lnTo>
                  <a:lnTo>
                    <a:pt x="44" y="94"/>
                  </a:lnTo>
                  <a:lnTo>
                    <a:pt x="32" y="68"/>
                  </a:lnTo>
                  <a:lnTo>
                    <a:pt x="18" y="3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4" name="Freeform 243"/>
            <p:cNvSpPr>
              <a:spLocks/>
            </p:cNvSpPr>
            <p:nvPr/>
          </p:nvSpPr>
          <p:spPr bwMode="auto">
            <a:xfrm>
              <a:off x="4681538" y="4513263"/>
              <a:ext cx="647700" cy="609600"/>
            </a:xfrm>
            <a:custGeom>
              <a:avLst/>
              <a:gdLst>
                <a:gd name="T0" fmla="*/ 20161250 w 408"/>
                <a:gd name="T1" fmla="*/ 0 h 384"/>
                <a:gd name="T2" fmla="*/ 20161250 w 408"/>
                <a:gd name="T3" fmla="*/ 0 h 384"/>
                <a:gd name="T4" fmla="*/ 0 w 408"/>
                <a:gd name="T5" fmla="*/ 0 h 384"/>
                <a:gd name="T6" fmla="*/ 0 w 408"/>
                <a:gd name="T7" fmla="*/ 0 h 384"/>
                <a:gd name="T8" fmla="*/ 30241875 w 408"/>
                <a:gd name="T9" fmla="*/ 80645000 h 384"/>
                <a:gd name="T10" fmla="*/ 60483750 w 408"/>
                <a:gd name="T11" fmla="*/ 166330313 h 384"/>
                <a:gd name="T12" fmla="*/ 100806250 w 408"/>
                <a:gd name="T13" fmla="*/ 241935000 h 384"/>
                <a:gd name="T14" fmla="*/ 141128750 w 408"/>
                <a:gd name="T15" fmla="*/ 317539688 h 384"/>
                <a:gd name="T16" fmla="*/ 191531875 w 408"/>
                <a:gd name="T17" fmla="*/ 393144375 h 384"/>
                <a:gd name="T18" fmla="*/ 241935000 w 408"/>
                <a:gd name="T19" fmla="*/ 463708750 h 384"/>
                <a:gd name="T20" fmla="*/ 297378438 w 408"/>
                <a:gd name="T21" fmla="*/ 529232813 h 384"/>
                <a:gd name="T22" fmla="*/ 357862188 w 408"/>
                <a:gd name="T23" fmla="*/ 594756875 h 384"/>
                <a:gd name="T24" fmla="*/ 357862188 w 408"/>
                <a:gd name="T25" fmla="*/ 594756875 h 384"/>
                <a:gd name="T26" fmla="*/ 428426563 w 408"/>
                <a:gd name="T27" fmla="*/ 655240625 h 384"/>
                <a:gd name="T28" fmla="*/ 498990938 w 408"/>
                <a:gd name="T29" fmla="*/ 715724375 h 384"/>
                <a:gd name="T30" fmla="*/ 579635938 w 408"/>
                <a:gd name="T31" fmla="*/ 771167813 h 384"/>
                <a:gd name="T32" fmla="*/ 660280938 w 408"/>
                <a:gd name="T33" fmla="*/ 821570938 h 384"/>
                <a:gd name="T34" fmla="*/ 745966250 w 408"/>
                <a:gd name="T35" fmla="*/ 866933750 h 384"/>
                <a:gd name="T36" fmla="*/ 836691875 w 408"/>
                <a:gd name="T37" fmla="*/ 907256250 h 384"/>
                <a:gd name="T38" fmla="*/ 927417500 w 408"/>
                <a:gd name="T39" fmla="*/ 942538438 h 384"/>
                <a:gd name="T40" fmla="*/ 1023183438 w 408"/>
                <a:gd name="T41" fmla="*/ 967740000 h 384"/>
                <a:gd name="T42" fmla="*/ 1023183438 w 408"/>
                <a:gd name="T43" fmla="*/ 967740000 h 384"/>
                <a:gd name="T44" fmla="*/ 1028223750 w 408"/>
                <a:gd name="T45" fmla="*/ 947578750 h 384"/>
                <a:gd name="T46" fmla="*/ 1028223750 w 408"/>
                <a:gd name="T47" fmla="*/ 947578750 h 384"/>
                <a:gd name="T48" fmla="*/ 922377188 w 408"/>
                <a:gd name="T49" fmla="*/ 917336875 h 384"/>
                <a:gd name="T50" fmla="*/ 816530625 w 408"/>
                <a:gd name="T51" fmla="*/ 877014375 h 384"/>
                <a:gd name="T52" fmla="*/ 816530625 w 408"/>
                <a:gd name="T53" fmla="*/ 877014375 h 384"/>
                <a:gd name="T54" fmla="*/ 756046875 w 408"/>
                <a:gd name="T55" fmla="*/ 851812813 h 384"/>
                <a:gd name="T56" fmla="*/ 695563125 w 408"/>
                <a:gd name="T57" fmla="*/ 821570938 h 384"/>
                <a:gd name="T58" fmla="*/ 635079375 w 408"/>
                <a:gd name="T59" fmla="*/ 786288750 h 384"/>
                <a:gd name="T60" fmla="*/ 579635938 w 408"/>
                <a:gd name="T61" fmla="*/ 751006563 h 384"/>
                <a:gd name="T62" fmla="*/ 524192500 w 408"/>
                <a:gd name="T63" fmla="*/ 710684063 h 384"/>
                <a:gd name="T64" fmla="*/ 468749063 w 408"/>
                <a:gd name="T65" fmla="*/ 670361563 h 384"/>
                <a:gd name="T66" fmla="*/ 418345938 w 408"/>
                <a:gd name="T67" fmla="*/ 624998750 h 384"/>
                <a:gd name="T68" fmla="*/ 372983125 w 408"/>
                <a:gd name="T69" fmla="*/ 579635938 h 384"/>
                <a:gd name="T70" fmla="*/ 372983125 w 408"/>
                <a:gd name="T71" fmla="*/ 579635938 h 384"/>
                <a:gd name="T72" fmla="*/ 322580000 w 408"/>
                <a:gd name="T73" fmla="*/ 529232813 h 384"/>
                <a:gd name="T74" fmla="*/ 282257500 w 408"/>
                <a:gd name="T75" fmla="*/ 478829688 h 384"/>
                <a:gd name="T76" fmla="*/ 236894688 w 408"/>
                <a:gd name="T77" fmla="*/ 423386250 h 384"/>
                <a:gd name="T78" fmla="*/ 201612500 w 408"/>
                <a:gd name="T79" fmla="*/ 372983125 h 384"/>
                <a:gd name="T80" fmla="*/ 161290000 w 408"/>
                <a:gd name="T81" fmla="*/ 312499375 h 384"/>
                <a:gd name="T82" fmla="*/ 131048125 w 408"/>
                <a:gd name="T83" fmla="*/ 257055938 h 384"/>
                <a:gd name="T84" fmla="*/ 100806250 w 408"/>
                <a:gd name="T85" fmla="*/ 196572188 h 384"/>
                <a:gd name="T86" fmla="*/ 70564375 w 408"/>
                <a:gd name="T87" fmla="*/ 131048125 h 384"/>
                <a:gd name="T88" fmla="*/ 70564375 w 408"/>
                <a:gd name="T89" fmla="*/ 131048125 h 384"/>
                <a:gd name="T90" fmla="*/ 45362813 w 408"/>
                <a:gd name="T91" fmla="*/ 65524063 h 384"/>
                <a:gd name="T92" fmla="*/ 20161250 w 408"/>
                <a:gd name="T93" fmla="*/ 0 h 384"/>
                <a:gd name="T94" fmla="*/ 20161250 w 408"/>
                <a:gd name="T95" fmla="*/ 0 h 384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0" t="0" r="r" b="b"/>
              <a:pathLst>
                <a:path w="408" h="384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2" y="32"/>
                  </a:lnTo>
                  <a:lnTo>
                    <a:pt x="24" y="66"/>
                  </a:lnTo>
                  <a:lnTo>
                    <a:pt x="40" y="96"/>
                  </a:lnTo>
                  <a:lnTo>
                    <a:pt x="56" y="126"/>
                  </a:lnTo>
                  <a:lnTo>
                    <a:pt x="76" y="156"/>
                  </a:lnTo>
                  <a:lnTo>
                    <a:pt x="96" y="184"/>
                  </a:lnTo>
                  <a:lnTo>
                    <a:pt x="118" y="210"/>
                  </a:lnTo>
                  <a:lnTo>
                    <a:pt x="142" y="236"/>
                  </a:lnTo>
                  <a:lnTo>
                    <a:pt x="170" y="260"/>
                  </a:lnTo>
                  <a:lnTo>
                    <a:pt x="198" y="284"/>
                  </a:lnTo>
                  <a:lnTo>
                    <a:pt x="230" y="306"/>
                  </a:lnTo>
                  <a:lnTo>
                    <a:pt x="262" y="326"/>
                  </a:lnTo>
                  <a:lnTo>
                    <a:pt x="296" y="344"/>
                  </a:lnTo>
                  <a:lnTo>
                    <a:pt x="332" y="360"/>
                  </a:lnTo>
                  <a:lnTo>
                    <a:pt x="368" y="374"/>
                  </a:lnTo>
                  <a:lnTo>
                    <a:pt x="406" y="384"/>
                  </a:lnTo>
                  <a:lnTo>
                    <a:pt x="408" y="376"/>
                  </a:lnTo>
                  <a:lnTo>
                    <a:pt x="366" y="364"/>
                  </a:lnTo>
                  <a:lnTo>
                    <a:pt x="324" y="348"/>
                  </a:lnTo>
                  <a:lnTo>
                    <a:pt x="300" y="338"/>
                  </a:lnTo>
                  <a:lnTo>
                    <a:pt x="276" y="326"/>
                  </a:lnTo>
                  <a:lnTo>
                    <a:pt x="252" y="312"/>
                  </a:lnTo>
                  <a:lnTo>
                    <a:pt x="230" y="298"/>
                  </a:lnTo>
                  <a:lnTo>
                    <a:pt x="208" y="282"/>
                  </a:lnTo>
                  <a:lnTo>
                    <a:pt x="186" y="266"/>
                  </a:lnTo>
                  <a:lnTo>
                    <a:pt x="166" y="248"/>
                  </a:lnTo>
                  <a:lnTo>
                    <a:pt x="148" y="230"/>
                  </a:lnTo>
                  <a:lnTo>
                    <a:pt x="128" y="210"/>
                  </a:lnTo>
                  <a:lnTo>
                    <a:pt x="112" y="190"/>
                  </a:lnTo>
                  <a:lnTo>
                    <a:pt x="94" y="168"/>
                  </a:lnTo>
                  <a:lnTo>
                    <a:pt x="80" y="148"/>
                  </a:lnTo>
                  <a:lnTo>
                    <a:pt x="64" y="124"/>
                  </a:lnTo>
                  <a:lnTo>
                    <a:pt x="52" y="102"/>
                  </a:lnTo>
                  <a:lnTo>
                    <a:pt x="40" y="78"/>
                  </a:lnTo>
                  <a:lnTo>
                    <a:pt x="28" y="52"/>
                  </a:lnTo>
                  <a:lnTo>
                    <a:pt x="18" y="26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5" name="Freeform 244"/>
            <p:cNvSpPr>
              <a:spLocks/>
            </p:cNvSpPr>
            <p:nvPr/>
          </p:nvSpPr>
          <p:spPr bwMode="auto">
            <a:xfrm>
              <a:off x="4748213" y="4506913"/>
              <a:ext cx="609600" cy="558800"/>
            </a:xfrm>
            <a:custGeom>
              <a:avLst/>
              <a:gdLst>
                <a:gd name="T0" fmla="*/ 20161250 w 384"/>
                <a:gd name="T1" fmla="*/ 0 h 352"/>
                <a:gd name="T2" fmla="*/ 20161250 w 384"/>
                <a:gd name="T3" fmla="*/ 0 h 352"/>
                <a:gd name="T4" fmla="*/ 0 w 384"/>
                <a:gd name="T5" fmla="*/ 0 h 352"/>
                <a:gd name="T6" fmla="*/ 0 w 384"/>
                <a:gd name="T7" fmla="*/ 0 h 352"/>
                <a:gd name="T8" fmla="*/ 25201563 w 384"/>
                <a:gd name="T9" fmla="*/ 85685313 h 352"/>
                <a:gd name="T10" fmla="*/ 60483750 w 384"/>
                <a:gd name="T11" fmla="*/ 161290000 h 352"/>
                <a:gd name="T12" fmla="*/ 100806250 w 384"/>
                <a:gd name="T13" fmla="*/ 236894688 h 352"/>
                <a:gd name="T14" fmla="*/ 146169063 w 384"/>
                <a:gd name="T15" fmla="*/ 312499375 h 352"/>
                <a:gd name="T16" fmla="*/ 191531875 w 384"/>
                <a:gd name="T17" fmla="*/ 383063750 h 352"/>
                <a:gd name="T18" fmla="*/ 246975313 w 384"/>
                <a:gd name="T19" fmla="*/ 448587813 h 352"/>
                <a:gd name="T20" fmla="*/ 302418750 w 384"/>
                <a:gd name="T21" fmla="*/ 509071563 h 352"/>
                <a:gd name="T22" fmla="*/ 362902500 w 384"/>
                <a:gd name="T23" fmla="*/ 569555313 h 352"/>
                <a:gd name="T24" fmla="*/ 423386250 w 384"/>
                <a:gd name="T25" fmla="*/ 624998750 h 352"/>
                <a:gd name="T26" fmla="*/ 493950625 w 384"/>
                <a:gd name="T27" fmla="*/ 675401875 h 352"/>
                <a:gd name="T28" fmla="*/ 564515000 w 384"/>
                <a:gd name="T29" fmla="*/ 720764688 h 352"/>
                <a:gd name="T30" fmla="*/ 640119688 w 384"/>
                <a:gd name="T31" fmla="*/ 766127500 h 352"/>
                <a:gd name="T32" fmla="*/ 715724375 w 384"/>
                <a:gd name="T33" fmla="*/ 801409688 h 352"/>
                <a:gd name="T34" fmla="*/ 796369375 w 384"/>
                <a:gd name="T35" fmla="*/ 836691875 h 352"/>
                <a:gd name="T36" fmla="*/ 877014375 w 384"/>
                <a:gd name="T37" fmla="*/ 861893438 h 352"/>
                <a:gd name="T38" fmla="*/ 962699688 w 384"/>
                <a:gd name="T39" fmla="*/ 887095000 h 352"/>
                <a:gd name="T40" fmla="*/ 962699688 w 384"/>
                <a:gd name="T41" fmla="*/ 887095000 h 352"/>
                <a:gd name="T42" fmla="*/ 967740000 w 384"/>
                <a:gd name="T43" fmla="*/ 866933750 h 352"/>
                <a:gd name="T44" fmla="*/ 967740000 w 384"/>
                <a:gd name="T45" fmla="*/ 866933750 h 352"/>
                <a:gd name="T46" fmla="*/ 856853125 w 384"/>
                <a:gd name="T47" fmla="*/ 836691875 h 352"/>
                <a:gd name="T48" fmla="*/ 751006563 w 384"/>
                <a:gd name="T49" fmla="*/ 796369375 h 352"/>
                <a:gd name="T50" fmla="*/ 751006563 w 384"/>
                <a:gd name="T51" fmla="*/ 796369375 h 352"/>
                <a:gd name="T52" fmla="*/ 690522813 w 384"/>
                <a:gd name="T53" fmla="*/ 771167813 h 352"/>
                <a:gd name="T54" fmla="*/ 635079375 w 384"/>
                <a:gd name="T55" fmla="*/ 740925938 h 352"/>
                <a:gd name="T56" fmla="*/ 579635938 w 384"/>
                <a:gd name="T57" fmla="*/ 710684063 h 352"/>
                <a:gd name="T58" fmla="*/ 529232813 w 384"/>
                <a:gd name="T59" fmla="*/ 675401875 h 352"/>
                <a:gd name="T60" fmla="*/ 428426563 w 384"/>
                <a:gd name="T61" fmla="*/ 599797188 h 352"/>
                <a:gd name="T62" fmla="*/ 337700938 w 384"/>
                <a:gd name="T63" fmla="*/ 519152188 h 352"/>
                <a:gd name="T64" fmla="*/ 337700938 w 384"/>
                <a:gd name="T65" fmla="*/ 519152188 h 352"/>
                <a:gd name="T66" fmla="*/ 252015625 w 384"/>
                <a:gd name="T67" fmla="*/ 423386250 h 352"/>
                <a:gd name="T68" fmla="*/ 176410938 w 384"/>
                <a:gd name="T69" fmla="*/ 322580000 h 352"/>
                <a:gd name="T70" fmla="*/ 141128750 w 384"/>
                <a:gd name="T71" fmla="*/ 272176875 h 352"/>
                <a:gd name="T72" fmla="*/ 110886875 w 384"/>
                <a:gd name="T73" fmla="*/ 216733438 h 352"/>
                <a:gd name="T74" fmla="*/ 85685313 w 384"/>
                <a:gd name="T75" fmla="*/ 161290000 h 352"/>
                <a:gd name="T76" fmla="*/ 55443438 w 384"/>
                <a:gd name="T77" fmla="*/ 105846563 h 352"/>
                <a:gd name="T78" fmla="*/ 55443438 w 384"/>
                <a:gd name="T79" fmla="*/ 105846563 h 352"/>
                <a:gd name="T80" fmla="*/ 20161250 w 384"/>
                <a:gd name="T81" fmla="*/ 0 h 352"/>
                <a:gd name="T82" fmla="*/ 20161250 w 384"/>
                <a:gd name="T83" fmla="*/ 0 h 352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0" t="0" r="r" b="b"/>
              <a:pathLst>
                <a:path w="384" h="352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0" y="34"/>
                  </a:lnTo>
                  <a:lnTo>
                    <a:pt x="24" y="64"/>
                  </a:lnTo>
                  <a:lnTo>
                    <a:pt x="40" y="94"/>
                  </a:lnTo>
                  <a:lnTo>
                    <a:pt x="58" y="124"/>
                  </a:lnTo>
                  <a:lnTo>
                    <a:pt x="76" y="152"/>
                  </a:lnTo>
                  <a:lnTo>
                    <a:pt x="98" y="178"/>
                  </a:lnTo>
                  <a:lnTo>
                    <a:pt x="120" y="202"/>
                  </a:lnTo>
                  <a:lnTo>
                    <a:pt x="144" y="226"/>
                  </a:lnTo>
                  <a:lnTo>
                    <a:pt x="168" y="248"/>
                  </a:lnTo>
                  <a:lnTo>
                    <a:pt x="196" y="268"/>
                  </a:lnTo>
                  <a:lnTo>
                    <a:pt x="224" y="286"/>
                  </a:lnTo>
                  <a:lnTo>
                    <a:pt x="254" y="304"/>
                  </a:lnTo>
                  <a:lnTo>
                    <a:pt x="284" y="318"/>
                  </a:lnTo>
                  <a:lnTo>
                    <a:pt x="316" y="332"/>
                  </a:lnTo>
                  <a:lnTo>
                    <a:pt x="348" y="342"/>
                  </a:lnTo>
                  <a:lnTo>
                    <a:pt x="382" y="352"/>
                  </a:lnTo>
                  <a:lnTo>
                    <a:pt x="384" y="344"/>
                  </a:lnTo>
                  <a:lnTo>
                    <a:pt x="340" y="332"/>
                  </a:lnTo>
                  <a:lnTo>
                    <a:pt x="298" y="316"/>
                  </a:lnTo>
                  <a:lnTo>
                    <a:pt x="274" y="306"/>
                  </a:lnTo>
                  <a:lnTo>
                    <a:pt x="252" y="294"/>
                  </a:lnTo>
                  <a:lnTo>
                    <a:pt x="230" y="282"/>
                  </a:lnTo>
                  <a:lnTo>
                    <a:pt x="210" y="268"/>
                  </a:lnTo>
                  <a:lnTo>
                    <a:pt x="170" y="238"/>
                  </a:lnTo>
                  <a:lnTo>
                    <a:pt x="134" y="206"/>
                  </a:lnTo>
                  <a:lnTo>
                    <a:pt x="100" y="168"/>
                  </a:lnTo>
                  <a:lnTo>
                    <a:pt x="70" y="128"/>
                  </a:lnTo>
                  <a:lnTo>
                    <a:pt x="56" y="108"/>
                  </a:lnTo>
                  <a:lnTo>
                    <a:pt x="44" y="86"/>
                  </a:lnTo>
                  <a:lnTo>
                    <a:pt x="34" y="64"/>
                  </a:lnTo>
                  <a:lnTo>
                    <a:pt x="22" y="4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6" name="Freeform 245"/>
            <p:cNvSpPr>
              <a:spLocks/>
            </p:cNvSpPr>
            <p:nvPr/>
          </p:nvSpPr>
          <p:spPr bwMode="auto">
            <a:xfrm>
              <a:off x="4811713" y="4500563"/>
              <a:ext cx="571500" cy="504825"/>
            </a:xfrm>
            <a:custGeom>
              <a:avLst/>
              <a:gdLst>
                <a:gd name="T0" fmla="*/ 20161250 w 360"/>
                <a:gd name="T1" fmla="*/ 0 h 318"/>
                <a:gd name="T2" fmla="*/ 20161250 w 360"/>
                <a:gd name="T3" fmla="*/ 0 h 318"/>
                <a:gd name="T4" fmla="*/ 0 w 360"/>
                <a:gd name="T5" fmla="*/ 0 h 318"/>
                <a:gd name="T6" fmla="*/ 0 w 360"/>
                <a:gd name="T7" fmla="*/ 0 h 318"/>
                <a:gd name="T8" fmla="*/ 30241875 w 360"/>
                <a:gd name="T9" fmla="*/ 75604688 h 318"/>
                <a:gd name="T10" fmla="*/ 60483750 w 360"/>
                <a:gd name="T11" fmla="*/ 146169063 h 318"/>
                <a:gd name="T12" fmla="*/ 95765938 w 360"/>
                <a:gd name="T13" fmla="*/ 216733438 h 318"/>
                <a:gd name="T14" fmla="*/ 141128750 w 360"/>
                <a:gd name="T15" fmla="*/ 282257500 h 318"/>
                <a:gd name="T16" fmla="*/ 186491563 w 360"/>
                <a:gd name="T17" fmla="*/ 347781563 h 318"/>
                <a:gd name="T18" fmla="*/ 231854375 w 360"/>
                <a:gd name="T19" fmla="*/ 408265313 h 318"/>
                <a:gd name="T20" fmla="*/ 287297813 w 360"/>
                <a:gd name="T21" fmla="*/ 463708750 h 318"/>
                <a:gd name="T22" fmla="*/ 342741250 w 360"/>
                <a:gd name="T23" fmla="*/ 519152188 h 318"/>
                <a:gd name="T24" fmla="*/ 403225000 w 360"/>
                <a:gd name="T25" fmla="*/ 569555313 h 318"/>
                <a:gd name="T26" fmla="*/ 468749063 w 360"/>
                <a:gd name="T27" fmla="*/ 614918125 h 318"/>
                <a:gd name="T28" fmla="*/ 534273125 w 360"/>
                <a:gd name="T29" fmla="*/ 655240625 h 318"/>
                <a:gd name="T30" fmla="*/ 599797188 w 360"/>
                <a:gd name="T31" fmla="*/ 695563125 h 318"/>
                <a:gd name="T32" fmla="*/ 675401875 w 360"/>
                <a:gd name="T33" fmla="*/ 730845313 h 318"/>
                <a:gd name="T34" fmla="*/ 745966250 w 360"/>
                <a:gd name="T35" fmla="*/ 756046875 h 318"/>
                <a:gd name="T36" fmla="*/ 821570938 w 360"/>
                <a:gd name="T37" fmla="*/ 781248438 h 318"/>
                <a:gd name="T38" fmla="*/ 902215938 w 360"/>
                <a:gd name="T39" fmla="*/ 801409688 h 318"/>
                <a:gd name="T40" fmla="*/ 902215938 w 360"/>
                <a:gd name="T41" fmla="*/ 801409688 h 318"/>
                <a:gd name="T42" fmla="*/ 907256250 w 360"/>
                <a:gd name="T43" fmla="*/ 781248438 h 318"/>
                <a:gd name="T44" fmla="*/ 907256250 w 360"/>
                <a:gd name="T45" fmla="*/ 781248438 h 318"/>
                <a:gd name="T46" fmla="*/ 796369375 w 360"/>
                <a:gd name="T47" fmla="*/ 751006563 h 318"/>
                <a:gd name="T48" fmla="*/ 685482500 w 360"/>
                <a:gd name="T49" fmla="*/ 710684063 h 318"/>
                <a:gd name="T50" fmla="*/ 685482500 w 360"/>
                <a:gd name="T51" fmla="*/ 710684063 h 318"/>
                <a:gd name="T52" fmla="*/ 584676250 w 360"/>
                <a:gd name="T53" fmla="*/ 660280938 h 318"/>
                <a:gd name="T54" fmla="*/ 483870000 w 360"/>
                <a:gd name="T55" fmla="*/ 599797188 h 318"/>
                <a:gd name="T56" fmla="*/ 393144375 w 360"/>
                <a:gd name="T57" fmla="*/ 534273125 h 318"/>
                <a:gd name="T58" fmla="*/ 307459063 w 360"/>
                <a:gd name="T59" fmla="*/ 453628125 h 318"/>
                <a:gd name="T60" fmla="*/ 307459063 w 360"/>
                <a:gd name="T61" fmla="*/ 453628125 h 318"/>
                <a:gd name="T62" fmla="*/ 226814063 w 360"/>
                <a:gd name="T63" fmla="*/ 367942813 h 318"/>
                <a:gd name="T64" fmla="*/ 161290000 w 360"/>
                <a:gd name="T65" fmla="*/ 277217188 h 318"/>
                <a:gd name="T66" fmla="*/ 100806250 w 360"/>
                <a:gd name="T67" fmla="*/ 181451250 h 318"/>
                <a:gd name="T68" fmla="*/ 50403125 w 360"/>
                <a:gd name="T69" fmla="*/ 75604688 h 318"/>
                <a:gd name="T70" fmla="*/ 50403125 w 360"/>
                <a:gd name="T71" fmla="*/ 75604688 h 318"/>
                <a:gd name="T72" fmla="*/ 20161250 w 360"/>
                <a:gd name="T73" fmla="*/ 0 h 318"/>
                <a:gd name="T74" fmla="*/ 20161250 w 360"/>
                <a:gd name="T75" fmla="*/ 0 h 318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0" h="318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2" y="30"/>
                  </a:lnTo>
                  <a:lnTo>
                    <a:pt x="24" y="58"/>
                  </a:lnTo>
                  <a:lnTo>
                    <a:pt x="38" y="86"/>
                  </a:lnTo>
                  <a:lnTo>
                    <a:pt x="56" y="112"/>
                  </a:lnTo>
                  <a:lnTo>
                    <a:pt x="74" y="138"/>
                  </a:lnTo>
                  <a:lnTo>
                    <a:pt x="92" y="162"/>
                  </a:lnTo>
                  <a:lnTo>
                    <a:pt x="114" y="184"/>
                  </a:lnTo>
                  <a:lnTo>
                    <a:pt x="136" y="206"/>
                  </a:lnTo>
                  <a:lnTo>
                    <a:pt x="160" y="226"/>
                  </a:lnTo>
                  <a:lnTo>
                    <a:pt x="186" y="244"/>
                  </a:lnTo>
                  <a:lnTo>
                    <a:pt x="212" y="260"/>
                  </a:lnTo>
                  <a:lnTo>
                    <a:pt x="238" y="276"/>
                  </a:lnTo>
                  <a:lnTo>
                    <a:pt x="268" y="290"/>
                  </a:lnTo>
                  <a:lnTo>
                    <a:pt x="296" y="300"/>
                  </a:lnTo>
                  <a:lnTo>
                    <a:pt x="326" y="310"/>
                  </a:lnTo>
                  <a:lnTo>
                    <a:pt x="358" y="318"/>
                  </a:lnTo>
                  <a:lnTo>
                    <a:pt x="360" y="310"/>
                  </a:lnTo>
                  <a:lnTo>
                    <a:pt x="316" y="298"/>
                  </a:lnTo>
                  <a:lnTo>
                    <a:pt x="272" y="282"/>
                  </a:lnTo>
                  <a:lnTo>
                    <a:pt x="232" y="262"/>
                  </a:lnTo>
                  <a:lnTo>
                    <a:pt x="192" y="238"/>
                  </a:lnTo>
                  <a:lnTo>
                    <a:pt x="156" y="212"/>
                  </a:lnTo>
                  <a:lnTo>
                    <a:pt x="122" y="180"/>
                  </a:lnTo>
                  <a:lnTo>
                    <a:pt x="90" y="146"/>
                  </a:lnTo>
                  <a:lnTo>
                    <a:pt x="64" y="110"/>
                  </a:lnTo>
                  <a:lnTo>
                    <a:pt x="40" y="72"/>
                  </a:lnTo>
                  <a:lnTo>
                    <a:pt x="20" y="3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7" name="Freeform 246"/>
            <p:cNvSpPr>
              <a:spLocks/>
            </p:cNvSpPr>
            <p:nvPr/>
          </p:nvSpPr>
          <p:spPr bwMode="auto">
            <a:xfrm>
              <a:off x="4875213" y="4491038"/>
              <a:ext cx="533400" cy="454025"/>
            </a:xfrm>
            <a:custGeom>
              <a:avLst/>
              <a:gdLst>
                <a:gd name="T0" fmla="*/ 20161250 w 336"/>
                <a:gd name="T1" fmla="*/ 0 h 286"/>
                <a:gd name="T2" fmla="*/ 20161250 w 336"/>
                <a:gd name="T3" fmla="*/ 0 h 286"/>
                <a:gd name="T4" fmla="*/ 0 w 336"/>
                <a:gd name="T5" fmla="*/ 0 h 286"/>
                <a:gd name="T6" fmla="*/ 0 w 336"/>
                <a:gd name="T7" fmla="*/ 0 h 286"/>
                <a:gd name="T8" fmla="*/ 25201563 w 336"/>
                <a:gd name="T9" fmla="*/ 60483750 h 286"/>
                <a:gd name="T10" fmla="*/ 50403125 w 336"/>
                <a:gd name="T11" fmla="*/ 115927188 h 286"/>
                <a:gd name="T12" fmla="*/ 80645000 w 336"/>
                <a:gd name="T13" fmla="*/ 171370625 h 286"/>
                <a:gd name="T14" fmla="*/ 110886875 w 336"/>
                <a:gd name="T15" fmla="*/ 221773750 h 286"/>
                <a:gd name="T16" fmla="*/ 146169063 w 336"/>
                <a:gd name="T17" fmla="*/ 272176875 h 286"/>
                <a:gd name="T18" fmla="*/ 181451250 w 336"/>
                <a:gd name="T19" fmla="*/ 322580000 h 286"/>
                <a:gd name="T20" fmla="*/ 221773750 w 336"/>
                <a:gd name="T21" fmla="*/ 367942813 h 286"/>
                <a:gd name="T22" fmla="*/ 262096250 w 336"/>
                <a:gd name="T23" fmla="*/ 413305625 h 286"/>
                <a:gd name="T24" fmla="*/ 262096250 w 336"/>
                <a:gd name="T25" fmla="*/ 413305625 h 286"/>
                <a:gd name="T26" fmla="*/ 322580000 w 336"/>
                <a:gd name="T27" fmla="*/ 468749063 h 286"/>
                <a:gd name="T28" fmla="*/ 388104063 w 336"/>
                <a:gd name="T29" fmla="*/ 519152188 h 286"/>
                <a:gd name="T30" fmla="*/ 453628125 w 336"/>
                <a:gd name="T31" fmla="*/ 569555313 h 286"/>
                <a:gd name="T32" fmla="*/ 524192500 w 336"/>
                <a:gd name="T33" fmla="*/ 609877813 h 286"/>
                <a:gd name="T34" fmla="*/ 599797188 w 336"/>
                <a:gd name="T35" fmla="*/ 645160000 h 286"/>
                <a:gd name="T36" fmla="*/ 675401875 w 336"/>
                <a:gd name="T37" fmla="*/ 675401875 h 286"/>
                <a:gd name="T38" fmla="*/ 756046875 w 336"/>
                <a:gd name="T39" fmla="*/ 700603438 h 286"/>
                <a:gd name="T40" fmla="*/ 841732188 w 336"/>
                <a:gd name="T41" fmla="*/ 720764688 h 286"/>
                <a:gd name="T42" fmla="*/ 841732188 w 336"/>
                <a:gd name="T43" fmla="*/ 720764688 h 286"/>
                <a:gd name="T44" fmla="*/ 846772500 w 336"/>
                <a:gd name="T45" fmla="*/ 700603438 h 286"/>
                <a:gd name="T46" fmla="*/ 846772500 w 336"/>
                <a:gd name="T47" fmla="*/ 700603438 h 286"/>
                <a:gd name="T48" fmla="*/ 791329063 w 336"/>
                <a:gd name="T49" fmla="*/ 690522813 h 286"/>
                <a:gd name="T50" fmla="*/ 735885625 w 336"/>
                <a:gd name="T51" fmla="*/ 675401875 h 286"/>
                <a:gd name="T52" fmla="*/ 624998750 w 336"/>
                <a:gd name="T53" fmla="*/ 635079375 h 286"/>
                <a:gd name="T54" fmla="*/ 624998750 w 336"/>
                <a:gd name="T55" fmla="*/ 635079375 h 286"/>
                <a:gd name="T56" fmla="*/ 529232813 w 336"/>
                <a:gd name="T57" fmla="*/ 589716563 h 286"/>
                <a:gd name="T58" fmla="*/ 438507188 w 336"/>
                <a:gd name="T59" fmla="*/ 534273125 h 286"/>
                <a:gd name="T60" fmla="*/ 352821875 w 336"/>
                <a:gd name="T61" fmla="*/ 468749063 h 286"/>
                <a:gd name="T62" fmla="*/ 277217188 w 336"/>
                <a:gd name="T63" fmla="*/ 398184688 h 286"/>
                <a:gd name="T64" fmla="*/ 277217188 w 336"/>
                <a:gd name="T65" fmla="*/ 398184688 h 286"/>
                <a:gd name="T66" fmla="*/ 206652813 w 336"/>
                <a:gd name="T67" fmla="*/ 322580000 h 286"/>
                <a:gd name="T68" fmla="*/ 141128750 w 336"/>
                <a:gd name="T69" fmla="*/ 236894688 h 286"/>
                <a:gd name="T70" fmla="*/ 85685313 w 336"/>
                <a:gd name="T71" fmla="*/ 146169063 h 286"/>
                <a:gd name="T72" fmla="*/ 40322500 w 336"/>
                <a:gd name="T73" fmla="*/ 50403125 h 286"/>
                <a:gd name="T74" fmla="*/ 40322500 w 336"/>
                <a:gd name="T75" fmla="*/ 50403125 h 286"/>
                <a:gd name="T76" fmla="*/ 20161250 w 336"/>
                <a:gd name="T77" fmla="*/ 0 h 286"/>
                <a:gd name="T78" fmla="*/ 20161250 w 336"/>
                <a:gd name="T79" fmla="*/ 0 h 28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336" h="286">
                  <a:moveTo>
                    <a:pt x="8" y="0"/>
                  </a:moveTo>
                  <a:lnTo>
                    <a:pt x="8" y="0"/>
                  </a:lnTo>
                  <a:lnTo>
                    <a:pt x="0" y="0"/>
                  </a:lnTo>
                  <a:lnTo>
                    <a:pt x="10" y="24"/>
                  </a:lnTo>
                  <a:lnTo>
                    <a:pt x="20" y="46"/>
                  </a:lnTo>
                  <a:lnTo>
                    <a:pt x="32" y="68"/>
                  </a:lnTo>
                  <a:lnTo>
                    <a:pt x="44" y="88"/>
                  </a:lnTo>
                  <a:lnTo>
                    <a:pt x="58" y="108"/>
                  </a:lnTo>
                  <a:lnTo>
                    <a:pt x="72" y="128"/>
                  </a:lnTo>
                  <a:lnTo>
                    <a:pt x="88" y="146"/>
                  </a:lnTo>
                  <a:lnTo>
                    <a:pt x="104" y="164"/>
                  </a:lnTo>
                  <a:lnTo>
                    <a:pt x="128" y="186"/>
                  </a:lnTo>
                  <a:lnTo>
                    <a:pt x="154" y="206"/>
                  </a:lnTo>
                  <a:lnTo>
                    <a:pt x="180" y="226"/>
                  </a:lnTo>
                  <a:lnTo>
                    <a:pt x="208" y="242"/>
                  </a:lnTo>
                  <a:lnTo>
                    <a:pt x="238" y="256"/>
                  </a:lnTo>
                  <a:lnTo>
                    <a:pt x="268" y="268"/>
                  </a:lnTo>
                  <a:lnTo>
                    <a:pt x="300" y="278"/>
                  </a:lnTo>
                  <a:lnTo>
                    <a:pt x="334" y="286"/>
                  </a:lnTo>
                  <a:lnTo>
                    <a:pt x="336" y="278"/>
                  </a:lnTo>
                  <a:lnTo>
                    <a:pt x="314" y="274"/>
                  </a:lnTo>
                  <a:lnTo>
                    <a:pt x="292" y="268"/>
                  </a:lnTo>
                  <a:lnTo>
                    <a:pt x="248" y="252"/>
                  </a:lnTo>
                  <a:lnTo>
                    <a:pt x="210" y="234"/>
                  </a:lnTo>
                  <a:lnTo>
                    <a:pt x="174" y="212"/>
                  </a:lnTo>
                  <a:lnTo>
                    <a:pt x="140" y="186"/>
                  </a:lnTo>
                  <a:lnTo>
                    <a:pt x="110" y="158"/>
                  </a:lnTo>
                  <a:lnTo>
                    <a:pt x="82" y="128"/>
                  </a:lnTo>
                  <a:lnTo>
                    <a:pt x="56" y="94"/>
                  </a:lnTo>
                  <a:lnTo>
                    <a:pt x="34" y="58"/>
                  </a:lnTo>
                  <a:lnTo>
                    <a:pt x="16" y="2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8" name="Freeform 247"/>
            <p:cNvSpPr>
              <a:spLocks/>
            </p:cNvSpPr>
            <p:nvPr/>
          </p:nvSpPr>
          <p:spPr bwMode="auto">
            <a:xfrm>
              <a:off x="4938713" y="4478338"/>
              <a:ext cx="492125" cy="406400"/>
            </a:xfrm>
            <a:custGeom>
              <a:avLst/>
              <a:gdLst>
                <a:gd name="T0" fmla="*/ 20161250 w 310"/>
                <a:gd name="T1" fmla="*/ 0 h 256"/>
                <a:gd name="T2" fmla="*/ 20161250 w 310"/>
                <a:gd name="T3" fmla="*/ 0 h 256"/>
                <a:gd name="T4" fmla="*/ 0 w 310"/>
                <a:gd name="T5" fmla="*/ 5040313 h 256"/>
                <a:gd name="T6" fmla="*/ 0 w 310"/>
                <a:gd name="T7" fmla="*/ 5040313 h 256"/>
                <a:gd name="T8" fmla="*/ 45362813 w 310"/>
                <a:gd name="T9" fmla="*/ 105846563 h 256"/>
                <a:gd name="T10" fmla="*/ 100806250 w 310"/>
                <a:gd name="T11" fmla="*/ 196572188 h 256"/>
                <a:gd name="T12" fmla="*/ 161290000 w 310"/>
                <a:gd name="T13" fmla="*/ 282257500 h 256"/>
                <a:gd name="T14" fmla="*/ 231854375 w 310"/>
                <a:gd name="T15" fmla="*/ 362902500 h 256"/>
                <a:gd name="T16" fmla="*/ 231854375 w 310"/>
                <a:gd name="T17" fmla="*/ 362902500 h 256"/>
                <a:gd name="T18" fmla="*/ 287297813 w 310"/>
                <a:gd name="T19" fmla="*/ 413305625 h 256"/>
                <a:gd name="T20" fmla="*/ 347781563 w 310"/>
                <a:gd name="T21" fmla="*/ 463708750 h 256"/>
                <a:gd name="T22" fmla="*/ 413305625 w 310"/>
                <a:gd name="T23" fmla="*/ 504031250 h 256"/>
                <a:gd name="T24" fmla="*/ 478829688 w 310"/>
                <a:gd name="T25" fmla="*/ 544353750 h 256"/>
                <a:gd name="T26" fmla="*/ 549394063 w 310"/>
                <a:gd name="T27" fmla="*/ 579635938 h 256"/>
                <a:gd name="T28" fmla="*/ 619958438 w 310"/>
                <a:gd name="T29" fmla="*/ 604837500 h 256"/>
                <a:gd name="T30" fmla="*/ 695563125 w 310"/>
                <a:gd name="T31" fmla="*/ 630039063 h 256"/>
                <a:gd name="T32" fmla="*/ 771167813 w 310"/>
                <a:gd name="T33" fmla="*/ 645160000 h 256"/>
                <a:gd name="T34" fmla="*/ 771167813 w 310"/>
                <a:gd name="T35" fmla="*/ 645160000 h 256"/>
                <a:gd name="T36" fmla="*/ 781248438 w 310"/>
                <a:gd name="T37" fmla="*/ 624998750 h 256"/>
                <a:gd name="T38" fmla="*/ 781248438 w 310"/>
                <a:gd name="T39" fmla="*/ 624998750 h 256"/>
                <a:gd name="T40" fmla="*/ 725805000 w 310"/>
                <a:gd name="T41" fmla="*/ 614918125 h 256"/>
                <a:gd name="T42" fmla="*/ 670361563 w 310"/>
                <a:gd name="T43" fmla="*/ 599797188 h 256"/>
                <a:gd name="T44" fmla="*/ 614918125 w 310"/>
                <a:gd name="T45" fmla="*/ 584676250 h 256"/>
                <a:gd name="T46" fmla="*/ 564515000 w 310"/>
                <a:gd name="T47" fmla="*/ 564515000 h 256"/>
                <a:gd name="T48" fmla="*/ 564515000 w 310"/>
                <a:gd name="T49" fmla="*/ 564515000 h 256"/>
                <a:gd name="T50" fmla="*/ 478829688 w 310"/>
                <a:gd name="T51" fmla="*/ 519152188 h 256"/>
                <a:gd name="T52" fmla="*/ 393144375 w 310"/>
                <a:gd name="T53" fmla="*/ 468749063 h 256"/>
                <a:gd name="T54" fmla="*/ 317539688 w 310"/>
                <a:gd name="T55" fmla="*/ 413305625 h 256"/>
                <a:gd name="T56" fmla="*/ 246975313 w 310"/>
                <a:gd name="T57" fmla="*/ 347781563 h 256"/>
                <a:gd name="T58" fmla="*/ 246975313 w 310"/>
                <a:gd name="T59" fmla="*/ 347781563 h 256"/>
                <a:gd name="T60" fmla="*/ 181451250 w 310"/>
                <a:gd name="T61" fmla="*/ 277217188 h 256"/>
                <a:gd name="T62" fmla="*/ 126007813 w 310"/>
                <a:gd name="T63" fmla="*/ 201612500 h 256"/>
                <a:gd name="T64" fmla="*/ 75604688 w 310"/>
                <a:gd name="T65" fmla="*/ 120967500 h 256"/>
                <a:gd name="T66" fmla="*/ 35282188 w 310"/>
                <a:gd name="T67" fmla="*/ 30241875 h 256"/>
                <a:gd name="T68" fmla="*/ 35282188 w 310"/>
                <a:gd name="T69" fmla="*/ 30241875 h 256"/>
                <a:gd name="T70" fmla="*/ 20161250 w 310"/>
                <a:gd name="T71" fmla="*/ 0 h 256"/>
                <a:gd name="T72" fmla="*/ 20161250 w 310"/>
                <a:gd name="T73" fmla="*/ 0 h 25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10" h="256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18" y="42"/>
                  </a:lnTo>
                  <a:lnTo>
                    <a:pt x="40" y="78"/>
                  </a:lnTo>
                  <a:lnTo>
                    <a:pt x="64" y="112"/>
                  </a:lnTo>
                  <a:lnTo>
                    <a:pt x="92" y="144"/>
                  </a:lnTo>
                  <a:lnTo>
                    <a:pt x="114" y="164"/>
                  </a:lnTo>
                  <a:lnTo>
                    <a:pt x="138" y="184"/>
                  </a:lnTo>
                  <a:lnTo>
                    <a:pt x="164" y="200"/>
                  </a:lnTo>
                  <a:lnTo>
                    <a:pt x="190" y="216"/>
                  </a:lnTo>
                  <a:lnTo>
                    <a:pt x="218" y="230"/>
                  </a:lnTo>
                  <a:lnTo>
                    <a:pt x="246" y="240"/>
                  </a:lnTo>
                  <a:lnTo>
                    <a:pt x="276" y="250"/>
                  </a:lnTo>
                  <a:lnTo>
                    <a:pt x="306" y="256"/>
                  </a:lnTo>
                  <a:lnTo>
                    <a:pt x="310" y="248"/>
                  </a:lnTo>
                  <a:lnTo>
                    <a:pt x="288" y="244"/>
                  </a:lnTo>
                  <a:lnTo>
                    <a:pt x="266" y="238"/>
                  </a:lnTo>
                  <a:lnTo>
                    <a:pt x="244" y="232"/>
                  </a:lnTo>
                  <a:lnTo>
                    <a:pt x="224" y="224"/>
                  </a:lnTo>
                  <a:lnTo>
                    <a:pt x="190" y="206"/>
                  </a:lnTo>
                  <a:lnTo>
                    <a:pt x="156" y="186"/>
                  </a:lnTo>
                  <a:lnTo>
                    <a:pt x="126" y="164"/>
                  </a:lnTo>
                  <a:lnTo>
                    <a:pt x="98" y="138"/>
                  </a:lnTo>
                  <a:lnTo>
                    <a:pt x="72" y="110"/>
                  </a:lnTo>
                  <a:lnTo>
                    <a:pt x="50" y="80"/>
                  </a:lnTo>
                  <a:lnTo>
                    <a:pt x="30" y="48"/>
                  </a:lnTo>
                  <a:lnTo>
                    <a:pt x="14" y="1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19" name="Freeform 248"/>
            <p:cNvSpPr>
              <a:spLocks/>
            </p:cNvSpPr>
            <p:nvPr/>
          </p:nvSpPr>
          <p:spPr bwMode="auto">
            <a:xfrm>
              <a:off x="5002213" y="4465638"/>
              <a:ext cx="447675" cy="358775"/>
            </a:xfrm>
            <a:custGeom>
              <a:avLst/>
              <a:gdLst>
                <a:gd name="T0" fmla="*/ 20161250 w 282"/>
                <a:gd name="T1" fmla="*/ 0 h 226"/>
                <a:gd name="T2" fmla="*/ 20161250 w 282"/>
                <a:gd name="T3" fmla="*/ 0 h 226"/>
                <a:gd name="T4" fmla="*/ 0 w 282"/>
                <a:gd name="T5" fmla="*/ 5040313 h 226"/>
                <a:gd name="T6" fmla="*/ 0 w 282"/>
                <a:gd name="T7" fmla="*/ 5040313 h 226"/>
                <a:gd name="T8" fmla="*/ 40322500 w 282"/>
                <a:gd name="T9" fmla="*/ 90725625 h 226"/>
                <a:gd name="T10" fmla="*/ 85685313 w 282"/>
                <a:gd name="T11" fmla="*/ 166330313 h 226"/>
                <a:gd name="T12" fmla="*/ 141128750 w 282"/>
                <a:gd name="T13" fmla="*/ 241935000 h 226"/>
                <a:gd name="T14" fmla="*/ 201612500 w 282"/>
                <a:gd name="T15" fmla="*/ 312499375 h 226"/>
                <a:gd name="T16" fmla="*/ 201612500 w 282"/>
                <a:gd name="T17" fmla="*/ 312499375 h 226"/>
                <a:gd name="T18" fmla="*/ 257055938 w 282"/>
                <a:gd name="T19" fmla="*/ 357862188 h 226"/>
                <a:gd name="T20" fmla="*/ 312499375 w 282"/>
                <a:gd name="T21" fmla="*/ 403225000 h 226"/>
                <a:gd name="T22" fmla="*/ 367942813 w 282"/>
                <a:gd name="T23" fmla="*/ 443547500 h 226"/>
                <a:gd name="T24" fmla="*/ 433466875 w 282"/>
                <a:gd name="T25" fmla="*/ 478829688 h 226"/>
                <a:gd name="T26" fmla="*/ 493950625 w 282"/>
                <a:gd name="T27" fmla="*/ 509071563 h 226"/>
                <a:gd name="T28" fmla="*/ 564515000 w 282"/>
                <a:gd name="T29" fmla="*/ 534273125 h 226"/>
                <a:gd name="T30" fmla="*/ 635079375 w 282"/>
                <a:gd name="T31" fmla="*/ 554434375 h 226"/>
                <a:gd name="T32" fmla="*/ 705643750 w 282"/>
                <a:gd name="T33" fmla="*/ 569555313 h 226"/>
                <a:gd name="T34" fmla="*/ 705643750 w 282"/>
                <a:gd name="T35" fmla="*/ 569555313 h 226"/>
                <a:gd name="T36" fmla="*/ 710684063 w 282"/>
                <a:gd name="T37" fmla="*/ 549394063 h 226"/>
                <a:gd name="T38" fmla="*/ 710684063 w 282"/>
                <a:gd name="T39" fmla="*/ 549394063 h 226"/>
                <a:gd name="T40" fmla="*/ 655240625 w 282"/>
                <a:gd name="T41" fmla="*/ 539313438 h 226"/>
                <a:gd name="T42" fmla="*/ 604837500 w 282"/>
                <a:gd name="T43" fmla="*/ 524192500 h 226"/>
                <a:gd name="T44" fmla="*/ 554434375 w 282"/>
                <a:gd name="T45" fmla="*/ 509071563 h 226"/>
                <a:gd name="T46" fmla="*/ 504031250 w 282"/>
                <a:gd name="T47" fmla="*/ 488910313 h 226"/>
                <a:gd name="T48" fmla="*/ 504031250 w 282"/>
                <a:gd name="T49" fmla="*/ 488910313 h 226"/>
                <a:gd name="T50" fmla="*/ 423386250 w 282"/>
                <a:gd name="T51" fmla="*/ 453628125 h 226"/>
                <a:gd name="T52" fmla="*/ 352821875 w 282"/>
                <a:gd name="T53" fmla="*/ 408265313 h 226"/>
                <a:gd name="T54" fmla="*/ 282257500 w 282"/>
                <a:gd name="T55" fmla="*/ 352821875 h 226"/>
                <a:gd name="T56" fmla="*/ 216733438 w 282"/>
                <a:gd name="T57" fmla="*/ 297378438 h 226"/>
                <a:gd name="T58" fmla="*/ 216733438 w 282"/>
                <a:gd name="T59" fmla="*/ 297378438 h 226"/>
                <a:gd name="T60" fmla="*/ 161290000 w 282"/>
                <a:gd name="T61" fmla="*/ 231854375 h 226"/>
                <a:gd name="T62" fmla="*/ 110886875 w 282"/>
                <a:gd name="T63" fmla="*/ 166330313 h 226"/>
                <a:gd name="T64" fmla="*/ 65524063 w 282"/>
                <a:gd name="T65" fmla="*/ 90725625 h 226"/>
                <a:gd name="T66" fmla="*/ 25201563 w 282"/>
                <a:gd name="T67" fmla="*/ 10080625 h 226"/>
                <a:gd name="T68" fmla="*/ 25201563 w 282"/>
                <a:gd name="T69" fmla="*/ 10080625 h 226"/>
                <a:gd name="T70" fmla="*/ 20161250 w 282"/>
                <a:gd name="T71" fmla="*/ 0 h 226"/>
                <a:gd name="T72" fmla="*/ 20161250 w 282"/>
                <a:gd name="T73" fmla="*/ 0 h 2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282" h="226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16" y="36"/>
                  </a:lnTo>
                  <a:lnTo>
                    <a:pt x="34" y="66"/>
                  </a:lnTo>
                  <a:lnTo>
                    <a:pt x="56" y="96"/>
                  </a:lnTo>
                  <a:lnTo>
                    <a:pt x="80" y="124"/>
                  </a:lnTo>
                  <a:lnTo>
                    <a:pt x="102" y="142"/>
                  </a:lnTo>
                  <a:lnTo>
                    <a:pt x="124" y="160"/>
                  </a:lnTo>
                  <a:lnTo>
                    <a:pt x="146" y="176"/>
                  </a:lnTo>
                  <a:lnTo>
                    <a:pt x="172" y="190"/>
                  </a:lnTo>
                  <a:lnTo>
                    <a:pt x="196" y="202"/>
                  </a:lnTo>
                  <a:lnTo>
                    <a:pt x="224" y="212"/>
                  </a:lnTo>
                  <a:lnTo>
                    <a:pt x="252" y="220"/>
                  </a:lnTo>
                  <a:lnTo>
                    <a:pt x="280" y="226"/>
                  </a:lnTo>
                  <a:lnTo>
                    <a:pt x="282" y="218"/>
                  </a:lnTo>
                  <a:lnTo>
                    <a:pt x="260" y="214"/>
                  </a:lnTo>
                  <a:lnTo>
                    <a:pt x="240" y="208"/>
                  </a:lnTo>
                  <a:lnTo>
                    <a:pt x="220" y="202"/>
                  </a:lnTo>
                  <a:lnTo>
                    <a:pt x="200" y="194"/>
                  </a:lnTo>
                  <a:lnTo>
                    <a:pt x="168" y="180"/>
                  </a:lnTo>
                  <a:lnTo>
                    <a:pt x="140" y="162"/>
                  </a:lnTo>
                  <a:lnTo>
                    <a:pt x="112" y="140"/>
                  </a:lnTo>
                  <a:lnTo>
                    <a:pt x="86" y="118"/>
                  </a:lnTo>
                  <a:lnTo>
                    <a:pt x="64" y="92"/>
                  </a:lnTo>
                  <a:lnTo>
                    <a:pt x="44" y="66"/>
                  </a:lnTo>
                  <a:lnTo>
                    <a:pt x="26" y="36"/>
                  </a:lnTo>
                  <a:lnTo>
                    <a:pt x="10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0" name="Freeform 249"/>
            <p:cNvSpPr>
              <a:spLocks/>
            </p:cNvSpPr>
            <p:nvPr/>
          </p:nvSpPr>
          <p:spPr bwMode="auto">
            <a:xfrm>
              <a:off x="5065713" y="4449763"/>
              <a:ext cx="403225" cy="311150"/>
            </a:xfrm>
            <a:custGeom>
              <a:avLst/>
              <a:gdLst>
                <a:gd name="T0" fmla="*/ 20161250 w 254"/>
                <a:gd name="T1" fmla="*/ 0 h 196"/>
                <a:gd name="T2" fmla="*/ 20161250 w 254"/>
                <a:gd name="T3" fmla="*/ 0 h 196"/>
                <a:gd name="T4" fmla="*/ 0 w 254"/>
                <a:gd name="T5" fmla="*/ 5040313 h 196"/>
                <a:gd name="T6" fmla="*/ 0 w 254"/>
                <a:gd name="T7" fmla="*/ 5040313 h 196"/>
                <a:gd name="T8" fmla="*/ 20161250 w 254"/>
                <a:gd name="T9" fmla="*/ 55443438 h 196"/>
                <a:gd name="T10" fmla="*/ 45362813 w 254"/>
                <a:gd name="T11" fmla="*/ 100806250 h 196"/>
                <a:gd name="T12" fmla="*/ 75604688 w 254"/>
                <a:gd name="T13" fmla="*/ 141128750 h 196"/>
                <a:gd name="T14" fmla="*/ 105846563 w 254"/>
                <a:gd name="T15" fmla="*/ 186491563 h 196"/>
                <a:gd name="T16" fmla="*/ 136088438 w 254"/>
                <a:gd name="T17" fmla="*/ 226814063 h 196"/>
                <a:gd name="T18" fmla="*/ 171370625 w 254"/>
                <a:gd name="T19" fmla="*/ 262096250 h 196"/>
                <a:gd name="T20" fmla="*/ 211693125 w 254"/>
                <a:gd name="T21" fmla="*/ 297378438 h 196"/>
                <a:gd name="T22" fmla="*/ 252015625 w 254"/>
                <a:gd name="T23" fmla="*/ 332660625 h 196"/>
                <a:gd name="T24" fmla="*/ 292338125 w 254"/>
                <a:gd name="T25" fmla="*/ 362902500 h 196"/>
                <a:gd name="T26" fmla="*/ 332660625 w 254"/>
                <a:gd name="T27" fmla="*/ 388104063 h 196"/>
                <a:gd name="T28" fmla="*/ 383063750 w 254"/>
                <a:gd name="T29" fmla="*/ 413305625 h 196"/>
                <a:gd name="T30" fmla="*/ 428426563 w 254"/>
                <a:gd name="T31" fmla="*/ 438507188 h 196"/>
                <a:gd name="T32" fmla="*/ 478829688 w 254"/>
                <a:gd name="T33" fmla="*/ 458668438 h 196"/>
                <a:gd name="T34" fmla="*/ 529232813 w 254"/>
                <a:gd name="T35" fmla="*/ 473789375 h 196"/>
                <a:gd name="T36" fmla="*/ 579635938 w 254"/>
                <a:gd name="T37" fmla="*/ 483870000 h 196"/>
                <a:gd name="T38" fmla="*/ 630039063 w 254"/>
                <a:gd name="T39" fmla="*/ 493950625 h 196"/>
                <a:gd name="T40" fmla="*/ 630039063 w 254"/>
                <a:gd name="T41" fmla="*/ 493950625 h 196"/>
                <a:gd name="T42" fmla="*/ 640119688 w 254"/>
                <a:gd name="T43" fmla="*/ 473789375 h 196"/>
                <a:gd name="T44" fmla="*/ 640119688 w 254"/>
                <a:gd name="T45" fmla="*/ 473789375 h 196"/>
                <a:gd name="T46" fmla="*/ 584676250 w 254"/>
                <a:gd name="T47" fmla="*/ 468749063 h 196"/>
                <a:gd name="T48" fmla="*/ 539313438 w 254"/>
                <a:gd name="T49" fmla="*/ 453628125 h 196"/>
                <a:gd name="T50" fmla="*/ 488910313 w 254"/>
                <a:gd name="T51" fmla="*/ 438507188 h 196"/>
                <a:gd name="T52" fmla="*/ 443547500 w 254"/>
                <a:gd name="T53" fmla="*/ 423386250 h 196"/>
                <a:gd name="T54" fmla="*/ 443547500 w 254"/>
                <a:gd name="T55" fmla="*/ 423386250 h 196"/>
                <a:gd name="T56" fmla="*/ 372983125 w 254"/>
                <a:gd name="T57" fmla="*/ 388104063 h 196"/>
                <a:gd name="T58" fmla="*/ 307459063 w 254"/>
                <a:gd name="T59" fmla="*/ 347781563 h 196"/>
                <a:gd name="T60" fmla="*/ 246975313 w 254"/>
                <a:gd name="T61" fmla="*/ 302418750 h 196"/>
                <a:gd name="T62" fmla="*/ 186491563 w 254"/>
                <a:gd name="T63" fmla="*/ 252015625 h 196"/>
                <a:gd name="T64" fmla="*/ 186491563 w 254"/>
                <a:gd name="T65" fmla="*/ 252015625 h 196"/>
                <a:gd name="T66" fmla="*/ 136088438 w 254"/>
                <a:gd name="T67" fmla="*/ 196572188 h 196"/>
                <a:gd name="T68" fmla="*/ 90725625 w 254"/>
                <a:gd name="T69" fmla="*/ 136088438 h 196"/>
                <a:gd name="T70" fmla="*/ 50403125 w 254"/>
                <a:gd name="T71" fmla="*/ 70564375 h 196"/>
                <a:gd name="T72" fmla="*/ 20161250 w 254"/>
                <a:gd name="T73" fmla="*/ 0 h 196"/>
                <a:gd name="T74" fmla="*/ 20161250 w 254"/>
                <a:gd name="T75" fmla="*/ 0 h 19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254" h="196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8" y="22"/>
                  </a:lnTo>
                  <a:lnTo>
                    <a:pt x="18" y="40"/>
                  </a:lnTo>
                  <a:lnTo>
                    <a:pt x="30" y="56"/>
                  </a:lnTo>
                  <a:lnTo>
                    <a:pt x="42" y="74"/>
                  </a:lnTo>
                  <a:lnTo>
                    <a:pt x="54" y="90"/>
                  </a:lnTo>
                  <a:lnTo>
                    <a:pt x="68" y="104"/>
                  </a:lnTo>
                  <a:lnTo>
                    <a:pt x="84" y="118"/>
                  </a:lnTo>
                  <a:lnTo>
                    <a:pt x="100" y="132"/>
                  </a:lnTo>
                  <a:lnTo>
                    <a:pt x="116" y="144"/>
                  </a:lnTo>
                  <a:lnTo>
                    <a:pt x="132" y="154"/>
                  </a:lnTo>
                  <a:lnTo>
                    <a:pt x="152" y="164"/>
                  </a:lnTo>
                  <a:lnTo>
                    <a:pt x="170" y="174"/>
                  </a:lnTo>
                  <a:lnTo>
                    <a:pt x="190" y="182"/>
                  </a:lnTo>
                  <a:lnTo>
                    <a:pt x="210" y="188"/>
                  </a:lnTo>
                  <a:lnTo>
                    <a:pt x="230" y="192"/>
                  </a:lnTo>
                  <a:lnTo>
                    <a:pt x="250" y="196"/>
                  </a:lnTo>
                  <a:lnTo>
                    <a:pt x="254" y="188"/>
                  </a:lnTo>
                  <a:lnTo>
                    <a:pt x="232" y="186"/>
                  </a:lnTo>
                  <a:lnTo>
                    <a:pt x="214" y="180"/>
                  </a:lnTo>
                  <a:lnTo>
                    <a:pt x="194" y="174"/>
                  </a:lnTo>
                  <a:lnTo>
                    <a:pt x="176" y="168"/>
                  </a:lnTo>
                  <a:lnTo>
                    <a:pt x="148" y="154"/>
                  </a:lnTo>
                  <a:lnTo>
                    <a:pt x="122" y="138"/>
                  </a:lnTo>
                  <a:lnTo>
                    <a:pt x="98" y="120"/>
                  </a:lnTo>
                  <a:lnTo>
                    <a:pt x="74" y="100"/>
                  </a:lnTo>
                  <a:lnTo>
                    <a:pt x="54" y="78"/>
                  </a:lnTo>
                  <a:lnTo>
                    <a:pt x="36" y="54"/>
                  </a:lnTo>
                  <a:lnTo>
                    <a:pt x="20" y="28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1" name="Freeform 250"/>
            <p:cNvSpPr>
              <a:spLocks/>
            </p:cNvSpPr>
            <p:nvPr/>
          </p:nvSpPr>
          <p:spPr bwMode="auto">
            <a:xfrm>
              <a:off x="5126038" y="4433888"/>
              <a:ext cx="355600" cy="266700"/>
            </a:xfrm>
            <a:custGeom>
              <a:avLst/>
              <a:gdLst>
                <a:gd name="T0" fmla="*/ 20161250 w 224"/>
                <a:gd name="T1" fmla="*/ 0 h 168"/>
                <a:gd name="T2" fmla="*/ 20161250 w 224"/>
                <a:gd name="T3" fmla="*/ 0 h 168"/>
                <a:gd name="T4" fmla="*/ 0 w 224"/>
                <a:gd name="T5" fmla="*/ 5040313 h 168"/>
                <a:gd name="T6" fmla="*/ 0 w 224"/>
                <a:gd name="T7" fmla="*/ 5040313 h 168"/>
                <a:gd name="T8" fmla="*/ 30241875 w 224"/>
                <a:gd name="T9" fmla="*/ 65524063 h 168"/>
                <a:gd name="T10" fmla="*/ 65524063 w 224"/>
                <a:gd name="T11" fmla="*/ 120967500 h 168"/>
                <a:gd name="T12" fmla="*/ 105846563 w 224"/>
                <a:gd name="T13" fmla="*/ 171370625 h 168"/>
                <a:gd name="T14" fmla="*/ 151209375 w 224"/>
                <a:gd name="T15" fmla="*/ 221773750 h 168"/>
                <a:gd name="T16" fmla="*/ 151209375 w 224"/>
                <a:gd name="T17" fmla="*/ 221773750 h 168"/>
                <a:gd name="T18" fmla="*/ 191531875 w 224"/>
                <a:gd name="T19" fmla="*/ 257055938 h 168"/>
                <a:gd name="T20" fmla="*/ 236894688 w 224"/>
                <a:gd name="T21" fmla="*/ 292338125 h 168"/>
                <a:gd name="T22" fmla="*/ 287297813 w 224"/>
                <a:gd name="T23" fmla="*/ 327620313 h 168"/>
                <a:gd name="T24" fmla="*/ 337700938 w 224"/>
                <a:gd name="T25" fmla="*/ 352821875 h 168"/>
                <a:gd name="T26" fmla="*/ 388104063 w 224"/>
                <a:gd name="T27" fmla="*/ 378023438 h 168"/>
                <a:gd name="T28" fmla="*/ 443547500 w 224"/>
                <a:gd name="T29" fmla="*/ 398184688 h 168"/>
                <a:gd name="T30" fmla="*/ 504031250 w 224"/>
                <a:gd name="T31" fmla="*/ 413305625 h 168"/>
                <a:gd name="T32" fmla="*/ 559474688 w 224"/>
                <a:gd name="T33" fmla="*/ 423386250 h 168"/>
                <a:gd name="T34" fmla="*/ 559474688 w 224"/>
                <a:gd name="T35" fmla="*/ 423386250 h 168"/>
                <a:gd name="T36" fmla="*/ 564515000 w 224"/>
                <a:gd name="T37" fmla="*/ 403225000 h 168"/>
                <a:gd name="T38" fmla="*/ 564515000 w 224"/>
                <a:gd name="T39" fmla="*/ 403225000 h 168"/>
                <a:gd name="T40" fmla="*/ 519152188 w 224"/>
                <a:gd name="T41" fmla="*/ 393144375 h 168"/>
                <a:gd name="T42" fmla="*/ 473789375 w 224"/>
                <a:gd name="T43" fmla="*/ 383063750 h 168"/>
                <a:gd name="T44" fmla="*/ 428426563 w 224"/>
                <a:gd name="T45" fmla="*/ 372983125 h 168"/>
                <a:gd name="T46" fmla="*/ 383063750 w 224"/>
                <a:gd name="T47" fmla="*/ 352821875 h 168"/>
                <a:gd name="T48" fmla="*/ 383063750 w 224"/>
                <a:gd name="T49" fmla="*/ 352821875 h 168"/>
                <a:gd name="T50" fmla="*/ 322580000 w 224"/>
                <a:gd name="T51" fmla="*/ 322580000 h 168"/>
                <a:gd name="T52" fmla="*/ 267136563 w 224"/>
                <a:gd name="T53" fmla="*/ 292338125 h 168"/>
                <a:gd name="T54" fmla="*/ 211693125 w 224"/>
                <a:gd name="T55" fmla="*/ 252015625 h 168"/>
                <a:gd name="T56" fmla="*/ 166330313 w 224"/>
                <a:gd name="T57" fmla="*/ 206652813 h 168"/>
                <a:gd name="T58" fmla="*/ 166330313 w 224"/>
                <a:gd name="T59" fmla="*/ 206652813 h 168"/>
                <a:gd name="T60" fmla="*/ 120967500 w 224"/>
                <a:gd name="T61" fmla="*/ 156249688 h 168"/>
                <a:gd name="T62" fmla="*/ 85685313 w 224"/>
                <a:gd name="T63" fmla="*/ 110886875 h 168"/>
                <a:gd name="T64" fmla="*/ 50403125 w 224"/>
                <a:gd name="T65" fmla="*/ 55443438 h 168"/>
                <a:gd name="T66" fmla="*/ 20161250 w 224"/>
                <a:gd name="T67" fmla="*/ 0 h 168"/>
                <a:gd name="T68" fmla="*/ 20161250 w 224"/>
                <a:gd name="T69" fmla="*/ 0 h 168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224" h="168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12" y="26"/>
                  </a:lnTo>
                  <a:lnTo>
                    <a:pt x="26" y="48"/>
                  </a:lnTo>
                  <a:lnTo>
                    <a:pt x="42" y="68"/>
                  </a:lnTo>
                  <a:lnTo>
                    <a:pt x="60" y="88"/>
                  </a:lnTo>
                  <a:lnTo>
                    <a:pt x="76" y="102"/>
                  </a:lnTo>
                  <a:lnTo>
                    <a:pt x="94" y="116"/>
                  </a:lnTo>
                  <a:lnTo>
                    <a:pt x="114" y="130"/>
                  </a:lnTo>
                  <a:lnTo>
                    <a:pt x="134" y="140"/>
                  </a:lnTo>
                  <a:lnTo>
                    <a:pt x="154" y="150"/>
                  </a:lnTo>
                  <a:lnTo>
                    <a:pt x="176" y="158"/>
                  </a:lnTo>
                  <a:lnTo>
                    <a:pt x="200" y="164"/>
                  </a:lnTo>
                  <a:lnTo>
                    <a:pt x="222" y="168"/>
                  </a:lnTo>
                  <a:lnTo>
                    <a:pt x="224" y="160"/>
                  </a:lnTo>
                  <a:lnTo>
                    <a:pt x="206" y="156"/>
                  </a:lnTo>
                  <a:lnTo>
                    <a:pt x="188" y="152"/>
                  </a:lnTo>
                  <a:lnTo>
                    <a:pt x="170" y="148"/>
                  </a:lnTo>
                  <a:lnTo>
                    <a:pt x="152" y="140"/>
                  </a:lnTo>
                  <a:lnTo>
                    <a:pt x="128" y="128"/>
                  </a:lnTo>
                  <a:lnTo>
                    <a:pt x="106" y="116"/>
                  </a:lnTo>
                  <a:lnTo>
                    <a:pt x="84" y="100"/>
                  </a:lnTo>
                  <a:lnTo>
                    <a:pt x="66" y="82"/>
                  </a:lnTo>
                  <a:lnTo>
                    <a:pt x="48" y="62"/>
                  </a:lnTo>
                  <a:lnTo>
                    <a:pt x="34" y="44"/>
                  </a:lnTo>
                  <a:lnTo>
                    <a:pt x="20" y="22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2" name="Freeform 251"/>
            <p:cNvSpPr>
              <a:spLocks/>
            </p:cNvSpPr>
            <p:nvPr/>
          </p:nvSpPr>
          <p:spPr bwMode="auto">
            <a:xfrm>
              <a:off x="5189538" y="4411663"/>
              <a:ext cx="307975" cy="225425"/>
            </a:xfrm>
            <a:custGeom>
              <a:avLst/>
              <a:gdLst>
                <a:gd name="T0" fmla="*/ 15120938 w 194"/>
                <a:gd name="T1" fmla="*/ 0 h 142"/>
                <a:gd name="T2" fmla="*/ 15120938 w 194"/>
                <a:gd name="T3" fmla="*/ 0 h 142"/>
                <a:gd name="T4" fmla="*/ 0 w 194"/>
                <a:gd name="T5" fmla="*/ 10080625 h 142"/>
                <a:gd name="T6" fmla="*/ 0 w 194"/>
                <a:gd name="T7" fmla="*/ 10080625 h 142"/>
                <a:gd name="T8" fmla="*/ 35282188 w 194"/>
                <a:gd name="T9" fmla="*/ 75604688 h 142"/>
                <a:gd name="T10" fmla="*/ 80645000 w 194"/>
                <a:gd name="T11" fmla="*/ 141128750 h 142"/>
                <a:gd name="T12" fmla="*/ 131048125 w 194"/>
                <a:gd name="T13" fmla="*/ 196572188 h 142"/>
                <a:gd name="T14" fmla="*/ 191531875 w 194"/>
                <a:gd name="T15" fmla="*/ 246975313 h 142"/>
                <a:gd name="T16" fmla="*/ 257055938 w 194"/>
                <a:gd name="T17" fmla="*/ 287297813 h 142"/>
                <a:gd name="T18" fmla="*/ 327620313 w 194"/>
                <a:gd name="T19" fmla="*/ 322580000 h 142"/>
                <a:gd name="T20" fmla="*/ 403225000 w 194"/>
                <a:gd name="T21" fmla="*/ 342741250 h 142"/>
                <a:gd name="T22" fmla="*/ 483870000 w 194"/>
                <a:gd name="T23" fmla="*/ 357862188 h 142"/>
                <a:gd name="T24" fmla="*/ 483870000 w 194"/>
                <a:gd name="T25" fmla="*/ 357862188 h 142"/>
                <a:gd name="T26" fmla="*/ 488910313 w 194"/>
                <a:gd name="T27" fmla="*/ 337700938 h 142"/>
                <a:gd name="T28" fmla="*/ 488910313 w 194"/>
                <a:gd name="T29" fmla="*/ 337700938 h 142"/>
                <a:gd name="T30" fmla="*/ 433466875 w 194"/>
                <a:gd name="T31" fmla="*/ 332660625 h 142"/>
                <a:gd name="T32" fmla="*/ 388104063 w 194"/>
                <a:gd name="T33" fmla="*/ 317539688 h 142"/>
                <a:gd name="T34" fmla="*/ 337700938 w 194"/>
                <a:gd name="T35" fmla="*/ 302418750 h 142"/>
                <a:gd name="T36" fmla="*/ 292338125 w 194"/>
                <a:gd name="T37" fmla="*/ 282257500 h 142"/>
                <a:gd name="T38" fmla="*/ 252015625 w 194"/>
                <a:gd name="T39" fmla="*/ 257055938 h 142"/>
                <a:gd name="T40" fmla="*/ 211693125 w 194"/>
                <a:gd name="T41" fmla="*/ 231854375 h 142"/>
                <a:gd name="T42" fmla="*/ 171370625 w 194"/>
                <a:gd name="T43" fmla="*/ 201612500 h 142"/>
                <a:gd name="T44" fmla="*/ 136088438 w 194"/>
                <a:gd name="T45" fmla="*/ 171370625 h 142"/>
                <a:gd name="T46" fmla="*/ 136088438 w 194"/>
                <a:gd name="T47" fmla="*/ 171370625 h 142"/>
                <a:gd name="T48" fmla="*/ 100806250 w 194"/>
                <a:gd name="T49" fmla="*/ 131048125 h 142"/>
                <a:gd name="T50" fmla="*/ 70564375 w 194"/>
                <a:gd name="T51" fmla="*/ 90725625 h 142"/>
                <a:gd name="T52" fmla="*/ 40322500 w 194"/>
                <a:gd name="T53" fmla="*/ 45362813 h 142"/>
                <a:gd name="T54" fmla="*/ 15120938 w 194"/>
                <a:gd name="T55" fmla="*/ 0 h 142"/>
                <a:gd name="T56" fmla="*/ 15120938 w 194"/>
                <a:gd name="T57" fmla="*/ 0 h 142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0" t="0" r="r" b="b"/>
              <a:pathLst>
                <a:path w="194" h="142">
                  <a:moveTo>
                    <a:pt x="6" y="0"/>
                  </a:moveTo>
                  <a:lnTo>
                    <a:pt x="6" y="0"/>
                  </a:lnTo>
                  <a:lnTo>
                    <a:pt x="0" y="4"/>
                  </a:lnTo>
                  <a:lnTo>
                    <a:pt x="14" y="30"/>
                  </a:lnTo>
                  <a:lnTo>
                    <a:pt x="32" y="56"/>
                  </a:lnTo>
                  <a:lnTo>
                    <a:pt x="52" y="78"/>
                  </a:lnTo>
                  <a:lnTo>
                    <a:pt x="76" y="98"/>
                  </a:lnTo>
                  <a:lnTo>
                    <a:pt x="102" y="114"/>
                  </a:lnTo>
                  <a:lnTo>
                    <a:pt x="130" y="128"/>
                  </a:lnTo>
                  <a:lnTo>
                    <a:pt x="160" y="136"/>
                  </a:lnTo>
                  <a:lnTo>
                    <a:pt x="192" y="142"/>
                  </a:lnTo>
                  <a:lnTo>
                    <a:pt x="194" y="134"/>
                  </a:lnTo>
                  <a:lnTo>
                    <a:pt x="172" y="132"/>
                  </a:lnTo>
                  <a:lnTo>
                    <a:pt x="154" y="126"/>
                  </a:lnTo>
                  <a:lnTo>
                    <a:pt x="134" y="120"/>
                  </a:lnTo>
                  <a:lnTo>
                    <a:pt x="116" y="112"/>
                  </a:lnTo>
                  <a:lnTo>
                    <a:pt x="100" y="102"/>
                  </a:lnTo>
                  <a:lnTo>
                    <a:pt x="84" y="92"/>
                  </a:lnTo>
                  <a:lnTo>
                    <a:pt x="68" y="80"/>
                  </a:lnTo>
                  <a:lnTo>
                    <a:pt x="54" y="68"/>
                  </a:lnTo>
                  <a:lnTo>
                    <a:pt x="40" y="52"/>
                  </a:lnTo>
                  <a:lnTo>
                    <a:pt x="28" y="36"/>
                  </a:lnTo>
                  <a:lnTo>
                    <a:pt x="16" y="18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3" name="Freeform 252"/>
            <p:cNvSpPr>
              <a:spLocks/>
            </p:cNvSpPr>
            <p:nvPr/>
          </p:nvSpPr>
          <p:spPr bwMode="auto">
            <a:xfrm>
              <a:off x="5249863" y="4392613"/>
              <a:ext cx="257175" cy="184150"/>
            </a:xfrm>
            <a:custGeom>
              <a:avLst/>
              <a:gdLst>
                <a:gd name="T0" fmla="*/ 15120938 w 162"/>
                <a:gd name="T1" fmla="*/ 0 h 116"/>
                <a:gd name="T2" fmla="*/ 15120938 w 162"/>
                <a:gd name="T3" fmla="*/ 0 h 116"/>
                <a:gd name="T4" fmla="*/ 0 w 162"/>
                <a:gd name="T5" fmla="*/ 5040313 h 116"/>
                <a:gd name="T6" fmla="*/ 0 w 162"/>
                <a:gd name="T7" fmla="*/ 5040313 h 116"/>
                <a:gd name="T8" fmla="*/ 20161250 w 162"/>
                <a:gd name="T9" fmla="*/ 45362813 h 116"/>
                <a:gd name="T10" fmla="*/ 40322500 w 162"/>
                <a:gd name="T11" fmla="*/ 80645000 h 116"/>
                <a:gd name="T12" fmla="*/ 65524063 w 162"/>
                <a:gd name="T13" fmla="*/ 110886875 h 116"/>
                <a:gd name="T14" fmla="*/ 95765938 w 162"/>
                <a:gd name="T15" fmla="*/ 141128750 h 116"/>
                <a:gd name="T16" fmla="*/ 95765938 w 162"/>
                <a:gd name="T17" fmla="*/ 141128750 h 116"/>
                <a:gd name="T18" fmla="*/ 126007813 w 162"/>
                <a:gd name="T19" fmla="*/ 171370625 h 116"/>
                <a:gd name="T20" fmla="*/ 161290000 w 162"/>
                <a:gd name="T21" fmla="*/ 196572188 h 116"/>
                <a:gd name="T22" fmla="*/ 196572188 w 162"/>
                <a:gd name="T23" fmla="*/ 221773750 h 116"/>
                <a:gd name="T24" fmla="*/ 236894688 w 162"/>
                <a:gd name="T25" fmla="*/ 241935000 h 116"/>
                <a:gd name="T26" fmla="*/ 277217188 w 162"/>
                <a:gd name="T27" fmla="*/ 257055938 h 116"/>
                <a:gd name="T28" fmla="*/ 317539688 w 162"/>
                <a:gd name="T29" fmla="*/ 272176875 h 116"/>
                <a:gd name="T30" fmla="*/ 362902500 w 162"/>
                <a:gd name="T31" fmla="*/ 282257500 h 116"/>
                <a:gd name="T32" fmla="*/ 403225000 w 162"/>
                <a:gd name="T33" fmla="*/ 292338125 h 116"/>
                <a:gd name="T34" fmla="*/ 403225000 w 162"/>
                <a:gd name="T35" fmla="*/ 292338125 h 116"/>
                <a:gd name="T36" fmla="*/ 408265313 w 162"/>
                <a:gd name="T37" fmla="*/ 272176875 h 116"/>
                <a:gd name="T38" fmla="*/ 408265313 w 162"/>
                <a:gd name="T39" fmla="*/ 272176875 h 116"/>
                <a:gd name="T40" fmla="*/ 362902500 w 162"/>
                <a:gd name="T41" fmla="*/ 262096250 h 116"/>
                <a:gd name="T42" fmla="*/ 322580000 w 162"/>
                <a:gd name="T43" fmla="*/ 252015625 h 116"/>
                <a:gd name="T44" fmla="*/ 282257500 w 162"/>
                <a:gd name="T45" fmla="*/ 241935000 h 116"/>
                <a:gd name="T46" fmla="*/ 246975313 w 162"/>
                <a:gd name="T47" fmla="*/ 221773750 h 116"/>
                <a:gd name="T48" fmla="*/ 206652813 w 162"/>
                <a:gd name="T49" fmla="*/ 201612500 h 116"/>
                <a:gd name="T50" fmla="*/ 171370625 w 162"/>
                <a:gd name="T51" fmla="*/ 181451250 h 116"/>
                <a:gd name="T52" fmla="*/ 141128750 w 162"/>
                <a:gd name="T53" fmla="*/ 156249688 h 116"/>
                <a:gd name="T54" fmla="*/ 110886875 w 162"/>
                <a:gd name="T55" fmla="*/ 126007813 h 116"/>
                <a:gd name="T56" fmla="*/ 110886875 w 162"/>
                <a:gd name="T57" fmla="*/ 126007813 h 116"/>
                <a:gd name="T58" fmla="*/ 85685313 w 162"/>
                <a:gd name="T59" fmla="*/ 100806250 h 116"/>
                <a:gd name="T60" fmla="*/ 60483750 w 162"/>
                <a:gd name="T61" fmla="*/ 65524063 h 116"/>
                <a:gd name="T62" fmla="*/ 35282188 w 162"/>
                <a:gd name="T63" fmla="*/ 35282188 h 116"/>
                <a:gd name="T64" fmla="*/ 15120938 w 162"/>
                <a:gd name="T65" fmla="*/ 0 h 116"/>
                <a:gd name="T66" fmla="*/ 15120938 w 162"/>
                <a:gd name="T67" fmla="*/ 0 h 11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162" h="116">
                  <a:moveTo>
                    <a:pt x="6" y="0"/>
                  </a:moveTo>
                  <a:lnTo>
                    <a:pt x="6" y="0"/>
                  </a:lnTo>
                  <a:lnTo>
                    <a:pt x="0" y="2"/>
                  </a:lnTo>
                  <a:lnTo>
                    <a:pt x="8" y="18"/>
                  </a:lnTo>
                  <a:lnTo>
                    <a:pt x="16" y="32"/>
                  </a:lnTo>
                  <a:lnTo>
                    <a:pt x="26" y="44"/>
                  </a:lnTo>
                  <a:lnTo>
                    <a:pt x="38" y="56"/>
                  </a:lnTo>
                  <a:lnTo>
                    <a:pt x="50" y="68"/>
                  </a:lnTo>
                  <a:lnTo>
                    <a:pt x="64" y="78"/>
                  </a:lnTo>
                  <a:lnTo>
                    <a:pt x="78" y="88"/>
                  </a:lnTo>
                  <a:lnTo>
                    <a:pt x="94" y="96"/>
                  </a:lnTo>
                  <a:lnTo>
                    <a:pt x="110" y="102"/>
                  </a:lnTo>
                  <a:lnTo>
                    <a:pt x="126" y="108"/>
                  </a:lnTo>
                  <a:lnTo>
                    <a:pt x="144" y="112"/>
                  </a:lnTo>
                  <a:lnTo>
                    <a:pt x="160" y="116"/>
                  </a:lnTo>
                  <a:lnTo>
                    <a:pt x="162" y="108"/>
                  </a:lnTo>
                  <a:lnTo>
                    <a:pt x="144" y="104"/>
                  </a:lnTo>
                  <a:lnTo>
                    <a:pt x="128" y="100"/>
                  </a:lnTo>
                  <a:lnTo>
                    <a:pt x="112" y="96"/>
                  </a:lnTo>
                  <a:lnTo>
                    <a:pt x="98" y="88"/>
                  </a:lnTo>
                  <a:lnTo>
                    <a:pt x="82" y="80"/>
                  </a:lnTo>
                  <a:lnTo>
                    <a:pt x="68" y="72"/>
                  </a:lnTo>
                  <a:lnTo>
                    <a:pt x="56" y="62"/>
                  </a:lnTo>
                  <a:lnTo>
                    <a:pt x="44" y="50"/>
                  </a:lnTo>
                  <a:lnTo>
                    <a:pt x="34" y="40"/>
                  </a:lnTo>
                  <a:lnTo>
                    <a:pt x="24" y="26"/>
                  </a:lnTo>
                  <a:lnTo>
                    <a:pt x="14" y="14"/>
                  </a:lnTo>
                  <a:lnTo>
                    <a:pt x="6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4" name="Freeform 253"/>
            <p:cNvSpPr>
              <a:spLocks/>
            </p:cNvSpPr>
            <p:nvPr/>
          </p:nvSpPr>
          <p:spPr bwMode="auto">
            <a:xfrm>
              <a:off x="5307013" y="4367213"/>
              <a:ext cx="209550" cy="146050"/>
            </a:xfrm>
            <a:custGeom>
              <a:avLst/>
              <a:gdLst>
                <a:gd name="T0" fmla="*/ 20161250 w 132"/>
                <a:gd name="T1" fmla="*/ 0 h 92"/>
                <a:gd name="T2" fmla="*/ 20161250 w 132"/>
                <a:gd name="T3" fmla="*/ 0 h 92"/>
                <a:gd name="T4" fmla="*/ 0 w 132"/>
                <a:gd name="T5" fmla="*/ 10080625 h 92"/>
                <a:gd name="T6" fmla="*/ 0 w 132"/>
                <a:gd name="T7" fmla="*/ 10080625 h 92"/>
                <a:gd name="T8" fmla="*/ 30241875 w 132"/>
                <a:gd name="T9" fmla="*/ 55443438 h 92"/>
                <a:gd name="T10" fmla="*/ 60483750 w 132"/>
                <a:gd name="T11" fmla="*/ 95765938 h 92"/>
                <a:gd name="T12" fmla="*/ 95765938 w 132"/>
                <a:gd name="T13" fmla="*/ 131048125 h 92"/>
                <a:gd name="T14" fmla="*/ 136088438 w 132"/>
                <a:gd name="T15" fmla="*/ 161290000 h 92"/>
                <a:gd name="T16" fmla="*/ 181451250 w 132"/>
                <a:gd name="T17" fmla="*/ 186491563 h 92"/>
                <a:gd name="T18" fmla="*/ 226814063 w 132"/>
                <a:gd name="T19" fmla="*/ 206652813 h 92"/>
                <a:gd name="T20" fmla="*/ 277217188 w 132"/>
                <a:gd name="T21" fmla="*/ 221773750 h 92"/>
                <a:gd name="T22" fmla="*/ 327620313 w 132"/>
                <a:gd name="T23" fmla="*/ 231854375 h 92"/>
                <a:gd name="T24" fmla="*/ 327620313 w 132"/>
                <a:gd name="T25" fmla="*/ 231854375 h 92"/>
                <a:gd name="T26" fmla="*/ 332660625 w 132"/>
                <a:gd name="T27" fmla="*/ 211693125 h 92"/>
                <a:gd name="T28" fmla="*/ 332660625 w 132"/>
                <a:gd name="T29" fmla="*/ 211693125 h 92"/>
                <a:gd name="T30" fmla="*/ 297378438 w 132"/>
                <a:gd name="T31" fmla="*/ 206652813 h 92"/>
                <a:gd name="T32" fmla="*/ 262096250 w 132"/>
                <a:gd name="T33" fmla="*/ 196572188 h 92"/>
                <a:gd name="T34" fmla="*/ 201612500 w 132"/>
                <a:gd name="T35" fmla="*/ 176410938 h 92"/>
                <a:gd name="T36" fmla="*/ 141128750 w 132"/>
                <a:gd name="T37" fmla="*/ 141128750 h 92"/>
                <a:gd name="T38" fmla="*/ 90725625 w 132"/>
                <a:gd name="T39" fmla="*/ 95765938 h 92"/>
                <a:gd name="T40" fmla="*/ 90725625 w 132"/>
                <a:gd name="T41" fmla="*/ 95765938 h 92"/>
                <a:gd name="T42" fmla="*/ 50403125 w 132"/>
                <a:gd name="T43" fmla="*/ 50403125 h 92"/>
                <a:gd name="T44" fmla="*/ 20161250 w 132"/>
                <a:gd name="T45" fmla="*/ 0 h 92"/>
                <a:gd name="T46" fmla="*/ 20161250 w 132"/>
                <a:gd name="T47" fmla="*/ 0 h 92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132" h="92">
                  <a:moveTo>
                    <a:pt x="8" y="0"/>
                  </a:moveTo>
                  <a:lnTo>
                    <a:pt x="8" y="0"/>
                  </a:lnTo>
                  <a:lnTo>
                    <a:pt x="0" y="4"/>
                  </a:lnTo>
                  <a:lnTo>
                    <a:pt x="12" y="22"/>
                  </a:lnTo>
                  <a:lnTo>
                    <a:pt x="24" y="38"/>
                  </a:lnTo>
                  <a:lnTo>
                    <a:pt x="38" y="52"/>
                  </a:lnTo>
                  <a:lnTo>
                    <a:pt x="54" y="64"/>
                  </a:lnTo>
                  <a:lnTo>
                    <a:pt x="72" y="74"/>
                  </a:lnTo>
                  <a:lnTo>
                    <a:pt x="90" y="82"/>
                  </a:lnTo>
                  <a:lnTo>
                    <a:pt x="110" y="88"/>
                  </a:lnTo>
                  <a:lnTo>
                    <a:pt x="130" y="92"/>
                  </a:lnTo>
                  <a:lnTo>
                    <a:pt x="132" y="84"/>
                  </a:lnTo>
                  <a:lnTo>
                    <a:pt x="118" y="82"/>
                  </a:lnTo>
                  <a:lnTo>
                    <a:pt x="104" y="78"/>
                  </a:lnTo>
                  <a:lnTo>
                    <a:pt x="80" y="70"/>
                  </a:lnTo>
                  <a:lnTo>
                    <a:pt x="56" y="56"/>
                  </a:lnTo>
                  <a:lnTo>
                    <a:pt x="36" y="38"/>
                  </a:lnTo>
                  <a:lnTo>
                    <a:pt x="20" y="20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5" name="Freeform 254"/>
            <p:cNvSpPr>
              <a:spLocks/>
            </p:cNvSpPr>
            <p:nvPr/>
          </p:nvSpPr>
          <p:spPr bwMode="auto">
            <a:xfrm>
              <a:off x="5367338" y="4341813"/>
              <a:ext cx="155575" cy="107950"/>
            </a:xfrm>
            <a:custGeom>
              <a:avLst/>
              <a:gdLst>
                <a:gd name="T0" fmla="*/ 20161250 w 98"/>
                <a:gd name="T1" fmla="*/ 0 h 68"/>
                <a:gd name="T2" fmla="*/ 20161250 w 98"/>
                <a:gd name="T3" fmla="*/ 0 h 68"/>
                <a:gd name="T4" fmla="*/ 0 w 98"/>
                <a:gd name="T5" fmla="*/ 10080625 h 68"/>
                <a:gd name="T6" fmla="*/ 0 w 98"/>
                <a:gd name="T7" fmla="*/ 10080625 h 68"/>
                <a:gd name="T8" fmla="*/ 20161250 w 98"/>
                <a:gd name="T9" fmla="*/ 40322500 h 68"/>
                <a:gd name="T10" fmla="*/ 45362813 w 98"/>
                <a:gd name="T11" fmla="*/ 70564375 h 68"/>
                <a:gd name="T12" fmla="*/ 70564375 w 98"/>
                <a:gd name="T13" fmla="*/ 95765938 h 68"/>
                <a:gd name="T14" fmla="*/ 100806250 w 98"/>
                <a:gd name="T15" fmla="*/ 120967500 h 68"/>
                <a:gd name="T16" fmla="*/ 136088438 w 98"/>
                <a:gd name="T17" fmla="*/ 141128750 h 68"/>
                <a:gd name="T18" fmla="*/ 171370625 w 98"/>
                <a:gd name="T19" fmla="*/ 156249688 h 68"/>
                <a:gd name="T20" fmla="*/ 206652813 w 98"/>
                <a:gd name="T21" fmla="*/ 166330313 h 68"/>
                <a:gd name="T22" fmla="*/ 246975313 w 98"/>
                <a:gd name="T23" fmla="*/ 171370625 h 68"/>
                <a:gd name="T24" fmla="*/ 246975313 w 98"/>
                <a:gd name="T25" fmla="*/ 171370625 h 68"/>
                <a:gd name="T26" fmla="*/ 246975313 w 98"/>
                <a:gd name="T27" fmla="*/ 151209375 h 68"/>
                <a:gd name="T28" fmla="*/ 246975313 w 98"/>
                <a:gd name="T29" fmla="*/ 151209375 h 68"/>
                <a:gd name="T30" fmla="*/ 196572188 w 98"/>
                <a:gd name="T31" fmla="*/ 141128750 h 68"/>
                <a:gd name="T32" fmla="*/ 146169063 w 98"/>
                <a:gd name="T33" fmla="*/ 126007813 h 68"/>
                <a:gd name="T34" fmla="*/ 105846563 w 98"/>
                <a:gd name="T35" fmla="*/ 100806250 h 68"/>
                <a:gd name="T36" fmla="*/ 65524063 w 98"/>
                <a:gd name="T37" fmla="*/ 65524063 h 68"/>
                <a:gd name="T38" fmla="*/ 65524063 w 98"/>
                <a:gd name="T39" fmla="*/ 65524063 h 68"/>
                <a:gd name="T40" fmla="*/ 40322500 w 98"/>
                <a:gd name="T41" fmla="*/ 35282188 h 68"/>
                <a:gd name="T42" fmla="*/ 20161250 w 98"/>
                <a:gd name="T43" fmla="*/ 0 h 68"/>
                <a:gd name="T44" fmla="*/ 20161250 w 98"/>
                <a:gd name="T45" fmla="*/ 0 h 6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98" h="68">
                  <a:moveTo>
                    <a:pt x="8" y="0"/>
                  </a:moveTo>
                  <a:lnTo>
                    <a:pt x="8" y="0"/>
                  </a:lnTo>
                  <a:lnTo>
                    <a:pt x="0" y="4"/>
                  </a:lnTo>
                  <a:lnTo>
                    <a:pt x="8" y="16"/>
                  </a:lnTo>
                  <a:lnTo>
                    <a:pt x="18" y="28"/>
                  </a:lnTo>
                  <a:lnTo>
                    <a:pt x="28" y="38"/>
                  </a:lnTo>
                  <a:lnTo>
                    <a:pt x="40" y="48"/>
                  </a:lnTo>
                  <a:lnTo>
                    <a:pt x="54" y="56"/>
                  </a:lnTo>
                  <a:lnTo>
                    <a:pt x="68" y="62"/>
                  </a:lnTo>
                  <a:lnTo>
                    <a:pt x="82" y="66"/>
                  </a:lnTo>
                  <a:lnTo>
                    <a:pt x="98" y="68"/>
                  </a:lnTo>
                  <a:lnTo>
                    <a:pt x="98" y="60"/>
                  </a:lnTo>
                  <a:lnTo>
                    <a:pt x="78" y="56"/>
                  </a:lnTo>
                  <a:lnTo>
                    <a:pt x="58" y="50"/>
                  </a:lnTo>
                  <a:lnTo>
                    <a:pt x="42" y="40"/>
                  </a:lnTo>
                  <a:lnTo>
                    <a:pt x="26" y="26"/>
                  </a:lnTo>
                  <a:lnTo>
                    <a:pt x="16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6" name="Freeform 255"/>
            <p:cNvSpPr>
              <a:spLocks/>
            </p:cNvSpPr>
            <p:nvPr/>
          </p:nvSpPr>
          <p:spPr bwMode="auto">
            <a:xfrm>
              <a:off x="5424488" y="4316413"/>
              <a:ext cx="104775" cy="69850"/>
            </a:xfrm>
            <a:custGeom>
              <a:avLst/>
              <a:gdLst>
                <a:gd name="T0" fmla="*/ 20161250 w 66"/>
                <a:gd name="T1" fmla="*/ 0 h 44"/>
                <a:gd name="T2" fmla="*/ 20161250 w 66"/>
                <a:gd name="T3" fmla="*/ 0 h 44"/>
                <a:gd name="T4" fmla="*/ 0 w 66"/>
                <a:gd name="T5" fmla="*/ 10080625 h 44"/>
                <a:gd name="T6" fmla="*/ 0 w 66"/>
                <a:gd name="T7" fmla="*/ 10080625 h 44"/>
                <a:gd name="T8" fmla="*/ 30241875 w 66"/>
                <a:gd name="T9" fmla="*/ 45362813 h 44"/>
                <a:gd name="T10" fmla="*/ 70564375 w 66"/>
                <a:gd name="T11" fmla="*/ 80645000 h 44"/>
                <a:gd name="T12" fmla="*/ 110886875 w 66"/>
                <a:gd name="T13" fmla="*/ 100806250 h 44"/>
                <a:gd name="T14" fmla="*/ 136088438 w 66"/>
                <a:gd name="T15" fmla="*/ 105846563 h 44"/>
                <a:gd name="T16" fmla="*/ 161290000 w 66"/>
                <a:gd name="T17" fmla="*/ 110886875 h 44"/>
                <a:gd name="T18" fmla="*/ 161290000 w 66"/>
                <a:gd name="T19" fmla="*/ 110886875 h 44"/>
                <a:gd name="T20" fmla="*/ 166330313 w 66"/>
                <a:gd name="T21" fmla="*/ 90725625 h 44"/>
                <a:gd name="T22" fmla="*/ 166330313 w 66"/>
                <a:gd name="T23" fmla="*/ 90725625 h 44"/>
                <a:gd name="T24" fmla="*/ 131048125 w 66"/>
                <a:gd name="T25" fmla="*/ 85685313 h 44"/>
                <a:gd name="T26" fmla="*/ 100806250 w 66"/>
                <a:gd name="T27" fmla="*/ 70564375 h 44"/>
                <a:gd name="T28" fmla="*/ 70564375 w 66"/>
                <a:gd name="T29" fmla="*/ 55443438 h 44"/>
                <a:gd name="T30" fmla="*/ 45362813 w 66"/>
                <a:gd name="T31" fmla="*/ 35282188 h 44"/>
                <a:gd name="T32" fmla="*/ 45362813 w 66"/>
                <a:gd name="T33" fmla="*/ 35282188 h 44"/>
                <a:gd name="T34" fmla="*/ 20161250 w 66"/>
                <a:gd name="T35" fmla="*/ 0 h 44"/>
                <a:gd name="T36" fmla="*/ 20161250 w 66"/>
                <a:gd name="T37" fmla="*/ 0 h 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66" h="44">
                  <a:moveTo>
                    <a:pt x="8" y="0"/>
                  </a:moveTo>
                  <a:lnTo>
                    <a:pt x="8" y="0"/>
                  </a:lnTo>
                  <a:lnTo>
                    <a:pt x="0" y="4"/>
                  </a:lnTo>
                  <a:lnTo>
                    <a:pt x="12" y="18"/>
                  </a:lnTo>
                  <a:lnTo>
                    <a:pt x="28" y="32"/>
                  </a:lnTo>
                  <a:lnTo>
                    <a:pt x="44" y="40"/>
                  </a:lnTo>
                  <a:lnTo>
                    <a:pt x="54" y="42"/>
                  </a:lnTo>
                  <a:lnTo>
                    <a:pt x="64" y="44"/>
                  </a:lnTo>
                  <a:lnTo>
                    <a:pt x="66" y="36"/>
                  </a:lnTo>
                  <a:lnTo>
                    <a:pt x="52" y="34"/>
                  </a:lnTo>
                  <a:lnTo>
                    <a:pt x="40" y="28"/>
                  </a:lnTo>
                  <a:lnTo>
                    <a:pt x="28" y="22"/>
                  </a:lnTo>
                  <a:lnTo>
                    <a:pt x="18" y="1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7" name="Freeform 256"/>
            <p:cNvSpPr>
              <a:spLocks/>
            </p:cNvSpPr>
            <p:nvPr/>
          </p:nvSpPr>
          <p:spPr bwMode="auto">
            <a:xfrm>
              <a:off x="5481638" y="4287838"/>
              <a:ext cx="47625" cy="34925"/>
            </a:xfrm>
            <a:custGeom>
              <a:avLst/>
              <a:gdLst>
                <a:gd name="T0" fmla="*/ 20161250 w 30"/>
                <a:gd name="T1" fmla="*/ 0 h 22"/>
                <a:gd name="T2" fmla="*/ 20161250 w 30"/>
                <a:gd name="T3" fmla="*/ 0 h 22"/>
                <a:gd name="T4" fmla="*/ 0 w 30"/>
                <a:gd name="T5" fmla="*/ 5040313 h 22"/>
                <a:gd name="T6" fmla="*/ 0 w 30"/>
                <a:gd name="T7" fmla="*/ 5040313 h 22"/>
                <a:gd name="T8" fmla="*/ 15120938 w 30"/>
                <a:gd name="T9" fmla="*/ 25201563 h 22"/>
                <a:gd name="T10" fmla="*/ 15120938 w 30"/>
                <a:gd name="T11" fmla="*/ 25201563 h 22"/>
                <a:gd name="T12" fmla="*/ 40322500 w 30"/>
                <a:gd name="T13" fmla="*/ 45362813 h 22"/>
                <a:gd name="T14" fmla="*/ 60483750 w 30"/>
                <a:gd name="T15" fmla="*/ 50403125 h 22"/>
                <a:gd name="T16" fmla="*/ 75604688 w 30"/>
                <a:gd name="T17" fmla="*/ 55443438 h 22"/>
                <a:gd name="T18" fmla="*/ 75604688 w 30"/>
                <a:gd name="T19" fmla="*/ 55443438 h 22"/>
                <a:gd name="T20" fmla="*/ 75604688 w 30"/>
                <a:gd name="T21" fmla="*/ 35282188 h 22"/>
                <a:gd name="T22" fmla="*/ 75604688 w 30"/>
                <a:gd name="T23" fmla="*/ 35282188 h 22"/>
                <a:gd name="T24" fmla="*/ 50403125 w 30"/>
                <a:gd name="T25" fmla="*/ 25201563 h 22"/>
                <a:gd name="T26" fmla="*/ 25201563 w 30"/>
                <a:gd name="T27" fmla="*/ 10080625 h 22"/>
                <a:gd name="T28" fmla="*/ 25201563 w 30"/>
                <a:gd name="T29" fmla="*/ 10080625 h 22"/>
                <a:gd name="T30" fmla="*/ 20161250 w 30"/>
                <a:gd name="T31" fmla="*/ 0 h 22"/>
                <a:gd name="T32" fmla="*/ 20161250 w 30"/>
                <a:gd name="T33" fmla="*/ 0 h 22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0" t="0" r="r" b="b"/>
              <a:pathLst>
                <a:path w="30" h="22">
                  <a:moveTo>
                    <a:pt x="8" y="0"/>
                  </a:moveTo>
                  <a:lnTo>
                    <a:pt x="8" y="0"/>
                  </a:lnTo>
                  <a:lnTo>
                    <a:pt x="0" y="2"/>
                  </a:lnTo>
                  <a:lnTo>
                    <a:pt x="6" y="10"/>
                  </a:lnTo>
                  <a:lnTo>
                    <a:pt x="16" y="18"/>
                  </a:lnTo>
                  <a:lnTo>
                    <a:pt x="24" y="20"/>
                  </a:lnTo>
                  <a:lnTo>
                    <a:pt x="30" y="22"/>
                  </a:lnTo>
                  <a:lnTo>
                    <a:pt x="30" y="14"/>
                  </a:lnTo>
                  <a:lnTo>
                    <a:pt x="20" y="10"/>
                  </a:lnTo>
                  <a:lnTo>
                    <a:pt x="10" y="4"/>
                  </a:lnTo>
                  <a:lnTo>
                    <a:pt x="8" y="0"/>
                  </a:lnTo>
                  <a:close/>
                </a:path>
              </a:pathLst>
            </a:custGeom>
            <a:solidFill>
              <a:srgbClr val="00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8" name="Freeform 257"/>
            <p:cNvSpPr>
              <a:spLocks/>
            </p:cNvSpPr>
            <p:nvPr/>
          </p:nvSpPr>
          <p:spPr bwMode="auto">
            <a:xfrm>
              <a:off x="4570413" y="5910263"/>
              <a:ext cx="1587500" cy="254000"/>
            </a:xfrm>
            <a:custGeom>
              <a:avLst/>
              <a:gdLst>
                <a:gd name="T0" fmla="*/ 1512093750 w 1000"/>
                <a:gd name="T1" fmla="*/ 403225000 h 160"/>
                <a:gd name="T2" fmla="*/ 1512093750 w 1000"/>
                <a:gd name="T3" fmla="*/ 403225000 h 160"/>
                <a:gd name="T4" fmla="*/ 1648182188 w 1000"/>
                <a:gd name="T5" fmla="*/ 398184688 h 160"/>
                <a:gd name="T6" fmla="*/ 1774190000 w 1000"/>
                <a:gd name="T7" fmla="*/ 393144375 h 160"/>
                <a:gd name="T8" fmla="*/ 1905238125 w 1000"/>
                <a:gd name="T9" fmla="*/ 378023438 h 160"/>
                <a:gd name="T10" fmla="*/ 2031245938 w 1000"/>
                <a:gd name="T11" fmla="*/ 357862188 h 160"/>
                <a:gd name="T12" fmla="*/ 2147483646 w 1000"/>
                <a:gd name="T13" fmla="*/ 332660625 h 160"/>
                <a:gd name="T14" fmla="*/ 2147483646 w 1000"/>
                <a:gd name="T15" fmla="*/ 302418750 h 160"/>
                <a:gd name="T16" fmla="*/ 2147483646 w 1000"/>
                <a:gd name="T17" fmla="*/ 272176875 h 160"/>
                <a:gd name="T18" fmla="*/ 2147483646 w 1000"/>
                <a:gd name="T19" fmla="*/ 231854375 h 160"/>
                <a:gd name="T20" fmla="*/ 2147483646 w 1000"/>
                <a:gd name="T21" fmla="*/ 231854375 h 160"/>
                <a:gd name="T22" fmla="*/ 2147483646 w 1000"/>
                <a:gd name="T23" fmla="*/ 272176875 h 160"/>
                <a:gd name="T24" fmla="*/ 2147483646 w 1000"/>
                <a:gd name="T25" fmla="*/ 307459063 h 160"/>
                <a:gd name="T26" fmla="*/ 2147483646 w 1000"/>
                <a:gd name="T27" fmla="*/ 337700938 h 160"/>
                <a:gd name="T28" fmla="*/ 2031245938 w 1000"/>
                <a:gd name="T29" fmla="*/ 362902500 h 160"/>
                <a:gd name="T30" fmla="*/ 1900197813 w 1000"/>
                <a:gd name="T31" fmla="*/ 378023438 h 160"/>
                <a:gd name="T32" fmla="*/ 1769149688 w 1000"/>
                <a:gd name="T33" fmla="*/ 393144375 h 160"/>
                <a:gd name="T34" fmla="*/ 1638101563 w 1000"/>
                <a:gd name="T35" fmla="*/ 403225000 h 160"/>
                <a:gd name="T36" fmla="*/ 1507053438 w 1000"/>
                <a:gd name="T37" fmla="*/ 403225000 h 160"/>
                <a:gd name="T38" fmla="*/ 1507053438 w 1000"/>
                <a:gd name="T39" fmla="*/ 403225000 h 160"/>
                <a:gd name="T40" fmla="*/ 1406247188 w 1000"/>
                <a:gd name="T41" fmla="*/ 403225000 h 160"/>
                <a:gd name="T42" fmla="*/ 1300400625 w 1000"/>
                <a:gd name="T43" fmla="*/ 398184688 h 160"/>
                <a:gd name="T44" fmla="*/ 1199594375 w 1000"/>
                <a:gd name="T45" fmla="*/ 388104063 h 160"/>
                <a:gd name="T46" fmla="*/ 1103828438 w 1000"/>
                <a:gd name="T47" fmla="*/ 378023438 h 160"/>
                <a:gd name="T48" fmla="*/ 1003022188 w 1000"/>
                <a:gd name="T49" fmla="*/ 362902500 h 160"/>
                <a:gd name="T50" fmla="*/ 907256250 w 1000"/>
                <a:gd name="T51" fmla="*/ 347781563 h 160"/>
                <a:gd name="T52" fmla="*/ 811490313 w 1000"/>
                <a:gd name="T53" fmla="*/ 322580000 h 160"/>
                <a:gd name="T54" fmla="*/ 715724375 w 1000"/>
                <a:gd name="T55" fmla="*/ 302418750 h 160"/>
                <a:gd name="T56" fmla="*/ 619958438 w 1000"/>
                <a:gd name="T57" fmla="*/ 272176875 h 160"/>
                <a:gd name="T58" fmla="*/ 529232813 w 1000"/>
                <a:gd name="T59" fmla="*/ 241935000 h 160"/>
                <a:gd name="T60" fmla="*/ 433466875 w 1000"/>
                <a:gd name="T61" fmla="*/ 211693125 h 160"/>
                <a:gd name="T62" fmla="*/ 347781563 w 1000"/>
                <a:gd name="T63" fmla="*/ 176410938 h 160"/>
                <a:gd name="T64" fmla="*/ 257055938 w 1000"/>
                <a:gd name="T65" fmla="*/ 136088438 h 160"/>
                <a:gd name="T66" fmla="*/ 171370625 w 1000"/>
                <a:gd name="T67" fmla="*/ 95765938 h 160"/>
                <a:gd name="T68" fmla="*/ 85685313 w 1000"/>
                <a:gd name="T69" fmla="*/ 50403125 h 160"/>
                <a:gd name="T70" fmla="*/ 0 w 1000"/>
                <a:gd name="T71" fmla="*/ 5040313 h 160"/>
                <a:gd name="T72" fmla="*/ 5040313 w 1000"/>
                <a:gd name="T73" fmla="*/ 0 h 160"/>
                <a:gd name="T74" fmla="*/ 5040313 w 1000"/>
                <a:gd name="T75" fmla="*/ 0 h 160"/>
                <a:gd name="T76" fmla="*/ 90725625 w 1000"/>
                <a:gd name="T77" fmla="*/ 45362813 h 160"/>
                <a:gd name="T78" fmla="*/ 176410938 w 1000"/>
                <a:gd name="T79" fmla="*/ 90725625 h 160"/>
                <a:gd name="T80" fmla="*/ 262096250 w 1000"/>
                <a:gd name="T81" fmla="*/ 131048125 h 160"/>
                <a:gd name="T82" fmla="*/ 352821875 w 1000"/>
                <a:gd name="T83" fmla="*/ 171370625 h 160"/>
                <a:gd name="T84" fmla="*/ 443547500 w 1000"/>
                <a:gd name="T85" fmla="*/ 206652813 h 160"/>
                <a:gd name="T86" fmla="*/ 534273125 w 1000"/>
                <a:gd name="T87" fmla="*/ 241935000 h 160"/>
                <a:gd name="T88" fmla="*/ 624998750 w 1000"/>
                <a:gd name="T89" fmla="*/ 272176875 h 160"/>
                <a:gd name="T90" fmla="*/ 720764688 w 1000"/>
                <a:gd name="T91" fmla="*/ 297378438 h 160"/>
                <a:gd name="T92" fmla="*/ 816530625 w 1000"/>
                <a:gd name="T93" fmla="*/ 322580000 h 160"/>
                <a:gd name="T94" fmla="*/ 912296563 w 1000"/>
                <a:gd name="T95" fmla="*/ 342741250 h 160"/>
                <a:gd name="T96" fmla="*/ 1008062500 w 1000"/>
                <a:gd name="T97" fmla="*/ 362902500 h 160"/>
                <a:gd name="T98" fmla="*/ 1108868750 w 1000"/>
                <a:gd name="T99" fmla="*/ 378023438 h 160"/>
                <a:gd name="T100" fmla="*/ 1209675000 w 1000"/>
                <a:gd name="T101" fmla="*/ 388104063 h 160"/>
                <a:gd name="T102" fmla="*/ 1310481250 w 1000"/>
                <a:gd name="T103" fmla="*/ 393144375 h 160"/>
                <a:gd name="T104" fmla="*/ 1411287500 w 1000"/>
                <a:gd name="T105" fmla="*/ 398184688 h 160"/>
                <a:gd name="T106" fmla="*/ 1512093750 w 1000"/>
                <a:gd name="T107" fmla="*/ 403225000 h 160"/>
                <a:gd name="T108" fmla="*/ 1512093750 w 1000"/>
                <a:gd name="T109" fmla="*/ 403225000 h 160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0" t="0" r="r" b="b"/>
              <a:pathLst>
                <a:path w="1000" h="160">
                  <a:moveTo>
                    <a:pt x="600" y="160"/>
                  </a:moveTo>
                  <a:lnTo>
                    <a:pt x="600" y="160"/>
                  </a:lnTo>
                  <a:lnTo>
                    <a:pt x="654" y="158"/>
                  </a:lnTo>
                  <a:lnTo>
                    <a:pt x="704" y="156"/>
                  </a:lnTo>
                  <a:lnTo>
                    <a:pt x="756" y="150"/>
                  </a:lnTo>
                  <a:lnTo>
                    <a:pt x="806" y="142"/>
                  </a:lnTo>
                  <a:lnTo>
                    <a:pt x="856" y="132"/>
                  </a:lnTo>
                  <a:lnTo>
                    <a:pt x="906" y="120"/>
                  </a:lnTo>
                  <a:lnTo>
                    <a:pt x="954" y="108"/>
                  </a:lnTo>
                  <a:lnTo>
                    <a:pt x="1000" y="92"/>
                  </a:lnTo>
                  <a:lnTo>
                    <a:pt x="954" y="108"/>
                  </a:lnTo>
                  <a:lnTo>
                    <a:pt x="904" y="122"/>
                  </a:lnTo>
                  <a:lnTo>
                    <a:pt x="856" y="134"/>
                  </a:lnTo>
                  <a:lnTo>
                    <a:pt x="806" y="144"/>
                  </a:lnTo>
                  <a:lnTo>
                    <a:pt x="754" y="150"/>
                  </a:lnTo>
                  <a:lnTo>
                    <a:pt x="702" y="156"/>
                  </a:lnTo>
                  <a:lnTo>
                    <a:pt x="650" y="160"/>
                  </a:lnTo>
                  <a:lnTo>
                    <a:pt x="598" y="160"/>
                  </a:lnTo>
                  <a:lnTo>
                    <a:pt x="558" y="160"/>
                  </a:lnTo>
                  <a:lnTo>
                    <a:pt x="516" y="158"/>
                  </a:lnTo>
                  <a:lnTo>
                    <a:pt x="476" y="154"/>
                  </a:lnTo>
                  <a:lnTo>
                    <a:pt x="438" y="150"/>
                  </a:lnTo>
                  <a:lnTo>
                    <a:pt x="398" y="144"/>
                  </a:lnTo>
                  <a:lnTo>
                    <a:pt x="360" y="138"/>
                  </a:lnTo>
                  <a:lnTo>
                    <a:pt x="322" y="128"/>
                  </a:lnTo>
                  <a:lnTo>
                    <a:pt x="284" y="120"/>
                  </a:lnTo>
                  <a:lnTo>
                    <a:pt x="246" y="108"/>
                  </a:lnTo>
                  <a:lnTo>
                    <a:pt x="210" y="96"/>
                  </a:lnTo>
                  <a:lnTo>
                    <a:pt x="172" y="84"/>
                  </a:lnTo>
                  <a:lnTo>
                    <a:pt x="138" y="70"/>
                  </a:lnTo>
                  <a:lnTo>
                    <a:pt x="102" y="54"/>
                  </a:lnTo>
                  <a:lnTo>
                    <a:pt x="68" y="38"/>
                  </a:lnTo>
                  <a:lnTo>
                    <a:pt x="34" y="20"/>
                  </a:lnTo>
                  <a:lnTo>
                    <a:pt x="0" y="2"/>
                  </a:lnTo>
                  <a:lnTo>
                    <a:pt x="2" y="0"/>
                  </a:lnTo>
                  <a:lnTo>
                    <a:pt x="36" y="18"/>
                  </a:lnTo>
                  <a:lnTo>
                    <a:pt x="70" y="36"/>
                  </a:lnTo>
                  <a:lnTo>
                    <a:pt x="104" y="52"/>
                  </a:lnTo>
                  <a:lnTo>
                    <a:pt x="140" y="68"/>
                  </a:lnTo>
                  <a:lnTo>
                    <a:pt x="176" y="82"/>
                  </a:lnTo>
                  <a:lnTo>
                    <a:pt x="212" y="96"/>
                  </a:lnTo>
                  <a:lnTo>
                    <a:pt x="248" y="108"/>
                  </a:lnTo>
                  <a:lnTo>
                    <a:pt x="286" y="118"/>
                  </a:lnTo>
                  <a:lnTo>
                    <a:pt x="324" y="128"/>
                  </a:lnTo>
                  <a:lnTo>
                    <a:pt x="362" y="136"/>
                  </a:lnTo>
                  <a:lnTo>
                    <a:pt x="400" y="144"/>
                  </a:lnTo>
                  <a:lnTo>
                    <a:pt x="440" y="150"/>
                  </a:lnTo>
                  <a:lnTo>
                    <a:pt x="480" y="154"/>
                  </a:lnTo>
                  <a:lnTo>
                    <a:pt x="520" y="156"/>
                  </a:lnTo>
                  <a:lnTo>
                    <a:pt x="560" y="158"/>
                  </a:lnTo>
                  <a:lnTo>
                    <a:pt x="600" y="16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29" name="Freeform 258"/>
            <p:cNvSpPr>
              <a:spLocks/>
            </p:cNvSpPr>
            <p:nvPr/>
          </p:nvSpPr>
          <p:spPr bwMode="auto">
            <a:xfrm>
              <a:off x="6481763" y="2611438"/>
              <a:ext cx="895350" cy="1219200"/>
            </a:xfrm>
            <a:custGeom>
              <a:avLst/>
              <a:gdLst>
                <a:gd name="T0" fmla="*/ 1255037813 w 564"/>
                <a:gd name="T1" fmla="*/ 1431448750 h 768"/>
                <a:gd name="T2" fmla="*/ 1255037813 w 564"/>
                <a:gd name="T3" fmla="*/ 1431448750 h 768"/>
                <a:gd name="T4" fmla="*/ 1305440938 w 564"/>
                <a:gd name="T5" fmla="*/ 1552416250 h 768"/>
                <a:gd name="T6" fmla="*/ 1350803750 w 564"/>
                <a:gd name="T7" fmla="*/ 1678424063 h 768"/>
                <a:gd name="T8" fmla="*/ 1386085938 w 564"/>
                <a:gd name="T9" fmla="*/ 1804431875 h 768"/>
                <a:gd name="T10" fmla="*/ 1421368125 w 564"/>
                <a:gd name="T11" fmla="*/ 1935480000 h 768"/>
                <a:gd name="T12" fmla="*/ 1421368125 w 564"/>
                <a:gd name="T13" fmla="*/ 1935480000 h 768"/>
                <a:gd name="T14" fmla="*/ 1381045625 w 564"/>
                <a:gd name="T15" fmla="*/ 1784270625 h 768"/>
                <a:gd name="T16" fmla="*/ 1330642500 w 564"/>
                <a:gd name="T17" fmla="*/ 1633061250 h 768"/>
                <a:gd name="T18" fmla="*/ 1280239375 w 564"/>
                <a:gd name="T19" fmla="*/ 1486892188 h 768"/>
                <a:gd name="T20" fmla="*/ 1214715313 w 564"/>
                <a:gd name="T21" fmla="*/ 1345763438 h 768"/>
                <a:gd name="T22" fmla="*/ 1149191250 w 564"/>
                <a:gd name="T23" fmla="*/ 1209675000 h 768"/>
                <a:gd name="T24" fmla="*/ 1073586563 w 564"/>
                <a:gd name="T25" fmla="*/ 1073586563 h 768"/>
                <a:gd name="T26" fmla="*/ 992941563 w 564"/>
                <a:gd name="T27" fmla="*/ 942538438 h 768"/>
                <a:gd name="T28" fmla="*/ 902215938 w 564"/>
                <a:gd name="T29" fmla="*/ 816530625 h 768"/>
                <a:gd name="T30" fmla="*/ 806450000 w 564"/>
                <a:gd name="T31" fmla="*/ 695563125 h 768"/>
                <a:gd name="T32" fmla="*/ 710684063 w 564"/>
                <a:gd name="T33" fmla="*/ 584676250 h 768"/>
                <a:gd name="T34" fmla="*/ 604837500 w 564"/>
                <a:gd name="T35" fmla="*/ 473789375 h 768"/>
                <a:gd name="T36" fmla="*/ 493950625 w 564"/>
                <a:gd name="T37" fmla="*/ 367942813 h 768"/>
                <a:gd name="T38" fmla="*/ 378023438 w 564"/>
                <a:gd name="T39" fmla="*/ 267136563 h 768"/>
                <a:gd name="T40" fmla="*/ 257055938 w 564"/>
                <a:gd name="T41" fmla="*/ 176410938 h 768"/>
                <a:gd name="T42" fmla="*/ 131048125 w 564"/>
                <a:gd name="T43" fmla="*/ 85685313 h 768"/>
                <a:gd name="T44" fmla="*/ 0 w 564"/>
                <a:gd name="T45" fmla="*/ 5040313 h 768"/>
                <a:gd name="T46" fmla="*/ 0 w 564"/>
                <a:gd name="T47" fmla="*/ 5040313 h 768"/>
                <a:gd name="T48" fmla="*/ 0 w 564"/>
                <a:gd name="T49" fmla="*/ 0 h 768"/>
                <a:gd name="T50" fmla="*/ 0 w 564"/>
                <a:gd name="T51" fmla="*/ 0 h 768"/>
                <a:gd name="T52" fmla="*/ 80645000 w 564"/>
                <a:gd name="T53" fmla="*/ 50403125 h 768"/>
                <a:gd name="T54" fmla="*/ 161290000 w 564"/>
                <a:gd name="T55" fmla="*/ 105846563 h 768"/>
                <a:gd name="T56" fmla="*/ 241935000 w 564"/>
                <a:gd name="T57" fmla="*/ 161290000 h 768"/>
                <a:gd name="T58" fmla="*/ 322580000 w 564"/>
                <a:gd name="T59" fmla="*/ 216733438 h 768"/>
                <a:gd name="T60" fmla="*/ 398184688 w 564"/>
                <a:gd name="T61" fmla="*/ 277217188 h 768"/>
                <a:gd name="T62" fmla="*/ 468749063 w 564"/>
                <a:gd name="T63" fmla="*/ 342741250 h 768"/>
                <a:gd name="T64" fmla="*/ 539313438 w 564"/>
                <a:gd name="T65" fmla="*/ 408265313 h 768"/>
                <a:gd name="T66" fmla="*/ 609877813 w 564"/>
                <a:gd name="T67" fmla="*/ 473789375 h 768"/>
                <a:gd name="T68" fmla="*/ 609877813 w 564"/>
                <a:gd name="T69" fmla="*/ 473789375 h 768"/>
                <a:gd name="T70" fmla="*/ 710684063 w 564"/>
                <a:gd name="T71" fmla="*/ 579635938 h 768"/>
                <a:gd name="T72" fmla="*/ 806450000 w 564"/>
                <a:gd name="T73" fmla="*/ 685482500 h 768"/>
                <a:gd name="T74" fmla="*/ 897175625 w 564"/>
                <a:gd name="T75" fmla="*/ 801409688 h 768"/>
                <a:gd name="T76" fmla="*/ 977820625 w 564"/>
                <a:gd name="T77" fmla="*/ 917336875 h 768"/>
                <a:gd name="T78" fmla="*/ 1058465625 w 564"/>
                <a:gd name="T79" fmla="*/ 1043344688 h 768"/>
                <a:gd name="T80" fmla="*/ 1129030000 w 564"/>
                <a:gd name="T81" fmla="*/ 1169352500 h 768"/>
                <a:gd name="T82" fmla="*/ 1194554063 w 564"/>
                <a:gd name="T83" fmla="*/ 1300400625 h 768"/>
                <a:gd name="T84" fmla="*/ 1255037813 w 564"/>
                <a:gd name="T85" fmla="*/ 1431448750 h 768"/>
                <a:gd name="T86" fmla="*/ 1255037813 w 564"/>
                <a:gd name="T87" fmla="*/ 1431448750 h 76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564" h="768">
                  <a:moveTo>
                    <a:pt x="498" y="568"/>
                  </a:moveTo>
                  <a:lnTo>
                    <a:pt x="498" y="568"/>
                  </a:lnTo>
                  <a:lnTo>
                    <a:pt x="518" y="616"/>
                  </a:lnTo>
                  <a:lnTo>
                    <a:pt x="536" y="666"/>
                  </a:lnTo>
                  <a:lnTo>
                    <a:pt x="550" y="716"/>
                  </a:lnTo>
                  <a:lnTo>
                    <a:pt x="564" y="768"/>
                  </a:lnTo>
                  <a:lnTo>
                    <a:pt x="548" y="708"/>
                  </a:lnTo>
                  <a:lnTo>
                    <a:pt x="528" y="648"/>
                  </a:lnTo>
                  <a:lnTo>
                    <a:pt x="508" y="590"/>
                  </a:lnTo>
                  <a:lnTo>
                    <a:pt x="482" y="534"/>
                  </a:lnTo>
                  <a:lnTo>
                    <a:pt x="456" y="480"/>
                  </a:lnTo>
                  <a:lnTo>
                    <a:pt x="426" y="426"/>
                  </a:lnTo>
                  <a:lnTo>
                    <a:pt x="394" y="374"/>
                  </a:lnTo>
                  <a:lnTo>
                    <a:pt x="358" y="324"/>
                  </a:lnTo>
                  <a:lnTo>
                    <a:pt x="320" y="276"/>
                  </a:lnTo>
                  <a:lnTo>
                    <a:pt x="282" y="232"/>
                  </a:lnTo>
                  <a:lnTo>
                    <a:pt x="240" y="188"/>
                  </a:lnTo>
                  <a:lnTo>
                    <a:pt x="196" y="146"/>
                  </a:lnTo>
                  <a:lnTo>
                    <a:pt x="150" y="106"/>
                  </a:lnTo>
                  <a:lnTo>
                    <a:pt x="102" y="70"/>
                  </a:lnTo>
                  <a:lnTo>
                    <a:pt x="52" y="34"/>
                  </a:lnTo>
                  <a:lnTo>
                    <a:pt x="0" y="2"/>
                  </a:lnTo>
                  <a:lnTo>
                    <a:pt x="0" y="0"/>
                  </a:lnTo>
                  <a:lnTo>
                    <a:pt x="32" y="20"/>
                  </a:lnTo>
                  <a:lnTo>
                    <a:pt x="64" y="42"/>
                  </a:lnTo>
                  <a:lnTo>
                    <a:pt x="96" y="64"/>
                  </a:lnTo>
                  <a:lnTo>
                    <a:pt x="128" y="86"/>
                  </a:lnTo>
                  <a:lnTo>
                    <a:pt x="158" y="110"/>
                  </a:lnTo>
                  <a:lnTo>
                    <a:pt x="186" y="136"/>
                  </a:lnTo>
                  <a:lnTo>
                    <a:pt x="214" y="162"/>
                  </a:lnTo>
                  <a:lnTo>
                    <a:pt x="242" y="188"/>
                  </a:lnTo>
                  <a:lnTo>
                    <a:pt x="282" y="230"/>
                  </a:lnTo>
                  <a:lnTo>
                    <a:pt x="320" y="272"/>
                  </a:lnTo>
                  <a:lnTo>
                    <a:pt x="356" y="318"/>
                  </a:lnTo>
                  <a:lnTo>
                    <a:pt x="388" y="364"/>
                  </a:lnTo>
                  <a:lnTo>
                    <a:pt x="420" y="414"/>
                  </a:lnTo>
                  <a:lnTo>
                    <a:pt x="448" y="464"/>
                  </a:lnTo>
                  <a:lnTo>
                    <a:pt x="474" y="516"/>
                  </a:lnTo>
                  <a:lnTo>
                    <a:pt x="498" y="56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0" name="Freeform 259"/>
            <p:cNvSpPr>
              <a:spLocks/>
            </p:cNvSpPr>
            <p:nvPr/>
          </p:nvSpPr>
          <p:spPr bwMode="auto">
            <a:xfrm>
              <a:off x="4573588" y="3894138"/>
              <a:ext cx="2851150" cy="2270125"/>
            </a:xfrm>
            <a:custGeom>
              <a:avLst/>
              <a:gdLst>
                <a:gd name="T0" fmla="*/ 2147483646 w 1796"/>
                <a:gd name="T1" fmla="*/ 569555313 h 1430"/>
                <a:gd name="T2" fmla="*/ 2147483646 w 1796"/>
                <a:gd name="T3" fmla="*/ 277217188 h 1430"/>
                <a:gd name="T4" fmla="*/ 2147483646 w 1796"/>
                <a:gd name="T5" fmla="*/ 0 h 1430"/>
                <a:gd name="T6" fmla="*/ 2147483646 w 1796"/>
                <a:gd name="T7" fmla="*/ 141128750 h 1430"/>
                <a:gd name="T8" fmla="*/ 2147483646 w 1796"/>
                <a:gd name="T9" fmla="*/ 433466875 h 1430"/>
                <a:gd name="T10" fmla="*/ 2147483646 w 1796"/>
                <a:gd name="T11" fmla="*/ 579635938 h 1430"/>
                <a:gd name="T12" fmla="*/ 2147483646 w 1796"/>
                <a:gd name="T13" fmla="*/ 821570938 h 1430"/>
                <a:gd name="T14" fmla="*/ 2147483646 w 1796"/>
                <a:gd name="T15" fmla="*/ 1058465625 h 1430"/>
                <a:gd name="T16" fmla="*/ 2147483646 w 1796"/>
                <a:gd name="T17" fmla="*/ 1285279688 h 1430"/>
                <a:gd name="T18" fmla="*/ 2147483646 w 1796"/>
                <a:gd name="T19" fmla="*/ 1507053438 h 1430"/>
                <a:gd name="T20" fmla="*/ 2147483646 w 1796"/>
                <a:gd name="T21" fmla="*/ 1723786875 h 1430"/>
                <a:gd name="T22" fmla="*/ 2147483646 w 1796"/>
                <a:gd name="T23" fmla="*/ 1930439688 h 1430"/>
                <a:gd name="T24" fmla="*/ 2147483646 w 1796"/>
                <a:gd name="T25" fmla="*/ 2127011875 h 1430"/>
                <a:gd name="T26" fmla="*/ 2147483646 w 1796"/>
                <a:gd name="T27" fmla="*/ 2147483646 h 1430"/>
                <a:gd name="T28" fmla="*/ 2147483646 w 1796"/>
                <a:gd name="T29" fmla="*/ 2147483646 h 1430"/>
                <a:gd name="T30" fmla="*/ 2147483646 w 1796"/>
                <a:gd name="T31" fmla="*/ 2147483646 h 1430"/>
                <a:gd name="T32" fmla="*/ 2147483646 w 1796"/>
                <a:gd name="T33" fmla="*/ 2147483646 h 1430"/>
                <a:gd name="T34" fmla="*/ 2147483646 w 1796"/>
                <a:gd name="T35" fmla="*/ 2147483646 h 1430"/>
                <a:gd name="T36" fmla="*/ 2147483646 w 1796"/>
                <a:gd name="T37" fmla="*/ 2147483646 h 1430"/>
                <a:gd name="T38" fmla="*/ 2147483646 w 1796"/>
                <a:gd name="T39" fmla="*/ 2147483646 h 1430"/>
                <a:gd name="T40" fmla="*/ 2147483646 w 1796"/>
                <a:gd name="T41" fmla="*/ 2147483646 h 1430"/>
                <a:gd name="T42" fmla="*/ 2147483646 w 1796"/>
                <a:gd name="T43" fmla="*/ 2147483646 h 1430"/>
                <a:gd name="T44" fmla="*/ 2147483646 w 1796"/>
                <a:gd name="T45" fmla="*/ 2147483646 h 1430"/>
                <a:gd name="T46" fmla="*/ 2147483646 w 1796"/>
                <a:gd name="T47" fmla="*/ 2147483646 h 1430"/>
                <a:gd name="T48" fmla="*/ 2147483646 w 1796"/>
                <a:gd name="T49" fmla="*/ 2147483646 h 1430"/>
                <a:gd name="T50" fmla="*/ 1900197813 w 1796"/>
                <a:gd name="T51" fmla="*/ 2147483646 h 1430"/>
                <a:gd name="T52" fmla="*/ 1643141875 w 1796"/>
                <a:gd name="T53" fmla="*/ 2147483646 h 1430"/>
                <a:gd name="T54" fmla="*/ 1507053438 w 1796"/>
                <a:gd name="T55" fmla="*/ 2147483646 h 1430"/>
                <a:gd name="T56" fmla="*/ 1305440938 w 1796"/>
                <a:gd name="T57" fmla="*/ 2147483646 h 1430"/>
                <a:gd name="T58" fmla="*/ 1103828438 w 1796"/>
                <a:gd name="T59" fmla="*/ 2147483646 h 1430"/>
                <a:gd name="T60" fmla="*/ 907256250 w 1796"/>
                <a:gd name="T61" fmla="*/ 2147483646 h 1430"/>
                <a:gd name="T62" fmla="*/ 715724375 w 1796"/>
                <a:gd name="T63" fmla="*/ 2147483646 h 1430"/>
                <a:gd name="T64" fmla="*/ 529232813 w 1796"/>
                <a:gd name="T65" fmla="*/ 2147483646 h 1430"/>
                <a:gd name="T66" fmla="*/ 347781563 w 1796"/>
                <a:gd name="T67" fmla="*/ 2147483646 h 1430"/>
                <a:gd name="T68" fmla="*/ 171370625 w 1796"/>
                <a:gd name="T69" fmla="*/ 2147483646 h 1430"/>
                <a:gd name="T70" fmla="*/ 0 w 1796"/>
                <a:gd name="T71" fmla="*/ 2147483646 h 1430"/>
                <a:gd name="T72" fmla="*/ 20161250 w 1796"/>
                <a:gd name="T73" fmla="*/ 2147483646 h 1430"/>
                <a:gd name="T74" fmla="*/ 176410938 w 1796"/>
                <a:gd name="T75" fmla="*/ 2147483646 h 1430"/>
                <a:gd name="T76" fmla="*/ 337700938 w 1796"/>
                <a:gd name="T77" fmla="*/ 2147483646 h 1430"/>
                <a:gd name="T78" fmla="*/ 614918125 w 1796"/>
                <a:gd name="T79" fmla="*/ 2147483646 h 1430"/>
                <a:gd name="T80" fmla="*/ 902215938 w 1796"/>
                <a:gd name="T81" fmla="*/ 2147483646 h 1430"/>
                <a:gd name="T82" fmla="*/ 1199594375 w 1796"/>
                <a:gd name="T83" fmla="*/ 2147483646 h 1430"/>
                <a:gd name="T84" fmla="*/ 1507053438 w 1796"/>
                <a:gd name="T85" fmla="*/ 2147483646 h 1430"/>
                <a:gd name="T86" fmla="*/ 1663303125 w 1796"/>
                <a:gd name="T87" fmla="*/ 2147483646 h 1430"/>
                <a:gd name="T88" fmla="*/ 1970762188 w 1796"/>
                <a:gd name="T89" fmla="*/ 2147483646 h 1430"/>
                <a:gd name="T90" fmla="*/ 2147483646 w 1796"/>
                <a:gd name="T91" fmla="*/ 2147483646 h 1430"/>
                <a:gd name="T92" fmla="*/ 2147483646 w 1796"/>
                <a:gd name="T93" fmla="*/ 2147483646 h 1430"/>
                <a:gd name="T94" fmla="*/ 2147483646 w 1796"/>
                <a:gd name="T95" fmla="*/ 2147483646 h 1430"/>
                <a:gd name="T96" fmla="*/ 2147483646 w 1796"/>
                <a:gd name="T97" fmla="*/ 2147483646 h 1430"/>
                <a:gd name="T98" fmla="*/ 2147483646 w 1796"/>
                <a:gd name="T99" fmla="*/ 2147483646 h 1430"/>
                <a:gd name="T100" fmla="*/ 2147483646 w 1796"/>
                <a:gd name="T101" fmla="*/ 2147483646 h 1430"/>
                <a:gd name="T102" fmla="*/ 2147483646 w 1796"/>
                <a:gd name="T103" fmla="*/ 2147483646 h 1430"/>
                <a:gd name="T104" fmla="*/ 2147483646 w 1796"/>
                <a:gd name="T105" fmla="*/ 2147483646 h 1430"/>
                <a:gd name="T106" fmla="*/ 2147483646 w 1796"/>
                <a:gd name="T107" fmla="*/ 2147483646 h 1430"/>
                <a:gd name="T108" fmla="*/ 2147483646 w 1796"/>
                <a:gd name="T109" fmla="*/ 2132052188 h 1430"/>
                <a:gd name="T110" fmla="*/ 2147483646 w 1796"/>
                <a:gd name="T111" fmla="*/ 1874996250 h 1430"/>
                <a:gd name="T112" fmla="*/ 2147483646 w 1796"/>
                <a:gd name="T113" fmla="*/ 1743948125 h 1430"/>
                <a:gd name="T114" fmla="*/ 2147483646 w 1796"/>
                <a:gd name="T115" fmla="*/ 1466730938 h 1430"/>
                <a:gd name="T116" fmla="*/ 2147483646 w 1796"/>
                <a:gd name="T117" fmla="*/ 1174392813 h 1430"/>
                <a:gd name="T118" fmla="*/ 2147483646 w 1796"/>
                <a:gd name="T119" fmla="*/ 877014375 h 1430"/>
                <a:gd name="T120" fmla="*/ 2147483646 w 1796"/>
                <a:gd name="T121" fmla="*/ 569555313 h 1430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0" t="0" r="r" b="b"/>
              <a:pathLst>
                <a:path w="1796" h="1430">
                  <a:moveTo>
                    <a:pt x="1794" y="226"/>
                  </a:moveTo>
                  <a:lnTo>
                    <a:pt x="1794" y="226"/>
                  </a:lnTo>
                  <a:lnTo>
                    <a:pt x="1794" y="168"/>
                  </a:lnTo>
                  <a:lnTo>
                    <a:pt x="1790" y="110"/>
                  </a:lnTo>
                  <a:lnTo>
                    <a:pt x="1782" y="54"/>
                  </a:lnTo>
                  <a:lnTo>
                    <a:pt x="1774" y="0"/>
                  </a:lnTo>
                  <a:lnTo>
                    <a:pt x="1784" y="56"/>
                  </a:lnTo>
                  <a:lnTo>
                    <a:pt x="1790" y="114"/>
                  </a:lnTo>
                  <a:lnTo>
                    <a:pt x="1794" y="172"/>
                  </a:lnTo>
                  <a:lnTo>
                    <a:pt x="1796" y="230"/>
                  </a:lnTo>
                  <a:lnTo>
                    <a:pt x="1794" y="278"/>
                  </a:lnTo>
                  <a:lnTo>
                    <a:pt x="1792" y="326"/>
                  </a:lnTo>
                  <a:lnTo>
                    <a:pt x="1788" y="372"/>
                  </a:lnTo>
                  <a:lnTo>
                    <a:pt x="1782" y="420"/>
                  </a:lnTo>
                  <a:lnTo>
                    <a:pt x="1774" y="466"/>
                  </a:lnTo>
                  <a:lnTo>
                    <a:pt x="1764" y="510"/>
                  </a:lnTo>
                  <a:lnTo>
                    <a:pt x="1752" y="554"/>
                  </a:lnTo>
                  <a:lnTo>
                    <a:pt x="1738" y="598"/>
                  </a:lnTo>
                  <a:lnTo>
                    <a:pt x="1724" y="642"/>
                  </a:lnTo>
                  <a:lnTo>
                    <a:pt x="1708" y="684"/>
                  </a:lnTo>
                  <a:lnTo>
                    <a:pt x="1690" y="726"/>
                  </a:lnTo>
                  <a:lnTo>
                    <a:pt x="1670" y="766"/>
                  </a:lnTo>
                  <a:lnTo>
                    <a:pt x="1650" y="806"/>
                  </a:lnTo>
                  <a:lnTo>
                    <a:pt x="1628" y="844"/>
                  </a:lnTo>
                  <a:lnTo>
                    <a:pt x="1604" y="882"/>
                  </a:lnTo>
                  <a:lnTo>
                    <a:pt x="1578" y="920"/>
                  </a:lnTo>
                  <a:lnTo>
                    <a:pt x="1552" y="956"/>
                  </a:lnTo>
                  <a:lnTo>
                    <a:pt x="1524" y="990"/>
                  </a:lnTo>
                  <a:lnTo>
                    <a:pt x="1496" y="1024"/>
                  </a:lnTo>
                  <a:lnTo>
                    <a:pt x="1466" y="1058"/>
                  </a:lnTo>
                  <a:lnTo>
                    <a:pt x="1434" y="1090"/>
                  </a:lnTo>
                  <a:lnTo>
                    <a:pt x="1402" y="1120"/>
                  </a:lnTo>
                  <a:lnTo>
                    <a:pt x="1368" y="1150"/>
                  </a:lnTo>
                  <a:lnTo>
                    <a:pt x="1334" y="1178"/>
                  </a:lnTo>
                  <a:lnTo>
                    <a:pt x="1298" y="1204"/>
                  </a:lnTo>
                  <a:lnTo>
                    <a:pt x="1262" y="1230"/>
                  </a:lnTo>
                  <a:lnTo>
                    <a:pt x="1224" y="1254"/>
                  </a:lnTo>
                  <a:lnTo>
                    <a:pt x="1186" y="1276"/>
                  </a:lnTo>
                  <a:lnTo>
                    <a:pt x="1146" y="1298"/>
                  </a:lnTo>
                  <a:lnTo>
                    <a:pt x="1106" y="1318"/>
                  </a:lnTo>
                  <a:lnTo>
                    <a:pt x="1064" y="1336"/>
                  </a:lnTo>
                  <a:lnTo>
                    <a:pt x="1022" y="1354"/>
                  </a:lnTo>
                  <a:lnTo>
                    <a:pt x="998" y="1362"/>
                  </a:lnTo>
                  <a:lnTo>
                    <a:pt x="952" y="1378"/>
                  </a:lnTo>
                  <a:lnTo>
                    <a:pt x="904" y="1390"/>
                  </a:lnTo>
                  <a:lnTo>
                    <a:pt x="854" y="1402"/>
                  </a:lnTo>
                  <a:lnTo>
                    <a:pt x="804" y="1412"/>
                  </a:lnTo>
                  <a:lnTo>
                    <a:pt x="754" y="1420"/>
                  </a:lnTo>
                  <a:lnTo>
                    <a:pt x="702" y="1426"/>
                  </a:lnTo>
                  <a:lnTo>
                    <a:pt x="652" y="1428"/>
                  </a:lnTo>
                  <a:lnTo>
                    <a:pt x="598" y="1430"/>
                  </a:lnTo>
                  <a:lnTo>
                    <a:pt x="558" y="1428"/>
                  </a:lnTo>
                  <a:lnTo>
                    <a:pt x="518" y="1426"/>
                  </a:lnTo>
                  <a:lnTo>
                    <a:pt x="478" y="1424"/>
                  </a:lnTo>
                  <a:lnTo>
                    <a:pt x="438" y="1420"/>
                  </a:lnTo>
                  <a:lnTo>
                    <a:pt x="398" y="1414"/>
                  </a:lnTo>
                  <a:lnTo>
                    <a:pt x="360" y="1406"/>
                  </a:lnTo>
                  <a:lnTo>
                    <a:pt x="322" y="1398"/>
                  </a:lnTo>
                  <a:lnTo>
                    <a:pt x="284" y="1388"/>
                  </a:lnTo>
                  <a:lnTo>
                    <a:pt x="246" y="1378"/>
                  </a:lnTo>
                  <a:lnTo>
                    <a:pt x="210" y="1366"/>
                  </a:lnTo>
                  <a:lnTo>
                    <a:pt x="174" y="1352"/>
                  </a:lnTo>
                  <a:lnTo>
                    <a:pt x="138" y="1338"/>
                  </a:lnTo>
                  <a:lnTo>
                    <a:pt x="102" y="1322"/>
                  </a:lnTo>
                  <a:lnTo>
                    <a:pt x="68" y="1306"/>
                  </a:lnTo>
                  <a:lnTo>
                    <a:pt x="34" y="1288"/>
                  </a:lnTo>
                  <a:lnTo>
                    <a:pt x="0" y="1270"/>
                  </a:lnTo>
                  <a:lnTo>
                    <a:pt x="8" y="1266"/>
                  </a:lnTo>
                  <a:lnTo>
                    <a:pt x="70" y="1298"/>
                  </a:lnTo>
                  <a:lnTo>
                    <a:pt x="134" y="1328"/>
                  </a:lnTo>
                  <a:lnTo>
                    <a:pt x="188" y="1350"/>
                  </a:lnTo>
                  <a:lnTo>
                    <a:pt x="244" y="1368"/>
                  </a:lnTo>
                  <a:lnTo>
                    <a:pt x="300" y="1384"/>
                  </a:lnTo>
                  <a:lnTo>
                    <a:pt x="358" y="1398"/>
                  </a:lnTo>
                  <a:lnTo>
                    <a:pt x="416" y="1408"/>
                  </a:lnTo>
                  <a:lnTo>
                    <a:pt x="476" y="1416"/>
                  </a:lnTo>
                  <a:lnTo>
                    <a:pt x="538" y="1420"/>
                  </a:lnTo>
                  <a:lnTo>
                    <a:pt x="598" y="1422"/>
                  </a:lnTo>
                  <a:lnTo>
                    <a:pt x="660" y="1420"/>
                  </a:lnTo>
                  <a:lnTo>
                    <a:pt x="722" y="1416"/>
                  </a:lnTo>
                  <a:lnTo>
                    <a:pt x="782" y="1408"/>
                  </a:lnTo>
                  <a:lnTo>
                    <a:pt x="840" y="1398"/>
                  </a:lnTo>
                  <a:lnTo>
                    <a:pt x="898" y="1384"/>
                  </a:lnTo>
                  <a:lnTo>
                    <a:pt x="954" y="1368"/>
                  </a:lnTo>
                  <a:lnTo>
                    <a:pt x="1010" y="1350"/>
                  </a:lnTo>
                  <a:lnTo>
                    <a:pt x="1064" y="1328"/>
                  </a:lnTo>
                  <a:lnTo>
                    <a:pt x="1118" y="1304"/>
                  </a:lnTo>
                  <a:lnTo>
                    <a:pt x="1168" y="1278"/>
                  </a:lnTo>
                  <a:lnTo>
                    <a:pt x="1220" y="1248"/>
                  </a:lnTo>
                  <a:lnTo>
                    <a:pt x="1268" y="1218"/>
                  </a:lnTo>
                  <a:lnTo>
                    <a:pt x="1314" y="1184"/>
                  </a:lnTo>
                  <a:lnTo>
                    <a:pt x="1360" y="1148"/>
                  </a:lnTo>
                  <a:lnTo>
                    <a:pt x="1404" y="1110"/>
                  </a:lnTo>
                  <a:lnTo>
                    <a:pt x="1444" y="1072"/>
                  </a:lnTo>
                  <a:lnTo>
                    <a:pt x="1484" y="1030"/>
                  </a:lnTo>
                  <a:lnTo>
                    <a:pt x="1522" y="986"/>
                  </a:lnTo>
                  <a:lnTo>
                    <a:pt x="1558" y="942"/>
                  </a:lnTo>
                  <a:lnTo>
                    <a:pt x="1590" y="894"/>
                  </a:lnTo>
                  <a:lnTo>
                    <a:pt x="1622" y="846"/>
                  </a:lnTo>
                  <a:lnTo>
                    <a:pt x="1650" y="796"/>
                  </a:lnTo>
                  <a:lnTo>
                    <a:pt x="1676" y="744"/>
                  </a:lnTo>
                  <a:lnTo>
                    <a:pt x="1700" y="692"/>
                  </a:lnTo>
                  <a:lnTo>
                    <a:pt x="1722" y="636"/>
                  </a:lnTo>
                  <a:lnTo>
                    <a:pt x="1742" y="582"/>
                  </a:lnTo>
                  <a:lnTo>
                    <a:pt x="1758" y="524"/>
                  </a:lnTo>
                  <a:lnTo>
                    <a:pt x="1770" y="466"/>
                  </a:lnTo>
                  <a:lnTo>
                    <a:pt x="1782" y="408"/>
                  </a:lnTo>
                  <a:lnTo>
                    <a:pt x="1788" y="348"/>
                  </a:lnTo>
                  <a:lnTo>
                    <a:pt x="1794" y="288"/>
                  </a:lnTo>
                  <a:lnTo>
                    <a:pt x="1794" y="22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1" name="Freeform 260"/>
            <p:cNvSpPr>
              <a:spLocks/>
            </p:cNvSpPr>
            <p:nvPr/>
          </p:nvSpPr>
          <p:spPr bwMode="auto">
            <a:xfrm>
              <a:off x="5529263" y="4221163"/>
              <a:ext cx="63500" cy="101600"/>
            </a:xfrm>
            <a:custGeom>
              <a:avLst/>
              <a:gdLst>
                <a:gd name="T0" fmla="*/ 90725625 w 40"/>
                <a:gd name="T1" fmla="*/ 0 h 64"/>
                <a:gd name="T2" fmla="*/ 90725625 w 40"/>
                <a:gd name="T3" fmla="*/ 0 h 64"/>
                <a:gd name="T4" fmla="*/ 100806250 w 40"/>
                <a:gd name="T5" fmla="*/ 25201563 h 64"/>
                <a:gd name="T6" fmla="*/ 100806250 w 40"/>
                <a:gd name="T7" fmla="*/ 50403125 h 64"/>
                <a:gd name="T8" fmla="*/ 100806250 w 40"/>
                <a:gd name="T9" fmla="*/ 50403125 h 64"/>
                <a:gd name="T10" fmla="*/ 100806250 w 40"/>
                <a:gd name="T11" fmla="*/ 70564375 h 64"/>
                <a:gd name="T12" fmla="*/ 95765938 w 40"/>
                <a:gd name="T13" fmla="*/ 90725625 h 64"/>
                <a:gd name="T14" fmla="*/ 85685313 w 40"/>
                <a:gd name="T15" fmla="*/ 110886875 h 64"/>
                <a:gd name="T16" fmla="*/ 70564375 w 40"/>
                <a:gd name="T17" fmla="*/ 126007813 h 64"/>
                <a:gd name="T18" fmla="*/ 70564375 w 40"/>
                <a:gd name="T19" fmla="*/ 126007813 h 64"/>
                <a:gd name="T20" fmla="*/ 55443438 w 40"/>
                <a:gd name="T21" fmla="*/ 141128750 h 64"/>
                <a:gd name="T22" fmla="*/ 40322500 w 40"/>
                <a:gd name="T23" fmla="*/ 151209375 h 64"/>
                <a:gd name="T24" fmla="*/ 20161250 w 40"/>
                <a:gd name="T25" fmla="*/ 156249688 h 64"/>
                <a:gd name="T26" fmla="*/ 0 w 40"/>
                <a:gd name="T27" fmla="*/ 161290000 h 64"/>
                <a:gd name="T28" fmla="*/ 0 w 40"/>
                <a:gd name="T29" fmla="*/ 161290000 h 64"/>
                <a:gd name="T30" fmla="*/ 0 w 40"/>
                <a:gd name="T31" fmla="*/ 141128750 h 64"/>
                <a:gd name="T32" fmla="*/ 0 w 40"/>
                <a:gd name="T33" fmla="*/ 141128750 h 64"/>
                <a:gd name="T34" fmla="*/ 30241875 w 40"/>
                <a:gd name="T35" fmla="*/ 131048125 h 64"/>
                <a:gd name="T36" fmla="*/ 55443438 w 40"/>
                <a:gd name="T37" fmla="*/ 115927188 h 64"/>
                <a:gd name="T38" fmla="*/ 55443438 w 40"/>
                <a:gd name="T39" fmla="*/ 115927188 h 64"/>
                <a:gd name="T40" fmla="*/ 65524063 w 40"/>
                <a:gd name="T41" fmla="*/ 100806250 h 64"/>
                <a:gd name="T42" fmla="*/ 75604688 w 40"/>
                <a:gd name="T43" fmla="*/ 85685313 h 64"/>
                <a:gd name="T44" fmla="*/ 80645000 w 40"/>
                <a:gd name="T45" fmla="*/ 65524063 h 64"/>
                <a:gd name="T46" fmla="*/ 80645000 w 40"/>
                <a:gd name="T47" fmla="*/ 50403125 h 64"/>
                <a:gd name="T48" fmla="*/ 80645000 w 40"/>
                <a:gd name="T49" fmla="*/ 50403125 h 64"/>
                <a:gd name="T50" fmla="*/ 80645000 w 40"/>
                <a:gd name="T51" fmla="*/ 30241875 h 64"/>
                <a:gd name="T52" fmla="*/ 75604688 w 40"/>
                <a:gd name="T53" fmla="*/ 10080625 h 64"/>
                <a:gd name="T54" fmla="*/ 75604688 w 40"/>
                <a:gd name="T55" fmla="*/ 10080625 h 64"/>
                <a:gd name="T56" fmla="*/ 90725625 w 40"/>
                <a:gd name="T57" fmla="*/ 0 h 64"/>
                <a:gd name="T58" fmla="*/ 90725625 w 40"/>
                <a:gd name="T59" fmla="*/ 0 h 64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40" h="64">
                  <a:moveTo>
                    <a:pt x="36" y="0"/>
                  </a:moveTo>
                  <a:lnTo>
                    <a:pt x="36" y="0"/>
                  </a:lnTo>
                  <a:lnTo>
                    <a:pt x="40" y="10"/>
                  </a:lnTo>
                  <a:lnTo>
                    <a:pt x="40" y="20"/>
                  </a:lnTo>
                  <a:lnTo>
                    <a:pt x="40" y="28"/>
                  </a:lnTo>
                  <a:lnTo>
                    <a:pt x="38" y="36"/>
                  </a:lnTo>
                  <a:lnTo>
                    <a:pt x="34" y="44"/>
                  </a:lnTo>
                  <a:lnTo>
                    <a:pt x="28" y="50"/>
                  </a:lnTo>
                  <a:lnTo>
                    <a:pt x="22" y="56"/>
                  </a:lnTo>
                  <a:lnTo>
                    <a:pt x="16" y="60"/>
                  </a:lnTo>
                  <a:lnTo>
                    <a:pt x="8" y="6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12" y="52"/>
                  </a:lnTo>
                  <a:lnTo>
                    <a:pt x="22" y="46"/>
                  </a:lnTo>
                  <a:lnTo>
                    <a:pt x="26" y="40"/>
                  </a:lnTo>
                  <a:lnTo>
                    <a:pt x="30" y="34"/>
                  </a:lnTo>
                  <a:lnTo>
                    <a:pt x="32" y="26"/>
                  </a:lnTo>
                  <a:lnTo>
                    <a:pt x="32" y="20"/>
                  </a:lnTo>
                  <a:lnTo>
                    <a:pt x="32" y="12"/>
                  </a:lnTo>
                  <a:lnTo>
                    <a:pt x="30" y="4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2" name="Freeform 261"/>
            <p:cNvSpPr>
              <a:spLocks/>
            </p:cNvSpPr>
            <p:nvPr/>
          </p:nvSpPr>
          <p:spPr bwMode="auto">
            <a:xfrm>
              <a:off x="5526088" y="4186238"/>
              <a:ext cx="130175" cy="200025"/>
            </a:xfrm>
            <a:custGeom>
              <a:avLst/>
              <a:gdLst>
                <a:gd name="T0" fmla="*/ 181451250 w 82"/>
                <a:gd name="T1" fmla="*/ 0 h 126"/>
                <a:gd name="T2" fmla="*/ 181451250 w 82"/>
                <a:gd name="T3" fmla="*/ 0 h 126"/>
                <a:gd name="T4" fmla="*/ 191531875 w 82"/>
                <a:gd name="T5" fmla="*/ 25201563 h 126"/>
                <a:gd name="T6" fmla="*/ 201612500 w 82"/>
                <a:gd name="T7" fmla="*/ 50403125 h 126"/>
                <a:gd name="T8" fmla="*/ 206652813 w 82"/>
                <a:gd name="T9" fmla="*/ 75604688 h 126"/>
                <a:gd name="T10" fmla="*/ 206652813 w 82"/>
                <a:gd name="T11" fmla="*/ 105846563 h 126"/>
                <a:gd name="T12" fmla="*/ 206652813 w 82"/>
                <a:gd name="T13" fmla="*/ 105846563 h 126"/>
                <a:gd name="T14" fmla="*/ 206652813 w 82"/>
                <a:gd name="T15" fmla="*/ 146169063 h 126"/>
                <a:gd name="T16" fmla="*/ 191531875 w 82"/>
                <a:gd name="T17" fmla="*/ 186491563 h 126"/>
                <a:gd name="T18" fmla="*/ 171370625 w 82"/>
                <a:gd name="T19" fmla="*/ 221773750 h 126"/>
                <a:gd name="T20" fmla="*/ 146169063 w 82"/>
                <a:gd name="T21" fmla="*/ 252015625 h 126"/>
                <a:gd name="T22" fmla="*/ 146169063 w 82"/>
                <a:gd name="T23" fmla="*/ 252015625 h 126"/>
                <a:gd name="T24" fmla="*/ 115927188 w 82"/>
                <a:gd name="T25" fmla="*/ 282257500 h 126"/>
                <a:gd name="T26" fmla="*/ 80645000 w 82"/>
                <a:gd name="T27" fmla="*/ 297378438 h 126"/>
                <a:gd name="T28" fmla="*/ 40322500 w 82"/>
                <a:gd name="T29" fmla="*/ 312499375 h 126"/>
                <a:gd name="T30" fmla="*/ 0 w 82"/>
                <a:gd name="T31" fmla="*/ 317539688 h 126"/>
                <a:gd name="T32" fmla="*/ 0 w 82"/>
                <a:gd name="T33" fmla="*/ 317539688 h 126"/>
                <a:gd name="T34" fmla="*/ 0 w 82"/>
                <a:gd name="T35" fmla="*/ 297378438 h 126"/>
                <a:gd name="T36" fmla="*/ 0 w 82"/>
                <a:gd name="T37" fmla="*/ 297378438 h 126"/>
                <a:gd name="T38" fmla="*/ 40322500 w 82"/>
                <a:gd name="T39" fmla="*/ 292338125 h 126"/>
                <a:gd name="T40" fmla="*/ 75604688 w 82"/>
                <a:gd name="T41" fmla="*/ 282257500 h 126"/>
                <a:gd name="T42" fmla="*/ 105846563 w 82"/>
                <a:gd name="T43" fmla="*/ 262096250 h 126"/>
                <a:gd name="T44" fmla="*/ 131048125 w 82"/>
                <a:gd name="T45" fmla="*/ 241935000 h 126"/>
                <a:gd name="T46" fmla="*/ 131048125 w 82"/>
                <a:gd name="T47" fmla="*/ 241935000 h 126"/>
                <a:gd name="T48" fmla="*/ 156249688 w 82"/>
                <a:gd name="T49" fmla="*/ 211693125 h 126"/>
                <a:gd name="T50" fmla="*/ 171370625 w 82"/>
                <a:gd name="T51" fmla="*/ 181451250 h 126"/>
                <a:gd name="T52" fmla="*/ 186491563 w 82"/>
                <a:gd name="T53" fmla="*/ 141128750 h 126"/>
                <a:gd name="T54" fmla="*/ 186491563 w 82"/>
                <a:gd name="T55" fmla="*/ 105846563 h 126"/>
                <a:gd name="T56" fmla="*/ 186491563 w 82"/>
                <a:gd name="T57" fmla="*/ 105846563 h 126"/>
                <a:gd name="T58" fmla="*/ 186491563 w 82"/>
                <a:gd name="T59" fmla="*/ 80645000 h 126"/>
                <a:gd name="T60" fmla="*/ 181451250 w 82"/>
                <a:gd name="T61" fmla="*/ 55443438 h 126"/>
                <a:gd name="T62" fmla="*/ 166330313 w 82"/>
                <a:gd name="T63" fmla="*/ 10080625 h 126"/>
                <a:gd name="T64" fmla="*/ 166330313 w 82"/>
                <a:gd name="T65" fmla="*/ 10080625 h 126"/>
                <a:gd name="T66" fmla="*/ 181451250 w 82"/>
                <a:gd name="T67" fmla="*/ 0 h 126"/>
                <a:gd name="T68" fmla="*/ 181451250 w 82"/>
                <a:gd name="T69" fmla="*/ 0 h 12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0" t="0" r="r" b="b"/>
              <a:pathLst>
                <a:path w="82" h="126">
                  <a:moveTo>
                    <a:pt x="72" y="0"/>
                  </a:moveTo>
                  <a:lnTo>
                    <a:pt x="72" y="0"/>
                  </a:lnTo>
                  <a:lnTo>
                    <a:pt x="76" y="10"/>
                  </a:lnTo>
                  <a:lnTo>
                    <a:pt x="80" y="20"/>
                  </a:lnTo>
                  <a:lnTo>
                    <a:pt x="82" y="30"/>
                  </a:lnTo>
                  <a:lnTo>
                    <a:pt x="82" y="42"/>
                  </a:lnTo>
                  <a:lnTo>
                    <a:pt x="82" y="58"/>
                  </a:lnTo>
                  <a:lnTo>
                    <a:pt x="76" y="74"/>
                  </a:lnTo>
                  <a:lnTo>
                    <a:pt x="68" y="88"/>
                  </a:lnTo>
                  <a:lnTo>
                    <a:pt x="58" y="100"/>
                  </a:lnTo>
                  <a:lnTo>
                    <a:pt x="46" y="112"/>
                  </a:lnTo>
                  <a:lnTo>
                    <a:pt x="32" y="118"/>
                  </a:lnTo>
                  <a:lnTo>
                    <a:pt x="16" y="124"/>
                  </a:lnTo>
                  <a:lnTo>
                    <a:pt x="0" y="126"/>
                  </a:lnTo>
                  <a:lnTo>
                    <a:pt x="0" y="118"/>
                  </a:lnTo>
                  <a:lnTo>
                    <a:pt x="16" y="116"/>
                  </a:lnTo>
                  <a:lnTo>
                    <a:pt x="30" y="112"/>
                  </a:lnTo>
                  <a:lnTo>
                    <a:pt x="42" y="104"/>
                  </a:lnTo>
                  <a:lnTo>
                    <a:pt x="52" y="96"/>
                  </a:lnTo>
                  <a:lnTo>
                    <a:pt x="62" y="84"/>
                  </a:lnTo>
                  <a:lnTo>
                    <a:pt x="68" y="72"/>
                  </a:lnTo>
                  <a:lnTo>
                    <a:pt x="74" y="56"/>
                  </a:lnTo>
                  <a:lnTo>
                    <a:pt x="74" y="42"/>
                  </a:lnTo>
                  <a:lnTo>
                    <a:pt x="74" y="32"/>
                  </a:lnTo>
                  <a:lnTo>
                    <a:pt x="72" y="22"/>
                  </a:lnTo>
                  <a:lnTo>
                    <a:pt x="66" y="4"/>
                  </a:lnTo>
                  <a:lnTo>
                    <a:pt x="72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3" name="Freeform 262"/>
            <p:cNvSpPr>
              <a:spLocks/>
            </p:cNvSpPr>
            <p:nvPr/>
          </p:nvSpPr>
          <p:spPr bwMode="auto">
            <a:xfrm>
              <a:off x="5519738" y="4151313"/>
              <a:ext cx="200025" cy="298450"/>
            </a:xfrm>
            <a:custGeom>
              <a:avLst/>
              <a:gdLst>
                <a:gd name="T0" fmla="*/ 272176875 w 126"/>
                <a:gd name="T1" fmla="*/ 0 h 188"/>
                <a:gd name="T2" fmla="*/ 272176875 w 126"/>
                <a:gd name="T3" fmla="*/ 0 h 188"/>
                <a:gd name="T4" fmla="*/ 292338125 w 126"/>
                <a:gd name="T5" fmla="*/ 35282188 h 188"/>
                <a:gd name="T6" fmla="*/ 307459063 w 126"/>
                <a:gd name="T7" fmla="*/ 75604688 h 188"/>
                <a:gd name="T8" fmla="*/ 317539688 w 126"/>
                <a:gd name="T9" fmla="*/ 115927188 h 188"/>
                <a:gd name="T10" fmla="*/ 317539688 w 126"/>
                <a:gd name="T11" fmla="*/ 161290000 h 188"/>
                <a:gd name="T12" fmla="*/ 317539688 w 126"/>
                <a:gd name="T13" fmla="*/ 161290000 h 188"/>
                <a:gd name="T14" fmla="*/ 317539688 w 126"/>
                <a:gd name="T15" fmla="*/ 191531875 h 188"/>
                <a:gd name="T16" fmla="*/ 312499375 w 126"/>
                <a:gd name="T17" fmla="*/ 221773750 h 188"/>
                <a:gd name="T18" fmla="*/ 307459063 w 126"/>
                <a:gd name="T19" fmla="*/ 252015625 h 188"/>
                <a:gd name="T20" fmla="*/ 292338125 w 126"/>
                <a:gd name="T21" fmla="*/ 282257500 h 188"/>
                <a:gd name="T22" fmla="*/ 267136563 w 126"/>
                <a:gd name="T23" fmla="*/ 332660625 h 188"/>
                <a:gd name="T24" fmla="*/ 226814063 w 126"/>
                <a:gd name="T25" fmla="*/ 383063750 h 188"/>
                <a:gd name="T26" fmla="*/ 226814063 w 126"/>
                <a:gd name="T27" fmla="*/ 383063750 h 188"/>
                <a:gd name="T28" fmla="*/ 181451250 w 126"/>
                <a:gd name="T29" fmla="*/ 418345938 h 188"/>
                <a:gd name="T30" fmla="*/ 131048125 w 126"/>
                <a:gd name="T31" fmla="*/ 448587813 h 188"/>
                <a:gd name="T32" fmla="*/ 100806250 w 126"/>
                <a:gd name="T33" fmla="*/ 458668438 h 188"/>
                <a:gd name="T34" fmla="*/ 70564375 w 126"/>
                <a:gd name="T35" fmla="*/ 468749063 h 188"/>
                <a:gd name="T36" fmla="*/ 40322500 w 126"/>
                <a:gd name="T37" fmla="*/ 468749063 h 188"/>
                <a:gd name="T38" fmla="*/ 5040313 w 126"/>
                <a:gd name="T39" fmla="*/ 473789375 h 188"/>
                <a:gd name="T40" fmla="*/ 0 w 126"/>
                <a:gd name="T41" fmla="*/ 473789375 h 188"/>
                <a:gd name="T42" fmla="*/ 0 w 126"/>
                <a:gd name="T43" fmla="*/ 473789375 h 188"/>
                <a:gd name="T44" fmla="*/ 5040313 w 126"/>
                <a:gd name="T45" fmla="*/ 453628125 h 188"/>
                <a:gd name="T46" fmla="*/ 5040313 w 126"/>
                <a:gd name="T47" fmla="*/ 453628125 h 188"/>
                <a:gd name="T48" fmla="*/ 5040313 w 126"/>
                <a:gd name="T49" fmla="*/ 453628125 h 188"/>
                <a:gd name="T50" fmla="*/ 35282188 w 126"/>
                <a:gd name="T51" fmla="*/ 453628125 h 188"/>
                <a:gd name="T52" fmla="*/ 65524063 w 126"/>
                <a:gd name="T53" fmla="*/ 448587813 h 188"/>
                <a:gd name="T54" fmla="*/ 120967500 w 126"/>
                <a:gd name="T55" fmla="*/ 428426563 h 188"/>
                <a:gd name="T56" fmla="*/ 171370625 w 126"/>
                <a:gd name="T57" fmla="*/ 403225000 h 188"/>
                <a:gd name="T58" fmla="*/ 211693125 w 126"/>
                <a:gd name="T59" fmla="*/ 367942813 h 188"/>
                <a:gd name="T60" fmla="*/ 211693125 w 126"/>
                <a:gd name="T61" fmla="*/ 367942813 h 188"/>
                <a:gd name="T62" fmla="*/ 246975313 w 126"/>
                <a:gd name="T63" fmla="*/ 322580000 h 188"/>
                <a:gd name="T64" fmla="*/ 277217188 w 126"/>
                <a:gd name="T65" fmla="*/ 272176875 h 188"/>
                <a:gd name="T66" fmla="*/ 292338125 w 126"/>
                <a:gd name="T67" fmla="*/ 216733438 h 188"/>
                <a:gd name="T68" fmla="*/ 297378438 w 126"/>
                <a:gd name="T69" fmla="*/ 191531875 h 188"/>
                <a:gd name="T70" fmla="*/ 297378438 w 126"/>
                <a:gd name="T71" fmla="*/ 161290000 h 188"/>
                <a:gd name="T72" fmla="*/ 297378438 w 126"/>
                <a:gd name="T73" fmla="*/ 161290000 h 188"/>
                <a:gd name="T74" fmla="*/ 297378438 w 126"/>
                <a:gd name="T75" fmla="*/ 120967500 h 188"/>
                <a:gd name="T76" fmla="*/ 287297813 w 126"/>
                <a:gd name="T77" fmla="*/ 80645000 h 188"/>
                <a:gd name="T78" fmla="*/ 277217188 w 126"/>
                <a:gd name="T79" fmla="*/ 45362813 h 188"/>
                <a:gd name="T80" fmla="*/ 257055938 w 126"/>
                <a:gd name="T81" fmla="*/ 10080625 h 188"/>
                <a:gd name="T82" fmla="*/ 257055938 w 126"/>
                <a:gd name="T83" fmla="*/ 10080625 h 188"/>
                <a:gd name="T84" fmla="*/ 272176875 w 126"/>
                <a:gd name="T85" fmla="*/ 0 h 188"/>
                <a:gd name="T86" fmla="*/ 272176875 w 126"/>
                <a:gd name="T87" fmla="*/ 0 h 188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26" h="188">
                  <a:moveTo>
                    <a:pt x="108" y="0"/>
                  </a:moveTo>
                  <a:lnTo>
                    <a:pt x="108" y="0"/>
                  </a:lnTo>
                  <a:lnTo>
                    <a:pt x="116" y="14"/>
                  </a:lnTo>
                  <a:lnTo>
                    <a:pt x="122" y="30"/>
                  </a:lnTo>
                  <a:lnTo>
                    <a:pt x="126" y="46"/>
                  </a:lnTo>
                  <a:lnTo>
                    <a:pt x="126" y="64"/>
                  </a:lnTo>
                  <a:lnTo>
                    <a:pt x="126" y="76"/>
                  </a:lnTo>
                  <a:lnTo>
                    <a:pt x="124" y="88"/>
                  </a:lnTo>
                  <a:lnTo>
                    <a:pt x="122" y="100"/>
                  </a:lnTo>
                  <a:lnTo>
                    <a:pt x="116" y="112"/>
                  </a:lnTo>
                  <a:lnTo>
                    <a:pt x="106" y="132"/>
                  </a:lnTo>
                  <a:lnTo>
                    <a:pt x="90" y="152"/>
                  </a:lnTo>
                  <a:lnTo>
                    <a:pt x="72" y="166"/>
                  </a:lnTo>
                  <a:lnTo>
                    <a:pt x="52" y="178"/>
                  </a:lnTo>
                  <a:lnTo>
                    <a:pt x="40" y="182"/>
                  </a:lnTo>
                  <a:lnTo>
                    <a:pt x="28" y="186"/>
                  </a:lnTo>
                  <a:lnTo>
                    <a:pt x="16" y="186"/>
                  </a:lnTo>
                  <a:lnTo>
                    <a:pt x="2" y="188"/>
                  </a:lnTo>
                  <a:lnTo>
                    <a:pt x="0" y="188"/>
                  </a:lnTo>
                  <a:lnTo>
                    <a:pt x="2" y="180"/>
                  </a:lnTo>
                  <a:lnTo>
                    <a:pt x="14" y="180"/>
                  </a:lnTo>
                  <a:lnTo>
                    <a:pt x="26" y="178"/>
                  </a:lnTo>
                  <a:lnTo>
                    <a:pt x="48" y="170"/>
                  </a:lnTo>
                  <a:lnTo>
                    <a:pt x="68" y="160"/>
                  </a:lnTo>
                  <a:lnTo>
                    <a:pt x="84" y="146"/>
                  </a:lnTo>
                  <a:lnTo>
                    <a:pt x="98" y="128"/>
                  </a:lnTo>
                  <a:lnTo>
                    <a:pt x="110" y="108"/>
                  </a:lnTo>
                  <a:lnTo>
                    <a:pt x="116" y="86"/>
                  </a:lnTo>
                  <a:lnTo>
                    <a:pt x="118" y="76"/>
                  </a:lnTo>
                  <a:lnTo>
                    <a:pt x="118" y="64"/>
                  </a:lnTo>
                  <a:lnTo>
                    <a:pt x="118" y="48"/>
                  </a:lnTo>
                  <a:lnTo>
                    <a:pt x="114" y="32"/>
                  </a:lnTo>
                  <a:lnTo>
                    <a:pt x="110" y="18"/>
                  </a:lnTo>
                  <a:lnTo>
                    <a:pt x="102" y="4"/>
                  </a:lnTo>
                  <a:lnTo>
                    <a:pt x="108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4" name="Freeform 263"/>
            <p:cNvSpPr>
              <a:spLocks/>
            </p:cNvSpPr>
            <p:nvPr/>
          </p:nvSpPr>
          <p:spPr bwMode="auto">
            <a:xfrm>
              <a:off x="5513388" y="4113213"/>
              <a:ext cx="269875" cy="400050"/>
            </a:xfrm>
            <a:custGeom>
              <a:avLst/>
              <a:gdLst>
                <a:gd name="T0" fmla="*/ 362902500 w 170"/>
                <a:gd name="T1" fmla="*/ 0 h 252"/>
                <a:gd name="T2" fmla="*/ 362902500 w 170"/>
                <a:gd name="T3" fmla="*/ 0 h 252"/>
                <a:gd name="T4" fmla="*/ 393144375 w 170"/>
                <a:gd name="T5" fmla="*/ 50403125 h 252"/>
                <a:gd name="T6" fmla="*/ 413305625 w 170"/>
                <a:gd name="T7" fmla="*/ 100806250 h 252"/>
                <a:gd name="T8" fmla="*/ 423386250 w 170"/>
                <a:gd name="T9" fmla="*/ 161290000 h 252"/>
                <a:gd name="T10" fmla="*/ 428426563 w 170"/>
                <a:gd name="T11" fmla="*/ 221773750 h 252"/>
                <a:gd name="T12" fmla="*/ 428426563 w 170"/>
                <a:gd name="T13" fmla="*/ 221773750 h 252"/>
                <a:gd name="T14" fmla="*/ 428426563 w 170"/>
                <a:gd name="T15" fmla="*/ 262096250 h 252"/>
                <a:gd name="T16" fmla="*/ 423386250 w 170"/>
                <a:gd name="T17" fmla="*/ 302418750 h 252"/>
                <a:gd name="T18" fmla="*/ 413305625 w 170"/>
                <a:gd name="T19" fmla="*/ 342741250 h 252"/>
                <a:gd name="T20" fmla="*/ 398184688 w 170"/>
                <a:gd name="T21" fmla="*/ 383063750 h 252"/>
                <a:gd name="T22" fmla="*/ 378023438 w 170"/>
                <a:gd name="T23" fmla="*/ 418345938 h 252"/>
                <a:gd name="T24" fmla="*/ 357862188 w 170"/>
                <a:gd name="T25" fmla="*/ 453628125 h 252"/>
                <a:gd name="T26" fmla="*/ 337700938 w 170"/>
                <a:gd name="T27" fmla="*/ 483870000 h 252"/>
                <a:gd name="T28" fmla="*/ 307459063 w 170"/>
                <a:gd name="T29" fmla="*/ 514111875 h 252"/>
                <a:gd name="T30" fmla="*/ 307459063 w 170"/>
                <a:gd name="T31" fmla="*/ 514111875 h 252"/>
                <a:gd name="T32" fmla="*/ 282257500 w 170"/>
                <a:gd name="T33" fmla="*/ 539313438 h 252"/>
                <a:gd name="T34" fmla="*/ 246975313 w 170"/>
                <a:gd name="T35" fmla="*/ 564515000 h 252"/>
                <a:gd name="T36" fmla="*/ 211693125 w 170"/>
                <a:gd name="T37" fmla="*/ 584676250 h 252"/>
                <a:gd name="T38" fmla="*/ 176410938 w 170"/>
                <a:gd name="T39" fmla="*/ 599797188 h 252"/>
                <a:gd name="T40" fmla="*/ 141128750 w 170"/>
                <a:gd name="T41" fmla="*/ 614918125 h 252"/>
                <a:gd name="T42" fmla="*/ 100806250 w 170"/>
                <a:gd name="T43" fmla="*/ 624998750 h 252"/>
                <a:gd name="T44" fmla="*/ 60483750 w 170"/>
                <a:gd name="T45" fmla="*/ 630039063 h 252"/>
                <a:gd name="T46" fmla="*/ 15120938 w 170"/>
                <a:gd name="T47" fmla="*/ 635079375 h 252"/>
                <a:gd name="T48" fmla="*/ 15120938 w 170"/>
                <a:gd name="T49" fmla="*/ 635079375 h 252"/>
                <a:gd name="T50" fmla="*/ 0 w 170"/>
                <a:gd name="T51" fmla="*/ 635079375 h 252"/>
                <a:gd name="T52" fmla="*/ 0 w 170"/>
                <a:gd name="T53" fmla="*/ 635079375 h 252"/>
                <a:gd name="T54" fmla="*/ 0 w 170"/>
                <a:gd name="T55" fmla="*/ 614918125 h 252"/>
                <a:gd name="T56" fmla="*/ 0 w 170"/>
                <a:gd name="T57" fmla="*/ 614918125 h 252"/>
                <a:gd name="T58" fmla="*/ 15120938 w 170"/>
                <a:gd name="T59" fmla="*/ 614918125 h 252"/>
                <a:gd name="T60" fmla="*/ 15120938 w 170"/>
                <a:gd name="T61" fmla="*/ 614918125 h 252"/>
                <a:gd name="T62" fmla="*/ 55443438 w 170"/>
                <a:gd name="T63" fmla="*/ 609877813 h 252"/>
                <a:gd name="T64" fmla="*/ 95765938 w 170"/>
                <a:gd name="T65" fmla="*/ 604837500 h 252"/>
                <a:gd name="T66" fmla="*/ 136088438 w 170"/>
                <a:gd name="T67" fmla="*/ 594756875 h 252"/>
                <a:gd name="T68" fmla="*/ 171370625 w 170"/>
                <a:gd name="T69" fmla="*/ 584676250 h 252"/>
                <a:gd name="T70" fmla="*/ 206652813 w 170"/>
                <a:gd name="T71" fmla="*/ 564515000 h 252"/>
                <a:gd name="T72" fmla="*/ 236894688 w 170"/>
                <a:gd name="T73" fmla="*/ 544353750 h 252"/>
                <a:gd name="T74" fmla="*/ 267136563 w 170"/>
                <a:gd name="T75" fmla="*/ 524192500 h 252"/>
                <a:gd name="T76" fmla="*/ 292338125 w 170"/>
                <a:gd name="T77" fmla="*/ 498990938 h 252"/>
                <a:gd name="T78" fmla="*/ 292338125 w 170"/>
                <a:gd name="T79" fmla="*/ 498990938 h 252"/>
                <a:gd name="T80" fmla="*/ 322580000 w 170"/>
                <a:gd name="T81" fmla="*/ 468749063 h 252"/>
                <a:gd name="T82" fmla="*/ 342741250 w 170"/>
                <a:gd name="T83" fmla="*/ 438507188 h 252"/>
                <a:gd name="T84" fmla="*/ 362902500 w 170"/>
                <a:gd name="T85" fmla="*/ 408265313 h 252"/>
                <a:gd name="T86" fmla="*/ 378023438 w 170"/>
                <a:gd name="T87" fmla="*/ 372983125 h 252"/>
                <a:gd name="T88" fmla="*/ 393144375 w 170"/>
                <a:gd name="T89" fmla="*/ 337700938 h 252"/>
                <a:gd name="T90" fmla="*/ 403225000 w 170"/>
                <a:gd name="T91" fmla="*/ 302418750 h 252"/>
                <a:gd name="T92" fmla="*/ 408265313 w 170"/>
                <a:gd name="T93" fmla="*/ 262096250 h 252"/>
                <a:gd name="T94" fmla="*/ 408265313 w 170"/>
                <a:gd name="T95" fmla="*/ 221773750 h 252"/>
                <a:gd name="T96" fmla="*/ 408265313 w 170"/>
                <a:gd name="T97" fmla="*/ 221773750 h 252"/>
                <a:gd name="T98" fmla="*/ 408265313 w 170"/>
                <a:gd name="T99" fmla="*/ 166330313 h 252"/>
                <a:gd name="T100" fmla="*/ 393144375 w 170"/>
                <a:gd name="T101" fmla="*/ 110886875 h 252"/>
                <a:gd name="T102" fmla="*/ 372983125 w 170"/>
                <a:gd name="T103" fmla="*/ 55443438 h 252"/>
                <a:gd name="T104" fmla="*/ 347781563 w 170"/>
                <a:gd name="T105" fmla="*/ 10080625 h 252"/>
                <a:gd name="T106" fmla="*/ 347781563 w 170"/>
                <a:gd name="T107" fmla="*/ 10080625 h 252"/>
                <a:gd name="T108" fmla="*/ 362902500 w 170"/>
                <a:gd name="T109" fmla="*/ 0 h 252"/>
                <a:gd name="T110" fmla="*/ 362902500 w 170"/>
                <a:gd name="T111" fmla="*/ 0 h 252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170" h="252">
                  <a:moveTo>
                    <a:pt x="144" y="0"/>
                  </a:moveTo>
                  <a:lnTo>
                    <a:pt x="144" y="0"/>
                  </a:lnTo>
                  <a:lnTo>
                    <a:pt x="156" y="20"/>
                  </a:lnTo>
                  <a:lnTo>
                    <a:pt x="164" y="40"/>
                  </a:lnTo>
                  <a:lnTo>
                    <a:pt x="168" y="64"/>
                  </a:lnTo>
                  <a:lnTo>
                    <a:pt x="170" y="88"/>
                  </a:lnTo>
                  <a:lnTo>
                    <a:pt x="170" y="104"/>
                  </a:lnTo>
                  <a:lnTo>
                    <a:pt x="168" y="120"/>
                  </a:lnTo>
                  <a:lnTo>
                    <a:pt x="164" y="136"/>
                  </a:lnTo>
                  <a:lnTo>
                    <a:pt x="158" y="152"/>
                  </a:lnTo>
                  <a:lnTo>
                    <a:pt x="150" y="166"/>
                  </a:lnTo>
                  <a:lnTo>
                    <a:pt x="142" y="180"/>
                  </a:lnTo>
                  <a:lnTo>
                    <a:pt x="134" y="192"/>
                  </a:lnTo>
                  <a:lnTo>
                    <a:pt x="122" y="204"/>
                  </a:lnTo>
                  <a:lnTo>
                    <a:pt x="112" y="214"/>
                  </a:lnTo>
                  <a:lnTo>
                    <a:pt x="98" y="224"/>
                  </a:lnTo>
                  <a:lnTo>
                    <a:pt x="84" y="232"/>
                  </a:lnTo>
                  <a:lnTo>
                    <a:pt x="70" y="238"/>
                  </a:lnTo>
                  <a:lnTo>
                    <a:pt x="56" y="244"/>
                  </a:lnTo>
                  <a:lnTo>
                    <a:pt x="40" y="248"/>
                  </a:lnTo>
                  <a:lnTo>
                    <a:pt x="24" y="250"/>
                  </a:lnTo>
                  <a:lnTo>
                    <a:pt x="6" y="252"/>
                  </a:lnTo>
                  <a:lnTo>
                    <a:pt x="0" y="252"/>
                  </a:lnTo>
                  <a:lnTo>
                    <a:pt x="0" y="244"/>
                  </a:lnTo>
                  <a:lnTo>
                    <a:pt x="6" y="244"/>
                  </a:lnTo>
                  <a:lnTo>
                    <a:pt x="22" y="242"/>
                  </a:lnTo>
                  <a:lnTo>
                    <a:pt x="38" y="240"/>
                  </a:lnTo>
                  <a:lnTo>
                    <a:pt x="54" y="236"/>
                  </a:lnTo>
                  <a:lnTo>
                    <a:pt x="68" y="232"/>
                  </a:lnTo>
                  <a:lnTo>
                    <a:pt x="82" y="224"/>
                  </a:lnTo>
                  <a:lnTo>
                    <a:pt x="94" y="216"/>
                  </a:lnTo>
                  <a:lnTo>
                    <a:pt x="106" y="208"/>
                  </a:lnTo>
                  <a:lnTo>
                    <a:pt x="116" y="198"/>
                  </a:lnTo>
                  <a:lnTo>
                    <a:pt x="128" y="186"/>
                  </a:lnTo>
                  <a:lnTo>
                    <a:pt x="136" y="174"/>
                  </a:lnTo>
                  <a:lnTo>
                    <a:pt x="144" y="162"/>
                  </a:lnTo>
                  <a:lnTo>
                    <a:pt x="150" y="148"/>
                  </a:lnTo>
                  <a:lnTo>
                    <a:pt x="156" y="134"/>
                  </a:lnTo>
                  <a:lnTo>
                    <a:pt x="160" y="120"/>
                  </a:lnTo>
                  <a:lnTo>
                    <a:pt x="162" y="104"/>
                  </a:lnTo>
                  <a:lnTo>
                    <a:pt x="162" y="88"/>
                  </a:lnTo>
                  <a:lnTo>
                    <a:pt x="162" y="66"/>
                  </a:lnTo>
                  <a:lnTo>
                    <a:pt x="156" y="44"/>
                  </a:lnTo>
                  <a:lnTo>
                    <a:pt x="148" y="22"/>
                  </a:lnTo>
                  <a:lnTo>
                    <a:pt x="138" y="4"/>
                  </a:lnTo>
                  <a:lnTo>
                    <a:pt x="144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5" name="Freeform 264"/>
            <p:cNvSpPr>
              <a:spLocks/>
            </p:cNvSpPr>
            <p:nvPr/>
          </p:nvSpPr>
          <p:spPr bwMode="auto">
            <a:xfrm>
              <a:off x="5503863" y="4071938"/>
              <a:ext cx="342900" cy="504825"/>
            </a:xfrm>
            <a:custGeom>
              <a:avLst/>
              <a:gdLst>
                <a:gd name="T0" fmla="*/ 458668438 w 216"/>
                <a:gd name="T1" fmla="*/ 0 h 318"/>
                <a:gd name="T2" fmla="*/ 458668438 w 216"/>
                <a:gd name="T3" fmla="*/ 0 h 318"/>
                <a:gd name="T4" fmla="*/ 493950625 w 216"/>
                <a:gd name="T5" fmla="*/ 65524063 h 318"/>
                <a:gd name="T6" fmla="*/ 524192500 w 216"/>
                <a:gd name="T7" fmla="*/ 136088438 h 318"/>
                <a:gd name="T8" fmla="*/ 539313438 w 216"/>
                <a:gd name="T9" fmla="*/ 206652813 h 318"/>
                <a:gd name="T10" fmla="*/ 544353750 w 216"/>
                <a:gd name="T11" fmla="*/ 287297813 h 318"/>
                <a:gd name="T12" fmla="*/ 544353750 w 216"/>
                <a:gd name="T13" fmla="*/ 287297813 h 318"/>
                <a:gd name="T14" fmla="*/ 544353750 w 216"/>
                <a:gd name="T15" fmla="*/ 337700938 h 318"/>
                <a:gd name="T16" fmla="*/ 534273125 w 216"/>
                <a:gd name="T17" fmla="*/ 388104063 h 318"/>
                <a:gd name="T18" fmla="*/ 524192500 w 216"/>
                <a:gd name="T19" fmla="*/ 438507188 h 318"/>
                <a:gd name="T20" fmla="*/ 504031250 w 216"/>
                <a:gd name="T21" fmla="*/ 488910313 h 318"/>
                <a:gd name="T22" fmla="*/ 483870000 w 216"/>
                <a:gd name="T23" fmla="*/ 529232813 h 318"/>
                <a:gd name="T24" fmla="*/ 458668438 w 216"/>
                <a:gd name="T25" fmla="*/ 574595625 h 318"/>
                <a:gd name="T26" fmla="*/ 428426563 w 216"/>
                <a:gd name="T27" fmla="*/ 614918125 h 318"/>
                <a:gd name="T28" fmla="*/ 393144375 w 216"/>
                <a:gd name="T29" fmla="*/ 650200313 h 318"/>
                <a:gd name="T30" fmla="*/ 393144375 w 216"/>
                <a:gd name="T31" fmla="*/ 650200313 h 318"/>
                <a:gd name="T32" fmla="*/ 357862188 w 216"/>
                <a:gd name="T33" fmla="*/ 685482500 h 318"/>
                <a:gd name="T34" fmla="*/ 317539688 w 216"/>
                <a:gd name="T35" fmla="*/ 710684063 h 318"/>
                <a:gd name="T36" fmla="*/ 277217188 w 216"/>
                <a:gd name="T37" fmla="*/ 735885625 h 318"/>
                <a:gd name="T38" fmla="*/ 231854375 w 216"/>
                <a:gd name="T39" fmla="*/ 761087188 h 318"/>
                <a:gd name="T40" fmla="*/ 186491563 w 216"/>
                <a:gd name="T41" fmla="*/ 776208125 h 318"/>
                <a:gd name="T42" fmla="*/ 136088438 w 216"/>
                <a:gd name="T43" fmla="*/ 791329063 h 318"/>
                <a:gd name="T44" fmla="*/ 85685313 w 216"/>
                <a:gd name="T45" fmla="*/ 796369375 h 318"/>
                <a:gd name="T46" fmla="*/ 30241875 w 216"/>
                <a:gd name="T47" fmla="*/ 801409688 h 318"/>
                <a:gd name="T48" fmla="*/ 30241875 w 216"/>
                <a:gd name="T49" fmla="*/ 801409688 h 318"/>
                <a:gd name="T50" fmla="*/ 0 w 216"/>
                <a:gd name="T51" fmla="*/ 801409688 h 318"/>
                <a:gd name="T52" fmla="*/ 0 w 216"/>
                <a:gd name="T53" fmla="*/ 801409688 h 318"/>
                <a:gd name="T54" fmla="*/ 5040313 w 216"/>
                <a:gd name="T55" fmla="*/ 781248438 h 318"/>
                <a:gd name="T56" fmla="*/ 5040313 w 216"/>
                <a:gd name="T57" fmla="*/ 781248438 h 318"/>
                <a:gd name="T58" fmla="*/ 30241875 w 216"/>
                <a:gd name="T59" fmla="*/ 781248438 h 318"/>
                <a:gd name="T60" fmla="*/ 30241875 w 216"/>
                <a:gd name="T61" fmla="*/ 781248438 h 318"/>
                <a:gd name="T62" fmla="*/ 80645000 w 216"/>
                <a:gd name="T63" fmla="*/ 776208125 h 318"/>
                <a:gd name="T64" fmla="*/ 131048125 w 216"/>
                <a:gd name="T65" fmla="*/ 771167813 h 318"/>
                <a:gd name="T66" fmla="*/ 176410938 w 216"/>
                <a:gd name="T67" fmla="*/ 756046875 h 318"/>
                <a:gd name="T68" fmla="*/ 221773750 w 216"/>
                <a:gd name="T69" fmla="*/ 740925938 h 318"/>
                <a:gd name="T70" fmla="*/ 267136563 w 216"/>
                <a:gd name="T71" fmla="*/ 720764688 h 318"/>
                <a:gd name="T72" fmla="*/ 307459063 w 216"/>
                <a:gd name="T73" fmla="*/ 695563125 h 318"/>
                <a:gd name="T74" fmla="*/ 347781563 w 216"/>
                <a:gd name="T75" fmla="*/ 665321250 h 318"/>
                <a:gd name="T76" fmla="*/ 383063750 w 216"/>
                <a:gd name="T77" fmla="*/ 635079375 h 318"/>
                <a:gd name="T78" fmla="*/ 383063750 w 216"/>
                <a:gd name="T79" fmla="*/ 635079375 h 318"/>
                <a:gd name="T80" fmla="*/ 413305625 w 216"/>
                <a:gd name="T81" fmla="*/ 599797188 h 318"/>
                <a:gd name="T82" fmla="*/ 443547500 w 216"/>
                <a:gd name="T83" fmla="*/ 564515000 h 318"/>
                <a:gd name="T84" fmla="*/ 468749063 w 216"/>
                <a:gd name="T85" fmla="*/ 524192500 h 318"/>
                <a:gd name="T86" fmla="*/ 488910313 w 216"/>
                <a:gd name="T87" fmla="*/ 478829688 h 318"/>
                <a:gd name="T88" fmla="*/ 504031250 w 216"/>
                <a:gd name="T89" fmla="*/ 433466875 h 318"/>
                <a:gd name="T90" fmla="*/ 514111875 w 216"/>
                <a:gd name="T91" fmla="*/ 388104063 h 318"/>
                <a:gd name="T92" fmla="*/ 524192500 w 216"/>
                <a:gd name="T93" fmla="*/ 337700938 h 318"/>
                <a:gd name="T94" fmla="*/ 524192500 w 216"/>
                <a:gd name="T95" fmla="*/ 287297813 h 318"/>
                <a:gd name="T96" fmla="*/ 524192500 w 216"/>
                <a:gd name="T97" fmla="*/ 287297813 h 318"/>
                <a:gd name="T98" fmla="*/ 519152188 w 216"/>
                <a:gd name="T99" fmla="*/ 211693125 h 318"/>
                <a:gd name="T100" fmla="*/ 504031250 w 216"/>
                <a:gd name="T101" fmla="*/ 141128750 h 318"/>
                <a:gd name="T102" fmla="*/ 478829688 w 216"/>
                <a:gd name="T103" fmla="*/ 75604688 h 318"/>
                <a:gd name="T104" fmla="*/ 443547500 w 216"/>
                <a:gd name="T105" fmla="*/ 15120938 h 318"/>
                <a:gd name="T106" fmla="*/ 443547500 w 216"/>
                <a:gd name="T107" fmla="*/ 15120938 h 318"/>
                <a:gd name="T108" fmla="*/ 458668438 w 216"/>
                <a:gd name="T109" fmla="*/ 0 h 318"/>
                <a:gd name="T110" fmla="*/ 458668438 w 216"/>
                <a:gd name="T111" fmla="*/ 0 h 31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216" h="318">
                  <a:moveTo>
                    <a:pt x="182" y="0"/>
                  </a:moveTo>
                  <a:lnTo>
                    <a:pt x="182" y="0"/>
                  </a:lnTo>
                  <a:lnTo>
                    <a:pt x="196" y="26"/>
                  </a:lnTo>
                  <a:lnTo>
                    <a:pt x="208" y="54"/>
                  </a:lnTo>
                  <a:lnTo>
                    <a:pt x="214" y="82"/>
                  </a:lnTo>
                  <a:lnTo>
                    <a:pt x="216" y="114"/>
                  </a:lnTo>
                  <a:lnTo>
                    <a:pt x="216" y="134"/>
                  </a:lnTo>
                  <a:lnTo>
                    <a:pt x="212" y="154"/>
                  </a:lnTo>
                  <a:lnTo>
                    <a:pt x="208" y="174"/>
                  </a:lnTo>
                  <a:lnTo>
                    <a:pt x="200" y="194"/>
                  </a:lnTo>
                  <a:lnTo>
                    <a:pt x="192" y="210"/>
                  </a:lnTo>
                  <a:lnTo>
                    <a:pt x="182" y="228"/>
                  </a:lnTo>
                  <a:lnTo>
                    <a:pt x="170" y="244"/>
                  </a:lnTo>
                  <a:lnTo>
                    <a:pt x="156" y="258"/>
                  </a:lnTo>
                  <a:lnTo>
                    <a:pt x="142" y="272"/>
                  </a:lnTo>
                  <a:lnTo>
                    <a:pt x="126" y="282"/>
                  </a:lnTo>
                  <a:lnTo>
                    <a:pt x="110" y="292"/>
                  </a:lnTo>
                  <a:lnTo>
                    <a:pt x="92" y="302"/>
                  </a:lnTo>
                  <a:lnTo>
                    <a:pt x="74" y="308"/>
                  </a:lnTo>
                  <a:lnTo>
                    <a:pt x="54" y="314"/>
                  </a:lnTo>
                  <a:lnTo>
                    <a:pt x="34" y="316"/>
                  </a:lnTo>
                  <a:lnTo>
                    <a:pt x="12" y="318"/>
                  </a:lnTo>
                  <a:lnTo>
                    <a:pt x="0" y="318"/>
                  </a:lnTo>
                  <a:lnTo>
                    <a:pt x="2" y="310"/>
                  </a:lnTo>
                  <a:lnTo>
                    <a:pt x="12" y="310"/>
                  </a:lnTo>
                  <a:lnTo>
                    <a:pt x="32" y="308"/>
                  </a:lnTo>
                  <a:lnTo>
                    <a:pt x="52" y="306"/>
                  </a:lnTo>
                  <a:lnTo>
                    <a:pt x="70" y="300"/>
                  </a:lnTo>
                  <a:lnTo>
                    <a:pt x="88" y="294"/>
                  </a:lnTo>
                  <a:lnTo>
                    <a:pt x="106" y="286"/>
                  </a:lnTo>
                  <a:lnTo>
                    <a:pt x="122" y="276"/>
                  </a:lnTo>
                  <a:lnTo>
                    <a:pt x="138" y="264"/>
                  </a:lnTo>
                  <a:lnTo>
                    <a:pt x="152" y="252"/>
                  </a:lnTo>
                  <a:lnTo>
                    <a:pt x="164" y="238"/>
                  </a:lnTo>
                  <a:lnTo>
                    <a:pt x="176" y="224"/>
                  </a:lnTo>
                  <a:lnTo>
                    <a:pt x="186" y="208"/>
                  </a:lnTo>
                  <a:lnTo>
                    <a:pt x="194" y="190"/>
                  </a:lnTo>
                  <a:lnTo>
                    <a:pt x="200" y="172"/>
                  </a:lnTo>
                  <a:lnTo>
                    <a:pt x="204" y="154"/>
                  </a:lnTo>
                  <a:lnTo>
                    <a:pt x="208" y="134"/>
                  </a:lnTo>
                  <a:lnTo>
                    <a:pt x="208" y="114"/>
                  </a:lnTo>
                  <a:lnTo>
                    <a:pt x="206" y="84"/>
                  </a:lnTo>
                  <a:lnTo>
                    <a:pt x="200" y="56"/>
                  </a:lnTo>
                  <a:lnTo>
                    <a:pt x="190" y="30"/>
                  </a:lnTo>
                  <a:lnTo>
                    <a:pt x="176" y="6"/>
                  </a:lnTo>
                  <a:lnTo>
                    <a:pt x="182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6" name="Freeform 265"/>
            <p:cNvSpPr>
              <a:spLocks/>
            </p:cNvSpPr>
            <p:nvPr/>
          </p:nvSpPr>
          <p:spPr bwMode="auto">
            <a:xfrm>
              <a:off x="6196013" y="2595563"/>
              <a:ext cx="1238250" cy="3448050"/>
            </a:xfrm>
            <a:custGeom>
              <a:avLst/>
              <a:gdLst>
                <a:gd name="T0" fmla="*/ 1950600938 w 780"/>
                <a:gd name="T1" fmla="*/ 2147483646 h 2172"/>
                <a:gd name="T2" fmla="*/ 1935480000 w 780"/>
                <a:gd name="T3" fmla="*/ 2147483646 h 2172"/>
                <a:gd name="T4" fmla="*/ 1895157500 w 780"/>
                <a:gd name="T5" fmla="*/ 2061487813 h 2172"/>
                <a:gd name="T6" fmla="*/ 1885076875 w 780"/>
                <a:gd name="T7" fmla="*/ 2021165313 h 2172"/>
                <a:gd name="T8" fmla="*/ 1880036563 w 780"/>
                <a:gd name="T9" fmla="*/ 1990923438 h 2172"/>
                <a:gd name="T10" fmla="*/ 1874996250 w 780"/>
                <a:gd name="T11" fmla="*/ 1960681563 h 2172"/>
                <a:gd name="T12" fmla="*/ 1804431875 w 780"/>
                <a:gd name="T13" fmla="*/ 1703625625 h 2172"/>
                <a:gd name="T14" fmla="*/ 1708665938 w 780"/>
                <a:gd name="T15" fmla="*/ 1456650313 h 2172"/>
                <a:gd name="T16" fmla="*/ 1648182188 w 780"/>
                <a:gd name="T17" fmla="*/ 1325602188 h 2172"/>
                <a:gd name="T18" fmla="*/ 1512093750 w 780"/>
                <a:gd name="T19" fmla="*/ 1068546250 h 2172"/>
                <a:gd name="T20" fmla="*/ 1350803750 w 780"/>
                <a:gd name="T21" fmla="*/ 826611250 h 2172"/>
                <a:gd name="T22" fmla="*/ 1164312188 w 780"/>
                <a:gd name="T23" fmla="*/ 604837500 h 2172"/>
                <a:gd name="T24" fmla="*/ 1063505938 w 780"/>
                <a:gd name="T25" fmla="*/ 498990938 h 2172"/>
                <a:gd name="T26" fmla="*/ 922377188 w 780"/>
                <a:gd name="T27" fmla="*/ 367942813 h 2172"/>
                <a:gd name="T28" fmla="*/ 776208125 w 780"/>
                <a:gd name="T29" fmla="*/ 241935000 h 2172"/>
                <a:gd name="T30" fmla="*/ 614918125 w 780"/>
                <a:gd name="T31" fmla="*/ 131048125 h 2172"/>
                <a:gd name="T32" fmla="*/ 453628125 w 780"/>
                <a:gd name="T33" fmla="*/ 25201563 h 2172"/>
                <a:gd name="T34" fmla="*/ 453628125 w 780"/>
                <a:gd name="T35" fmla="*/ 10080625 h 2172"/>
                <a:gd name="T36" fmla="*/ 453628125 w 780"/>
                <a:gd name="T37" fmla="*/ 0 h 2172"/>
                <a:gd name="T38" fmla="*/ 539313438 w 780"/>
                <a:gd name="T39" fmla="*/ 55443438 h 2172"/>
                <a:gd name="T40" fmla="*/ 700603438 w 780"/>
                <a:gd name="T41" fmla="*/ 166330313 h 2172"/>
                <a:gd name="T42" fmla="*/ 856853125 w 780"/>
                <a:gd name="T43" fmla="*/ 287297813 h 2172"/>
                <a:gd name="T44" fmla="*/ 1008062500 w 780"/>
                <a:gd name="T45" fmla="*/ 413305625 h 2172"/>
                <a:gd name="T46" fmla="*/ 1078626875 w 780"/>
                <a:gd name="T47" fmla="*/ 483870000 h 2172"/>
                <a:gd name="T48" fmla="*/ 1275199063 w 780"/>
                <a:gd name="T49" fmla="*/ 700603438 h 2172"/>
                <a:gd name="T50" fmla="*/ 1451610000 w 780"/>
                <a:gd name="T51" fmla="*/ 932457813 h 2172"/>
                <a:gd name="T52" fmla="*/ 1602819375 w 780"/>
                <a:gd name="T53" fmla="*/ 1184473438 h 2172"/>
                <a:gd name="T54" fmla="*/ 1728827188 w 780"/>
                <a:gd name="T55" fmla="*/ 1446569688 h 2172"/>
                <a:gd name="T56" fmla="*/ 1829633438 w 780"/>
                <a:gd name="T57" fmla="*/ 1728827188 h 2172"/>
                <a:gd name="T58" fmla="*/ 1905238125 w 780"/>
                <a:gd name="T59" fmla="*/ 2016125000 h 2172"/>
                <a:gd name="T60" fmla="*/ 1950600938 w 780"/>
                <a:gd name="T61" fmla="*/ 2147483646 h 2172"/>
                <a:gd name="T62" fmla="*/ 1965721875 w 780"/>
                <a:gd name="T63" fmla="*/ 2147483646 h 2172"/>
                <a:gd name="T64" fmla="*/ 1965721875 w 780"/>
                <a:gd name="T65" fmla="*/ 2147483646 h 2172"/>
                <a:gd name="T66" fmla="*/ 1930439688 w 780"/>
                <a:gd name="T67" fmla="*/ 2147483646 h 2172"/>
                <a:gd name="T68" fmla="*/ 1869955938 w 780"/>
                <a:gd name="T69" fmla="*/ 2147483646 h 2172"/>
                <a:gd name="T70" fmla="*/ 1784270625 w 780"/>
                <a:gd name="T71" fmla="*/ 2147483646 h 2172"/>
                <a:gd name="T72" fmla="*/ 1668343438 w 780"/>
                <a:gd name="T73" fmla="*/ 2147483646 h 2172"/>
                <a:gd name="T74" fmla="*/ 1527214688 w 780"/>
                <a:gd name="T75" fmla="*/ 2147483646 h 2172"/>
                <a:gd name="T76" fmla="*/ 1365924688 w 780"/>
                <a:gd name="T77" fmla="*/ 2147483646 h 2172"/>
                <a:gd name="T78" fmla="*/ 1179433125 w 780"/>
                <a:gd name="T79" fmla="*/ 2147483646 h 2172"/>
                <a:gd name="T80" fmla="*/ 1078626875 w 780"/>
                <a:gd name="T81" fmla="*/ 2147483646 h 2172"/>
                <a:gd name="T82" fmla="*/ 841732188 w 780"/>
                <a:gd name="T83" fmla="*/ 2147483646 h 2172"/>
                <a:gd name="T84" fmla="*/ 579635938 w 780"/>
                <a:gd name="T85" fmla="*/ 2147483646 h 2172"/>
                <a:gd name="T86" fmla="*/ 297378438 w 780"/>
                <a:gd name="T87" fmla="*/ 2147483646 h 2172"/>
                <a:gd name="T88" fmla="*/ 0 w 780"/>
                <a:gd name="T89" fmla="*/ 2147483646 h 2172"/>
                <a:gd name="T90" fmla="*/ 105846563 w 780"/>
                <a:gd name="T91" fmla="*/ 2147483646 h 2172"/>
                <a:gd name="T92" fmla="*/ 312499375 w 780"/>
                <a:gd name="T93" fmla="*/ 2147483646 h 2172"/>
                <a:gd name="T94" fmla="*/ 509071563 w 780"/>
                <a:gd name="T95" fmla="*/ 2147483646 h 2172"/>
                <a:gd name="T96" fmla="*/ 695563125 w 780"/>
                <a:gd name="T97" fmla="*/ 2147483646 h 2172"/>
                <a:gd name="T98" fmla="*/ 871974063 w 780"/>
                <a:gd name="T99" fmla="*/ 2147483646 h 2172"/>
                <a:gd name="T100" fmla="*/ 1038304375 w 780"/>
                <a:gd name="T101" fmla="*/ 2147483646 h 2172"/>
                <a:gd name="T102" fmla="*/ 1194554063 w 780"/>
                <a:gd name="T103" fmla="*/ 2147483646 h 2172"/>
                <a:gd name="T104" fmla="*/ 1335682813 w 780"/>
                <a:gd name="T105" fmla="*/ 2147483646 h 2172"/>
                <a:gd name="T106" fmla="*/ 1466730938 w 780"/>
                <a:gd name="T107" fmla="*/ 2147483646 h 2172"/>
                <a:gd name="T108" fmla="*/ 1582658125 w 780"/>
                <a:gd name="T109" fmla="*/ 2147483646 h 2172"/>
                <a:gd name="T110" fmla="*/ 1683464375 w 780"/>
                <a:gd name="T111" fmla="*/ 2147483646 h 2172"/>
                <a:gd name="T112" fmla="*/ 1769149688 w 780"/>
                <a:gd name="T113" fmla="*/ 2147483646 h 2172"/>
                <a:gd name="T114" fmla="*/ 1839714063 w 780"/>
                <a:gd name="T115" fmla="*/ 2147483646 h 2172"/>
                <a:gd name="T116" fmla="*/ 1895157500 w 780"/>
                <a:gd name="T117" fmla="*/ 2147483646 h 2172"/>
                <a:gd name="T118" fmla="*/ 1930439688 w 780"/>
                <a:gd name="T119" fmla="*/ 2147483646 h 2172"/>
                <a:gd name="T120" fmla="*/ 1945560625 w 780"/>
                <a:gd name="T121" fmla="*/ 2147483646 h 2172"/>
                <a:gd name="T122" fmla="*/ 1950600938 w 780"/>
                <a:gd name="T123" fmla="*/ 2147483646 h 217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780" h="2172">
                  <a:moveTo>
                    <a:pt x="774" y="1048"/>
                  </a:moveTo>
                  <a:lnTo>
                    <a:pt x="774" y="1048"/>
                  </a:lnTo>
                  <a:lnTo>
                    <a:pt x="772" y="990"/>
                  </a:lnTo>
                  <a:lnTo>
                    <a:pt x="768" y="932"/>
                  </a:lnTo>
                  <a:lnTo>
                    <a:pt x="762" y="874"/>
                  </a:lnTo>
                  <a:lnTo>
                    <a:pt x="752" y="818"/>
                  </a:lnTo>
                  <a:lnTo>
                    <a:pt x="748" y="802"/>
                  </a:lnTo>
                  <a:lnTo>
                    <a:pt x="746" y="790"/>
                  </a:lnTo>
                  <a:lnTo>
                    <a:pt x="744" y="778"/>
                  </a:lnTo>
                  <a:lnTo>
                    <a:pt x="730" y="726"/>
                  </a:lnTo>
                  <a:lnTo>
                    <a:pt x="716" y="676"/>
                  </a:lnTo>
                  <a:lnTo>
                    <a:pt x="698" y="626"/>
                  </a:lnTo>
                  <a:lnTo>
                    <a:pt x="678" y="578"/>
                  </a:lnTo>
                  <a:lnTo>
                    <a:pt x="654" y="526"/>
                  </a:lnTo>
                  <a:lnTo>
                    <a:pt x="628" y="474"/>
                  </a:lnTo>
                  <a:lnTo>
                    <a:pt x="600" y="424"/>
                  </a:lnTo>
                  <a:lnTo>
                    <a:pt x="568" y="374"/>
                  </a:lnTo>
                  <a:lnTo>
                    <a:pt x="536" y="328"/>
                  </a:lnTo>
                  <a:lnTo>
                    <a:pt x="500" y="282"/>
                  </a:lnTo>
                  <a:lnTo>
                    <a:pt x="462" y="240"/>
                  </a:lnTo>
                  <a:lnTo>
                    <a:pt x="422" y="198"/>
                  </a:lnTo>
                  <a:lnTo>
                    <a:pt x="394" y="172"/>
                  </a:lnTo>
                  <a:lnTo>
                    <a:pt x="366" y="146"/>
                  </a:lnTo>
                  <a:lnTo>
                    <a:pt x="338" y="120"/>
                  </a:lnTo>
                  <a:lnTo>
                    <a:pt x="308" y="96"/>
                  </a:lnTo>
                  <a:lnTo>
                    <a:pt x="276" y="74"/>
                  </a:lnTo>
                  <a:lnTo>
                    <a:pt x="244" y="52"/>
                  </a:lnTo>
                  <a:lnTo>
                    <a:pt x="212" y="30"/>
                  </a:lnTo>
                  <a:lnTo>
                    <a:pt x="180" y="10"/>
                  </a:lnTo>
                  <a:lnTo>
                    <a:pt x="180" y="4"/>
                  </a:lnTo>
                  <a:lnTo>
                    <a:pt x="180" y="0"/>
                  </a:lnTo>
                  <a:lnTo>
                    <a:pt x="214" y="22"/>
                  </a:lnTo>
                  <a:lnTo>
                    <a:pt x="246" y="42"/>
                  </a:lnTo>
                  <a:lnTo>
                    <a:pt x="278" y="66"/>
                  </a:lnTo>
                  <a:lnTo>
                    <a:pt x="310" y="88"/>
                  </a:lnTo>
                  <a:lnTo>
                    <a:pt x="340" y="114"/>
                  </a:lnTo>
                  <a:lnTo>
                    <a:pt x="370" y="138"/>
                  </a:lnTo>
                  <a:lnTo>
                    <a:pt x="400" y="164"/>
                  </a:lnTo>
                  <a:lnTo>
                    <a:pt x="428" y="192"/>
                  </a:lnTo>
                  <a:lnTo>
                    <a:pt x="468" y="234"/>
                  </a:lnTo>
                  <a:lnTo>
                    <a:pt x="506" y="278"/>
                  </a:lnTo>
                  <a:lnTo>
                    <a:pt x="542" y="324"/>
                  </a:lnTo>
                  <a:lnTo>
                    <a:pt x="576" y="370"/>
                  </a:lnTo>
                  <a:lnTo>
                    <a:pt x="606" y="420"/>
                  </a:lnTo>
                  <a:lnTo>
                    <a:pt x="636" y="470"/>
                  </a:lnTo>
                  <a:lnTo>
                    <a:pt x="662" y="522"/>
                  </a:lnTo>
                  <a:lnTo>
                    <a:pt x="686" y="574"/>
                  </a:lnTo>
                  <a:lnTo>
                    <a:pt x="708" y="630"/>
                  </a:lnTo>
                  <a:lnTo>
                    <a:pt x="726" y="686"/>
                  </a:lnTo>
                  <a:lnTo>
                    <a:pt x="742" y="742"/>
                  </a:lnTo>
                  <a:lnTo>
                    <a:pt x="756" y="800"/>
                  </a:lnTo>
                  <a:lnTo>
                    <a:pt x="766" y="860"/>
                  </a:lnTo>
                  <a:lnTo>
                    <a:pt x="774" y="920"/>
                  </a:lnTo>
                  <a:lnTo>
                    <a:pt x="780" y="982"/>
                  </a:lnTo>
                  <a:lnTo>
                    <a:pt x="780" y="1044"/>
                  </a:lnTo>
                  <a:lnTo>
                    <a:pt x="780" y="1106"/>
                  </a:lnTo>
                  <a:lnTo>
                    <a:pt x="774" y="1166"/>
                  </a:lnTo>
                  <a:lnTo>
                    <a:pt x="766" y="1226"/>
                  </a:lnTo>
                  <a:lnTo>
                    <a:pt x="756" y="1286"/>
                  </a:lnTo>
                  <a:lnTo>
                    <a:pt x="742" y="1344"/>
                  </a:lnTo>
                  <a:lnTo>
                    <a:pt x="726" y="1402"/>
                  </a:lnTo>
                  <a:lnTo>
                    <a:pt x="708" y="1458"/>
                  </a:lnTo>
                  <a:lnTo>
                    <a:pt x="686" y="1512"/>
                  </a:lnTo>
                  <a:lnTo>
                    <a:pt x="662" y="1566"/>
                  </a:lnTo>
                  <a:lnTo>
                    <a:pt x="636" y="1618"/>
                  </a:lnTo>
                  <a:lnTo>
                    <a:pt x="606" y="1668"/>
                  </a:lnTo>
                  <a:lnTo>
                    <a:pt x="576" y="1716"/>
                  </a:lnTo>
                  <a:lnTo>
                    <a:pt x="542" y="1764"/>
                  </a:lnTo>
                  <a:lnTo>
                    <a:pt x="506" y="1810"/>
                  </a:lnTo>
                  <a:lnTo>
                    <a:pt x="468" y="1854"/>
                  </a:lnTo>
                  <a:lnTo>
                    <a:pt x="428" y="1894"/>
                  </a:lnTo>
                  <a:lnTo>
                    <a:pt x="382" y="1938"/>
                  </a:lnTo>
                  <a:lnTo>
                    <a:pt x="334" y="1980"/>
                  </a:lnTo>
                  <a:lnTo>
                    <a:pt x="282" y="2020"/>
                  </a:lnTo>
                  <a:lnTo>
                    <a:pt x="230" y="2056"/>
                  </a:lnTo>
                  <a:lnTo>
                    <a:pt x="176" y="2088"/>
                  </a:lnTo>
                  <a:lnTo>
                    <a:pt x="118" y="2120"/>
                  </a:lnTo>
                  <a:lnTo>
                    <a:pt x="60" y="2146"/>
                  </a:lnTo>
                  <a:lnTo>
                    <a:pt x="0" y="2172"/>
                  </a:lnTo>
                  <a:lnTo>
                    <a:pt x="42" y="2154"/>
                  </a:lnTo>
                  <a:lnTo>
                    <a:pt x="84" y="2136"/>
                  </a:lnTo>
                  <a:lnTo>
                    <a:pt x="124" y="2116"/>
                  </a:lnTo>
                  <a:lnTo>
                    <a:pt x="164" y="2094"/>
                  </a:lnTo>
                  <a:lnTo>
                    <a:pt x="202" y="2072"/>
                  </a:lnTo>
                  <a:lnTo>
                    <a:pt x="240" y="2048"/>
                  </a:lnTo>
                  <a:lnTo>
                    <a:pt x="276" y="2022"/>
                  </a:lnTo>
                  <a:lnTo>
                    <a:pt x="312" y="1996"/>
                  </a:lnTo>
                  <a:lnTo>
                    <a:pt x="346" y="1968"/>
                  </a:lnTo>
                  <a:lnTo>
                    <a:pt x="380" y="1938"/>
                  </a:lnTo>
                  <a:lnTo>
                    <a:pt x="412" y="1908"/>
                  </a:lnTo>
                  <a:lnTo>
                    <a:pt x="444" y="1876"/>
                  </a:lnTo>
                  <a:lnTo>
                    <a:pt x="474" y="1842"/>
                  </a:lnTo>
                  <a:lnTo>
                    <a:pt x="502" y="1808"/>
                  </a:lnTo>
                  <a:lnTo>
                    <a:pt x="530" y="1774"/>
                  </a:lnTo>
                  <a:lnTo>
                    <a:pt x="556" y="1738"/>
                  </a:lnTo>
                  <a:lnTo>
                    <a:pt x="582" y="1700"/>
                  </a:lnTo>
                  <a:lnTo>
                    <a:pt x="606" y="1662"/>
                  </a:lnTo>
                  <a:lnTo>
                    <a:pt x="628" y="1624"/>
                  </a:lnTo>
                  <a:lnTo>
                    <a:pt x="648" y="1584"/>
                  </a:lnTo>
                  <a:lnTo>
                    <a:pt x="668" y="1544"/>
                  </a:lnTo>
                  <a:lnTo>
                    <a:pt x="686" y="1502"/>
                  </a:lnTo>
                  <a:lnTo>
                    <a:pt x="702" y="1460"/>
                  </a:lnTo>
                  <a:lnTo>
                    <a:pt x="716" y="1416"/>
                  </a:lnTo>
                  <a:lnTo>
                    <a:pt x="730" y="1372"/>
                  </a:lnTo>
                  <a:lnTo>
                    <a:pt x="742" y="1328"/>
                  </a:lnTo>
                  <a:lnTo>
                    <a:pt x="752" y="1284"/>
                  </a:lnTo>
                  <a:lnTo>
                    <a:pt x="760" y="1238"/>
                  </a:lnTo>
                  <a:lnTo>
                    <a:pt x="766" y="1190"/>
                  </a:lnTo>
                  <a:lnTo>
                    <a:pt x="770" y="1144"/>
                  </a:lnTo>
                  <a:lnTo>
                    <a:pt x="772" y="1096"/>
                  </a:lnTo>
                  <a:lnTo>
                    <a:pt x="774" y="104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7" name="Freeform 266"/>
            <p:cNvSpPr>
              <a:spLocks/>
            </p:cNvSpPr>
            <p:nvPr/>
          </p:nvSpPr>
          <p:spPr bwMode="auto">
            <a:xfrm>
              <a:off x="4637088" y="2671763"/>
              <a:ext cx="2733675" cy="3429000"/>
            </a:xfrm>
            <a:custGeom>
              <a:avLst/>
              <a:gdLst>
                <a:gd name="T0" fmla="*/ 2147483646 w 1722"/>
                <a:gd name="T1" fmla="*/ 2147483646 h 2160"/>
                <a:gd name="T2" fmla="*/ 2147483646 w 1722"/>
                <a:gd name="T3" fmla="*/ 1920359063 h 2160"/>
                <a:gd name="T4" fmla="*/ 2147483646 w 1722"/>
                <a:gd name="T5" fmla="*/ 1507053438 h 2160"/>
                <a:gd name="T6" fmla="*/ 2147483646 w 1722"/>
                <a:gd name="T7" fmla="*/ 1244957188 h 2160"/>
                <a:gd name="T8" fmla="*/ 2147483646 w 1722"/>
                <a:gd name="T9" fmla="*/ 882054688 h 2160"/>
                <a:gd name="T10" fmla="*/ 2147483646 w 1722"/>
                <a:gd name="T11" fmla="*/ 549394063 h 2160"/>
                <a:gd name="T12" fmla="*/ 2147483646 w 1722"/>
                <a:gd name="T13" fmla="*/ 332660625 h 2160"/>
                <a:gd name="T14" fmla="*/ 2147483646 w 1722"/>
                <a:gd name="T15" fmla="*/ 20161250 h 2160"/>
                <a:gd name="T16" fmla="*/ 2147483646 w 1722"/>
                <a:gd name="T17" fmla="*/ 0 h 2160"/>
                <a:gd name="T18" fmla="*/ 2147483646 w 1722"/>
                <a:gd name="T19" fmla="*/ 312499375 h 2160"/>
                <a:gd name="T20" fmla="*/ 2147483646 w 1722"/>
                <a:gd name="T21" fmla="*/ 539313438 h 2160"/>
                <a:gd name="T22" fmla="*/ 2147483646 w 1722"/>
                <a:gd name="T23" fmla="*/ 866933750 h 2160"/>
                <a:gd name="T24" fmla="*/ 2147483646 w 1722"/>
                <a:gd name="T25" fmla="*/ 1234876563 h 2160"/>
                <a:gd name="T26" fmla="*/ 2147483646 w 1722"/>
                <a:gd name="T27" fmla="*/ 1638101563 h 2160"/>
                <a:gd name="T28" fmla="*/ 2147483646 w 1722"/>
                <a:gd name="T29" fmla="*/ 2061487813 h 2160"/>
                <a:gd name="T30" fmla="*/ 2147483646 w 1722"/>
                <a:gd name="T31" fmla="*/ 2147483646 h 2160"/>
                <a:gd name="T32" fmla="*/ 2147483646 w 1722"/>
                <a:gd name="T33" fmla="*/ 2147483646 h 2160"/>
                <a:gd name="T34" fmla="*/ 2147483646 w 1722"/>
                <a:gd name="T35" fmla="*/ 2147483646 h 2160"/>
                <a:gd name="T36" fmla="*/ 2147483646 w 1722"/>
                <a:gd name="T37" fmla="*/ 2147483646 h 2160"/>
                <a:gd name="T38" fmla="*/ 2147483646 w 1722"/>
                <a:gd name="T39" fmla="*/ 2147483646 h 2160"/>
                <a:gd name="T40" fmla="*/ 2147483646 w 1722"/>
                <a:gd name="T41" fmla="*/ 2147483646 h 2160"/>
                <a:gd name="T42" fmla="*/ 2147483646 w 1722"/>
                <a:gd name="T43" fmla="*/ 2147483646 h 2160"/>
                <a:gd name="T44" fmla="*/ 2147483646 w 1722"/>
                <a:gd name="T45" fmla="*/ 2147483646 h 2160"/>
                <a:gd name="T46" fmla="*/ 2147483646 w 1722"/>
                <a:gd name="T47" fmla="*/ 2147483646 h 2160"/>
                <a:gd name="T48" fmla="*/ 2147483646 w 1722"/>
                <a:gd name="T49" fmla="*/ 2147483646 h 2160"/>
                <a:gd name="T50" fmla="*/ 2001004063 w 1722"/>
                <a:gd name="T51" fmla="*/ 2147483646 h 2160"/>
                <a:gd name="T52" fmla="*/ 1557456563 w 1722"/>
                <a:gd name="T53" fmla="*/ 2147483646 h 2160"/>
                <a:gd name="T54" fmla="*/ 1310481250 w 1722"/>
                <a:gd name="T55" fmla="*/ 2147483646 h 2160"/>
                <a:gd name="T56" fmla="*/ 846772500 w 1722"/>
                <a:gd name="T57" fmla="*/ 2147483646 h 2160"/>
                <a:gd name="T58" fmla="*/ 322580000 w 1722"/>
                <a:gd name="T59" fmla="*/ 2147483646 h 2160"/>
                <a:gd name="T60" fmla="*/ 0 w 1722"/>
                <a:gd name="T61" fmla="*/ 2147483646 h 2160"/>
                <a:gd name="T62" fmla="*/ 146169063 w 1722"/>
                <a:gd name="T63" fmla="*/ 2147483646 h 2160"/>
                <a:gd name="T64" fmla="*/ 408265313 w 1722"/>
                <a:gd name="T65" fmla="*/ 2147483646 h 2160"/>
                <a:gd name="T66" fmla="*/ 821570938 w 1722"/>
                <a:gd name="T67" fmla="*/ 2147483646 h 2160"/>
                <a:gd name="T68" fmla="*/ 1260078125 w 1722"/>
                <a:gd name="T69" fmla="*/ 2147483646 h 2160"/>
                <a:gd name="T70" fmla="*/ 1557456563 w 1722"/>
                <a:gd name="T71" fmla="*/ 2147483646 h 2160"/>
                <a:gd name="T72" fmla="*/ 1995963750 w 1722"/>
                <a:gd name="T73" fmla="*/ 2147483646 h 2160"/>
                <a:gd name="T74" fmla="*/ 2147483646 w 1722"/>
                <a:gd name="T75" fmla="*/ 2147483646 h 2160"/>
                <a:gd name="T76" fmla="*/ 2147483646 w 1722"/>
                <a:gd name="T77" fmla="*/ 2147483646 h 2160"/>
                <a:gd name="T78" fmla="*/ 2147483646 w 1722"/>
                <a:gd name="T79" fmla="*/ 2147483646 h 2160"/>
                <a:gd name="T80" fmla="*/ 2147483646 w 1722"/>
                <a:gd name="T81" fmla="*/ 2147483646 h 2160"/>
                <a:gd name="T82" fmla="*/ 2147483646 w 1722"/>
                <a:gd name="T83" fmla="*/ 2147483646 h 2160"/>
                <a:gd name="T84" fmla="*/ 2147483646 w 1722"/>
                <a:gd name="T85" fmla="*/ 2147483646 h 2160"/>
                <a:gd name="T86" fmla="*/ 2147483646 w 1722"/>
                <a:gd name="T87" fmla="*/ 2147483646 h 2160"/>
                <a:gd name="T88" fmla="*/ 2147483646 w 1722"/>
                <a:gd name="T89" fmla="*/ 2147483646 h 2160"/>
                <a:gd name="T90" fmla="*/ 2147483646 w 1722"/>
                <a:gd name="T91" fmla="*/ 2147483646 h 2160"/>
                <a:gd name="T92" fmla="*/ 2147483646 w 1722"/>
                <a:gd name="T93" fmla="*/ 2147483646 h 216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722" h="2160">
                  <a:moveTo>
                    <a:pt x="1714" y="996"/>
                  </a:moveTo>
                  <a:lnTo>
                    <a:pt x="1714" y="996"/>
                  </a:lnTo>
                  <a:lnTo>
                    <a:pt x="1714" y="936"/>
                  </a:lnTo>
                  <a:lnTo>
                    <a:pt x="1708" y="878"/>
                  </a:lnTo>
                  <a:lnTo>
                    <a:pt x="1702" y="820"/>
                  </a:lnTo>
                  <a:lnTo>
                    <a:pt x="1692" y="762"/>
                  </a:lnTo>
                  <a:lnTo>
                    <a:pt x="1678" y="706"/>
                  </a:lnTo>
                  <a:lnTo>
                    <a:pt x="1662" y="652"/>
                  </a:lnTo>
                  <a:lnTo>
                    <a:pt x="1644" y="598"/>
                  </a:lnTo>
                  <a:lnTo>
                    <a:pt x="1624" y="546"/>
                  </a:lnTo>
                  <a:lnTo>
                    <a:pt x="1600" y="494"/>
                  </a:lnTo>
                  <a:lnTo>
                    <a:pt x="1576" y="444"/>
                  </a:lnTo>
                  <a:lnTo>
                    <a:pt x="1548" y="396"/>
                  </a:lnTo>
                  <a:lnTo>
                    <a:pt x="1518" y="350"/>
                  </a:lnTo>
                  <a:lnTo>
                    <a:pt x="1486" y="304"/>
                  </a:lnTo>
                  <a:lnTo>
                    <a:pt x="1450" y="260"/>
                  </a:lnTo>
                  <a:lnTo>
                    <a:pt x="1414" y="218"/>
                  </a:lnTo>
                  <a:lnTo>
                    <a:pt x="1376" y="178"/>
                  </a:lnTo>
                  <a:lnTo>
                    <a:pt x="1326" y="132"/>
                  </a:lnTo>
                  <a:lnTo>
                    <a:pt x="1274" y="86"/>
                  </a:lnTo>
                  <a:lnTo>
                    <a:pt x="1218" y="46"/>
                  </a:lnTo>
                  <a:lnTo>
                    <a:pt x="1160" y="8"/>
                  </a:lnTo>
                  <a:lnTo>
                    <a:pt x="1160" y="0"/>
                  </a:lnTo>
                  <a:lnTo>
                    <a:pt x="1220" y="38"/>
                  </a:lnTo>
                  <a:lnTo>
                    <a:pt x="1276" y="80"/>
                  </a:lnTo>
                  <a:lnTo>
                    <a:pt x="1330" y="124"/>
                  </a:lnTo>
                  <a:lnTo>
                    <a:pt x="1382" y="172"/>
                  </a:lnTo>
                  <a:lnTo>
                    <a:pt x="1420" y="214"/>
                  </a:lnTo>
                  <a:lnTo>
                    <a:pt x="1456" y="256"/>
                  </a:lnTo>
                  <a:lnTo>
                    <a:pt x="1492" y="300"/>
                  </a:lnTo>
                  <a:lnTo>
                    <a:pt x="1524" y="344"/>
                  </a:lnTo>
                  <a:lnTo>
                    <a:pt x="1554" y="392"/>
                  </a:lnTo>
                  <a:lnTo>
                    <a:pt x="1582" y="440"/>
                  </a:lnTo>
                  <a:lnTo>
                    <a:pt x="1608" y="490"/>
                  </a:lnTo>
                  <a:lnTo>
                    <a:pt x="1632" y="542"/>
                  </a:lnTo>
                  <a:lnTo>
                    <a:pt x="1652" y="596"/>
                  </a:lnTo>
                  <a:lnTo>
                    <a:pt x="1670" y="650"/>
                  </a:lnTo>
                  <a:lnTo>
                    <a:pt x="1686" y="704"/>
                  </a:lnTo>
                  <a:lnTo>
                    <a:pt x="1700" y="762"/>
                  </a:lnTo>
                  <a:lnTo>
                    <a:pt x="1710" y="818"/>
                  </a:lnTo>
                  <a:lnTo>
                    <a:pt x="1716" y="876"/>
                  </a:lnTo>
                  <a:lnTo>
                    <a:pt x="1722" y="936"/>
                  </a:lnTo>
                  <a:lnTo>
                    <a:pt x="1722" y="996"/>
                  </a:lnTo>
                  <a:lnTo>
                    <a:pt x="1722" y="1056"/>
                  </a:lnTo>
                  <a:lnTo>
                    <a:pt x="1716" y="1114"/>
                  </a:lnTo>
                  <a:lnTo>
                    <a:pt x="1710" y="1172"/>
                  </a:lnTo>
                  <a:lnTo>
                    <a:pt x="1700" y="1230"/>
                  </a:lnTo>
                  <a:lnTo>
                    <a:pt x="1686" y="1286"/>
                  </a:lnTo>
                  <a:lnTo>
                    <a:pt x="1670" y="1342"/>
                  </a:lnTo>
                  <a:lnTo>
                    <a:pt x="1652" y="1396"/>
                  </a:lnTo>
                  <a:lnTo>
                    <a:pt x="1632" y="1448"/>
                  </a:lnTo>
                  <a:lnTo>
                    <a:pt x="1608" y="1500"/>
                  </a:lnTo>
                  <a:lnTo>
                    <a:pt x="1582" y="1550"/>
                  </a:lnTo>
                  <a:lnTo>
                    <a:pt x="1554" y="1600"/>
                  </a:lnTo>
                  <a:lnTo>
                    <a:pt x="1524" y="1646"/>
                  </a:lnTo>
                  <a:lnTo>
                    <a:pt x="1492" y="1692"/>
                  </a:lnTo>
                  <a:lnTo>
                    <a:pt x="1456" y="1736"/>
                  </a:lnTo>
                  <a:lnTo>
                    <a:pt x="1420" y="1778"/>
                  </a:lnTo>
                  <a:lnTo>
                    <a:pt x="1382" y="1818"/>
                  </a:lnTo>
                  <a:lnTo>
                    <a:pt x="1342" y="1858"/>
                  </a:lnTo>
                  <a:lnTo>
                    <a:pt x="1300" y="1894"/>
                  </a:lnTo>
                  <a:lnTo>
                    <a:pt x="1256" y="1928"/>
                  </a:lnTo>
                  <a:lnTo>
                    <a:pt x="1210" y="1960"/>
                  </a:lnTo>
                  <a:lnTo>
                    <a:pt x="1162" y="1992"/>
                  </a:lnTo>
                  <a:lnTo>
                    <a:pt x="1114" y="2020"/>
                  </a:lnTo>
                  <a:lnTo>
                    <a:pt x="1064" y="2044"/>
                  </a:lnTo>
                  <a:lnTo>
                    <a:pt x="1012" y="2068"/>
                  </a:lnTo>
                  <a:lnTo>
                    <a:pt x="958" y="2088"/>
                  </a:lnTo>
                  <a:lnTo>
                    <a:pt x="904" y="2108"/>
                  </a:lnTo>
                  <a:lnTo>
                    <a:pt x="850" y="2122"/>
                  </a:lnTo>
                  <a:lnTo>
                    <a:pt x="794" y="2136"/>
                  </a:lnTo>
                  <a:lnTo>
                    <a:pt x="736" y="2146"/>
                  </a:lnTo>
                  <a:lnTo>
                    <a:pt x="678" y="2154"/>
                  </a:lnTo>
                  <a:lnTo>
                    <a:pt x="618" y="2158"/>
                  </a:lnTo>
                  <a:lnTo>
                    <a:pt x="558" y="2160"/>
                  </a:lnTo>
                  <a:lnTo>
                    <a:pt x="520" y="2160"/>
                  </a:lnTo>
                  <a:lnTo>
                    <a:pt x="484" y="2158"/>
                  </a:lnTo>
                  <a:lnTo>
                    <a:pt x="410" y="2150"/>
                  </a:lnTo>
                  <a:lnTo>
                    <a:pt x="336" y="2138"/>
                  </a:lnTo>
                  <a:lnTo>
                    <a:pt x="266" y="2122"/>
                  </a:lnTo>
                  <a:lnTo>
                    <a:pt x="196" y="2102"/>
                  </a:lnTo>
                  <a:lnTo>
                    <a:pt x="128" y="2078"/>
                  </a:lnTo>
                  <a:lnTo>
                    <a:pt x="62" y="2048"/>
                  </a:lnTo>
                  <a:lnTo>
                    <a:pt x="0" y="2016"/>
                  </a:lnTo>
                  <a:lnTo>
                    <a:pt x="8" y="2012"/>
                  </a:lnTo>
                  <a:lnTo>
                    <a:pt x="58" y="2038"/>
                  </a:lnTo>
                  <a:lnTo>
                    <a:pt x="108" y="2060"/>
                  </a:lnTo>
                  <a:lnTo>
                    <a:pt x="162" y="2082"/>
                  </a:lnTo>
                  <a:lnTo>
                    <a:pt x="216" y="2100"/>
                  </a:lnTo>
                  <a:lnTo>
                    <a:pt x="270" y="2116"/>
                  </a:lnTo>
                  <a:lnTo>
                    <a:pt x="326" y="2128"/>
                  </a:lnTo>
                  <a:lnTo>
                    <a:pt x="382" y="2138"/>
                  </a:lnTo>
                  <a:lnTo>
                    <a:pt x="440" y="2146"/>
                  </a:lnTo>
                  <a:lnTo>
                    <a:pt x="500" y="2150"/>
                  </a:lnTo>
                  <a:lnTo>
                    <a:pt x="558" y="2152"/>
                  </a:lnTo>
                  <a:lnTo>
                    <a:pt x="618" y="2150"/>
                  </a:lnTo>
                  <a:lnTo>
                    <a:pt x="676" y="2146"/>
                  </a:lnTo>
                  <a:lnTo>
                    <a:pt x="734" y="2138"/>
                  </a:lnTo>
                  <a:lnTo>
                    <a:pt x="792" y="2128"/>
                  </a:lnTo>
                  <a:lnTo>
                    <a:pt x="848" y="2116"/>
                  </a:lnTo>
                  <a:lnTo>
                    <a:pt x="902" y="2100"/>
                  </a:lnTo>
                  <a:lnTo>
                    <a:pt x="956" y="2082"/>
                  </a:lnTo>
                  <a:lnTo>
                    <a:pt x="1008" y="2060"/>
                  </a:lnTo>
                  <a:lnTo>
                    <a:pt x="1060" y="2038"/>
                  </a:lnTo>
                  <a:lnTo>
                    <a:pt x="1110" y="2012"/>
                  </a:lnTo>
                  <a:lnTo>
                    <a:pt x="1158" y="1984"/>
                  </a:lnTo>
                  <a:lnTo>
                    <a:pt x="1206" y="1954"/>
                  </a:lnTo>
                  <a:lnTo>
                    <a:pt x="1250" y="1922"/>
                  </a:lnTo>
                  <a:lnTo>
                    <a:pt x="1294" y="1888"/>
                  </a:lnTo>
                  <a:lnTo>
                    <a:pt x="1336" y="1852"/>
                  </a:lnTo>
                  <a:lnTo>
                    <a:pt x="1376" y="1812"/>
                  </a:lnTo>
                  <a:lnTo>
                    <a:pt x="1414" y="1772"/>
                  </a:lnTo>
                  <a:lnTo>
                    <a:pt x="1450" y="1730"/>
                  </a:lnTo>
                  <a:lnTo>
                    <a:pt x="1486" y="1688"/>
                  </a:lnTo>
                  <a:lnTo>
                    <a:pt x="1518" y="1642"/>
                  </a:lnTo>
                  <a:lnTo>
                    <a:pt x="1548" y="1596"/>
                  </a:lnTo>
                  <a:lnTo>
                    <a:pt x="1576" y="1546"/>
                  </a:lnTo>
                  <a:lnTo>
                    <a:pt x="1600" y="1496"/>
                  </a:lnTo>
                  <a:lnTo>
                    <a:pt x="1624" y="1446"/>
                  </a:lnTo>
                  <a:lnTo>
                    <a:pt x="1644" y="1394"/>
                  </a:lnTo>
                  <a:lnTo>
                    <a:pt x="1662" y="1340"/>
                  </a:lnTo>
                  <a:lnTo>
                    <a:pt x="1678" y="1284"/>
                  </a:lnTo>
                  <a:lnTo>
                    <a:pt x="1692" y="1228"/>
                  </a:lnTo>
                  <a:lnTo>
                    <a:pt x="1702" y="1172"/>
                  </a:lnTo>
                  <a:lnTo>
                    <a:pt x="1708" y="1114"/>
                  </a:lnTo>
                  <a:lnTo>
                    <a:pt x="1714" y="1056"/>
                  </a:lnTo>
                  <a:lnTo>
                    <a:pt x="1714" y="99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8" name="Freeform 267"/>
            <p:cNvSpPr>
              <a:spLocks/>
            </p:cNvSpPr>
            <p:nvPr/>
          </p:nvSpPr>
          <p:spPr bwMode="auto">
            <a:xfrm>
              <a:off x="4697413" y="2741613"/>
              <a:ext cx="2609850" cy="3295650"/>
            </a:xfrm>
            <a:custGeom>
              <a:avLst/>
              <a:gdLst>
                <a:gd name="T0" fmla="*/ 2147483646 w 1644"/>
                <a:gd name="T1" fmla="*/ 2147483646 h 2076"/>
                <a:gd name="T2" fmla="*/ 2147483646 w 1644"/>
                <a:gd name="T3" fmla="*/ 1829633438 h 2076"/>
                <a:gd name="T4" fmla="*/ 2147483646 w 1644"/>
                <a:gd name="T5" fmla="*/ 1431448750 h 2076"/>
                <a:gd name="T6" fmla="*/ 2147483646 w 1644"/>
                <a:gd name="T7" fmla="*/ 1179433125 h 2076"/>
                <a:gd name="T8" fmla="*/ 2147483646 w 1644"/>
                <a:gd name="T9" fmla="*/ 826611250 h 2076"/>
                <a:gd name="T10" fmla="*/ 2147483646 w 1644"/>
                <a:gd name="T11" fmla="*/ 509071563 h 2076"/>
                <a:gd name="T12" fmla="*/ 2147483646 w 1644"/>
                <a:gd name="T13" fmla="*/ 302418750 h 2076"/>
                <a:gd name="T14" fmla="*/ 2147483646 w 1644"/>
                <a:gd name="T15" fmla="*/ 25201563 h 2076"/>
                <a:gd name="T16" fmla="*/ 2147483646 w 1644"/>
                <a:gd name="T17" fmla="*/ 0 h 2076"/>
                <a:gd name="T18" fmla="*/ 2147483646 w 1644"/>
                <a:gd name="T19" fmla="*/ 287297813 h 2076"/>
                <a:gd name="T20" fmla="*/ 2147483646 w 1644"/>
                <a:gd name="T21" fmla="*/ 493950625 h 2076"/>
                <a:gd name="T22" fmla="*/ 2147483646 w 1644"/>
                <a:gd name="T23" fmla="*/ 816530625 h 2076"/>
                <a:gd name="T24" fmla="*/ 2147483646 w 1644"/>
                <a:gd name="T25" fmla="*/ 1169352500 h 2076"/>
                <a:gd name="T26" fmla="*/ 2147483646 w 1644"/>
                <a:gd name="T27" fmla="*/ 1557456563 h 2076"/>
                <a:gd name="T28" fmla="*/ 2147483646 w 1644"/>
                <a:gd name="T29" fmla="*/ 1965721875 h 2076"/>
                <a:gd name="T30" fmla="*/ 2147483646 w 1644"/>
                <a:gd name="T31" fmla="*/ 2147483646 h 2076"/>
                <a:gd name="T32" fmla="*/ 2147483646 w 1644"/>
                <a:gd name="T33" fmla="*/ 2147483646 h 2076"/>
                <a:gd name="T34" fmla="*/ 2147483646 w 1644"/>
                <a:gd name="T35" fmla="*/ 2147483646 h 2076"/>
                <a:gd name="T36" fmla="*/ 2147483646 w 1644"/>
                <a:gd name="T37" fmla="*/ 2147483646 h 2076"/>
                <a:gd name="T38" fmla="*/ 2147483646 w 1644"/>
                <a:gd name="T39" fmla="*/ 2147483646 h 2076"/>
                <a:gd name="T40" fmla="*/ 2147483646 w 1644"/>
                <a:gd name="T41" fmla="*/ 2147483646 h 2076"/>
                <a:gd name="T42" fmla="*/ 2147483646 w 1644"/>
                <a:gd name="T43" fmla="*/ 2147483646 h 2076"/>
                <a:gd name="T44" fmla="*/ 2147483646 w 1644"/>
                <a:gd name="T45" fmla="*/ 2147483646 h 2076"/>
                <a:gd name="T46" fmla="*/ 2147483646 w 1644"/>
                <a:gd name="T47" fmla="*/ 2147483646 h 2076"/>
                <a:gd name="T48" fmla="*/ 2147483646 w 1644"/>
                <a:gd name="T49" fmla="*/ 2147483646 h 2076"/>
                <a:gd name="T50" fmla="*/ 1885076875 w 1644"/>
                <a:gd name="T51" fmla="*/ 2147483646 h 2076"/>
                <a:gd name="T52" fmla="*/ 1456650313 w 1644"/>
                <a:gd name="T53" fmla="*/ 2147483646 h 2076"/>
                <a:gd name="T54" fmla="*/ 1134070313 w 1644"/>
                <a:gd name="T55" fmla="*/ 2147483646 h 2076"/>
                <a:gd name="T56" fmla="*/ 624998750 w 1644"/>
                <a:gd name="T57" fmla="*/ 2147483646 h 2076"/>
                <a:gd name="T58" fmla="*/ 151209375 w 1644"/>
                <a:gd name="T59" fmla="*/ 2147483646 h 2076"/>
                <a:gd name="T60" fmla="*/ 20161250 w 1644"/>
                <a:gd name="T61" fmla="*/ 2147483646 h 2076"/>
                <a:gd name="T62" fmla="*/ 216733438 w 1644"/>
                <a:gd name="T63" fmla="*/ 2147483646 h 2076"/>
                <a:gd name="T64" fmla="*/ 473789375 w 1644"/>
                <a:gd name="T65" fmla="*/ 2147483646 h 2076"/>
                <a:gd name="T66" fmla="*/ 882054688 w 1644"/>
                <a:gd name="T67" fmla="*/ 2147483646 h 2076"/>
                <a:gd name="T68" fmla="*/ 1310481250 w 1644"/>
                <a:gd name="T69" fmla="*/ 2147483646 h 2076"/>
                <a:gd name="T70" fmla="*/ 1597779063 w 1644"/>
                <a:gd name="T71" fmla="*/ 2147483646 h 2076"/>
                <a:gd name="T72" fmla="*/ 2016125000 w 1644"/>
                <a:gd name="T73" fmla="*/ 2147483646 h 2076"/>
                <a:gd name="T74" fmla="*/ 2147483646 w 1644"/>
                <a:gd name="T75" fmla="*/ 2147483646 h 2076"/>
                <a:gd name="T76" fmla="*/ 2147483646 w 1644"/>
                <a:gd name="T77" fmla="*/ 2147483646 h 2076"/>
                <a:gd name="T78" fmla="*/ 2147483646 w 1644"/>
                <a:gd name="T79" fmla="*/ 2147483646 h 2076"/>
                <a:gd name="T80" fmla="*/ 2147483646 w 1644"/>
                <a:gd name="T81" fmla="*/ 2147483646 h 2076"/>
                <a:gd name="T82" fmla="*/ 2147483646 w 1644"/>
                <a:gd name="T83" fmla="*/ 2147483646 h 2076"/>
                <a:gd name="T84" fmla="*/ 2147483646 w 1644"/>
                <a:gd name="T85" fmla="*/ 2147483646 h 2076"/>
                <a:gd name="T86" fmla="*/ 2147483646 w 1644"/>
                <a:gd name="T87" fmla="*/ 2147483646 h 2076"/>
                <a:gd name="T88" fmla="*/ 2147483646 w 1644"/>
                <a:gd name="T89" fmla="*/ 2147483646 h 2076"/>
                <a:gd name="T90" fmla="*/ 2147483646 w 1644"/>
                <a:gd name="T91" fmla="*/ 2147483646 h 2076"/>
                <a:gd name="T92" fmla="*/ 2147483646 w 1644"/>
                <a:gd name="T93" fmla="*/ 2147483646 h 207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644" h="2076">
                  <a:moveTo>
                    <a:pt x="1636" y="952"/>
                  </a:moveTo>
                  <a:lnTo>
                    <a:pt x="1636" y="952"/>
                  </a:lnTo>
                  <a:lnTo>
                    <a:pt x="1636" y="894"/>
                  </a:lnTo>
                  <a:lnTo>
                    <a:pt x="1630" y="838"/>
                  </a:lnTo>
                  <a:lnTo>
                    <a:pt x="1624" y="782"/>
                  </a:lnTo>
                  <a:lnTo>
                    <a:pt x="1614" y="726"/>
                  </a:lnTo>
                  <a:lnTo>
                    <a:pt x="1602" y="672"/>
                  </a:lnTo>
                  <a:lnTo>
                    <a:pt x="1586" y="620"/>
                  </a:lnTo>
                  <a:lnTo>
                    <a:pt x="1568" y="568"/>
                  </a:lnTo>
                  <a:lnTo>
                    <a:pt x="1548" y="518"/>
                  </a:lnTo>
                  <a:lnTo>
                    <a:pt x="1526" y="468"/>
                  </a:lnTo>
                  <a:lnTo>
                    <a:pt x="1502" y="420"/>
                  </a:lnTo>
                  <a:lnTo>
                    <a:pt x="1476" y="372"/>
                  </a:lnTo>
                  <a:lnTo>
                    <a:pt x="1446" y="328"/>
                  </a:lnTo>
                  <a:lnTo>
                    <a:pt x="1414" y="284"/>
                  </a:lnTo>
                  <a:lnTo>
                    <a:pt x="1382" y="242"/>
                  </a:lnTo>
                  <a:lnTo>
                    <a:pt x="1346" y="202"/>
                  </a:lnTo>
                  <a:lnTo>
                    <a:pt x="1310" y="162"/>
                  </a:lnTo>
                  <a:lnTo>
                    <a:pt x="1266" y="120"/>
                  </a:lnTo>
                  <a:lnTo>
                    <a:pt x="1218" y="80"/>
                  </a:lnTo>
                  <a:lnTo>
                    <a:pt x="1170" y="44"/>
                  </a:lnTo>
                  <a:lnTo>
                    <a:pt x="1120" y="10"/>
                  </a:lnTo>
                  <a:lnTo>
                    <a:pt x="1120" y="0"/>
                  </a:lnTo>
                  <a:lnTo>
                    <a:pt x="1172" y="36"/>
                  </a:lnTo>
                  <a:lnTo>
                    <a:pt x="1222" y="74"/>
                  </a:lnTo>
                  <a:lnTo>
                    <a:pt x="1270" y="114"/>
                  </a:lnTo>
                  <a:lnTo>
                    <a:pt x="1316" y="156"/>
                  </a:lnTo>
                  <a:lnTo>
                    <a:pt x="1352" y="196"/>
                  </a:lnTo>
                  <a:lnTo>
                    <a:pt x="1388" y="236"/>
                  </a:lnTo>
                  <a:lnTo>
                    <a:pt x="1422" y="280"/>
                  </a:lnTo>
                  <a:lnTo>
                    <a:pt x="1452" y="324"/>
                  </a:lnTo>
                  <a:lnTo>
                    <a:pt x="1482" y="368"/>
                  </a:lnTo>
                  <a:lnTo>
                    <a:pt x="1510" y="416"/>
                  </a:lnTo>
                  <a:lnTo>
                    <a:pt x="1534" y="464"/>
                  </a:lnTo>
                  <a:lnTo>
                    <a:pt x="1556" y="514"/>
                  </a:lnTo>
                  <a:lnTo>
                    <a:pt x="1576" y="566"/>
                  </a:lnTo>
                  <a:lnTo>
                    <a:pt x="1594" y="618"/>
                  </a:lnTo>
                  <a:lnTo>
                    <a:pt x="1610" y="670"/>
                  </a:lnTo>
                  <a:lnTo>
                    <a:pt x="1622" y="726"/>
                  </a:lnTo>
                  <a:lnTo>
                    <a:pt x="1632" y="780"/>
                  </a:lnTo>
                  <a:lnTo>
                    <a:pt x="1638" y="836"/>
                  </a:lnTo>
                  <a:lnTo>
                    <a:pt x="1644" y="894"/>
                  </a:lnTo>
                  <a:lnTo>
                    <a:pt x="1644" y="952"/>
                  </a:lnTo>
                  <a:lnTo>
                    <a:pt x="1644" y="1010"/>
                  </a:lnTo>
                  <a:lnTo>
                    <a:pt x="1638" y="1066"/>
                  </a:lnTo>
                  <a:lnTo>
                    <a:pt x="1632" y="1122"/>
                  </a:lnTo>
                  <a:lnTo>
                    <a:pt x="1622" y="1178"/>
                  </a:lnTo>
                  <a:lnTo>
                    <a:pt x="1610" y="1232"/>
                  </a:lnTo>
                  <a:lnTo>
                    <a:pt x="1594" y="1286"/>
                  </a:lnTo>
                  <a:lnTo>
                    <a:pt x="1576" y="1338"/>
                  </a:lnTo>
                  <a:lnTo>
                    <a:pt x="1556" y="1390"/>
                  </a:lnTo>
                  <a:lnTo>
                    <a:pt x="1534" y="1438"/>
                  </a:lnTo>
                  <a:lnTo>
                    <a:pt x="1510" y="1488"/>
                  </a:lnTo>
                  <a:lnTo>
                    <a:pt x="1482" y="1534"/>
                  </a:lnTo>
                  <a:lnTo>
                    <a:pt x="1452" y="1580"/>
                  </a:lnTo>
                  <a:lnTo>
                    <a:pt x="1422" y="1624"/>
                  </a:lnTo>
                  <a:lnTo>
                    <a:pt x="1388" y="1666"/>
                  </a:lnTo>
                  <a:lnTo>
                    <a:pt x="1352" y="1708"/>
                  </a:lnTo>
                  <a:lnTo>
                    <a:pt x="1316" y="1746"/>
                  </a:lnTo>
                  <a:lnTo>
                    <a:pt x="1276" y="1784"/>
                  </a:lnTo>
                  <a:lnTo>
                    <a:pt x="1236" y="1818"/>
                  </a:lnTo>
                  <a:lnTo>
                    <a:pt x="1194" y="1852"/>
                  </a:lnTo>
                  <a:lnTo>
                    <a:pt x="1150" y="1884"/>
                  </a:lnTo>
                  <a:lnTo>
                    <a:pt x="1104" y="1912"/>
                  </a:lnTo>
                  <a:lnTo>
                    <a:pt x="1056" y="1940"/>
                  </a:lnTo>
                  <a:lnTo>
                    <a:pt x="1008" y="1964"/>
                  </a:lnTo>
                  <a:lnTo>
                    <a:pt x="958" y="1988"/>
                  </a:lnTo>
                  <a:lnTo>
                    <a:pt x="908" y="2008"/>
                  </a:lnTo>
                  <a:lnTo>
                    <a:pt x="854" y="2026"/>
                  </a:lnTo>
                  <a:lnTo>
                    <a:pt x="802" y="2040"/>
                  </a:lnTo>
                  <a:lnTo>
                    <a:pt x="748" y="2052"/>
                  </a:lnTo>
                  <a:lnTo>
                    <a:pt x="692" y="2062"/>
                  </a:lnTo>
                  <a:lnTo>
                    <a:pt x="636" y="2070"/>
                  </a:lnTo>
                  <a:lnTo>
                    <a:pt x="578" y="2074"/>
                  </a:lnTo>
                  <a:lnTo>
                    <a:pt x="520" y="2076"/>
                  </a:lnTo>
                  <a:lnTo>
                    <a:pt x="450" y="2074"/>
                  </a:lnTo>
                  <a:lnTo>
                    <a:pt x="382" y="2068"/>
                  </a:lnTo>
                  <a:lnTo>
                    <a:pt x="314" y="2056"/>
                  </a:lnTo>
                  <a:lnTo>
                    <a:pt x="248" y="2042"/>
                  </a:lnTo>
                  <a:lnTo>
                    <a:pt x="184" y="2024"/>
                  </a:lnTo>
                  <a:lnTo>
                    <a:pt x="120" y="2002"/>
                  </a:lnTo>
                  <a:lnTo>
                    <a:pt x="60" y="1976"/>
                  </a:lnTo>
                  <a:lnTo>
                    <a:pt x="0" y="1948"/>
                  </a:lnTo>
                  <a:lnTo>
                    <a:pt x="8" y="1942"/>
                  </a:lnTo>
                  <a:lnTo>
                    <a:pt x="46" y="1962"/>
                  </a:lnTo>
                  <a:lnTo>
                    <a:pt x="86" y="1980"/>
                  </a:lnTo>
                  <a:lnTo>
                    <a:pt x="138" y="2000"/>
                  </a:lnTo>
                  <a:lnTo>
                    <a:pt x="188" y="2018"/>
                  </a:lnTo>
                  <a:lnTo>
                    <a:pt x="242" y="2032"/>
                  </a:lnTo>
                  <a:lnTo>
                    <a:pt x="296" y="2044"/>
                  </a:lnTo>
                  <a:lnTo>
                    <a:pt x="350" y="2054"/>
                  </a:lnTo>
                  <a:lnTo>
                    <a:pt x="406" y="2062"/>
                  </a:lnTo>
                  <a:lnTo>
                    <a:pt x="464" y="2066"/>
                  </a:lnTo>
                  <a:lnTo>
                    <a:pt x="520" y="2068"/>
                  </a:lnTo>
                  <a:lnTo>
                    <a:pt x="578" y="2066"/>
                  </a:lnTo>
                  <a:lnTo>
                    <a:pt x="634" y="2062"/>
                  </a:lnTo>
                  <a:lnTo>
                    <a:pt x="690" y="2054"/>
                  </a:lnTo>
                  <a:lnTo>
                    <a:pt x="746" y="2044"/>
                  </a:lnTo>
                  <a:lnTo>
                    <a:pt x="800" y="2032"/>
                  </a:lnTo>
                  <a:lnTo>
                    <a:pt x="852" y="2018"/>
                  </a:lnTo>
                  <a:lnTo>
                    <a:pt x="904" y="2000"/>
                  </a:lnTo>
                  <a:lnTo>
                    <a:pt x="956" y="1980"/>
                  </a:lnTo>
                  <a:lnTo>
                    <a:pt x="1004" y="1958"/>
                  </a:lnTo>
                  <a:lnTo>
                    <a:pt x="1052" y="1932"/>
                  </a:lnTo>
                  <a:lnTo>
                    <a:pt x="1100" y="1906"/>
                  </a:lnTo>
                  <a:lnTo>
                    <a:pt x="1144" y="1878"/>
                  </a:lnTo>
                  <a:lnTo>
                    <a:pt x="1188" y="1846"/>
                  </a:lnTo>
                  <a:lnTo>
                    <a:pt x="1230" y="1812"/>
                  </a:lnTo>
                  <a:lnTo>
                    <a:pt x="1272" y="1778"/>
                  </a:lnTo>
                  <a:lnTo>
                    <a:pt x="1310" y="1740"/>
                  </a:lnTo>
                  <a:lnTo>
                    <a:pt x="1346" y="1702"/>
                  </a:lnTo>
                  <a:lnTo>
                    <a:pt x="1382" y="1662"/>
                  </a:lnTo>
                  <a:lnTo>
                    <a:pt x="1414" y="1620"/>
                  </a:lnTo>
                  <a:lnTo>
                    <a:pt x="1446" y="1576"/>
                  </a:lnTo>
                  <a:lnTo>
                    <a:pt x="1476" y="1530"/>
                  </a:lnTo>
                  <a:lnTo>
                    <a:pt x="1502" y="1484"/>
                  </a:lnTo>
                  <a:lnTo>
                    <a:pt x="1526" y="1436"/>
                  </a:lnTo>
                  <a:lnTo>
                    <a:pt x="1548" y="1386"/>
                  </a:lnTo>
                  <a:lnTo>
                    <a:pt x="1568" y="1336"/>
                  </a:lnTo>
                  <a:lnTo>
                    <a:pt x="1586" y="1284"/>
                  </a:lnTo>
                  <a:lnTo>
                    <a:pt x="1602" y="1230"/>
                  </a:lnTo>
                  <a:lnTo>
                    <a:pt x="1614" y="1176"/>
                  </a:lnTo>
                  <a:lnTo>
                    <a:pt x="1624" y="1122"/>
                  </a:lnTo>
                  <a:lnTo>
                    <a:pt x="1630" y="1066"/>
                  </a:lnTo>
                  <a:lnTo>
                    <a:pt x="1636" y="1010"/>
                  </a:lnTo>
                  <a:lnTo>
                    <a:pt x="1636" y="95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39" name="Freeform 268"/>
            <p:cNvSpPr>
              <a:spLocks/>
            </p:cNvSpPr>
            <p:nvPr/>
          </p:nvSpPr>
          <p:spPr bwMode="auto">
            <a:xfrm>
              <a:off x="4754563" y="2814638"/>
              <a:ext cx="2489200" cy="3159125"/>
            </a:xfrm>
            <a:custGeom>
              <a:avLst/>
              <a:gdLst>
                <a:gd name="T0" fmla="*/ 2147483646 w 1568"/>
                <a:gd name="T1" fmla="*/ 2142132813 h 1990"/>
                <a:gd name="T2" fmla="*/ 2147483646 w 1568"/>
                <a:gd name="T3" fmla="*/ 1733867500 h 1990"/>
                <a:gd name="T4" fmla="*/ 2147483646 w 1568"/>
                <a:gd name="T5" fmla="*/ 1350803750 h 1990"/>
                <a:gd name="T6" fmla="*/ 2147483646 w 1568"/>
                <a:gd name="T7" fmla="*/ 1108868750 h 1990"/>
                <a:gd name="T8" fmla="*/ 2147483646 w 1568"/>
                <a:gd name="T9" fmla="*/ 766127500 h 1990"/>
                <a:gd name="T10" fmla="*/ 2147483646 w 1568"/>
                <a:gd name="T11" fmla="*/ 458668438 h 1990"/>
                <a:gd name="T12" fmla="*/ 2147483646 w 1568"/>
                <a:gd name="T13" fmla="*/ 272176875 h 1990"/>
                <a:gd name="T14" fmla="*/ 2147483646 w 1568"/>
                <a:gd name="T15" fmla="*/ 20161250 h 1990"/>
                <a:gd name="T16" fmla="*/ 2147483646 w 1568"/>
                <a:gd name="T17" fmla="*/ 0 h 1990"/>
                <a:gd name="T18" fmla="*/ 2147483646 w 1568"/>
                <a:gd name="T19" fmla="*/ 257055938 h 1990"/>
                <a:gd name="T20" fmla="*/ 2147483646 w 1568"/>
                <a:gd name="T21" fmla="*/ 443547500 h 1990"/>
                <a:gd name="T22" fmla="*/ 2147483646 w 1568"/>
                <a:gd name="T23" fmla="*/ 756046875 h 1990"/>
                <a:gd name="T24" fmla="*/ 2147483646 w 1568"/>
                <a:gd name="T25" fmla="*/ 1098788125 h 1990"/>
                <a:gd name="T26" fmla="*/ 2147483646 w 1568"/>
                <a:gd name="T27" fmla="*/ 1471771250 h 1990"/>
                <a:gd name="T28" fmla="*/ 2147483646 w 1568"/>
                <a:gd name="T29" fmla="*/ 1864915625 h 1990"/>
                <a:gd name="T30" fmla="*/ 2147483646 w 1568"/>
                <a:gd name="T31" fmla="*/ 2147483646 h 1990"/>
                <a:gd name="T32" fmla="*/ 2147483646 w 1568"/>
                <a:gd name="T33" fmla="*/ 2147483646 h 1990"/>
                <a:gd name="T34" fmla="*/ 2147483646 w 1568"/>
                <a:gd name="T35" fmla="*/ 2147483646 h 1990"/>
                <a:gd name="T36" fmla="*/ 2147483646 w 1568"/>
                <a:gd name="T37" fmla="*/ 2147483646 h 1990"/>
                <a:gd name="T38" fmla="*/ 2147483646 w 1568"/>
                <a:gd name="T39" fmla="*/ 2147483646 h 1990"/>
                <a:gd name="T40" fmla="*/ 2147483646 w 1568"/>
                <a:gd name="T41" fmla="*/ 2147483646 h 1990"/>
                <a:gd name="T42" fmla="*/ 2147483646 w 1568"/>
                <a:gd name="T43" fmla="*/ 2147483646 h 1990"/>
                <a:gd name="T44" fmla="*/ 2147483646 w 1568"/>
                <a:gd name="T45" fmla="*/ 2147483646 h 1990"/>
                <a:gd name="T46" fmla="*/ 2147483646 w 1568"/>
                <a:gd name="T47" fmla="*/ 2147483646 h 1990"/>
                <a:gd name="T48" fmla="*/ 2147483646 w 1568"/>
                <a:gd name="T49" fmla="*/ 2147483646 h 1990"/>
                <a:gd name="T50" fmla="*/ 1774190000 w 1568"/>
                <a:gd name="T51" fmla="*/ 2147483646 h 1990"/>
                <a:gd name="T52" fmla="*/ 1360884375 w 1568"/>
                <a:gd name="T53" fmla="*/ 2147483646 h 1990"/>
                <a:gd name="T54" fmla="*/ 1058465625 w 1568"/>
                <a:gd name="T55" fmla="*/ 2147483646 h 1990"/>
                <a:gd name="T56" fmla="*/ 584676250 w 1568"/>
                <a:gd name="T57" fmla="*/ 2147483646 h 1990"/>
                <a:gd name="T58" fmla="*/ 141128750 w 1568"/>
                <a:gd name="T59" fmla="*/ 2147483646 h 1990"/>
                <a:gd name="T60" fmla="*/ 20161250 w 1568"/>
                <a:gd name="T61" fmla="*/ 2147483646 h 1990"/>
                <a:gd name="T62" fmla="*/ 166330313 w 1568"/>
                <a:gd name="T63" fmla="*/ 2147483646 h 1990"/>
                <a:gd name="T64" fmla="*/ 544353750 w 1568"/>
                <a:gd name="T65" fmla="*/ 2147483646 h 1990"/>
                <a:gd name="T66" fmla="*/ 942538438 w 1568"/>
                <a:gd name="T67" fmla="*/ 2147483646 h 1990"/>
                <a:gd name="T68" fmla="*/ 1219755625 w 1568"/>
                <a:gd name="T69" fmla="*/ 2147483646 h 1990"/>
                <a:gd name="T70" fmla="*/ 1633061250 w 1568"/>
                <a:gd name="T71" fmla="*/ 2147483646 h 1990"/>
                <a:gd name="T72" fmla="*/ 2026205625 w 1568"/>
                <a:gd name="T73" fmla="*/ 2147483646 h 1990"/>
                <a:gd name="T74" fmla="*/ 2147483646 w 1568"/>
                <a:gd name="T75" fmla="*/ 2147483646 h 1990"/>
                <a:gd name="T76" fmla="*/ 2147483646 w 1568"/>
                <a:gd name="T77" fmla="*/ 2147483646 h 1990"/>
                <a:gd name="T78" fmla="*/ 2147483646 w 1568"/>
                <a:gd name="T79" fmla="*/ 2147483646 h 1990"/>
                <a:gd name="T80" fmla="*/ 2147483646 w 1568"/>
                <a:gd name="T81" fmla="*/ 2147483646 h 1990"/>
                <a:gd name="T82" fmla="*/ 2147483646 w 1568"/>
                <a:gd name="T83" fmla="*/ 2147483646 h 1990"/>
                <a:gd name="T84" fmla="*/ 2147483646 w 1568"/>
                <a:gd name="T85" fmla="*/ 2147483646 h 1990"/>
                <a:gd name="T86" fmla="*/ 2147483646 w 1568"/>
                <a:gd name="T87" fmla="*/ 2147483646 h 1990"/>
                <a:gd name="T88" fmla="*/ 2147483646 w 1568"/>
                <a:gd name="T89" fmla="*/ 2147483646 h 1990"/>
                <a:gd name="T90" fmla="*/ 2147483646 w 1568"/>
                <a:gd name="T91" fmla="*/ 2147483646 h 1990"/>
                <a:gd name="T92" fmla="*/ 2147483646 w 1568"/>
                <a:gd name="T93" fmla="*/ 2147483646 h 199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568" h="1990">
                  <a:moveTo>
                    <a:pt x="1560" y="906"/>
                  </a:moveTo>
                  <a:lnTo>
                    <a:pt x="1560" y="906"/>
                  </a:lnTo>
                  <a:lnTo>
                    <a:pt x="1560" y="850"/>
                  </a:lnTo>
                  <a:lnTo>
                    <a:pt x="1556" y="796"/>
                  </a:lnTo>
                  <a:lnTo>
                    <a:pt x="1548" y="742"/>
                  </a:lnTo>
                  <a:lnTo>
                    <a:pt x="1538" y="688"/>
                  </a:lnTo>
                  <a:lnTo>
                    <a:pt x="1526" y="636"/>
                  </a:lnTo>
                  <a:lnTo>
                    <a:pt x="1512" y="586"/>
                  </a:lnTo>
                  <a:lnTo>
                    <a:pt x="1496" y="536"/>
                  </a:lnTo>
                  <a:lnTo>
                    <a:pt x="1476" y="486"/>
                  </a:lnTo>
                  <a:lnTo>
                    <a:pt x="1454" y="440"/>
                  </a:lnTo>
                  <a:lnTo>
                    <a:pt x="1430" y="392"/>
                  </a:lnTo>
                  <a:lnTo>
                    <a:pt x="1404" y="348"/>
                  </a:lnTo>
                  <a:lnTo>
                    <a:pt x="1376" y="304"/>
                  </a:lnTo>
                  <a:lnTo>
                    <a:pt x="1346" y="262"/>
                  </a:lnTo>
                  <a:lnTo>
                    <a:pt x="1314" y="222"/>
                  </a:lnTo>
                  <a:lnTo>
                    <a:pt x="1282" y="182"/>
                  </a:lnTo>
                  <a:lnTo>
                    <a:pt x="1246" y="144"/>
                  </a:lnTo>
                  <a:lnTo>
                    <a:pt x="1206" y="108"/>
                  </a:lnTo>
                  <a:lnTo>
                    <a:pt x="1166" y="72"/>
                  </a:lnTo>
                  <a:lnTo>
                    <a:pt x="1124" y="40"/>
                  </a:lnTo>
                  <a:lnTo>
                    <a:pt x="1080" y="8"/>
                  </a:lnTo>
                  <a:lnTo>
                    <a:pt x="1080" y="0"/>
                  </a:lnTo>
                  <a:lnTo>
                    <a:pt x="1126" y="32"/>
                  </a:lnTo>
                  <a:lnTo>
                    <a:pt x="1170" y="66"/>
                  </a:lnTo>
                  <a:lnTo>
                    <a:pt x="1212" y="102"/>
                  </a:lnTo>
                  <a:lnTo>
                    <a:pt x="1252" y="140"/>
                  </a:lnTo>
                  <a:lnTo>
                    <a:pt x="1288" y="176"/>
                  </a:lnTo>
                  <a:lnTo>
                    <a:pt x="1322" y="216"/>
                  </a:lnTo>
                  <a:lnTo>
                    <a:pt x="1354" y="258"/>
                  </a:lnTo>
                  <a:lnTo>
                    <a:pt x="1384" y="300"/>
                  </a:lnTo>
                  <a:lnTo>
                    <a:pt x="1412" y="344"/>
                  </a:lnTo>
                  <a:lnTo>
                    <a:pt x="1438" y="388"/>
                  </a:lnTo>
                  <a:lnTo>
                    <a:pt x="1462" y="436"/>
                  </a:lnTo>
                  <a:lnTo>
                    <a:pt x="1484" y="484"/>
                  </a:lnTo>
                  <a:lnTo>
                    <a:pt x="1502" y="532"/>
                  </a:lnTo>
                  <a:lnTo>
                    <a:pt x="1520" y="584"/>
                  </a:lnTo>
                  <a:lnTo>
                    <a:pt x="1534" y="634"/>
                  </a:lnTo>
                  <a:lnTo>
                    <a:pt x="1546" y="688"/>
                  </a:lnTo>
                  <a:lnTo>
                    <a:pt x="1556" y="740"/>
                  </a:lnTo>
                  <a:lnTo>
                    <a:pt x="1564" y="794"/>
                  </a:lnTo>
                  <a:lnTo>
                    <a:pt x="1568" y="850"/>
                  </a:lnTo>
                  <a:lnTo>
                    <a:pt x="1568" y="906"/>
                  </a:lnTo>
                  <a:lnTo>
                    <a:pt x="1568" y="962"/>
                  </a:lnTo>
                  <a:lnTo>
                    <a:pt x="1564" y="1016"/>
                  </a:lnTo>
                  <a:lnTo>
                    <a:pt x="1556" y="1070"/>
                  </a:lnTo>
                  <a:lnTo>
                    <a:pt x="1546" y="1124"/>
                  </a:lnTo>
                  <a:lnTo>
                    <a:pt x="1534" y="1176"/>
                  </a:lnTo>
                  <a:lnTo>
                    <a:pt x="1520" y="1228"/>
                  </a:lnTo>
                  <a:lnTo>
                    <a:pt x="1502" y="1278"/>
                  </a:lnTo>
                  <a:lnTo>
                    <a:pt x="1484" y="1328"/>
                  </a:lnTo>
                  <a:lnTo>
                    <a:pt x="1462" y="1376"/>
                  </a:lnTo>
                  <a:lnTo>
                    <a:pt x="1438" y="1422"/>
                  </a:lnTo>
                  <a:lnTo>
                    <a:pt x="1412" y="1468"/>
                  </a:lnTo>
                  <a:lnTo>
                    <a:pt x="1384" y="1512"/>
                  </a:lnTo>
                  <a:lnTo>
                    <a:pt x="1354" y="1554"/>
                  </a:lnTo>
                  <a:lnTo>
                    <a:pt x="1322" y="1596"/>
                  </a:lnTo>
                  <a:lnTo>
                    <a:pt x="1288" y="1634"/>
                  </a:lnTo>
                  <a:lnTo>
                    <a:pt x="1252" y="1672"/>
                  </a:lnTo>
                  <a:lnTo>
                    <a:pt x="1214" y="1708"/>
                  </a:lnTo>
                  <a:lnTo>
                    <a:pt x="1174" y="1742"/>
                  </a:lnTo>
                  <a:lnTo>
                    <a:pt x="1134" y="1774"/>
                  </a:lnTo>
                  <a:lnTo>
                    <a:pt x="1090" y="1804"/>
                  </a:lnTo>
                  <a:lnTo>
                    <a:pt x="1046" y="1832"/>
                  </a:lnTo>
                  <a:lnTo>
                    <a:pt x="1002" y="1858"/>
                  </a:lnTo>
                  <a:lnTo>
                    <a:pt x="954" y="1882"/>
                  </a:lnTo>
                  <a:lnTo>
                    <a:pt x="906" y="1904"/>
                  </a:lnTo>
                  <a:lnTo>
                    <a:pt x="858" y="1924"/>
                  </a:lnTo>
                  <a:lnTo>
                    <a:pt x="808" y="1940"/>
                  </a:lnTo>
                  <a:lnTo>
                    <a:pt x="756" y="1956"/>
                  </a:lnTo>
                  <a:lnTo>
                    <a:pt x="704" y="1968"/>
                  </a:lnTo>
                  <a:lnTo>
                    <a:pt x="650" y="1978"/>
                  </a:lnTo>
                  <a:lnTo>
                    <a:pt x="596" y="1984"/>
                  </a:lnTo>
                  <a:lnTo>
                    <a:pt x="540" y="1988"/>
                  </a:lnTo>
                  <a:lnTo>
                    <a:pt x="484" y="1990"/>
                  </a:lnTo>
                  <a:lnTo>
                    <a:pt x="420" y="1988"/>
                  </a:lnTo>
                  <a:lnTo>
                    <a:pt x="356" y="1982"/>
                  </a:lnTo>
                  <a:lnTo>
                    <a:pt x="294" y="1972"/>
                  </a:lnTo>
                  <a:lnTo>
                    <a:pt x="232" y="1960"/>
                  </a:lnTo>
                  <a:lnTo>
                    <a:pt x="172" y="1944"/>
                  </a:lnTo>
                  <a:lnTo>
                    <a:pt x="112" y="1924"/>
                  </a:lnTo>
                  <a:lnTo>
                    <a:pt x="56" y="1902"/>
                  </a:lnTo>
                  <a:lnTo>
                    <a:pt x="0" y="1876"/>
                  </a:lnTo>
                  <a:lnTo>
                    <a:pt x="8" y="1870"/>
                  </a:lnTo>
                  <a:lnTo>
                    <a:pt x="66" y="1898"/>
                  </a:lnTo>
                  <a:lnTo>
                    <a:pt x="114" y="1916"/>
                  </a:lnTo>
                  <a:lnTo>
                    <a:pt x="164" y="1934"/>
                  </a:lnTo>
                  <a:lnTo>
                    <a:pt x="216" y="1948"/>
                  </a:lnTo>
                  <a:lnTo>
                    <a:pt x="268" y="1960"/>
                  </a:lnTo>
                  <a:lnTo>
                    <a:pt x="320" y="1970"/>
                  </a:lnTo>
                  <a:lnTo>
                    <a:pt x="374" y="1976"/>
                  </a:lnTo>
                  <a:lnTo>
                    <a:pt x="430" y="1980"/>
                  </a:lnTo>
                  <a:lnTo>
                    <a:pt x="484" y="1982"/>
                  </a:lnTo>
                  <a:lnTo>
                    <a:pt x="540" y="1980"/>
                  </a:lnTo>
                  <a:lnTo>
                    <a:pt x="594" y="1976"/>
                  </a:lnTo>
                  <a:lnTo>
                    <a:pt x="648" y="1970"/>
                  </a:lnTo>
                  <a:lnTo>
                    <a:pt x="702" y="1960"/>
                  </a:lnTo>
                  <a:lnTo>
                    <a:pt x="754" y="1948"/>
                  </a:lnTo>
                  <a:lnTo>
                    <a:pt x="804" y="1934"/>
                  </a:lnTo>
                  <a:lnTo>
                    <a:pt x="854" y="1916"/>
                  </a:lnTo>
                  <a:lnTo>
                    <a:pt x="904" y="1898"/>
                  </a:lnTo>
                  <a:lnTo>
                    <a:pt x="952" y="1876"/>
                  </a:lnTo>
                  <a:lnTo>
                    <a:pt x="998" y="1852"/>
                  </a:lnTo>
                  <a:lnTo>
                    <a:pt x="1042" y="1826"/>
                  </a:lnTo>
                  <a:lnTo>
                    <a:pt x="1086" y="1798"/>
                  </a:lnTo>
                  <a:lnTo>
                    <a:pt x="1128" y="1768"/>
                  </a:lnTo>
                  <a:lnTo>
                    <a:pt x="1170" y="1736"/>
                  </a:lnTo>
                  <a:lnTo>
                    <a:pt x="1208" y="1702"/>
                  </a:lnTo>
                  <a:lnTo>
                    <a:pt x="1246" y="1666"/>
                  </a:lnTo>
                  <a:lnTo>
                    <a:pt x="1282" y="1630"/>
                  </a:lnTo>
                  <a:lnTo>
                    <a:pt x="1314" y="1590"/>
                  </a:lnTo>
                  <a:lnTo>
                    <a:pt x="1346" y="1550"/>
                  </a:lnTo>
                  <a:lnTo>
                    <a:pt x="1376" y="1508"/>
                  </a:lnTo>
                  <a:lnTo>
                    <a:pt x="1404" y="1464"/>
                  </a:lnTo>
                  <a:lnTo>
                    <a:pt x="1430" y="1418"/>
                  </a:lnTo>
                  <a:lnTo>
                    <a:pt x="1454" y="1372"/>
                  </a:lnTo>
                  <a:lnTo>
                    <a:pt x="1476" y="1324"/>
                  </a:lnTo>
                  <a:lnTo>
                    <a:pt x="1496" y="1276"/>
                  </a:lnTo>
                  <a:lnTo>
                    <a:pt x="1512" y="1226"/>
                  </a:lnTo>
                  <a:lnTo>
                    <a:pt x="1526" y="1174"/>
                  </a:lnTo>
                  <a:lnTo>
                    <a:pt x="1538" y="1122"/>
                  </a:lnTo>
                  <a:lnTo>
                    <a:pt x="1548" y="1070"/>
                  </a:lnTo>
                  <a:lnTo>
                    <a:pt x="1556" y="1016"/>
                  </a:lnTo>
                  <a:lnTo>
                    <a:pt x="1560" y="962"/>
                  </a:lnTo>
                  <a:lnTo>
                    <a:pt x="1560" y="90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0" name="Freeform 269"/>
            <p:cNvSpPr>
              <a:spLocks/>
            </p:cNvSpPr>
            <p:nvPr/>
          </p:nvSpPr>
          <p:spPr bwMode="auto">
            <a:xfrm>
              <a:off x="4811713" y="2884488"/>
              <a:ext cx="2368550" cy="3025775"/>
            </a:xfrm>
            <a:custGeom>
              <a:avLst/>
              <a:gdLst>
                <a:gd name="T0" fmla="*/ 2147483646 w 1492"/>
                <a:gd name="T1" fmla="*/ 2036286250 h 1906"/>
                <a:gd name="T2" fmla="*/ 2147483646 w 1492"/>
                <a:gd name="T3" fmla="*/ 1643141875 h 1906"/>
                <a:gd name="T4" fmla="*/ 2147483646 w 1492"/>
                <a:gd name="T5" fmla="*/ 1275199063 h 1906"/>
                <a:gd name="T6" fmla="*/ 2147483646 w 1492"/>
                <a:gd name="T7" fmla="*/ 1038304375 h 1906"/>
                <a:gd name="T8" fmla="*/ 2147483646 w 1492"/>
                <a:gd name="T9" fmla="*/ 710684063 h 1906"/>
                <a:gd name="T10" fmla="*/ 2147483646 w 1492"/>
                <a:gd name="T11" fmla="*/ 418345938 h 1906"/>
                <a:gd name="T12" fmla="*/ 2147483646 w 1492"/>
                <a:gd name="T13" fmla="*/ 241935000 h 1906"/>
                <a:gd name="T14" fmla="*/ 2147483646 w 1492"/>
                <a:gd name="T15" fmla="*/ 20161250 h 1906"/>
                <a:gd name="T16" fmla="*/ 2147483646 w 1492"/>
                <a:gd name="T17" fmla="*/ 0 h 1906"/>
                <a:gd name="T18" fmla="*/ 2147483646 w 1492"/>
                <a:gd name="T19" fmla="*/ 226814063 h 1906"/>
                <a:gd name="T20" fmla="*/ 2147483646 w 1492"/>
                <a:gd name="T21" fmla="*/ 403225000 h 1906"/>
                <a:gd name="T22" fmla="*/ 2147483646 w 1492"/>
                <a:gd name="T23" fmla="*/ 700603438 h 1906"/>
                <a:gd name="T24" fmla="*/ 2147483646 w 1492"/>
                <a:gd name="T25" fmla="*/ 1033264063 h 1906"/>
                <a:gd name="T26" fmla="*/ 2147483646 w 1492"/>
                <a:gd name="T27" fmla="*/ 1391126250 h 1906"/>
                <a:gd name="T28" fmla="*/ 2147483646 w 1492"/>
                <a:gd name="T29" fmla="*/ 1769149688 h 1906"/>
                <a:gd name="T30" fmla="*/ 2147483646 w 1492"/>
                <a:gd name="T31" fmla="*/ 2147483646 h 1906"/>
                <a:gd name="T32" fmla="*/ 2147483646 w 1492"/>
                <a:gd name="T33" fmla="*/ 2147483646 h 1906"/>
                <a:gd name="T34" fmla="*/ 2147483646 w 1492"/>
                <a:gd name="T35" fmla="*/ 2147483646 h 1906"/>
                <a:gd name="T36" fmla="*/ 2147483646 w 1492"/>
                <a:gd name="T37" fmla="*/ 2147483646 h 1906"/>
                <a:gd name="T38" fmla="*/ 2147483646 w 1492"/>
                <a:gd name="T39" fmla="*/ 2147483646 h 1906"/>
                <a:gd name="T40" fmla="*/ 2147483646 w 1492"/>
                <a:gd name="T41" fmla="*/ 2147483646 h 1906"/>
                <a:gd name="T42" fmla="*/ 2147483646 w 1492"/>
                <a:gd name="T43" fmla="*/ 2147483646 h 1906"/>
                <a:gd name="T44" fmla="*/ 2147483646 w 1492"/>
                <a:gd name="T45" fmla="*/ 2147483646 h 1906"/>
                <a:gd name="T46" fmla="*/ 2147483646 w 1492"/>
                <a:gd name="T47" fmla="*/ 2147483646 h 1906"/>
                <a:gd name="T48" fmla="*/ 2036286250 w 1492"/>
                <a:gd name="T49" fmla="*/ 2147483646 h 1906"/>
                <a:gd name="T50" fmla="*/ 1663303125 w 1492"/>
                <a:gd name="T51" fmla="*/ 2147483646 h 1906"/>
                <a:gd name="T52" fmla="*/ 1265118438 w 1492"/>
                <a:gd name="T53" fmla="*/ 2147483646 h 1906"/>
                <a:gd name="T54" fmla="*/ 977820625 w 1492"/>
                <a:gd name="T55" fmla="*/ 2147483646 h 1906"/>
                <a:gd name="T56" fmla="*/ 544353750 w 1492"/>
                <a:gd name="T57" fmla="*/ 2147483646 h 1906"/>
                <a:gd name="T58" fmla="*/ 131048125 w 1492"/>
                <a:gd name="T59" fmla="*/ 2147483646 h 1906"/>
                <a:gd name="T60" fmla="*/ 15120938 w 1492"/>
                <a:gd name="T61" fmla="*/ 2147483646 h 1906"/>
                <a:gd name="T62" fmla="*/ 115927188 w 1492"/>
                <a:gd name="T63" fmla="*/ 2147483646 h 1906"/>
                <a:gd name="T64" fmla="*/ 478829688 w 1492"/>
                <a:gd name="T65" fmla="*/ 2147483646 h 1906"/>
                <a:gd name="T66" fmla="*/ 861893438 w 1492"/>
                <a:gd name="T67" fmla="*/ 2147483646 h 1906"/>
                <a:gd name="T68" fmla="*/ 1129030000 w 1492"/>
                <a:gd name="T69" fmla="*/ 2147483646 h 1906"/>
                <a:gd name="T70" fmla="*/ 1527214688 w 1492"/>
                <a:gd name="T71" fmla="*/ 2147483646 h 1906"/>
                <a:gd name="T72" fmla="*/ 1905238125 w 1492"/>
                <a:gd name="T73" fmla="*/ 2147483646 h 1906"/>
                <a:gd name="T74" fmla="*/ 2147173125 w 1492"/>
                <a:gd name="T75" fmla="*/ 2147483646 h 1906"/>
                <a:gd name="T76" fmla="*/ 2147483646 w 1492"/>
                <a:gd name="T77" fmla="*/ 2147483646 h 1906"/>
                <a:gd name="T78" fmla="*/ 2147483646 w 1492"/>
                <a:gd name="T79" fmla="*/ 2147483646 h 1906"/>
                <a:gd name="T80" fmla="*/ 2147483646 w 1492"/>
                <a:gd name="T81" fmla="*/ 2147483646 h 1906"/>
                <a:gd name="T82" fmla="*/ 2147483646 w 1492"/>
                <a:gd name="T83" fmla="*/ 2147483646 h 1906"/>
                <a:gd name="T84" fmla="*/ 2147483646 w 1492"/>
                <a:gd name="T85" fmla="*/ 2147483646 h 1906"/>
                <a:gd name="T86" fmla="*/ 2147483646 w 1492"/>
                <a:gd name="T87" fmla="*/ 2147483646 h 1906"/>
                <a:gd name="T88" fmla="*/ 2147483646 w 1492"/>
                <a:gd name="T89" fmla="*/ 2147483646 h 1906"/>
                <a:gd name="T90" fmla="*/ 2147483646 w 1492"/>
                <a:gd name="T91" fmla="*/ 2147483646 h 1906"/>
                <a:gd name="T92" fmla="*/ 2147483646 w 1492"/>
                <a:gd name="T93" fmla="*/ 2147483646 h 190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492" h="1906">
                  <a:moveTo>
                    <a:pt x="1484" y="862"/>
                  </a:moveTo>
                  <a:lnTo>
                    <a:pt x="1484" y="862"/>
                  </a:lnTo>
                  <a:lnTo>
                    <a:pt x="1484" y="808"/>
                  </a:lnTo>
                  <a:lnTo>
                    <a:pt x="1480" y="756"/>
                  </a:lnTo>
                  <a:lnTo>
                    <a:pt x="1472" y="704"/>
                  </a:lnTo>
                  <a:lnTo>
                    <a:pt x="1464" y="652"/>
                  </a:lnTo>
                  <a:lnTo>
                    <a:pt x="1452" y="602"/>
                  </a:lnTo>
                  <a:lnTo>
                    <a:pt x="1438" y="554"/>
                  </a:lnTo>
                  <a:lnTo>
                    <a:pt x="1422" y="506"/>
                  </a:lnTo>
                  <a:lnTo>
                    <a:pt x="1404" y="458"/>
                  </a:lnTo>
                  <a:lnTo>
                    <a:pt x="1382" y="412"/>
                  </a:lnTo>
                  <a:lnTo>
                    <a:pt x="1360" y="368"/>
                  </a:lnTo>
                  <a:lnTo>
                    <a:pt x="1334" y="324"/>
                  </a:lnTo>
                  <a:lnTo>
                    <a:pt x="1308" y="282"/>
                  </a:lnTo>
                  <a:lnTo>
                    <a:pt x="1280" y="242"/>
                  </a:lnTo>
                  <a:lnTo>
                    <a:pt x="1248" y="202"/>
                  </a:lnTo>
                  <a:lnTo>
                    <a:pt x="1216" y="166"/>
                  </a:lnTo>
                  <a:lnTo>
                    <a:pt x="1182" y="130"/>
                  </a:lnTo>
                  <a:lnTo>
                    <a:pt x="1148" y="96"/>
                  </a:lnTo>
                  <a:lnTo>
                    <a:pt x="1112" y="66"/>
                  </a:lnTo>
                  <a:lnTo>
                    <a:pt x="1076" y="36"/>
                  </a:lnTo>
                  <a:lnTo>
                    <a:pt x="1038" y="8"/>
                  </a:lnTo>
                  <a:lnTo>
                    <a:pt x="1038" y="0"/>
                  </a:lnTo>
                  <a:lnTo>
                    <a:pt x="1078" y="28"/>
                  </a:lnTo>
                  <a:lnTo>
                    <a:pt x="1116" y="58"/>
                  </a:lnTo>
                  <a:lnTo>
                    <a:pt x="1152" y="90"/>
                  </a:lnTo>
                  <a:lnTo>
                    <a:pt x="1188" y="124"/>
                  </a:lnTo>
                  <a:lnTo>
                    <a:pt x="1222" y="160"/>
                  </a:lnTo>
                  <a:lnTo>
                    <a:pt x="1254" y="198"/>
                  </a:lnTo>
                  <a:lnTo>
                    <a:pt x="1286" y="236"/>
                  </a:lnTo>
                  <a:lnTo>
                    <a:pt x="1314" y="278"/>
                  </a:lnTo>
                  <a:lnTo>
                    <a:pt x="1342" y="320"/>
                  </a:lnTo>
                  <a:lnTo>
                    <a:pt x="1366" y="364"/>
                  </a:lnTo>
                  <a:lnTo>
                    <a:pt x="1390" y="410"/>
                  </a:lnTo>
                  <a:lnTo>
                    <a:pt x="1410" y="456"/>
                  </a:lnTo>
                  <a:lnTo>
                    <a:pt x="1430" y="502"/>
                  </a:lnTo>
                  <a:lnTo>
                    <a:pt x="1446" y="552"/>
                  </a:lnTo>
                  <a:lnTo>
                    <a:pt x="1460" y="600"/>
                  </a:lnTo>
                  <a:lnTo>
                    <a:pt x="1472" y="652"/>
                  </a:lnTo>
                  <a:lnTo>
                    <a:pt x="1480" y="702"/>
                  </a:lnTo>
                  <a:lnTo>
                    <a:pt x="1488" y="754"/>
                  </a:lnTo>
                  <a:lnTo>
                    <a:pt x="1492" y="808"/>
                  </a:lnTo>
                  <a:lnTo>
                    <a:pt x="1492" y="862"/>
                  </a:lnTo>
                  <a:lnTo>
                    <a:pt x="1492" y="916"/>
                  </a:lnTo>
                  <a:lnTo>
                    <a:pt x="1488" y="968"/>
                  </a:lnTo>
                  <a:lnTo>
                    <a:pt x="1480" y="1020"/>
                  </a:lnTo>
                  <a:lnTo>
                    <a:pt x="1472" y="1072"/>
                  </a:lnTo>
                  <a:lnTo>
                    <a:pt x="1460" y="1122"/>
                  </a:lnTo>
                  <a:lnTo>
                    <a:pt x="1446" y="1172"/>
                  </a:lnTo>
                  <a:lnTo>
                    <a:pt x="1430" y="1220"/>
                  </a:lnTo>
                  <a:lnTo>
                    <a:pt x="1410" y="1268"/>
                  </a:lnTo>
                  <a:lnTo>
                    <a:pt x="1390" y="1314"/>
                  </a:lnTo>
                  <a:lnTo>
                    <a:pt x="1366" y="1360"/>
                  </a:lnTo>
                  <a:lnTo>
                    <a:pt x="1342" y="1402"/>
                  </a:lnTo>
                  <a:lnTo>
                    <a:pt x="1314" y="1446"/>
                  </a:lnTo>
                  <a:lnTo>
                    <a:pt x="1286" y="1486"/>
                  </a:lnTo>
                  <a:lnTo>
                    <a:pt x="1254" y="1526"/>
                  </a:lnTo>
                  <a:lnTo>
                    <a:pt x="1222" y="1564"/>
                  </a:lnTo>
                  <a:lnTo>
                    <a:pt x="1188" y="1600"/>
                  </a:lnTo>
                  <a:lnTo>
                    <a:pt x="1150" y="1634"/>
                  </a:lnTo>
                  <a:lnTo>
                    <a:pt x="1112" y="1668"/>
                  </a:lnTo>
                  <a:lnTo>
                    <a:pt x="1074" y="1698"/>
                  </a:lnTo>
                  <a:lnTo>
                    <a:pt x="1032" y="1728"/>
                  </a:lnTo>
                  <a:lnTo>
                    <a:pt x="990" y="1754"/>
                  </a:lnTo>
                  <a:lnTo>
                    <a:pt x="946" y="1780"/>
                  </a:lnTo>
                  <a:lnTo>
                    <a:pt x="902" y="1802"/>
                  </a:lnTo>
                  <a:lnTo>
                    <a:pt x="856" y="1824"/>
                  </a:lnTo>
                  <a:lnTo>
                    <a:pt x="808" y="1842"/>
                  </a:lnTo>
                  <a:lnTo>
                    <a:pt x="760" y="1858"/>
                  </a:lnTo>
                  <a:lnTo>
                    <a:pt x="710" y="1872"/>
                  </a:lnTo>
                  <a:lnTo>
                    <a:pt x="660" y="1884"/>
                  </a:lnTo>
                  <a:lnTo>
                    <a:pt x="608" y="1894"/>
                  </a:lnTo>
                  <a:lnTo>
                    <a:pt x="556" y="1900"/>
                  </a:lnTo>
                  <a:lnTo>
                    <a:pt x="502" y="1904"/>
                  </a:lnTo>
                  <a:lnTo>
                    <a:pt x="448" y="1906"/>
                  </a:lnTo>
                  <a:lnTo>
                    <a:pt x="388" y="1904"/>
                  </a:lnTo>
                  <a:lnTo>
                    <a:pt x="330" y="1898"/>
                  </a:lnTo>
                  <a:lnTo>
                    <a:pt x="272" y="1890"/>
                  </a:lnTo>
                  <a:lnTo>
                    <a:pt x="216" y="1880"/>
                  </a:lnTo>
                  <a:lnTo>
                    <a:pt x="160" y="1864"/>
                  </a:lnTo>
                  <a:lnTo>
                    <a:pt x="104" y="1848"/>
                  </a:lnTo>
                  <a:lnTo>
                    <a:pt x="52" y="1828"/>
                  </a:lnTo>
                  <a:lnTo>
                    <a:pt x="0" y="1804"/>
                  </a:lnTo>
                  <a:lnTo>
                    <a:pt x="6" y="1798"/>
                  </a:lnTo>
                  <a:lnTo>
                    <a:pt x="46" y="1816"/>
                  </a:lnTo>
                  <a:lnTo>
                    <a:pt x="92" y="1834"/>
                  </a:lnTo>
                  <a:lnTo>
                    <a:pt x="140" y="1852"/>
                  </a:lnTo>
                  <a:lnTo>
                    <a:pt x="190" y="1866"/>
                  </a:lnTo>
                  <a:lnTo>
                    <a:pt x="240" y="1876"/>
                  </a:lnTo>
                  <a:lnTo>
                    <a:pt x="292" y="1886"/>
                  </a:lnTo>
                  <a:lnTo>
                    <a:pt x="342" y="1892"/>
                  </a:lnTo>
                  <a:lnTo>
                    <a:pt x="396" y="1896"/>
                  </a:lnTo>
                  <a:lnTo>
                    <a:pt x="448" y="1898"/>
                  </a:lnTo>
                  <a:lnTo>
                    <a:pt x="502" y="1896"/>
                  </a:lnTo>
                  <a:lnTo>
                    <a:pt x="554" y="1892"/>
                  </a:lnTo>
                  <a:lnTo>
                    <a:pt x="606" y="1886"/>
                  </a:lnTo>
                  <a:lnTo>
                    <a:pt x="658" y="1876"/>
                  </a:lnTo>
                  <a:lnTo>
                    <a:pt x="708" y="1866"/>
                  </a:lnTo>
                  <a:lnTo>
                    <a:pt x="756" y="1852"/>
                  </a:lnTo>
                  <a:lnTo>
                    <a:pt x="806" y="1834"/>
                  </a:lnTo>
                  <a:lnTo>
                    <a:pt x="852" y="1816"/>
                  </a:lnTo>
                  <a:lnTo>
                    <a:pt x="898" y="1796"/>
                  </a:lnTo>
                  <a:lnTo>
                    <a:pt x="942" y="1772"/>
                  </a:lnTo>
                  <a:lnTo>
                    <a:pt x="986" y="1748"/>
                  </a:lnTo>
                  <a:lnTo>
                    <a:pt x="1028" y="1720"/>
                  </a:lnTo>
                  <a:lnTo>
                    <a:pt x="1068" y="1692"/>
                  </a:lnTo>
                  <a:lnTo>
                    <a:pt x="1108" y="1660"/>
                  </a:lnTo>
                  <a:lnTo>
                    <a:pt x="1146" y="1628"/>
                  </a:lnTo>
                  <a:lnTo>
                    <a:pt x="1182" y="1594"/>
                  </a:lnTo>
                  <a:lnTo>
                    <a:pt x="1216" y="1558"/>
                  </a:lnTo>
                  <a:lnTo>
                    <a:pt x="1248" y="1520"/>
                  </a:lnTo>
                  <a:lnTo>
                    <a:pt x="1280" y="1482"/>
                  </a:lnTo>
                  <a:lnTo>
                    <a:pt x="1308" y="1440"/>
                  </a:lnTo>
                  <a:lnTo>
                    <a:pt x="1334" y="1398"/>
                  </a:lnTo>
                  <a:lnTo>
                    <a:pt x="1360" y="1356"/>
                  </a:lnTo>
                  <a:lnTo>
                    <a:pt x="1382" y="1310"/>
                  </a:lnTo>
                  <a:lnTo>
                    <a:pt x="1404" y="1264"/>
                  </a:lnTo>
                  <a:lnTo>
                    <a:pt x="1422" y="1218"/>
                  </a:lnTo>
                  <a:lnTo>
                    <a:pt x="1438" y="1170"/>
                  </a:lnTo>
                  <a:lnTo>
                    <a:pt x="1452" y="1120"/>
                  </a:lnTo>
                  <a:lnTo>
                    <a:pt x="1464" y="1070"/>
                  </a:lnTo>
                  <a:lnTo>
                    <a:pt x="1472" y="1020"/>
                  </a:lnTo>
                  <a:lnTo>
                    <a:pt x="1480" y="968"/>
                  </a:lnTo>
                  <a:lnTo>
                    <a:pt x="1484" y="914"/>
                  </a:lnTo>
                  <a:lnTo>
                    <a:pt x="1484" y="86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1" name="Freeform 270"/>
            <p:cNvSpPr>
              <a:spLocks/>
            </p:cNvSpPr>
            <p:nvPr/>
          </p:nvSpPr>
          <p:spPr bwMode="auto">
            <a:xfrm>
              <a:off x="4865688" y="2954338"/>
              <a:ext cx="2251075" cy="2892425"/>
            </a:xfrm>
            <a:custGeom>
              <a:avLst/>
              <a:gdLst>
                <a:gd name="T0" fmla="*/ 2147483646 w 1418"/>
                <a:gd name="T1" fmla="*/ 1930439688 h 1822"/>
                <a:gd name="T2" fmla="*/ 2147483646 w 1418"/>
                <a:gd name="T3" fmla="*/ 1552416250 h 1822"/>
                <a:gd name="T4" fmla="*/ 2147483646 w 1418"/>
                <a:gd name="T5" fmla="*/ 1199594375 h 1822"/>
                <a:gd name="T6" fmla="*/ 2147483646 w 1418"/>
                <a:gd name="T7" fmla="*/ 972780313 h 1822"/>
                <a:gd name="T8" fmla="*/ 2147483646 w 1418"/>
                <a:gd name="T9" fmla="*/ 655240625 h 1822"/>
                <a:gd name="T10" fmla="*/ 2147483646 w 1418"/>
                <a:gd name="T11" fmla="*/ 372983125 h 1822"/>
                <a:gd name="T12" fmla="*/ 2147483646 w 1418"/>
                <a:gd name="T13" fmla="*/ 216733438 h 1822"/>
                <a:gd name="T14" fmla="*/ 2147483646 w 1418"/>
                <a:gd name="T15" fmla="*/ 20161250 h 1822"/>
                <a:gd name="T16" fmla="*/ 2147483646 w 1418"/>
                <a:gd name="T17" fmla="*/ 0 h 1822"/>
                <a:gd name="T18" fmla="*/ 2147483646 w 1418"/>
                <a:gd name="T19" fmla="*/ 196572188 h 1822"/>
                <a:gd name="T20" fmla="*/ 2147483646 w 1418"/>
                <a:gd name="T21" fmla="*/ 357862188 h 1822"/>
                <a:gd name="T22" fmla="*/ 2147483646 w 1418"/>
                <a:gd name="T23" fmla="*/ 645160000 h 1822"/>
                <a:gd name="T24" fmla="*/ 2147483646 w 1418"/>
                <a:gd name="T25" fmla="*/ 962699688 h 1822"/>
                <a:gd name="T26" fmla="*/ 2147483646 w 1418"/>
                <a:gd name="T27" fmla="*/ 1310481250 h 1822"/>
                <a:gd name="T28" fmla="*/ 2147483646 w 1418"/>
                <a:gd name="T29" fmla="*/ 1673383750 h 1822"/>
                <a:gd name="T30" fmla="*/ 2147483646 w 1418"/>
                <a:gd name="T31" fmla="*/ 2061487813 h 1822"/>
                <a:gd name="T32" fmla="*/ 2147483646 w 1418"/>
                <a:gd name="T33" fmla="*/ 2147483646 h 1822"/>
                <a:gd name="T34" fmla="*/ 2147483646 w 1418"/>
                <a:gd name="T35" fmla="*/ 2147483646 h 1822"/>
                <a:gd name="T36" fmla="*/ 2147483646 w 1418"/>
                <a:gd name="T37" fmla="*/ 2147483646 h 1822"/>
                <a:gd name="T38" fmla="*/ 2147483646 w 1418"/>
                <a:gd name="T39" fmla="*/ 2147483646 h 1822"/>
                <a:gd name="T40" fmla="*/ 2147483646 w 1418"/>
                <a:gd name="T41" fmla="*/ 2147483646 h 1822"/>
                <a:gd name="T42" fmla="*/ 2147483646 w 1418"/>
                <a:gd name="T43" fmla="*/ 2147483646 h 1822"/>
                <a:gd name="T44" fmla="*/ 2147483646 w 1418"/>
                <a:gd name="T45" fmla="*/ 2147483646 h 1822"/>
                <a:gd name="T46" fmla="*/ 2147483646 w 1418"/>
                <a:gd name="T47" fmla="*/ 2147483646 h 1822"/>
                <a:gd name="T48" fmla="*/ 1915318750 w 1418"/>
                <a:gd name="T49" fmla="*/ 2147483646 h 1822"/>
                <a:gd name="T50" fmla="*/ 1557456563 w 1418"/>
                <a:gd name="T51" fmla="*/ 2147483646 h 1822"/>
                <a:gd name="T52" fmla="*/ 1174392813 w 1418"/>
                <a:gd name="T53" fmla="*/ 2147483646 h 1822"/>
                <a:gd name="T54" fmla="*/ 907256250 w 1418"/>
                <a:gd name="T55" fmla="*/ 2147483646 h 1822"/>
                <a:gd name="T56" fmla="*/ 504031250 w 1418"/>
                <a:gd name="T57" fmla="*/ 2147483646 h 1822"/>
                <a:gd name="T58" fmla="*/ 120967500 w 1418"/>
                <a:gd name="T59" fmla="*/ 2147483646 h 1822"/>
                <a:gd name="T60" fmla="*/ 15120938 w 1418"/>
                <a:gd name="T61" fmla="*/ 2147483646 h 1822"/>
                <a:gd name="T62" fmla="*/ 65524063 w 1418"/>
                <a:gd name="T63" fmla="*/ 2147483646 h 1822"/>
                <a:gd name="T64" fmla="*/ 418345938 w 1418"/>
                <a:gd name="T65" fmla="*/ 2147483646 h 1822"/>
                <a:gd name="T66" fmla="*/ 786288750 w 1418"/>
                <a:gd name="T67" fmla="*/ 2147483646 h 1822"/>
                <a:gd name="T68" fmla="*/ 1043344688 w 1418"/>
                <a:gd name="T69" fmla="*/ 2147483646 h 1822"/>
                <a:gd name="T70" fmla="*/ 1426408438 w 1418"/>
                <a:gd name="T71" fmla="*/ 2147483646 h 1822"/>
                <a:gd name="T72" fmla="*/ 1789310938 w 1418"/>
                <a:gd name="T73" fmla="*/ 2147483646 h 1822"/>
                <a:gd name="T74" fmla="*/ 2021165313 w 1418"/>
                <a:gd name="T75" fmla="*/ 2147483646 h 1822"/>
                <a:gd name="T76" fmla="*/ 2147483646 w 1418"/>
                <a:gd name="T77" fmla="*/ 2147483646 h 1822"/>
                <a:gd name="T78" fmla="*/ 2147483646 w 1418"/>
                <a:gd name="T79" fmla="*/ 2147483646 h 1822"/>
                <a:gd name="T80" fmla="*/ 2147483646 w 1418"/>
                <a:gd name="T81" fmla="*/ 2147483646 h 1822"/>
                <a:gd name="T82" fmla="*/ 2147483646 w 1418"/>
                <a:gd name="T83" fmla="*/ 2147483646 h 1822"/>
                <a:gd name="T84" fmla="*/ 2147483646 w 1418"/>
                <a:gd name="T85" fmla="*/ 2147483646 h 1822"/>
                <a:gd name="T86" fmla="*/ 2147483646 w 1418"/>
                <a:gd name="T87" fmla="*/ 2147483646 h 1822"/>
                <a:gd name="T88" fmla="*/ 2147483646 w 1418"/>
                <a:gd name="T89" fmla="*/ 2147483646 h 1822"/>
                <a:gd name="T90" fmla="*/ 2147483646 w 1418"/>
                <a:gd name="T91" fmla="*/ 2147483646 h 1822"/>
                <a:gd name="T92" fmla="*/ 2147483646 w 1418"/>
                <a:gd name="T93" fmla="*/ 2061487813 h 1822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418" h="1822">
                  <a:moveTo>
                    <a:pt x="1410" y="818"/>
                  </a:moveTo>
                  <a:lnTo>
                    <a:pt x="1410" y="818"/>
                  </a:lnTo>
                  <a:lnTo>
                    <a:pt x="1410" y="766"/>
                  </a:lnTo>
                  <a:lnTo>
                    <a:pt x="1406" y="716"/>
                  </a:lnTo>
                  <a:lnTo>
                    <a:pt x="1400" y="666"/>
                  </a:lnTo>
                  <a:lnTo>
                    <a:pt x="1390" y="616"/>
                  </a:lnTo>
                  <a:lnTo>
                    <a:pt x="1380" y="568"/>
                  </a:lnTo>
                  <a:lnTo>
                    <a:pt x="1366" y="522"/>
                  </a:lnTo>
                  <a:lnTo>
                    <a:pt x="1350" y="476"/>
                  </a:lnTo>
                  <a:lnTo>
                    <a:pt x="1332" y="430"/>
                  </a:lnTo>
                  <a:lnTo>
                    <a:pt x="1312" y="386"/>
                  </a:lnTo>
                  <a:lnTo>
                    <a:pt x="1290" y="342"/>
                  </a:lnTo>
                  <a:lnTo>
                    <a:pt x="1266" y="302"/>
                  </a:lnTo>
                  <a:lnTo>
                    <a:pt x="1240" y="260"/>
                  </a:lnTo>
                  <a:lnTo>
                    <a:pt x="1212" y="222"/>
                  </a:lnTo>
                  <a:lnTo>
                    <a:pt x="1184" y="184"/>
                  </a:lnTo>
                  <a:lnTo>
                    <a:pt x="1152" y="148"/>
                  </a:lnTo>
                  <a:lnTo>
                    <a:pt x="1118" y="114"/>
                  </a:lnTo>
                  <a:lnTo>
                    <a:pt x="1090" y="86"/>
                  </a:lnTo>
                  <a:lnTo>
                    <a:pt x="1060" y="58"/>
                  </a:lnTo>
                  <a:lnTo>
                    <a:pt x="1028" y="32"/>
                  </a:lnTo>
                  <a:lnTo>
                    <a:pt x="996" y="8"/>
                  </a:lnTo>
                  <a:lnTo>
                    <a:pt x="998" y="0"/>
                  </a:lnTo>
                  <a:lnTo>
                    <a:pt x="1030" y="24"/>
                  </a:lnTo>
                  <a:lnTo>
                    <a:pt x="1064" y="52"/>
                  </a:lnTo>
                  <a:lnTo>
                    <a:pt x="1094" y="78"/>
                  </a:lnTo>
                  <a:lnTo>
                    <a:pt x="1124" y="108"/>
                  </a:lnTo>
                  <a:lnTo>
                    <a:pt x="1158" y="142"/>
                  </a:lnTo>
                  <a:lnTo>
                    <a:pt x="1190" y="178"/>
                  </a:lnTo>
                  <a:lnTo>
                    <a:pt x="1220" y="216"/>
                  </a:lnTo>
                  <a:lnTo>
                    <a:pt x="1248" y="256"/>
                  </a:lnTo>
                  <a:lnTo>
                    <a:pt x="1274" y="296"/>
                  </a:lnTo>
                  <a:lnTo>
                    <a:pt x="1298" y="340"/>
                  </a:lnTo>
                  <a:lnTo>
                    <a:pt x="1320" y="382"/>
                  </a:lnTo>
                  <a:lnTo>
                    <a:pt x="1340" y="426"/>
                  </a:lnTo>
                  <a:lnTo>
                    <a:pt x="1358" y="472"/>
                  </a:lnTo>
                  <a:lnTo>
                    <a:pt x="1374" y="520"/>
                  </a:lnTo>
                  <a:lnTo>
                    <a:pt x="1388" y="566"/>
                  </a:lnTo>
                  <a:lnTo>
                    <a:pt x="1398" y="616"/>
                  </a:lnTo>
                  <a:lnTo>
                    <a:pt x="1408" y="664"/>
                  </a:lnTo>
                  <a:lnTo>
                    <a:pt x="1414" y="714"/>
                  </a:lnTo>
                  <a:lnTo>
                    <a:pt x="1418" y="766"/>
                  </a:lnTo>
                  <a:lnTo>
                    <a:pt x="1418" y="818"/>
                  </a:lnTo>
                  <a:lnTo>
                    <a:pt x="1418" y="870"/>
                  </a:lnTo>
                  <a:lnTo>
                    <a:pt x="1414" y="920"/>
                  </a:lnTo>
                  <a:lnTo>
                    <a:pt x="1408" y="970"/>
                  </a:lnTo>
                  <a:lnTo>
                    <a:pt x="1398" y="1020"/>
                  </a:lnTo>
                  <a:lnTo>
                    <a:pt x="1388" y="1068"/>
                  </a:lnTo>
                  <a:lnTo>
                    <a:pt x="1374" y="1116"/>
                  </a:lnTo>
                  <a:lnTo>
                    <a:pt x="1358" y="1162"/>
                  </a:lnTo>
                  <a:lnTo>
                    <a:pt x="1340" y="1208"/>
                  </a:lnTo>
                  <a:lnTo>
                    <a:pt x="1320" y="1252"/>
                  </a:lnTo>
                  <a:lnTo>
                    <a:pt x="1298" y="1296"/>
                  </a:lnTo>
                  <a:lnTo>
                    <a:pt x="1274" y="1338"/>
                  </a:lnTo>
                  <a:lnTo>
                    <a:pt x="1248" y="1378"/>
                  </a:lnTo>
                  <a:lnTo>
                    <a:pt x="1220" y="1418"/>
                  </a:lnTo>
                  <a:lnTo>
                    <a:pt x="1190" y="1456"/>
                  </a:lnTo>
                  <a:lnTo>
                    <a:pt x="1158" y="1492"/>
                  </a:lnTo>
                  <a:lnTo>
                    <a:pt x="1124" y="1528"/>
                  </a:lnTo>
                  <a:lnTo>
                    <a:pt x="1090" y="1560"/>
                  </a:lnTo>
                  <a:lnTo>
                    <a:pt x="1054" y="1592"/>
                  </a:lnTo>
                  <a:lnTo>
                    <a:pt x="1016" y="1622"/>
                  </a:lnTo>
                  <a:lnTo>
                    <a:pt x="976" y="1650"/>
                  </a:lnTo>
                  <a:lnTo>
                    <a:pt x="936" y="1676"/>
                  </a:lnTo>
                  <a:lnTo>
                    <a:pt x="894" y="1700"/>
                  </a:lnTo>
                  <a:lnTo>
                    <a:pt x="850" y="1722"/>
                  </a:lnTo>
                  <a:lnTo>
                    <a:pt x="806" y="1742"/>
                  </a:lnTo>
                  <a:lnTo>
                    <a:pt x="760" y="1760"/>
                  </a:lnTo>
                  <a:lnTo>
                    <a:pt x="714" y="1776"/>
                  </a:lnTo>
                  <a:lnTo>
                    <a:pt x="666" y="1790"/>
                  </a:lnTo>
                  <a:lnTo>
                    <a:pt x="618" y="1802"/>
                  </a:lnTo>
                  <a:lnTo>
                    <a:pt x="568" y="1810"/>
                  </a:lnTo>
                  <a:lnTo>
                    <a:pt x="518" y="1816"/>
                  </a:lnTo>
                  <a:lnTo>
                    <a:pt x="466" y="1820"/>
                  </a:lnTo>
                  <a:lnTo>
                    <a:pt x="414" y="1822"/>
                  </a:lnTo>
                  <a:lnTo>
                    <a:pt x="360" y="1820"/>
                  </a:lnTo>
                  <a:lnTo>
                    <a:pt x="306" y="1816"/>
                  </a:lnTo>
                  <a:lnTo>
                    <a:pt x="252" y="1808"/>
                  </a:lnTo>
                  <a:lnTo>
                    <a:pt x="200" y="1798"/>
                  </a:lnTo>
                  <a:lnTo>
                    <a:pt x="148" y="1786"/>
                  </a:lnTo>
                  <a:lnTo>
                    <a:pt x="98" y="1770"/>
                  </a:lnTo>
                  <a:lnTo>
                    <a:pt x="48" y="1752"/>
                  </a:lnTo>
                  <a:lnTo>
                    <a:pt x="0" y="1732"/>
                  </a:lnTo>
                  <a:lnTo>
                    <a:pt x="6" y="1726"/>
                  </a:lnTo>
                  <a:lnTo>
                    <a:pt x="26" y="1736"/>
                  </a:lnTo>
                  <a:lnTo>
                    <a:pt x="72" y="1754"/>
                  </a:lnTo>
                  <a:lnTo>
                    <a:pt x="118" y="1768"/>
                  </a:lnTo>
                  <a:lnTo>
                    <a:pt x="166" y="1782"/>
                  </a:lnTo>
                  <a:lnTo>
                    <a:pt x="214" y="1794"/>
                  </a:lnTo>
                  <a:lnTo>
                    <a:pt x="262" y="1802"/>
                  </a:lnTo>
                  <a:lnTo>
                    <a:pt x="312" y="1808"/>
                  </a:lnTo>
                  <a:lnTo>
                    <a:pt x="364" y="1812"/>
                  </a:lnTo>
                  <a:lnTo>
                    <a:pt x="414" y="1814"/>
                  </a:lnTo>
                  <a:lnTo>
                    <a:pt x="466" y="1812"/>
                  </a:lnTo>
                  <a:lnTo>
                    <a:pt x="516" y="1808"/>
                  </a:lnTo>
                  <a:lnTo>
                    <a:pt x="566" y="1802"/>
                  </a:lnTo>
                  <a:lnTo>
                    <a:pt x="616" y="1794"/>
                  </a:lnTo>
                  <a:lnTo>
                    <a:pt x="664" y="1782"/>
                  </a:lnTo>
                  <a:lnTo>
                    <a:pt x="710" y="1768"/>
                  </a:lnTo>
                  <a:lnTo>
                    <a:pt x="758" y="1754"/>
                  </a:lnTo>
                  <a:lnTo>
                    <a:pt x="802" y="1736"/>
                  </a:lnTo>
                  <a:lnTo>
                    <a:pt x="846" y="1716"/>
                  </a:lnTo>
                  <a:lnTo>
                    <a:pt x="890" y="1694"/>
                  </a:lnTo>
                  <a:lnTo>
                    <a:pt x="932" y="1670"/>
                  </a:lnTo>
                  <a:lnTo>
                    <a:pt x="972" y="1644"/>
                  </a:lnTo>
                  <a:lnTo>
                    <a:pt x="1010" y="1616"/>
                  </a:lnTo>
                  <a:lnTo>
                    <a:pt x="1048" y="1586"/>
                  </a:lnTo>
                  <a:lnTo>
                    <a:pt x="1084" y="1554"/>
                  </a:lnTo>
                  <a:lnTo>
                    <a:pt x="1118" y="1522"/>
                  </a:lnTo>
                  <a:lnTo>
                    <a:pt x="1152" y="1488"/>
                  </a:lnTo>
                  <a:lnTo>
                    <a:pt x="1184" y="1452"/>
                  </a:lnTo>
                  <a:lnTo>
                    <a:pt x="1212" y="1414"/>
                  </a:lnTo>
                  <a:lnTo>
                    <a:pt x="1240" y="1374"/>
                  </a:lnTo>
                  <a:lnTo>
                    <a:pt x="1266" y="1334"/>
                  </a:lnTo>
                  <a:lnTo>
                    <a:pt x="1290" y="1292"/>
                  </a:lnTo>
                  <a:lnTo>
                    <a:pt x="1312" y="1250"/>
                  </a:lnTo>
                  <a:lnTo>
                    <a:pt x="1332" y="1206"/>
                  </a:lnTo>
                  <a:lnTo>
                    <a:pt x="1350" y="1160"/>
                  </a:lnTo>
                  <a:lnTo>
                    <a:pt x="1366" y="1114"/>
                  </a:lnTo>
                  <a:lnTo>
                    <a:pt x="1380" y="1066"/>
                  </a:lnTo>
                  <a:lnTo>
                    <a:pt x="1390" y="1018"/>
                  </a:lnTo>
                  <a:lnTo>
                    <a:pt x="1400" y="970"/>
                  </a:lnTo>
                  <a:lnTo>
                    <a:pt x="1406" y="920"/>
                  </a:lnTo>
                  <a:lnTo>
                    <a:pt x="1410" y="868"/>
                  </a:lnTo>
                  <a:lnTo>
                    <a:pt x="1410" y="81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2" name="Freeform 271"/>
            <p:cNvSpPr>
              <a:spLocks/>
            </p:cNvSpPr>
            <p:nvPr/>
          </p:nvSpPr>
          <p:spPr bwMode="auto">
            <a:xfrm>
              <a:off x="4916488" y="3021013"/>
              <a:ext cx="2136775" cy="2762250"/>
            </a:xfrm>
            <a:custGeom>
              <a:avLst/>
              <a:gdLst>
                <a:gd name="T0" fmla="*/ 2147483646 w 1346"/>
                <a:gd name="T1" fmla="*/ 1829633438 h 1740"/>
                <a:gd name="T2" fmla="*/ 2147483646 w 1346"/>
                <a:gd name="T3" fmla="*/ 1466730938 h 1740"/>
                <a:gd name="T4" fmla="*/ 2147483646 w 1346"/>
                <a:gd name="T5" fmla="*/ 1123989688 h 1740"/>
                <a:gd name="T6" fmla="*/ 2147483646 w 1346"/>
                <a:gd name="T7" fmla="*/ 912296563 h 1740"/>
                <a:gd name="T8" fmla="*/ 2147483646 w 1346"/>
                <a:gd name="T9" fmla="*/ 609877813 h 1740"/>
                <a:gd name="T10" fmla="*/ 2147483646 w 1346"/>
                <a:gd name="T11" fmla="*/ 332660625 h 1740"/>
                <a:gd name="T12" fmla="*/ 2147483646 w 1346"/>
                <a:gd name="T13" fmla="*/ 191531875 h 1740"/>
                <a:gd name="T14" fmla="*/ 2147483646 w 1346"/>
                <a:gd name="T15" fmla="*/ 25201563 h 1740"/>
                <a:gd name="T16" fmla="*/ 2147483646 w 1346"/>
                <a:gd name="T17" fmla="*/ 0 h 1740"/>
                <a:gd name="T18" fmla="*/ 2147483646 w 1346"/>
                <a:gd name="T19" fmla="*/ 176410938 h 1740"/>
                <a:gd name="T20" fmla="*/ 2147483646 w 1346"/>
                <a:gd name="T21" fmla="*/ 322580000 h 1740"/>
                <a:gd name="T22" fmla="*/ 2147483646 w 1346"/>
                <a:gd name="T23" fmla="*/ 594756875 h 1740"/>
                <a:gd name="T24" fmla="*/ 2147483646 w 1346"/>
                <a:gd name="T25" fmla="*/ 902215938 h 1740"/>
                <a:gd name="T26" fmla="*/ 2147483646 w 1346"/>
                <a:gd name="T27" fmla="*/ 1229836250 h 1740"/>
                <a:gd name="T28" fmla="*/ 2147483646 w 1346"/>
                <a:gd name="T29" fmla="*/ 1582658125 h 1740"/>
                <a:gd name="T30" fmla="*/ 2147483646 w 1346"/>
                <a:gd name="T31" fmla="*/ 1955641250 h 1740"/>
                <a:gd name="T32" fmla="*/ 2147483646 w 1346"/>
                <a:gd name="T33" fmla="*/ 2147483646 h 1740"/>
                <a:gd name="T34" fmla="*/ 2147483646 w 1346"/>
                <a:gd name="T35" fmla="*/ 2147483646 h 1740"/>
                <a:gd name="T36" fmla="*/ 2147483646 w 1346"/>
                <a:gd name="T37" fmla="*/ 2147483646 h 1740"/>
                <a:gd name="T38" fmla="*/ 2147483646 w 1346"/>
                <a:gd name="T39" fmla="*/ 2147483646 h 1740"/>
                <a:gd name="T40" fmla="*/ 2147483646 w 1346"/>
                <a:gd name="T41" fmla="*/ 2147483646 h 1740"/>
                <a:gd name="T42" fmla="*/ 2147483646 w 1346"/>
                <a:gd name="T43" fmla="*/ 2147483646 h 1740"/>
                <a:gd name="T44" fmla="*/ 2147483646 w 1346"/>
                <a:gd name="T45" fmla="*/ 2147483646 h 1740"/>
                <a:gd name="T46" fmla="*/ 2121971563 w 1346"/>
                <a:gd name="T47" fmla="*/ 2147483646 h 1740"/>
                <a:gd name="T48" fmla="*/ 1799391563 w 1346"/>
                <a:gd name="T49" fmla="*/ 2147483646 h 1740"/>
                <a:gd name="T50" fmla="*/ 1451610000 w 1346"/>
                <a:gd name="T51" fmla="*/ 2147483646 h 1740"/>
                <a:gd name="T52" fmla="*/ 1088707500 w 1346"/>
                <a:gd name="T53" fmla="*/ 2147483646 h 1740"/>
                <a:gd name="T54" fmla="*/ 836691875 w 1346"/>
                <a:gd name="T55" fmla="*/ 2147483646 h 1740"/>
                <a:gd name="T56" fmla="*/ 463708750 w 1346"/>
                <a:gd name="T57" fmla="*/ 2147483646 h 1740"/>
                <a:gd name="T58" fmla="*/ 115927188 w 1346"/>
                <a:gd name="T59" fmla="*/ 2147483646 h 1740"/>
                <a:gd name="T60" fmla="*/ 15120938 w 1346"/>
                <a:gd name="T61" fmla="*/ 2147483646 h 1740"/>
                <a:gd name="T62" fmla="*/ 25201563 w 1346"/>
                <a:gd name="T63" fmla="*/ 2147483646 h 1740"/>
                <a:gd name="T64" fmla="*/ 362902500 w 1346"/>
                <a:gd name="T65" fmla="*/ 2147483646 h 1740"/>
                <a:gd name="T66" fmla="*/ 715724375 w 1346"/>
                <a:gd name="T67" fmla="*/ 2147483646 h 1740"/>
                <a:gd name="T68" fmla="*/ 962699688 w 1346"/>
                <a:gd name="T69" fmla="*/ 2147483646 h 1740"/>
                <a:gd name="T70" fmla="*/ 1330642500 w 1346"/>
                <a:gd name="T71" fmla="*/ 2147483646 h 1740"/>
                <a:gd name="T72" fmla="*/ 1683464375 w 1346"/>
                <a:gd name="T73" fmla="*/ 2147483646 h 1740"/>
                <a:gd name="T74" fmla="*/ 1900197813 w 1346"/>
                <a:gd name="T75" fmla="*/ 2147483646 h 1740"/>
                <a:gd name="T76" fmla="*/ 2147483646 w 1346"/>
                <a:gd name="T77" fmla="*/ 2147483646 h 1740"/>
                <a:gd name="T78" fmla="*/ 2147483646 w 1346"/>
                <a:gd name="T79" fmla="*/ 2147483646 h 1740"/>
                <a:gd name="T80" fmla="*/ 2147483646 w 1346"/>
                <a:gd name="T81" fmla="*/ 2147483646 h 1740"/>
                <a:gd name="T82" fmla="*/ 2147483646 w 1346"/>
                <a:gd name="T83" fmla="*/ 2147483646 h 1740"/>
                <a:gd name="T84" fmla="*/ 2147483646 w 1346"/>
                <a:gd name="T85" fmla="*/ 2147483646 h 1740"/>
                <a:gd name="T86" fmla="*/ 2147483646 w 1346"/>
                <a:gd name="T87" fmla="*/ 2147483646 h 1740"/>
                <a:gd name="T88" fmla="*/ 2147483646 w 1346"/>
                <a:gd name="T89" fmla="*/ 2147483646 h 1740"/>
                <a:gd name="T90" fmla="*/ 2147483646 w 1346"/>
                <a:gd name="T91" fmla="*/ 2147483646 h 1740"/>
                <a:gd name="T92" fmla="*/ 2147483646 w 1346"/>
                <a:gd name="T93" fmla="*/ 1955641250 h 1740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0" t="0" r="r" b="b"/>
              <a:pathLst>
                <a:path w="1346" h="1740">
                  <a:moveTo>
                    <a:pt x="1338" y="776"/>
                  </a:moveTo>
                  <a:lnTo>
                    <a:pt x="1338" y="776"/>
                  </a:lnTo>
                  <a:lnTo>
                    <a:pt x="1338" y="726"/>
                  </a:lnTo>
                  <a:lnTo>
                    <a:pt x="1334" y="678"/>
                  </a:lnTo>
                  <a:lnTo>
                    <a:pt x="1328" y="630"/>
                  </a:lnTo>
                  <a:lnTo>
                    <a:pt x="1320" y="582"/>
                  </a:lnTo>
                  <a:lnTo>
                    <a:pt x="1308" y="536"/>
                  </a:lnTo>
                  <a:lnTo>
                    <a:pt x="1296" y="492"/>
                  </a:lnTo>
                  <a:lnTo>
                    <a:pt x="1280" y="446"/>
                  </a:lnTo>
                  <a:lnTo>
                    <a:pt x="1264" y="404"/>
                  </a:lnTo>
                  <a:lnTo>
                    <a:pt x="1244" y="362"/>
                  </a:lnTo>
                  <a:lnTo>
                    <a:pt x="1224" y="320"/>
                  </a:lnTo>
                  <a:lnTo>
                    <a:pt x="1200" y="280"/>
                  </a:lnTo>
                  <a:lnTo>
                    <a:pt x="1176" y="242"/>
                  </a:lnTo>
                  <a:lnTo>
                    <a:pt x="1148" y="204"/>
                  </a:lnTo>
                  <a:lnTo>
                    <a:pt x="1120" y="168"/>
                  </a:lnTo>
                  <a:lnTo>
                    <a:pt x="1090" y="132"/>
                  </a:lnTo>
                  <a:lnTo>
                    <a:pt x="1058" y="100"/>
                  </a:lnTo>
                  <a:lnTo>
                    <a:pt x="1034" y="76"/>
                  </a:lnTo>
                  <a:lnTo>
                    <a:pt x="1008" y="52"/>
                  </a:lnTo>
                  <a:lnTo>
                    <a:pt x="982" y="30"/>
                  </a:lnTo>
                  <a:lnTo>
                    <a:pt x="954" y="10"/>
                  </a:lnTo>
                  <a:lnTo>
                    <a:pt x="956" y="0"/>
                  </a:lnTo>
                  <a:lnTo>
                    <a:pt x="984" y="22"/>
                  </a:lnTo>
                  <a:lnTo>
                    <a:pt x="1012" y="46"/>
                  </a:lnTo>
                  <a:lnTo>
                    <a:pt x="1038" y="70"/>
                  </a:lnTo>
                  <a:lnTo>
                    <a:pt x="1064" y="94"/>
                  </a:lnTo>
                  <a:lnTo>
                    <a:pt x="1096" y="128"/>
                  </a:lnTo>
                  <a:lnTo>
                    <a:pt x="1126" y="162"/>
                  </a:lnTo>
                  <a:lnTo>
                    <a:pt x="1156" y="198"/>
                  </a:lnTo>
                  <a:lnTo>
                    <a:pt x="1182" y="236"/>
                  </a:lnTo>
                  <a:lnTo>
                    <a:pt x="1208" y="276"/>
                  </a:lnTo>
                  <a:lnTo>
                    <a:pt x="1230" y="316"/>
                  </a:lnTo>
                  <a:lnTo>
                    <a:pt x="1252" y="358"/>
                  </a:lnTo>
                  <a:lnTo>
                    <a:pt x="1270" y="400"/>
                  </a:lnTo>
                  <a:lnTo>
                    <a:pt x="1288" y="444"/>
                  </a:lnTo>
                  <a:lnTo>
                    <a:pt x="1304" y="488"/>
                  </a:lnTo>
                  <a:lnTo>
                    <a:pt x="1316" y="534"/>
                  </a:lnTo>
                  <a:lnTo>
                    <a:pt x="1328" y="582"/>
                  </a:lnTo>
                  <a:lnTo>
                    <a:pt x="1336" y="628"/>
                  </a:lnTo>
                  <a:lnTo>
                    <a:pt x="1342" y="678"/>
                  </a:lnTo>
                  <a:lnTo>
                    <a:pt x="1346" y="726"/>
                  </a:lnTo>
                  <a:lnTo>
                    <a:pt x="1346" y="776"/>
                  </a:lnTo>
                  <a:lnTo>
                    <a:pt x="1346" y="826"/>
                  </a:lnTo>
                  <a:lnTo>
                    <a:pt x="1342" y="874"/>
                  </a:lnTo>
                  <a:lnTo>
                    <a:pt x="1336" y="922"/>
                  </a:lnTo>
                  <a:lnTo>
                    <a:pt x="1328" y="970"/>
                  </a:lnTo>
                  <a:lnTo>
                    <a:pt x="1316" y="1016"/>
                  </a:lnTo>
                  <a:lnTo>
                    <a:pt x="1304" y="1062"/>
                  </a:lnTo>
                  <a:lnTo>
                    <a:pt x="1288" y="1108"/>
                  </a:lnTo>
                  <a:lnTo>
                    <a:pt x="1270" y="1150"/>
                  </a:lnTo>
                  <a:lnTo>
                    <a:pt x="1252" y="1194"/>
                  </a:lnTo>
                  <a:lnTo>
                    <a:pt x="1230" y="1236"/>
                  </a:lnTo>
                  <a:lnTo>
                    <a:pt x="1208" y="1276"/>
                  </a:lnTo>
                  <a:lnTo>
                    <a:pt x="1182" y="1314"/>
                  </a:lnTo>
                  <a:lnTo>
                    <a:pt x="1156" y="1352"/>
                  </a:lnTo>
                  <a:lnTo>
                    <a:pt x="1126" y="1388"/>
                  </a:lnTo>
                  <a:lnTo>
                    <a:pt x="1096" y="1424"/>
                  </a:lnTo>
                  <a:lnTo>
                    <a:pt x="1064" y="1458"/>
                  </a:lnTo>
                  <a:lnTo>
                    <a:pt x="1030" y="1490"/>
                  </a:lnTo>
                  <a:lnTo>
                    <a:pt x="996" y="1520"/>
                  </a:lnTo>
                  <a:lnTo>
                    <a:pt x="960" y="1548"/>
                  </a:lnTo>
                  <a:lnTo>
                    <a:pt x="922" y="1574"/>
                  </a:lnTo>
                  <a:lnTo>
                    <a:pt x="882" y="1600"/>
                  </a:lnTo>
                  <a:lnTo>
                    <a:pt x="842" y="1624"/>
                  </a:lnTo>
                  <a:lnTo>
                    <a:pt x="800" y="1644"/>
                  </a:lnTo>
                  <a:lnTo>
                    <a:pt x="758" y="1664"/>
                  </a:lnTo>
                  <a:lnTo>
                    <a:pt x="714" y="1682"/>
                  </a:lnTo>
                  <a:lnTo>
                    <a:pt x="670" y="1696"/>
                  </a:lnTo>
                  <a:lnTo>
                    <a:pt x="624" y="1710"/>
                  </a:lnTo>
                  <a:lnTo>
                    <a:pt x="576" y="1720"/>
                  </a:lnTo>
                  <a:lnTo>
                    <a:pt x="530" y="1728"/>
                  </a:lnTo>
                  <a:lnTo>
                    <a:pt x="482" y="1734"/>
                  </a:lnTo>
                  <a:lnTo>
                    <a:pt x="432" y="1738"/>
                  </a:lnTo>
                  <a:lnTo>
                    <a:pt x="382" y="1740"/>
                  </a:lnTo>
                  <a:lnTo>
                    <a:pt x="332" y="1738"/>
                  </a:lnTo>
                  <a:lnTo>
                    <a:pt x="282" y="1734"/>
                  </a:lnTo>
                  <a:lnTo>
                    <a:pt x="232" y="1728"/>
                  </a:lnTo>
                  <a:lnTo>
                    <a:pt x="184" y="1720"/>
                  </a:lnTo>
                  <a:lnTo>
                    <a:pt x="138" y="1708"/>
                  </a:lnTo>
                  <a:lnTo>
                    <a:pt x="90" y="1694"/>
                  </a:lnTo>
                  <a:lnTo>
                    <a:pt x="46" y="1678"/>
                  </a:lnTo>
                  <a:lnTo>
                    <a:pt x="0" y="1660"/>
                  </a:lnTo>
                  <a:lnTo>
                    <a:pt x="6" y="1654"/>
                  </a:lnTo>
                  <a:lnTo>
                    <a:pt x="10" y="1656"/>
                  </a:lnTo>
                  <a:lnTo>
                    <a:pt x="54" y="1674"/>
                  </a:lnTo>
                  <a:lnTo>
                    <a:pt x="98" y="1688"/>
                  </a:lnTo>
                  <a:lnTo>
                    <a:pt x="144" y="1702"/>
                  </a:lnTo>
                  <a:lnTo>
                    <a:pt x="190" y="1712"/>
                  </a:lnTo>
                  <a:lnTo>
                    <a:pt x="238" y="1720"/>
                  </a:lnTo>
                  <a:lnTo>
                    <a:pt x="284" y="1726"/>
                  </a:lnTo>
                  <a:lnTo>
                    <a:pt x="334" y="1730"/>
                  </a:lnTo>
                  <a:lnTo>
                    <a:pt x="382" y="1732"/>
                  </a:lnTo>
                  <a:lnTo>
                    <a:pt x="432" y="1730"/>
                  </a:lnTo>
                  <a:lnTo>
                    <a:pt x="480" y="1726"/>
                  </a:lnTo>
                  <a:lnTo>
                    <a:pt x="528" y="1720"/>
                  </a:lnTo>
                  <a:lnTo>
                    <a:pt x="576" y="1712"/>
                  </a:lnTo>
                  <a:lnTo>
                    <a:pt x="622" y="1702"/>
                  </a:lnTo>
                  <a:lnTo>
                    <a:pt x="668" y="1688"/>
                  </a:lnTo>
                  <a:lnTo>
                    <a:pt x="712" y="1674"/>
                  </a:lnTo>
                  <a:lnTo>
                    <a:pt x="754" y="1656"/>
                  </a:lnTo>
                  <a:lnTo>
                    <a:pt x="798" y="1638"/>
                  </a:lnTo>
                  <a:lnTo>
                    <a:pt x="838" y="1616"/>
                  </a:lnTo>
                  <a:lnTo>
                    <a:pt x="878" y="1594"/>
                  </a:lnTo>
                  <a:lnTo>
                    <a:pt x="918" y="1568"/>
                  </a:lnTo>
                  <a:lnTo>
                    <a:pt x="954" y="1542"/>
                  </a:lnTo>
                  <a:lnTo>
                    <a:pt x="990" y="1514"/>
                  </a:lnTo>
                  <a:lnTo>
                    <a:pt x="1026" y="1484"/>
                  </a:lnTo>
                  <a:lnTo>
                    <a:pt x="1058" y="1452"/>
                  </a:lnTo>
                  <a:lnTo>
                    <a:pt x="1090" y="1418"/>
                  </a:lnTo>
                  <a:lnTo>
                    <a:pt x="1120" y="1384"/>
                  </a:lnTo>
                  <a:lnTo>
                    <a:pt x="1148" y="1348"/>
                  </a:lnTo>
                  <a:lnTo>
                    <a:pt x="1176" y="1310"/>
                  </a:lnTo>
                  <a:lnTo>
                    <a:pt x="1200" y="1272"/>
                  </a:lnTo>
                  <a:lnTo>
                    <a:pt x="1224" y="1232"/>
                  </a:lnTo>
                  <a:lnTo>
                    <a:pt x="1244" y="1190"/>
                  </a:lnTo>
                  <a:lnTo>
                    <a:pt x="1264" y="1148"/>
                  </a:lnTo>
                  <a:lnTo>
                    <a:pt x="1280" y="1104"/>
                  </a:lnTo>
                  <a:lnTo>
                    <a:pt x="1296" y="1060"/>
                  </a:lnTo>
                  <a:lnTo>
                    <a:pt x="1308" y="1014"/>
                  </a:lnTo>
                  <a:lnTo>
                    <a:pt x="1320" y="968"/>
                  </a:lnTo>
                  <a:lnTo>
                    <a:pt x="1328" y="922"/>
                  </a:lnTo>
                  <a:lnTo>
                    <a:pt x="1334" y="874"/>
                  </a:lnTo>
                  <a:lnTo>
                    <a:pt x="1338" y="824"/>
                  </a:lnTo>
                  <a:lnTo>
                    <a:pt x="1338" y="77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3" name="Freeform 272"/>
            <p:cNvSpPr>
              <a:spLocks/>
            </p:cNvSpPr>
            <p:nvPr/>
          </p:nvSpPr>
          <p:spPr bwMode="auto">
            <a:xfrm>
              <a:off x="4967288" y="3090863"/>
              <a:ext cx="2022475" cy="2628900"/>
            </a:xfrm>
            <a:custGeom>
              <a:avLst/>
              <a:gdLst>
                <a:gd name="T0" fmla="*/ 2147483646 w 1274"/>
                <a:gd name="T1" fmla="*/ 1723786875 h 1656"/>
                <a:gd name="T2" fmla="*/ 2147483646 w 1274"/>
                <a:gd name="T3" fmla="*/ 1381045625 h 1656"/>
                <a:gd name="T4" fmla="*/ 2147483646 w 1274"/>
                <a:gd name="T5" fmla="*/ 1048385000 h 1656"/>
                <a:gd name="T6" fmla="*/ 2147483646 w 1274"/>
                <a:gd name="T7" fmla="*/ 841732188 h 1656"/>
                <a:gd name="T8" fmla="*/ 2147483646 w 1274"/>
                <a:gd name="T9" fmla="*/ 554434375 h 1656"/>
                <a:gd name="T10" fmla="*/ 2147483646 w 1274"/>
                <a:gd name="T11" fmla="*/ 292338125 h 1656"/>
                <a:gd name="T12" fmla="*/ 2147483646 w 1274"/>
                <a:gd name="T13" fmla="*/ 110886875 h 1656"/>
                <a:gd name="T14" fmla="*/ 2147483646 w 1274"/>
                <a:gd name="T15" fmla="*/ 0 h 1656"/>
                <a:gd name="T16" fmla="*/ 2147483646 w 1274"/>
                <a:gd name="T17" fmla="*/ 196572188 h 1656"/>
                <a:gd name="T18" fmla="*/ 2147483646 w 1274"/>
                <a:gd name="T19" fmla="*/ 362902500 h 1656"/>
                <a:gd name="T20" fmla="*/ 2147483646 w 1274"/>
                <a:gd name="T21" fmla="*/ 635079375 h 1656"/>
                <a:gd name="T22" fmla="*/ 2147483646 w 1274"/>
                <a:gd name="T23" fmla="*/ 937498125 h 1656"/>
                <a:gd name="T24" fmla="*/ 2147483646 w 1274"/>
                <a:gd name="T25" fmla="*/ 1260078125 h 1656"/>
                <a:gd name="T26" fmla="*/ 2147483646 w 1274"/>
                <a:gd name="T27" fmla="*/ 1607859688 h 1656"/>
                <a:gd name="T28" fmla="*/ 2147483646 w 1274"/>
                <a:gd name="T29" fmla="*/ 1844754375 h 1656"/>
                <a:gd name="T30" fmla="*/ 2147483646 w 1274"/>
                <a:gd name="T31" fmla="*/ 2147483646 h 1656"/>
                <a:gd name="T32" fmla="*/ 2147483646 w 1274"/>
                <a:gd name="T33" fmla="*/ 2147483646 h 1656"/>
                <a:gd name="T34" fmla="*/ 2147483646 w 1274"/>
                <a:gd name="T35" fmla="*/ 2147483646 h 1656"/>
                <a:gd name="T36" fmla="*/ 2147483646 w 1274"/>
                <a:gd name="T37" fmla="*/ 2147483646 h 1656"/>
                <a:gd name="T38" fmla="*/ 2147483646 w 1274"/>
                <a:gd name="T39" fmla="*/ 2147483646 h 1656"/>
                <a:gd name="T40" fmla="*/ 2147483646 w 1274"/>
                <a:gd name="T41" fmla="*/ 2147483646 h 1656"/>
                <a:gd name="T42" fmla="*/ 2147483646 w 1274"/>
                <a:gd name="T43" fmla="*/ 2147483646 h 1656"/>
                <a:gd name="T44" fmla="*/ 1895157500 w 1274"/>
                <a:gd name="T45" fmla="*/ 2147483646 h 1656"/>
                <a:gd name="T46" fmla="*/ 1577617813 w 1274"/>
                <a:gd name="T47" fmla="*/ 2147483646 h 1656"/>
                <a:gd name="T48" fmla="*/ 1239916875 w 1274"/>
                <a:gd name="T49" fmla="*/ 2147483646 h 1656"/>
                <a:gd name="T50" fmla="*/ 882054688 w 1274"/>
                <a:gd name="T51" fmla="*/ 2147483646 h 1656"/>
                <a:gd name="T52" fmla="*/ 650200313 w 1274"/>
                <a:gd name="T53" fmla="*/ 2147483646 h 1656"/>
                <a:gd name="T54" fmla="*/ 317539688 w 1274"/>
                <a:gd name="T55" fmla="*/ 2147483646 h 1656"/>
                <a:gd name="T56" fmla="*/ 0 w 1274"/>
                <a:gd name="T57" fmla="*/ 2147483646 h 1656"/>
                <a:gd name="T58" fmla="*/ 5040313 w 1274"/>
                <a:gd name="T59" fmla="*/ 2147483646 h 1656"/>
                <a:gd name="T60" fmla="*/ 115927188 w 1274"/>
                <a:gd name="T61" fmla="*/ 2147483646 h 1656"/>
                <a:gd name="T62" fmla="*/ 433466875 w 1274"/>
                <a:gd name="T63" fmla="*/ 2147483646 h 1656"/>
                <a:gd name="T64" fmla="*/ 771167813 w 1274"/>
                <a:gd name="T65" fmla="*/ 2147483646 h 1656"/>
                <a:gd name="T66" fmla="*/ 1003022188 w 1274"/>
                <a:gd name="T67" fmla="*/ 2147483646 h 1656"/>
                <a:gd name="T68" fmla="*/ 1350803750 w 1274"/>
                <a:gd name="T69" fmla="*/ 2147483646 h 1656"/>
                <a:gd name="T70" fmla="*/ 1678424063 w 1274"/>
                <a:gd name="T71" fmla="*/ 2147483646 h 1656"/>
                <a:gd name="T72" fmla="*/ 1885076875 w 1274"/>
                <a:gd name="T73" fmla="*/ 2147483646 h 1656"/>
                <a:gd name="T74" fmla="*/ 2147483646 w 1274"/>
                <a:gd name="T75" fmla="*/ 2147483646 h 1656"/>
                <a:gd name="T76" fmla="*/ 2147483646 w 1274"/>
                <a:gd name="T77" fmla="*/ 2147483646 h 1656"/>
                <a:gd name="T78" fmla="*/ 2147483646 w 1274"/>
                <a:gd name="T79" fmla="*/ 2147483646 h 1656"/>
                <a:gd name="T80" fmla="*/ 2147483646 w 1274"/>
                <a:gd name="T81" fmla="*/ 2147483646 h 1656"/>
                <a:gd name="T82" fmla="*/ 2147483646 w 1274"/>
                <a:gd name="T83" fmla="*/ 2147483646 h 1656"/>
                <a:gd name="T84" fmla="*/ 2147483646 w 1274"/>
                <a:gd name="T85" fmla="*/ 2147483646 h 1656"/>
                <a:gd name="T86" fmla="*/ 2147483646 w 1274"/>
                <a:gd name="T87" fmla="*/ 2147483646 h 1656"/>
                <a:gd name="T88" fmla="*/ 2147483646 w 1274"/>
                <a:gd name="T89" fmla="*/ 1960681563 h 165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74" h="1656">
                  <a:moveTo>
                    <a:pt x="1266" y="732"/>
                  </a:moveTo>
                  <a:lnTo>
                    <a:pt x="1266" y="732"/>
                  </a:lnTo>
                  <a:lnTo>
                    <a:pt x="1266" y="684"/>
                  </a:lnTo>
                  <a:lnTo>
                    <a:pt x="1262" y="638"/>
                  </a:lnTo>
                  <a:lnTo>
                    <a:pt x="1256" y="592"/>
                  </a:lnTo>
                  <a:lnTo>
                    <a:pt x="1248" y="548"/>
                  </a:lnTo>
                  <a:lnTo>
                    <a:pt x="1238" y="502"/>
                  </a:lnTo>
                  <a:lnTo>
                    <a:pt x="1226" y="460"/>
                  </a:lnTo>
                  <a:lnTo>
                    <a:pt x="1212" y="416"/>
                  </a:lnTo>
                  <a:lnTo>
                    <a:pt x="1194" y="376"/>
                  </a:lnTo>
                  <a:lnTo>
                    <a:pt x="1176" y="334"/>
                  </a:lnTo>
                  <a:lnTo>
                    <a:pt x="1156" y="296"/>
                  </a:lnTo>
                  <a:lnTo>
                    <a:pt x="1134" y="256"/>
                  </a:lnTo>
                  <a:lnTo>
                    <a:pt x="1110" y="220"/>
                  </a:lnTo>
                  <a:lnTo>
                    <a:pt x="1084" y="184"/>
                  </a:lnTo>
                  <a:lnTo>
                    <a:pt x="1058" y="150"/>
                  </a:lnTo>
                  <a:lnTo>
                    <a:pt x="1028" y="116"/>
                  </a:lnTo>
                  <a:lnTo>
                    <a:pt x="998" y="84"/>
                  </a:lnTo>
                  <a:lnTo>
                    <a:pt x="956" y="44"/>
                  </a:lnTo>
                  <a:lnTo>
                    <a:pt x="912" y="8"/>
                  </a:lnTo>
                  <a:lnTo>
                    <a:pt x="914" y="0"/>
                  </a:lnTo>
                  <a:lnTo>
                    <a:pt x="960" y="38"/>
                  </a:lnTo>
                  <a:lnTo>
                    <a:pt x="1004" y="78"/>
                  </a:lnTo>
                  <a:lnTo>
                    <a:pt x="1034" y="110"/>
                  </a:lnTo>
                  <a:lnTo>
                    <a:pt x="1064" y="144"/>
                  </a:lnTo>
                  <a:lnTo>
                    <a:pt x="1092" y="178"/>
                  </a:lnTo>
                  <a:lnTo>
                    <a:pt x="1116" y="216"/>
                  </a:lnTo>
                  <a:lnTo>
                    <a:pt x="1140" y="252"/>
                  </a:lnTo>
                  <a:lnTo>
                    <a:pt x="1164" y="292"/>
                  </a:lnTo>
                  <a:lnTo>
                    <a:pt x="1184" y="332"/>
                  </a:lnTo>
                  <a:lnTo>
                    <a:pt x="1202" y="372"/>
                  </a:lnTo>
                  <a:lnTo>
                    <a:pt x="1218" y="414"/>
                  </a:lnTo>
                  <a:lnTo>
                    <a:pt x="1234" y="456"/>
                  </a:lnTo>
                  <a:lnTo>
                    <a:pt x="1246" y="500"/>
                  </a:lnTo>
                  <a:lnTo>
                    <a:pt x="1256" y="546"/>
                  </a:lnTo>
                  <a:lnTo>
                    <a:pt x="1264" y="590"/>
                  </a:lnTo>
                  <a:lnTo>
                    <a:pt x="1270" y="638"/>
                  </a:lnTo>
                  <a:lnTo>
                    <a:pt x="1274" y="684"/>
                  </a:lnTo>
                  <a:lnTo>
                    <a:pt x="1274" y="732"/>
                  </a:lnTo>
                  <a:lnTo>
                    <a:pt x="1274" y="780"/>
                  </a:lnTo>
                  <a:lnTo>
                    <a:pt x="1270" y="826"/>
                  </a:lnTo>
                  <a:lnTo>
                    <a:pt x="1264" y="872"/>
                  </a:lnTo>
                  <a:lnTo>
                    <a:pt x="1256" y="918"/>
                  </a:lnTo>
                  <a:lnTo>
                    <a:pt x="1246" y="962"/>
                  </a:lnTo>
                  <a:lnTo>
                    <a:pt x="1234" y="1006"/>
                  </a:lnTo>
                  <a:lnTo>
                    <a:pt x="1218" y="1050"/>
                  </a:lnTo>
                  <a:lnTo>
                    <a:pt x="1202" y="1092"/>
                  </a:lnTo>
                  <a:lnTo>
                    <a:pt x="1184" y="1132"/>
                  </a:lnTo>
                  <a:lnTo>
                    <a:pt x="1164" y="1172"/>
                  </a:lnTo>
                  <a:lnTo>
                    <a:pt x="1140" y="1210"/>
                  </a:lnTo>
                  <a:lnTo>
                    <a:pt x="1116" y="1248"/>
                  </a:lnTo>
                  <a:lnTo>
                    <a:pt x="1092" y="1284"/>
                  </a:lnTo>
                  <a:lnTo>
                    <a:pt x="1064" y="1320"/>
                  </a:lnTo>
                  <a:lnTo>
                    <a:pt x="1034" y="1352"/>
                  </a:lnTo>
                  <a:lnTo>
                    <a:pt x="1004" y="1384"/>
                  </a:lnTo>
                  <a:lnTo>
                    <a:pt x="972" y="1416"/>
                  </a:lnTo>
                  <a:lnTo>
                    <a:pt x="938" y="1444"/>
                  </a:lnTo>
                  <a:lnTo>
                    <a:pt x="904" y="1472"/>
                  </a:lnTo>
                  <a:lnTo>
                    <a:pt x="868" y="1498"/>
                  </a:lnTo>
                  <a:lnTo>
                    <a:pt x="830" y="1522"/>
                  </a:lnTo>
                  <a:lnTo>
                    <a:pt x="792" y="1544"/>
                  </a:lnTo>
                  <a:lnTo>
                    <a:pt x="752" y="1564"/>
                  </a:lnTo>
                  <a:lnTo>
                    <a:pt x="710" y="1584"/>
                  </a:lnTo>
                  <a:lnTo>
                    <a:pt x="668" y="1600"/>
                  </a:lnTo>
                  <a:lnTo>
                    <a:pt x="626" y="1614"/>
                  </a:lnTo>
                  <a:lnTo>
                    <a:pt x="582" y="1626"/>
                  </a:lnTo>
                  <a:lnTo>
                    <a:pt x="536" y="1636"/>
                  </a:lnTo>
                  <a:lnTo>
                    <a:pt x="492" y="1644"/>
                  </a:lnTo>
                  <a:lnTo>
                    <a:pt x="446" y="1650"/>
                  </a:lnTo>
                  <a:lnTo>
                    <a:pt x="398" y="1654"/>
                  </a:lnTo>
                  <a:lnTo>
                    <a:pt x="350" y="1656"/>
                  </a:lnTo>
                  <a:lnTo>
                    <a:pt x="304" y="1654"/>
                  </a:lnTo>
                  <a:lnTo>
                    <a:pt x="258" y="1652"/>
                  </a:lnTo>
                  <a:lnTo>
                    <a:pt x="214" y="1646"/>
                  </a:lnTo>
                  <a:lnTo>
                    <a:pt x="170" y="1638"/>
                  </a:lnTo>
                  <a:lnTo>
                    <a:pt x="126" y="1628"/>
                  </a:lnTo>
                  <a:lnTo>
                    <a:pt x="82" y="1616"/>
                  </a:lnTo>
                  <a:lnTo>
                    <a:pt x="42" y="1602"/>
                  </a:lnTo>
                  <a:lnTo>
                    <a:pt x="0" y="1586"/>
                  </a:lnTo>
                  <a:lnTo>
                    <a:pt x="2" y="1584"/>
                  </a:lnTo>
                  <a:lnTo>
                    <a:pt x="6" y="1580"/>
                  </a:lnTo>
                  <a:lnTo>
                    <a:pt x="46" y="1596"/>
                  </a:lnTo>
                  <a:lnTo>
                    <a:pt x="88" y="1610"/>
                  </a:lnTo>
                  <a:lnTo>
                    <a:pt x="130" y="1620"/>
                  </a:lnTo>
                  <a:lnTo>
                    <a:pt x="172" y="1630"/>
                  </a:lnTo>
                  <a:lnTo>
                    <a:pt x="216" y="1638"/>
                  </a:lnTo>
                  <a:lnTo>
                    <a:pt x="260" y="1644"/>
                  </a:lnTo>
                  <a:lnTo>
                    <a:pt x="306" y="1646"/>
                  </a:lnTo>
                  <a:lnTo>
                    <a:pt x="350" y="1648"/>
                  </a:lnTo>
                  <a:lnTo>
                    <a:pt x="398" y="1646"/>
                  </a:lnTo>
                  <a:lnTo>
                    <a:pt x="444" y="1642"/>
                  </a:lnTo>
                  <a:lnTo>
                    <a:pt x="490" y="1638"/>
                  </a:lnTo>
                  <a:lnTo>
                    <a:pt x="536" y="1630"/>
                  </a:lnTo>
                  <a:lnTo>
                    <a:pt x="580" y="1618"/>
                  </a:lnTo>
                  <a:lnTo>
                    <a:pt x="624" y="1606"/>
                  </a:lnTo>
                  <a:lnTo>
                    <a:pt x="666" y="1592"/>
                  </a:lnTo>
                  <a:lnTo>
                    <a:pt x="708" y="1576"/>
                  </a:lnTo>
                  <a:lnTo>
                    <a:pt x="748" y="1558"/>
                  </a:lnTo>
                  <a:lnTo>
                    <a:pt x="788" y="1538"/>
                  </a:lnTo>
                  <a:lnTo>
                    <a:pt x="826" y="1516"/>
                  </a:lnTo>
                  <a:lnTo>
                    <a:pt x="862" y="1492"/>
                  </a:lnTo>
                  <a:lnTo>
                    <a:pt x="898" y="1466"/>
                  </a:lnTo>
                  <a:lnTo>
                    <a:pt x="934" y="1438"/>
                  </a:lnTo>
                  <a:lnTo>
                    <a:pt x="966" y="1410"/>
                  </a:lnTo>
                  <a:lnTo>
                    <a:pt x="998" y="1380"/>
                  </a:lnTo>
                  <a:lnTo>
                    <a:pt x="1028" y="1348"/>
                  </a:lnTo>
                  <a:lnTo>
                    <a:pt x="1058" y="1314"/>
                  </a:lnTo>
                  <a:lnTo>
                    <a:pt x="1084" y="1280"/>
                  </a:lnTo>
                  <a:lnTo>
                    <a:pt x="1110" y="1244"/>
                  </a:lnTo>
                  <a:lnTo>
                    <a:pt x="1134" y="1206"/>
                  </a:lnTo>
                  <a:lnTo>
                    <a:pt x="1156" y="1168"/>
                  </a:lnTo>
                  <a:lnTo>
                    <a:pt x="1176" y="1128"/>
                  </a:lnTo>
                  <a:lnTo>
                    <a:pt x="1194" y="1088"/>
                  </a:lnTo>
                  <a:lnTo>
                    <a:pt x="1212" y="1046"/>
                  </a:lnTo>
                  <a:lnTo>
                    <a:pt x="1226" y="1004"/>
                  </a:lnTo>
                  <a:lnTo>
                    <a:pt x="1238" y="960"/>
                  </a:lnTo>
                  <a:lnTo>
                    <a:pt x="1248" y="916"/>
                  </a:lnTo>
                  <a:lnTo>
                    <a:pt x="1256" y="872"/>
                  </a:lnTo>
                  <a:lnTo>
                    <a:pt x="1262" y="826"/>
                  </a:lnTo>
                  <a:lnTo>
                    <a:pt x="1266" y="778"/>
                  </a:lnTo>
                  <a:lnTo>
                    <a:pt x="1266" y="73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4" name="Freeform 273"/>
            <p:cNvSpPr>
              <a:spLocks/>
            </p:cNvSpPr>
            <p:nvPr/>
          </p:nvSpPr>
          <p:spPr bwMode="auto">
            <a:xfrm>
              <a:off x="5014913" y="3154363"/>
              <a:ext cx="1911350" cy="2501900"/>
            </a:xfrm>
            <a:custGeom>
              <a:avLst/>
              <a:gdLst>
                <a:gd name="T0" fmla="*/ 2147483646 w 1204"/>
                <a:gd name="T1" fmla="*/ 1628020938 h 1576"/>
                <a:gd name="T2" fmla="*/ 2147483646 w 1204"/>
                <a:gd name="T3" fmla="*/ 1300400625 h 1576"/>
                <a:gd name="T4" fmla="*/ 2147483646 w 1204"/>
                <a:gd name="T5" fmla="*/ 982860938 h 1576"/>
                <a:gd name="T6" fmla="*/ 2147483646 w 1204"/>
                <a:gd name="T7" fmla="*/ 786288750 h 1576"/>
                <a:gd name="T8" fmla="*/ 2147483646 w 1204"/>
                <a:gd name="T9" fmla="*/ 509071563 h 1576"/>
                <a:gd name="T10" fmla="*/ 2147483646 w 1204"/>
                <a:gd name="T11" fmla="*/ 257055938 h 1576"/>
                <a:gd name="T12" fmla="*/ 2147483646 w 1204"/>
                <a:gd name="T13" fmla="*/ 100806250 h 1576"/>
                <a:gd name="T14" fmla="*/ 2147483646 w 1204"/>
                <a:gd name="T15" fmla="*/ 0 h 1576"/>
                <a:gd name="T16" fmla="*/ 2147483646 w 1204"/>
                <a:gd name="T17" fmla="*/ 166330313 h 1576"/>
                <a:gd name="T18" fmla="*/ 2147483646 w 1204"/>
                <a:gd name="T19" fmla="*/ 327620313 h 1576"/>
                <a:gd name="T20" fmla="*/ 2147483646 w 1204"/>
                <a:gd name="T21" fmla="*/ 589716563 h 1576"/>
                <a:gd name="T22" fmla="*/ 2147483646 w 1204"/>
                <a:gd name="T23" fmla="*/ 877014375 h 1576"/>
                <a:gd name="T24" fmla="*/ 2147483646 w 1204"/>
                <a:gd name="T25" fmla="*/ 1184473438 h 1576"/>
                <a:gd name="T26" fmla="*/ 2147483646 w 1204"/>
                <a:gd name="T27" fmla="*/ 1517134063 h 1576"/>
                <a:gd name="T28" fmla="*/ 2147483646 w 1204"/>
                <a:gd name="T29" fmla="*/ 1743948125 h 1576"/>
                <a:gd name="T30" fmla="*/ 2147483646 w 1204"/>
                <a:gd name="T31" fmla="*/ 2081649063 h 1576"/>
                <a:gd name="T32" fmla="*/ 2147483646 w 1204"/>
                <a:gd name="T33" fmla="*/ 2147483646 h 1576"/>
                <a:gd name="T34" fmla="*/ 2147483646 w 1204"/>
                <a:gd name="T35" fmla="*/ 2147483646 h 1576"/>
                <a:gd name="T36" fmla="*/ 2147483646 w 1204"/>
                <a:gd name="T37" fmla="*/ 2147483646 h 1576"/>
                <a:gd name="T38" fmla="*/ 2147483646 w 1204"/>
                <a:gd name="T39" fmla="*/ 2147483646 h 1576"/>
                <a:gd name="T40" fmla="*/ 2147483646 w 1204"/>
                <a:gd name="T41" fmla="*/ 2147483646 h 1576"/>
                <a:gd name="T42" fmla="*/ 2056447500 w 1204"/>
                <a:gd name="T43" fmla="*/ 2147483646 h 1576"/>
                <a:gd name="T44" fmla="*/ 1774190000 w 1204"/>
                <a:gd name="T45" fmla="*/ 2147483646 h 1576"/>
                <a:gd name="T46" fmla="*/ 1471771250 w 1204"/>
                <a:gd name="T47" fmla="*/ 2147483646 h 1576"/>
                <a:gd name="T48" fmla="*/ 1149191250 w 1204"/>
                <a:gd name="T49" fmla="*/ 2147483646 h 1576"/>
                <a:gd name="T50" fmla="*/ 806450000 w 1204"/>
                <a:gd name="T51" fmla="*/ 2147483646 h 1576"/>
                <a:gd name="T52" fmla="*/ 594756875 w 1204"/>
                <a:gd name="T53" fmla="*/ 2147483646 h 1576"/>
                <a:gd name="T54" fmla="*/ 292338125 w 1204"/>
                <a:gd name="T55" fmla="*/ 2147483646 h 1576"/>
                <a:gd name="T56" fmla="*/ 0 w 1204"/>
                <a:gd name="T57" fmla="*/ 2147483646 h 1576"/>
                <a:gd name="T58" fmla="*/ 15120938 w 1204"/>
                <a:gd name="T59" fmla="*/ 2147483646 h 1576"/>
                <a:gd name="T60" fmla="*/ 302418750 w 1204"/>
                <a:gd name="T61" fmla="*/ 2147483646 h 1576"/>
                <a:gd name="T62" fmla="*/ 599797188 w 1204"/>
                <a:gd name="T63" fmla="*/ 2147483646 h 1576"/>
                <a:gd name="T64" fmla="*/ 806450000 w 1204"/>
                <a:gd name="T65" fmla="*/ 2147483646 h 1576"/>
                <a:gd name="T66" fmla="*/ 1144150938 w 1204"/>
                <a:gd name="T67" fmla="*/ 2147483646 h 1576"/>
                <a:gd name="T68" fmla="*/ 1466730938 w 1204"/>
                <a:gd name="T69" fmla="*/ 2147483646 h 1576"/>
                <a:gd name="T70" fmla="*/ 1668343438 w 1204"/>
                <a:gd name="T71" fmla="*/ 2147483646 h 1576"/>
                <a:gd name="T72" fmla="*/ 1955641250 w 1204"/>
                <a:gd name="T73" fmla="*/ 2147483646 h 1576"/>
                <a:gd name="T74" fmla="*/ 2147483646 w 1204"/>
                <a:gd name="T75" fmla="*/ 2147483646 h 1576"/>
                <a:gd name="T76" fmla="*/ 2147483646 w 1204"/>
                <a:gd name="T77" fmla="*/ 2147483646 h 1576"/>
                <a:gd name="T78" fmla="*/ 2147483646 w 1204"/>
                <a:gd name="T79" fmla="*/ 2147483646 h 1576"/>
                <a:gd name="T80" fmla="*/ 2147483646 w 1204"/>
                <a:gd name="T81" fmla="*/ 2147483646 h 1576"/>
                <a:gd name="T82" fmla="*/ 2147483646 w 1204"/>
                <a:gd name="T83" fmla="*/ 2147483646 h 1576"/>
                <a:gd name="T84" fmla="*/ 2147483646 w 1204"/>
                <a:gd name="T85" fmla="*/ 2147483646 h 1576"/>
                <a:gd name="T86" fmla="*/ 2147483646 w 1204"/>
                <a:gd name="T87" fmla="*/ 1970762188 h 1576"/>
                <a:gd name="T88" fmla="*/ 2147483646 w 1204"/>
                <a:gd name="T89" fmla="*/ 1743948125 h 157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204" h="1576">
                  <a:moveTo>
                    <a:pt x="1196" y="692"/>
                  </a:moveTo>
                  <a:lnTo>
                    <a:pt x="1196" y="692"/>
                  </a:lnTo>
                  <a:lnTo>
                    <a:pt x="1196" y="646"/>
                  </a:lnTo>
                  <a:lnTo>
                    <a:pt x="1192" y="602"/>
                  </a:lnTo>
                  <a:lnTo>
                    <a:pt x="1186" y="558"/>
                  </a:lnTo>
                  <a:lnTo>
                    <a:pt x="1180" y="516"/>
                  </a:lnTo>
                  <a:lnTo>
                    <a:pt x="1170" y="472"/>
                  </a:lnTo>
                  <a:lnTo>
                    <a:pt x="1158" y="432"/>
                  </a:lnTo>
                  <a:lnTo>
                    <a:pt x="1144" y="390"/>
                  </a:lnTo>
                  <a:lnTo>
                    <a:pt x="1128" y="350"/>
                  </a:lnTo>
                  <a:lnTo>
                    <a:pt x="1110" y="312"/>
                  </a:lnTo>
                  <a:lnTo>
                    <a:pt x="1092" y="274"/>
                  </a:lnTo>
                  <a:lnTo>
                    <a:pt x="1070" y="238"/>
                  </a:lnTo>
                  <a:lnTo>
                    <a:pt x="1048" y="202"/>
                  </a:lnTo>
                  <a:lnTo>
                    <a:pt x="1022" y="168"/>
                  </a:lnTo>
                  <a:lnTo>
                    <a:pt x="996" y="134"/>
                  </a:lnTo>
                  <a:lnTo>
                    <a:pt x="970" y="102"/>
                  </a:lnTo>
                  <a:lnTo>
                    <a:pt x="940" y="72"/>
                  </a:lnTo>
                  <a:lnTo>
                    <a:pt x="906" y="40"/>
                  </a:lnTo>
                  <a:lnTo>
                    <a:pt x="870" y="8"/>
                  </a:lnTo>
                  <a:lnTo>
                    <a:pt x="872" y="0"/>
                  </a:lnTo>
                  <a:lnTo>
                    <a:pt x="910" y="32"/>
                  </a:lnTo>
                  <a:lnTo>
                    <a:pt x="946" y="66"/>
                  </a:lnTo>
                  <a:lnTo>
                    <a:pt x="976" y="98"/>
                  </a:lnTo>
                  <a:lnTo>
                    <a:pt x="1002" y="130"/>
                  </a:lnTo>
                  <a:lnTo>
                    <a:pt x="1030" y="162"/>
                  </a:lnTo>
                  <a:lnTo>
                    <a:pt x="1054" y="198"/>
                  </a:lnTo>
                  <a:lnTo>
                    <a:pt x="1076" y="234"/>
                  </a:lnTo>
                  <a:lnTo>
                    <a:pt x="1098" y="270"/>
                  </a:lnTo>
                  <a:lnTo>
                    <a:pt x="1118" y="308"/>
                  </a:lnTo>
                  <a:lnTo>
                    <a:pt x="1136" y="348"/>
                  </a:lnTo>
                  <a:lnTo>
                    <a:pt x="1152" y="388"/>
                  </a:lnTo>
                  <a:lnTo>
                    <a:pt x="1166" y="428"/>
                  </a:lnTo>
                  <a:lnTo>
                    <a:pt x="1176" y="470"/>
                  </a:lnTo>
                  <a:lnTo>
                    <a:pt x="1186" y="514"/>
                  </a:lnTo>
                  <a:lnTo>
                    <a:pt x="1194" y="556"/>
                  </a:lnTo>
                  <a:lnTo>
                    <a:pt x="1200" y="602"/>
                  </a:lnTo>
                  <a:lnTo>
                    <a:pt x="1204" y="646"/>
                  </a:lnTo>
                  <a:lnTo>
                    <a:pt x="1204" y="692"/>
                  </a:lnTo>
                  <a:lnTo>
                    <a:pt x="1204" y="738"/>
                  </a:lnTo>
                  <a:lnTo>
                    <a:pt x="1200" y="782"/>
                  </a:lnTo>
                  <a:lnTo>
                    <a:pt x="1194" y="826"/>
                  </a:lnTo>
                  <a:lnTo>
                    <a:pt x="1186" y="870"/>
                  </a:lnTo>
                  <a:lnTo>
                    <a:pt x="1176" y="912"/>
                  </a:lnTo>
                  <a:lnTo>
                    <a:pt x="1166" y="954"/>
                  </a:lnTo>
                  <a:lnTo>
                    <a:pt x="1152" y="996"/>
                  </a:lnTo>
                  <a:lnTo>
                    <a:pt x="1136" y="1036"/>
                  </a:lnTo>
                  <a:lnTo>
                    <a:pt x="1118" y="1074"/>
                  </a:lnTo>
                  <a:lnTo>
                    <a:pt x="1098" y="1112"/>
                  </a:lnTo>
                  <a:lnTo>
                    <a:pt x="1076" y="1150"/>
                  </a:lnTo>
                  <a:lnTo>
                    <a:pt x="1054" y="1186"/>
                  </a:lnTo>
                  <a:lnTo>
                    <a:pt x="1030" y="1220"/>
                  </a:lnTo>
                  <a:lnTo>
                    <a:pt x="1002" y="1254"/>
                  </a:lnTo>
                  <a:lnTo>
                    <a:pt x="976" y="1286"/>
                  </a:lnTo>
                  <a:lnTo>
                    <a:pt x="946" y="1316"/>
                  </a:lnTo>
                  <a:lnTo>
                    <a:pt x="916" y="1346"/>
                  </a:lnTo>
                  <a:lnTo>
                    <a:pt x="884" y="1374"/>
                  </a:lnTo>
                  <a:lnTo>
                    <a:pt x="850" y="1400"/>
                  </a:lnTo>
                  <a:lnTo>
                    <a:pt x="816" y="1424"/>
                  </a:lnTo>
                  <a:lnTo>
                    <a:pt x="780" y="1448"/>
                  </a:lnTo>
                  <a:lnTo>
                    <a:pt x="742" y="1468"/>
                  </a:lnTo>
                  <a:lnTo>
                    <a:pt x="704" y="1488"/>
                  </a:lnTo>
                  <a:lnTo>
                    <a:pt x="664" y="1506"/>
                  </a:lnTo>
                  <a:lnTo>
                    <a:pt x="624" y="1522"/>
                  </a:lnTo>
                  <a:lnTo>
                    <a:pt x="584" y="1536"/>
                  </a:lnTo>
                  <a:lnTo>
                    <a:pt x="542" y="1548"/>
                  </a:lnTo>
                  <a:lnTo>
                    <a:pt x="498" y="1558"/>
                  </a:lnTo>
                  <a:lnTo>
                    <a:pt x="456" y="1566"/>
                  </a:lnTo>
                  <a:lnTo>
                    <a:pt x="412" y="1572"/>
                  </a:lnTo>
                  <a:lnTo>
                    <a:pt x="366" y="1574"/>
                  </a:lnTo>
                  <a:lnTo>
                    <a:pt x="320" y="1576"/>
                  </a:lnTo>
                  <a:lnTo>
                    <a:pt x="278" y="1574"/>
                  </a:lnTo>
                  <a:lnTo>
                    <a:pt x="236" y="1572"/>
                  </a:lnTo>
                  <a:lnTo>
                    <a:pt x="196" y="1566"/>
                  </a:lnTo>
                  <a:lnTo>
                    <a:pt x="156" y="1560"/>
                  </a:lnTo>
                  <a:lnTo>
                    <a:pt x="116" y="1552"/>
                  </a:lnTo>
                  <a:lnTo>
                    <a:pt x="76" y="1542"/>
                  </a:lnTo>
                  <a:lnTo>
                    <a:pt x="38" y="1530"/>
                  </a:lnTo>
                  <a:lnTo>
                    <a:pt x="0" y="1516"/>
                  </a:lnTo>
                  <a:lnTo>
                    <a:pt x="6" y="1510"/>
                  </a:lnTo>
                  <a:lnTo>
                    <a:pt x="44" y="1522"/>
                  </a:lnTo>
                  <a:lnTo>
                    <a:pt x="80" y="1534"/>
                  </a:lnTo>
                  <a:lnTo>
                    <a:pt x="120" y="1544"/>
                  </a:lnTo>
                  <a:lnTo>
                    <a:pt x="158" y="1552"/>
                  </a:lnTo>
                  <a:lnTo>
                    <a:pt x="198" y="1560"/>
                  </a:lnTo>
                  <a:lnTo>
                    <a:pt x="238" y="1564"/>
                  </a:lnTo>
                  <a:lnTo>
                    <a:pt x="280" y="1566"/>
                  </a:lnTo>
                  <a:lnTo>
                    <a:pt x="320" y="1568"/>
                  </a:lnTo>
                  <a:lnTo>
                    <a:pt x="366" y="1566"/>
                  </a:lnTo>
                  <a:lnTo>
                    <a:pt x="410" y="1564"/>
                  </a:lnTo>
                  <a:lnTo>
                    <a:pt x="454" y="1558"/>
                  </a:lnTo>
                  <a:lnTo>
                    <a:pt x="498" y="1550"/>
                  </a:lnTo>
                  <a:lnTo>
                    <a:pt x="540" y="1540"/>
                  </a:lnTo>
                  <a:lnTo>
                    <a:pt x="582" y="1528"/>
                  </a:lnTo>
                  <a:lnTo>
                    <a:pt x="622" y="1514"/>
                  </a:lnTo>
                  <a:lnTo>
                    <a:pt x="662" y="1498"/>
                  </a:lnTo>
                  <a:lnTo>
                    <a:pt x="700" y="1482"/>
                  </a:lnTo>
                  <a:lnTo>
                    <a:pt x="738" y="1462"/>
                  </a:lnTo>
                  <a:lnTo>
                    <a:pt x="776" y="1440"/>
                  </a:lnTo>
                  <a:lnTo>
                    <a:pt x="810" y="1418"/>
                  </a:lnTo>
                  <a:lnTo>
                    <a:pt x="844" y="1394"/>
                  </a:lnTo>
                  <a:lnTo>
                    <a:pt x="878" y="1368"/>
                  </a:lnTo>
                  <a:lnTo>
                    <a:pt x="910" y="1340"/>
                  </a:lnTo>
                  <a:lnTo>
                    <a:pt x="940" y="1310"/>
                  </a:lnTo>
                  <a:lnTo>
                    <a:pt x="970" y="1280"/>
                  </a:lnTo>
                  <a:lnTo>
                    <a:pt x="996" y="1248"/>
                  </a:lnTo>
                  <a:lnTo>
                    <a:pt x="1022" y="1216"/>
                  </a:lnTo>
                  <a:lnTo>
                    <a:pt x="1048" y="1182"/>
                  </a:lnTo>
                  <a:lnTo>
                    <a:pt x="1070" y="1146"/>
                  </a:lnTo>
                  <a:lnTo>
                    <a:pt x="1092" y="1110"/>
                  </a:lnTo>
                  <a:lnTo>
                    <a:pt x="1110" y="1072"/>
                  </a:lnTo>
                  <a:lnTo>
                    <a:pt x="1128" y="1032"/>
                  </a:lnTo>
                  <a:lnTo>
                    <a:pt x="1144" y="992"/>
                  </a:lnTo>
                  <a:lnTo>
                    <a:pt x="1158" y="952"/>
                  </a:lnTo>
                  <a:lnTo>
                    <a:pt x="1170" y="910"/>
                  </a:lnTo>
                  <a:lnTo>
                    <a:pt x="1180" y="868"/>
                  </a:lnTo>
                  <a:lnTo>
                    <a:pt x="1186" y="826"/>
                  </a:lnTo>
                  <a:lnTo>
                    <a:pt x="1192" y="782"/>
                  </a:lnTo>
                  <a:lnTo>
                    <a:pt x="1196" y="736"/>
                  </a:lnTo>
                  <a:lnTo>
                    <a:pt x="1196" y="69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5" name="Freeform 274"/>
            <p:cNvSpPr>
              <a:spLocks/>
            </p:cNvSpPr>
            <p:nvPr/>
          </p:nvSpPr>
          <p:spPr bwMode="auto">
            <a:xfrm>
              <a:off x="5059363" y="3221038"/>
              <a:ext cx="1803400" cy="2371725"/>
            </a:xfrm>
            <a:custGeom>
              <a:avLst/>
              <a:gdLst>
                <a:gd name="T0" fmla="*/ 2147483646 w 1136"/>
                <a:gd name="T1" fmla="*/ 1527214688 h 1494"/>
                <a:gd name="T2" fmla="*/ 2147483646 w 1136"/>
                <a:gd name="T3" fmla="*/ 1214715313 h 1494"/>
                <a:gd name="T4" fmla="*/ 2147483646 w 1136"/>
                <a:gd name="T5" fmla="*/ 912296563 h 1494"/>
                <a:gd name="T6" fmla="*/ 2147483646 w 1136"/>
                <a:gd name="T7" fmla="*/ 725805000 h 1494"/>
                <a:gd name="T8" fmla="*/ 2147483646 w 1136"/>
                <a:gd name="T9" fmla="*/ 458668438 h 1494"/>
                <a:gd name="T10" fmla="*/ 2147483646 w 1136"/>
                <a:gd name="T11" fmla="*/ 221773750 h 1494"/>
                <a:gd name="T12" fmla="*/ 2147483646 w 1136"/>
                <a:gd name="T13" fmla="*/ 80645000 h 1494"/>
                <a:gd name="T14" fmla="*/ 2096770000 w 1136"/>
                <a:gd name="T15" fmla="*/ 0 h 1494"/>
                <a:gd name="T16" fmla="*/ 2147483646 w 1136"/>
                <a:gd name="T17" fmla="*/ 131048125 h 1494"/>
                <a:gd name="T18" fmla="*/ 2147483646 w 1136"/>
                <a:gd name="T19" fmla="*/ 282257500 h 1494"/>
                <a:gd name="T20" fmla="*/ 2147483646 w 1136"/>
                <a:gd name="T21" fmla="*/ 534273125 h 1494"/>
                <a:gd name="T22" fmla="*/ 2147483646 w 1136"/>
                <a:gd name="T23" fmla="*/ 811490313 h 1494"/>
                <a:gd name="T24" fmla="*/ 2147483646 w 1136"/>
                <a:gd name="T25" fmla="*/ 1103828438 h 1494"/>
                <a:gd name="T26" fmla="*/ 2147483646 w 1136"/>
                <a:gd name="T27" fmla="*/ 1421368125 h 1494"/>
                <a:gd name="T28" fmla="*/ 2147483646 w 1136"/>
                <a:gd name="T29" fmla="*/ 1638101563 h 1494"/>
                <a:gd name="T30" fmla="*/ 2147483646 w 1136"/>
                <a:gd name="T31" fmla="*/ 1960681563 h 1494"/>
                <a:gd name="T32" fmla="*/ 2147483646 w 1136"/>
                <a:gd name="T33" fmla="*/ 2147483646 h 1494"/>
                <a:gd name="T34" fmla="*/ 2147483646 w 1136"/>
                <a:gd name="T35" fmla="*/ 2147483646 h 1494"/>
                <a:gd name="T36" fmla="*/ 2147483646 w 1136"/>
                <a:gd name="T37" fmla="*/ 2147483646 h 1494"/>
                <a:gd name="T38" fmla="*/ 2147483646 w 1136"/>
                <a:gd name="T39" fmla="*/ 2147483646 h 1494"/>
                <a:gd name="T40" fmla="*/ 2147483646 w 1136"/>
                <a:gd name="T41" fmla="*/ 2147483646 h 1494"/>
                <a:gd name="T42" fmla="*/ 1925399375 w 1136"/>
                <a:gd name="T43" fmla="*/ 2147483646 h 1494"/>
                <a:gd name="T44" fmla="*/ 1658262813 w 1136"/>
                <a:gd name="T45" fmla="*/ 2147483646 h 1494"/>
                <a:gd name="T46" fmla="*/ 1370965000 w 1136"/>
                <a:gd name="T47" fmla="*/ 2147483646 h 1494"/>
                <a:gd name="T48" fmla="*/ 1063505938 w 1136"/>
                <a:gd name="T49" fmla="*/ 2147483646 h 1494"/>
                <a:gd name="T50" fmla="*/ 735885625 w 1136"/>
                <a:gd name="T51" fmla="*/ 2147483646 h 1494"/>
                <a:gd name="T52" fmla="*/ 544353750 w 1136"/>
                <a:gd name="T53" fmla="*/ 2147483646 h 1494"/>
                <a:gd name="T54" fmla="*/ 267136563 w 1136"/>
                <a:gd name="T55" fmla="*/ 2147483646 h 1494"/>
                <a:gd name="T56" fmla="*/ 0 w 1136"/>
                <a:gd name="T57" fmla="*/ 2147483646 h 1494"/>
                <a:gd name="T58" fmla="*/ 15120938 w 1136"/>
                <a:gd name="T59" fmla="*/ 2147483646 h 1494"/>
                <a:gd name="T60" fmla="*/ 277217188 w 1136"/>
                <a:gd name="T61" fmla="*/ 2147483646 h 1494"/>
                <a:gd name="T62" fmla="*/ 549394063 w 1136"/>
                <a:gd name="T63" fmla="*/ 2147483646 h 1494"/>
                <a:gd name="T64" fmla="*/ 735885625 w 1136"/>
                <a:gd name="T65" fmla="*/ 2147483646 h 1494"/>
                <a:gd name="T66" fmla="*/ 1058465625 w 1136"/>
                <a:gd name="T67" fmla="*/ 2147483646 h 1494"/>
                <a:gd name="T68" fmla="*/ 1365924688 w 1136"/>
                <a:gd name="T69" fmla="*/ 2147483646 h 1494"/>
                <a:gd name="T70" fmla="*/ 1557456563 w 1136"/>
                <a:gd name="T71" fmla="*/ 2147483646 h 1494"/>
                <a:gd name="T72" fmla="*/ 1829633438 w 1136"/>
                <a:gd name="T73" fmla="*/ 2147483646 h 1494"/>
                <a:gd name="T74" fmla="*/ 2076608750 w 1136"/>
                <a:gd name="T75" fmla="*/ 2147483646 h 1494"/>
                <a:gd name="T76" fmla="*/ 2147483646 w 1136"/>
                <a:gd name="T77" fmla="*/ 2147483646 h 1494"/>
                <a:gd name="T78" fmla="*/ 2147483646 w 1136"/>
                <a:gd name="T79" fmla="*/ 2147483646 h 1494"/>
                <a:gd name="T80" fmla="*/ 2147483646 w 1136"/>
                <a:gd name="T81" fmla="*/ 2147483646 h 1494"/>
                <a:gd name="T82" fmla="*/ 2147483646 w 1136"/>
                <a:gd name="T83" fmla="*/ 2147483646 h 1494"/>
                <a:gd name="T84" fmla="*/ 2147483646 w 1136"/>
                <a:gd name="T85" fmla="*/ 2147483646 h 1494"/>
                <a:gd name="T86" fmla="*/ 2147483646 w 1136"/>
                <a:gd name="T87" fmla="*/ 1854835000 h 1494"/>
                <a:gd name="T88" fmla="*/ 2147483646 w 1136"/>
                <a:gd name="T89" fmla="*/ 1638101563 h 1494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</a:gdLst>
              <a:ahLst/>
              <a:cxnLst>
                <a:cxn ang="T90">
                  <a:pos x="T0" y="T1"/>
                </a:cxn>
                <a:cxn ang="T91">
                  <a:pos x="T2" y="T3"/>
                </a:cxn>
                <a:cxn ang="T92">
                  <a:pos x="T4" y="T5"/>
                </a:cxn>
                <a:cxn ang="T93">
                  <a:pos x="T6" y="T7"/>
                </a:cxn>
                <a:cxn ang="T94">
                  <a:pos x="T8" y="T9"/>
                </a:cxn>
                <a:cxn ang="T95">
                  <a:pos x="T10" y="T11"/>
                </a:cxn>
                <a:cxn ang="T96">
                  <a:pos x="T12" y="T13"/>
                </a:cxn>
                <a:cxn ang="T97">
                  <a:pos x="T14" y="T15"/>
                </a:cxn>
                <a:cxn ang="T98">
                  <a:pos x="T16" y="T17"/>
                </a:cxn>
                <a:cxn ang="T99">
                  <a:pos x="T18" y="T19"/>
                </a:cxn>
                <a:cxn ang="T100">
                  <a:pos x="T20" y="T21"/>
                </a:cxn>
                <a:cxn ang="T101">
                  <a:pos x="T22" y="T23"/>
                </a:cxn>
                <a:cxn ang="T102">
                  <a:pos x="T24" y="T25"/>
                </a:cxn>
                <a:cxn ang="T103">
                  <a:pos x="T26" y="T27"/>
                </a:cxn>
                <a:cxn ang="T104">
                  <a:pos x="T28" y="T29"/>
                </a:cxn>
                <a:cxn ang="T105">
                  <a:pos x="T30" y="T31"/>
                </a:cxn>
                <a:cxn ang="T106">
                  <a:pos x="T32" y="T33"/>
                </a:cxn>
                <a:cxn ang="T107">
                  <a:pos x="T34" y="T35"/>
                </a:cxn>
                <a:cxn ang="T108">
                  <a:pos x="T36" y="T37"/>
                </a:cxn>
                <a:cxn ang="T109">
                  <a:pos x="T38" y="T39"/>
                </a:cxn>
                <a:cxn ang="T110">
                  <a:pos x="T40" y="T41"/>
                </a:cxn>
                <a:cxn ang="T111">
                  <a:pos x="T42" y="T43"/>
                </a:cxn>
                <a:cxn ang="T112">
                  <a:pos x="T44" y="T45"/>
                </a:cxn>
                <a:cxn ang="T113">
                  <a:pos x="T46" y="T47"/>
                </a:cxn>
                <a:cxn ang="T114">
                  <a:pos x="T48" y="T49"/>
                </a:cxn>
                <a:cxn ang="T115">
                  <a:pos x="T50" y="T51"/>
                </a:cxn>
                <a:cxn ang="T116">
                  <a:pos x="T52" y="T53"/>
                </a:cxn>
                <a:cxn ang="T117">
                  <a:pos x="T54" y="T55"/>
                </a:cxn>
                <a:cxn ang="T118">
                  <a:pos x="T56" y="T57"/>
                </a:cxn>
                <a:cxn ang="T119">
                  <a:pos x="T58" y="T59"/>
                </a:cxn>
                <a:cxn ang="T120">
                  <a:pos x="T60" y="T61"/>
                </a:cxn>
                <a:cxn ang="T121">
                  <a:pos x="T62" y="T63"/>
                </a:cxn>
                <a:cxn ang="T122">
                  <a:pos x="T64" y="T65"/>
                </a:cxn>
                <a:cxn ang="T123">
                  <a:pos x="T66" y="T67"/>
                </a:cxn>
                <a:cxn ang="T124">
                  <a:pos x="T68" y="T69"/>
                </a:cxn>
                <a:cxn ang="T125">
                  <a:pos x="T70" y="T71"/>
                </a:cxn>
                <a:cxn ang="T126">
                  <a:pos x="T72" y="T73"/>
                </a:cxn>
                <a:cxn ang="T127">
                  <a:pos x="T74" y="T75"/>
                </a:cxn>
                <a:cxn ang="T128">
                  <a:pos x="T76" y="T77"/>
                </a:cxn>
                <a:cxn ang="T129">
                  <a:pos x="T78" y="T79"/>
                </a:cxn>
                <a:cxn ang="T130">
                  <a:pos x="T80" y="T81"/>
                </a:cxn>
                <a:cxn ang="T131">
                  <a:pos x="T82" y="T83"/>
                </a:cxn>
                <a:cxn ang="T132">
                  <a:pos x="T84" y="T85"/>
                </a:cxn>
                <a:cxn ang="T133">
                  <a:pos x="T86" y="T87"/>
                </a:cxn>
                <a:cxn ang="T134">
                  <a:pos x="T88" y="T89"/>
                </a:cxn>
              </a:cxnLst>
              <a:rect l="0" t="0" r="r" b="b"/>
              <a:pathLst>
                <a:path w="1136" h="1494">
                  <a:moveTo>
                    <a:pt x="1128" y="650"/>
                  </a:moveTo>
                  <a:lnTo>
                    <a:pt x="1128" y="650"/>
                  </a:lnTo>
                  <a:lnTo>
                    <a:pt x="1128" y="606"/>
                  </a:lnTo>
                  <a:lnTo>
                    <a:pt x="1124" y="564"/>
                  </a:lnTo>
                  <a:lnTo>
                    <a:pt x="1120" y="522"/>
                  </a:lnTo>
                  <a:lnTo>
                    <a:pt x="1112" y="482"/>
                  </a:lnTo>
                  <a:lnTo>
                    <a:pt x="1102" y="440"/>
                  </a:lnTo>
                  <a:lnTo>
                    <a:pt x="1092" y="400"/>
                  </a:lnTo>
                  <a:lnTo>
                    <a:pt x="1078" y="362"/>
                  </a:lnTo>
                  <a:lnTo>
                    <a:pt x="1064" y="324"/>
                  </a:lnTo>
                  <a:lnTo>
                    <a:pt x="1046" y="288"/>
                  </a:lnTo>
                  <a:lnTo>
                    <a:pt x="1028" y="252"/>
                  </a:lnTo>
                  <a:lnTo>
                    <a:pt x="1008" y="216"/>
                  </a:lnTo>
                  <a:lnTo>
                    <a:pt x="986" y="182"/>
                  </a:lnTo>
                  <a:lnTo>
                    <a:pt x="962" y="150"/>
                  </a:lnTo>
                  <a:lnTo>
                    <a:pt x="938" y="118"/>
                  </a:lnTo>
                  <a:lnTo>
                    <a:pt x="912" y="88"/>
                  </a:lnTo>
                  <a:lnTo>
                    <a:pt x="884" y="58"/>
                  </a:lnTo>
                  <a:lnTo>
                    <a:pt x="856" y="32"/>
                  </a:lnTo>
                  <a:lnTo>
                    <a:pt x="828" y="8"/>
                  </a:lnTo>
                  <a:lnTo>
                    <a:pt x="832" y="0"/>
                  </a:lnTo>
                  <a:lnTo>
                    <a:pt x="862" y="26"/>
                  </a:lnTo>
                  <a:lnTo>
                    <a:pt x="890" y="52"/>
                  </a:lnTo>
                  <a:lnTo>
                    <a:pt x="918" y="82"/>
                  </a:lnTo>
                  <a:lnTo>
                    <a:pt x="944" y="112"/>
                  </a:lnTo>
                  <a:lnTo>
                    <a:pt x="970" y="144"/>
                  </a:lnTo>
                  <a:lnTo>
                    <a:pt x="992" y="178"/>
                  </a:lnTo>
                  <a:lnTo>
                    <a:pt x="1014" y="212"/>
                  </a:lnTo>
                  <a:lnTo>
                    <a:pt x="1034" y="248"/>
                  </a:lnTo>
                  <a:lnTo>
                    <a:pt x="1054" y="284"/>
                  </a:lnTo>
                  <a:lnTo>
                    <a:pt x="1070" y="322"/>
                  </a:lnTo>
                  <a:lnTo>
                    <a:pt x="1086" y="360"/>
                  </a:lnTo>
                  <a:lnTo>
                    <a:pt x="1098" y="398"/>
                  </a:lnTo>
                  <a:lnTo>
                    <a:pt x="1110" y="438"/>
                  </a:lnTo>
                  <a:lnTo>
                    <a:pt x="1120" y="480"/>
                  </a:lnTo>
                  <a:lnTo>
                    <a:pt x="1128" y="522"/>
                  </a:lnTo>
                  <a:lnTo>
                    <a:pt x="1132" y="564"/>
                  </a:lnTo>
                  <a:lnTo>
                    <a:pt x="1136" y="606"/>
                  </a:lnTo>
                  <a:lnTo>
                    <a:pt x="1136" y="650"/>
                  </a:lnTo>
                  <a:lnTo>
                    <a:pt x="1136" y="694"/>
                  </a:lnTo>
                  <a:lnTo>
                    <a:pt x="1132" y="736"/>
                  </a:lnTo>
                  <a:lnTo>
                    <a:pt x="1128" y="778"/>
                  </a:lnTo>
                  <a:lnTo>
                    <a:pt x="1120" y="820"/>
                  </a:lnTo>
                  <a:lnTo>
                    <a:pt x="1110" y="860"/>
                  </a:lnTo>
                  <a:lnTo>
                    <a:pt x="1098" y="900"/>
                  </a:lnTo>
                  <a:lnTo>
                    <a:pt x="1086" y="940"/>
                  </a:lnTo>
                  <a:lnTo>
                    <a:pt x="1070" y="978"/>
                  </a:lnTo>
                  <a:lnTo>
                    <a:pt x="1054" y="1016"/>
                  </a:lnTo>
                  <a:lnTo>
                    <a:pt x="1034" y="1052"/>
                  </a:lnTo>
                  <a:lnTo>
                    <a:pt x="1014" y="1088"/>
                  </a:lnTo>
                  <a:lnTo>
                    <a:pt x="992" y="1122"/>
                  </a:lnTo>
                  <a:lnTo>
                    <a:pt x="970" y="1154"/>
                  </a:lnTo>
                  <a:lnTo>
                    <a:pt x="944" y="1186"/>
                  </a:lnTo>
                  <a:lnTo>
                    <a:pt x="918" y="1218"/>
                  </a:lnTo>
                  <a:lnTo>
                    <a:pt x="890" y="1246"/>
                  </a:lnTo>
                  <a:lnTo>
                    <a:pt x="860" y="1274"/>
                  </a:lnTo>
                  <a:lnTo>
                    <a:pt x="830" y="1300"/>
                  </a:lnTo>
                  <a:lnTo>
                    <a:pt x="798" y="1326"/>
                  </a:lnTo>
                  <a:lnTo>
                    <a:pt x="764" y="1350"/>
                  </a:lnTo>
                  <a:lnTo>
                    <a:pt x="730" y="1372"/>
                  </a:lnTo>
                  <a:lnTo>
                    <a:pt x="696" y="1392"/>
                  </a:lnTo>
                  <a:lnTo>
                    <a:pt x="658" y="1410"/>
                  </a:lnTo>
                  <a:lnTo>
                    <a:pt x="622" y="1428"/>
                  </a:lnTo>
                  <a:lnTo>
                    <a:pt x="584" y="1442"/>
                  </a:lnTo>
                  <a:lnTo>
                    <a:pt x="544" y="1456"/>
                  </a:lnTo>
                  <a:lnTo>
                    <a:pt x="504" y="1468"/>
                  </a:lnTo>
                  <a:lnTo>
                    <a:pt x="462" y="1476"/>
                  </a:lnTo>
                  <a:lnTo>
                    <a:pt x="422" y="1484"/>
                  </a:lnTo>
                  <a:lnTo>
                    <a:pt x="380" y="1490"/>
                  </a:lnTo>
                  <a:lnTo>
                    <a:pt x="336" y="1492"/>
                  </a:lnTo>
                  <a:lnTo>
                    <a:pt x="292" y="1494"/>
                  </a:lnTo>
                  <a:lnTo>
                    <a:pt x="254" y="1492"/>
                  </a:lnTo>
                  <a:lnTo>
                    <a:pt x="216" y="1490"/>
                  </a:lnTo>
                  <a:lnTo>
                    <a:pt x="180" y="1486"/>
                  </a:lnTo>
                  <a:lnTo>
                    <a:pt x="142" y="1480"/>
                  </a:lnTo>
                  <a:lnTo>
                    <a:pt x="106" y="1472"/>
                  </a:lnTo>
                  <a:lnTo>
                    <a:pt x="70" y="1464"/>
                  </a:lnTo>
                  <a:lnTo>
                    <a:pt x="36" y="1454"/>
                  </a:lnTo>
                  <a:lnTo>
                    <a:pt x="0" y="1442"/>
                  </a:lnTo>
                  <a:lnTo>
                    <a:pt x="6" y="1436"/>
                  </a:lnTo>
                  <a:lnTo>
                    <a:pt x="40" y="1446"/>
                  </a:lnTo>
                  <a:lnTo>
                    <a:pt x="74" y="1456"/>
                  </a:lnTo>
                  <a:lnTo>
                    <a:pt x="110" y="1466"/>
                  </a:lnTo>
                  <a:lnTo>
                    <a:pt x="146" y="1472"/>
                  </a:lnTo>
                  <a:lnTo>
                    <a:pt x="182" y="1478"/>
                  </a:lnTo>
                  <a:lnTo>
                    <a:pt x="218" y="1482"/>
                  </a:lnTo>
                  <a:lnTo>
                    <a:pt x="256" y="1484"/>
                  </a:lnTo>
                  <a:lnTo>
                    <a:pt x="292" y="1486"/>
                  </a:lnTo>
                  <a:lnTo>
                    <a:pt x="336" y="1484"/>
                  </a:lnTo>
                  <a:lnTo>
                    <a:pt x="378" y="1482"/>
                  </a:lnTo>
                  <a:lnTo>
                    <a:pt x="420" y="1476"/>
                  </a:lnTo>
                  <a:lnTo>
                    <a:pt x="462" y="1468"/>
                  </a:lnTo>
                  <a:lnTo>
                    <a:pt x="502" y="1460"/>
                  </a:lnTo>
                  <a:lnTo>
                    <a:pt x="542" y="1448"/>
                  </a:lnTo>
                  <a:lnTo>
                    <a:pt x="580" y="1434"/>
                  </a:lnTo>
                  <a:lnTo>
                    <a:pt x="618" y="1420"/>
                  </a:lnTo>
                  <a:lnTo>
                    <a:pt x="656" y="1404"/>
                  </a:lnTo>
                  <a:lnTo>
                    <a:pt x="692" y="1384"/>
                  </a:lnTo>
                  <a:lnTo>
                    <a:pt x="726" y="1364"/>
                  </a:lnTo>
                  <a:lnTo>
                    <a:pt x="760" y="1342"/>
                  </a:lnTo>
                  <a:lnTo>
                    <a:pt x="794" y="1320"/>
                  </a:lnTo>
                  <a:lnTo>
                    <a:pt x="824" y="1294"/>
                  </a:lnTo>
                  <a:lnTo>
                    <a:pt x="854" y="1268"/>
                  </a:lnTo>
                  <a:lnTo>
                    <a:pt x="884" y="1240"/>
                  </a:lnTo>
                  <a:lnTo>
                    <a:pt x="912" y="1212"/>
                  </a:lnTo>
                  <a:lnTo>
                    <a:pt x="938" y="1182"/>
                  </a:lnTo>
                  <a:lnTo>
                    <a:pt x="962" y="1150"/>
                  </a:lnTo>
                  <a:lnTo>
                    <a:pt x="986" y="1118"/>
                  </a:lnTo>
                  <a:lnTo>
                    <a:pt x="1008" y="1084"/>
                  </a:lnTo>
                  <a:lnTo>
                    <a:pt x="1028" y="1048"/>
                  </a:lnTo>
                  <a:lnTo>
                    <a:pt x="1046" y="1012"/>
                  </a:lnTo>
                  <a:lnTo>
                    <a:pt x="1064" y="974"/>
                  </a:lnTo>
                  <a:lnTo>
                    <a:pt x="1078" y="938"/>
                  </a:lnTo>
                  <a:lnTo>
                    <a:pt x="1092" y="898"/>
                  </a:lnTo>
                  <a:lnTo>
                    <a:pt x="1102" y="858"/>
                  </a:lnTo>
                  <a:lnTo>
                    <a:pt x="1112" y="818"/>
                  </a:lnTo>
                  <a:lnTo>
                    <a:pt x="1120" y="776"/>
                  </a:lnTo>
                  <a:lnTo>
                    <a:pt x="1124" y="736"/>
                  </a:lnTo>
                  <a:lnTo>
                    <a:pt x="1128" y="692"/>
                  </a:lnTo>
                  <a:lnTo>
                    <a:pt x="1128" y="65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6" name="Freeform 275"/>
            <p:cNvSpPr>
              <a:spLocks/>
            </p:cNvSpPr>
            <p:nvPr/>
          </p:nvSpPr>
          <p:spPr bwMode="auto">
            <a:xfrm>
              <a:off x="5103813" y="3284538"/>
              <a:ext cx="1695450" cy="2244725"/>
            </a:xfrm>
            <a:custGeom>
              <a:avLst/>
              <a:gdLst>
                <a:gd name="T0" fmla="*/ 2147483646 w 1068"/>
                <a:gd name="T1" fmla="*/ 1431448750 h 1414"/>
                <a:gd name="T2" fmla="*/ 2147483646 w 1068"/>
                <a:gd name="T3" fmla="*/ 1134070313 h 1414"/>
                <a:gd name="T4" fmla="*/ 2147483646 w 1068"/>
                <a:gd name="T5" fmla="*/ 846772500 h 1414"/>
                <a:gd name="T6" fmla="*/ 2147483646 w 1068"/>
                <a:gd name="T7" fmla="*/ 665321250 h 1414"/>
                <a:gd name="T8" fmla="*/ 2147483646 w 1068"/>
                <a:gd name="T9" fmla="*/ 413305625 h 1414"/>
                <a:gd name="T10" fmla="*/ 2147483646 w 1068"/>
                <a:gd name="T11" fmla="*/ 186491563 h 1414"/>
                <a:gd name="T12" fmla="*/ 1980842813 w 1068"/>
                <a:gd name="T13" fmla="*/ 20161250 h 1414"/>
                <a:gd name="T14" fmla="*/ 1985883125 w 1068"/>
                <a:gd name="T15" fmla="*/ 0 h 1414"/>
                <a:gd name="T16" fmla="*/ 2147483646 w 1068"/>
                <a:gd name="T17" fmla="*/ 171370625 h 1414"/>
                <a:gd name="T18" fmla="*/ 2147483646 w 1068"/>
                <a:gd name="T19" fmla="*/ 403225000 h 1414"/>
                <a:gd name="T20" fmla="*/ 2147483646 w 1068"/>
                <a:gd name="T21" fmla="*/ 660280938 h 1414"/>
                <a:gd name="T22" fmla="*/ 2147483646 w 1068"/>
                <a:gd name="T23" fmla="*/ 932457813 h 1414"/>
                <a:gd name="T24" fmla="*/ 2147483646 w 1068"/>
                <a:gd name="T25" fmla="*/ 1229836250 h 1414"/>
                <a:gd name="T26" fmla="*/ 2147483646 w 1068"/>
                <a:gd name="T27" fmla="*/ 1537295313 h 1414"/>
                <a:gd name="T28" fmla="*/ 2147483646 w 1068"/>
                <a:gd name="T29" fmla="*/ 1743948125 h 1414"/>
                <a:gd name="T30" fmla="*/ 2147483646 w 1068"/>
                <a:gd name="T31" fmla="*/ 2041326563 h 1414"/>
                <a:gd name="T32" fmla="*/ 2147483646 w 1068"/>
                <a:gd name="T33" fmla="*/ 2147483646 h 1414"/>
                <a:gd name="T34" fmla="*/ 2147483646 w 1068"/>
                <a:gd name="T35" fmla="*/ 2147483646 h 1414"/>
                <a:gd name="T36" fmla="*/ 2147483646 w 1068"/>
                <a:gd name="T37" fmla="*/ 2147483646 h 1414"/>
                <a:gd name="T38" fmla="*/ 2101810313 w 1068"/>
                <a:gd name="T39" fmla="*/ 2147483646 h 1414"/>
                <a:gd name="T40" fmla="*/ 1880036563 w 1068"/>
                <a:gd name="T41" fmla="*/ 2147483646 h 1414"/>
                <a:gd name="T42" fmla="*/ 1633061250 w 1068"/>
                <a:gd name="T43" fmla="*/ 2147483646 h 1414"/>
                <a:gd name="T44" fmla="*/ 1365924688 w 1068"/>
                <a:gd name="T45" fmla="*/ 2147483646 h 1414"/>
                <a:gd name="T46" fmla="*/ 1073586563 w 1068"/>
                <a:gd name="T47" fmla="*/ 2147483646 h 1414"/>
                <a:gd name="T48" fmla="*/ 771167813 w 1068"/>
                <a:gd name="T49" fmla="*/ 2147483646 h 1414"/>
                <a:gd name="T50" fmla="*/ 579635938 w 1068"/>
                <a:gd name="T51" fmla="*/ 2147483646 h 1414"/>
                <a:gd name="T52" fmla="*/ 322580000 w 1068"/>
                <a:gd name="T53" fmla="*/ 2147483646 h 1414"/>
                <a:gd name="T54" fmla="*/ 80645000 w 1068"/>
                <a:gd name="T55" fmla="*/ 2147483646 h 1414"/>
                <a:gd name="T56" fmla="*/ 15120938 w 1068"/>
                <a:gd name="T57" fmla="*/ 2147483646 h 1414"/>
                <a:gd name="T58" fmla="*/ 171370625 w 1068"/>
                <a:gd name="T59" fmla="*/ 2147483646 h 1414"/>
                <a:gd name="T60" fmla="*/ 413305625 w 1068"/>
                <a:gd name="T61" fmla="*/ 2147483646 h 1414"/>
                <a:gd name="T62" fmla="*/ 665321250 w 1068"/>
                <a:gd name="T63" fmla="*/ 2147483646 h 1414"/>
                <a:gd name="T64" fmla="*/ 871974063 w 1068"/>
                <a:gd name="T65" fmla="*/ 2147483646 h 1414"/>
                <a:gd name="T66" fmla="*/ 1169352500 w 1068"/>
                <a:gd name="T67" fmla="*/ 2147483646 h 1414"/>
                <a:gd name="T68" fmla="*/ 1446569688 w 1068"/>
                <a:gd name="T69" fmla="*/ 2147483646 h 1414"/>
                <a:gd name="T70" fmla="*/ 1622980625 w 1068"/>
                <a:gd name="T71" fmla="*/ 2147483646 h 1414"/>
                <a:gd name="T72" fmla="*/ 1869955938 w 1068"/>
                <a:gd name="T73" fmla="*/ 2147483646 h 1414"/>
                <a:gd name="T74" fmla="*/ 2086689375 w 1068"/>
                <a:gd name="T75" fmla="*/ 2147483646 h 1414"/>
                <a:gd name="T76" fmla="*/ 2147483646 w 1068"/>
                <a:gd name="T77" fmla="*/ 2147483646 h 1414"/>
                <a:gd name="T78" fmla="*/ 2147483646 w 1068"/>
                <a:gd name="T79" fmla="*/ 2147483646 h 1414"/>
                <a:gd name="T80" fmla="*/ 2147483646 w 1068"/>
                <a:gd name="T81" fmla="*/ 2147483646 h 1414"/>
                <a:gd name="T82" fmla="*/ 2147483646 w 1068"/>
                <a:gd name="T83" fmla="*/ 2132052188 h 1414"/>
                <a:gd name="T84" fmla="*/ 2147483646 w 1068"/>
                <a:gd name="T85" fmla="*/ 1839714063 h 1414"/>
                <a:gd name="T86" fmla="*/ 2147483646 w 1068"/>
                <a:gd name="T87" fmla="*/ 1537295313 h 141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0" t="0" r="r" b="b"/>
              <a:pathLst>
                <a:path w="1068" h="1414">
                  <a:moveTo>
                    <a:pt x="1060" y="610"/>
                  </a:moveTo>
                  <a:lnTo>
                    <a:pt x="1060" y="610"/>
                  </a:lnTo>
                  <a:lnTo>
                    <a:pt x="1060" y="568"/>
                  </a:lnTo>
                  <a:lnTo>
                    <a:pt x="1056" y="528"/>
                  </a:lnTo>
                  <a:lnTo>
                    <a:pt x="1052" y="488"/>
                  </a:lnTo>
                  <a:lnTo>
                    <a:pt x="1044" y="450"/>
                  </a:lnTo>
                  <a:lnTo>
                    <a:pt x="1036" y="410"/>
                  </a:lnTo>
                  <a:lnTo>
                    <a:pt x="1024" y="372"/>
                  </a:lnTo>
                  <a:lnTo>
                    <a:pt x="1012" y="336"/>
                  </a:lnTo>
                  <a:lnTo>
                    <a:pt x="998" y="300"/>
                  </a:lnTo>
                  <a:lnTo>
                    <a:pt x="982" y="264"/>
                  </a:lnTo>
                  <a:lnTo>
                    <a:pt x="964" y="230"/>
                  </a:lnTo>
                  <a:lnTo>
                    <a:pt x="946" y="196"/>
                  </a:lnTo>
                  <a:lnTo>
                    <a:pt x="924" y="164"/>
                  </a:lnTo>
                  <a:lnTo>
                    <a:pt x="902" y="134"/>
                  </a:lnTo>
                  <a:lnTo>
                    <a:pt x="878" y="104"/>
                  </a:lnTo>
                  <a:lnTo>
                    <a:pt x="854" y="74"/>
                  </a:lnTo>
                  <a:lnTo>
                    <a:pt x="828" y="46"/>
                  </a:lnTo>
                  <a:lnTo>
                    <a:pt x="786" y="8"/>
                  </a:lnTo>
                  <a:lnTo>
                    <a:pt x="788" y="0"/>
                  </a:lnTo>
                  <a:lnTo>
                    <a:pt x="834" y="42"/>
                  </a:lnTo>
                  <a:lnTo>
                    <a:pt x="860" y="68"/>
                  </a:lnTo>
                  <a:lnTo>
                    <a:pt x="886" y="98"/>
                  </a:lnTo>
                  <a:lnTo>
                    <a:pt x="910" y="128"/>
                  </a:lnTo>
                  <a:lnTo>
                    <a:pt x="932" y="160"/>
                  </a:lnTo>
                  <a:lnTo>
                    <a:pt x="952" y="192"/>
                  </a:lnTo>
                  <a:lnTo>
                    <a:pt x="972" y="226"/>
                  </a:lnTo>
                  <a:lnTo>
                    <a:pt x="990" y="262"/>
                  </a:lnTo>
                  <a:lnTo>
                    <a:pt x="1006" y="296"/>
                  </a:lnTo>
                  <a:lnTo>
                    <a:pt x="1020" y="334"/>
                  </a:lnTo>
                  <a:lnTo>
                    <a:pt x="1032" y="370"/>
                  </a:lnTo>
                  <a:lnTo>
                    <a:pt x="1044" y="408"/>
                  </a:lnTo>
                  <a:lnTo>
                    <a:pt x="1052" y="448"/>
                  </a:lnTo>
                  <a:lnTo>
                    <a:pt x="1060" y="488"/>
                  </a:lnTo>
                  <a:lnTo>
                    <a:pt x="1064" y="528"/>
                  </a:lnTo>
                  <a:lnTo>
                    <a:pt x="1068" y="568"/>
                  </a:lnTo>
                  <a:lnTo>
                    <a:pt x="1068" y="610"/>
                  </a:lnTo>
                  <a:lnTo>
                    <a:pt x="1068" y="650"/>
                  </a:lnTo>
                  <a:lnTo>
                    <a:pt x="1064" y="692"/>
                  </a:lnTo>
                  <a:lnTo>
                    <a:pt x="1060" y="732"/>
                  </a:lnTo>
                  <a:lnTo>
                    <a:pt x="1052" y="772"/>
                  </a:lnTo>
                  <a:lnTo>
                    <a:pt x="1044" y="810"/>
                  </a:lnTo>
                  <a:lnTo>
                    <a:pt x="1032" y="848"/>
                  </a:lnTo>
                  <a:lnTo>
                    <a:pt x="1020" y="886"/>
                  </a:lnTo>
                  <a:lnTo>
                    <a:pt x="1006" y="922"/>
                  </a:lnTo>
                  <a:lnTo>
                    <a:pt x="990" y="958"/>
                  </a:lnTo>
                  <a:lnTo>
                    <a:pt x="972" y="992"/>
                  </a:lnTo>
                  <a:lnTo>
                    <a:pt x="952" y="1026"/>
                  </a:lnTo>
                  <a:lnTo>
                    <a:pt x="932" y="1060"/>
                  </a:lnTo>
                  <a:lnTo>
                    <a:pt x="910" y="1090"/>
                  </a:lnTo>
                  <a:lnTo>
                    <a:pt x="886" y="1122"/>
                  </a:lnTo>
                  <a:lnTo>
                    <a:pt x="860" y="1150"/>
                  </a:lnTo>
                  <a:lnTo>
                    <a:pt x="834" y="1178"/>
                  </a:lnTo>
                  <a:lnTo>
                    <a:pt x="806" y="1204"/>
                  </a:lnTo>
                  <a:lnTo>
                    <a:pt x="776" y="1230"/>
                  </a:lnTo>
                  <a:lnTo>
                    <a:pt x="746" y="1254"/>
                  </a:lnTo>
                  <a:lnTo>
                    <a:pt x="714" y="1276"/>
                  </a:lnTo>
                  <a:lnTo>
                    <a:pt x="682" y="1298"/>
                  </a:lnTo>
                  <a:lnTo>
                    <a:pt x="648" y="1316"/>
                  </a:lnTo>
                  <a:lnTo>
                    <a:pt x="614" y="1334"/>
                  </a:lnTo>
                  <a:lnTo>
                    <a:pt x="578" y="1350"/>
                  </a:lnTo>
                  <a:lnTo>
                    <a:pt x="542" y="1364"/>
                  </a:lnTo>
                  <a:lnTo>
                    <a:pt x="504" y="1378"/>
                  </a:lnTo>
                  <a:lnTo>
                    <a:pt x="466" y="1388"/>
                  </a:lnTo>
                  <a:lnTo>
                    <a:pt x="426" y="1398"/>
                  </a:lnTo>
                  <a:lnTo>
                    <a:pt x="388" y="1404"/>
                  </a:lnTo>
                  <a:lnTo>
                    <a:pt x="346" y="1410"/>
                  </a:lnTo>
                  <a:lnTo>
                    <a:pt x="306" y="1412"/>
                  </a:lnTo>
                  <a:lnTo>
                    <a:pt x="264" y="1414"/>
                  </a:lnTo>
                  <a:lnTo>
                    <a:pt x="230" y="1412"/>
                  </a:lnTo>
                  <a:lnTo>
                    <a:pt x="196" y="1410"/>
                  </a:lnTo>
                  <a:lnTo>
                    <a:pt x="162" y="1408"/>
                  </a:lnTo>
                  <a:lnTo>
                    <a:pt x="128" y="1402"/>
                  </a:lnTo>
                  <a:lnTo>
                    <a:pt x="96" y="1396"/>
                  </a:lnTo>
                  <a:lnTo>
                    <a:pt x="64" y="1388"/>
                  </a:lnTo>
                  <a:lnTo>
                    <a:pt x="32" y="1380"/>
                  </a:lnTo>
                  <a:lnTo>
                    <a:pt x="0" y="1370"/>
                  </a:lnTo>
                  <a:lnTo>
                    <a:pt x="6" y="1362"/>
                  </a:lnTo>
                  <a:lnTo>
                    <a:pt x="36" y="1372"/>
                  </a:lnTo>
                  <a:lnTo>
                    <a:pt x="68" y="1382"/>
                  </a:lnTo>
                  <a:lnTo>
                    <a:pt x="100" y="1388"/>
                  </a:lnTo>
                  <a:lnTo>
                    <a:pt x="132" y="1394"/>
                  </a:lnTo>
                  <a:lnTo>
                    <a:pt x="164" y="1400"/>
                  </a:lnTo>
                  <a:lnTo>
                    <a:pt x="198" y="1402"/>
                  </a:lnTo>
                  <a:lnTo>
                    <a:pt x="230" y="1404"/>
                  </a:lnTo>
                  <a:lnTo>
                    <a:pt x="264" y="1406"/>
                  </a:lnTo>
                  <a:lnTo>
                    <a:pt x="306" y="1404"/>
                  </a:lnTo>
                  <a:lnTo>
                    <a:pt x="346" y="1402"/>
                  </a:lnTo>
                  <a:lnTo>
                    <a:pt x="386" y="1396"/>
                  </a:lnTo>
                  <a:lnTo>
                    <a:pt x="426" y="1390"/>
                  </a:lnTo>
                  <a:lnTo>
                    <a:pt x="464" y="1380"/>
                  </a:lnTo>
                  <a:lnTo>
                    <a:pt x="502" y="1370"/>
                  </a:lnTo>
                  <a:lnTo>
                    <a:pt x="538" y="1358"/>
                  </a:lnTo>
                  <a:lnTo>
                    <a:pt x="574" y="1344"/>
                  </a:lnTo>
                  <a:lnTo>
                    <a:pt x="610" y="1328"/>
                  </a:lnTo>
                  <a:lnTo>
                    <a:pt x="644" y="1310"/>
                  </a:lnTo>
                  <a:lnTo>
                    <a:pt x="678" y="1290"/>
                  </a:lnTo>
                  <a:lnTo>
                    <a:pt x="710" y="1270"/>
                  </a:lnTo>
                  <a:lnTo>
                    <a:pt x="742" y="1248"/>
                  </a:lnTo>
                  <a:lnTo>
                    <a:pt x="772" y="1224"/>
                  </a:lnTo>
                  <a:lnTo>
                    <a:pt x="800" y="1198"/>
                  </a:lnTo>
                  <a:lnTo>
                    <a:pt x="828" y="1172"/>
                  </a:lnTo>
                  <a:lnTo>
                    <a:pt x="854" y="1144"/>
                  </a:lnTo>
                  <a:lnTo>
                    <a:pt x="878" y="1116"/>
                  </a:lnTo>
                  <a:lnTo>
                    <a:pt x="902" y="1086"/>
                  </a:lnTo>
                  <a:lnTo>
                    <a:pt x="924" y="1054"/>
                  </a:lnTo>
                  <a:lnTo>
                    <a:pt x="946" y="1022"/>
                  </a:lnTo>
                  <a:lnTo>
                    <a:pt x="964" y="990"/>
                  </a:lnTo>
                  <a:lnTo>
                    <a:pt x="982" y="954"/>
                  </a:lnTo>
                  <a:lnTo>
                    <a:pt x="998" y="920"/>
                  </a:lnTo>
                  <a:lnTo>
                    <a:pt x="1012" y="884"/>
                  </a:lnTo>
                  <a:lnTo>
                    <a:pt x="1024" y="846"/>
                  </a:lnTo>
                  <a:lnTo>
                    <a:pt x="1036" y="808"/>
                  </a:lnTo>
                  <a:lnTo>
                    <a:pt x="1044" y="770"/>
                  </a:lnTo>
                  <a:lnTo>
                    <a:pt x="1052" y="730"/>
                  </a:lnTo>
                  <a:lnTo>
                    <a:pt x="1056" y="692"/>
                  </a:lnTo>
                  <a:lnTo>
                    <a:pt x="1060" y="650"/>
                  </a:lnTo>
                  <a:lnTo>
                    <a:pt x="1060" y="61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7" name="Freeform 276"/>
            <p:cNvSpPr>
              <a:spLocks/>
            </p:cNvSpPr>
            <p:nvPr/>
          </p:nvSpPr>
          <p:spPr bwMode="auto">
            <a:xfrm>
              <a:off x="5145088" y="3348038"/>
              <a:ext cx="1590675" cy="2117725"/>
            </a:xfrm>
            <a:custGeom>
              <a:avLst/>
              <a:gdLst>
                <a:gd name="T0" fmla="*/ 2147483646 w 1002"/>
                <a:gd name="T1" fmla="*/ 1335682813 h 1334"/>
                <a:gd name="T2" fmla="*/ 2147483646 w 1002"/>
                <a:gd name="T3" fmla="*/ 1053425313 h 1334"/>
                <a:gd name="T4" fmla="*/ 2147483646 w 1002"/>
                <a:gd name="T5" fmla="*/ 781248438 h 1334"/>
                <a:gd name="T6" fmla="*/ 2147483646 w 1002"/>
                <a:gd name="T7" fmla="*/ 609877813 h 1334"/>
                <a:gd name="T8" fmla="*/ 2147483646 w 1002"/>
                <a:gd name="T9" fmla="*/ 367942813 h 1334"/>
                <a:gd name="T10" fmla="*/ 2011084688 w 1002"/>
                <a:gd name="T11" fmla="*/ 156249688 h 1334"/>
                <a:gd name="T12" fmla="*/ 1874996250 w 1002"/>
                <a:gd name="T13" fmla="*/ 15120938 h 1334"/>
                <a:gd name="T14" fmla="*/ 1880036563 w 1002"/>
                <a:gd name="T15" fmla="*/ 0 h 1334"/>
                <a:gd name="T16" fmla="*/ 2026205625 w 1002"/>
                <a:gd name="T17" fmla="*/ 141128750 h 1334"/>
                <a:gd name="T18" fmla="*/ 2147483646 w 1002"/>
                <a:gd name="T19" fmla="*/ 357862188 h 1334"/>
                <a:gd name="T20" fmla="*/ 2147483646 w 1002"/>
                <a:gd name="T21" fmla="*/ 599797188 h 1334"/>
                <a:gd name="T22" fmla="*/ 2147483646 w 1002"/>
                <a:gd name="T23" fmla="*/ 861893438 h 1334"/>
                <a:gd name="T24" fmla="*/ 2147483646 w 1002"/>
                <a:gd name="T25" fmla="*/ 1144150938 h 1334"/>
                <a:gd name="T26" fmla="*/ 2147483646 w 1002"/>
                <a:gd name="T27" fmla="*/ 1436489063 h 1334"/>
                <a:gd name="T28" fmla="*/ 2147483646 w 1002"/>
                <a:gd name="T29" fmla="*/ 1633061250 h 1334"/>
                <a:gd name="T30" fmla="*/ 2147483646 w 1002"/>
                <a:gd name="T31" fmla="*/ 1915318750 h 1334"/>
                <a:gd name="T32" fmla="*/ 2147483646 w 1002"/>
                <a:gd name="T33" fmla="*/ 2147483646 h 1334"/>
                <a:gd name="T34" fmla="*/ 2147483646 w 1002"/>
                <a:gd name="T35" fmla="*/ 2147483646 h 1334"/>
                <a:gd name="T36" fmla="*/ 2086689375 w 1002"/>
                <a:gd name="T37" fmla="*/ 2147483646 h 1334"/>
                <a:gd name="T38" fmla="*/ 1960681563 w 1002"/>
                <a:gd name="T39" fmla="*/ 2147483646 h 1334"/>
                <a:gd name="T40" fmla="*/ 1754028750 w 1002"/>
                <a:gd name="T41" fmla="*/ 2147483646 h 1334"/>
                <a:gd name="T42" fmla="*/ 1517134063 w 1002"/>
                <a:gd name="T43" fmla="*/ 2147483646 h 1334"/>
                <a:gd name="T44" fmla="*/ 1265118438 w 1002"/>
                <a:gd name="T45" fmla="*/ 2147483646 h 1334"/>
                <a:gd name="T46" fmla="*/ 987901250 w 1002"/>
                <a:gd name="T47" fmla="*/ 2147483646 h 1334"/>
                <a:gd name="T48" fmla="*/ 700603438 w 1002"/>
                <a:gd name="T49" fmla="*/ 2147483646 h 1334"/>
                <a:gd name="T50" fmla="*/ 524192500 w 1002"/>
                <a:gd name="T51" fmla="*/ 2147483646 h 1334"/>
                <a:gd name="T52" fmla="*/ 292338125 w 1002"/>
                <a:gd name="T53" fmla="*/ 2147483646 h 1334"/>
                <a:gd name="T54" fmla="*/ 0 w 1002"/>
                <a:gd name="T55" fmla="*/ 2147483646 h 1334"/>
                <a:gd name="T56" fmla="*/ 15120938 w 1002"/>
                <a:gd name="T57" fmla="*/ 2147483646 h 1334"/>
                <a:gd name="T58" fmla="*/ 448587813 w 1002"/>
                <a:gd name="T59" fmla="*/ 2147483646 h 1334"/>
                <a:gd name="T60" fmla="*/ 599797188 w 1002"/>
                <a:gd name="T61" fmla="*/ 2147483646 h 1334"/>
                <a:gd name="T62" fmla="*/ 892135313 w 1002"/>
                <a:gd name="T63" fmla="*/ 2147483646 h 1334"/>
                <a:gd name="T64" fmla="*/ 1169352500 w 1002"/>
                <a:gd name="T65" fmla="*/ 2147483646 h 1334"/>
                <a:gd name="T66" fmla="*/ 1345763438 w 1002"/>
                <a:gd name="T67" fmla="*/ 2147483646 h 1334"/>
                <a:gd name="T68" fmla="*/ 1587698438 w 1002"/>
                <a:gd name="T69" fmla="*/ 2147483646 h 1334"/>
                <a:gd name="T70" fmla="*/ 1814512500 w 1002"/>
                <a:gd name="T71" fmla="*/ 2147483646 h 1334"/>
                <a:gd name="T72" fmla="*/ 1950600938 w 1002"/>
                <a:gd name="T73" fmla="*/ 2147483646 h 1334"/>
                <a:gd name="T74" fmla="*/ 2127011875 w 1002"/>
                <a:gd name="T75" fmla="*/ 2147483646 h 1334"/>
                <a:gd name="T76" fmla="*/ 2147483646 w 1002"/>
                <a:gd name="T77" fmla="*/ 2147483646 h 1334"/>
                <a:gd name="T78" fmla="*/ 2147483646 w 1002"/>
                <a:gd name="T79" fmla="*/ 2147483646 h 1334"/>
                <a:gd name="T80" fmla="*/ 2147483646 w 1002"/>
                <a:gd name="T81" fmla="*/ 1910278438 h 1334"/>
                <a:gd name="T82" fmla="*/ 2147483646 w 1002"/>
                <a:gd name="T83" fmla="*/ 1628020938 h 1334"/>
                <a:gd name="T84" fmla="*/ 2147483646 w 1002"/>
                <a:gd name="T85" fmla="*/ 1436489063 h 1334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0" t="0" r="r" b="b"/>
              <a:pathLst>
                <a:path w="1002" h="1334">
                  <a:moveTo>
                    <a:pt x="994" y="570"/>
                  </a:moveTo>
                  <a:lnTo>
                    <a:pt x="994" y="570"/>
                  </a:lnTo>
                  <a:lnTo>
                    <a:pt x="994" y="530"/>
                  </a:lnTo>
                  <a:lnTo>
                    <a:pt x="990" y="492"/>
                  </a:lnTo>
                  <a:lnTo>
                    <a:pt x="986" y="454"/>
                  </a:lnTo>
                  <a:lnTo>
                    <a:pt x="980" y="418"/>
                  </a:lnTo>
                  <a:lnTo>
                    <a:pt x="970" y="380"/>
                  </a:lnTo>
                  <a:lnTo>
                    <a:pt x="960" y="344"/>
                  </a:lnTo>
                  <a:lnTo>
                    <a:pt x="948" y="310"/>
                  </a:lnTo>
                  <a:lnTo>
                    <a:pt x="936" y="276"/>
                  </a:lnTo>
                  <a:lnTo>
                    <a:pt x="920" y="242"/>
                  </a:lnTo>
                  <a:lnTo>
                    <a:pt x="904" y="210"/>
                  </a:lnTo>
                  <a:lnTo>
                    <a:pt x="886" y="178"/>
                  </a:lnTo>
                  <a:lnTo>
                    <a:pt x="866" y="146"/>
                  </a:lnTo>
                  <a:lnTo>
                    <a:pt x="844" y="118"/>
                  </a:lnTo>
                  <a:lnTo>
                    <a:pt x="822" y="88"/>
                  </a:lnTo>
                  <a:lnTo>
                    <a:pt x="798" y="62"/>
                  </a:lnTo>
                  <a:lnTo>
                    <a:pt x="774" y="36"/>
                  </a:lnTo>
                  <a:lnTo>
                    <a:pt x="744" y="6"/>
                  </a:lnTo>
                  <a:lnTo>
                    <a:pt x="746" y="0"/>
                  </a:lnTo>
                  <a:lnTo>
                    <a:pt x="778" y="30"/>
                  </a:lnTo>
                  <a:lnTo>
                    <a:pt x="804" y="56"/>
                  </a:lnTo>
                  <a:lnTo>
                    <a:pt x="828" y="84"/>
                  </a:lnTo>
                  <a:lnTo>
                    <a:pt x="850" y="112"/>
                  </a:lnTo>
                  <a:lnTo>
                    <a:pt x="872" y="142"/>
                  </a:lnTo>
                  <a:lnTo>
                    <a:pt x="892" y="174"/>
                  </a:lnTo>
                  <a:lnTo>
                    <a:pt x="910" y="206"/>
                  </a:lnTo>
                  <a:lnTo>
                    <a:pt x="928" y="238"/>
                  </a:lnTo>
                  <a:lnTo>
                    <a:pt x="942" y="272"/>
                  </a:lnTo>
                  <a:lnTo>
                    <a:pt x="956" y="306"/>
                  </a:lnTo>
                  <a:lnTo>
                    <a:pt x="968" y="342"/>
                  </a:lnTo>
                  <a:lnTo>
                    <a:pt x="978" y="378"/>
                  </a:lnTo>
                  <a:lnTo>
                    <a:pt x="988" y="416"/>
                  </a:lnTo>
                  <a:lnTo>
                    <a:pt x="994" y="454"/>
                  </a:lnTo>
                  <a:lnTo>
                    <a:pt x="998" y="492"/>
                  </a:lnTo>
                  <a:lnTo>
                    <a:pt x="1002" y="530"/>
                  </a:lnTo>
                  <a:lnTo>
                    <a:pt x="1002" y="570"/>
                  </a:lnTo>
                  <a:lnTo>
                    <a:pt x="1002" y="608"/>
                  </a:lnTo>
                  <a:lnTo>
                    <a:pt x="998" y="648"/>
                  </a:lnTo>
                  <a:lnTo>
                    <a:pt x="994" y="686"/>
                  </a:lnTo>
                  <a:lnTo>
                    <a:pt x="988" y="724"/>
                  </a:lnTo>
                  <a:lnTo>
                    <a:pt x="978" y="760"/>
                  </a:lnTo>
                  <a:lnTo>
                    <a:pt x="968" y="796"/>
                  </a:lnTo>
                  <a:lnTo>
                    <a:pt x="956" y="832"/>
                  </a:lnTo>
                  <a:lnTo>
                    <a:pt x="942" y="866"/>
                  </a:lnTo>
                  <a:lnTo>
                    <a:pt x="928" y="900"/>
                  </a:lnTo>
                  <a:lnTo>
                    <a:pt x="910" y="934"/>
                  </a:lnTo>
                  <a:lnTo>
                    <a:pt x="892" y="966"/>
                  </a:lnTo>
                  <a:lnTo>
                    <a:pt x="872" y="996"/>
                  </a:lnTo>
                  <a:lnTo>
                    <a:pt x="850" y="1026"/>
                  </a:lnTo>
                  <a:lnTo>
                    <a:pt x="828" y="1056"/>
                  </a:lnTo>
                  <a:lnTo>
                    <a:pt x="804" y="1084"/>
                  </a:lnTo>
                  <a:lnTo>
                    <a:pt x="778" y="1110"/>
                  </a:lnTo>
                  <a:lnTo>
                    <a:pt x="752" y="1136"/>
                  </a:lnTo>
                  <a:lnTo>
                    <a:pt x="724" y="1160"/>
                  </a:lnTo>
                  <a:lnTo>
                    <a:pt x="696" y="1182"/>
                  </a:lnTo>
                  <a:lnTo>
                    <a:pt x="666" y="1204"/>
                  </a:lnTo>
                  <a:lnTo>
                    <a:pt x="634" y="1224"/>
                  </a:lnTo>
                  <a:lnTo>
                    <a:pt x="602" y="1242"/>
                  </a:lnTo>
                  <a:lnTo>
                    <a:pt x="570" y="1258"/>
                  </a:lnTo>
                  <a:lnTo>
                    <a:pt x="536" y="1274"/>
                  </a:lnTo>
                  <a:lnTo>
                    <a:pt x="502" y="1288"/>
                  </a:lnTo>
                  <a:lnTo>
                    <a:pt x="466" y="1300"/>
                  </a:lnTo>
                  <a:lnTo>
                    <a:pt x="430" y="1310"/>
                  </a:lnTo>
                  <a:lnTo>
                    <a:pt x="392" y="1318"/>
                  </a:lnTo>
                  <a:lnTo>
                    <a:pt x="356" y="1324"/>
                  </a:lnTo>
                  <a:lnTo>
                    <a:pt x="316" y="1330"/>
                  </a:lnTo>
                  <a:lnTo>
                    <a:pt x="278" y="1332"/>
                  </a:lnTo>
                  <a:lnTo>
                    <a:pt x="238" y="1334"/>
                  </a:lnTo>
                  <a:lnTo>
                    <a:pt x="208" y="1334"/>
                  </a:lnTo>
                  <a:lnTo>
                    <a:pt x="176" y="1332"/>
                  </a:lnTo>
                  <a:lnTo>
                    <a:pt x="146" y="1328"/>
                  </a:lnTo>
                  <a:lnTo>
                    <a:pt x="116" y="1324"/>
                  </a:lnTo>
                  <a:lnTo>
                    <a:pt x="86" y="1318"/>
                  </a:lnTo>
                  <a:lnTo>
                    <a:pt x="58" y="1312"/>
                  </a:lnTo>
                  <a:lnTo>
                    <a:pt x="0" y="1296"/>
                  </a:lnTo>
                  <a:lnTo>
                    <a:pt x="6" y="1288"/>
                  </a:lnTo>
                  <a:lnTo>
                    <a:pt x="62" y="1304"/>
                  </a:lnTo>
                  <a:lnTo>
                    <a:pt x="120" y="1316"/>
                  </a:lnTo>
                  <a:lnTo>
                    <a:pt x="178" y="1324"/>
                  </a:lnTo>
                  <a:lnTo>
                    <a:pt x="208" y="1326"/>
                  </a:lnTo>
                  <a:lnTo>
                    <a:pt x="238" y="1326"/>
                  </a:lnTo>
                  <a:lnTo>
                    <a:pt x="278" y="1324"/>
                  </a:lnTo>
                  <a:lnTo>
                    <a:pt x="316" y="1322"/>
                  </a:lnTo>
                  <a:lnTo>
                    <a:pt x="354" y="1316"/>
                  </a:lnTo>
                  <a:lnTo>
                    <a:pt x="392" y="1310"/>
                  </a:lnTo>
                  <a:lnTo>
                    <a:pt x="428" y="1302"/>
                  </a:lnTo>
                  <a:lnTo>
                    <a:pt x="464" y="1292"/>
                  </a:lnTo>
                  <a:lnTo>
                    <a:pt x="498" y="1280"/>
                  </a:lnTo>
                  <a:lnTo>
                    <a:pt x="534" y="1266"/>
                  </a:lnTo>
                  <a:lnTo>
                    <a:pt x="566" y="1252"/>
                  </a:lnTo>
                  <a:lnTo>
                    <a:pt x="600" y="1234"/>
                  </a:lnTo>
                  <a:lnTo>
                    <a:pt x="630" y="1216"/>
                  </a:lnTo>
                  <a:lnTo>
                    <a:pt x="662" y="1196"/>
                  </a:lnTo>
                  <a:lnTo>
                    <a:pt x="692" y="1176"/>
                  </a:lnTo>
                  <a:lnTo>
                    <a:pt x="720" y="1152"/>
                  </a:lnTo>
                  <a:lnTo>
                    <a:pt x="748" y="1130"/>
                  </a:lnTo>
                  <a:lnTo>
                    <a:pt x="774" y="1104"/>
                  </a:lnTo>
                  <a:lnTo>
                    <a:pt x="798" y="1078"/>
                  </a:lnTo>
                  <a:lnTo>
                    <a:pt x="822" y="1050"/>
                  </a:lnTo>
                  <a:lnTo>
                    <a:pt x="844" y="1022"/>
                  </a:lnTo>
                  <a:lnTo>
                    <a:pt x="866" y="992"/>
                  </a:lnTo>
                  <a:lnTo>
                    <a:pt x="886" y="962"/>
                  </a:lnTo>
                  <a:lnTo>
                    <a:pt x="904" y="930"/>
                  </a:lnTo>
                  <a:lnTo>
                    <a:pt x="920" y="898"/>
                  </a:lnTo>
                  <a:lnTo>
                    <a:pt x="936" y="864"/>
                  </a:lnTo>
                  <a:lnTo>
                    <a:pt x="948" y="830"/>
                  </a:lnTo>
                  <a:lnTo>
                    <a:pt x="960" y="794"/>
                  </a:lnTo>
                  <a:lnTo>
                    <a:pt x="970" y="758"/>
                  </a:lnTo>
                  <a:lnTo>
                    <a:pt x="980" y="722"/>
                  </a:lnTo>
                  <a:lnTo>
                    <a:pt x="986" y="684"/>
                  </a:lnTo>
                  <a:lnTo>
                    <a:pt x="990" y="646"/>
                  </a:lnTo>
                  <a:lnTo>
                    <a:pt x="994" y="608"/>
                  </a:lnTo>
                  <a:lnTo>
                    <a:pt x="994" y="57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8" name="Freeform 277"/>
            <p:cNvSpPr>
              <a:spLocks/>
            </p:cNvSpPr>
            <p:nvPr/>
          </p:nvSpPr>
          <p:spPr bwMode="auto">
            <a:xfrm>
              <a:off x="5186363" y="3408363"/>
              <a:ext cx="1485900" cy="1993900"/>
            </a:xfrm>
            <a:custGeom>
              <a:avLst/>
              <a:gdLst>
                <a:gd name="T0" fmla="*/ 2147483646 w 936"/>
                <a:gd name="T1" fmla="*/ 1340723125 h 1256"/>
                <a:gd name="T2" fmla="*/ 2147483646 w 936"/>
                <a:gd name="T3" fmla="*/ 1154231563 h 1256"/>
                <a:gd name="T4" fmla="*/ 2147483646 w 936"/>
                <a:gd name="T5" fmla="*/ 977820625 h 1256"/>
                <a:gd name="T6" fmla="*/ 2147483646 w 936"/>
                <a:gd name="T7" fmla="*/ 801409688 h 1256"/>
                <a:gd name="T8" fmla="*/ 2147483646 w 936"/>
                <a:gd name="T9" fmla="*/ 635079375 h 1256"/>
                <a:gd name="T10" fmla="*/ 2147483646 w 936"/>
                <a:gd name="T11" fmla="*/ 559474688 h 1256"/>
                <a:gd name="T12" fmla="*/ 2081649063 w 936"/>
                <a:gd name="T13" fmla="*/ 403225000 h 1256"/>
                <a:gd name="T14" fmla="*/ 1980842813 w 936"/>
                <a:gd name="T15" fmla="*/ 262096250 h 1256"/>
                <a:gd name="T16" fmla="*/ 1869955938 w 936"/>
                <a:gd name="T17" fmla="*/ 126007813 h 1256"/>
                <a:gd name="T18" fmla="*/ 1814512500 w 936"/>
                <a:gd name="T19" fmla="*/ 65524063 h 1256"/>
                <a:gd name="T20" fmla="*/ 1764109375 w 936"/>
                <a:gd name="T21" fmla="*/ 20161250 h 1256"/>
                <a:gd name="T22" fmla="*/ 1774190000 w 936"/>
                <a:gd name="T23" fmla="*/ 0 h 1256"/>
                <a:gd name="T24" fmla="*/ 1824593125 w 936"/>
                <a:gd name="T25" fmla="*/ 50403125 h 1256"/>
                <a:gd name="T26" fmla="*/ 1945560625 w 936"/>
                <a:gd name="T27" fmla="*/ 181451250 h 1256"/>
                <a:gd name="T28" fmla="*/ 2051407188 w 936"/>
                <a:gd name="T29" fmla="*/ 317539688 h 1256"/>
                <a:gd name="T30" fmla="*/ 2142132813 w 936"/>
                <a:gd name="T31" fmla="*/ 468749063 h 1256"/>
                <a:gd name="T32" fmla="*/ 2147483646 w 936"/>
                <a:gd name="T33" fmla="*/ 630039063 h 1256"/>
                <a:gd name="T34" fmla="*/ 2147483646 w 936"/>
                <a:gd name="T35" fmla="*/ 796369375 h 1256"/>
                <a:gd name="T36" fmla="*/ 2147483646 w 936"/>
                <a:gd name="T37" fmla="*/ 972780313 h 1256"/>
                <a:gd name="T38" fmla="*/ 2147483646 w 936"/>
                <a:gd name="T39" fmla="*/ 1154231563 h 1256"/>
                <a:gd name="T40" fmla="*/ 2147483646 w 936"/>
                <a:gd name="T41" fmla="*/ 1340723125 h 1256"/>
                <a:gd name="T42" fmla="*/ 2147483646 w 936"/>
                <a:gd name="T43" fmla="*/ 1431448750 h 1256"/>
                <a:gd name="T44" fmla="*/ 2147483646 w 936"/>
                <a:gd name="T45" fmla="*/ 1617940313 h 1256"/>
                <a:gd name="T46" fmla="*/ 2147483646 w 936"/>
                <a:gd name="T47" fmla="*/ 1794351250 h 1256"/>
                <a:gd name="T48" fmla="*/ 2147483646 w 936"/>
                <a:gd name="T49" fmla="*/ 1965721875 h 1256"/>
                <a:gd name="T50" fmla="*/ 2147483646 w 936"/>
                <a:gd name="T51" fmla="*/ 2132052188 h 1256"/>
                <a:gd name="T52" fmla="*/ 2096770000 w 936"/>
                <a:gd name="T53" fmla="*/ 2147483646 h 1256"/>
                <a:gd name="T54" fmla="*/ 1995963750 w 936"/>
                <a:gd name="T55" fmla="*/ 2147483646 h 1256"/>
                <a:gd name="T56" fmla="*/ 1885076875 w 936"/>
                <a:gd name="T57" fmla="*/ 2147483646 h 1256"/>
                <a:gd name="T58" fmla="*/ 1824593125 w 936"/>
                <a:gd name="T59" fmla="*/ 2147483646 h 1256"/>
                <a:gd name="T60" fmla="*/ 1698585313 w 936"/>
                <a:gd name="T61" fmla="*/ 2147483646 h 1256"/>
                <a:gd name="T62" fmla="*/ 1557456563 w 936"/>
                <a:gd name="T63" fmla="*/ 2147483646 h 1256"/>
                <a:gd name="T64" fmla="*/ 1406247188 w 936"/>
                <a:gd name="T65" fmla="*/ 2147483646 h 1256"/>
                <a:gd name="T66" fmla="*/ 1244957188 w 936"/>
                <a:gd name="T67" fmla="*/ 2147483646 h 1256"/>
                <a:gd name="T68" fmla="*/ 1078626875 w 936"/>
                <a:gd name="T69" fmla="*/ 2147483646 h 1256"/>
                <a:gd name="T70" fmla="*/ 902215938 w 936"/>
                <a:gd name="T71" fmla="*/ 2147483646 h 1256"/>
                <a:gd name="T72" fmla="*/ 720764688 w 936"/>
                <a:gd name="T73" fmla="*/ 2147483646 h 1256"/>
                <a:gd name="T74" fmla="*/ 534273125 w 936"/>
                <a:gd name="T75" fmla="*/ 2147483646 h 1256"/>
                <a:gd name="T76" fmla="*/ 398184688 w 936"/>
                <a:gd name="T77" fmla="*/ 2147483646 h 1256"/>
                <a:gd name="T78" fmla="*/ 126007813 w 936"/>
                <a:gd name="T79" fmla="*/ 2147483646 h 1256"/>
                <a:gd name="T80" fmla="*/ 0 w 936"/>
                <a:gd name="T81" fmla="*/ 2147483646 h 1256"/>
                <a:gd name="T82" fmla="*/ 10080625 w 936"/>
                <a:gd name="T83" fmla="*/ 2147483646 h 1256"/>
                <a:gd name="T84" fmla="*/ 267136563 w 936"/>
                <a:gd name="T85" fmla="*/ 2147483646 h 1256"/>
                <a:gd name="T86" fmla="*/ 534273125 w 936"/>
                <a:gd name="T87" fmla="*/ 2147483646 h 1256"/>
                <a:gd name="T88" fmla="*/ 630039063 w 936"/>
                <a:gd name="T89" fmla="*/ 2147483646 h 1256"/>
                <a:gd name="T90" fmla="*/ 811490313 w 936"/>
                <a:gd name="T91" fmla="*/ 2147483646 h 1256"/>
                <a:gd name="T92" fmla="*/ 987901250 w 936"/>
                <a:gd name="T93" fmla="*/ 2147483646 h 1256"/>
                <a:gd name="T94" fmla="*/ 1154231563 w 936"/>
                <a:gd name="T95" fmla="*/ 2147483646 h 1256"/>
                <a:gd name="T96" fmla="*/ 1239916875 w 936"/>
                <a:gd name="T97" fmla="*/ 2147483646 h 1256"/>
                <a:gd name="T98" fmla="*/ 1396166563 w 936"/>
                <a:gd name="T99" fmla="*/ 2147483646 h 1256"/>
                <a:gd name="T100" fmla="*/ 1547375938 w 936"/>
                <a:gd name="T101" fmla="*/ 2147483646 h 1256"/>
                <a:gd name="T102" fmla="*/ 1683464375 w 936"/>
                <a:gd name="T103" fmla="*/ 2147483646 h 1256"/>
                <a:gd name="T104" fmla="*/ 1814512500 w 936"/>
                <a:gd name="T105" fmla="*/ 2147483646 h 1256"/>
                <a:gd name="T106" fmla="*/ 1869955938 w 936"/>
                <a:gd name="T107" fmla="*/ 2147483646 h 1256"/>
                <a:gd name="T108" fmla="*/ 1980842813 w 936"/>
                <a:gd name="T109" fmla="*/ 2147483646 h 1256"/>
                <a:gd name="T110" fmla="*/ 2081649063 w 936"/>
                <a:gd name="T111" fmla="*/ 2147483646 h 1256"/>
                <a:gd name="T112" fmla="*/ 2147483646 w 936"/>
                <a:gd name="T113" fmla="*/ 2121971563 h 1256"/>
                <a:gd name="T114" fmla="*/ 2147483646 w 936"/>
                <a:gd name="T115" fmla="*/ 2041326563 h 1256"/>
                <a:gd name="T116" fmla="*/ 2147483646 w 936"/>
                <a:gd name="T117" fmla="*/ 1874996250 h 1256"/>
                <a:gd name="T118" fmla="*/ 2147483646 w 936"/>
                <a:gd name="T119" fmla="*/ 1703625625 h 1256"/>
                <a:gd name="T120" fmla="*/ 2147483646 w 936"/>
                <a:gd name="T121" fmla="*/ 1522174375 h 1256"/>
                <a:gd name="T122" fmla="*/ 2147483646 w 936"/>
                <a:gd name="T123" fmla="*/ 1340723125 h 125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936" h="1256">
                  <a:moveTo>
                    <a:pt x="928" y="532"/>
                  </a:moveTo>
                  <a:lnTo>
                    <a:pt x="928" y="532"/>
                  </a:lnTo>
                  <a:lnTo>
                    <a:pt x="928" y="494"/>
                  </a:lnTo>
                  <a:lnTo>
                    <a:pt x="926" y="458"/>
                  </a:lnTo>
                  <a:lnTo>
                    <a:pt x="920" y="422"/>
                  </a:lnTo>
                  <a:lnTo>
                    <a:pt x="914" y="388"/>
                  </a:lnTo>
                  <a:lnTo>
                    <a:pt x="906" y="352"/>
                  </a:lnTo>
                  <a:lnTo>
                    <a:pt x="896" y="318"/>
                  </a:lnTo>
                  <a:lnTo>
                    <a:pt x="886" y="286"/>
                  </a:lnTo>
                  <a:lnTo>
                    <a:pt x="872" y="252"/>
                  </a:lnTo>
                  <a:lnTo>
                    <a:pt x="858" y="222"/>
                  </a:lnTo>
                  <a:lnTo>
                    <a:pt x="842" y="190"/>
                  </a:lnTo>
                  <a:lnTo>
                    <a:pt x="826" y="160"/>
                  </a:lnTo>
                  <a:lnTo>
                    <a:pt x="806" y="132"/>
                  </a:lnTo>
                  <a:lnTo>
                    <a:pt x="786" y="104"/>
                  </a:lnTo>
                  <a:lnTo>
                    <a:pt x="766" y="76"/>
                  </a:lnTo>
                  <a:lnTo>
                    <a:pt x="742" y="50"/>
                  </a:lnTo>
                  <a:lnTo>
                    <a:pt x="720" y="26"/>
                  </a:lnTo>
                  <a:lnTo>
                    <a:pt x="700" y="8"/>
                  </a:lnTo>
                  <a:lnTo>
                    <a:pt x="704" y="0"/>
                  </a:lnTo>
                  <a:lnTo>
                    <a:pt x="724" y="20"/>
                  </a:lnTo>
                  <a:lnTo>
                    <a:pt x="748" y="44"/>
                  </a:lnTo>
                  <a:lnTo>
                    <a:pt x="772" y="72"/>
                  </a:lnTo>
                  <a:lnTo>
                    <a:pt x="792" y="98"/>
                  </a:lnTo>
                  <a:lnTo>
                    <a:pt x="814" y="126"/>
                  </a:lnTo>
                  <a:lnTo>
                    <a:pt x="832" y="156"/>
                  </a:lnTo>
                  <a:lnTo>
                    <a:pt x="850" y="186"/>
                  </a:lnTo>
                  <a:lnTo>
                    <a:pt x="866" y="218"/>
                  </a:lnTo>
                  <a:lnTo>
                    <a:pt x="880" y="250"/>
                  </a:lnTo>
                  <a:lnTo>
                    <a:pt x="892" y="282"/>
                  </a:lnTo>
                  <a:lnTo>
                    <a:pt x="904" y="316"/>
                  </a:lnTo>
                  <a:lnTo>
                    <a:pt x="914" y="350"/>
                  </a:lnTo>
                  <a:lnTo>
                    <a:pt x="922" y="386"/>
                  </a:lnTo>
                  <a:lnTo>
                    <a:pt x="928" y="422"/>
                  </a:lnTo>
                  <a:lnTo>
                    <a:pt x="934" y="458"/>
                  </a:lnTo>
                  <a:lnTo>
                    <a:pt x="936" y="494"/>
                  </a:lnTo>
                  <a:lnTo>
                    <a:pt x="936" y="532"/>
                  </a:lnTo>
                  <a:lnTo>
                    <a:pt x="936" y="568"/>
                  </a:lnTo>
                  <a:lnTo>
                    <a:pt x="934" y="606"/>
                  </a:lnTo>
                  <a:lnTo>
                    <a:pt x="928" y="642"/>
                  </a:lnTo>
                  <a:lnTo>
                    <a:pt x="922" y="678"/>
                  </a:lnTo>
                  <a:lnTo>
                    <a:pt x="914" y="712"/>
                  </a:lnTo>
                  <a:lnTo>
                    <a:pt x="904" y="746"/>
                  </a:lnTo>
                  <a:lnTo>
                    <a:pt x="892" y="780"/>
                  </a:lnTo>
                  <a:lnTo>
                    <a:pt x="880" y="814"/>
                  </a:lnTo>
                  <a:lnTo>
                    <a:pt x="866" y="846"/>
                  </a:lnTo>
                  <a:lnTo>
                    <a:pt x="850" y="876"/>
                  </a:lnTo>
                  <a:lnTo>
                    <a:pt x="832" y="908"/>
                  </a:lnTo>
                  <a:lnTo>
                    <a:pt x="814" y="936"/>
                  </a:lnTo>
                  <a:lnTo>
                    <a:pt x="792" y="964"/>
                  </a:lnTo>
                  <a:lnTo>
                    <a:pt x="772" y="992"/>
                  </a:lnTo>
                  <a:lnTo>
                    <a:pt x="748" y="1018"/>
                  </a:lnTo>
                  <a:lnTo>
                    <a:pt x="724" y="1044"/>
                  </a:lnTo>
                  <a:lnTo>
                    <a:pt x="700" y="1068"/>
                  </a:lnTo>
                  <a:lnTo>
                    <a:pt x="674" y="1090"/>
                  </a:lnTo>
                  <a:lnTo>
                    <a:pt x="646" y="1112"/>
                  </a:lnTo>
                  <a:lnTo>
                    <a:pt x="618" y="1132"/>
                  </a:lnTo>
                  <a:lnTo>
                    <a:pt x="588" y="1150"/>
                  </a:lnTo>
                  <a:lnTo>
                    <a:pt x="558" y="1168"/>
                  </a:lnTo>
                  <a:lnTo>
                    <a:pt x="526" y="1184"/>
                  </a:lnTo>
                  <a:lnTo>
                    <a:pt x="494" y="1198"/>
                  </a:lnTo>
                  <a:lnTo>
                    <a:pt x="462" y="1212"/>
                  </a:lnTo>
                  <a:lnTo>
                    <a:pt x="428" y="1224"/>
                  </a:lnTo>
                  <a:lnTo>
                    <a:pt x="394" y="1232"/>
                  </a:lnTo>
                  <a:lnTo>
                    <a:pt x="358" y="1240"/>
                  </a:lnTo>
                  <a:lnTo>
                    <a:pt x="324" y="1248"/>
                  </a:lnTo>
                  <a:lnTo>
                    <a:pt x="286" y="1252"/>
                  </a:lnTo>
                  <a:lnTo>
                    <a:pt x="250" y="1254"/>
                  </a:lnTo>
                  <a:lnTo>
                    <a:pt x="212" y="1256"/>
                  </a:lnTo>
                  <a:lnTo>
                    <a:pt x="158" y="1254"/>
                  </a:lnTo>
                  <a:lnTo>
                    <a:pt x="104" y="1248"/>
                  </a:lnTo>
                  <a:lnTo>
                    <a:pt x="50" y="1238"/>
                  </a:lnTo>
                  <a:lnTo>
                    <a:pt x="0" y="1224"/>
                  </a:lnTo>
                  <a:lnTo>
                    <a:pt x="4" y="1216"/>
                  </a:lnTo>
                  <a:lnTo>
                    <a:pt x="54" y="1230"/>
                  </a:lnTo>
                  <a:lnTo>
                    <a:pt x="106" y="1240"/>
                  </a:lnTo>
                  <a:lnTo>
                    <a:pt x="158" y="1246"/>
                  </a:lnTo>
                  <a:lnTo>
                    <a:pt x="212" y="1248"/>
                  </a:lnTo>
                  <a:lnTo>
                    <a:pt x="250" y="1246"/>
                  </a:lnTo>
                  <a:lnTo>
                    <a:pt x="286" y="1244"/>
                  </a:lnTo>
                  <a:lnTo>
                    <a:pt x="322" y="1240"/>
                  </a:lnTo>
                  <a:lnTo>
                    <a:pt x="358" y="1234"/>
                  </a:lnTo>
                  <a:lnTo>
                    <a:pt x="392" y="1226"/>
                  </a:lnTo>
                  <a:lnTo>
                    <a:pt x="426" y="1216"/>
                  </a:lnTo>
                  <a:lnTo>
                    <a:pt x="458" y="1204"/>
                  </a:lnTo>
                  <a:lnTo>
                    <a:pt x="492" y="1192"/>
                  </a:lnTo>
                  <a:lnTo>
                    <a:pt x="524" y="1176"/>
                  </a:lnTo>
                  <a:lnTo>
                    <a:pt x="554" y="1162"/>
                  </a:lnTo>
                  <a:lnTo>
                    <a:pt x="584" y="1144"/>
                  </a:lnTo>
                  <a:lnTo>
                    <a:pt x="614" y="1126"/>
                  </a:lnTo>
                  <a:lnTo>
                    <a:pt x="642" y="1106"/>
                  </a:lnTo>
                  <a:lnTo>
                    <a:pt x="668" y="1084"/>
                  </a:lnTo>
                  <a:lnTo>
                    <a:pt x="694" y="1062"/>
                  </a:lnTo>
                  <a:lnTo>
                    <a:pt x="720" y="1038"/>
                  </a:lnTo>
                  <a:lnTo>
                    <a:pt x="742" y="1012"/>
                  </a:lnTo>
                  <a:lnTo>
                    <a:pt x="766" y="988"/>
                  </a:lnTo>
                  <a:lnTo>
                    <a:pt x="786" y="960"/>
                  </a:lnTo>
                  <a:lnTo>
                    <a:pt x="806" y="932"/>
                  </a:lnTo>
                  <a:lnTo>
                    <a:pt x="826" y="902"/>
                  </a:lnTo>
                  <a:lnTo>
                    <a:pt x="842" y="872"/>
                  </a:lnTo>
                  <a:lnTo>
                    <a:pt x="858" y="842"/>
                  </a:lnTo>
                  <a:lnTo>
                    <a:pt x="872" y="810"/>
                  </a:lnTo>
                  <a:lnTo>
                    <a:pt x="886" y="778"/>
                  </a:lnTo>
                  <a:lnTo>
                    <a:pt x="896" y="744"/>
                  </a:lnTo>
                  <a:lnTo>
                    <a:pt x="906" y="710"/>
                  </a:lnTo>
                  <a:lnTo>
                    <a:pt x="914" y="676"/>
                  </a:lnTo>
                  <a:lnTo>
                    <a:pt x="920" y="640"/>
                  </a:lnTo>
                  <a:lnTo>
                    <a:pt x="926" y="604"/>
                  </a:lnTo>
                  <a:lnTo>
                    <a:pt x="928" y="568"/>
                  </a:lnTo>
                  <a:lnTo>
                    <a:pt x="928" y="53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49" name="Freeform 278"/>
            <p:cNvSpPr>
              <a:spLocks/>
            </p:cNvSpPr>
            <p:nvPr/>
          </p:nvSpPr>
          <p:spPr bwMode="auto">
            <a:xfrm>
              <a:off x="5221288" y="3468688"/>
              <a:ext cx="1387475" cy="1870075"/>
            </a:xfrm>
            <a:custGeom>
              <a:avLst/>
              <a:gdLst>
                <a:gd name="T0" fmla="*/ 2147483646 w 874"/>
                <a:gd name="T1" fmla="*/ 1244957188 h 1178"/>
                <a:gd name="T2" fmla="*/ 2147483646 w 874"/>
                <a:gd name="T3" fmla="*/ 1068546250 h 1178"/>
                <a:gd name="T4" fmla="*/ 2147483646 w 874"/>
                <a:gd name="T5" fmla="*/ 902215938 h 1178"/>
                <a:gd name="T6" fmla="*/ 2106850625 w 874"/>
                <a:gd name="T7" fmla="*/ 735885625 h 1178"/>
                <a:gd name="T8" fmla="*/ 2051407188 w 874"/>
                <a:gd name="T9" fmla="*/ 579635938 h 1178"/>
                <a:gd name="T10" fmla="*/ 2016125000 w 874"/>
                <a:gd name="T11" fmla="*/ 504031250 h 1178"/>
                <a:gd name="T12" fmla="*/ 1935480000 w 874"/>
                <a:gd name="T13" fmla="*/ 362902500 h 1178"/>
                <a:gd name="T14" fmla="*/ 1844754375 w 874"/>
                <a:gd name="T15" fmla="*/ 226814063 h 1178"/>
                <a:gd name="T16" fmla="*/ 1743948125 w 874"/>
                <a:gd name="T17" fmla="*/ 100806250 h 1178"/>
                <a:gd name="T18" fmla="*/ 1683464375 w 874"/>
                <a:gd name="T19" fmla="*/ 40322500 h 1178"/>
                <a:gd name="T20" fmla="*/ 1663303125 w 874"/>
                <a:gd name="T21" fmla="*/ 15120938 h 1178"/>
                <a:gd name="T22" fmla="*/ 1673383750 w 874"/>
                <a:gd name="T23" fmla="*/ 0 h 1178"/>
                <a:gd name="T24" fmla="*/ 1698585313 w 874"/>
                <a:gd name="T25" fmla="*/ 25201563 h 1178"/>
                <a:gd name="T26" fmla="*/ 1809472188 w 874"/>
                <a:gd name="T27" fmla="*/ 146169063 h 1178"/>
                <a:gd name="T28" fmla="*/ 1910278438 w 874"/>
                <a:gd name="T29" fmla="*/ 282257500 h 1178"/>
                <a:gd name="T30" fmla="*/ 1995963750 w 874"/>
                <a:gd name="T31" fmla="*/ 423386250 h 1178"/>
                <a:gd name="T32" fmla="*/ 2066528125 w 874"/>
                <a:gd name="T33" fmla="*/ 574595625 h 1178"/>
                <a:gd name="T34" fmla="*/ 2127011875 w 874"/>
                <a:gd name="T35" fmla="*/ 730845313 h 1178"/>
                <a:gd name="T36" fmla="*/ 2147483646 w 874"/>
                <a:gd name="T37" fmla="*/ 897175625 h 1178"/>
                <a:gd name="T38" fmla="*/ 2147483646 w 874"/>
                <a:gd name="T39" fmla="*/ 1068546250 h 1178"/>
                <a:gd name="T40" fmla="*/ 2147483646 w 874"/>
                <a:gd name="T41" fmla="*/ 1244957188 h 1178"/>
                <a:gd name="T42" fmla="*/ 2147483646 w 874"/>
                <a:gd name="T43" fmla="*/ 1330642500 h 1178"/>
                <a:gd name="T44" fmla="*/ 2147483646 w 874"/>
                <a:gd name="T45" fmla="*/ 1507053438 h 1178"/>
                <a:gd name="T46" fmla="*/ 2147483646 w 874"/>
                <a:gd name="T47" fmla="*/ 1673383750 h 1178"/>
                <a:gd name="T48" fmla="*/ 2101810313 w 874"/>
                <a:gd name="T49" fmla="*/ 1834673750 h 1178"/>
                <a:gd name="T50" fmla="*/ 2036286250 w 874"/>
                <a:gd name="T51" fmla="*/ 1990923438 h 1178"/>
                <a:gd name="T52" fmla="*/ 1955641250 w 874"/>
                <a:gd name="T53" fmla="*/ 2137092500 h 1178"/>
                <a:gd name="T54" fmla="*/ 1859875313 w 874"/>
                <a:gd name="T55" fmla="*/ 2147483646 h 1178"/>
                <a:gd name="T56" fmla="*/ 1759069063 w 874"/>
                <a:gd name="T57" fmla="*/ 2147483646 h 1178"/>
                <a:gd name="T58" fmla="*/ 1698585313 w 874"/>
                <a:gd name="T59" fmla="*/ 2147483646 h 1178"/>
                <a:gd name="T60" fmla="*/ 1577617813 w 874"/>
                <a:gd name="T61" fmla="*/ 2147483646 h 1178"/>
                <a:gd name="T62" fmla="*/ 1446569688 w 874"/>
                <a:gd name="T63" fmla="*/ 2147483646 h 1178"/>
                <a:gd name="T64" fmla="*/ 1300400625 w 874"/>
                <a:gd name="T65" fmla="*/ 2147483646 h 1178"/>
                <a:gd name="T66" fmla="*/ 1154231563 w 874"/>
                <a:gd name="T67" fmla="*/ 2147483646 h 1178"/>
                <a:gd name="T68" fmla="*/ 992941563 w 874"/>
                <a:gd name="T69" fmla="*/ 2147483646 h 1178"/>
                <a:gd name="T70" fmla="*/ 826611250 w 874"/>
                <a:gd name="T71" fmla="*/ 2147483646 h 1178"/>
                <a:gd name="T72" fmla="*/ 655240625 w 874"/>
                <a:gd name="T73" fmla="*/ 2147483646 h 1178"/>
                <a:gd name="T74" fmla="*/ 478829688 w 874"/>
                <a:gd name="T75" fmla="*/ 2147483646 h 1178"/>
                <a:gd name="T76" fmla="*/ 357862188 w 874"/>
                <a:gd name="T77" fmla="*/ 2147483646 h 1178"/>
                <a:gd name="T78" fmla="*/ 115927188 w 874"/>
                <a:gd name="T79" fmla="*/ 2147483646 h 1178"/>
                <a:gd name="T80" fmla="*/ 0 w 874"/>
                <a:gd name="T81" fmla="*/ 2147483646 h 1178"/>
                <a:gd name="T82" fmla="*/ 15120938 w 874"/>
                <a:gd name="T83" fmla="*/ 2147483646 h 1178"/>
                <a:gd name="T84" fmla="*/ 241935000 w 874"/>
                <a:gd name="T85" fmla="*/ 2147483646 h 1178"/>
                <a:gd name="T86" fmla="*/ 478829688 w 874"/>
                <a:gd name="T87" fmla="*/ 2147483646 h 1178"/>
                <a:gd name="T88" fmla="*/ 569555313 w 874"/>
                <a:gd name="T89" fmla="*/ 2147483646 h 1178"/>
                <a:gd name="T90" fmla="*/ 740925938 w 874"/>
                <a:gd name="T91" fmla="*/ 2147483646 h 1178"/>
                <a:gd name="T92" fmla="*/ 907256250 w 874"/>
                <a:gd name="T93" fmla="*/ 2147483646 h 1178"/>
                <a:gd name="T94" fmla="*/ 1068546250 w 874"/>
                <a:gd name="T95" fmla="*/ 2147483646 h 1178"/>
                <a:gd name="T96" fmla="*/ 1144150938 w 874"/>
                <a:gd name="T97" fmla="*/ 2147483646 h 1178"/>
                <a:gd name="T98" fmla="*/ 1290320000 w 874"/>
                <a:gd name="T99" fmla="*/ 2147483646 h 1178"/>
                <a:gd name="T100" fmla="*/ 1431448750 w 874"/>
                <a:gd name="T101" fmla="*/ 2147483646 h 1178"/>
                <a:gd name="T102" fmla="*/ 1562496875 w 874"/>
                <a:gd name="T103" fmla="*/ 2147483646 h 1178"/>
                <a:gd name="T104" fmla="*/ 1683464375 w 874"/>
                <a:gd name="T105" fmla="*/ 2147483646 h 1178"/>
                <a:gd name="T106" fmla="*/ 1743948125 w 874"/>
                <a:gd name="T107" fmla="*/ 2147483646 h 1178"/>
                <a:gd name="T108" fmla="*/ 1844754375 w 874"/>
                <a:gd name="T109" fmla="*/ 2147483646 h 1178"/>
                <a:gd name="T110" fmla="*/ 1935480000 w 874"/>
                <a:gd name="T111" fmla="*/ 2127011875 h 1178"/>
                <a:gd name="T112" fmla="*/ 2016125000 w 874"/>
                <a:gd name="T113" fmla="*/ 1980842813 h 1178"/>
                <a:gd name="T114" fmla="*/ 2051407188 w 874"/>
                <a:gd name="T115" fmla="*/ 1905238125 h 1178"/>
                <a:gd name="T116" fmla="*/ 2106850625 w 874"/>
                <a:gd name="T117" fmla="*/ 1748988438 h 1178"/>
                <a:gd name="T118" fmla="*/ 2147483646 w 874"/>
                <a:gd name="T119" fmla="*/ 1587698438 h 1178"/>
                <a:gd name="T120" fmla="*/ 2147483646 w 874"/>
                <a:gd name="T121" fmla="*/ 1416327813 h 1178"/>
                <a:gd name="T122" fmla="*/ 2147483646 w 874"/>
                <a:gd name="T123" fmla="*/ 1244957188 h 117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74" h="1178">
                  <a:moveTo>
                    <a:pt x="866" y="494"/>
                  </a:moveTo>
                  <a:lnTo>
                    <a:pt x="866" y="494"/>
                  </a:lnTo>
                  <a:lnTo>
                    <a:pt x="866" y="458"/>
                  </a:lnTo>
                  <a:lnTo>
                    <a:pt x="864" y="424"/>
                  </a:lnTo>
                  <a:lnTo>
                    <a:pt x="858" y="390"/>
                  </a:lnTo>
                  <a:lnTo>
                    <a:pt x="854" y="358"/>
                  </a:lnTo>
                  <a:lnTo>
                    <a:pt x="846" y="324"/>
                  </a:lnTo>
                  <a:lnTo>
                    <a:pt x="836" y="292"/>
                  </a:lnTo>
                  <a:lnTo>
                    <a:pt x="826" y="262"/>
                  </a:lnTo>
                  <a:lnTo>
                    <a:pt x="814" y="230"/>
                  </a:lnTo>
                  <a:lnTo>
                    <a:pt x="800" y="200"/>
                  </a:lnTo>
                  <a:lnTo>
                    <a:pt x="786" y="172"/>
                  </a:lnTo>
                  <a:lnTo>
                    <a:pt x="768" y="144"/>
                  </a:lnTo>
                  <a:lnTo>
                    <a:pt x="752" y="116"/>
                  </a:lnTo>
                  <a:lnTo>
                    <a:pt x="732" y="90"/>
                  </a:lnTo>
                  <a:lnTo>
                    <a:pt x="712" y="64"/>
                  </a:lnTo>
                  <a:lnTo>
                    <a:pt x="692" y="40"/>
                  </a:lnTo>
                  <a:lnTo>
                    <a:pt x="668" y="16"/>
                  </a:lnTo>
                  <a:lnTo>
                    <a:pt x="660" y="6"/>
                  </a:lnTo>
                  <a:lnTo>
                    <a:pt x="664" y="0"/>
                  </a:lnTo>
                  <a:lnTo>
                    <a:pt x="674" y="10"/>
                  </a:lnTo>
                  <a:lnTo>
                    <a:pt x="698" y="34"/>
                  </a:lnTo>
                  <a:lnTo>
                    <a:pt x="718" y="58"/>
                  </a:lnTo>
                  <a:lnTo>
                    <a:pt x="738" y="84"/>
                  </a:lnTo>
                  <a:lnTo>
                    <a:pt x="758" y="112"/>
                  </a:lnTo>
                  <a:lnTo>
                    <a:pt x="776" y="138"/>
                  </a:lnTo>
                  <a:lnTo>
                    <a:pt x="792" y="168"/>
                  </a:lnTo>
                  <a:lnTo>
                    <a:pt x="808" y="198"/>
                  </a:lnTo>
                  <a:lnTo>
                    <a:pt x="820" y="228"/>
                  </a:lnTo>
                  <a:lnTo>
                    <a:pt x="834" y="258"/>
                  </a:lnTo>
                  <a:lnTo>
                    <a:pt x="844" y="290"/>
                  </a:lnTo>
                  <a:lnTo>
                    <a:pt x="854" y="322"/>
                  </a:lnTo>
                  <a:lnTo>
                    <a:pt x="860" y="356"/>
                  </a:lnTo>
                  <a:lnTo>
                    <a:pt x="866" y="390"/>
                  </a:lnTo>
                  <a:lnTo>
                    <a:pt x="872" y="424"/>
                  </a:lnTo>
                  <a:lnTo>
                    <a:pt x="874" y="458"/>
                  </a:lnTo>
                  <a:lnTo>
                    <a:pt x="874" y="494"/>
                  </a:lnTo>
                  <a:lnTo>
                    <a:pt x="874" y="528"/>
                  </a:lnTo>
                  <a:lnTo>
                    <a:pt x="872" y="564"/>
                  </a:lnTo>
                  <a:lnTo>
                    <a:pt x="866" y="598"/>
                  </a:lnTo>
                  <a:lnTo>
                    <a:pt x="860" y="632"/>
                  </a:lnTo>
                  <a:lnTo>
                    <a:pt x="854" y="664"/>
                  </a:lnTo>
                  <a:lnTo>
                    <a:pt x="844" y="696"/>
                  </a:lnTo>
                  <a:lnTo>
                    <a:pt x="834" y="728"/>
                  </a:lnTo>
                  <a:lnTo>
                    <a:pt x="820" y="760"/>
                  </a:lnTo>
                  <a:lnTo>
                    <a:pt x="808" y="790"/>
                  </a:lnTo>
                  <a:lnTo>
                    <a:pt x="792" y="820"/>
                  </a:lnTo>
                  <a:lnTo>
                    <a:pt x="776" y="848"/>
                  </a:lnTo>
                  <a:lnTo>
                    <a:pt x="758" y="876"/>
                  </a:lnTo>
                  <a:lnTo>
                    <a:pt x="738" y="902"/>
                  </a:lnTo>
                  <a:lnTo>
                    <a:pt x="718" y="928"/>
                  </a:lnTo>
                  <a:lnTo>
                    <a:pt x="698" y="954"/>
                  </a:lnTo>
                  <a:lnTo>
                    <a:pt x="674" y="978"/>
                  </a:lnTo>
                  <a:lnTo>
                    <a:pt x="650" y="1000"/>
                  </a:lnTo>
                  <a:lnTo>
                    <a:pt x="626" y="1022"/>
                  </a:lnTo>
                  <a:lnTo>
                    <a:pt x="600" y="1042"/>
                  </a:lnTo>
                  <a:lnTo>
                    <a:pt x="574" y="1060"/>
                  </a:lnTo>
                  <a:lnTo>
                    <a:pt x="546" y="1078"/>
                  </a:lnTo>
                  <a:lnTo>
                    <a:pt x="516" y="1096"/>
                  </a:lnTo>
                  <a:lnTo>
                    <a:pt x="488" y="1110"/>
                  </a:lnTo>
                  <a:lnTo>
                    <a:pt x="458" y="1124"/>
                  </a:lnTo>
                  <a:lnTo>
                    <a:pt x="426" y="1136"/>
                  </a:lnTo>
                  <a:lnTo>
                    <a:pt x="394" y="1146"/>
                  </a:lnTo>
                  <a:lnTo>
                    <a:pt x="362" y="1156"/>
                  </a:lnTo>
                  <a:lnTo>
                    <a:pt x="328" y="1164"/>
                  </a:lnTo>
                  <a:lnTo>
                    <a:pt x="294" y="1170"/>
                  </a:lnTo>
                  <a:lnTo>
                    <a:pt x="260" y="1174"/>
                  </a:lnTo>
                  <a:lnTo>
                    <a:pt x="226" y="1176"/>
                  </a:lnTo>
                  <a:lnTo>
                    <a:pt x="190" y="1178"/>
                  </a:lnTo>
                  <a:lnTo>
                    <a:pt x="142" y="1176"/>
                  </a:lnTo>
                  <a:lnTo>
                    <a:pt x="94" y="1170"/>
                  </a:lnTo>
                  <a:lnTo>
                    <a:pt x="46" y="1162"/>
                  </a:lnTo>
                  <a:lnTo>
                    <a:pt x="0" y="1150"/>
                  </a:lnTo>
                  <a:lnTo>
                    <a:pt x="6" y="1144"/>
                  </a:lnTo>
                  <a:lnTo>
                    <a:pt x="50" y="1154"/>
                  </a:lnTo>
                  <a:lnTo>
                    <a:pt x="96" y="1164"/>
                  </a:lnTo>
                  <a:lnTo>
                    <a:pt x="142" y="1168"/>
                  </a:lnTo>
                  <a:lnTo>
                    <a:pt x="190" y="1170"/>
                  </a:lnTo>
                  <a:lnTo>
                    <a:pt x="226" y="1168"/>
                  </a:lnTo>
                  <a:lnTo>
                    <a:pt x="260" y="1166"/>
                  </a:lnTo>
                  <a:lnTo>
                    <a:pt x="294" y="1162"/>
                  </a:lnTo>
                  <a:lnTo>
                    <a:pt x="326" y="1156"/>
                  </a:lnTo>
                  <a:lnTo>
                    <a:pt x="360" y="1148"/>
                  </a:lnTo>
                  <a:lnTo>
                    <a:pt x="392" y="1140"/>
                  </a:lnTo>
                  <a:lnTo>
                    <a:pt x="424" y="1128"/>
                  </a:lnTo>
                  <a:lnTo>
                    <a:pt x="454" y="1116"/>
                  </a:lnTo>
                  <a:lnTo>
                    <a:pt x="484" y="1102"/>
                  </a:lnTo>
                  <a:lnTo>
                    <a:pt x="512" y="1088"/>
                  </a:lnTo>
                  <a:lnTo>
                    <a:pt x="542" y="1072"/>
                  </a:lnTo>
                  <a:lnTo>
                    <a:pt x="568" y="1054"/>
                  </a:lnTo>
                  <a:lnTo>
                    <a:pt x="596" y="1036"/>
                  </a:lnTo>
                  <a:lnTo>
                    <a:pt x="620" y="1016"/>
                  </a:lnTo>
                  <a:lnTo>
                    <a:pt x="646" y="994"/>
                  </a:lnTo>
                  <a:lnTo>
                    <a:pt x="668" y="972"/>
                  </a:lnTo>
                  <a:lnTo>
                    <a:pt x="692" y="948"/>
                  </a:lnTo>
                  <a:lnTo>
                    <a:pt x="712" y="924"/>
                  </a:lnTo>
                  <a:lnTo>
                    <a:pt x="732" y="898"/>
                  </a:lnTo>
                  <a:lnTo>
                    <a:pt x="752" y="872"/>
                  </a:lnTo>
                  <a:lnTo>
                    <a:pt x="768" y="844"/>
                  </a:lnTo>
                  <a:lnTo>
                    <a:pt x="786" y="816"/>
                  </a:lnTo>
                  <a:lnTo>
                    <a:pt x="800" y="786"/>
                  </a:lnTo>
                  <a:lnTo>
                    <a:pt x="814" y="756"/>
                  </a:lnTo>
                  <a:lnTo>
                    <a:pt x="826" y="726"/>
                  </a:lnTo>
                  <a:lnTo>
                    <a:pt x="836" y="694"/>
                  </a:lnTo>
                  <a:lnTo>
                    <a:pt x="846" y="662"/>
                  </a:lnTo>
                  <a:lnTo>
                    <a:pt x="854" y="630"/>
                  </a:lnTo>
                  <a:lnTo>
                    <a:pt x="858" y="596"/>
                  </a:lnTo>
                  <a:lnTo>
                    <a:pt x="864" y="562"/>
                  </a:lnTo>
                  <a:lnTo>
                    <a:pt x="866" y="528"/>
                  </a:lnTo>
                  <a:lnTo>
                    <a:pt x="866" y="494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0" name="Freeform 279"/>
            <p:cNvSpPr>
              <a:spLocks/>
            </p:cNvSpPr>
            <p:nvPr/>
          </p:nvSpPr>
          <p:spPr bwMode="auto">
            <a:xfrm>
              <a:off x="5256213" y="3525838"/>
              <a:ext cx="1289050" cy="1749425"/>
            </a:xfrm>
            <a:custGeom>
              <a:avLst/>
              <a:gdLst>
                <a:gd name="T0" fmla="*/ 2026205625 w 812"/>
                <a:gd name="T1" fmla="*/ 1154231563 h 1102"/>
                <a:gd name="T2" fmla="*/ 2021165313 w 812"/>
                <a:gd name="T3" fmla="*/ 987901250 h 1102"/>
                <a:gd name="T4" fmla="*/ 1995963750 w 812"/>
                <a:gd name="T5" fmla="*/ 831651563 h 1102"/>
                <a:gd name="T6" fmla="*/ 1955641250 w 812"/>
                <a:gd name="T7" fmla="*/ 675401875 h 1102"/>
                <a:gd name="T8" fmla="*/ 1900197813 w 812"/>
                <a:gd name="T9" fmla="*/ 529232813 h 1102"/>
                <a:gd name="T10" fmla="*/ 1869955938 w 812"/>
                <a:gd name="T11" fmla="*/ 458668438 h 1102"/>
                <a:gd name="T12" fmla="*/ 1794351250 w 812"/>
                <a:gd name="T13" fmla="*/ 322580000 h 1102"/>
                <a:gd name="T14" fmla="*/ 1708665938 w 812"/>
                <a:gd name="T15" fmla="*/ 196572188 h 1102"/>
                <a:gd name="T16" fmla="*/ 1612900000 w 812"/>
                <a:gd name="T17" fmla="*/ 75604688 h 1102"/>
                <a:gd name="T18" fmla="*/ 1557456563 w 812"/>
                <a:gd name="T19" fmla="*/ 20161250 h 1102"/>
                <a:gd name="T20" fmla="*/ 1567537188 w 812"/>
                <a:gd name="T21" fmla="*/ 0 h 1102"/>
                <a:gd name="T22" fmla="*/ 1572577500 w 812"/>
                <a:gd name="T23" fmla="*/ 5040313 h 1102"/>
                <a:gd name="T24" fmla="*/ 1628020938 w 812"/>
                <a:gd name="T25" fmla="*/ 60483750 h 1102"/>
                <a:gd name="T26" fmla="*/ 1723786875 w 812"/>
                <a:gd name="T27" fmla="*/ 181451250 h 1102"/>
                <a:gd name="T28" fmla="*/ 1814512500 w 812"/>
                <a:gd name="T29" fmla="*/ 312499375 h 1102"/>
                <a:gd name="T30" fmla="*/ 1890117188 w 812"/>
                <a:gd name="T31" fmla="*/ 448587813 h 1102"/>
                <a:gd name="T32" fmla="*/ 1950600938 w 812"/>
                <a:gd name="T33" fmla="*/ 594756875 h 1102"/>
                <a:gd name="T34" fmla="*/ 1995963750 w 812"/>
                <a:gd name="T35" fmla="*/ 745966250 h 1102"/>
                <a:gd name="T36" fmla="*/ 2031245938 w 812"/>
                <a:gd name="T37" fmla="*/ 907256250 h 1102"/>
                <a:gd name="T38" fmla="*/ 2046366875 w 812"/>
                <a:gd name="T39" fmla="*/ 1068546250 h 1102"/>
                <a:gd name="T40" fmla="*/ 2046366875 w 812"/>
                <a:gd name="T41" fmla="*/ 1154231563 h 1102"/>
                <a:gd name="T42" fmla="*/ 2041326563 w 812"/>
                <a:gd name="T43" fmla="*/ 1320561875 h 1102"/>
                <a:gd name="T44" fmla="*/ 2016125000 w 812"/>
                <a:gd name="T45" fmla="*/ 1481851875 h 1102"/>
                <a:gd name="T46" fmla="*/ 1975802500 w 812"/>
                <a:gd name="T47" fmla="*/ 1638101563 h 1102"/>
                <a:gd name="T48" fmla="*/ 1920359063 w 812"/>
                <a:gd name="T49" fmla="*/ 1784270625 h 1102"/>
                <a:gd name="T50" fmla="*/ 1854835000 w 812"/>
                <a:gd name="T51" fmla="*/ 1925399375 h 1102"/>
                <a:gd name="T52" fmla="*/ 1769149688 w 812"/>
                <a:gd name="T53" fmla="*/ 2061487813 h 1102"/>
                <a:gd name="T54" fmla="*/ 1678424063 w 812"/>
                <a:gd name="T55" fmla="*/ 2147483646 h 1102"/>
                <a:gd name="T56" fmla="*/ 1572577500 w 812"/>
                <a:gd name="T57" fmla="*/ 2147483646 h 1102"/>
                <a:gd name="T58" fmla="*/ 1517134063 w 812"/>
                <a:gd name="T59" fmla="*/ 2147483646 h 1102"/>
                <a:gd name="T60" fmla="*/ 1396166563 w 812"/>
                <a:gd name="T61" fmla="*/ 2147483646 h 1102"/>
                <a:gd name="T62" fmla="*/ 1265118438 w 812"/>
                <a:gd name="T63" fmla="*/ 2147483646 h 1102"/>
                <a:gd name="T64" fmla="*/ 1129030000 w 812"/>
                <a:gd name="T65" fmla="*/ 2147483646 h 1102"/>
                <a:gd name="T66" fmla="*/ 982860938 w 812"/>
                <a:gd name="T67" fmla="*/ 2147483646 h 1102"/>
                <a:gd name="T68" fmla="*/ 831651563 w 812"/>
                <a:gd name="T69" fmla="*/ 2147483646 h 1102"/>
                <a:gd name="T70" fmla="*/ 670361563 w 812"/>
                <a:gd name="T71" fmla="*/ 2147483646 h 1102"/>
                <a:gd name="T72" fmla="*/ 509071563 w 812"/>
                <a:gd name="T73" fmla="*/ 2147483646 h 1102"/>
                <a:gd name="T74" fmla="*/ 423386250 w 812"/>
                <a:gd name="T75" fmla="*/ 2147483646 h 1102"/>
                <a:gd name="T76" fmla="*/ 211693125 w 812"/>
                <a:gd name="T77" fmla="*/ 2147483646 h 1102"/>
                <a:gd name="T78" fmla="*/ 0 w 812"/>
                <a:gd name="T79" fmla="*/ 2147483646 h 1102"/>
                <a:gd name="T80" fmla="*/ 15120938 w 812"/>
                <a:gd name="T81" fmla="*/ 2147483646 h 1102"/>
                <a:gd name="T82" fmla="*/ 110886875 w 812"/>
                <a:gd name="T83" fmla="*/ 2147483646 h 1102"/>
                <a:gd name="T84" fmla="*/ 317539688 w 812"/>
                <a:gd name="T85" fmla="*/ 2147483646 h 1102"/>
                <a:gd name="T86" fmla="*/ 423386250 w 812"/>
                <a:gd name="T87" fmla="*/ 2147483646 h 1102"/>
                <a:gd name="T88" fmla="*/ 589716563 w 812"/>
                <a:gd name="T89" fmla="*/ 2147483646 h 1102"/>
                <a:gd name="T90" fmla="*/ 745966250 w 812"/>
                <a:gd name="T91" fmla="*/ 2147483646 h 1102"/>
                <a:gd name="T92" fmla="*/ 902215938 w 812"/>
                <a:gd name="T93" fmla="*/ 2147483646 h 1102"/>
                <a:gd name="T94" fmla="*/ 1048385000 w 812"/>
                <a:gd name="T95" fmla="*/ 2147483646 h 1102"/>
                <a:gd name="T96" fmla="*/ 1118949375 w 812"/>
                <a:gd name="T97" fmla="*/ 2147483646 h 1102"/>
                <a:gd name="T98" fmla="*/ 1255037813 w 812"/>
                <a:gd name="T99" fmla="*/ 2147483646 h 1102"/>
                <a:gd name="T100" fmla="*/ 1386085938 w 812"/>
                <a:gd name="T101" fmla="*/ 2147483646 h 1102"/>
                <a:gd name="T102" fmla="*/ 1502013125 w 812"/>
                <a:gd name="T103" fmla="*/ 2147483646 h 1102"/>
                <a:gd name="T104" fmla="*/ 1557456563 w 812"/>
                <a:gd name="T105" fmla="*/ 2147483646 h 1102"/>
                <a:gd name="T106" fmla="*/ 1663303125 w 812"/>
                <a:gd name="T107" fmla="*/ 2147483646 h 1102"/>
                <a:gd name="T108" fmla="*/ 1754028750 w 812"/>
                <a:gd name="T109" fmla="*/ 2051407188 h 1102"/>
                <a:gd name="T110" fmla="*/ 1834673750 w 812"/>
                <a:gd name="T111" fmla="*/ 1915318750 h 1102"/>
                <a:gd name="T112" fmla="*/ 1900197813 w 812"/>
                <a:gd name="T113" fmla="*/ 1779230313 h 1102"/>
                <a:gd name="T114" fmla="*/ 1930439688 w 812"/>
                <a:gd name="T115" fmla="*/ 1703625625 h 1102"/>
                <a:gd name="T116" fmla="*/ 1975802500 w 812"/>
                <a:gd name="T117" fmla="*/ 1552416250 h 1102"/>
                <a:gd name="T118" fmla="*/ 2011084688 w 812"/>
                <a:gd name="T119" fmla="*/ 1396166563 h 1102"/>
                <a:gd name="T120" fmla="*/ 2026205625 w 812"/>
                <a:gd name="T121" fmla="*/ 1234876563 h 1102"/>
                <a:gd name="T122" fmla="*/ 2026205625 w 812"/>
                <a:gd name="T123" fmla="*/ 1154231563 h 1102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812" h="1102">
                  <a:moveTo>
                    <a:pt x="804" y="458"/>
                  </a:moveTo>
                  <a:lnTo>
                    <a:pt x="804" y="458"/>
                  </a:lnTo>
                  <a:lnTo>
                    <a:pt x="804" y="424"/>
                  </a:lnTo>
                  <a:lnTo>
                    <a:pt x="802" y="392"/>
                  </a:lnTo>
                  <a:lnTo>
                    <a:pt x="798" y="360"/>
                  </a:lnTo>
                  <a:lnTo>
                    <a:pt x="792" y="330"/>
                  </a:lnTo>
                  <a:lnTo>
                    <a:pt x="784" y="298"/>
                  </a:lnTo>
                  <a:lnTo>
                    <a:pt x="776" y="268"/>
                  </a:lnTo>
                  <a:lnTo>
                    <a:pt x="766" y="238"/>
                  </a:lnTo>
                  <a:lnTo>
                    <a:pt x="754" y="210"/>
                  </a:lnTo>
                  <a:lnTo>
                    <a:pt x="742" y="182"/>
                  </a:lnTo>
                  <a:lnTo>
                    <a:pt x="728" y="154"/>
                  </a:lnTo>
                  <a:lnTo>
                    <a:pt x="712" y="128"/>
                  </a:lnTo>
                  <a:lnTo>
                    <a:pt x="696" y="102"/>
                  </a:lnTo>
                  <a:lnTo>
                    <a:pt x="678" y="78"/>
                  </a:lnTo>
                  <a:lnTo>
                    <a:pt x="660" y="54"/>
                  </a:lnTo>
                  <a:lnTo>
                    <a:pt x="640" y="30"/>
                  </a:lnTo>
                  <a:lnTo>
                    <a:pt x="618" y="8"/>
                  </a:lnTo>
                  <a:lnTo>
                    <a:pt x="622" y="0"/>
                  </a:lnTo>
                  <a:lnTo>
                    <a:pt x="624" y="2"/>
                  </a:lnTo>
                  <a:lnTo>
                    <a:pt x="646" y="24"/>
                  </a:lnTo>
                  <a:lnTo>
                    <a:pt x="666" y="48"/>
                  </a:lnTo>
                  <a:lnTo>
                    <a:pt x="684" y="72"/>
                  </a:lnTo>
                  <a:lnTo>
                    <a:pt x="702" y="98"/>
                  </a:lnTo>
                  <a:lnTo>
                    <a:pt x="720" y="124"/>
                  </a:lnTo>
                  <a:lnTo>
                    <a:pt x="736" y="150"/>
                  </a:lnTo>
                  <a:lnTo>
                    <a:pt x="750" y="178"/>
                  </a:lnTo>
                  <a:lnTo>
                    <a:pt x="762" y="206"/>
                  </a:lnTo>
                  <a:lnTo>
                    <a:pt x="774" y="236"/>
                  </a:lnTo>
                  <a:lnTo>
                    <a:pt x="784" y="266"/>
                  </a:lnTo>
                  <a:lnTo>
                    <a:pt x="792" y="296"/>
                  </a:lnTo>
                  <a:lnTo>
                    <a:pt x="800" y="328"/>
                  </a:lnTo>
                  <a:lnTo>
                    <a:pt x="806" y="360"/>
                  </a:lnTo>
                  <a:lnTo>
                    <a:pt x="810" y="392"/>
                  </a:lnTo>
                  <a:lnTo>
                    <a:pt x="812" y="424"/>
                  </a:lnTo>
                  <a:lnTo>
                    <a:pt x="812" y="458"/>
                  </a:lnTo>
                  <a:lnTo>
                    <a:pt x="812" y="490"/>
                  </a:lnTo>
                  <a:lnTo>
                    <a:pt x="810" y="524"/>
                  </a:lnTo>
                  <a:lnTo>
                    <a:pt x="806" y="556"/>
                  </a:lnTo>
                  <a:lnTo>
                    <a:pt x="800" y="588"/>
                  </a:lnTo>
                  <a:lnTo>
                    <a:pt x="792" y="618"/>
                  </a:lnTo>
                  <a:lnTo>
                    <a:pt x="784" y="650"/>
                  </a:lnTo>
                  <a:lnTo>
                    <a:pt x="774" y="680"/>
                  </a:lnTo>
                  <a:lnTo>
                    <a:pt x="762" y="708"/>
                  </a:lnTo>
                  <a:lnTo>
                    <a:pt x="750" y="736"/>
                  </a:lnTo>
                  <a:lnTo>
                    <a:pt x="736" y="764"/>
                  </a:lnTo>
                  <a:lnTo>
                    <a:pt x="720" y="792"/>
                  </a:lnTo>
                  <a:lnTo>
                    <a:pt x="702" y="818"/>
                  </a:lnTo>
                  <a:lnTo>
                    <a:pt x="684" y="842"/>
                  </a:lnTo>
                  <a:lnTo>
                    <a:pt x="666" y="868"/>
                  </a:lnTo>
                  <a:lnTo>
                    <a:pt x="646" y="890"/>
                  </a:lnTo>
                  <a:lnTo>
                    <a:pt x="624" y="912"/>
                  </a:lnTo>
                  <a:lnTo>
                    <a:pt x="602" y="934"/>
                  </a:lnTo>
                  <a:lnTo>
                    <a:pt x="578" y="954"/>
                  </a:lnTo>
                  <a:lnTo>
                    <a:pt x="554" y="974"/>
                  </a:lnTo>
                  <a:lnTo>
                    <a:pt x="528" y="992"/>
                  </a:lnTo>
                  <a:lnTo>
                    <a:pt x="502" y="1008"/>
                  </a:lnTo>
                  <a:lnTo>
                    <a:pt x="476" y="1024"/>
                  </a:lnTo>
                  <a:lnTo>
                    <a:pt x="448" y="1038"/>
                  </a:lnTo>
                  <a:lnTo>
                    <a:pt x="420" y="1052"/>
                  </a:lnTo>
                  <a:lnTo>
                    <a:pt x="390" y="1062"/>
                  </a:lnTo>
                  <a:lnTo>
                    <a:pt x="360" y="1072"/>
                  </a:lnTo>
                  <a:lnTo>
                    <a:pt x="330" y="1082"/>
                  </a:lnTo>
                  <a:lnTo>
                    <a:pt x="298" y="1088"/>
                  </a:lnTo>
                  <a:lnTo>
                    <a:pt x="266" y="1094"/>
                  </a:lnTo>
                  <a:lnTo>
                    <a:pt x="234" y="1098"/>
                  </a:lnTo>
                  <a:lnTo>
                    <a:pt x="202" y="1100"/>
                  </a:lnTo>
                  <a:lnTo>
                    <a:pt x="168" y="1102"/>
                  </a:lnTo>
                  <a:lnTo>
                    <a:pt x="126" y="1100"/>
                  </a:lnTo>
                  <a:lnTo>
                    <a:pt x="84" y="1096"/>
                  </a:lnTo>
                  <a:lnTo>
                    <a:pt x="42" y="1090"/>
                  </a:lnTo>
                  <a:lnTo>
                    <a:pt x="0" y="1080"/>
                  </a:lnTo>
                  <a:lnTo>
                    <a:pt x="6" y="1072"/>
                  </a:lnTo>
                  <a:lnTo>
                    <a:pt x="44" y="1082"/>
                  </a:lnTo>
                  <a:lnTo>
                    <a:pt x="86" y="1088"/>
                  </a:lnTo>
                  <a:lnTo>
                    <a:pt x="126" y="1092"/>
                  </a:lnTo>
                  <a:lnTo>
                    <a:pt x="168" y="1094"/>
                  </a:lnTo>
                  <a:lnTo>
                    <a:pt x="202" y="1092"/>
                  </a:lnTo>
                  <a:lnTo>
                    <a:pt x="234" y="1090"/>
                  </a:lnTo>
                  <a:lnTo>
                    <a:pt x="266" y="1086"/>
                  </a:lnTo>
                  <a:lnTo>
                    <a:pt x="296" y="1080"/>
                  </a:lnTo>
                  <a:lnTo>
                    <a:pt x="328" y="1074"/>
                  </a:lnTo>
                  <a:lnTo>
                    <a:pt x="358" y="1066"/>
                  </a:lnTo>
                  <a:lnTo>
                    <a:pt x="388" y="1056"/>
                  </a:lnTo>
                  <a:lnTo>
                    <a:pt x="416" y="1044"/>
                  </a:lnTo>
                  <a:lnTo>
                    <a:pt x="444" y="1030"/>
                  </a:lnTo>
                  <a:lnTo>
                    <a:pt x="472" y="1016"/>
                  </a:lnTo>
                  <a:lnTo>
                    <a:pt x="498" y="1002"/>
                  </a:lnTo>
                  <a:lnTo>
                    <a:pt x="524" y="984"/>
                  </a:lnTo>
                  <a:lnTo>
                    <a:pt x="550" y="968"/>
                  </a:lnTo>
                  <a:lnTo>
                    <a:pt x="574" y="948"/>
                  </a:lnTo>
                  <a:lnTo>
                    <a:pt x="596" y="928"/>
                  </a:lnTo>
                  <a:lnTo>
                    <a:pt x="618" y="908"/>
                  </a:lnTo>
                  <a:lnTo>
                    <a:pt x="640" y="886"/>
                  </a:lnTo>
                  <a:lnTo>
                    <a:pt x="660" y="862"/>
                  </a:lnTo>
                  <a:lnTo>
                    <a:pt x="678" y="838"/>
                  </a:lnTo>
                  <a:lnTo>
                    <a:pt x="696" y="814"/>
                  </a:lnTo>
                  <a:lnTo>
                    <a:pt x="712" y="788"/>
                  </a:lnTo>
                  <a:lnTo>
                    <a:pt x="728" y="760"/>
                  </a:lnTo>
                  <a:lnTo>
                    <a:pt x="742" y="734"/>
                  </a:lnTo>
                  <a:lnTo>
                    <a:pt x="754" y="706"/>
                  </a:lnTo>
                  <a:lnTo>
                    <a:pt x="766" y="676"/>
                  </a:lnTo>
                  <a:lnTo>
                    <a:pt x="776" y="646"/>
                  </a:lnTo>
                  <a:lnTo>
                    <a:pt x="784" y="616"/>
                  </a:lnTo>
                  <a:lnTo>
                    <a:pt x="792" y="586"/>
                  </a:lnTo>
                  <a:lnTo>
                    <a:pt x="798" y="554"/>
                  </a:lnTo>
                  <a:lnTo>
                    <a:pt x="802" y="522"/>
                  </a:lnTo>
                  <a:lnTo>
                    <a:pt x="804" y="490"/>
                  </a:lnTo>
                  <a:lnTo>
                    <a:pt x="804" y="45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1" name="Freeform 280"/>
            <p:cNvSpPr>
              <a:spLocks/>
            </p:cNvSpPr>
            <p:nvPr/>
          </p:nvSpPr>
          <p:spPr bwMode="auto">
            <a:xfrm>
              <a:off x="5291138" y="3582988"/>
              <a:ext cx="1190625" cy="1628775"/>
            </a:xfrm>
            <a:custGeom>
              <a:avLst/>
              <a:gdLst>
                <a:gd name="T0" fmla="*/ 1869955938 w 750"/>
                <a:gd name="T1" fmla="*/ 1063505938 h 1026"/>
                <a:gd name="T2" fmla="*/ 1864915625 w 750"/>
                <a:gd name="T3" fmla="*/ 907256250 h 1026"/>
                <a:gd name="T4" fmla="*/ 1839714063 w 750"/>
                <a:gd name="T5" fmla="*/ 761087188 h 1026"/>
                <a:gd name="T6" fmla="*/ 1804431875 w 750"/>
                <a:gd name="T7" fmla="*/ 614918125 h 1026"/>
                <a:gd name="T8" fmla="*/ 1754028750 w 750"/>
                <a:gd name="T9" fmla="*/ 478829688 h 1026"/>
                <a:gd name="T10" fmla="*/ 1723786875 w 750"/>
                <a:gd name="T11" fmla="*/ 413305625 h 1026"/>
                <a:gd name="T12" fmla="*/ 1658262813 w 750"/>
                <a:gd name="T13" fmla="*/ 292338125 h 1026"/>
                <a:gd name="T14" fmla="*/ 1582658125 w 750"/>
                <a:gd name="T15" fmla="*/ 176410938 h 1026"/>
                <a:gd name="T16" fmla="*/ 1496972813 w 750"/>
                <a:gd name="T17" fmla="*/ 70564375 h 1026"/>
                <a:gd name="T18" fmla="*/ 1446569688 w 750"/>
                <a:gd name="T19" fmla="*/ 20161250 h 1026"/>
                <a:gd name="T20" fmla="*/ 1461690625 w 750"/>
                <a:gd name="T21" fmla="*/ 0 h 1026"/>
                <a:gd name="T22" fmla="*/ 1557456563 w 750"/>
                <a:gd name="T23" fmla="*/ 105846563 h 1026"/>
                <a:gd name="T24" fmla="*/ 1638101563 w 750"/>
                <a:gd name="T25" fmla="*/ 221773750 h 1026"/>
                <a:gd name="T26" fmla="*/ 1713706250 w 750"/>
                <a:gd name="T27" fmla="*/ 347781563 h 1026"/>
                <a:gd name="T28" fmla="*/ 1774190000 w 750"/>
                <a:gd name="T29" fmla="*/ 478829688 h 1026"/>
                <a:gd name="T30" fmla="*/ 1824593125 w 750"/>
                <a:gd name="T31" fmla="*/ 614918125 h 1026"/>
                <a:gd name="T32" fmla="*/ 1859875313 w 750"/>
                <a:gd name="T33" fmla="*/ 761087188 h 1026"/>
                <a:gd name="T34" fmla="*/ 1885076875 w 750"/>
                <a:gd name="T35" fmla="*/ 907256250 h 1026"/>
                <a:gd name="T36" fmla="*/ 1890117188 w 750"/>
                <a:gd name="T37" fmla="*/ 1063505938 h 1026"/>
                <a:gd name="T38" fmla="*/ 1890117188 w 750"/>
                <a:gd name="T39" fmla="*/ 1139110625 h 1026"/>
                <a:gd name="T40" fmla="*/ 1874996250 w 750"/>
                <a:gd name="T41" fmla="*/ 1295360313 h 1026"/>
                <a:gd name="T42" fmla="*/ 1844754375 w 750"/>
                <a:gd name="T43" fmla="*/ 1441529375 h 1026"/>
                <a:gd name="T44" fmla="*/ 1799391563 w 750"/>
                <a:gd name="T45" fmla="*/ 1587698438 h 1026"/>
                <a:gd name="T46" fmla="*/ 1743948125 w 750"/>
                <a:gd name="T47" fmla="*/ 1723786875 h 1026"/>
                <a:gd name="T48" fmla="*/ 1673383750 w 750"/>
                <a:gd name="T49" fmla="*/ 1849794688 h 1026"/>
                <a:gd name="T50" fmla="*/ 1587698438 w 750"/>
                <a:gd name="T51" fmla="*/ 1970762188 h 1026"/>
                <a:gd name="T52" fmla="*/ 1496972813 w 750"/>
                <a:gd name="T53" fmla="*/ 2086689375 h 1026"/>
                <a:gd name="T54" fmla="*/ 1446569688 w 750"/>
                <a:gd name="T55" fmla="*/ 2137092500 h 1026"/>
                <a:gd name="T56" fmla="*/ 1335682813 w 750"/>
                <a:gd name="T57" fmla="*/ 2147483646 h 1026"/>
                <a:gd name="T58" fmla="*/ 1219755625 w 750"/>
                <a:gd name="T59" fmla="*/ 2147483646 h 1026"/>
                <a:gd name="T60" fmla="*/ 1093747813 w 750"/>
                <a:gd name="T61" fmla="*/ 2147483646 h 1026"/>
                <a:gd name="T62" fmla="*/ 962699688 w 750"/>
                <a:gd name="T63" fmla="*/ 2147483646 h 1026"/>
                <a:gd name="T64" fmla="*/ 821570938 w 750"/>
                <a:gd name="T65" fmla="*/ 2147483646 h 1026"/>
                <a:gd name="T66" fmla="*/ 675401875 w 750"/>
                <a:gd name="T67" fmla="*/ 2147483646 h 1026"/>
                <a:gd name="T68" fmla="*/ 524192500 w 750"/>
                <a:gd name="T69" fmla="*/ 2147483646 h 1026"/>
                <a:gd name="T70" fmla="*/ 367942813 w 750"/>
                <a:gd name="T71" fmla="*/ 2147483646 h 1026"/>
                <a:gd name="T72" fmla="*/ 272176875 w 750"/>
                <a:gd name="T73" fmla="*/ 2147483646 h 1026"/>
                <a:gd name="T74" fmla="*/ 90725625 w 750"/>
                <a:gd name="T75" fmla="*/ 2147483646 h 1026"/>
                <a:gd name="T76" fmla="*/ 0 w 750"/>
                <a:gd name="T77" fmla="*/ 2147483646 h 1026"/>
                <a:gd name="T78" fmla="*/ 10080625 w 750"/>
                <a:gd name="T79" fmla="*/ 2147483646 h 1026"/>
                <a:gd name="T80" fmla="*/ 186491563 w 750"/>
                <a:gd name="T81" fmla="*/ 2147483646 h 1026"/>
                <a:gd name="T82" fmla="*/ 367942813 w 750"/>
                <a:gd name="T83" fmla="*/ 2147483646 h 1026"/>
                <a:gd name="T84" fmla="*/ 448587813 w 750"/>
                <a:gd name="T85" fmla="*/ 2147483646 h 1026"/>
                <a:gd name="T86" fmla="*/ 599797188 w 750"/>
                <a:gd name="T87" fmla="*/ 2147483646 h 1026"/>
                <a:gd name="T88" fmla="*/ 745966250 w 750"/>
                <a:gd name="T89" fmla="*/ 2147483646 h 1026"/>
                <a:gd name="T90" fmla="*/ 887095000 w 750"/>
                <a:gd name="T91" fmla="*/ 2147483646 h 1026"/>
                <a:gd name="T92" fmla="*/ 952619063 w 750"/>
                <a:gd name="T93" fmla="*/ 2147483646 h 1026"/>
                <a:gd name="T94" fmla="*/ 1083667188 w 750"/>
                <a:gd name="T95" fmla="*/ 2147483646 h 1026"/>
                <a:gd name="T96" fmla="*/ 1209675000 w 750"/>
                <a:gd name="T97" fmla="*/ 2147483646 h 1026"/>
                <a:gd name="T98" fmla="*/ 1325602188 w 750"/>
                <a:gd name="T99" fmla="*/ 2147483646 h 1026"/>
                <a:gd name="T100" fmla="*/ 1431448750 w 750"/>
                <a:gd name="T101" fmla="*/ 2127011875 h 1026"/>
                <a:gd name="T102" fmla="*/ 1481851875 w 750"/>
                <a:gd name="T103" fmla="*/ 2071568438 h 1026"/>
                <a:gd name="T104" fmla="*/ 1572577500 w 750"/>
                <a:gd name="T105" fmla="*/ 1960681563 h 1026"/>
                <a:gd name="T106" fmla="*/ 1653222500 w 750"/>
                <a:gd name="T107" fmla="*/ 1839714063 h 1026"/>
                <a:gd name="T108" fmla="*/ 1723786875 w 750"/>
                <a:gd name="T109" fmla="*/ 1713706250 h 1026"/>
                <a:gd name="T110" fmla="*/ 1754028750 w 750"/>
                <a:gd name="T111" fmla="*/ 1648182188 h 1026"/>
                <a:gd name="T112" fmla="*/ 1804431875 w 750"/>
                <a:gd name="T113" fmla="*/ 1507053438 h 1026"/>
                <a:gd name="T114" fmla="*/ 1839714063 w 750"/>
                <a:gd name="T115" fmla="*/ 1365924688 h 1026"/>
                <a:gd name="T116" fmla="*/ 1864915625 w 750"/>
                <a:gd name="T117" fmla="*/ 1214715313 h 1026"/>
                <a:gd name="T118" fmla="*/ 1869955938 w 750"/>
                <a:gd name="T119" fmla="*/ 1063505938 h 102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750" h="1026">
                  <a:moveTo>
                    <a:pt x="742" y="422"/>
                  </a:moveTo>
                  <a:lnTo>
                    <a:pt x="742" y="422"/>
                  </a:lnTo>
                  <a:lnTo>
                    <a:pt x="742" y="390"/>
                  </a:lnTo>
                  <a:lnTo>
                    <a:pt x="740" y="360"/>
                  </a:lnTo>
                  <a:lnTo>
                    <a:pt x="736" y="330"/>
                  </a:lnTo>
                  <a:lnTo>
                    <a:pt x="730" y="302"/>
                  </a:lnTo>
                  <a:lnTo>
                    <a:pt x="724" y="272"/>
                  </a:lnTo>
                  <a:lnTo>
                    <a:pt x="716" y="244"/>
                  </a:lnTo>
                  <a:lnTo>
                    <a:pt x="706" y="216"/>
                  </a:lnTo>
                  <a:lnTo>
                    <a:pt x="696" y="190"/>
                  </a:lnTo>
                  <a:lnTo>
                    <a:pt x="684" y="164"/>
                  </a:lnTo>
                  <a:lnTo>
                    <a:pt x="672" y="140"/>
                  </a:lnTo>
                  <a:lnTo>
                    <a:pt x="658" y="116"/>
                  </a:lnTo>
                  <a:lnTo>
                    <a:pt x="644" y="92"/>
                  </a:lnTo>
                  <a:lnTo>
                    <a:pt x="628" y="70"/>
                  </a:lnTo>
                  <a:lnTo>
                    <a:pt x="612" y="48"/>
                  </a:lnTo>
                  <a:lnTo>
                    <a:pt x="594" y="28"/>
                  </a:lnTo>
                  <a:lnTo>
                    <a:pt x="574" y="8"/>
                  </a:lnTo>
                  <a:lnTo>
                    <a:pt x="580" y="0"/>
                  </a:lnTo>
                  <a:lnTo>
                    <a:pt x="598" y="20"/>
                  </a:lnTo>
                  <a:lnTo>
                    <a:pt x="618" y="42"/>
                  </a:lnTo>
                  <a:lnTo>
                    <a:pt x="634" y="66"/>
                  </a:lnTo>
                  <a:lnTo>
                    <a:pt x="650" y="88"/>
                  </a:lnTo>
                  <a:lnTo>
                    <a:pt x="666" y="114"/>
                  </a:lnTo>
                  <a:lnTo>
                    <a:pt x="680" y="138"/>
                  </a:lnTo>
                  <a:lnTo>
                    <a:pt x="694" y="164"/>
                  </a:lnTo>
                  <a:lnTo>
                    <a:pt x="704" y="190"/>
                  </a:lnTo>
                  <a:lnTo>
                    <a:pt x="716" y="218"/>
                  </a:lnTo>
                  <a:lnTo>
                    <a:pt x="724" y="244"/>
                  </a:lnTo>
                  <a:lnTo>
                    <a:pt x="732" y="274"/>
                  </a:lnTo>
                  <a:lnTo>
                    <a:pt x="738" y="302"/>
                  </a:lnTo>
                  <a:lnTo>
                    <a:pt x="744" y="332"/>
                  </a:lnTo>
                  <a:lnTo>
                    <a:pt x="748" y="360"/>
                  </a:lnTo>
                  <a:lnTo>
                    <a:pt x="750" y="392"/>
                  </a:lnTo>
                  <a:lnTo>
                    <a:pt x="750" y="422"/>
                  </a:lnTo>
                  <a:lnTo>
                    <a:pt x="750" y="452"/>
                  </a:lnTo>
                  <a:lnTo>
                    <a:pt x="748" y="484"/>
                  </a:lnTo>
                  <a:lnTo>
                    <a:pt x="744" y="514"/>
                  </a:lnTo>
                  <a:lnTo>
                    <a:pt x="738" y="544"/>
                  </a:lnTo>
                  <a:lnTo>
                    <a:pt x="732" y="572"/>
                  </a:lnTo>
                  <a:lnTo>
                    <a:pt x="724" y="602"/>
                  </a:lnTo>
                  <a:lnTo>
                    <a:pt x="714" y="630"/>
                  </a:lnTo>
                  <a:lnTo>
                    <a:pt x="704" y="656"/>
                  </a:lnTo>
                  <a:lnTo>
                    <a:pt x="692" y="684"/>
                  </a:lnTo>
                  <a:lnTo>
                    <a:pt x="678" y="710"/>
                  </a:lnTo>
                  <a:lnTo>
                    <a:pt x="664" y="734"/>
                  </a:lnTo>
                  <a:lnTo>
                    <a:pt x="648" y="760"/>
                  </a:lnTo>
                  <a:lnTo>
                    <a:pt x="630" y="782"/>
                  </a:lnTo>
                  <a:lnTo>
                    <a:pt x="612" y="806"/>
                  </a:lnTo>
                  <a:lnTo>
                    <a:pt x="594" y="828"/>
                  </a:lnTo>
                  <a:lnTo>
                    <a:pt x="574" y="848"/>
                  </a:lnTo>
                  <a:lnTo>
                    <a:pt x="552" y="868"/>
                  </a:lnTo>
                  <a:lnTo>
                    <a:pt x="530" y="888"/>
                  </a:lnTo>
                  <a:lnTo>
                    <a:pt x="508" y="906"/>
                  </a:lnTo>
                  <a:lnTo>
                    <a:pt x="484" y="922"/>
                  </a:lnTo>
                  <a:lnTo>
                    <a:pt x="460" y="938"/>
                  </a:lnTo>
                  <a:lnTo>
                    <a:pt x="434" y="952"/>
                  </a:lnTo>
                  <a:lnTo>
                    <a:pt x="408" y="966"/>
                  </a:lnTo>
                  <a:lnTo>
                    <a:pt x="382" y="978"/>
                  </a:lnTo>
                  <a:lnTo>
                    <a:pt x="354" y="988"/>
                  </a:lnTo>
                  <a:lnTo>
                    <a:pt x="326" y="998"/>
                  </a:lnTo>
                  <a:lnTo>
                    <a:pt x="298" y="1006"/>
                  </a:lnTo>
                  <a:lnTo>
                    <a:pt x="268" y="1014"/>
                  </a:lnTo>
                  <a:lnTo>
                    <a:pt x="238" y="1018"/>
                  </a:lnTo>
                  <a:lnTo>
                    <a:pt x="208" y="1022"/>
                  </a:lnTo>
                  <a:lnTo>
                    <a:pt x="178" y="1024"/>
                  </a:lnTo>
                  <a:lnTo>
                    <a:pt x="146" y="1026"/>
                  </a:lnTo>
                  <a:lnTo>
                    <a:pt x="108" y="1024"/>
                  </a:lnTo>
                  <a:lnTo>
                    <a:pt x="72" y="1022"/>
                  </a:lnTo>
                  <a:lnTo>
                    <a:pt x="36" y="1016"/>
                  </a:lnTo>
                  <a:lnTo>
                    <a:pt x="0" y="1008"/>
                  </a:lnTo>
                  <a:lnTo>
                    <a:pt x="4" y="1000"/>
                  </a:lnTo>
                  <a:lnTo>
                    <a:pt x="38" y="1008"/>
                  </a:lnTo>
                  <a:lnTo>
                    <a:pt x="74" y="1014"/>
                  </a:lnTo>
                  <a:lnTo>
                    <a:pt x="110" y="1016"/>
                  </a:lnTo>
                  <a:lnTo>
                    <a:pt x="146" y="1018"/>
                  </a:lnTo>
                  <a:lnTo>
                    <a:pt x="178" y="1016"/>
                  </a:lnTo>
                  <a:lnTo>
                    <a:pt x="208" y="1014"/>
                  </a:lnTo>
                  <a:lnTo>
                    <a:pt x="238" y="1010"/>
                  </a:lnTo>
                  <a:lnTo>
                    <a:pt x="266" y="1006"/>
                  </a:lnTo>
                  <a:lnTo>
                    <a:pt x="296" y="998"/>
                  </a:lnTo>
                  <a:lnTo>
                    <a:pt x="324" y="990"/>
                  </a:lnTo>
                  <a:lnTo>
                    <a:pt x="352" y="982"/>
                  </a:lnTo>
                  <a:lnTo>
                    <a:pt x="378" y="970"/>
                  </a:lnTo>
                  <a:lnTo>
                    <a:pt x="406" y="958"/>
                  </a:lnTo>
                  <a:lnTo>
                    <a:pt x="430" y="946"/>
                  </a:lnTo>
                  <a:lnTo>
                    <a:pt x="456" y="932"/>
                  </a:lnTo>
                  <a:lnTo>
                    <a:pt x="480" y="916"/>
                  </a:lnTo>
                  <a:lnTo>
                    <a:pt x="504" y="900"/>
                  </a:lnTo>
                  <a:lnTo>
                    <a:pt x="526" y="882"/>
                  </a:lnTo>
                  <a:lnTo>
                    <a:pt x="548" y="862"/>
                  </a:lnTo>
                  <a:lnTo>
                    <a:pt x="568" y="844"/>
                  </a:lnTo>
                  <a:lnTo>
                    <a:pt x="588" y="822"/>
                  </a:lnTo>
                  <a:lnTo>
                    <a:pt x="606" y="800"/>
                  </a:lnTo>
                  <a:lnTo>
                    <a:pt x="624" y="778"/>
                  </a:lnTo>
                  <a:lnTo>
                    <a:pt x="640" y="754"/>
                  </a:lnTo>
                  <a:lnTo>
                    <a:pt x="656" y="730"/>
                  </a:lnTo>
                  <a:lnTo>
                    <a:pt x="670" y="706"/>
                  </a:lnTo>
                  <a:lnTo>
                    <a:pt x="684" y="680"/>
                  </a:lnTo>
                  <a:lnTo>
                    <a:pt x="696" y="654"/>
                  </a:lnTo>
                  <a:lnTo>
                    <a:pt x="706" y="626"/>
                  </a:lnTo>
                  <a:lnTo>
                    <a:pt x="716" y="598"/>
                  </a:lnTo>
                  <a:lnTo>
                    <a:pt x="724" y="570"/>
                  </a:lnTo>
                  <a:lnTo>
                    <a:pt x="730" y="542"/>
                  </a:lnTo>
                  <a:lnTo>
                    <a:pt x="736" y="512"/>
                  </a:lnTo>
                  <a:lnTo>
                    <a:pt x="740" y="482"/>
                  </a:lnTo>
                  <a:lnTo>
                    <a:pt x="742" y="452"/>
                  </a:lnTo>
                  <a:lnTo>
                    <a:pt x="742" y="42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2" name="Freeform 281"/>
            <p:cNvSpPr>
              <a:spLocks/>
            </p:cNvSpPr>
            <p:nvPr/>
          </p:nvSpPr>
          <p:spPr bwMode="auto">
            <a:xfrm>
              <a:off x="5322888" y="3640138"/>
              <a:ext cx="1095375" cy="1508125"/>
            </a:xfrm>
            <a:custGeom>
              <a:avLst/>
              <a:gdLst>
                <a:gd name="T0" fmla="*/ 1718746563 w 690"/>
                <a:gd name="T1" fmla="*/ 972780313 h 950"/>
                <a:gd name="T2" fmla="*/ 1713706250 w 690"/>
                <a:gd name="T3" fmla="*/ 826611250 h 950"/>
                <a:gd name="T4" fmla="*/ 1693545000 w 690"/>
                <a:gd name="T5" fmla="*/ 690522813 h 950"/>
                <a:gd name="T6" fmla="*/ 1658262813 w 690"/>
                <a:gd name="T7" fmla="*/ 554434375 h 950"/>
                <a:gd name="T8" fmla="*/ 1612900000 w 690"/>
                <a:gd name="T9" fmla="*/ 428426563 h 950"/>
                <a:gd name="T10" fmla="*/ 1557456563 w 690"/>
                <a:gd name="T11" fmla="*/ 312499375 h 950"/>
                <a:gd name="T12" fmla="*/ 1421368125 w 690"/>
                <a:gd name="T13" fmla="*/ 105846563 h 950"/>
                <a:gd name="T14" fmla="*/ 1340723125 w 690"/>
                <a:gd name="T15" fmla="*/ 15120938 h 950"/>
                <a:gd name="T16" fmla="*/ 1355844063 w 690"/>
                <a:gd name="T17" fmla="*/ 0 h 950"/>
                <a:gd name="T18" fmla="*/ 1476811563 w 690"/>
                <a:gd name="T19" fmla="*/ 151209375 h 950"/>
                <a:gd name="T20" fmla="*/ 1552416250 w 690"/>
                <a:gd name="T21" fmla="*/ 262096250 h 950"/>
                <a:gd name="T22" fmla="*/ 1612900000 w 690"/>
                <a:gd name="T23" fmla="*/ 378023438 h 950"/>
                <a:gd name="T24" fmla="*/ 1663303125 w 690"/>
                <a:gd name="T25" fmla="*/ 498990938 h 950"/>
                <a:gd name="T26" fmla="*/ 1698585313 w 690"/>
                <a:gd name="T27" fmla="*/ 630039063 h 950"/>
                <a:gd name="T28" fmla="*/ 1723786875 w 690"/>
                <a:gd name="T29" fmla="*/ 766127500 h 950"/>
                <a:gd name="T30" fmla="*/ 1738907813 w 690"/>
                <a:gd name="T31" fmla="*/ 902215938 h 950"/>
                <a:gd name="T32" fmla="*/ 1738907813 w 690"/>
                <a:gd name="T33" fmla="*/ 972780313 h 950"/>
                <a:gd name="T34" fmla="*/ 1733867500 w 690"/>
                <a:gd name="T35" fmla="*/ 1118949375 h 950"/>
                <a:gd name="T36" fmla="*/ 1713706250 w 690"/>
                <a:gd name="T37" fmla="*/ 1260078125 h 950"/>
                <a:gd name="T38" fmla="*/ 1678424063 w 690"/>
                <a:gd name="T39" fmla="*/ 1396166563 h 950"/>
                <a:gd name="T40" fmla="*/ 1628020938 w 690"/>
                <a:gd name="T41" fmla="*/ 1527214688 h 950"/>
                <a:gd name="T42" fmla="*/ 1567537188 w 690"/>
                <a:gd name="T43" fmla="*/ 1648182188 h 950"/>
                <a:gd name="T44" fmla="*/ 1496972813 w 690"/>
                <a:gd name="T45" fmla="*/ 1764109375 h 950"/>
                <a:gd name="T46" fmla="*/ 1416327813 w 690"/>
                <a:gd name="T47" fmla="*/ 1874996250 h 950"/>
                <a:gd name="T48" fmla="*/ 1325602188 w 690"/>
                <a:gd name="T49" fmla="*/ 1975802500 h 950"/>
                <a:gd name="T50" fmla="*/ 1275199063 w 690"/>
                <a:gd name="T51" fmla="*/ 2026205625 h 950"/>
                <a:gd name="T52" fmla="*/ 1169352500 w 690"/>
                <a:gd name="T53" fmla="*/ 2111890938 h 950"/>
                <a:gd name="T54" fmla="*/ 1058465625 w 690"/>
                <a:gd name="T55" fmla="*/ 2147483646 h 950"/>
                <a:gd name="T56" fmla="*/ 937498125 w 690"/>
                <a:gd name="T57" fmla="*/ 2147483646 h 950"/>
                <a:gd name="T58" fmla="*/ 806450000 w 690"/>
                <a:gd name="T59" fmla="*/ 2147483646 h 950"/>
                <a:gd name="T60" fmla="*/ 675401875 w 690"/>
                <a:gd name="T61" fmla="*/ 2147483646 h 950"/>
                <a:gd name="T62" fmla="*/ 534273125 w 690"/>
                <a:gd name="T63" fmla="*/ 2147483646 h 950"/>
                <a:gd name="T64" fmla="*/ 393144375 w 690"/>
                <a:gd name="T65" fmla="*/ 2147483646 h 950"/>
                <a:gd name="T66" fmla="*/ 317539688 w 690"/>
                <a:gd name="T67" fmla="*/ 2147483646 h 950"/>
                <a:gd name="T68" fmla="*/ 156249688 w 690"/>
                <a:gd name="T69" fmla="*/ 2147483646 h 950"/>
                <a:gd name="T70" fmla="*/ 0 w 690"/>
                <a:gd name="T71" fmla="*/ 2147483646 h 950"/>
                <a:gd name="T72" fmla="*/ 5040313 w 690"/>
                <a:gd name="T73" fmla="*/ 2147483646 h 950"/>
                <a:gd name="T74" fmla="*/ 85685313 w 690"/>
                <a:gd name="T75" fmla="*/ 2147483646 h 950"/>
                <a:gd name="T76" fmla="*/ 241935000 w 690"/>
                <a:gd name="T77" fmla="*/ 2147483646 h 950"/>
                <a:gd name="T78" fmla="*/ 317539688 w 690"/>
                <a:gd name="T79" fmla="*/ 2147483646 h 950"/>
                <a:gd name="T80" fmla="*/ 463708750 w 690"/>
                <a:gd name="T81" fmla="*/ 2147483646 h 950"/>
                <a:gd name="T82" fmla="*/ 599797188 w 690"/>
                <a:gd name="T83" fmla="*/ 2147483646 h 950"/>
                <a:gd name="T84" fmla="*/ 735885625 w 690"/>
                <a:gd name="T85" fmla="*/ 2147483646 h 950"/>
                <a:gd name="T86" fmla="*/ 866933750 w 690"/>
                <a:gd name="T87" fmla="*/ 2147483646 h 950"/>
                <a:gd name="T88" fmla="*/ 927417500 w 690"/>
                <a:gd name="T89" fmla="*/ 2147483646 h 950"/>
                <a:gd name="T90" fmla="*/ 1048385000 w 690"/>
                <a:gd name="T91" fmla="*/ 2147483646 h 950"/>
                <a:gd name="T92" fmla="*/ 1159271875 w 690"/>
                <a:gd name="T93" fmla="*/ 2096770000 h 950"/>
                <a:gd name="T94" fmla="*/ 1260078125 w 690"/>
                <a:gd name="T95" fmla="*/ 2011084688 h 950"/>
                <a:gd name="T96" fmla="*/ 1310481250 w 690"/>
                <a:gd name="T97" fmla="*/ 1960681563 h 950"/>
                <a:gd name="T98" fmla="*/ 1401206875 w 690"/>
                <a:gd name="T99" fmla="*/ 1864915625 h 950"/>
                <a:gd name="T100" fmla="*/ 1481851875 w 690"/>
                <a:gd name="T101" fmla="*/ 1754028750 h 950"/>
                <a:gd name="T102" fmla="*/ 1552416250 w 690"/>
                <a:gd name="T103" fmla="*/ 1638101563 h 950"/>
                <a:gd name="T104" fmla="*/ 1612900000 w 690"/>
                <a:gd name="T105" fmla="*/ 1517134063 h 950"/>
                <a:gd name="T106" fmla="*/ 1638101563 w 690"/>
                <a:gd name="T107" fmla="*/ 1451610000 h 950"/>
                <a:gd name="T108" fmla="*/ 1678424063 w 690"/>
                <a:gd name="T109" fmla="*/ 1320561875 h 950"/>
                <a:gd name="T110" fmla="*/ 1703625625 w 690"/>
                <a:gd name="T111" fmla="*/ 1184473438 h 950"/>
                <a:gd name="T112" fmla="*/ 1718746563 w 690"/>
                <a:gd name="T113" fmla="*/ 1043344688 h 950"/>
                <a:gd name="T114" fmla="*/ 1718746563 w 690"/>
                <a:gd name="T115" fmla="*/ 972780313 h 95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690" h="950">
                  <a:moveTo>
                    <a:pt x="682" y="386"/>
                  </a:moveTo>
                  <a:lnTo>
                    <a:pt x="682" y="386"/>
                  </a:lnTo>
                  <a:lnTo>
                    <a:pt x="682" y="358"/>
                  </a:lnTo>
                  <a:lnTo>
                    <a:pt x="680" y="328"/>
                  </a:lnTo>
                  <a:lnTo>
                    <a:pt x="676" y="300"/>
                  </a:lnTo>
                  <a:lnTo>
                    <a:pt x="672" y="274"/>
                  </a:lnTo>
                  <a:lnTo>
                    <a:pt x="666" y="246"/>
                  </a:lnTo>
                  <a:lnTo>
                    <a:pt x="658" y="220"/>
                  </a:lnTo>
                  <a:lnTo>
                    <a:pt x="650" y="194"/>
                  </a:lnTo>
                  <a:lnTo>
                    <a:pt x="640" y="170"/>
                  </a:lnTo>
                  <a:lnTo>
                    <a:pt x="618" y="124"/>
                  </a:lnTo>
                  <a:lnTo>
                    <a:pt x="594" y="82"/>
                  </a:lnTo>
                  <a:lnTo>
                    <a:pt x="564" y="42"/>
                  </a:lnTo>
                  <a:lnTo>
                    <a:pt x="532" y="6"/>
                  </a:lnTo>
                  <a:lnTo>
                    <a:pt x="538" y="0"/>
                  </a:lnTo>
                  <a:lnTo>
                    <a:pt x="572" y="38"/>
                  </a:lnTo>
                  <a:lnTo>
                    <a:pt x="586" y="60"/>
                  </a:lnTo>
                  <a:lnTo>
                    <a:pt x="602" y="82"/>
                  </a:lnTo>
                  <a:lnTo>
                    <a:pt x="616" y="104"/>
                  </a:lnTo>
                  <a:lnTo>
                    <a:pt x="628" y="126"/>
                  </a:lnTo>
                  <a:lnTo>
                    <a:pt x="640" y="150"/>
                  </a:lnTo>
                  <a:lnTo>
                    <a:pt x="650" y="174"/>
                  </a:lnTo>
                  <a:lnTo>
                    <a:pt x="660" y="198"/>
                  </a:lnTo>
                  <a:lnTo>
                    <a:pt x="668" y="224"/>
                  </a:lnTo>
                  <a:lnTo>
                    <a:pt x="674" y="250"/>
                  </a:lnTo>
                  <a:lnTo>
                    <a:pt x="680" y="276"/>
                  </a:lnTo>
                  <a:lnTo>
                    <a:pt x="684" y="304"/>
                  </a:lnTo>
                  <a:lnTo>
                    <a:pt x="688" y="330"/>
                  </a:lnTo>
                  <a:lnTo>
                    <a:pt x="690" y="358"/>
                  </a:lnTo>
                  <a:lnTo>
                    <a:pt x="690" y="386"/>
                  </a:lnTo>
                  <a:lnTo>
                    <a:pt x="690" y="414"/>
                  </a:lnTo>
                  <a:lnTo>
                    <a:pt x="688" y="444"/>
                  </a:lnTo>
                  <a:lnTo>
                    <a:pt x="684" y="472"/>
                  </a:lnTo>
                  <a:lnTo>
                    <a:pt x="680" y="500"/>
                  </a:lnTo>
                  <a:lnTo>
                    <a:pt x="672" y="526"/>
                  </a:lnTo>
                  <a:lnTo>
                    <a:pt x="666" y="554"/>
                  </a:lnTo>
                  <a:lnTo>
                    <a:pt x="656" y="580"/>
                  </a:lnTo>
                  <a:lnTo>
                    <a:pt x="646" y="606"/>
                  </a:lnTo>
                  <a:lnTo>
                    <a:pt x="636" y="630"/>
                  </a:lnTo>
                  <a:lnTo>
                    <a:pt x="622" y="654"/>
                  </a:lnTo>
                  <a:lnTo>
                    <a:pt x="610" y="678"/>
                  </a:lnTo>
                  <a:lnTo>
                    <a:pt x="594" y="700"/>
                  </a:lnTo>
                  <a:lnTo>
                    <a:pt x="578" y="724"/>
                  </a:lnTo>
                  <a:lnTo>
                    <a:pt x="562" y="744"/>
                  </a:lnTo>
                  <a:lnTo>
                    <a:pt x="544" y="764"/>
                  </a:lnTo>
                  <a:lnTo>
                    <a:pt x="526" y="784"/>
                  </a:lnTo>
                  <a:lnTo>
                    <a:pt x="506" y="804"/>
                  </a:lnTo>
                  <a:lnTo>
                    <a:pt x="486" y="820"/>
                  </a:lnTo>
                  <a:lnTo>
                    <a:pt x="464" y="838"/>
                  </a:lnTo>
                  <a:lnTo>
                    <a:pt x="442" y="854"/>
                  </a:lnTo>
                  <a:lnTo>
                    <a:pt x="420" y="868"/>
                  </a:lnTo>
                  <a:lnTo>
                    <a:pt x="396" y="882"/>
                  </a:lnTo>
                  <a:lnTo>
                    <a:pt x="372" y="894"/>
                  </a:lnTo>
                  <a:lnTo>
                    <a:pt x="346" y="906"/>
                  </a:lnTo>
                  <a:lnTo>
                    <a:pt x="320" y="916"/>
                  </a:lnTo>
                  <a:lnTo>
                    <a:pt x="294" y="924"/>
                  </a:lnTo>
                  <a:lnTo>
                    <a:pt x="268" y="932"/>
                  </a:lnTo>
                  <a:lnTo>
                    <a:pt x="240" y="938"/>
                  </a:lnTo>
                  <a:lnTo>
                    <a:pt x="212" y="944"/>
                  </a:lnTo>
                  <a:lnTo>
                    <a:pt x="184" y="946"/>
                  </a:lnTo>
                  <a:lnTo>
                    <a:pt x="156" y="948"/>
                  </a:lnTo>
                  <a:lnTo>
                    <a:pt x="126" y="950"/>
                  </a:lnTo>
                  <a:lnTo>
                    <a:pt x="94" y="948"/>
                  </a:lnTo>
                  <a:lnTo>
                    <a:pt x="62" y="946"/>
                  </a:lnTo>
                  <a:lnTo>
                    <a:pt x="30" y="942"/>
                  </a:lnTo>
                  <a:lnTo>
                    <a:pt x="0" y="936"/>
                  </a:lnTo>
                  <a:lnTo>
                    <a:pt x="2" y="928"/>
                  </a:lnTo>
                  <a:lnTo>
                    <a:pt x="34" y="934"/>
                  </a:lnTo>
                  <a:lnTo>
                    <a:pt x="64" y="938"/>
                  </a:lnTo>
                  <a:lnTo>
                    <a:pt x="96" y="940"/>
                  </a:lnTo>
                  <a:lnTo>
                    <a:pt x="126" y="942"/>
                  </a:lnTo>
                  <a:lnTo>
                    <a:pt x="156" y="940"/>
                  </a:lnTo>
                  <a:lnTo>
                    <a:pt x="184" y="938"/>
                  </a:lnTo>
                  <a:lnTo>
                    <a:pt x="212" y="936"/>
                  </a:lnTo>
                  <a:lnTo>
                    <a:pt x="238" y="930"/>
                  </a:lnTo>
                  <a:lnTo>
                    <a:pt x="266" y="924"/>
                  </a:lnTo>
                  <a:lnTo>
                    <a:pt x="292" y="916"/>
                  </a:lnTo>
                  <a:lnTo>
                    <a:pt x="318" y="908"/>
                  </a:lnTo>
                  <a:lnTo>
                    <a:pt x="344" y="898"/>
                  </a:lnTo>
                  <a:lnTo>
                    <a:pt x="368" y="886"/>
                  </a:lnTo>
                  <a:lnTo>
                    <a:pt x="392" y="874"/>
                  </a:lnTo>
                  <a:lnTo>
                    <a:pt x="416" y="862"/>
                  </a:lnTo>
                  <a:lnTo>
                    <a:pt x="438" y="846"/>
                  </a:lnTo>
                  <a:lnTo>
                    <a:pt x="460" y="832"/>
                  </a:lnTo>
                  <a:lnTo>
                    <a:pt x="480" y="814"/>
                  </a:lnTo>
                  <a:lnTo>
                    <a:pt x="500" y="798"/>
                  </a:lnTo>
                  <a:lnTo>
                    <a:pt x="520" y="778"/>
                  </a:lnTo>
                  <a:lnTo>
                    <a:pt x="538" y="760"/>
                  </a:lnTo>
                  <a:lnTo>
                    <a:pt x="556" y="740"/>
                  </a:lnTo>
                  <a:lnTo>
                    <a:pt x="572" y="718"/>
                  </a:lnTo>
                  <a:lnTo>
                    <a:pt x="588" y="696"/>
                  </a:lnTo>
                  <a:lnTo>
                    <a:pt x="602" y="674"/>
                  </a:lnTo>
                  <a:lnTo>
                    <a:pt x="616" y="650"/>
                  </a:lnTo>
                  <a:lnTo>
                    <a:pt x="628" y="626"/>
                  </a:lnTo>
                  <a:lnTo>
                    <a:pt x="640" y="602"/>
                  </a:lnTo>
                  <a:lnTo>
                    <a:pt x="650" y="576"/>
                  </a:lnTo>
                  <a:lnTo>
                    <a:pt x="658" y="550"/>
                  </a:lnTo>
                  <a:lnTo>
                    <a:pt x="666" y="524"/>
                  </a:lnTo>
                  <a:lnTo>
                    <a:pt x="672" y="498"/>
                  </a:lnTo>
                  <a:lnTo>
                    <a:pt x="676" y="470"/>
                  </a:lnTo>
                  <a:lnTo>
                    <a:pt x="680" y="442"/>
                  </a:lnTo>
                  <a:lnTo>
                    <a:pt x="682" y="414"/>
                  </a:lnTo>
                  <a:lnTo>
                    <a:pt x="682" y="38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3" name="Freeform 282"/>
            <p:cNvSpPr>
              <a:spLocks/>
            </p:cNvSpPr>
            <p:nvPr/>
          </p:nvSpPr>
          <p:spPr bwMode="auto">
            <a:xfrm>
              <a:off x="5351463" y="3694113"/>
              <a:ext cx="1003300" cy="1390650"/>
            </a:xfrm>
            <a:custGeom>
              <a:avLst/>
              <a:gdLst>
                <a:gd name="T0" fmla="*/ 1572577500 w 632"/>
                <a:gd name="T1" fmla="*/ 887095000 h 876"/>
                <a:gd name="T2" fmla="*/ 1567537188 w 632"/>
                <a:gd name="T3" fmla="*/ 751006563 h 876"/>
                <a:gd name="T4" fmla="*/ 1547375938 w 632"/>
                <a:gd name="T5" fmla="*/ 624998750 h 876"/>
                <a:gd name="T6" fmla="*/ 1517134063 w 632"/>
                <a:gd name="T7" fmla="*/ 498990938 h 876"/>
                <a:gd name="T8" fmla="*/ 1471771250 w 632"/>
                <a:gd name="T9" fmla="*/ 378023438 h 876"/>
                <a:gd name="T10" fmla="*/ 1426408438 w 632"/>
                <a:gd name="T11" fmla="*/ 282257500 h 876"/>
                <a:gd name="T12" fmla="*/ 1310481250 w 632"/>
                <a:gd name="T13" fmla="*/ 100806250 h 876"/>
                <a:gd name="T14" fmla="*/ 1239916875 w 632"/>
                <a:gd name="T15" fmla="*/ 15120938 h 876"/>
                <a:gd name="T16" fmla="*/ 1249997500 w 632"/>
                <a:gd name="T17" fmla="*/ 0 h 876"/>
                <a:gd name="T18" fmla="*/ 1396166563 w 632"/>
                <a:gd name="T19" fmla="*/ 186491563 h 876"/>
                <a:gd name="T20" fmla="*/ 1502013125 w 632"/>
                <a:gd name="T21" fmla="*/ 403225000 h 876"/>
                <a:gd name="T22" fmla="*/ 1572577500 w 632"/>
                <a:gd name="T23" fmla="*/ 635079375 h 876"/>
                <a:gd name="T24" fmla="*/ 1592738750 w 632"/>
                <a:gd name="T25" fmla="*/ 821570938 h 876"/>
                <a:gd name="T26" fmla="*/ 1592738750 w 632"/>
                <a:gd name="T27" fmla="*/ 887095000 h 876"/>
                <a:gd name="T28" fmla="*/ 1587698438 w 632"/>
                <a:gd name="T29" fmla="*/ 1023183438 h 876"/>
                <a:gd name="T30" fmla="*/ 1567537188 w 632"/>
                <a:gd name="T31" fmla="*/ 1154231563 h 876"/>
                <a:gd name="T32" fmla="*/ 1537295313 w 632"/>
                <a:gd name="T33" fmla="*/ 1280239375 h 876"/>
                <a:gd name="T34" fmla="*/ 1491932500 w 632"/>
                <a:gd name="T35" fmla="*/ 1401206875 h 876"/>
                <a:gd name="T36" fmla="*/ 1436489063 w 632"/>
                <a:gd name="T37" fmla="*/ 1517134063 h 876"/>
                <a:gd name="T38" fmla="*/ 1370965000 w 632"/>
                <a:gd name="T39" fmla="*/ 1622980625 h 876"/>
                <a:gd name="T40" fmla="*/ 1295360313 w 632"/>
                <a:gd name="T41" fmla="*/ 1723786875 h 876"/>
                <a:gd name="T42" fmla="*/ 1209675000 w 632"/>
                <a:gd name="T43" fmla="*/ 1819552813 h 876"/>
                <a:gd name="T44" fmla="*/ 1164312188 w 632"/>
                <a:gd name="T45" fmla="*/ 1864915625 h 876"/>
                <a:gd name="T46" fmla="*/ 1063505938 w 632"/>
                <a:gd name="T47" fmla="*/ 1945560625 h 876"/>
                <a:gd name="T48" fmla="*/ 957659375 w 632"/>
                <a:gd name="T49" fmla="*/ 2016125000 h 876"/>
                <a:gd name="T50" fmla="*/ 846772500 w 632"/>
                <a:gd name="T51" fmla="*/ 2076608750 h 876"/>
                <a:gd name="T52" fmla="*/ 725805000 w 632"/>
                <a:gd name="T53" fmla="*/ 2127011875 h 876"/>
                <a:gd name="T54" fmla="*/ 604837500 w 632"/>
                <a:gd name="T55" fmla="*/ 2147483646 h 876"/>
                <a:gd name="T56" fmla="*/ 473789375 w 632"/>
                <a:gd name="T57" fmla="*/ 2147483646 h 876"/>
                <a:gd name="T58" fmla="*/ 342741250 w 632"/>
                <a:gd name="T59" fmla="*/ 2147483646 h 876"/>
                <a:gd name="T60" fmla="*/ 272176875 w 632"/>
                <a:gd name="T61" fmla="*/ 2147483646 h 876"/>
                <a:gd name="T62" fmla="*/ 136088438 w 632"/>
                <a:gd name="T63" fmla="*/ 2147483646 h 876"/>
                <a:gd name="T64" fmla="*/ 0 w 632"/>
                <a:gd name="T65" fmla="*/ 2147483646 h 876"/>
                <a:gd name="T66" fmla="*/ 5040313 w 632"/>
                <a:gd name="T67" fmla="*/ 2147483646 h 876"/>
                <a:gd name="T68" fmla="*/ 70564375 w 632"/>
                <a:gd name="T69" fmla="*/ 2147483646 h 876"/>
                <a:gd name="T70" fmla="*/ 206652813 w 632"/>
                <a:gd name="T71" fmla="*/ 2147483646 h 876"/>
                <a:gd name="T72" fmla="*/ 272176875 w 632"/>
                <a:gd name="T73" fmla="*/ 2147483646 h 876"/>
                <a:gd name="T74" fmla="*/ 408265313 w 632"/>
                <a:gd name="T75" fmla="*/ 2147483646 h 876"/>
                <a:gd name="T76" fmla="*/ 534273125 w 632"/>
                <a:gd name="T77" fmla="*/ 2147483646 h 876"/>
                <a:gd name="T78" fmla="*/ 660280938 w 632"/>
                <a:gd name="T79" fmla="*/ 2127011875 h 876"/>
                <a:gd name="T80" fmla="*/ 781248438 w 632"/>
                <a:gd name="T81" fmla="*/ 2086689375 h 876"/>
                <a:gd name="T82" fmla="*/ 836691875 w 632"/>
                <a:gd name="T83" fmla="*/ 2056447500 h 876"/>
                <a:gd name="T84" fmla="*/ 947578750 w 632"/>
                <a:gd name="T85" fmla="*/ 1995963750 h 876"/>
                <a:gd name="T86" fmla="*/ 1103828438 w 632"/>
                <a:gd name="T87" fmla="*/ 1890117188 h 876"/>
                <a:gd name="T88" fmla="*/ 1194554063 w 632"/>
                <a:gd name="T89" fmla="*/ 1804431875 h 876"/>
                <a:gd name="T90" fmla="*/ 1350803750 w 632"/>
                <a:gd name="T91" fmla="*/ 1612900000 h 876"/>
                <a:gd name="T92" fmla="*/ 1416327813 w 632"/>
                <a:gd name="T93" fmla="*/ 1507053438 h 876"/>
                <a:gd name="T94" fmla="*/ 1471771250 w 632"/>
                <a:gd name="T95" fmla="*/ 1391126250 h 876"/>
                <a:gd name="T96" fmla="*/ 1496972813 w 632"/>
                <a:gd name="T97" fmla="*/ 1335682813 h 876"/>
                <a:gd name="T98" fmla="*/ 1532255000 w 632"/>
                <a:gd name="T99" fmla="*/ 1209675000 h 876"/>
                <a:gd name="T100" fmla="*/ 1557456563 w 632"/>
                <a:gd name="T101" fmla="*/ 1083667188 h 876"/>
                <a:gd name="T102" fmla="*/ 1572577500 w 632"/>
                <a:gd name="T103" fmla="*/ 952619063 h 876"/>
                <a:gd name="T104" fmla="*/ 1572577500 w 632"/>
                <a:gd name="T105" fmla="*/ 887095000 h 87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0" t="0" r="r" b="b"/>
              <a:pathLst>
                <a:path w="632" h="876">
                  <a:moveTo>
                    <a:pt x="624" y="352"/>
                  </a:moveTo>
                  <a:lnTo>
                    <a:pt x="624" y="352"/>
                  </a:lnTo>
                  <a:lnTo>
                    <a:pt x="624" y="326"/>
                  </a:lnTo>
                  <a:lnTo>
                    <a:pt x="622" y="298"/>
                  </a:lnTo>
                  <a:lnTo>
                    <a:pt x="618" y="274"/>
                  </a:lnTo>
                  <a:lnTo>
                    <a:pt x="614" y="248"/>
                  </a:lnTo>
                  <a:lnTo>
                    <a:pt x="608" y="222"/>
                  </a:lnTo>
                  <a:lnTo>
                    <a:pt x="602" y="198"/>
                  </a:lnTo>
                  <a:lnTo>
                    <a:pt x="594" y="174"/>
                  </a:lnTo>
                  <a:lnTo>
                    <a:pt x="584" y="150"/>
                  </a:lnTo>
                  <a:lnTo>
                    <a:pt x="566" y="112"/>
                  </a:lnTo>
                  <a:lnTo>
                    <a:pt x="544" y="74"/>
                  </a:lnTo>
                  <a:lnTo>
                    <a:pt x="520" y="40"/>
                  </a:lnTo>
                  <a:lnTo>
                    <a:pt x="492" y="6"/>
                  </a:lnTo>
                  <a:lnTo>
                    <a:pt x="496" y="0"/>
                  </a:lnTo>
                  <a:lnTo>
                    <a:pt x="526" y="36"/>
                  </a:lnTo>
                  <a:lnTo>
                    <a:pt x="554" y="74"/>
                  </a:lnTo>
                  <a:lnTo>
                    <a:pt x="576" y="116"/>
                  </a:lnTo>
                  <a:lnTo>
                    <a:pt x="596" y="160"/>
                  </a:lnTo>
                  <a:lnTo>
                    <a:pt x="612" y="206"/>
                  </a:lnTo>
                  <a:lnTo>
                    <a:pt x="624" y="252"/>
                  </a:lnTo>
                  <a:lnTo>
                    <a:pt x="630" y="302"/>
                  </a:lnTo>
                  <a:lnTo>
                    <a:pt x="632" y="326"/>
                  </a:lnTo>
                  <a:lnTo>
                    <a:pt x="632" y="352"/>
                  </a:lnTo>
                  <a:lnTo>
                    <a:pt x="632" y="378"/>
                  </a:lnTo>
                  <a:lnTo>
                    <a:pt x="630" y="406"/>
                  </a:lnTo>
                  <a:lnTo>
                    <a:pt x="626" y="432"/>
                  </a:lnTo>
                  <a:lnTo>
                    <a:pt x="622" y="458"/>
                  </a:lnTo>
                  <a:lnTo>
                    <a:pt x="616" y="482"/>
                  </a:lnTo>
                  <a:lnTo>
                    <a:pt x="610" y="508"/>
                  </a:lnTo>
                  <a:lnTo>
                    <a:pt x="600" y="532"/>
                  </a:lnTo>
                  <a:lnTo>
                    <a:pt x="592" y="556"/>
                  </a:lnTo>
                  <a:lnTo>
                    <a:pt x="582" y="578"/>
                  </a:lnTo>
                  <a:lnTo>
                    <a:pt x="570" y="602"/>
                  </a:lnTo>
                  <a:lnTo>
                    <a:pt x="556" y="624"/>
                  </a:lnTo>
                  <a:lnTo>
                    <a:pt x="544" y="644"/>
                  </a:lnTo>
                  <a:lnTo>
                    <a:pt x="528" y="666"/>
                  </a:lnTo>
                  <a:lnTo>
                    <a:pt x="514" y="684"/>
                  </a:lnTo>
                  <a:lnTo>
                    <a:pt x="496" y="704"/>
                  </a:lnTo>
                  <a:lnTo>
                    <a:pt x="480" y="722"/>
                  </a:lnTo>
                  <a:lnTo>
                    <a:pt x="462" y="740"/>
                  </a:lnTo>
                  <a:lnTo>
                    <a:pt x="442" y="756"/>
                  </a:lnTo>
                  <a:lnTo>
                    <a:pt x="422" y="772"/>
                  </a:lnTo>
                  <a:lnTo>
                    <a:pt x="402" y="786"/>
                  </a:lnTo>
                  <a:lnTo>
                    <a:pt x="380" y="800"/>
                  </a:lnTo>
                  <a:lnTo>
                    <a:pt x="358" y="812"/>
                  </a:lnTo>
                  <a:lnTo>
                    <a:pt x="336" y="824"/>
                  </a:lnTo>
                  <a:lnTo>
                    <a:pt x="312" y="834"/>
                  </a:lnTo>
                  <a:lnTo>
                    <a:pt x="288" y="844"/>
                  </a:lnTo>
                  <a:lnTo>
                    <a:pt x="264" y="852"/>
                  </a:lnTo>
                  <a:lnTo>
                    <a:pt x="240" y="860"/>
                  </a:lnTo>
                  <a:lnTo>
                    <a:pt x="214" y="864"/>
                  </a:lnTo>
                  <a:lnTo>
                    <a:pt x="188" y="870"/>
                  </a:lnTo>
                  <a:lnTo>
                    <a:pt x="162" y="872"/>
                  </a:lnTo>
                  <a:lnTo>
                    <a:pt x="136" y="874"/>
                  </a:lnTo>
                  <a:lnTo>
                    <a:pt x="108" y="876"/>
                  </a:lnTo>
                  <a:lnTo>
                    <a:pt x="80" y="874"/>
                  </a:lnTo>
                  <a:lnTo>
                    <a:pt x="54" y="872"/>
                  </a:lnTo>
                  <a:lnTo>
                    <a:pt x="26" y="870"/>
                  </a:lnTo>
                  <a:lnTo>
                    <a:pt x="0" y="864"/>
                  </a:lnTo>
                  <a:lnTo>
                    <a:pt x="2" y="856"/>
                  </a:lnTo>
                  <a:lnTo>
                    <a:pt x="28" y="862"/>
                  </a:lnTo>
                  <a:lnTo>
                    <a:pt x="54" y="864"/>
                  </a:lnTo>
                  <a:lnTo>
                    <a:pt x="82" y="866"/>
                  </a:lnTo>
                  <a:lnTo>
                    <a:pt x="108" y="868"/>
                  </a:lnTo>
                  <a:lnTo>
                    <a:pt x="136" y="866"/>
                  </a:lnTo>
                  <a:lnTo>
                    <a:pt x="162" y="864"/>
                  </a:lnTo>
                  <a:lnTo>
                    <a:pt x="188" y="862"/>
                  </a:lnTo>
                  <a:lnTo>
                    <a:pt x="212" y="858"/>
                  </a:lnTo>
                  <a:lnTo>
                    <a:pt x="238" y="852"/>
                  </a:lnTo>
                  <a:lnTo>
                    <a:pt x="262" y="844"/>
                  </a:lnTo>
                  <a:lnTo>
                    <a:pt x="286" y="836"/>
                  </a:lnTo>
                  <a:lnTo>
                    <a:pt x="310" y="828"/>
                  </a:lnTo>
                  <a:lnTo>
                    <a:pt x="332" y="816"/>
                  </a:lnTo>
                  <a:lnTo>
                    <a:pt x="354" y="806"/>
                  </a:lnTo>
                  <a:lnTo>
                    <a:pt x="376" y="792"/>
                  </a:lnTo>
                  <a:lnTo>
                    <a:pt x="398" y="780"/>
                  </a:lnTo>
                  <a:lnTo>
                    <a:pt x="438" y="750"/>
                  </a:lnTo>
                  <a:lnTo>
                    <a:pt x="474" y="716"/>
                  </a:lnTo>
                  <a:lnTo>
                    <a:pt x="506" y="680"/>
                  </a:lnTo>
                  <a:lnTo>
                    <a:pt x="536" y="640"/>
                  </a:lnTo>
                  <a:lnTo>
                    <a:pt x="550" y="620"/>
                  </a:lnTo>
                  <a:lnTo>
                    <a:pt x="562" y="598"/>
                  </a:lnTo>
                  <a:lnTo>
                    <a:pt x="574" y="576"/>
                  </a:lnTo>
                  <a:lnTo>
                    <a:pt x="584" y="552"/>
                  </a:lnTo>
                  <a:lnTo>
                    <a:pt x="594" y="530"/>
                  </a:lnTo>
                  <a:lnTo>
                    <a:pt x="602" y="506"/>
                  </a:lnTo>
                  <a:lnTo>
                    <a:pt x="608" y="480"/>
                  </a:lnTo>
                  <a:lnTo>
                    <a:pt x="614" y="456"/>
                  </a:lnTo>
                  <a:lnTo>
                    <a:pt x="618" y="430"/>
                  </a:lnTo>
                  <a:lnTo>
                    <a:pt x="622" y="404"/>
                  </a:lnTo>
                  <a:lnTo>
                    <a:pt x="624" y="378"/>
                  </a:lnTo>
                  <a:lnTo>
                    <a:pt x="624" y="35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4" name="Freeform 283"/>
            <p:cNvSpPr>
              <a:spLocks/>
            </p:cNvSpPr>
            <p:nvPr/>
          </p:nvSpPr>
          <p:spPr bwMode="auto">
            <a:xfrm>
              <a:off x="5376863" y="3744913"/>
              <a:ext cx="914400" cy="1276350"/>
            </a:xfrm>
            <a:custGeom>
              <a:avLst/>
              <a:gdLst>
                <a:gd name="T0" fmla="*/ 1431448750 w 576"/>
                <a:gd name="T1" fmla="*/ 806450000 h 804"/>
                <a:gd name="T2" fmla="*/ 1426408438 w 576"/>
                <a:gd name="T3" fmla="*/ 680442188 h 804"/>
                <a:gd name="T4" fmla="*/ 1411287500 w 576"/>
                <a:gd name="T5" fmla="*/ 564515000 h 804"/>
                <a:gd name="T6" fmla="*/ 1340723125 w 576"/>
                <a:gd name="T7" fmla="*/ 337700938 h 804"/>
                <a:gd name="T8" fmla="*/ 1300400625 w 576"/>
                <a:gd name="T9" fmla="*/ 252015625 h 804"/>
                <a:gd name="T10" fmla="*/ 1199594375 w 576"/>
                <a:gd name="T11" fmla="*/ 90725625 h 804"/>
                <a:gd name="T12" fmla="*/ 1139110625 w 576"/>
                <a:gd name="T13" fmla="*/ 20161250 h 804"/>
                <a:gd name="T14" fmla="*/ 1149191250 w 576"/>
                <a:gd name="T15" fmla="*/ 0 h 804"/>
                <a:gd name="T16" fmla="*/ 1275199063 w 576"/>
                <a:gd name="T17" fmla="*/ 176410938 h 804"/>
                <a:gd name="T18" fmla="*/ 1370965000 w 576"/>
                <a:gd name="T19" fmla="*/ 367942813 h 804"/>
                <a:gd name="T20" fmla="*/ 1431448750 w 576"/>
                <a:gd name="T21" fmla="*/ 579635938 h 804"/>
                <a:gd name="T22" fmla="*/ 1451610000 w 576"/>
                <a:gd name="T23" fmla="*/ 806450000 h 804"/>
                <a:gd name="T24" fmla="*/ 1451610000 w 576"/>
                <a:gd name="T25" fmla="*/ 866933750 h 804"/>
                <a:gd name="T26" fmla="*/ 1441529375 w 576"/>
                <a:gd name="T27" fmla="*/ 992941563 h 804"/>
                <a:gd name="T28" fmla="*/ 1416327813 w 576"/>
                <a:gd name="T29" fmla="*/ 1108868750 h 804"/>
                <a:gd name="T30" fmla="*/ 1355844063 w 576"/>
                <a:gd name="T31" fmla="*/ 1280239375 h 804"/>
                <a:gd name="T32" fmla="*/ 1244957188 w 576"/>
                <a:gd name="T33" fmla="*/ 1486892188 h 804"/>
                <a:gd name="T34" fmla="*/ 1093747813 w 576"/>
                <a:gd name="T35" fmla="*/ 1668343438 h 804"/>
                <a:gd name="T36" fmla="*/ 1008062500 w 576"/>
                <a:gd name="T37" fmla="*/ 1748988438 h 804"/>
                <a:gd name="T38" fmla="*/ 816530625 w 576"/>
                <a:gd name="T39" fmla="*/ 1880036563 h 804"/>
                <a:gd name="T40" fmla="*/ 594756875 w 576"/>
                <a:gd name="T41" fmla="*/ 1970762188 h 804"/>
                <a:gd name="T42" fmla="*/ 478829688 w 576"/>
                <a:gd name="T43" fmla="*/ 2001004063 h 804"/>
                <a:gd name="T44" fmla="*/ 357862188 w 576"/>
                <a:gd name="T45" fmla="*/ 2021165313 h 804"/>
                <a:gd name="T46" fmla="*/ 231854375 w 576"/>
                <a:gd name="T47" fmla="*/ 2026205625 h 804"/>
                <a:gd name="T48" fmla="*/ 115927188 w 576"/>
                <a:gd name="T49" fmla="*/ 2021165313 h 804"/>
                <a:gd name="T50" fmla="*/ 0 w 576"/>
                <a:gd name="T51" fmla="*/ 2001004063 h 804"/>
                <a:gd name="T52" fmla="*/ 10080625 w 576"/>
                <a:gd name="T53" fmla="*/ 1985883125 h 804"/>
                <a:gd name="T54" fmla="*/ 231854375 w 576"/>
                <a:gd name="T55" fmla="*/ 2006044375 h 804"/>
                <a:gd name="T56" fmla="*/ 297378438 w 576"/>
                <a:gd name="T57" fmla="*/ 2006044375 h 804"/>
                <a:gd name="T58" fmla="*/ 418345938 w 576"/>
                <a:gd name="T59" fmla="*/ 1990923438 h 804"/>
                <a:gd name="T60" fmla="*/ 589716563 w 576"/>
                <a:gd name="T61" fmla="*/ 1950600938 h 804"/>
                <a:gd name="T62" fmla="*/ 700603438 w 576"/>
                <a:gd name="T63" fmla="*/ 1910278438 h 804"/>
                <a:gd name="T64" fmla="*/ 902215938 w 576"/>
                <a:gd name="T65" fmla="*/ 1799391563 h 804"/>
                <a:gd name="T66" fmla="*/ 1083667188 w 576"/>
                <a:gd name="T67" fmla="*/ 1653222500 h 804"/>
                <a:gd name="T68" fmla="*/ 1159271875 w 576"/>
                <a:gd name="T69" fmla="*/ 1567537188 h 804"/>
                <a:gd name="T70" fmla="*/ 1290320000 w 576"/>
                <a:gd name="T71" fmla="*/ 1376005313 h 804"/>
                <a:gd name="T72" fmla="*/ 1340723125 w 576"/>
                <a:gd name="T73" fmla="*/ 1270158750 h 804"/>
                <a:gd name="T74" fmla="*/ 1411287500 w 576"/>
                <a:gd name="T75" fmla="*/ 1048385000 h 804"/>
                <a:gd name="T76" fmla="*/ 1426408438 w 576"/>
                <a:gd name="T77" fmla="*/ 927417500 h 804"/>
                <a:gd name="T78" fmla="*/ 1431448750 w 576"/>
                <a:gd name="T79" fmla="*/ 806450000 h 804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0" t="0" r="r" b="b"/>
              <a:pathLst>
                <a:path w="576" h="804">
                  <a:moveTo>
                    <a:pt x="568" y="320"/>
                  </a:moveTo>
                  <a:lnTo>
                    <a:pt x="568" y="320"/>
                  </a:lnTo>
                  <a:lnTo>
                    <a:pt x="568" y="296"/>
                  </a:lnTo>
                  <a:lnTo>
                    <a:pt x="566" y="270"/>
                  </a:lnTo>
                  <a:lnTo>
                    <a:pt x="564" y="248"/>
                  </a:lnTo>
                  <a:lnTo>
                    <a:pt x="560" y="224"/>
                  </a:lnTo>
                  <a:lnTo>
                    <a:pt x="548" y="178"/>
                  </a:lnTo>
                  <a:lnTo>
                    <a:pt x="532" y="134"/>
                  </a:lnTo>
                  <a:lnTo>
                    <a:pt x="516" y="100"/>
                  </a:lnTo>
                  <a:lnTo>
                    <a:pt x="496" y="68"/>
                  </a:lnTo>
                  <a:lnTo>
                    <a:pt x="476" y="36"/>
                  </a:lnTo>
                  <a:lnTo>
                    <a:pt x="452" y="8"/>
                  </a:lnTo>
                  <a:lnTo>
                    <a:pt x="456" y="0"/>
                  </a:lnTo>
                  <a:lnTo>
                    <a:pt x="484" y="34"/>
                  </a:lnTo>
                  <a:lnTo>
                    <a:pt x="506" y="70"/>
                  </a:lnTo>
                  <a:lnTo>
                    <a:pt x="528" y="106"/>
                  </a:lnTo>
                  <a:lnTo>
                    <a:pt x="544" y="146"/>
                  </a:lnTo>
                  <a:lnTo>
                    <a:pt x="558" y="188"/>
                  </a:lnTo>
                  <a:lnTo>
                    <a:pt x="568" y="230"/>
                  </a:lnTo>
                  <a:lnTo>
                    <a:pt x="574" y="274"/>
                  </a:lnTo>
                  <a:lnTo>
                    <a:pt x="576" y="320"/>
                  </a:lnTo>
                  <a:lnTo>
                    <a:pt x="576" y="344"/>
                  </a:lnTo>
                  <a:lnTo>
                    <a:pt x="574" y="370"/>
                  </a:lnTo>
                  <a:lnTo>
                    <a:pt x="572" y="394"/>
                  </a:lnTo>
                  <a:lnTo>
                    <a:pt x="566" y="418"/>
                  </a:lnTo>
                  <a:lnTo>
                    <a:pt x="562" y="440"/>
                  </a:lnTo>
                  <a:lnTo>
                    <a:pt x="554" y="464"/>
                  </a:lnTo>
                  <a:lnTo>
                    <a:pt x="538" y="508"/>
                  </a:lnTo>
                  <a:lnTo>
                    <a:pt x="518" y="550"/>
                  </a:lnTo>
                  <a:lnTo>
                    <a:pt x="494" y="590"/>
                  </a:lnTo>
                  <a:lnTo>
                    <a:pt x="466" y="628"/>
                  </a:lnTo>
                  <a:lnTo>
                    <a:pt x="434" y="662"/>
                  </a:lnTo>
                  <a:lnTo>
                    <a:pt x="400" y="694"/>
                  </a:lnTo>
                  <a:lnTo>
                    <a:pt x="364" y="720"/>
                  </a:lnTo>
                  <a:lnTo>
                    <a:pt x="324" y="746"/>
                  </a:lnTo>
                  <a:lnTo>
                    <a:pt x="282" y="766"/>
                  </a:lnTo>
                  <a:lnTo>
                    <a:pt x="236" y="782"/>
                  </a:lnTo>
                  <a:lnTo>
                    <a:pt x="214" y="788"/>
                  </a:lnTo>
                  <a:lnTo>
                    <a:pt x="190" y="794"/>
                  </a:lnTo>
                  <a:lnTo>
                    <a:pt x="166" y="798"/>
                  </a:lnTo>
                  <a:lnTo>
                    <a:pt x="142" y="802"/>
                  </a:lnTo>
                  <a:lnTo>
                    <a:pt x="118" y="804"/>
                  </a:lnTo>
                  <a:lnTo>
                    <a:pt x="92" y="804"/>
                  </a:lnTo>
                  <a:lnTo>
                    <a:pt x="46" y="802"/>
                  </a:lnTo>
                  <a:lnTo>
                    <a:pt x="0" y="794"/>
                  </a:lnTo>
                  <a:lnTo>
                    <a:pt x="4" y="788"/>
                  </a:lnTo>
                  <a:lnTo>
                    <a:pt x="48" y="794"/>
                  </a:lnTo>
                  <a:lnTo>
                    <a:pt x="92" y="796"/>
                  </a:lnTo>
                  <a:lnTo>
                    <a:pt x="118" y="796"/>
                  </a:lnTo>
                  <a:lnTo>
                    <a:pt x="142" y="794"/>
                  </a:lnTo>
                  <a:lnTo>
                    <a:pt x="166" y="790"/>
                  </a:lnTo>
                  <a:lnTo>
                    <a:pt x="188" y="786"/>
                  </a:lnTo>
                  <a:lnTo>
                    <a:pt x="234" y="774"/>
                  </a:lnTo>
                  <a:lnTo>
                    <a:pt x="278" y="758"/>
                  </a:lnTo>
                  <a:lnTo>
                    <a:pt x="320" y="738"/>
                  </a:lnTo>
                  <a:lnTo>
                    <a:pt x="358" y="714"/>
                  </a:lnTo>
                  <a:lnTo>
                    <a:pt x="396" y="686"/>
                  </a:lnTo>
                  <a:lnTo>
                    <a:pt x="430" y="656"/>
                  </a:lnTo>
                  <a:lnTo>
                    <a:pt x="460" y="622"/>
                  </a:lnTo>
                  <a:lnTo>
                    <a:pt x="488" y="586"/>
                  </a:lnTo>
                  <a:lnTo>
                    <a:pt x="512" y="546"/>
                  </a:lnTo>
                  <a:lnTo>
                    <a:pt x="532" y="504"/>
                  </a:lnTo>
                  <a:lnTo>
                    <a:pt x="548" y="462"/>
                  </a:lnTo>
                  <a:lnTo>
                    <a:pt x="560" y="416"/>
                  </a:lnTo>
                  <a:lnTo>
                    <a:pt x="564" y="392"/>
                  </a:lnTo>
                  <a:lnTo>
                    <a:pt x="566" y="368"/>
                  </a:lnTo>
                  <a:lnTo>
                    <a:pt x="568" y="344"/>
                  </a:lnTo>
                  <a:lnTo>
                    <a:pt x="568" y="32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5" name="Freeform 284"/>
            <p:cNvSpPr>
              <a:spLocks/>
            </p:cNvSpPr>
            <p:nvPr/>
          </p:nvSpPr>
          <p:spPr bwMode="auto">
            <a:xfrm>
              <a:off x="5402263" y="3795713"/>
              <a:ext cx="825500" cy="1162050"/>
            </a:xfrm>
            <a:custGeom>
              <a:avLst/>
              <a:gdLst>
                <a:gd name="T0" fmla="*/ 1290320000 w 520"/>
                <a:gd name="T1" fmla="*/ 725805000 h 732"/>
                <a:gd name="T2" fmla="*/ 1270158750 w 520"/>
                <a:gd name="T3" fmla="*/ 504031250 h 732"/>
                <a:gd name="T4" fmla="*/ 1204634688 w 520"/>
                <a:gd name="T5" fmla="*/ 297378438 h 732"/>
                <a:gd name="T6" fmla="*/ 1169352500 w 520"/>
                <a:gd name="T7" fmla="*/ 221773750 h 732"/>
                <a:gd name="T8" fmla="*/ 1083667188 w 520"/>
                <a:gd name="T9" fmla="*/ 80645000 h 732"/>
                <a:gd name="T10" fmla="*/ 1033264063 w 520"/>
                <a:gd name="T11" fmla="*/ 20161250 h 732"/>
                <a:gd name="T12" fmla="*/ 1048385000 w 520"/>
                <a:gd name="T13" fmla="*/ 0 h 732"/>
                <a:gd name="T14" fmla="*/ 1159271875 w 520"/>
                <a:gd name="T15" fmla="*/ 156249688 h 732"/>
                <a:gd name="T16" fmla="*/ 1239916875 w 520"/>
                <a:gd name="T17" fmla="*/ 332660625 h 732"/>
                <a:gd name="T18" fmla="*/ 1295360313 w 520"/>
                <a:gd name="T19" fmla="*/ 524192500 h 732"/>
                <a:gd name="T20" fmla="*/ 1310481250 w 520"/>
                <a:gd name="T21" fmla="*/ 725805000 h 732"/>
                <a:gd name="T22" fmla="*/ 1305440938 w 520"/>
                <a:gd name="T23" fmla="*/ 841732188 h 732"/>
                <a:gd name="T24" fmla="*/ 1260078125 w 520"/>
                <a:gd name="T25" fmla="*/ 1058465625 h 732"/>
                <a:gd name="T26" fmla="*/ 1179433125 w 520"/>
                <a:gd name="T27" fmla="*/ 1260078125 h 732"/>
                <a:gd name="T28" fmla="*/ 1058465625 w 520"/>
                <a:gd name="T29" fmla="*/ 1436489063 h 732"/>
                <a:gd name="T30" fmla="*/ 982860938 w 520"/>
                <a:gd name="T31" fmla="*/ 1517134063 h 732"/>
                <a:gd name="T32" fmla="*/ 821570938 w 520"/>
                <a:gd name="T33" fmla="*/ 1653222500 h 732"/>
                <a:gd name="T34" fmla="*/ 630039063 w 520"/>
                <a:gd name="T35" fmla="*/ 1754028750 h 732"/>
                <a:gd name="T36" fmla="*/ 418345938 w 520"/>
                <a:gd name="T37" fmla="*/ 1819552813 h 732"/>
                <a:gd name="T38" fmla="*/ 191531875 w 520"/>
                <a:gd name="T39" fmla="*/ 1844754375 h 732"/>
                <a:gd name="T40" fmla="*/ 95765938 w 520"/>
                <a:gd name="T41" fmla="*/ 1839714063 h 732"/>
                <a:gd name="T42" fmla="*/ 0 w 520"/>
                <a:gd name="T43" fmla="*/ 1824593125 h 732"/>
                <a:gd name="T44" fmla="*/ 5040313 w 520"/>
                <a:gd name="T45" fmla="*/ 1809472188 h 732"/>
                <a:gd name="T46" fmla="*/ 191531875 w 520"/>
                <a:gd name="T47" fmla="*/ 1824593125 h 732"/>
                <a:gd name="T48" fmla="*/ 307459063 w 520"/>
                <a:gd name="T49" fmla="*/ 1819552813 h 732"/>
                <a:gd name="T50" fmla="*/ 519152188 w 520"/>
                <a:gd name="T51" fmla="*/ 1774190000 h 732"/>
                <a:gd name="T52" fmla="*/ 619958438 w 520"/>
                <a:gd name="T53" fmla="*/ 1738907813 h 732"/>
                <a:gd name="T54" fmla="*/ 806450000 w 520"/>
                <a:gd name="T55" fmla="*/ 1638101563 h 732"/>
                <a:gd name="T56" fmla="*/ 972780313 w 520"/>
                <a:gd name="T57" fmla="*/ 1502013125 h 732"/>
                <a:gd name="T58" fmla="*/ 1043344688 w 520"/>
                <a:gd name="T59" fmla="*/ 1421368125 h 732"/>
                <a:gd name="T60" fmla="*/ 1159271875 w 520"/>
                <a:gd name="T61" fmla="*/ 1249997500 h 732"/>
                <a:gd name="T62" fmla="*/ 1204634688 w 520"/>
                <a:gd name="T63" fmla="*/ 1154231563 h 732"/>
                <a:gd name="T64" fmla="*/ 1270158750 w 520"/>
                <a:gd name="T65" fmla="*/ 947578750 h 732"/>
                <a:gd name="T66" fmla="*/ 1290320000 w 520"/>
                <a:gd name="T67" fmla="*/ 725805000 h 73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520" h="732">
                  <a:moveTo>
                    <a:pt x="512" y="288"/>
                  </a:moveTo>
                  <a:lnTo>
                    <a:pt x="512" y="288"/>
                  </a:lnTo>
                  <a:lnTo>
                    <a:pt x="510" y="244"/>
                  </a:lnTo>
                  <a:lnTo>
                    <a:pt x="504" y="200"/>
                  </a:lnTo>
                  <a:lnTo>
                    <a:pt x="494" y="158"/>
                  </a:lnTo>
                  <a:lnTo>
                    <a:pt x="478" y="118"/>
                  </a:lnTo>
                  <a:lnTo>
                    <a:pt x="464" y="88"/>
                  </a:lnTo>
                  <a:lnTo>
                    <a:pt x="448" y="60"/>
                  </a:lnTo>
                  <a:lnTo>
                    <a:pt x="430" y="32"/>
                  </a:lnTo>
                  <a:lnTo>
                    <a:pt x="410" y="8"/>
                  </a:lnTo>
                  <a:lnTo>
                    <a:pt x="416" y="0"/>
                  </a:lnTo>
                  <a:lnTo>
                    <a:pt x="438" y="30"/>
                  </a:lnTo>
                  <a:lnTo>
                    <a:pt x="460" y="62"/>
                  </a:lnTo>
                  <a:lnTo>
                    <a:pt x="478" y="96"/>
                  </a:lnTo>
                  <a:lnTo>
                    <a:pt x="492" y="132"/>
                  </a:lnTo>
                  <a:lnTo>
                    <a:pt x="504" y="170"/>
                  </a:lnTo>
                  <a:lnTo>
                    <a:pt x="514" y="208"/>
                  </a:lnTo>
                  <a:lnTo>
                    <a:pt x="518" y="248"/>
                  </a:lnTo>
                  <a:lnTo>
                    <a:pt x="520" y="288"/>
                  </a:lnTo>
                  <a:lnTo>
                    <a:pt x="518" y="334"/>
                  </a:lnTo>
                  <a:lnTo>
                    <a:pt x="512" y="378"/>
                  </a:lnTo>
                  <a:lnTo>
                    <a:pt x="500" y="420"/>
                  </a:lnTo>
                  <a:lnTo>
                    <a:pt x="486" y="460"/>
                  </a:lnTo>
                  <a:lnTo>
                    <a:pt x="468" y="500"/>
                  </a:lnTo>
                  <a:lnTo>
                    <a:pt x="444" y="536"/>
                  </a:lnTo>
                  <a:lnTo>
                    <a:pt x="420" y="570"/>
                  </a:lnTo>
                  <a:lnTo>
                    <a:pt x="390" y="602"/>
                  </a:lnTo>
                  <a:lnTo>
                    <a:pt x="360" y="630"/>
                  </a:lnTo>
                  <a:lnTo>
                    <a:pt x="326" y="656"/>
                  </a:lnTo>
                  <a:lnTo>
                    <a:pt x="288" y="678"/>
                  </a:lnTo>
                  <a:lnTo>
                    <a:pt x="250" y="696"/>
                  </a:lnTo>
                  <a:lnTo>
                    <a:pt x="208" y="712"/>
                  </a:lnTo>
                  <a:lnTo>
                    <a:pt x="166" y="722"/>
                  </a:lnTo>
                  <a:lnTo>
                    <a:pt x="122" y="730"/>
                  </a:lnTo>
                  <a:lnTo>
                    <a:pt x="76" y="732"/>
                  </a:lnTo>
                  <a:lnTo>
                    <a:pt x="38" y="730"/>
                  </a:lnTo>
                  <a:lnTo>
                    <a:pt x="0" y="724"/>
                  </a:lnTo>
                  <a:lnTo>
                    <a:pt x="2" y="718"/>
                  </a:lnTo>
                  <a:lnTo>
                    <a:pt x="40" y="722"/>
                  </a:lnTo>
                  <a:lnTo>
                    <a:pt x="76" y="724"/>
                  </a:lnTo>
                  <a:lnTo>
                    <a:pt x="122" y="722"/>
                  </a:lnTo>
                  <a:lnTo>
                    <a:pt x="164" y="714"/>
                  </a:lnTo>
                  <a:lnTo>
                    <a:pt x="206" y="704"/>
                  </a:lnTo>
                  <a:lnTo>
                    <a:pt x="246" y="690"/>
                  </a:lnTo>
                  <a:lnTo>
                    <a:pt x="284" y="672"/>
                  </a:lnTo>
                  <a:lnTo>
                    <a:pt x="320" y="650"/>
                  </a:lnTo>
                  <a:lnTo>
                    <a:pt x="354" y="624"/>
                  </a:lnTo>
                  <a:lnTo>
                    <a:pt x="386" y="596"/>
                  </a:lnTo>
                  <a:lnTo>
                    <a:pt x="414" y="564"/>
                  </a:lnTo>
                  <a:lnTo>
                    <a:pt x="438" y="532"/>
                  </a:lnTo>
                  <a:lnTo>
                    <a:pt x="460" y="496"/>
                  </a:lnTo>
                  <a:lnTo>
                    <a:pt x="478" y="458"/>
                  </a:lnTo>
                  <a:lnTo>
                    <a:pt x="494" y="418"/>
                  </a:lnTo>
                  <a:lnTo>
                    <a:pt x="504" y="376"/>
                  </a:lnTo>
                  <a:lnTo>
                    <a:pt x="510" y="332"/>
                  </a:lnTo>
                  <a:lnTo>
                    <a:pt x="512" y="28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6" name="Freeform 285"/>
            <p:cNvSpPr>
              <a:spLocks/>
            </p:cNvSpPr>
            <p:nvPr/>
          </p:nvSpPr>
          <p:spPr bwMode="auto">
            <a:xfrm>
              <a:off x="5424488" y="3846513"/>
              <a:ext cx="739775" cy="1047750"/>
            </a:xfrm>
            <a:custGeom>
              <a:avLst/>
              <a:gdLst>
                <a:gd name="T0" fmla="*/ 1154231563 w 466"/>
                <a:gd name="T1" fmla="*/ 645160000 h 660"/>
                <a:gd name="T2" fmla="*/ 1134070313 w 466"/>
                <a:gd name="T3" fmla="*/ 443547500 h 660"/>
                <a:gd name="T4" fmla="*/ 1078626875 w 466"/>
                <a:gd name="T5" fmla="*/ 257055938 h 660"/>
                <a:gd name="T6" fmla="*/ 1048385000 w 466"/>
                <a:gd name="T7" fmla="*/ 191531875 h 660"/>
                <a:gd name="T8" fmla="*/ 977820625 w 466"/>
                <a:gd name="T9" fmla="*/ 70564375 h 660"/>
                <a:gd name="T10" fmla="*/ 932457813 w 466"/>
                <a:gd name="T11" fmla="*/ 15120938 h 660"/>
                <a:gd name="T12" fmla="*/ 947578750 w 466"/>
                <a:gd name="T13" fmla="*/ 0 h 660"/>
                <a:gd name="T14" fmla="*/ 1043344688 w 466"/>
                <a:gd name="T15" fmla="*/ 141128750 h 660"/>
                <a:gd name="T16" fmla="*/ 1113909063 w 466"/>
                <a:gd name="T17" fmla="*/ 297378438 h 660"/>
                <a:gd name="T18" fmla="*/ 1159271875 w 466"/>
                <a:gd name="T19" fmla="*/ 463708750 h 660"/>
                <a:gd name="T20" fmla="*/ 1174392813 w 466"/>
                <a:gd name="T21" fmla="*/ 645160000 h 660"/>
                <a:gd name="T22" fmla="*/ 1169352500 w 466"/>
                <a:gd name="T23" fmla="*/ 745966250 h 660"/>
                <a:gd name="T24" fmla="*/ 1129030000 w 466"/>
                <a:gd name="T25" fmla="*/ 947578750 h 660"/>
                <a:gd name="T26" fmla="*/ 1053425313 w 466"/>
                <a:gd name="T27" fmla="*/ 1129030000 h 660"/>
                <a:gd name="T28" fmla="*/ 942538438 w 466"/>
                <a:gd name="T29" fmla="*/ 1290320000 h 660"/>
                <a:gd name="T30" fmla="*/ 877014375 w 466"/>
                <a:gd name="T31" fmla="*/ 1365924688 h 660"/>
                <a:gd name="T32" fmla="*/ 725805000 w 466"/>
                <a:gd name="T33" fmla="*/ 1486892188 h 660"/>
                <a:gd name="T34" fmla="*/ 554434375 w 466"/>
                <a:gd name="T35" fmla="*/ 1582658125 h 660"/>
                <a:gd name="T36" fmla="*/ 362902500 w 466"/>
                <a:gd name="T37" fmla="*/ 1643141875 h 660"/>
                <a:gd name="T38" fmla="*/ 156249688 w 466"/>
                <a:gd name="T39" fmla="*/ 1663303125 h 660"/>
                <a:gd name="T40" fmla="*/ 75604688 w 466"/>
                <a:gd name="T41" fmla="*/ 1658262813 h 660"/>
                <a:gd name="T42" fmla="*/ 0 w 466"/>
                <a:gd name="T43" fmla="*/ 1648182188 h 660"/>
                <a:gd name="T44" fmla="*/ 5040313 w 466"/>
                <a:gd name="T45" fmla="*/ 1633061250 h 660"/>
                <a:gd name="T46" fmla="*/ 156249688 w 466"/>
                <a:gd name="T47" fmla="*/ 1643141875 h 660"/>
                <a:gd name="T48" fmla="*/ 262096250 w 466"/>
                <a:gd name="T49" fmla="*/ 1638101563 h 660"/>
                <a:gd name="T50" fmla="*/ 453628125 w 466"/>
                <a:gd name="T51" fmla="*/ 1597779063 h 660"/>
                <a:gd name="T52" fmla="*/ 544353750 w 466"/>
                <a:gd name="T53" fmla="*/ 1562496875 h 660"/>
                <a:gd name="T54" fmla="*/ 715724375 w 466"/>
                <a:gd name="T55" fmla="*/ 1471771250 h 660"/>
                <a:gd name="T56" fmla="*/ 861893438 w 466"/>
                <a:gd name="T57" fmla="*/ 1350803750 h 660"/>
                <a:gd name="T58" fmla="*/ 927417500 w 466"/>
                <a:gd name="T59" fmla="*/ 1280239375 h 660"/>
                <a:gd name="T60" fmla="*/ 1033264063 w 466"/>
                <a:gd name="T61" fmla="*/ 1118949375 h 660"/>
                <a:gd name="T62" fmla="*/ 1078626875 w 466"/>
                <a:gd name="T63" fmla="*/ 1033264063 h 660"/>
                <a:gd name="T64" fmla="*/ 1134070313 w 466"/>
                <a:gd name="T65" fmla="*/ 846772500 h 660"/>
                <a:gd name="T66" fmla="*/ 1154231563 w 466"/>
                <a:gd name="T67" fmla="*/ 645160000 h 66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66" h="660">
                  <a:moveTo>
                    <a:pt x="458" y="256"/>
                  </a:moveTo>
                  <a:lnTo>
                    <a:pt x="458" y="256"/>
                  </a:lnTo>
                  <a:lnTo>
                    <a:pt x="456" y="216"/>
                  </a:lnTo>
                  <a:lnTo>
                    <a:pt x="450" y="176"/>
                  </a:lnTo>
                  <a:lnTo>
                    <a:pt x="440" y="138"/>
                  </a:lnTo>
                  <a:lnTo>
                    <a:pt x="428" y="102"/>
                  </a:lnTo>
                  <a:lnTo>
                    <a:pt x="416" y="76"/>
                  </a:lnTo>
                  <a:lnTo>
                    <a:pt x="402" y="52"/>
                  </a:lnTo>
                  <a:lnTo>
                    <a:pt x="388" y="28"/>
                  </a:lnTo>
                  <a:lnTo>
                    <a:pt x="370" y="6"/>
                  </a:lnTo>
                  <a:lnTo>
                    <a:pt x="376" y="0"/>
                  </a:lnTo>
                  <a:lnTo>
                    <a:pt x="396" y="28"/>
                  </a:lnTo>
                  <a:lnTo>
                    <a:pt x="414" y="56"/>
                  </a:lnTo>
                  <a:lnTo>
                    <a:pt x="430" y="86"/>
                  </a:lnTo>
                  <a:lnTo>
                    <a:pt x="442" y="118"/>
                  </a:lnTo>
                  <a:lnTo>
                    <a:pt x="452" y="150"/>
                  </a:lnTo>
                  <a:lnTo>
                    <a:pt x="460" y="184"/>
                  </a:lnTo>
                  <a:lnTo>
                    <a:pt x="466" y="220"/>
                  </a:lnTo>
                  <a:lnTo>
                    <a:pt x="466" y="256"/>
                  </a:lnTo>
                  <a:lnTo>
                    <a:pt x="464" y="296"/>
                  </a:lnTo>
                  <a:lnTo>
                    <a:pt x="458" y="338"/>
                  </a:lnTo>
                  <a:lnTo>
                    <a:pt x="448" y="376"/>
                  </a:lnTo>
                  <a:lnTo>
                    <a:pt x="436" y="412"/>
                  </a:lnTo>
                  <a:lnTo>
                    <a:pt x="418" y="448"/>
                  </a:lnTo>
                  <a:lnTo>
                    <a:pt x="398" y="482"/>
                  </a:lnTo>
                  <a:lnTo>
                    <a:pt x="374" y="512"/>
                  </a:lnTo>
                  <a:lnTo>
                    <a:pt x="348" y="542"/>
                  </a:lnTo>
                  <a:lnTo>
                    <a:pt x="320" y="568"/>
                  </a:lnTo>
                  <a:lnTo>
                    <a:pt x="288" y="590"/>
                  </a:lnTo>
                  <a:lnTo>
                    <a:pt x="256" y="610"/>
                  </a:lnTo>
                  <a:lnTo>
                    <a:pt x="220" y="628"/>
                  </a:lnTo>
                  <a:lnTo>
                    <a:pt x="182" y="642"/>
                  </a:lnTo>
                  <a:lnTo>
                    <a:pt x="144" y="652"/>
                  </a:lnTo>
                  <a:lnTo>
                    <a:pt x="104" y="658"/>
                  </a:lnTo>
                  <a:lnTo>
                    <a:pt x="62" y="660"/>
                  </a:lnTo>
                  <a:lnTo>
                    <a:pt x="30" y="658"/>
                  </a:lnTo>
                  <a:lnTo>
                    <a:pt x="0" y="654"/>
                  </a:lnTo>
                  <a:lnTo>
                    <a:pt x="2" y="648"/>
                  </a:lnTo>
                  <a:lnTo>
                    <a:pt x="32" y="650"/>
                  </a:lnTo>
                  <a:lnTo>
                    <a:pt x="62" y="652"/>
                  </a:lnTo>
                  <a:lnTo>
                    <a:pt x="104" y="650"/>
                  </a:lnTo>
                  <a:lnTo>
                    <a:pt x="142" y="644"/>
                  </a:lnTo>
                  <a:lnTo>
                    <a:pt x="180" y="634"/>
                  </a:lnTo>
                  <a:lnTo>
                    <a:pt x="216" y="620"/>
                  </a:lnTo>
                  <a:lnTo>
                    <a:pt x="252" y="604"/>
                  </a:lnTo>
                  <a:lnTo>
                    <a:pt x="284" y="584"/>
                  </a:lnTo>
                  <a:lnTo>
                    <a:pt x="314" y="562"/>
                  </a:lnTo>
                  <a:lnTo>
                    <a:pt x="342" y="536"/>
                  </a:lnTo>
                  <a:lnTo>
                    <a:pt x="368" y="508"/>
                  </a:lnTo>
                  <a:lnTo>
                    <a:pt x="392" y="478"/>
                  </a:lnTo>
                  <a:lnTo>
                    <a:pt x="410" y="444"/>
                  </a:lnTo>
                  <a:lnTo>
                    <a:pt x="428" y="410"/>
                  </a:lnTo>
                  <a:lnTo>
                    <a:pt x="440" y="374"/>
                  </a:lnTo>
                  <a:lnTo>
                    <a:pt x="450" y="336"/>
                  </a:lnTo>
                  <a:lnTo>
                    <a:pt x="456" y="296"/>
                  </a:lnTo>
                  <a:lnTo>
                    <a:pt x="458" y="25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7" name="Freeform 286"/>
            <p:cNvSpPr>
              <a:spLocks/>
            </p:cNvSpPr>
            <p:nvPr/>
          </p:nvSpPr>
          <p:spPr bwMode="auto">
            <a:xfrm>
              <a:off x="5443538" y="3894138"/>
              <a:ext cx="657225" cy="936625"/>
            </a:xfrm>
            <a:custGeom>
              <a:avLst/>
              <a:gdLst>
                <a:gd name="T0" fmla="*/ 1023183438 w 414"/>
                <a:gd name="T1" fmla="*/ 569555313 h 590"/>
                <a:gd name="T2" fmla="*/ 1008062500 w 414"/>
                <a:gd name="T3" fmla="*/ 388104063 h 590"/>
                <a:gd name="T4" fmla="*/ 952619063 w 414"/>
                <a:gd name="T5" fmla="*/ 221773750 h 590"/>
                <a:gd name="T6" fmla="*/ 927417500 w 414"/>
                <a:gd name="T7" fmla="*/ 166330313 h 590"/>
                <a:gd name="T8" fmla="*/ 871974063 w 414"/>
                <a:gd name="T9" fmla="*/ 65524063 h 590"/>
                <a:gd name="T10" fmla="*/ 836691875 w 414"/>
                <a:gd name="T11" fmla="*/ 15120938 h 590"/>
                <a:gd name="T12" fmla="*/ 846772500 w 414"/>
                <a:gd name="T13" fmla="*/ 0 h 590"/>
                <a:gd name="T14" fmla="*/ 932457813 w 414"/>
                <a:gd name="T15" fmla="*/ 126007813 h 590"/>
                <a:gd name="T16" fmla="*/ 992941563 w 414"/>
                <a:gd name="T17" fmla="*/ 262096250 h 590"/>
                <a:gd name="T18" fmla="*/ 1033264063 w 414"/>
                <a:gd name="T19" fmla="*/ 413305625 h 590"/>
                <a:gd name="T20" fmla="*/ 1043344688 w 414"/>
                <a:gd name="T21" fmla="*/ 569555313 h 590"/>
                <a:gd name="T22" fmla="*/ 1038304375 w 414"/>
                <a:gd name="T23" fmla="*/ 660280938 h 590"/>
                <a:gd name="T24" fmla="*/ 1003022188 w 414"/>
                <a:gd name="T25" fmla="*/ 841732188 h 590"/>
                <a:gd name="T26" fmla="*/ 932457813 w 414"/>
                <a:gd name="T27" fmla="*/ 1008062500 h 590"/>
                <a:gd name="T28" fmla="*/ 836691875 w 414"/>
                <a:gd name="T29" fmla="*/ 1154231563 h 590"/>
                <a:gd name="T30" fmla="*/ 776208125 w 414"/>
                <a:gd name="T31" fmla="*/ 1214715313 h 590"/>
                <a:gd name="T32" fmla="*/ 640119688 w 414"/>
                <a:gd name="T33" fmla="*/ 1330642500 h 590"/>
                <a:gd name="T34" fmla="*/ 483870000 w 414"/>
                <a:gd name="T35" fmla="*/ 1416327813 h 590"/>
                <a:gd name="T36" fmla="*/ 312499375 w 414"/>
                <a:gd name="T37" fmla="*/ 1466730938 h 590"/>
                <a:gd name="T38" fmla="*/ 126007813 w 414"/>
                <a:gd name="T39" fmla="*/ 1486892188 h 590"/>
                <a:gd name="T40" fmla="*/ 65524063 w 414"/>
                <a:gd name="T41" fmla="*/ 1481851875 h 590"/>
                <a:gd name="T42" fmla="*/ 0 w 414"/>
                <a:gd name="T43" fmla="*/ 1476811563 h 590"/>
                <a:gd name="T44" fmla="*/ 5040313 w 414"/>
                <a:gd name="T45" fmla="*/ 1456650313 h 590"/>
                <a:gd name="T46" fmla="*/ 126007813 w 414"/>
                <a:gd name="T47" fmla="*/ 1466730938 h 590"/>
                <a:gd name="T48" fmla="*/ 221773750 w 414"/>
                <a:gd name="T49" fmla="*/ 1461690625 h 590"/>
                <a:gd name="T50" fmla="*/ 393144375 w 414"/>
                <a:gd name="T51" fmla="*/ 1426408438 h 590"/>
                <a:gd name="T52" fmla="*/ 478829688 w 414"/>
                <a:gd name="T53" fmla="*/ 1396166563 h 590"/>
                <a:gd name="T54" fmla="*/ 630039063 w 414"/>
                <a:gd name="T55" fmla="*/ 1310481250 h 590"/>
                <a:gd name="T56" fmla="*/ 761087188 w 414"/>
                <a:gd name="T57" fmla="*/ 1204634688 h 590"/>
                <a:gd name="T58" fmla="*/ 821570938 w 414"/>
                <a:gd name="T59" fmla="*/ 1139110625 h 590"/>
                <a:gd name="T60" fmla="*/ 917336875 w 414"/>
                <a:gd name="T61" fmla="*/ 997981875 h 590"/>
                <a:gd name="T62" fmla="*/ 952619063 w 414"/>
                <a:gd name="T63" fmla="*/ 917336875 h 590"/>
                <a:gd name="T64" fmla="*/ 1008062500 w 414"/>
                <a:gd name="T65" fmla="*/ 751006563 h 590"/>
                <a:gd name="T66" fmla="*/ 1023183438 w 414"/>
                <a:gd name="T67" fmla="*/ 569555313 h 59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0" t="0" r="r" b="b"/>
              <a:pathLst>
                <a:path w="414" h="590">
                  <a:moveTo>
                    <a:pt x="406" y="226"/>
                  </a:moveTo>
                  <a:lnTo>
                    <a:pt x="406" y="226"/>
                  </a:lnTo>
                  <a:lnTo>
                    <a:pt x="404" y="190"/>
                  </a:lnTo>
                  <a:lnTo>
                    <a:pt x="400" y="154"/>
                  </a:lnTo>
                  <a:lnTo>
                    <a:pt x="390" y="120"/>
                  </a:lnTo>
                  <a:lnTo>
                    <a:pt x="378" y="88"/>
                  </a:lnTo>
                  <a:lnTo>
                    <a:pt x="368" y="66"/>
                  </a:lnTo>
                  <a:lnTo>
                    <a:pt x="358" y="46"/>
                  </a:lnTo>
                  <a:lnTo>
                    <a:pt x="346" y="26"/>
                  </a:lnTo>
                  <a:lnTo>
                    <a:pt x="332" y="6"/>
                  </a:lnTo>
                  <a:lnTo>
                    <a:pt x="336" y="0"/>
                  </a:lnTo>
                  <a:lnTo>
                    <a:pt x="354" y="24"/>
                  </a:lnTo>
                  <a:lnTo>
                    <a:pt x="370" y="50"/>
                  </a:lnTo>
                  <a:lnTo>
                    <a:pt x="382" y="76"/>
                  </a:lnTo>
                  <a:lnTo>
                    <a:pt x="394" y="104"/>
                  </a:lnTo>
                  <a:lnTo>
                    <a:pt x="402" y="134"/>
                  </a:lnTo>
                  <a:lnTo>
                    <a:pt x="410" y="164"/>
                  </a:lnTo>
                  <a:lnTo>
                    <a:pt x="414" y="194"/>
                  </a:lnTo>
                  <a:lnTo>
                    <a:pt x="414" y="226"/>
                  </a:lnTo>
                  <a:lnTo>
                    <a:pt x="412" y="262"/>
                  </a:lnTo>
                  <a:lnTo>
                    <a:pt x="408" y="298"/>
                  </a:lnTo>
                  <a:lnTo>
                    <a:pt x="398" y="334"/>
                  </a:lnTo>
                  <a:lnTo>
                    <a:pt x="386" y="368"/>
                  </a:lnTo>
                  <a:lnTo>
                    <a:pt x="370" y="400"/>
                  </a:lnTo>
                  <a:lnTo>
                    <a:pt x="352" y="430"/>
                  </a:lnTo>
                  <a:lnTo>
                    <a:pt x="332" y="458"/>
                  </a:lnTo>
                  <a:lnTo>
                    <a:pt x="308" y="482"/>
                  </a:lnTo>
                  <a:lnTo>
                    <a:pt x="282" y="506"/>
                  </a:lnTo>
                  <a:lnTo>
                    <a:pt x="254" y="528"/>
                  </a:lnTo>
                  <a:lnTo>
                    <a:pt x="224" y="546"/>
                  </a:lnTo>
                  <a:lnTo>
                    <a:pt x="192" y="562"/>
                  </a:lnTo>
                  <a:lnTo>
                    <a:pt x="158" y="574"/>
                  </a:lnTo>
                  <a:lnTo>
                    <a:pt x="124" y="582"/>
                  </a:lnTo>
                  <a:lnTo>
                    <a:pt x="88" y="588"/>
                  </a:lnTo>
                  <a:lnTo>
                    <a:pt x="50" y="590"/>
                  </a:lnTo>
                  <a:lnTo>
                    <a:pt x="26" y="588"/>
                  </a:lnTo>
                  <a:lnTo>
                    <a:pt x="0" y="586"/>
                  </a:lnTo>
                  <a:lnTo>
                    <a:pt x="2" y="578"/>
                  </a:lnTo>
                  <a:lnTo>
                    <a:pt x="26" y="580"/>
                  </a:lnTo>
                  <a:lnTo>
                    <a:pt x="50" y="582"/>
                  </a:lnTo>
                  <a:lnTo>
                    <a:pt x="88" y="580"/>
                  </a:lnTo>
                  <a:lnTo>
                    <a:pt x="122" y="574"/>
                  </a:lnTo>
                  <a:lnTo>
                    <a:pt x="156" y="566"/>
                  </a:lnTo>
                  <a:lnTo>
                    <a:pt x="190" y="554"/>
                  </a:lnTo>
                  <a:lnTo>
                    <a:pt x="220" y="538"/>
                  </a:lnTo>
                  <a:lnTo>
                    <a:pt x="250" y="520"/>
                  </a:lnTo>
                  <a:lnTo>
                    <a:pt x="278" y="500"/>
                  </a:lnTo>
                  <a:lnTo>
                    <a:pt x="302" y="478"/>
                  </a:lnTo>
                  <a:lnTo>
                    <a:pt x="326" y="452"/>
                  </a:lnTo>
                  <a:lnTo>
                    <a:pt x="346" y="424"/>
                  </a:lnTo>
                  <a:lnTo>
                    <a:pt x="364" y="396"/>
                  </a:lnTo>
                  <a:lnTo>
                    <a:pt x="378" y="364"/>
                  </a:lnTo>
                  <a:lnTo>
                    <a:pt x="390" y="332"/>
                  </a:lnTo>
                  <a:lnTo>
                    <a:pt x="400" y="298"/>
                  </a:lnTo>
                  <a:lnTo>
                    <a:pt x="404" y="262"/>
                  </a:lnTo>
                  <a:lnTo>
                    <a:pt x="406" y="22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8" name="Freeform 287"/>
            <p:cNvSpPr>
              <a:spLocks/>
            </p:cNvSpPr>
            <p:nvPr/>
          </p:nvSpPr>
          <p:spPr bwMode="auto">
            <a:xfrm>
              <a:off x="5462588" y="3941763"/>
              <a:ext cx="574675" cy="825500"/>
            </a:xfrm>
            <a:custGeom>
              <a:avLst/>
              <a:gdLst>
                <a:gd name="T0" fmla="*/ 892135313 w 362"/>
                <a:gd name="T1" fmla="*/ 493950625 h 520"/>
                <a:gd name="T2" fmla="*/ 877014375 w 362"/>
                <a:gd name="T3" fmla="*/ 332660625 h 520"/>
                <a:gd name="T4" fmla="*/ 831651563 w 362"/>
                <a:gd name="T5" fmla="*/ 181451250 h 520"/>
                <a:gd name="T6" fmla="*/ 811490313 w 362"/>
                <a:gd name="T7" fmla="*/ 136088438 h 520"/>
                <a:gd name="T8" fmla="*/ 735885625 w 362"/>
                <a:gd name="T9" fmla="*/ 15120938 h 520"/>
                <a:gd name="T10" fmla="*/ 745966250 w 362"/>
                <a:gd name="T11" fmla="*/ 0 h 520"/>
                <a:gd name="T12" fmla="*/ 786288750 w 362"/>
                <a:gd name="T13" fmla="*/ 50403125 h 520"/>
                <a:gd name="T14" fmla="*/ 846772500 w 362"/>
                <a:gd name="T15" fmla="*/ 166330313 h 520"/>
                <a:gd name="T16" fmla="*/ 887095000 w 362"/>
                <a:gd name="T17" fmla="*/ 292338125 h 520"/>
                <a:gd name="T18" fmla="*/ 912296563 w 362"/>
                <a:gd name="T19" fmla="*/ 423386250 h 520"/>
                <a:gd name="T20" fmla="*/ 912296563 w 362"/>
                <a:gd name="T21" fmla="*/ 493950625 h 520"/>
                <a:gd name="T22" fmla="*/ 897175625 w 362"/>
                <a:gd name="T23" fmla="*/ 655240625 h 520"/>
                <a:gd name="T24" fmla="*/ 851812813 w 362"/>
                <a:gd name="T25" fmla="*/ 811490313 h 520"/>
                <a:gd name="T26" fmla="*/ 776208125 w 362"/>
                <a:gd name="T27" fmla="*/ 947578750 h 520"/>
                <a:gd name="T28" fmla="*/ 675401875 w 362"/>
                <a:gd name="T29" fmla="*/ 1068546250 h 520"/>
                <a:gd name="T30" fmla="*/ 614918125 w 362"/>
                <a:gd name="T31" fmla="*/ 1123989688 h 520"/>
                <a:gd name="T32" fmla="*/ 488910313 w 362"/>
                <a:gd name="T33" fmla="*/ 1209675000 h 520"/>
                <a:gd name="T34" fmla="*/ 342741250 w 362"/>
                <a:gd name="T35" fmla="*/ 1275199063 h 520"/>
                <a:gd name="T36" fmla="*/ 181451250 w 362"/>
                <a:gd name="T37" fmla="*/ 1305440938 h 520"/>
                <a:gd name="T38" fmla="*/ 95765938 w 362"/>
                <a:gd name="T39" fmla="*/ 1310481250 h 520"/>
                <a:gd name="T40" fmla="*/ 0 w 362"/>
                <a:gd name="T41" fmla="*/ 1305440938 h 520"/>
                <a:gd name="T42" fmla="*/ 5040313 w 362"/>
                <a:gd name="T43" fmla="*/ 1285279688 h 520"/>
                <a:gd name="T44" fmla="*/ 95765938 w 362"/>
                <a:gd name="T45" fmla="*/ 1290320000 h 520"/>
                <a:gd name="T46" fmla="*/ 181451250 w 362"/>
                <a:gd name="T47" fmla="*/ 1285279688 h 520"/>
                <a:gd name="T48" fmla="*/ 332660625 w 362"/>
                <a:gd name="T49" fmla="*/ 1255037813 h 520"/>
                <a:gd name="T50" fmla="*/ 408265313 w 362"/>
                <a:gd name="T51" fmla="*/ 1224795938 h 520"/>
                <a:gd name="T52" fmla="*/ 544353750 w 362"/>
                <a:gd name="T53" fmla="*/ 1154231563 h 520"/>
                <a:gd name="T54" fmla="*/ 660280938 w 362"/>
                <a:gd name="T55" fmla="*/ 1058465625 h 520"/>
                <a:gd name="T56" fmla="*/ 710684063 w 362"/>
                <a:gd name="T57" fmla="*/ 997981875 h 520"/>
                <a:gd name="T58" fmla="*/ 796369375 w 362"/>
                <a:gd name="T59" fmla="*/ 871974063 h 520"/>
                <a:gd name="T60" fmla="*/ 831651563 w 362"/>
                <a:gd name="T61" fmla="*/ 801409688 h 520"/>
                <a:gd name="T62" fmla="*/ 877014375 w 362"/>
                <a:gd name="T63" fmla="*/ 655240625 h 520"/>
                <a:gd name="T64" fmla="*/ 892135313 w 362"/>
                <a:gd name="T65" fmla="*/ 493950625 h 520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0" t="0" r="r" b="b"/>
              <a:pathLst>
                <a:path w="362" h="520">
                  <a:moveTo>
                    <a:pt x="354" y="196"/>
                  </a:moveTo>
                  <a:lnTo>
                    <a:pt x="354" y="196"/>
                  </a:lnTo>
                  <a:lnTo>
                    <a:pt x="354" y="164"/>
                  </a:lnTo>
                  <a:lnTo>
                    <a:pt x="348" y="132"/>
                  </a:lnTo>
                  <a:lnTo>
                    <a:pt x="340" y="102"/>
                  </a:lnTo>
                  <a:lnTo>
                    <a:pt x="330" y="72"/>
                  </a:lnTo>
                  <a:lnTo>
                    <a:pt x="322" y="54"/>
                  </a:lnTo>
                  <a:lnTo>
                    <a:pt x="312" y="38"/>
                  </a:lnTo>
                  <a:lnTo>
                    <a:pt x="292" y="6"/>
                  </a:lnTo>
                  <a:lnTo>
                    <a:pt x="296" y="0"/>
                  </a:lnTo>
                  <a:lnTo>
                    <a:pt x="312" y="20"/>
                  </a:lnTo>
                  <a:lnTo>
                    <a:pt x="324" y="44"/>
                  </a:lnTo>
                  <a:lnTo>
                    <a:pt x="336" y="66"/>
                  </a:lnTo>
                  <a:lnTo>
                    <a:pt x="346" y="90"/>
                  </a:lnTo>
                  <a:lnTo>
                    <a:pt x="352" y="116"/>
                  </a:lnTo>
                  <a:lnTo>
                    <a:pt x="358" y="142"/>
                  </a:lnTo>
                  <a:lnTo>
                    <a:pt x="362" y="168"/>
                  </a:lnTo>
                  <a:lnTo>
                    <a:pt x="362" y="196"/>
                  </a:lnTo>
                  <a:lnTo>
                    <a:pt x="362" y="228"/>
                  </a:lnTo>
                  <a:lnTo>
                    <a:pt x="356" y="260"/>
                  </a:lnTo>
                  <a:lnTo>
                    <a:pt x="348" y="292"/>
                  </a:lnTo>
                  <a:lnTo>
                    <a:pt x="338" y="322"/>
                  </a:lnTo>
                  <a:lnTo>
                    <a:pt x="324" y="350"/>
                  </a:lnTo>
                  <a:lnTo>
                    <a:pt x="308" y="376"/>
                  </a:lnTo>
                  <a:lnTo>
                    <a:pt x="288" y="402"/>
                  </a:lnTo>
                  <a:lnTo>
                    <a:pt x="268" y="424"/>
                  </a:lnTo>
                  <a:lnTo>
                    <a:pt x="244" y="446"/>
                  </a:lnTo>
                  <a:lnTo>
                    <a:pt x="220" y="464"/>
                  </a:lnTo>
                  <a:lnTo>
                    <a:pt x="194" y="480"/>
                  </a:lnTo>
                  <a:lnTo>
                    <a:pt x="164" y="494"/>
                  </a:lnTo>
                  <a:lnTo>
                    <a:pt x="136" y="506"/>
                  </a:lnTo>
                  <a:lnTo>
                    <a:pt x="104" y="514"/>
                  </a:lnTo>
                  <a:lnTo>
                    <a:pt x="72" y="518"/>
                  </a:lnTo>
                  <a:lnTo>
                    <a:pt x="38" y="520"/>
                  </a:lnTo>
                  <a:lnTo>
                    <a:pt x="20" y="520"/>
                  </a:lnTo>
                  <a:lnTo>
                    <a:pt x="0" y="518"/>
                  </a:lnTo>
                  <a:lnTo>
                    <a:pt x="2" y="510"/>
                  </a:lnTo>
                  <a:lnTo>
                    <a:pt x="38" y="512"/>
                  </a:lnTo>
                  <a:lnTo>
                    <a:pt x="72" y="510"/>
                  </a:lnTo>
                  <a:lnTo>
                    <a:pt x="102" y="506"/>
                  </a:lnTo>
                  <a:lnTo>
                    <a:pt x="132" y="498"/>
                  </a:lnTo>
                  <a:lnTo>
                    <a:pt x="162" y="486"/>
                  </a:lnTo>
                  <a:lnTo>
                    <a:pt x="190" y="474"/>
                  </a:lnTo>
                  <a:lnTo>
                    <a:pt x="216" y="458"/>
                  </a:lnTo>
                  <a:lnTo>
                    <a:pt x="240" y="440"/>
                  </a:lnTo>
                  <a:lnTo>
                    <a:pt x="262" y="420"/>
                  </a:lnTo>
                  <a:lnTo>
                    <a:pt x="282" y="396"/>
                  </a:lnTo>
                  <a:lnTo>
                    <a:pt x="300" y="372"/>
                  </a:lnTo>
                  <a:lnTo>
                    <a:pt x="316" y="346"/>
                  </a:lnTo>
                  <a:lnTo>
                    <a:pt x="330" y="318"/>
                  </a:lnTo>
                  <a:lnTo>
                    <a:pt x="340" y="290"/>
                  </a:lnTo>
                  <a:lnTo>
                    <a:pt x="348" y="260"/>
                  </a:lnTo>
                  <a:lnTo>
                    <a:pt x="354" y="228"/>
                  </a:lnTo>
                  <a:lnTo>
                    <a:pt x="354" y="19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59" name="Freeform 288"/>
            <p:cNvSpPr>
              <a:spLocks/>
            </p:cNvSpPr>
            <p:nvPr/>
          </p:nvSpPr>
          <p:spPr bwMode="auto">
            <a:xfrm>
              <a:off x="5478463" y="3986213"/>
              <a:ext cx="495300" cy="717550"/>
            </a:xfrm>
            <a:custGeom>
              <a:avLst/>
              <a:gdLst>
                <a:gd name="T0" fmla="*/ 766127500 w 312"/>
                <a:gd name="T1" fmla="*/ 423386250 h 452"/>
                <a:gd name="T2" fmla="*/ 756046875 w 312"/>
                <a:gd name="T3" fmla="*/ 282257500 h 452"/>
                <a:gd name="T4" fmla="*/ 715724375 w 312"/>
                <a:gd name="T5" fmla="*/ 151209375 h 452"/>
                <a:gd name="T6" fmla="*/ 680442188 w 312"/>
                <a:gd name="T7" fmla="*/ 80645000 h 452"/>
                <a:gd name="T8" fmla="*/ 635079375 w 312"/>
                <a:gd name="T9" fmla="*/ 15120938 h 452"/>
                <a:gd name="T10" fmla="*/ 650200313 w 312"/>
                <a:gd name="T11" fmla="*/ 0 h 452"/>
                <a:gd name="T12" fmla="*/ 710684063 w 312"/>
                <a:gd name="T13" fmla="*/ 95765938 h 452"/>
                <a:gd name="T14" fmla="*/ 751006563 w 312"/>
                <a:gd name="T15" fmla="*/ 196572188 h 452"/>
                <a:gd name="T16" fmla="*/ 781248438 w 312"/>
                <a:gd name="T17" fmla="*/ 307459063 h 452"/>
                <a:gd name="T18" fmla="*/ 786288750 w 312"/>
                <a:gd name="T19" fmla="*/ 423386250 h 452"/>
                <a:gd name="T20" fmla="*/ 786288750 w 312"/>
                <a:gd name="T21" fmla="*/ 493950625 h 452"/>
                <a:gd name="T22" fmla="*/ 756046875 w 312"/>
                <a:gd name="T23" fmla="*/ 635079375 h 452"/>
                <a:gd name="T24" fmla="*/ 700603438 w 312"/>
                <a:gd name="T25" fmla="*/ 761087188 h 452"/>
                <a:gd name="T26" fmla="*/ 624998750 w 312"/>
                <a:gd name="T27" fmla="*/ 877014375 h 452"/>
                <a:gd name="T28" fmla="*/ 579635938 w 312"/>
                <a:gd name="T29" fmla="*/ 927417500 h 452"/>
                <a:gd name="T30" fmla="*/ 473789375 w 312"/>
                <a:gd name="T31" fmla="*/ 1018143125 h 452"/>
                <a:gd name="T32" fmla="*/ 352821875 w 312"/>
                <a:gd name="T33" fmla="*/ 1083667188 h 452"/>
                <a:gd name="T34" fmla="*/ 216733438 w 312"/>
                <a:gd name="T35" fmla="*/ 1123989688 h 452"/>
                <a:gd name="T36" fmla="*/ 70564375 w 312"/>
                <a:gd name="T37" fmla="*/ 1139110625 h 452"/>
                <a:gd name="T38" fmla="*/ 0 w 312"/>
                <a:gd name="T39" fmla="*/ 1134070313 h 452"/>
                <a:gd name="T40" fmla="*/ 5040313 w 312"/>
                <a:gd name="T41" fmla="*/ 1113909063 h 452"/>
                <a:gd name="T42" fmla="*/ 70564375 w 312"/>
                <a:gd name="T43" fmla="*/ 1118949375 h 452"/>
                <a:gd name="T44" fmla="*/ 141128750 w 312"/>
                <a:gd name="T45" fmla="*/ 1113909063 h 452"/>
                <a:gd name="T46" fmla="*/ 277217188 w 312"/>
                <a:gd name="T47" fmla="*/ 1088707500 h 452"/>
                <a:gd name="T48" fmla="*/ 342741250 w 312"/>
                <a:gd name="T49" fmla="*/ 1063505938 h 452"/>
                <a:gd name="T50" fmla="*/ 463708750 w 312"/>
                <a:gd name="T51" fmla="*/ 997981875 h 452"/>
                <a:gd name="T52" fmla="*/ 564515000 w 312"/>
                <a:gd name="T53" fmla="*/ 912296563 h 452"/>
                <a:gd name="T54" fmla="*/ 609877813 w 312"/>
                <a:gd name="T55" fmla="*/ 866933750 h 452"/>
                <a:gd name="T56" fmla="*/ 685482500 w 312"/>
                <a:gd name="T57" fmla="*/ 756046875 h 452"/>
                <a:gd name="T58" fmla="*/ 715724375 w 312"/>
                <a:gd name="T59" fmla="*/ 695563125 h 452"/>
                <a:gd name="T60" fmla="*/ 756046875 w 312"/>
                <a:gd name="T61" fmla="*/ 564515000 h 452"/>
                <a:gd name="T62" fmla="*/ 766127500 w 312"/>
                <a:gd name="T63" fmla="*/ 423386250 h 452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312" h="452">
                  <a:moveTo>
                    <a:pt x="304" y="168"/>
                  </a:moveTo>
                  <a:lnTo>
                    <a:pt x="304" y="168"/>
                  </a:lnTo>
                  <a:lnTo>
                    <a:pt x="304" y="140"/>
                  </a:lnTo>
                  <a:lnTo>
                    <a:pt x="300" y="112"/>
                  </a:lnTo>
                  <a:lnTo>
                    <a:pt x="292" y="86"/>
                  </a:lnTo>
                  <a:lnTo>
                    <a:pt x="284" y="60"/>
                  </a:lnTo>
                  <a:lnTo>
                    <a:pt x="270" y="32"/>
                  </a:lnTo>
                  <a:lnTo>
                    <a:pt x="252" y="6"/>
                  </a:lnTo>
                  <a:lnTo>
                    <a:pt x="258" y="0"/>
                  </a:lnTo>
                  <a:lnTo>
                    <a:pt x="270" y="18"/>
                  </a:lnTo>
                  <a:lnTo>
                    <a:pt x="282" y="38"/>
                  </a:lnTo>
                  <a:lnTo>
                    <a:pt x="290" y="58"/>
                  </a:lnTo>
                  <a:lnTo>
                    <a:pt x="298" y="78"/>
                  </a:lnTo>
                  <a:lnTo>
                    <a:pt x="304" y="100"/>
                  </a:lnTo>
                  <a:lnTo>
                    <a:pt x="310" y="122"/>
                  </a:lnTo>
                  <a:lnTo>
                    <a:pt x="312" y="144"/>
                  </a:lnTo>
                  <a:lnTo>
                    <a:pt x="312" y="168"/>
                  </a:lnTo>
                  <a:lnTo>
                    <a:pt x="312" y="196"/>
                  </a:lnTo>
                  <a:lnTo>
                    <a:pt x="306" y="224"/>
                  </a:lnTo>
                  <a:lnTo>
                    <a:pt x="300" y="252"/>
                  </a:lnTo>
                  <a:lnTo>
                    <a:pt x="290" y="278"/>
                  </a:lnTo>
                  <a:lnTo>
                    <a:pt x="278" y="302"/>
                  </a:lnTo>
                  <a:lnTo>
                    <a:pt x="264" y="326"/>
                  </a:lnTo>
                  <a:lnTo>
                    <a:pt x="248" y="348"/>
                  </a:lnTo>
                  <a:lnTo>
                    <a:pt x="230" y="368"/>
                  </a:lnTo>
                  <a:lnTo>
                    <a:pt x="210" y="386"/>
                  </a:lnTo>
                  <a:lnTo>
                    <a:pt x="188" y="404"/>
                  </a:lnTo>
                  <a:lnTo>
                    <a:pt x="164" y="418"/>
                  </a:lnTo>
                  <a:lnTo>
                    <a:pt x="140" y="430"/>
                  </a:lnTo>
                  <a:lnTo>
                    <a:pt x="114" y="438"/>
                  </a:lnTo>
                  <a:lnTo>
                    <a:pt x="86" y="446"/>
                  </a:lnTo>
                  <a:lnTo>
                    <a:pt x="58" y="450"/>
                  </a:lnTo>
                  <a:lnTo>
                    <a:pt x="28" y="452"/>
                  </a:lnTo>
                  <a:lnTo>
                    <a:pt x="0" y="450"/>
                  </a:lnTo>
                  <a:lnTo>
                    <a:pt x="2" y="442"/>
                  </a:lnTo>
                  <a:lnTo>
                    <a:pt x="28" y="444"/>
                  </a:lnTo>
                  <a:lnTo>
                    <a:pt x="56" y="442"/>
                  </a:lnTo>
                  <a:lnTo>
                    <a:pt x="84" y="438"/>
                  </a:lnTo>
                  <a:lnTo>
                    <a:pt x="110" y="432"/>
                  </a:lnTo>
                  <a:lnTo>
                    <a:pt x="136" y="422"/>
                  </a:lnTo>
                  <a:lnTo>
                    <a:pt x="160" y="410"/>
                  </a:lnTo>
                  <a:lnTo>
                    <a:pt x="184" y="396"/>
                  </a:lnTo>
                  <a:lnTo>
                    <a:pt x="204" y="380"/>
                  </a:lnTo>
                  <a:lnTo>
                    <a:pt x="224" y="362"/>
                  </a:lnTo>
                  <a:lnTo>
                    <a:pt x="242" y="344"/>
                  </a:lnTo>
                  <a:lnTo>
                    <a:pt x="258" y="322"/>
                  </a:lnTo>
                  <a:lnTo>
                    <a:pt x="272" y="300"/>
                  </a:lnTo>
                  <a:lnTo>
                    <a:pt x="284" y="276"/>
                  </a:lnTo>
                  <a:lnTo>
                    <a:pt x="292" y="250"/>
                  </a:lnTo>
                  <a:lnTo>
                    <a:pt x="300" y="224"/>
                  </a:lnTo>
                  <a:lnTo>
                    <a:pt x="304" y="196"/>
                  </a:lnTo>
                  <a:lnTo>
                    <a:pt x="304" y="16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460" name="Freeform 289"/>
            <p:cNvSpPr>
              <a:spLocks/>
            </p:cNvSpPr>
            <p:nvPr/>
          </p:nvSpPr>
          <p:spPr bwMode="auto">
            <a:xfrm>
              <a:off x="5491163" y="4030663"/>
              <a:ext cx="419100" cy="609600"/>
            </a:xfrm>
            <a:custGeom>
              <a:avLst/>
              <a:gdLst>
                <a:gd name="T0" fmla="*/ 554434375 w 264"/>
                <a:gd name="T1" fmla="*/ 0 h 384"/>
                <a:gd name="T2" fmla="*/ 604837500 w 264"/>
                <a:gd name="T3" fmla="*/ 75604688 h 384"/>
                <a:gd name="T4" fmla="*/ 640119688 w 264"/>
                <a:gd name="T5" fmla="*/ 161290000 h 384"/>
                <a:gd name="T6" fmla="*/ 660280938 w 264"/>
                <a:gd name="T7" fmla="*/ 257055938 h 384"/>
                <a:gd name="T8" fmla="*/ 665321250 w 264"/>
                <a:gd name="T9" fmla="*/ 352821875 h 384"/>
                <a:gd name="T10" fmla="*/ 665321250 w 264"/>
                <a:gd name="T11" fmla="*/ 413305625 h 384"/>
                <a:gd name="T12" fmla="*/ 640119688 w 264"/>
                <a:gd name="T13" fmla="*/ 534273125 h 384"/>
                <a:gd name="T14" fmla="*/ 594756875 w 264"/>
                <a:gd name="T15" fmla="*/ 645160000 h 384"/>
                <a:gd name="T16" fmla="*/ 529232813 w 264"/>
                <a:gd name="T17" fmla="*/ 740925938 h 384"/>
                <a:gd name="T18" fmla="*/ 488910313 w 264"/>
                <a:gd name="T19" fmla="*/ 786288750 h 384"/>
                <a:gd name="T20" fmla="*/ 398184688 w 264"/>
                <a:gd name="T21" fmla="*/ 861893438 h 384"/>
                <a:gd name="T22" fmla="*/ 292338125 w 264"/>
                <a:gd name="T23" fmla="*/ 917336875 h 384"/>
                <a:gd name="T24" fmla="*/ 176410938 w 264"/>
                <a:gd name="T25" fmla="*/ 952619063 h 384"/>
                <a:gd name="T26" fmla="*/ 50403125 w 264"/>
                <a:gd name="T27" fmla="*/ 967740000 h 384"/>
                <a:gd name="T28" fmla="*/ 0 w 264"/>
                <a:gd name="T29" fmla="*/ 962699688 h 384"/>
                <a:gd name="T30" fmla="*/ 5040313 w 264"/>
                <a:gd name="T31" fmla="*/ 942538438 h 384"/>
                <a:gd name="T32" fmla="*/ 50403125 w 264"/>
                <a:gd name="T33" fmla="*/ 947578750 h 384"/>
                <a:gd name="T34" fmla="*/ 110886875 w 264"/>
                <a:gd name="T35" fmla="*/ 942538438 h 384"/>
                <a:gd name="T36" fmla="*/ 226814063 w 264"/>
                <a:gd name="T37" fmla="*/ 917336875 h 384"/>
                <a:gd name="T38" fmla="*/ 337700938 w 264"/>
                <a:gd name="T39" fmla="*/ 877014375 h 384"/>
                <a:gd name="T40" fmla="*/ 428426563 w 264"/>
                <a:gd name="T41" fmla="*/ 811490313 h 384"/>
                <a:gd name="T42" fmla="*/ 473789375 w 264"/>
                <a:gd name="T43" fmla="*/ 771167813 h 384"/>
                <a:gd name="T44" fmla="*/ 544353750 w 264"/>
                <a:gd name="T45" fmla="*/ 685482500 h 384"/>
                <a:gd name="T46" fmla="*/ 599797188 w 264"/>
                <a:gd name="T47" fmla="*/ 584676250 h 384"/>
                <a:gd name="T48" fmla="*/ 635079375 w 264"/>
                <a:gd name="T49" fmla="*/ 473789375 h 384"/>
                <a:gd name="T50" fmla="*/ 645160000 w 264"/>
                <a:gd name="T51" fmla="*/ 352821875 h 384"/>
                <a:gd name="T52" fmla="*/ 645160000 w 264"/>
                <a:gd name="T53" fmla="*/ 307459063 h 384"/>
                <a:gd name="T54" fmla="*/ 630039063 w 264"/>
                <a:gd name="T55" fmla="*/ 216733438 h 384"/>
                <a:gd name="T56" fmla="*/ 604837500 w 264"/>
                <a:gd name="T57" fmla="*/ 131048125 h 384"/>
                <a:gd name="T58" fmla="*/ 564515000 w 264"/>
                <a:gd name="T59" fmla="*/ 50403125 h 384"/>
                <a:gd name="T60" fmla="*/ 539313438 w 264"/>
                <a:gd name="T61" fmla="*/ 10080625 h 384"/>
                <a:gd name="T62" fmla="*/ 554434375 w 264"/>
                <a:gd name="T63" fmla="*/ 0 h 38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0" t="0" r="r" b="b"/>
              <a:pathLst>
                <a:path w="264" h="384">
                  <a:moveTo>
                    <a:pt x="220" y="0"/>
                  </a:moveTo>
                  <a:lnTo>
                    <a:pt x="220" y="0"/>
                  </a:lnTo>
                  <a:lnTo>
                    <a:pt x="230" y="14"/>
                  </a:lnTo>
                  <a:lnTo>
                    <a:pt x="240" y="30"/>
                  </a:lnTo>
                  <a:lnTo>
                    <a:pt x="246" y="48"/>
                  </a:lnTo>
                  <a:lnTo>
                    <a:pt x="254" y="64"/>
                  </a:lnTo>
                  <a:lnTo>
                    <a:pt x="258" y="82"/>
                  </a:lnTo>
                  <a:lnTo>
                    <a:pt x="262" y="102"/>
                  </a:lnTo>
                  <a:lnTo>
                    <a:pt x="264" y="120"/>
                  </a:lnTo>
                  <a:lnTo>
                    <a:pt x="264" y="140"/>
                  </a:lnTo>
                  <a:lnTo>
                    <a:pt x="264" y="164"/>
                  </a:lnTo>
                  <a:lnTo>
                    <a:pt x="260" y="188"/>
                  </a:lnTo>
                  <a:lnTo>
                    <a:pt x="254" y="212"/>
                  </a:lnTo>
                  <a:lnTo>
                    <a:pt x="246" y="234"/>
                  </a:lnTo>
                  <a:lnTo>
                    <a:pt x="236" y="256"/>
                  </a:lnTo>
                  <a:lnTo>
                    <a:pt x="224" y="276"/>
                  </a:lnTo>
                  <a:lnTo>
                    <a:pt x="210" y="294"/>
                  </a:lnTo>
                  <a:lnTo>
                    <a:pt x="194" y="312"/>
                  </a:lnTo>
                  <a:lnTo>
                    <a:pt x="176" y="328"/>
                  </a:lnTo>
                  <a:lnTo>
                    <a:pt x="158" y="342"/>
                  </a:lnTo>
                  <a:lnTo>
                    <a:pt x="138" y="354"/>
                  </a:lnTo>
                  <a:lnTo>
                    <a:pt x="116" y="364"/>
                  </a:lnTo>
                  <a:lnTo>
                    <a:pt x="94" y="372"/>
                  </a:lnTo>
                  <a:lnTo>
                    <a:pt x="70" y="378"/>
                  </a:lnTo>
                  <a:lnTo>
                    <a:pt x="46" y="382"/>
                  </a:lnTo>
                  <a:lnTo>
                    <a:pt x="20" y="384"/>
                  </a:lnTo>
                  <a:lnTo>
                    <a:pt x="0" y="382"/>
                  </a:lnTo>
                  <a:lnTo>
                    <a:pt x="2" y="374"/>
                  </a:lnTo>
                  <a:lnTo>
                    <a:pt x="20" y="376"/>
                  </a:lnTo>
                  <a:lnTo>
                    <a:pt x="44" y="374"/>
                  </a:lnTo>
                  <a:lnTo>
                    <a:pt x="68" y="370"/>
                  </a:lnTo>
                  <a:lnTo>
                    <a:pt x="90" y="364"/>
                  </a:lnTo>
                  <a:lnTo>
                    <a:pt x="112" y="356"/>
                  </a:lnTo>
                  <a:lnTo>
                    <a:pt x="134" y="348"/>
                  </a:lnTo>
                  <a:lnTo>
                    <a:pt x="152" y="336"/>
                  </a:lnTo>
                  <a:lnTo>
                    <a:pt x="170" y="322"/>
                  </a:lnTo>
                  <a:lnTo>
                    <a:pt x="188" y="306"/>
                  </a:lnTo>
                  <a:lnTo>
                    <a:pt x="202" y="290"/>
                  </a:lnTo>
                  <a:lnTo>
                    <a:pt x="216" y="272"/>
                  </a:lnTo>
                  <a:lnTo>
                    <a:pt x="228" y="252"/>
                  </a:lnTo>
                  <a:lnTo>
                    <a:pt x="238" y="232"/>
                  </a:lnTo>
                  <a:lnTo>
                    <a:pt x="246" y="210"/>
                  </a:lnTo>
                  <a:lnTo>
                    <a:pt x="252" y="188"/>
                  </a:lnTo>
                  <a:lnTo>
                    <a:pt x="256" y="164"/>
                  </a:lnTo>
                  <a:lnTo>
                    <a:pt x="256" y="140"/>
                  </a:lnTo>
                  <a:lnTo>
                    <a:pt x="256" y="122"/>
                  </a:lnTo>
                  <a:lnTo>
                    <a:pt x="254" y="102"/>
                  </a:lnTo>
                  <a:lnTo>
                    <a:pt x="250" y="86"/>
                  </a:lnTo>
                  <a:lnTo>
                    <a:pt x="246" y="68"/>
                  </a:lnTo>
                  <a:lnTo>
                    <a:pt x="240" y="52"/>
                  </a:lnTo>
                  <a:lnTo>
                    <a:pt x="232" y="36"/>
                  </a:lnTo>
                  <a:lnTo>
                    <a:pt x="224" y="20"/>
                  </a:lnTo>
                  <a:lnTo>
                    <a:pt x="214" y="4"/>
                  </a:lnTo>
                  <a:lnTo>
                    <a:pt x="220" y="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4983163" y="3281363"/>
            <a:ext cx="381000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M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8" name="TextBox 287"/>
          <p:cNvSpPr txBox="1"/>
          <p:nvPr/>
        </p:nvSpPr>
        <p:spPr>
          <a:xfrm>
            <a:off x="4425950" y="2636838"/>
            <a:ext cx="309563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R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89" name="TextBox 288"/>
          <p:cNvSpPr txBox="1"/>
          <p:nvPr/>
        </p:nvSpPr>
        <p:spPr>
          <a:xfrm>
            <a:off x="3843338" y="3281363"/>
            <a:ext cx="296862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Y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90" name="TextBox 289"/>
          <p:cNvSpPr txBox="1"/>
          <p:nvPr/>
        </p:nvSpPr>
        <p:spPr>
          <a:xfrm>
            <a:off x="3589338" y="3956050"/>
            <a:ext cx="330200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G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91" name="TextBox 290"/>
          <p:cNvSpPr txBox="1"/>
          <p:nvPr/>
        </p:nvSpPr>
        <p:spPr>
          <a:xfrm>
            <a:off x="5187950" y="3956050"/>
            <a:ext cx="309563" cy="36830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B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  <p:sp>
        <p:nvSpPr>
          <p:cNvPr id="292" name="TextBox 291"/>
          <p:cNvSpPr txBox="1"/>
          <p:nvPr/>
        </p:nvSpPr>
        <p:spPr>
          <a:xfrm>
            <a:off x="4397375" y="4194175"/>
            <a:ext cx="307975" cy="36988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+mn-lt"/>
                <a:cs typeface="+mn-cs"/>
              </a:rPr>
              <a:t>C</a:t>
            </a:r>
            <a:endParaRPr lang="en-GB" dirty="0">
              <a:solidFill>
                <a:schemeClr val="bg1">
                  <a:lumMod val="50000"/>
                </a:schemeClr>
              </a:solidFill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</TotalTime>
  <Words>175</Words>
  <Application>Microsoft Office PowerPoint</Application>
  <PresentationFormat>On-screen Show (4:3)</PresentationFormat>
  <Paragraphs>25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RGB Template</vt:lpstr>
      <vt:lpstr>Example of a bullet point slide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RGB Radial Lines PowerPoint Presentation</dc:title>
  <dc:creator>Windows User</dc:creator>
  <cp:lastModifiedBy>Jonty Pearce</cp:lastModifiedBy>
  <cp:revision>10</cp:revision>
  <dcterms:created xsi:type="dcterms:W3CDTF">2011-04-05T22:54:47Z</dcterms:created>
  <dcterms:modified xsi:type="dcterms:W3CDTF">2015-02-22T11:17:23Z</dcterms:modified>
</cp:coreProperties>
</file>