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3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71" autoAdjust="0"/>
  </p:normalViewPr>
  <p:slideViewPr>
    <p:cSldViewPr snapToGrid="0"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F89E43-DB36-4F2A-9CD1-51F180606C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022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B9A661-34A0-4F80-92C3-58593C057FE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53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09A193-E457-45F2-9D8D-D5CDDD45D1F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36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FAE37A-BC99-4D2B-B606-A87C034D385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31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FAC10-57A7-469C-AD03-3AC6AD99A46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4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56F6EF-A7A0-43CD-88B9-C24AB90FB5A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5B355F-B5C8-4D0F-9CC8-DAE132B04C7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5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047D8-04B2-4E6A-94C8-A52003F694F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54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673449-F4EB-43D4-B74A-DCDE473E61B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700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8FFB8F-C0BD-4B3C-905A-3AFE48DA518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8673" y="2230787"/>
            <a:ext cx="2737624" cy="1470025"/>
          </a:xfrm>
        </p:spPr>
        <p:txBody>
          <a:bodyPr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4AA99-8142-4B74-AB53-687A704FF3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809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66CC8-197C-4E81-955C-9E142C54D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66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48162-C2F5-4EC1-B19F-FA5FCEC59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1923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9ED1E-F8C4-4A3D-8808-BA0818332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520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851DB-30BA-49DD-B93D-4FDC2CBCAA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4719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55DC-CE33-4B46-B913-3E95EEAD8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710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B9DFE-26D4-45D6-9E79-89AF1B7EE2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99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BC8D-7B18-4B8E-9250-DE6675E39F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507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97BF1-3E27-44DF-BE56-AD9D1EE887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871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E8A48-AE8F-4470-85DF-2F563DE211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138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BD9F-FE0A-41D1-8306-51969E3F5A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744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392D-5D4D-4034-BC9F-E2B43D210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02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E0562-725A-4395-A355-3EF6274510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83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67F06-6AE2-4F02-9CB0-0B2B324BC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7D874-DCC3-4820-84F0-25E37D25B6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850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D9877-B2E3-42C0-84E4-D77E087A2D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85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43C6D-CF59-4F03-A5A2-1611780274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02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A6D295-02A3-4C22-9491-A677FC823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602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2B0FC-BD92-44CA-8D46-D83DC900B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611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CA8E60F-F798-4F4D-8BD9-D3CE1C5CAD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98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  <p:sldLayoutId id="2147483795" r:id="rId18"/>
    <p:sldLayoutId id="2147483796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78463" y="2230438"/>
            <a:ext cx="2738437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The</a:t>
            </a:r>
            <a:br>
              <a:rPr lang="en-GB" altLang="en-US" smtClean="0"/>
            </a:br>
            <a:r>
              <a:rPr lang="en-GB" altLang="en-US" smtClean="0"/>
              <a:t>Freight Truck</a:t>
            </a:r>
            <a:br>
              <a:rPr lang="en-GB" altLang="en-US" smtClean="0"/>
            </a:br>
            <a:r>
              <a:rPr lang="en-GB" altLang="en-US" smtClean="0"/>
              <a:t>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Bullet Point Slide</a:t>
            </a:r>
            <a:endParaRPr lang="en-US" alt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668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4987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4987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1132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1132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1132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1132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4987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498725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1858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1736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18589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17367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473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4734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351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349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1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Build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66875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63" y="1855788"/>
            <a:ext cx="2870200" cy="35702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112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782638" y="4976813"/>
            <a:ext cx="58261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494088"/>
            <a:ext cx="4689475" cy="2324100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70063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733550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733550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419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80828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80828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39750" y="5091113"/>
            <a:ext cx="716438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</a:t>
            </a:r>
          </a:p>
          <a:p>
            <a:pPr marL="0"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27647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000000"/>
      </a:dk1>
      <a:lt1>
        <a:srgbClr val="1E2128"/>
      </a:lt1>
      <a:dk2>
        <a:srgbClr val="262626"/>
      </a:dk2>
      <a:lt2>
        <a:srgbClr val="000000"/>
      </a:lt2>
      <a:accent1>
        <a:srgbClr val="89AFD5"/>
      </a:accent1>
      <a:accent2>
        <a:srgbClr val="336394"/>
      </a:accent2>
      <a:accent3>
        <a:srgbClr val="234466"/>
      </a:accent3>
      <a:accent4>
        <a:srgbClr val="7F7F7F"/>
      </a:accent4>
      <a:accent5>
        <a:srgbClr val="2B3036"/>
      </a:accent5>
      <a:accent6>
        <a:srgbClr val="FFFFFF"/>
      </a:accent6>
      <a:hlink>
        <a:srgbClr val="00B0F0"/>
      </a:hlink>
      <a:folHlink>
        <a:srgbClr val="19304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292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Freight Truck Template</vt:lpstr>
      <vt:lpstr>Bullet Point Slide</vt:lpstr>
      <vt:lpstr>Colour scheme</vt:lpstr>
      <vt:lpstr>Process Flow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freight truck PowerPoint Template</dc:title>
  <dc:creator>Presentation Magazine</dc:creator>
  <cp:lastModifiedBy>Jonty Pearce</cp:lastModifiedBy>
  <cp:revision>24</cp:revision>
  <dcterms:created xsi:type="dcterms:W3CDTF">2009-11-03T13:35:13Z</dcterms:created>
  <dcterms:modified xsi:type="dcterms:W3CDTF">2015-02-22T11:17:22Z</dcterms:modified>
</cp:coreProperties>
</file>