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3" r:id="rId5"/>
    <p:sldId id="261" r:id="rId6"/>
    <p:sldId id="262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06" autoAdjust="0"/>
    <p:restoredTop sz="94660"/>
  </p:normalViewPr>
  <p:slideViewPr>
    <p:cSldViewPr snapToGrid="0">
      <p:cViewPr>
        <p:scale>
          <a:sx n="72" d="100"/>
          <a:sy n="72" d="100"/>
        </p:scale>
        <p:origin x="-36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5E7A4B3-CB51-4F73-812B-4C2233089F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91476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51EF75-619B-406F-81FF-A258836A2701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243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08F008-F3DE-4BB8-8FFC-D2D38B7B45A0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3642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1F2D037-B463-406D-A2DE-CCFB4965BC0B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1642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6512103-C7AE-42C9-B287-C7E1EA9B316F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6203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63E8A81-30D8-40C1-9EBC-60647AEBA563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6144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DE69A97-652B-4DF0-B3F1-F245A7B0A451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9844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2D5CAD1-DD36-49D7-9B3E-E6AB5624CF32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2849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3A1C259-525C-4D6A-B64B-A18E3124FEC4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053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8BEC9DB-5BED-457B-98D4-7DFEC079C4A4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592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9821" y="2338115"/>
            <a:ext cx="2737624" cy="1470025"/>
          </a:xfrm>
        </p:spPr>
        <p:txBody>
          <a:bodyPr/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CD7C73-3C92-4141-A5E4-BB7A09ED5B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3383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459D0-62F9-4848-B53E-F756105526F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07821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05DB2A-D741-447D-9644-E3DA9E78416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3063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085A9-CE0D-4819-923F-21138D924D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09342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FC4F1-0A9F-4908-8E68-69359C4ED14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84881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D6D8D-6DD7-4C28-99F5-CE69BCBF95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53607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55591-F179-4D89-AE45-4A33C87A46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61920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152F0-02BA-412F-ACF9-3AEE1A3E69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833125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ED41C-9E76-4200-9A30-BAB29C2F2D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01362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D1D51-81D3-4E88-AFE5-C61B114079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68026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1 Alig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25846-C54D-46F9-94E2-DB656B48CD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85783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3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6E611-D5F0-4554-A89C-5574DBDFCA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80023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Align Cent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01BD9-2771-4CBC-9535-49B41CBADC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9440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2 Alig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/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88039-1BBF-4EC3-A8AA-F2AB9F55895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1240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2 Align Righ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/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4E2DC-F525-4825-A0D2-DD7339C0CD7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39886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DC6B3D2-6AF2-4618-B12D-8A797BA1AD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3135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AC0FD-CE02-472D-9C59-218A02E0A0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6022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529D01-7528-4C82-8265-3C9A9AA1E7F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6227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75955380-3E41-4FA9-8272-68F0373F48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15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  <p:sldLayoutId id="2147483809" r:id="rId14"/>
    <p:sldLayoutId id="2147483810" r:id="rId15"/>
    <p:sldLayoutId id="2147483811" r:id="rId16"/>
    <p:sldLayoutId id="2147483812" r:id="rId17"/>
    <p:sldLayoutId id="2147483813" r:id="rId18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89575" y="2338388"/>
            <a:ext cx="2738438" cy="1470025"/>
          </a:xfrm>
        </p:spPr>
        <p:txBody>
          <a:bodyPr/>
          <a:lstStyle/>
          <a:p>
            <a:pPr eaLnBrk="1" hangingPunct="1"/>
            <a:r>
              <a:rPr lang="en-GB" altLang="en-US" sz="3300" smtClean="0"/>
              <a:t>The</a:t>
            </a:r>
            <a:br>
              <a:rPr lang="en-GB" altLang="en-US" sz="3300" smtClean="0"/>
            </a:br>
            <a:r>
              <a:rPr lang="en-GB" altLang="en-US" sz="3200" smtClean="0"/>
              <a:t>Transport Lorry</a:t>
            </a:r>
            <a:r>
              <a:rPr lang="en-GB" altLang="en-US" sz="3300" smtClean="0"/>
              <a:t/>
            </a:r>
            <a:br>
              <a:rPr lang="en-GB" altLang="en-US" sz="3300" smtClean="0"/>
            </a:br>
            <a:r>
              <a:rPr lang="en-GB" altLang="en-US" sz="3300" smtClean="0"/>
              <a:t>Template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400" smtClean="0"/>
              <a:t>Bullet Point Slide</a:t>
            </a:r>
            <a:endParaRPr lang="en-US" altLang="en-US" sz="4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/>
              <a:t>Colour scheme</a:t>
            </a:r>
            <a:endParaRPr lang="en-US" altLang="en-US" sz="4000" smtClean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686175" y="267970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762500" y="267970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633663" y="429418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702050" y="429418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770438" y="429418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840413" y="429418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822950" y="267970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617788" y="2679700"/>
            <a:ext cx="827087" cy="611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398713" y="203993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716338" y="191770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667250" y="203993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946775" y="191770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776538" y="365442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722688" y="365442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657725" y="353218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738813" y="353060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en-US" sz="4000" smtClean="0"/>
              <a:t>Process</a:t>
            </a:r>
            <a:r>
              <a:rPr lang="en-GB" altLang="en-US" smtClean="0"/>
              <a:t> Flow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1272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tx2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1273" name="Freeform 9"/>
          <p:cNvSpPr>
            <a:spLocks/>
          </p:cNvSpPr>
          <p:nvPr/>
        </p:nvSpPr>
        <p:spPr bwMode="auto">
          <a:xfrm>
            <a:off x="731838" y="1624013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chemeClr val="tx2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1274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tx2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1275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chemeClr val="tx2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276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tx2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dirty="0" smtClean="0">
                <a:solidFill>
                  <a:schemeClr val="accent6"/>
                </a:solidFill>
                <a:cs typeface="Arial" charset="0"/>
              </a:rPr>
              <a:t>Plan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dirty="0" smtClean="0">
                <a:solidFill>
                  <a:schemeClr val="accent6"/>
                </a:solidFill>
                <a:cs typeface="Arial" charset="0"/>
              </a:rPr>
              <a:t>Design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dirty="0" smtClean="0">
                <a:solidFill>
                  <a:schemeClr val="accent6"/>
                </a:solidFill>
                <a:cs typeface="Arial" charset="0"/>
              </a:rPr>
              <a:t>Build</a:t>
            </a: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dirty="0" smtClean="0">
                <a:solidFill>
                  <a:schemeClr val="accent6"/>
                </a:solidFill>
                <a:cs typeface="Arial" charset="0"/>
              </a:rPr>
              <a:t>Test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dirty="0" smtClean="0">
                <a:solidFill>
                  <a:schemeClr val="accent6"/>
                </a:solidFill>
                <a:cs typeface="Arial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/>
              <a:t>Sample Graph (3 colours)</a:t>
            </a:r>
            <a:endParaRPr lang="en-US" altLang="en-US" sz="4000" smtClean="0"/>
          </a:p>
        </p:txBody>
      </p:sp>
      <p:graphicFrame>
        <p:nvGraphicFramePr>
          <p:cNvPr id="13315" name="Chart 1"/>
          <p:cNvGraphicFramePr>
            <a:graphicFrameLocks/>
          </p:cNvGraphicFramePr>
          <p:nvPr/>
        </p:nvGraphicFramePr>
        <p:xfrm>
          <a:off x="350838" y="1279525"/>
          <a:ext cx="6591300" cy="413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r:id="rId5" imgW="6590347" imgH="4127350" progId="Excel.Chart.8">
                  <p:embed/>
                </p:oleObj>
              </mc:Choice>
              <mc:Fallback>
                <p:oleObj r:id="rId5" imgW="6590347" imgH="4127350" progId="Excel.Chart.8">
                  <p:embed/>
                  <p:pic>
                    <p:nvPicPr>
                      <p:cNvPr id="0" name="Chart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838" y="1279525"/>
                        <a:ext cx="6591300" cy="413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/>
              <a:t>Picture slide</a:t>
            </a:r>
            <a:endParaRPr lang="en-US" altLang="en-US" sz="40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z="2800" smtClean="0"/>
              <a:t>Bullet 1</a:t>
            </a:r>
          </a:p>
          <a:p>
            <a:pPr eaLnBrk="1" hangingPunct="1"/>
            <a:r>
              <a:rPr lang="en-GB" altLang="en-US" sz="2800" smtClean="0"/>
              <a:t>Bullet 2</a:t>
            </a:r>
            <a:endParaRPr lang="en-US" altLang="en-US" sz="2800" smtClean="0"/>
          </a:p>
        </p:txBody>
      </p:sp>
      <p:pic>
        <p:nvPicPr>
          <p:cNvPr id="1536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250" y="1506538"/>
            <a:ext cx="3097213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7338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z="4000" smtClean="0"/>
              <a:t>Example of a table</a:t>
            </a:r>
            <a:endParaRPr lang="en-US" altLang="en-US" sz="4000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855663" y="1423988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835025" y="4976813"/>
            <a:ext cx="5773738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Examples of default styles</a:t>
            </a:r>
            <a:endParaRPr lang="en-US" altLang="en-US" sz="40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49288" y="3441700"/>
            <a:ext cx="4689475" cy="2324100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rgbClr val="FFFF00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6172200" y="1717675"/>
          <a:ext cx="2232025" cy="1368425"/>
        </p:xfrm>
        <a:graphic>
          <a:graphicData uri="http://schemas.openxmlformats.org/drawingml/2006/table">
            <a:tbl>
              <a:tblPr/>
              <a:tblGrid>
                <a:gridCol w="1116013"/>
                <a:gridCol w="1116013"/>
              </a:tblGrid>
              <a:tr h="684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5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733425" y="1681163"/>
            <a:ext cx="2232025" cy="1368425"/>
          </a:xfrm>
          <a:prstGeom prst="rect">
            <a:avLst/>
          </a:prstGeom>
          <a:solidFill>
            <a:schemeClr val="accent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latin typeface="Arial" charset="0"/>
                <a:cs typeface="Arial" charset="0"/>
              </a:rPr>
              <a:t>Text box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3406775" y="1681163"/>
            <a:ext cx="2232025" cy="1368425"/>
          </a:xfrm>
          <a:prstGeom prst="rect">
            <a:avLst/>
          </a:prstGeom>
          <a:solidFill>
            <a:schemeClr val="accent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latin typeface="Arial" charset="0"/>
                <a:cs typeface="Arial" charset="0"/>
              </a:rPr>
              <a:t>Text box</a:t>
            </a:r>
          </a:p>
          <a:p>
            <a:pPr algn="ctr" eaLnBrk="1" hangingPunct="1">
              <a:defRPr/>
            </a:pPr>
            <a:r>
              <a:rPr lang="en-GB" dirty="0">
                <a:latin typeface="Arial" charset="0"/>
                <a:cs typeface="Arial" charset="0"/>
              </a:rPr>
              <a:t>With shadow</a:t>
            </a:r>
            <a:endParaRPr lang="en-US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270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Use of templates</a:t>
            </a:r>
            <a:endParaRPr lang="en-US" altLang="en-US" sz="4000" smtClean="0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150938" y="1525588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150938" y="2954338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4495800" y="2954338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80975" y="5237163"/>
            <a:ext cx="7164388" cy="985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b="1">
                <a:cs typeface="Arial" panose="020B0604020202020204" pitchFamily="34" charset="0"/>
              </a:rPr>
              <a:t>You can find many more free PowerPoint </a:t>
            </a:r>
          </a:p>
          <a:p>
            <a:pPr lvl="1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b="1">
                <a:cs typeface="Arial" panose="020B0604020202020204" pitchFamily="34" charset="0"/>
              </a:rPr>
              <a:t>templates on the Presentation Magazine website </a:t>
            </a:r>
            <a:r>
              <a:rPr lang="en-GB" altLang="en-US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b="1">
                <a:cs typeface="Arial" panose="020B0604020202020204" pitchFamily="34" charset="0"/>
              </a:rPr>
              <a:t>  </a:t>
            </a:r>
            <a:endParaRPr lang="en-US" altLang="en-US" b="1">
              <a:cs typeface="Arial" panose="020B0604020202020204" pitchFamily="34" charset="0"/>
            </a:endParaRP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1150938" y="2422525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The Lorry Red">
      <a:dk1>
        <a:srgbClr val="FFFFFF"/>
      </a:dk1>
      <a:lt1>
        <a:srgbClr val="FFFFFF"/>
      </a:lt1>
      <a:dk2>
        <a:srgbClr val="FFFFFF"/>
      </a:dk2>
      <a:lt2>
        <a:srgbClr val="FFFFFF"/>
      </a:lt2>
      <a:accent1>
        <a:srgbClr val="FFFFFF"/>
      </a:accent1>
      <a:accent2>
        <a:srgbClr val="3F3F3F"/>
      </a:accent2>
      <a:accent3>
        <a:srgbClr val="7F7F7F"/>
      </a:accent3>
      <a:accent4>
        <a:srgbClr val="7F7F7F"/>
      </a:accent4>
      <a:accent5>
        <a:srgbClr val="2B3036"/>
      </a:accent5>
      <a:accent6>
        <a:srgbClr val="FF0000"/>
      </a:accent6>
      <a:hlink>
        <a:srgbClr val="FFFF00"/>
      </a:hlink>
      <a:folHlink>
        <a:srgbClr val="FFCF3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292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Excel Chart</vt:lpstr>
      <vt:lpstr>The Transport Lorry Template</vt:lpstr>
      <vt:lpstr>Bullet Point Slide</vt:lpstr>
      <vt:lpstr>Colour scheme</vt:lpstr>
      <vt:lpstr>Process Flow</vt:lpstr>
      <vt:lpstr>Sample Graph (3 colours)</vt:lpstr>
      <vt:lpstr>Picture slide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transport lorry PowerPoint Template</dc:title>
  <dc:creator>Presentation Magazine</dc:creator>
  <cp:lastModifiedBy>Jonty Pearce</cp:lastModifiedBy>
  <cp:revision>23</cp:revision>
  <dcterms:created xsi:type="dcterms:W3CDTF">2009-11-03T13:35:13Z</dcterms:created>
  <dcterms:modified xsi:type="dcterms:W3CDTF">2015-02-22T11:17:21Z</dcterms:modified>
</cp:coreProperties>
</file>