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3" r:id="rId5"/>
    <p:sldId id="261" r:id="rId6"/>
    <p:sldId id="267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72" d="100"/>
          <a:sy n="72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A3D3C2A-BF9D-4CCF-A2B9-74B22A2077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46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35C0F5-F41B-4137-829B-2EC7470091F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3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EDBFC7-E8FA-413C-B976-D40E0FCBBFBA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3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389F0B-8FCC-4855-90DB-C7758C1DCA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33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D3AAF1-4510-4F58-A85D-AEEC3D695D9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34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CBE0D5-A8FA-42E9-A707-2B0555FCB3F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319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797234-108D-47ED-AC92-2AB7991C6EE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87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7817FF-09B9-40C7-BD7D-6CDE483A134A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295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CADFA0-1985-404A-9633-90D5124032B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79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BF0CDA-6CA2-44D2-A8C3-B488609D095A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3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0" y="2063519"/>
            <a:ext cx="2737624" cy="1470025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537785-0645-4202-9565-EC88D4B8A9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84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E6BB6-CABA-4E8F-9002-5E9EC413D7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53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728EE-0248-41DD-A53E-E021637F27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4753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383-BFF8-4CAE-9BC3-0FA81CDBB3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2164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FA355-034D-402A-B8E7-FC82C3BFF3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177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376BD-D318-4C62-BC4D-20FEC1C9A2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7277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CDC3B-7BAD-4B95-8F2F-D798CD681C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8056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60D7E-05A3-4863-8CD6-2B373BB285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3490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A051E-F7EB-4F9C-8EF9-823296FAD5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0182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36685-7362-4829-B6C2-92154C50EE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2366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5A5B7-C8D9-4B3F-8CF9-8102649EE9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23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530252-6C1D-4030-B30A-106331939C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527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286A3-DBB2-4245-9371-B0C13C53DC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92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00F8D-63F8-4341-A78F-C7EFC17DEB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596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83B02C-66C6-4DC0-BDB3-BD08BBAFDA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506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D34F8-70CF-4CC4-BA7C-AAAA7D709D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314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23C43-108A-455E-AD63-FC3A35860A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859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746CD9-794D-4FD8-B65D-E781F341F7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75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3714-6AE2-4147-B167-F909C8E2C2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323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9C39161-19CC-4068-ADA7-BD4C01E29D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41" r:id="rId3"/>
    <p:sldLayoutId id="2147483742" r:id="rId4"/>
    <p:sldLayoutId id="2147483757" r:id="rId5"/>
    <p:sldLayoutId id="2147483743" r:id="rId6"/>
    <p:sldLayoutId id="2147483758" r:id="rId7"/>
    <p:sldLayoutId id="2147483759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  <p:sldLayoutId id="2147483754" r:id="rId1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24525" y="2063750"/>
            <a:ext cx="273685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The</a:t>
            </a:r>
            <a:br>
              <a:rPr lang="en-GB" altLang="en-US" smtClean="0"/>
            </a:br>
            <a:r>
              <a:rPr lang="en-GB" altLang="en-US" smtClean="0"/>
              <a:t>Truck</a:t>
            </a:r>
            <a:br>
              <a:rPr lang="en-GB" altLang="en-US" smtClean="0"/>
            </a:br>
            <a:r>
              <a:rPr lang="en-GB" altLang="en-US" smtClean="0"/>
              <a:t>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150938" y="15652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150938" y="299402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495800" y="299402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92150" y="5221288"/>
            <a:ext cx="7164388" cy="98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</a:t>
            </a:r>
          </a:p>
          <a:p>
            <a:pPr marL="0" lvl="1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50938" y="246221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Point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646488" y="245427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722813" y="245427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593975" y="406876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662363" y="406876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730750" y="406876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800725" y="406876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783263" y="245427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578100" y="245427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59025" y="181451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676650" y="169227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27563" y="1814513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5907088" y="1692275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736850" y="342900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683000" y="342900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618038" y="33067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5699125" y="33051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88963" y="28733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240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2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6"/>
                </a:solidFill>
                <a:cs typeface="Arial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6387" name="Chart 1"/>
          <p:cNvGraphicFramePr>
            <a:graphicFrameLocks/>
          </p:cNvGraphicFramePr>
          <p:nvPr/>
        </p:nvGraphicFramePr>
        <p:xfrm>
          <a:off x="863600" y="145256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145256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Bullet Point Slide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946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716088"/>
            <a:ext cx="2928938" cy="36433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4112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755650" y="4976813"/>
            <a:ext cx="585311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9288" y="3441700"/>
            <a:ext cx="4689475" cy="2324100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00B0F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33425" y="1681163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The Lorry White">
      <a:dk1>
        <a:srgbClr val="000000"/>
      </a:dk1>
      <a:lt1>
        <a:srgbClr val="1E2128"/>
      </a:lt1>
      <a:dk2>
        <a:srgbClr val="1E2128"/>
      </a:dk2>
      <a:lt2>
        <a:srgbClr val="000000"/>
      </a:lt2>
      <a:accent1>
        <a:srgbClr val="E5E5E5"/>
      </a:accent1>
      <a:accent2>
        <a:srgbClr val="3F3F3F"/>
      </a:accent2>
      <a:accent3>
        <a:srgbClr val="7F7F7F"/>
      </a:accent3>
      <a:accent4>
        <a:srgbClr val="7F7F7F"/>
      </a:accent4>
      <a:accent5>
        <a:srgbClr val="2B3036"/>
      </a:accent5>
      <a:accent6>
        <a:srgbClr val="FFFFFF"/>
      </a:accent6>
      <a:hlink>
        <a:srgbClr val="00B0F0"/>
      </a:hlink>
      <a:folHlink>
        <a:srgbClr val="19304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301</Words>
  <Application>Microsoft Office PowerPoint</Application>
  <PresentationFormat>On-screen Show (4:3)</PresentationFormat>
  <Paragraphs>82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The Truck Template</vt:lpstr>
      <vt:lpstr>Bullet Point Slide</vt:lpstr>
      <vt:lpstr>Colour scheme</vt:lpstr>
      <vt:lpstr>Process Flow</vt:lpstr>
      <vt:lpstr>Sample Graph (3 colours)</vt:lpstr>
      <vt:lpstr>Bullet Point Slide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truck template (white) PowerPoint Template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2015-02-22T11:17:20Z</dcterms:modified>
</cp:coreProperties>
</file>