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9" r:id="rId3"/>
    <p:sldId id="260" r:id="rId4"/>
    <p:sldId id="263" r:id="rId5"/>
    <p:sldId id="272" r:id="rId6"/>
    <p:sldId id="271" r:id="rId7"/>
    <p:sldId id="264" r:id="rId8"/>
    <p:sldId id="265" r:id="rId9"/>
    <p:sldId id="270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 snapToGrid="0">
      <p:cViewPr>
        <p:scale>
          <a:sx n="72" d="100"/>
          <a:sy n="72" d="100"/>
        </p:scale>
        <p:origin x="-3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F42AF0-5454-4859-9751-A04C7A425B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3162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44B20-D73F-4DA2-B106-411B7753976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67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2F8406-D432-47AF-9FC1-BA53B68B458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75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34B2B3-6D62-461A-8835-318F4FC390D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287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A1F8FA-BEAF-4EBD-ACDA-DB6D2921578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98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1787"/>
            <a:ext cx="7772400" cy="1470025"/>
          </a:xfrm>
        </p:spPr>
        <p:txBody>
          <a:bodyPr/>
          <a:lstStyle>
            <a:lvl1pPr>
              <a:defRPr sz="6000" b="1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273" y="3941957"/>
            <a:ext cx="6924908" cy="663529"/>
          </a:xfr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6F34B3-8D60-4E16-BD09-D4A66852AD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13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47FEF-E88D-4ADA-BD01-C73957763E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198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4DEE4-93FC-4689-8A57-6F9EFC4123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891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8A075-6733-4729-965F-C2FEEB5D9A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132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9F50D-5DCD-4D7B-968D-2B7E23ECA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18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02E17-FD0F-4D1F-B1B5-3BE627BA63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314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F6E9D-AAA4-421F-8087-099A85895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019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97CC-B7F4-47E4-916F-829B45F8EB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46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lour Sche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 sz="2800" b="0">
                <a:solidFill>
                  <a:schemeClr val="bg1"/>
                </a:solidFill>
              </a:defRPr>
            </a:lvl2pPr>
            <a:lvl3pPr>
              <a:defRPr sz="2400" b="0">
                <a:solidFill>
                  <a:schemeClr val="bg1"/>
                </a:solidFill>
              </a:defRPr>
            </a:lvl3pPr>
            <a:lvl4pPr>
              <a:defRPr sz="2000" b="0">
                <a:solidFill>
                  <a:schemeClr val="bg1"/>
                </a:solidFill>
              </a:defRPr>
            </a:lvl4pPr>
            <a:lvl5pPr>
              <a:defRPr sz="2000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C48B7C-74B6-4F20-B3A4-68125FC042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38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68313" y="1617663"/>
            <a:ext cx="8229600" cy="51069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>
              <a:solidFill>
                <a:schemeClr val="bg2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484188" y="1268413"/>
            <a:ext cx="8208962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ctr">
              <a:defRPr sz="4400"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BECA41B-6650-4BEF-9A25-6D6246E70E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45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="0"/>
            </a:lvl1pPr>
            <a:lvl2pPr>
              <a:defRPr sz="2800" b="0"/>
            </a:lvl2pPr>
            <a:lvl3pPr>
              <a:defRPr sz="2400" b="0"/>
            </a:lvl3pPr>
            <a:lvl4pPr>
              <a:defRPr sz="2000" b="0"/>
            </a:lvl4pPr>
            <a:lvl5pPr>
              <a:defRPr sz="20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FC57A-DA50-47BB-8625-B7504BD35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3334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r">
              <a:defRPr sz="4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6" y="1600200"/>
            <a:ext cx="6434254" cy="4525963"/>
          </a:xfrm>
          <a:noFill/>
        </p:spPr>
        <p:txBody>
          <a:bodyPr/>
          <a:lstStyle>
            <a:lvl1pPr algn="r">
              <a:defRPr sz="3200" b="0"/>
            </a:lvl1pPr>
            <a:lvl2pPr algn="r">
              <a:defRPr sz="2800" b="0"/>
            </a:lvl2pPr>
            <a:lvl3pPr algn="r">
              <a:defRPr sz="2400" b="0"/>
            </a:lvl3pPr>
            <a:lvl4pPr algn="r">
              <a:defRPr sz="2000" b="0"/>
            </a:lvl4pPr>
            <a:lvl5pPr algn="r">
              <a:defRPr sz="20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E9D352-F96D-443C-87D8-7B9A6FCC7A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491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5A02B-2E4C-4CF8-9D75-A11E4BF3B5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530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F7E8-DF71-4894-A80D-B6C3816275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277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E90F2-D1E7-4EF3-9606-98EAF96A6F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7453C-02AF-463A-BC29-D646FB4E63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4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360322-D5E6-4DAF-A511-1C73BB21F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60" r:id="rId4"/>
    <p:sldLayoutId id="2147483775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Excel_Chart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-161925" y="14605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WORLD PUZZLE</a:t>
            </a:r>
          </a:p>
        </p:txBody>
      </p:sp>
      <p:sp>
        <p:nvSpPr>
          <p:cNvPr id="8195" name="Subtitle 4"/>
          <p:cNvSpPr>
            <a:spLocks noGrp="1"/>
          </p:cNvSpPr>
          <p:nvPr>
            <p:ph type="subTitle" idx="1"/>
          </p:nvPr>
        </p:nvSpPr>
        <p:spPr>
          <a:xfrm>
            <a:off x="661988" y="1211263"/>
            <a:ext cx="6926262" cy="663575"/>
          </a:xfrm>
        </p:spPr>
        <p:txBody>
          <a:bodyPr/>
          <a:lstStyle/>
          <a:p>
            <a:pPr algn="l">
              <a:defRPr/>
            </a:pPr>
            <a:r>
              <a:rPr lang="en-GB" dirty="0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r>
              <a:rPr lang="en-GB" altLang="en-US" smtClean="0"/>
              <a:t>Bullet Point Slide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52663" y="1652588"/>
            <a:ext cx="6434137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4588" y="2297113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0913" y="2297113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2075" y="365918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0463" y="365918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68850" y="365918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38825" y="365918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1363" y="2297113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6200" y="229711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7125" y="16573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4750" y="15351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5663" y="1657350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5188" y="1535113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4950" y="31130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1100" y="3113088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6138" y="2990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7225" y="29892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550988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1549400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1443038"/>
            <a:ext cx="16287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88" y="1549400"/>
            <a:ext cx="163036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1549400"/>
            <a:ext cx="1630362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1272" name="Rectangle 3"/>
          <p:cNvSpPr>
            <a:spLocks noChangeArrowheads="1"/>
          </p:cNvSpPr>
          <p:nvPr/>
        </p:nvSpPr>
        <p:spPr bwMode="auto">
          <a:xfrm>
            <a:off x="984250" y="3400425"/>
            <a:ext cx="1376363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1273" name="Rectangle 4"/>
          <p:cNvSpPr>
            <a:spLocks noChangeArrowheads="1"/>
          </p:cNvSpPr>
          <p:nvPr/>
        </p:nvSpPr>
        <p:spPr bwMode="auto">
          <a:xfrm>
            <a:off x="2435225" y="3400425"/>
            <a:ext cx="1376363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1274" name="Rectangle 5"/>
          <p:cNvSpPr>
            <a:spLocks noChangeArrowheads="1"/>
          </p:cNvSpPr>
          <p:nvPr/>
        </p:nvSpPr>
        <p:spPr bwMode="auto">
          <a:xfrm>
            <a:off x="3884613" y="3400425"/>
            <a:ext cx="1376362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1275" name="Rectangle 6"/>
          <p:cNvSpPr>
            <a:spLocks noChangeArrowheads="1"/>
          </p:cNvSpPr>
          <p:nvPr/>
        </p:nvSpPr>
        <p:spPr bwMode="auto">
          <a:xfrm>
            <a:off x="5332413" y="3400425"/>
            <a:ext cx="1376362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1276" name="Rectangle 7"/>
          <p:cNvSpPr>
            <a:spLocks noChangeArrowheads="1"/>
          </p:cNvSpPr>
          <p:nvPr/>
        </p:nvSpPr>
        <p:spPr bwMode="auto">
          <a:xfrm>
            <a:off x="6783388" y="3400425"/>
            <a:ext cx="1376362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279558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3"/>
                </a:solidFill>
                <a:cs typeface="Arial" charset="0"/>
              </a:rPr>
              <a:t>Plan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212850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dirty="0" smtClean="0">
                <a:solidFill>
                  <a:schemeClr val="accent3"/>
                </a:solidFill>
                <a:cs typeface="Arial" charset="0"/>
              </a:rPr>
              <a:t>Design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2052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3"/>
                </a:solidFill>
                <a:cs typeface="Arial" charset="0"/>
              </a:rPr>
              <a:t>Build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7181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3"/>
                </a:solidFill>
                <a:cs typeface="Arial" charset="0"/>
              </a:rPr>
              <a:t>Test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945313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mtClean="0">
                <a:solidFill>
                  <a:schemeClr val="accent3"/>
                </a:solidFill>
                <a:cs typeface="Arial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r>
              <a:rPr lang="en-GB" altLang="en-US" smtClean="0"/>
              <a:t>Graph (3 Colour)</a:t>
            </a:r>
          </a:p>
        </p:txBody>
      </p:sp>
      <p:graphicFrame>
        <p:nvGraphicFramePr>
          <p:cNvPr id="13315" name="Content Placeholder 3"/>
          <p:cNvGraphicFramePr>
            <a:graphicFrameLocks noGrp="1"/>
          </p:cNvGraphicFramePr>
          <p:nvPr>
            <p:ph idx="1"/>
          </p:nvPr>
        </p:nvGraphicFramePr>
        <p:xfrm>
          <a:off x="1031875" y="1562100"/>
          <a:ext cx="71247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4" imgW="7126842" imgH="3962743" progId="Excel.Chart.8">
                  <p:embed/>
                </p:oleObj>
              </mc:Choice>
              <mc:Fallback>
                <p:oleObj r:id="rId4" imgW="7126842" imgH="3962743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1562100"/>
                        <a:ext cx="71247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r>
              <a:rPr lang="en-GB" altLang="en-US" smtClean="0"/>
              <a:t>Picture Slide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en-GB" altLang="en-US" smtClean="0"/>
              <a:t>Bullet Point</a:t>
            </a:r>
          </a:p>
          <a:p>
            <a:r>
              <a:rPr lang="en-GB" altLang="en-US" smtClean="0"/>
              <a:t>Bullet Point</a:t>
            </a:r>
          </a:p>
        </p:txBody>
      </p:sp>
      <p:pic>
        <p:nvPicPr>
          <p:cNvPr id="6" name="Picture 4" descr="IMG_92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6563" y="1792288"/>
            <a:ext cx="2832100" cy="3521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1"/>
          </p:nvPr>
        </p:nvGraphicFramePr>
        <p:xfrm>
          <a:off x="862013" y="1600200"/>
          <a:ext cx="7580312" cy="3441700"/>
        </p:xfrm>
        <a:graphic>
          <a:graphicData uri="http://schemas.openxmlformats.org/drawingml/2006/table">
            <a:tbl>
              <a:tblPr/>
              <a:tblGrid>
                <a:gridCol w="3803409"/>
                <a:gridCol w="3776903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7" marR="100057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554288" y="5216525"/>
            <a:ext cx="6032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2"/>
                </a:solidFill>
                <a:cs typeface="Arial" panose="020B0604020202020204" pitchFamily="34" charset="0"/>
              </a:rPr>
              <a:t>Note:  PowerPoint does not allow you to have nice default tables - but you can cut and paste this one</a:t>
            </a:r>
            <a:endParaRPr lang="en-US" altLang="en-US" sz="1800" b="1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05225" y="3625850"/>
            <a:ext cx="4689475" cy="4525963"/>
          </a:xfrm>
          <a:noFill/>
        </p:spPr>
        <p:txBody>
          <a:bodyPr/>
          <a:lstStyle/>
          <a:p>
            <a:pPr algn="r" eaLnBrk="1" hangingPunct="1"/>
            <a:r>
              <a:rPr lang="en-GB" altLang="en-US" sz="2400" smtClean="0"/>
              <a:t>Text and lines are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chemeClr val="hlink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210300" y="1830388"/>
          <a:ext cx="2182813" cy="1368425"/>
        </p:xfrm>
        <a:graphic>
          <a:graphicData uri="http://schemas.openxmlformats.org/drawingml/2006/table">
            <a:tbl>
              <a:tblPr/>
              <a:tblGrid>
                <a:gridCol w="1091407"/>
                <a:gridCol w="1091407"/>
              </a:tblGrid>
              <a:tr h="68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72604" marR="72604" marT="36298" marB="362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604" marR="72604" marT="36298" marB="362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604" marR="72604" marT="36298" marB="362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2604" marR="72604" marT="36298" marB="362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46113" y="1830388"/>
            <a:ext cx="2232025" cy="13684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2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441700" y="1830388"/>
            <a:ext cx="2232025" cy="1368425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2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2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r>
              <a:rPr lang="en-GB" altLang="en-US" smtClean="0"/>
              <a:t>Use of Templates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95375" y="15795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2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095375" y="30210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2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4440238" y="3021013"/>
            <a:ext cx="3640137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87425" y="5394325"/>
            <a:ext cx="7164388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981075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bg2"/>
                </a:solidFill>
                <a:cs typeface="Arial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cs typeface="Arial" charset="0"/>
              </a:rPr>
              <a:t> </a:t>
            </a:r>
            <a:r>
              <a:rPr lang="en-GB" sz="2000" b="1" dirty="0" smtClean="0">
                <a:cs typeface="Arial" charset="0"/>
                <a:hlinkClick r:id="rId2"/>
              </a:rPr>
              <a:t>www.presentationmagazine.com</a:t>
            </a:r>
            <a:r>
              <a:rPr lang="en-GB" sz="2000" b="1" dirty="0" smtClean="0">
                <a:cs typeface="Arial" charset="0"/>
              </a:rPr>
              <a:t>  </a:t>
            </a:r>
            <a:endParaRPr lang="en-US" sz="2000" b="1" dirty="0" smtClean="0">
              <a:cs typeface="Arial" charset="0"/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1095375" y="2422525"/>
            <a:ext cx="69262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The Missing Piece">
      <a:dk1>
        <a:srgbClr val="000000"/>
      </a:dk1>
      <a:lt1>
        <a:srgbClr val="1E2128"/>
      </a:lt1>
      <a:dk2>
        <a:srgbClr val="1E2128"/>
      </a:dk2>
      <a:lt2>
        <a:srgbClr val="000000"/>
      </a:lt2>
      <a:accent1>
        <a:srgbClr val="618BB8"/>
      </a:accent1>
      <a:accent2>
        <a:srgbClr val="1F3145"/>
      </a:accent2>
      <a:accent3>
        <a:srgbClr val="FFFFFF"/>
      </a:accent3>
      <a:accent4>
        <a:srgbClr val="79B2D0"/>
      </a:accent4>
      <a:accent5>
        <a:srgbClr val="2B3036"/>
      </a:accent5>
      <a:accent6>
        <a:srgbClr val="325E89"/>
      </a:accent6>
      <a:hlink>
        <a:srgbClr val="79B2D0"/>
      </a:hlink>
      <a:folHlink>
        <a:srgbClr val="19304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290</Words>
  <Application>Microsoft Office PowerPoint</Application>
  <PresentationFormat>On-screen Show (4:3)</PresentationFormat>
  <Paragraphs>74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WORLD PUZZLE</vt:lpstr>
      <vt:lpstr>Bullet Point Slide</vt:lpstr>
      <vt:lpstr>Colour scheme</vt:lpstr>
      <vt:lpstr>Process Flow</vt:lpstr>
      <vt:lpstr>Graph (3 Colour)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45</cp:revision>
  <dcterms:created xsi:type="dcterms:W3CDTF">2009-11-03T13:35:13Z</dcterms:created>
  <dcterms:modified xsi:type="dcterms:W3CDTF">2015-02-22T11:17:19Z</dcterms:modified>
</cp:coreProperties>
</file>