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259" r:id="rId3"/>
    <p:sldId id="260" r:id="rId4"/>
    <p:sldId id="261" r:id="rId5"/>
    <p:sldId id="262" r:id="rId6"/>
    <p:sldId id="267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06" autoAdjust="0"/>
    <p:restoredTop sz="94660"/>
  </p:normalViewPr>
  <p:slideViewPr>
    <p:cSldViewPr snapToGrid="0">
      <p:cViewPr>
        <p:scale>
          <a:sx n="61" d="100"/>
          <a:sy n="61" d="100"/>
        </p:scale>
        <p:origin x="-666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24DC42C-B989-430B-9D94-28A2A5124C3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49698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36CC9F4-112C-449E-9D67-7C845A0B202D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97607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DCC31EA-673C-4300-A711-84FE9C506DAF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83006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CE9ACF0-C29B-4D3B-8F63-409CE9AE2DA8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70616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B244CCC-635A-4C18-B02A-B920A5F34D1A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29813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DFA85DF-2BCB-4BE6-BEE6-7ACC14857F48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53184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7CB55C3-00E2-4BB8-A65C-9B471CD19301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577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1BD13EC-EC7D-4E27-A7B9-DACF8E17B591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08666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CF96917-BE18-40DB-A3C5-0F1555492B83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53534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637D4C9-FF74-4808-9B40-AD629A521409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9675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220730"/>
            <a:ext cx="9143999" cy="998033"/>
          </a:xfrm>
        </p:spPr>
        <p:txBody>
          <a:bodyPr/>
          <a:lstStyle>
            <a:lvl1pPr algn="ctr">
              <a:defRPr sz="36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FA30487-F296-465D-BFED-8E2FA9E863B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43990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0F8F76-F3E0-4E78-AFB6-E54F29A02F0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0527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99B746-68D0-46F8-A53B-ABD9F3BBC21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933182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1F8B8-51AC-47FB-8476-3B288B42F14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879829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81448C-042F-4A6E-BB54-EBDF1437C11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99291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456AB9-92E9-4F93-A570-D8DFAE09CCA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738755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56AF3C-A841-4FEA-8943-9C8D47388C6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830023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C4C524-5F2D-4048-A04C-693A8BA1E3F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27651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B9559B-987D-431B-8812-27AE75F305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956344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F16108-798F-40C2-9D02-0AEB2E85470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811709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11F829-3548-4917-9992-8942C94E4D7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15089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69AEF7-2C0A-4E84-9529-348DAF4B374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53075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1 Align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2AD096-1BEF-41BD-AD4E-8A8B1F3DA69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2037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3 Align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90F66D-CBDE-478C-B52F-0BDEB198F42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18851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Align Centr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014455-5C02-4882-8B11-DF65B7BB1A8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14428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2 Alig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/>
            </a:lvl1pPr>
            <a:lvl2pPr algn="r">
              <a:defRPr/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61D7B9-405B-4D95-9474-02D0C729B39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58020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2 Align Righ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/>
            </a:lvl1pPr>
            <a:lvl2pPr algn="r">
              <a:defRPr/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07D979-B54E-4581-945E-A471ECCE343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79347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Align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D7EC617-49F0-4330-BC0E-8FC3906DE70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21245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E01798-F629-4C81-89F1-149C459C22A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38630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/>
          </p:cNvPicPr>
          <p:nvPr userDrawn="1"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066E4483-33F3-4E1B-86E7-F27AC0B980D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06" r:id="rId2"/>
    <p:sldLayoutId id="2147483907" r:id="rId3"/>
    <p:sldLayoutId id="2147483908" r:id="rId4"/>
    <p:sldLayoutId id="2147483909" r:id="rId5"/>
    <p:sldLayoutId id="2147483910" r:id="rId6"/>
    <p:sldLayoutId id="2147483911" r:id="rId7"/>
    <p:sldLayoutId id="2147483924" r:id="rId8"/>
    <p:sldLayoutId id="2147483912" r:id="rId9"/>
    <p:sldLayoutId id="2147483913" r:id="rId10"/>
    <p:sldLayoutId id="2147483914" r:id="rId11"/>
    <p:sldLayoutId id="2147483915" r:id="rId12"/>
    <p:sldLayoutId id="2147483916" r:id="rId13"/>
    <p:sldLayoutId id="2147483917" r:id="rId14"/>
    <p:sldLayoutId id="2147483918" r:id="rId15"/>
    <p:sldLayoutId id="2147483919" r:id="rId16"/>
    <p:sldLayoutId id="2147483920" r:id="rId17"/>
    <p:sldLayoutId id="2147483921" r:id="rId18"/>
    <p:sldLayoutId id="2147483922" r:id="rId19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oleObject" Target="../embeddings/Microsoft_Excel_Chart1.xls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4221163"/>
            <a:ext cx="9144000" cy="996950"/>
          </a:xfrm>
        </p:spPr>
        <p:txBody>
          <a:bodyPr/>
          <a:lstStyle/>
          <a:p>
            <a:pPr eaLnBrk="1" hangingPunct="1"/>
            <a:r>
              <a:rPr lang="en-GB" altLang="en-US" sz="4400" smtClean="0"/>
              <a:t>Wedding Rings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655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Bullet Point Slide</a:t>
            </a:r>
            <a:endParaRPr lang="en-US" altLang="en-US" sz="40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Bullet point</a:t>
            </a:r>
          </a:p>
          <a:p>
            <a:pPr eaLnBrk="1" hangingPunct="1"/>
            <a:r>
              <a:rPr lang="en-US" altLang="en-US" sz="2800" smtClean="0"/>
              <a:t>Bullet point</a:t>
            </a:r>
          </a:p>
          <a:p>
            <a:pPr lvl="1" eaLnBrk="1" hangingPunct="1"/>
            <a:r>
              <a:rPr lang="en-US" altLang="en-US" sz="2400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6388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Colour scheme</a:t>
            </a:r>
            <a:endParaRPr lang="en-US" altLang="en-US" sz="4000" smtClean="0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3686175" y="2498725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4762500" y="2498725"/>
            <a:ext cx="827088" cy="611188"/>
          </a:xfrm>
          <a:prstGeom prst="rect">
            <a:avLst/>
          </a:prstGeom>
          <a:solidFill>
            <a:schemeClr val="accent4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2633663" y="4113213"/>
            <a:ext cx="827087" cy="611187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3702050" y="4113213"/>
            <a:ext cx="827088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4770438" y="4113213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5840413" y="4113213"/>
            <a:ext cx="827087" cy="611187"/>
          </a:xfrm>
          <a:prstGeom prst="rect">
            <a:avLst/>
          </a:prstGeom>
          <a:solidFill>
            <a:schemeClr val="accent3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solidFill>
                <a:schemeClr val="accent3"/>
              </a:solidFill>
              <a:latin typeface="Arial" charset="0"/>
            </a:endParaRPr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5822950" y="2498725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2617788" y="2498725"/>
            <a:ext cx="827087" cy="611188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2398713" y="1858963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3716338" y="1736725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4667250" y="1858963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5946775" y="1736725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2776538" y="3473450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3722688" y="3473450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4657725" y="3351213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5738813" y="3349625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smtClean="0"/>
              <a:t>Sample Graph (3 colours)</a:t>
            </a:r>
            <a:endParaRPr lang="en-US" altLang="en-US" sz="4000" smtClean="0"/>
          </a:p>
        </p:txBody>
      </p:sp>
      <p:graphicFrame>
        <p:nvGraphicFramePr>
          <p:cNvPr id="11267" name="Chart 1"/>
          <p:cNvGraphicFramePr>
            <a:graphicFrameLocks/>
          </p:cNvGraphicFramePr>
          <p:nvPr/>
        </p:nvGraphicFramePr>
        <p:xfrm>
          <a:off x="1473200" y="1470025"/>
          <a:ext cx="6197600" cy="416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r:id="rId5" imgW="6194073" imgH="4163929" progId="Excel.Chart.8">
                  <p:embed/>
                </p:oleObj>
              </mc:Choice>
              <mc:Fallback>
                <p:oleObj r:id="rId5" imgW="6194073" imgH="4163929" progId="Excel.Chart.8">
                  <p:embed/>
                  <p:pic>
                    <p:nvPicPr>
                      <p:cNvPr id="0" name="Chart 1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3200" y="1470025"/>
                        <a:ext cx="6197600" cy="416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5242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Picture slide</a:t>
            </a:r>
            <a:endParaRPr lang="en-US" altLang="en-US" sz="400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77988"/>
            <a:ext cx="8229600" cy="4525962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3316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8450" y="1797050"/>
            <a:ext cx="2925763" cy="3640138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67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Process Flow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731838" y="3087688"/>
            <a:ext cx="1376362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6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6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6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600">
              <a:cs typeface="Arial" panose="020B0604020202020204" pitchFamily="34" charset="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2266950" y="3087688"/>
            <a:ext cx="1376363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6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6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6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600">
              <a:cs typeface="Arial" panose="020B0604020202020204" pitchFamily="34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3776663" y="3087688"/>
            <a:ext cx="1376362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6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6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6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600">
              <a:cs typeface="Arial" panose="020B0604020202020204" pitchFamily="34" charset="0"/>
            </a:endParaRP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5284788" y="3087688"/>
            <a:ext cx="1376362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6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6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6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600">
              <a:cs typeface="Arial" panose="020B0604020202020204" pitchFamily="34" charset="0"/>
            </a:endParaRP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6796088" y="3087688"/>
            <a:ext cx="1376362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6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6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6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600">
              <a:cs typeface="Arial" panose="020B0604020202020204" pitchFamily="34" charset="0"/>
            </a:endParaRPr>
          </a:p>
        </p:txBody>
      </p:sp>
      <p:sp>
        <p:nvSpPr>
          <p:cNvPr id="9224" name="Freeform 8"/>
          <p:cNvSpPr>
            <a:spLocks/>
          </p:cNvSpPr>
          <p:nvPr/>
        </p:nvSpPr>
        <p:spPr bwMode="auto">
          <a:xfrm>
            <a:off x="2266950" y="1614488"/>
            <a:ext cx="1854200" cy="1270000"/>
          </a:xfrm>
          <a:custGeom>
            <a:avLst/>
            <a:gdLst>
              <a:gd name="T0" fmla="*/ 2147483647 w 1168"/>
              <a:gd name="T1" fmla="*/ 2147483647 h 800"/>
              <a:gd name="T2" fmla="*/ 2147483647 w 1168"/>
              <a:gd name="T3" fmla="*/ 0 h 800"/>
              <a:gd name="T4" fmla="*/ 0 w 1168"/>
              <a:gd name="T5" fmla="*/ 0 h 800"/>
              <a:gd name="T6" fmla="*/ 2147483647 w 1168"/>
              <a:gd name="T7" fmla="*/ 2147483647 h 800"/>
              <a:gd name="T8" fmla="*/ 2147483647 w 1168"/>
              <a:gd name="T9" fmla="*/ 2147483647 h 800"/>
              <a:gd name="T10" fmla="*/ 2147483647 w 1168"/>
              <a:gd name="T11" fmla="*/ 2147483647 h 800"/>
              <a:gd name="T12" fmla="*/ 0 w 1168"/>
              <a:gd name="T13" fmla="*/ 2147483647 h 800"/>
              <a:gd name="T14" fmla="*/ 2147483647 w 1168"/>
              <a:gd name="T15" fmla="*/ 2147483647 h 800"/>
              <a:gd name="T16" fmla="*/ 2147483647 w 1168"/>
              <a:gd name="T17" fmla="*/ 2147483647 h 800"/>
              <a:gd name="T18" fmla="*/ 2147483647 w 1168"/>
              <a:gd name="T19" fmla="*/ 2147483647 h 800"/>
              <a:gd name="T20" fmla="*/ 2147483647 w 1168"/>
              <a:gd name="T21" fmla="*/ 2147483647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75000"/>
                </a:schemeClr>
              </a:gs>
              <a:gs pos="100000">
                <a:schemeClr val="tx1"/>
              </a:gs>
            </a:gsLst>
            <a:lin ang="18900000" scaled="1"/>
            <a:tileRect/>
          </a:gradFill>
          <a:ln w="12700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1" hangingPunct="1">
              <a:defRPr/>
            </a:pPr>
            <a:endParaRPr lang="en-GB">
              <a:latin typeface="Arial" charset="0"/>
            </a:endParaRPr>
          </a:p>
        </p:txBody>
      </p:sp>
      <p:sp>
        <p:nvSpPr>
          <p:cNvPr id="9225" name="Freeform 9"/>
          <p:cNvSpPr>
            <a:spLocks/>
          </p:cNvSpPr>
          <p:nvPr/>
        </p:nvSpPr>
        <p:spPr bwMode="auto">
          <a:xfrm>
            <a:off x="731838" y="1624013"/>
            <a:ext cx="1898650" cy="1270000"/>
          </a:xfrm>
          <a:custGeom>
            <a:avLst/>
            <a:gdLst>
              <a:gd name="T0" fmla="*/ 2147483647 w 1196"/>
              <a:gd name="T1" fmla="*/ 2147483647 h 800"/>
              <a:gd name="T2" fmla="*/ 2147483647 w 1196"/>
              <a:gd name="T3" fmla="*/ 0 h 800"/>
              <a:gd name="T4" fmla="*/ 0 w 1196"/>
              <a:gd name="T5" fmla="*/ 0 h 800"/>
              <a:gd name="T6" fmla="*/ 0 w 1196"/>
              <a:gd name="T7" fmla="*/ 2147483647 h 800"/>
              <a:gd name="T8" fmla="*/ 2147483647 w 1196"/>
              <a:gd name="T9" fmla="*/ 2147483647 h 800"/>
              <a:gd name="T10" fmla="*/ 2147483647 w 1196"/>
              <a:gd name="T11" fmla="*/ 2147483647 h 800"/>
              <a:gd name="T12" fmla="*/ 2147483647 w 1196"/>
              <a:gd name="T13" fmla="*/ 2147483647 h 800"/>
              <a:gd name="T14" fmla="*/ 2147483647 w 1196"/>
              <a:gd name="T15" fmla="*/ 2147483647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75000"/>
                </a:schemeClr>
              </a:gs>
              <a:gs pos="100000">
                <a:schemeClr val="tx1"/>
              </a:gs>
            </a:gsLst>
            <a:lin ang="18900000" scaled="1"/>
            <a:tileRect/>
          </a:gradFill>
          <a:ln w="12700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1" hangingPunct="1">
              <a:defRPr/>
            </a:pPr>
            <a:endParaRPr lang="en-GB">
              <a:latin typeface="Arial" charset="0"/>
            </a:endParaRPr>
          </a:p>
        </p:txBody>
      </p:sp>
      <p:sp>
        <p:nvSpPr>
          <p:cNvPr id="9226" name="Freeform 10"/>
          <p:cNvSpPr>
            <a:spLocks/>
          </p:cNvSpPr>
          <p:nvPr/>
        </p:nvSpPr>
        <p:spPr bwMode="auto">
          <a:xfrm>
            <a:off x="3776663" y="1614488"/>
            <a:ext cx="1854200" cy="1270000"/>
          </a:xfrm>
          <a:custGeom>
            <a:avLst/>
            <a:gdLst>
              <a:gd name="T0" fmla="*/ 2147483647 w 1168"/>
              <a:gd name="T1" fmla="*/ 2147483647 h 800"/>
              <a:gd name="T2" fmla="*/ 2147483647 w 1168"/>
              <a:gd name="T3" fmla="*/ 0 h 800"/>
              <a:gd name="T4" fmla="*/ 0 w 1168"/>
              <a:gd name="T5" fmla="*/ 0 h 800"/>
              <a:gd name="T6" fmla="*/ 2147483647 w 1168"/>
              <a:gd name="T7" fmla="*/ 2147483647 h 800"/>
              <a:gd name="T8" fmla="*/ 2147483647 w 1168"/>
              <a:gd name="T9" fmla="*/ 2147483647 h 800"/>
              <a:gd name="T10" fmla="*/ 2147483647 w 1168"/>
              <a:gd name="T11" fmla="*/ 2147483647 h 800"/>
              <a:gd name="T12" fmla="*/ 0 w 1168"/>
              <a:gd name="T13" fmla="*/ 2147483647 h 800"/>
              <a:gd name="T14" fmla="*/ 2147483647 w 1168"/>
              <a:gd name="T15" fmla="*/ 2147483647 h 800"/>
              <a:gd name="T16" fmla="*/ 2147483647 w 1168"/>
              <a:gd name="T17" fmla="*/ 2147483647 h 800"/>
              <a:gd name="T18" fmla="*/ 2147483647 w 1168"/>
              <a:gd name="T19" fmla="*/ 2147483647 h 800"/>
              <a:gd name="T20" fmla="*/ 2147483647 w 1168"/>
              <a:gd name="T21" fmla="*/ 2147483647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75000"/>
                </a:schemeClr>
              </a:gs>
              <a:gs pos="100000">
                <a:schemeClr val="tx1"/>
              </a:gs>
            </a:gsLst>
            <a:lin ang="18900000" scaled="1"/>
            <a:tileRect/>
          </a:gradFill>
          <a:ln w="12700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1" hangingPunct="1">
              <a:defRPr/>
            </a:pPr>
            <a:endParaRPr lang="en-GB">
              <a:latin typeface="Arial" charset="0"/>
            </a:endParaRPr>
          </a:p>
        </p:txBody>
      </p:sp>
      <p:sp>
        <p:nvSpPr>
          <p:cNvPr id="9227" name="Freeform 11"/>
          <p:cNvSpPr>
            <a:spLocks/>
          </p:cNvSpPr>
          <p:nvPr/>
        </p:nvSpPr>
        <p:spPr bwMode="auto">
          <a:xfrm>
            <a:off x="5284788" y="1614488"/>
            <a:ext cx="1857375" cy="1270000"/>
          </a:xfrm>
          <a:custGeom>
            <a:avLst/>
            <a:gdLst>
              <a:gd name="T0" fmla="*/ 2147483647 w 1170"/>
              <a:gd name="T1" fmla="*/ 2147483647 h 800"/>
              <a:gd name="T2" fmla="*/ 2147483647 w 1170"/>
              <a:gd name="T3" fmla="*/ 0 h 800"/>
              <a:gd name="T4" fmla="*/ 0 w 1170"/>
              <a:gd name="T5" fmla="*/ 0 h 800"/>
              <a:gd name="T6" fmla="*/ 2147483647 w 1170"/>
              <a:gd name="T7" fmla="*/ 2147483647 h 800"/>
              <a:gd name="T8" fmla="*/ 2147483647 w 1170"/>
              <a:gd name="T9" fmla="*/ 2147483647 h 800"/>
              <a:gd name="T10" fmla="*/ 2147483647 w 1170"/>
              <a:gd name="T11" fmla="*/ 2147483647 h 800"/>
              <a:gd name="T12" fmla="*/ 0 w 1170"/>
              <a:gd name="T13" fmla="*/ 2147483647 h 800"/>
              <a:gd name="T14" fmla="*/ 2147483647 w 1170"/>
              <a:gd name="T15" fmla="*/ 2147483647 h 800"/>
              <a:gd name="T16" fmla="*/ 2147483647 w 1170"/>
              <a:gd name="T17" fmla="*/ 2147483647 h 800"/>
              <a:gd name="T18" fmla="*/ 2147483647 w 1170"/>
              <a:gd name="T19" fmla="*/ 2147483647 h 800"/>
              <a:gd name="T20" fmla="*/ 2147483647 w 1170"/>
              <a:gd name="T21" fmla="*/ 2147483647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75000"/>
                </a:schemeClr>
              </a:gs>
              <a:gs pos="100000">
                <a:schemeClr val="tx1"/>
              </a:gs>
            </a:gsLst>
            <a:lin ang="18900000" scaled="1"/>
            <a:tileRect/>
          </a:gradFill>
          <a:ln w="12700" cmpd="sng">
            <a:noFill/>
            <a:prstDash val="solid"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GB">
              <a:latin typeface="Arial" charset="0"/>
            </a:endParaRPr>
          </a:p>
        </p:txBody>
      </p:sp>
      <p:sp>
        <p:nvSpPr>
          <p:cNvPr id="9228" name="Freeform 12"/>
          <p:cNvSpPr>
            <a:spLocks/>
          </p:cNvSpPr>
          <p:nvPr/>
        </p:nvSpPr>
        <p:spPr bwMode="auto">
          <a:xfrm>
            <a:off x="6796088" y="1614488"/>
            <a:ext cx="1854200" cy="1270000"/>
          </a:xfrm>
          <a:custGeom>
            <a:avLst/>
            <a:gdLst>
              <a:gd name="T0" fmla="*/ 2147483647 w 1168"/>
              <a:gd name="T1" fmla="*/ 2147483647 h 800"/>
              <a:gd name="T2" fmla="*/ 2147483647 w 1168"/>
              <a:gd name="T3" fmla="*/ 0 h 800"/>
              <a:gd name="T4" fmla="*/ 0 w 1168"/>
              <a:gd name="T5" fmla="*/ 0 h 800"/>
              <a:gd name="T6" fmla="*/ 2147483647 w 1168"/>
              <a:gd name="T7" fmla="*/ 2147483647 h 800"/>
              <a:gd name="T8" fmla="*/ 2147483647 w 1168"/>
              <a:gd name="T9" fmla="*/ 2147483647 h 800"/>
              <a:gd name="T10" fmla="*/ 2147483647 w 1168"/>
              <a:gd name="T11" fmla="*/ 2147483647 h 800"/>
              <a:gd name="T12" fmla="*/ 0 w 1168"/>
              <a:gd name="T13" fmla="*/ 2147483647 h 800"/>
              <a:gd name="T14" fmla="*/ 2147483647 w 1168"/>
              <a:gd name="T15" fmla="*/ 2147483647 h 800"/>
              <a:gd name="T16" fmla="*/ 2147483647 w 1168"/>
              <a:gd name="T17" fmla="*/ 2147483647 h 800"/>
              <a:gd name="T18" fmla="*/ 2147483647 w 1168"/>
              <a:gd name="T19" fmla="*/ 2147483647 h 800"/>
              <a:gd name="T20" fmla="*/ 2147483647 w 1168"/>
              <a:gd name="T21" fmla="*/ 2147483647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75000"/>
                </a:schemeClr>
              </a:gs>
              <a:gs pos="100000">
                <a:schemeClr val="tx1"/>
              </a:gs>
            </a:gsLst>
            <a:lin ang="18900000" scaled="1"/>
            <a:tileRect/>
          </a:gradFill>
          <a:ln w="12700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1" hangingPunct="1">
              <a:defRPr/>
            </a:pPr>
            <a:endParaRPr lang="en-GB">
              <a:latin typeface="Arial" charset="0"/>
            </a:endParaRPr>
          </a:p>
        </p:txBody>
      </p:sp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2916238" y="20669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1031875" y="2065338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5375" name="Text Box 15"/>
          <p:cNvSpPr txBox="1">
            <a:spLocks noChangeArrowheads="1"/>
          </p:cNvSpPr>
          <p:nvPr/>
        </p:nvSpPr>
        <p:spPr bwMode="auto">
          <a:xfrm>
            <a:off x="4446588" y="206692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5376" name="Text Box 16"/>
          <p:cNvSpPr txBox="1">
            <a:spLocks noChangeArrowheads="1"/>
          </p:cNvSpPr>
          <p:nvPr/>
        </p:nvSpPr>
        <p:spPr bwMode="auto">
          <a:xfrm>
            <a:off x="5959475" y="206533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5377" name="Text Box 17"/>
          <p:cNvSpPr txBox="1">
            <a:spLocks noChangeArrowheads="1"/>
          </p:cNvSpPr>
          <p:nvPr/>
        </p:nvSpPr>
        <p:spPr bwMode="auto">
          <a:xfrm>
            <a:off x="7366000" y="206692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52425"/>
            <a:ext cx="8229600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z="4000" smtClean="0"/>
              <a:t>Example of a table</a:t>
            </a:r>
            <a:endParaRPr lang="en-US" altLang="en-US" sz="4000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855663" y="1628775"/>
          <a:ext cx="7402512" cy="3441700"/>
        </p:xfrm>
        <a:graphic>
          <a:graphicData uri="http://schemas.openxmlformats.org/drawingml/2006/table">
            <a:tbl>
              <a:tblPr/>
              <a:tblGrid>
                <a:gridCol w="3702050"/>
                <a:gridCol w="370046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tx1">
                            <a:lumMod val="75000"/>
                          </a:schemeClr>
                        </a:gs>
                        <a:gs pos="100000">
                          <a:schemeClr val="tx1"/>
                        </a:gs>
                      </a:gsLst>
                      <a:lin ang="189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tx1">
                            <a:lumMod val="75000"/>
                          </a:schemeClr>
                        </a:gs>
                        <a:gs pos="100000">
                          <a:schemeClr val="tx1"/>
                        </a:gs>
                      </a:gsLst>
                      <a:lin ang="13500000" scaled="1"/>
                      <a:tileRect/>
                    </a:gra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37" name="Text Box 29"/>
          <p:cNvSpPr txBox="1">
            <a:spLocks noChangeArrowheads="1"/>
          </p:cNvSpPr>
          <p:nvPr/>
        </p:nvSpPr>
        <p:spPr bwMode="auto">
          <a:xfrm>
            <a:off x="2544763" y="5286375"/>
            <a:ext cx="573087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5242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Examples of default styles</a:t>
            </a:r>
            <a:endParaRPr lang="en-US" altLang="en-US" sz="400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406775" y="3735388"/>
            <a:ext cx="4689475" cy="2324100"/>
          </a:xfrm>
        </p:spPr>
        <p:txBody>
          <a:bodyPr/>
          <a:lstStyle/>
          <a:p>
            <a:pPr eaLnBrk="1" hangingPunct="1">
              <a:defRPr/>
            </a:pPr>
            <a:r>
              <a:rPr lang="en-GB" sz="2800" dirty="0" smtClean="0">
                <a:solidFill>
                  <a:schemeClr val="accent5">
                    <a:lumMod val="50000"/>
                  </a:schemeClr>
                </a:solidFill>
              </a:rPr>
              <a:t>Text and lines are like this</a:t>
            </a:r>
          </a:p>
          <a:p>
            <a:pPr eaLnBrk="1" hangingPunct="1">
              <a:defRPr/>
            </a:pPr>
            <a:r>
              <a:rPr lang="en-GB" sz="2800" u="sng" dirty="0" smtClean="0">
                <a:solidFill>
                  <a:schemeClr val="accent2"/>
                </a:solidFill>
              </a:rPr>
              <a:t>Hyperlinks like this</a:t>
            </a:r>
          </a:p>
          <a:p>
            <a:pPr eaLnBrk="1" hangingPunct="1">
              <a:defRPr/>
            </a:pPr>
            <a:r>
              <a:rPr lang="en-GB" sz="2800" u="sng" dirty="0" smtClean="0">
                <a:solidFill>
                  <a:schemeClr val="accent3"/>
                </a:solidFill>
              </a:rPr>
              <a:t>Visited hyperlinks like this</a:t>
            </a:r>
            <a:endParaRPr lang="en-US" sz="2800" u="sng" dirty="0" smtClean="0">
              <a:solidFill>
                <a:schemeClr val="accent3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6172200" y="1857375"/>
          <a:ext cx="2232025" cy="1368425"/>
        </p:xfrm>
        <a:graphic>
          <a:graphicData uri="http://schemas.openxmlformats.org/drawingml/2006/table">
            <a:tbl>
              <a:tblPr/>
              <a:tblGrid>
                <a:gridCol w="1116013"/>
                <a:gridCol w="1116013"/>
              </a:tblGrid>
              <a:tr h="6848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35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27" name="Rectangle 15"/>
          <p:cNvSpPr>
            <a:spLocks noChangeArrowheads="1"/>
          </p:cNvSpPr>
          <p:nvPr/>
        </p:nvSpPr>
        <p:spPr bwMode="auto">
          <a:xfrm>
            <a:off x="733425" y="1820863"/>
            <a:ext cx="2232025" cy="1368425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  <a:latin typeface="Arial" charset="0"/>
                <a:cs typeface="Arial" charset="0"/>
              </a:rPr>
              <a:t>Text box</a:t>
            </a:r>
            <a:endParaRPr lang="en-US" dirty="0">
              <a:solidFill>
                <a:schemeClr val="accent5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13328" name="Rectangle 16"/>
          <p:cNvSpPr>
            <a:spLocks noChangeArrowheads="1"/>
          </p:cNvSpPr>
          <p:nvPr/>
        </p:nvSpPr>
        <p:spPr bwMode="auto">
          <a:xfrm>
            <a:off x="3406775" y="1820863"/>
            <a:ext cx="2232025" cy="1368425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accent1"/>
            </a:solidFill>
            <a:miter lim="800000"/>
            <a:headEnd/>
            <a:tailEnd/>
          </a:ln>
          <a:effectLst>
            <a:outerShdw dist="107763" dir="2700000" algn="ctr" rotWithShape="0">
              <a:schemeClr val="accent4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  <a:latin typeface="Arial" charset="0"/>
                <a:cs typeface="Arial" charset="0"/>
              </a:rPr>
              <a:t>Text box</a:t>
            </a:r>
          </a:p>
          <a:p>
            <a:pPr algn="ctr" eaLnBrk="1" hangingPunct="1">
              <a:defRPr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  <a:latin typeface="Arial" charset="0"/>
                <a:cs typeface="Arial" charset="0"/>
              </a:rPr>
              <a:t>With shadow</a:t>
            </a:r>
            <a:endParaRPr lang="en-US" dirty="0">
              <a:solidFill>
                <a:schemeClr val="accent5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xfrm>
            <a:off x="473075" y="35242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Use of templates</a:t>
            </a:r>
            <a:endParaRPr lang="en-US" altLang="en-US" sz="4000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649413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z="2000" b="1" dirty="0" smtClean="0">
                <a:solidFill>
                  <a:schemeClr val="accent5">
                    <a:lumMod val="50000"/>
                  </a:schemeClr>
                </a:solidFill>
                <a:cs typeface="Arial" charset="0"/>
              </a:rPr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078163"/>
            <a:ext cx="3409950" cy="2278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sz="1600" b="1" u="sng" dirty="0" smtClean="0">
                <a:solidFill>
                  <a:schemeClr val="accent5">
                    <a:lumMod val="50000"/>
                  </a:schemeClr>
                </a:solidFill>
                <a:cs typeface="Arial" charset="0"/>
              </a:rPr>
              <a:t>Do</a:t>
            </a:r>
          </a:p>
          <a:p>
            <a:pPr eaLnBrk="1" hangingPunct="1">
              <a:buFont typeface="Wingdings" pitchFamily="-108" charset="2"/>
              <a:buChar char="ü"/>
              <a:defRPr/>
            </a:pPr>
            <a:r>
              <a:rPr lang="en-GB" sz="1400" dirty="0" smtClean="0">
                <a:solidFill>
                  <a:schemeClr val="accent5">
                    <a:lumMod val="50000"/>
                  </a:schemeClr>
                </a:solidFill>
                <a:cs typeface="Arial" charset="0"/>
              </a:rPr>
              <a:t>Use these templates for your presentations</a:t>
            </a:r>
          </a:p>
          <a:p>
            <a:pPr eaLnBrk="1" hangingPunct="1">
              <a:buFont typeface="Wingdings" pitchFamily="-108" charset="2"/>
              <a:buChar char="ü"/>
              <a:defRPr/>
            </a:pPr>
            <a:r>
              <a:rPr lang="en-GB" sz="1400" dirty="0" smtClean="0">
                <a:solidFill>
                  <a:schemeClr val="accent5">
                    <a:lumMod val="50000"/>
                  </a:schemeClr>
                </a:solidFill>
                <a:cs typeface="Arial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buFont typeface="Wingdings" pitchFamily="-108" charset="2"/>
              <a:buChar char="ü"/>
              <a:defRPr/>
            </a:pPr>
            <a:r>
              <a:rPr lang="en-US" sz="1400" dirty="0" smtClean="0">
                <a:solidFill>
                  <a:schemeClr val="accent5">
                    <a:lumMod val="50000"/>
                  </a:schemeClr>
                </a:solidFill>
                <a:cs typeface="Arial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buFont typeface="Wingdings" pitchFamily="-108" charset="2"/>
              <a:buChar char="ü"/>
              <a:defRPr/>
            </a:pPr>
            <a:endParaRPr lang="en-US" sz="1400" dirty="0" smtClean="0">
              <a:solidFill>
                <a:schemeClr val="accent5">
                  <a:lumMod val="50000"/>
                </a:schemeClr>
              </a:solidFill>
              <a:cs typeface="Arial" charset="0"/>
            </a:endParaRP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078163"/>
            <a:ext cx="3640138" cy="206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sz="1600" b="1" u="sng" smtClean="0">
                <a:solidFill>
                  <a:schemeClr val="accent5">
                    <a:lumMod val="50000"/>
                  </a:schemeClr>
                </a:solidFill>
                <a:cs typeface="Arial" charset="0"/>
              </a:rPr>
              <a:t>Don’t</a:t>
            </a:r>
          </a:p>
          <a:p>
            <a:pPr eaLnBrk="1" hangingPunct="1">
              <a:buFont typeface="Wingdings" pitchFamily="-108" charset="2"/>
              <a:buChar char="û"/>
              <a:defRPr/>
            </a:pPr>
            <a:r>
              <a:rPr lang="en-GB" sz="1400" smtClean="0">
                <a:solidFill>
                  <a:schemeClr val="accent5">
                    <a:lumMod val="50000"/>
                  </a:schemeClr>
                </a:solidFill>
                <a:cs typeface="Arial" charset="0"/>
              </a:rPr>
              <a:t>Resell or distribute these templates</a:t>
            </a:r>
          </a:p>
          <a:p>
            <a:pPr eaLnBrk="1" hangingPunct="1">
              <a:buFont typeface="Wingdings" pitchFamily="-108" charset="2"/>
              <a:buChar char="û"/>
              <a:defRPr/>
            </a:pPr>
            <a:r>
              <a:rPr lang="en-GB" sz="1400" smtClean="0">
                <a:solidFill>
                  <a:schemeClr val="accent5">
                    <a:lumMod val="50000"/>
                  </a:schemeClr>
                </a:solidFill>
                <a:cs typeface="Arial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buFont typeface="Wingdings" pitchFamily="-108" charset="2"/>
              <a:buChar char="û"/>
              <a:defRPr/>
            </a:pPr>
            <a:r>
              <a:rPr lang="en-GB" sz="1400" smtClean="0">
                <a:solidFill>
                  <a:schemeClr val="accent5">
                    <a:lumMod val="50000"/>
                  </a:schemeClr>
                </a:solidFill>
                <a:cs typeface="Arial" charset="0"/>
              </a:rPr>
              <a:t>Pass off any of our created content as your own work</a:t>
            </a:r>
            <a:endParaRPr lang="en-US" sz="1400" smtClean="0">
              <a:solidFill>
                <a:schemeClr val="accent5">
                  <a:lumMod val="50000"/>
                </a:schemeClr>
              </a:solidFill>
              <a:cs typeface="Arial" charset="0"/>
            </a:endParaRP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376863"/>
            <a:ext cx="7164387" cy="984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GB" sz="2000" b="1" dirty="0" smtClean="0">
                <a:solidFill>
                  <a:schemeClr val="accent5">
                    <a:lumMod val="50000"/>
                  </a:schemeClr>
                </a:solidFill>
                <a:cs typeface="Arial" charset="0"/>
              </a:rPr>
              <a:t>You can find many more free PowerPoint templates on the Presentation Magazine website</a:t>
            </a:r>
          </a:p>
          <a:p>
            <a:pPr marL="0" lvl="1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GB" sz="2000" b="1" dirty="0" smtClean="0">
                <a:solidFill>
                  <a:schemeClr val="accent2"/>
                </a:solidFill>
                <a:cs typeface="Arial" charset="0"/>
                <a:hlinkClick r:id="rId3"/>
              </a:rPr>
              <a:t>www.presentationmagazine.com</a:t>
            </a:r>
            <a:endParaRPr lang="en-US" sz="2000" b="1" dirty="0" smtClean="0">
              <a:solidFill>
                <a:schemeClr val="accent2"/>
              </a:solidFill>
              <a:cs typeface="Arial" charset="0"/>
            </a:endParaRP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546350"/>
            <a:ext cx="692626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z="1400" dirty="0" smtClean="0">
                <a:solidFill>
                  <a:schemeClr val="accent5">
                    <a:lumMod val="50000"/>
                  </a:schemeClr>
                </a:solidFill>
                <a:cs typeface="Arial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sz="1400" dirty="0" smtClean="0">
              <a:solidFill>
                <a:schemeClr val="accent5">
                  <a:lumMod val="50000"/>
                </a:schemeClr>
              </a:solidFill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Wedding Rings">
      <a:dk1>
        <a:srgbClr val="F9EEB4"/>
      </a:dk1>
      <a:lt1>
        <a:srgbClr val="FFFFFF"/>
      </a:lt1>
      <a:dk2>
        <a:srgbClr val="494949"/>
      </a:dk2>
      <a:lt2>
        <a:srgbClr val="B3CCE6"/>
      </a:lt2>
      <a:accent1>
        <a:srgbClr val="F9EEB4"/>
      </a:accent1>
      <a:accent2>
        <a:srgbClr val="E0CC6B"/>
      </a:accent2>
      <a:accent3>
        <a:srgbClr val="C89241"/>
      </a:accent3>
      <a:accent4>
        <a:srgbClr val="E0E0E0"/>
      </a:accent4>
      <a:accent5>
        <a:srgbClr val="FFFFFF"/>
      </a:accent5>
      <a:accent6>
        <a:srgbClr val="6097E1"/>
      </a:accent6>
      <a:hlink>
        <a:srgbClr val="F9EEB4"/>
      </a:hlink>
      <a:folHlink>
        <a:srgbClr val="E0CC6B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631</TotalTime>
  <Words>293</Words>
  <Application>Microsoft Office PowerPoint</Application>
  <PresentationFormat>On-screen Show (4:3)</PresentationFormat>
  <Paragraphs>78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Excel Chart</vt:lpstr>
      <vt:lpstr>Wedding Rings</vt:lpstr>
      <vt:lpstr>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wedding rings PowerPoint Template</dc:title>
  <dc:creator>Presentation Magazine</dc:creator>
  <cp:lastModifiedBy>Jonty Pearce</cp:lastModifiedBy>
  <cp:revision>43</cp:revision>
  <dcterms:created xsi:type="dcterms:W3CDTF">2009-11-03T13:35:13Z</dcterms:created>
  <dcterms:modified xsi:type="dcterms:W3CDTF">2015-02-22T11:17:18Z</dcterms:modified>
</cp:coreProperties>
</file>