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0" r:id="rId2"/>
    <p:sldId id="276" r:id="rId3"/>
    <p:sldId id="275" r:id="rId4"/>
    <p:sldId id="272" r:id="rId5"/>
    <p:sldId id="277" r:id="rId6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FF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2" autoAdjust="0"/>
    <p:restoredTop sz="94660"/>
  </p:normalViewPr>
  <p:slideViewPr>
    <p:cSldViewPr>
      <p:cViewPr>
        <p:scale>
          <a:sx n="72" d="100"/>
          <a:sy n="72" d="100"/>
        </p:scale>
        <p:origin x="-37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0C973604-FB47-4E7B-BECE-34096A327D6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281561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0E6ACF0-8174-40F5-BE9C-03CD231A9807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1316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E06524-1794-485E-9D65-E6720516521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1242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AD8822-D4A1-42F8-83CD-1D80957287A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39301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D13365-1114-42A5-BFCF-9CB1DCFF4B6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969534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77EC80-F03B-4B07-82AC-3D674690C72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73366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AA7998-B356-49C9-9FD4-C2F71C8AB33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63161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136116-30B2-4831-B152-3CF6CD73237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74084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5CD48F-6FF1-494F-A520-1A5FDE2A607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1794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6A6208-12BD-4E2B-9591-CAD601EBCA2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3793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0AD457-6182-4320-B3EB-81A45889D18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88532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D00474-8399-4CCE-92C5-2C8DB215ECA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38397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7075FF-969B-4B16-A3FC-DEB1DD3314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5414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1DAA53-91AA-4886-99D3-52D19A99FB7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32643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FA252F-B0E7-4542-A92C-4770A03D50E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58301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63F5715E-CF41-4D9C-8C11-CD89620326C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Mixing Template</a:t>
            </a:r>
            <a:endParaRPr lang="en-US" altLang="en-US" smtClean="0"/>
          </a:p>
        </p:txBody>
      </p:sp>
      <p:sp>
        <p:nvSpPr>
          <p:cNvPr id="3075" name="Freeform 12"/>
          <p:cNvSpPr>
            <a:spLocks/>
          </p:cNvSpPr>
          <p:nvPr/>
        </p:nvSpPr>
        <p:spPr bwMode="auto">
          <a:xfrm>
            <a:off x="4575175" y="3124200"/>
            <a:ext cx="2433638" cy="3032125"/>
          </a:xfrm>
          <a:custGeom>
            <a:avLst/>
            <a:gdLst>
              <a:gd name="T0" fmla="*/ 2147483646 w 1798"/>
              <a:gd name="T1" fmla="*/ 0 h 2240"/>
              <a:gd name="T2" fmla="*/ 2147483646 w 1798"/>
              <a:gd name="T3" fmla="*/ 2147483646 h 2240"/>
              <a:gd name="T4" fmla="*/ 2147483646 w 1798"/>
              <a:gd name="T5" fmla="*/ 2147483646 h 2240"/>
              <a:gd name="T6" fmla="*/ 2147483646 w 1798"/>
              <a:gd name="T7" fmla="*/ 2147483646 h 2240"/>
              <a:gd name="T8" fmla="*/ 2147483646 w 1798"/>
              <a:gd name="T9" fmla="*/ 2147483646 h 2240"/>
              <a:gd name="T10" fmla="*/ 2147483646 w 1798"/>
              <a:gd name="T11" fmla="*/ 2147483646 h 2240"/>
              <a:gd name="T12" fmla="*/ 2147483646 w 1798"/>
              <a:gd name="T13" fmla="*/ 2147483646 h 2240"/>
              <a:gd name="T14" fmla="*/ 2147483646 w 1798"/>
              <a:gd name="T15" fmla="*/ 2147483646 h 2240"/>
              <a:gd name="T16" fmla="*/ 2147483646 w 1798"/>
              <a:gd name="T17" fmla="*/ 2147483646 h 2240"/>
              <a:gd name="T18" fmla="*/ 2147483646 w 1798"/>
              <a:gd name="T19" fmla="*/ 2147483646 h 2240"/>
              <a:gd name="T20" fmla="*/ 2147483646 w 1798"/>
              <a:gd name="T21" fmla="*/ 2147483646 h 2240"/>
              <a:gd name="T22" fmla="*/ 2147483646 w 1798"/>
              <a:gd name="T23" fmla="*/ 2147483646 h 2240"/>
              <a:gd name="T24" fmla="*/ 2147483646 w 1798"/>
              <a:gd name="T25" fmla="*/ 2147483646 h 2240"/>
              <a:gd name="T26" fmla="*/ 2147483646 w 1798"/>
              <a:gd name="T27" fmla="*/ 2147483646 h 2240"/>
              <a:gd name="T28" fmla="*/ 2147483646 w 1798"/>
              <a:gd name="T29" fmla="*/ 2147483646 h 2240"/>
              <a:gd name="T30" fmla="*/ 2147483646 w 1798"/>
              <a:gd name="T31" fmla="*/ 2147483646 h 2240"/>
              <a:gd name="T32" fmla="*/ 2147483646 w 1798"/>
              <a:gd name="T33" fmla="*/ 2147483646 h 2240"/>
              <a:gd name="T34" fmla="*/ 2147483646 w 1798"/>
              <a:gd name="T35" fmla="*/ 2147483646 h 2240"/>
              <a:gd name="T36" fmla="*/ 2147483646 w 1798"/>
              <a:gd name="T37" fmla="*/ 2147483646 h 2240"/>
              <a:gd name="T38" fmla="*/ 2147483646 w 1798"/>
              <a:gd name="T39" fmla="*/ 2147483646 h 2240"/>
              <a:gd name="T40" fmla="*/ 2147483646 w 1798"/>
              <a:gd name="T41" fmla="*/ 2147483646 h 2240"/>
              <a:gd name="T42" fmla="*/ 2147483646 w 1798"/>
              <a:gd name="T43" fmla="*/ 2147483646 h 2240"/>
              <a:gd name="T44" fmla="*/ 2147483646 w 1798"/>
              <a:gd name="T45" fmla="*/ 2147483646 h 2240"/>
              <a:gd name="T46" fmla="*/ 2147483646 w 1798"/>
              <a:gd name="T47" fmla="*/ 2147483646 h 2240"/>
              <a:gd name="T48" fmla="*/ 2147483646 w 1798"/>
              <a:gd name="T49" fmla="*/ 2147483646 h 2240"/>
              <a:gd name="T50" fmla="*/ 2147483646 w 1798"/>
              <a:gd name="T51" fmla="*/ 2147483646 h 2240"/>
              <a:gd name="T52" fmla="*/ 2147483646 w 1798"/>
              <a:gd name="T53" fmla="*/ 2147483646 h 2240"/>
              <a:gd name="T54" fmla="*/ 2147483646 w 1798"/>
              <a:gd name="T55" fmla="*/ 2147483646 h 2240"/>
              <a:gd name="T56" fmla="*/ 0 w 1798"/>
              <a:gd name="T57" fmla="*/ 2147483646 h 2240"/>
              <a:gd name="T58" fmla="*/ 2147483646 w 1798"/>
              <a:gd name="T59" fmla="*/ 2147483646 h 2240"/>
              <a:gd name="T60" fmla="*/ 2147483646 w 1798"/>
              <a:gd name="T61" fmla="*/ 2147483646 h 2240"/>
              <a:gd name="T62" fmla="*/ 2147483646 w 1798"/>
              <a:gd name="T63" fmla="*/ 2147483646 h 2240"/>
              <a:gd name="T64" fmla="*/ 2147483646 w 1798"/>
              <a:gd name="T65" fmla="*/ 2147483646 h 2240"/>
              <a:gd name="T66" fmla="*/ 2147483646 w 1798"/>
              <a:gd name="T67" fmla="*/ 2147483646 h 2240"/>
              <a:gd name="T68" fmla="*/ 2147483646 w 1798"/>
              <a:gd name="T69" fmla="*/ 2147483646 h 2240"/>
              <a:gd name="T70" fmla="*/ 2147483646 w 1798"/>
              <a:gd name="T71" fmla="*/ 2147483646 h 2240"/>
              <a:gd name="T72" fmla="*/ 2147483646 w 1798"/>
              <a:gd name="T73" fmla="*/ 2147483646 h 2240"/>
              <a:gd name="T74" fmla="*/ 2147483646 w 1798"/>
              <a:gd name="T75" fmla="*/ 2147483646 h 2240"/>
              <a:gd name="T76" fmla="*/ 2147483646 w 1798"/>
              <a:gd name="T77" fmla="*/ 2147483646 h 2240"/>
              <a:gd name="T78" fmla="*/ 2147483646 w 1798"/>
              <a:gd name="T79" fmla="*/ 2147483646 h 2240"/>
              <a:gd name="T80" fmla="*/ 2147483646 w 1798"/>
              <a:gd name="T81" fmla="*/ 2147483646 h 2240"/>
              <a:gd name="T82" fmla="*/ 2147483646 w 1798"/>
              <a:gd name="T83" fmla="*/ 2147483646 h 2240"/>
              <a:gd name="T84" fmla="*/ 2147483646 w 1798"/>
              <a:gd name="T85" fmla="*/ 2147483646 h 2240"/>
              <a:gd name="T86" fmla="*/ 2147483646 w 1798"/>
              <a:gd name="T87" fmla="*/ 2147483646 h 2240"/>
              <a:gd name="T88" fmla="*/ 2147483646 w 1798"/>
              <a:gd name="T89" fmla="*/ 2147483646 h 2240"/>
              <a:gd name="T90" fmla="*/ 2147483646 w 1798"/>
              <a:gd name="T91" fmla="*/ 2147483646 h 2240"/>
              <a:gd name="T92" fmla="*/ 2147483646 w 1798"/>
              <a:gd name="T93" fmla="*/ 2147483646 h 2240"/>
              <a:gd name="T94" fmla="*/ 2147483646 w 1798"/>
              <a:gd name="T95" fmla="*/ 2147483646 h 2240"/>
              <a:gd name="T96" fmla="*/ 2147483646 w 1798"/>
              <a:gd name="T97" fmla="*/ 2147483646 h 2240"/>
              <a:gd name="T98" fmla="*/ 2147483646 w 1798"/>
              <a:gd name="T99" fmla="*/ 2147483646 h 2240"/>
              <a:gd name="T100" fmla="*/ 2147483646 w 1798"/>
              <a:gd name="T101" fmla="*/ 2147483646 h 2240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1798" h="2240">
                <a:moveTo>
                  <a:pt x="1196" y="2"/>
                </a:moveTo>
                <a:lnTo>
                  <a:pt x="1196" y="2"/>
                </a:lnTo>
                <a:lnTo>
                  <a:pt x="1196" y="0"/>
                </a:lnTo>
                <a:lnTo>
                  <a:pt x="1230" y="20"/>
                </a:lnTo>
                <a:lnTo>
                  <a:pt x="1262" y="40"/>
                </a:lnTo>
                <a:lnTo>
                  <a:pt x="1294" y="62"/>
                </a:lnTo>
                <a:lnTo>
                  <a:pt x="1326" y="86"/>
                </a:lnTo>
                <a:lnTo>
                  <a:pt x="1356" y="110"/>
                </a:lnTo>
                <a:lnTo>
                  <a:pt x="1386" y="134"/>
                </a:lnTo>
                <a:lnTo>
                  <a:pt x="1414" y="160"/>
                </a:lnTo>
                <a:lnTo>
                  <a:pt x="1442" y="188"/>
                </a:lnTo>
                <a:lnTo>
                  <a:pt x="1470" y="214"/>
                </a:lnTo>
                <a:lnTo>
                  <a:pt x="1496" y="244"/>
                </a:lnTo>
                <a:lnTo>
                  <a:pt x="1520" y="272"/>
                </a:lnTo>
                <a:lnTo>
                  <a:pt x="1546" y="302"/>
                </a:lnTo>
                <a:lnTo>
                  <a:pt x="1568" y="334"/>
                </a:lnTo>
                <a:lnTo>
                  <a:pt x="1590" y="366"/>
                </a:lnTo>
                <a:lnTo>
                  <a:pt x="1612" y="398"/>
                </a:lnTo>
                <a:lnTo>
                  <a:pt x="1632" y="430"/>
                </a:lnTo>
                <a:lnTo>
                  <a:pt x="1652" y="464"/>
                </a:lnTo>
                <a:lnTo>
                  <a:pt x="1670" y="498"/>
                </a:lnTo>
                <a:lnTo>
                  <a:pt x="1686" y="534"/>
                </a:lnTo>
                <a:lnTo>
                  <a:pt x="1702" y="570"/>
                </a:lnTo>
                <a:lnTo>
                  <a:pt x="1718" y="606"/>
                </a:lnTo>
                <a:lnTo>
                  <a:pt x="1732" y="644"/>
                </a:lnTo>
                <a:lnTo>
                  <a:pt x="1744" y="680"/>
                </a:lnTo>
                <a:lnTo>
                  <a:pt x="1754" y="718"/>
                </a:lnTo>
                <a:lnTo>
                  <a:pt x="1764" y="758"/>
                </a:lnTo>
                <a:lnTo>
                  <a:pt x="1774" y="796"/>
                </a:lnTo>
                <a:lnTo>
                  <a:pt x="1782" y="836"/>
                </a:lnTo>
                <a:lnTo>
                  <a:pt x="1788" y="876"/>
                </a:lnTo>
                <a:lnTo>
                  <a:pt x="1792" y="916"/>
                </a:lnTo>
                <a:lnTo>
                  <a:pt x="1796" y="958"/>
                </a:lnTo>
                <a:lnTo>
                  <a:pt x="1798" y="998"/>
                </a:lnTo>
                <a:lnTo>
                  <a:pt x="1798" y="1040"/>
                </a:lnTo>
                <a:lnTo>
                  <a:pt x="1796" y="1102"/>
                </a:lnTo>
                <a:lnTo>
                  <a:pt x="1792" y="1162"/>
                </a:lnTo>
                <a:lnTo>
                  <a:pt x="1784" y="1222"/>
                </a:lnTo>
                <a:lnTo>
                  <a:pt x="1774" y="1282"/>
                </a:lnTo>
                <a:lnTo>
                  <a:pt x="1760" y="1340"/>
                </a:lnTo>
                <a:lnTo>
                  <a:pt x="1744" y="1396"/>
                </a:lnTo>
                <a:lnTo>
                  <a:pt x="1726" y="1452"/>
                </a:lnTo>
                <a:lnTo>
                  <a:pt x="1704" y="1506"/>
                </a:lnTo>
                <a:lnTo>
                  <a:pt x="1680" y="1560"/>
                </a:lnTo>
                <a:lnTo>
                  <a:pt x="1654" y="1612"/>
                </a:lnTo>
                <a:lnTo>
                  <a:pt x="1624" y="1662"/>
                </a:lnTo>
                <a:lnTo>
                  <a:pt x="1594" y="1710"/>
                </a:lnTo>
                <a:lnTo>
                  <a:pt x="1560" y="1758"/>
                </a:lnTo>
                <a:lnTo>
                  <a:pt x="1524" y="1804"/>
                </a:lnTo>
                <a:lnTo>
                  <a:pt x="1486" y="1846"/>
                </a:lnTo>
                <a:lnTo>
                  <a:pt x="1446" y="1888"/>
                </a:lnTo>
                <a:lnTo>
                  <a:pt x="1406" y="1928"/>
                </a:lnTo>
                <a:lnTo>
                  <a:pt x="1362" y="1966"/>
                </a:lnTo>
                <a:lnTo>
                  <a:pt x="1316" y="2002"/>
                </a:lnTo>
                <a:lnTo>
                  <a:pt x="1270" y="2034"/>
                </a:lnTo>
                <a:lnTo>
                  <a:pt x="1220" y="2066"/>
                </a:lnTo>
                <a:lnTo>
                  <a:pt x="1170" y="2096"/>
                </a:lnTo>
                <a:lnTo>
                  <a:pt x="1118" y="2122"/>
                </a:lnTo>
                <a:lnTo>
                  <a:pt x="1066" y="2146"/>
                </a:lnTo>
                <a:lnTo>
                  <a:pt x="1010" y="2168"/>
                </a:lnTo>
                <a:lnTo>
                  <a:pt x="956" y="2186"/>
                </a:lnTo>
                <a:lnTo>
                  <a:pt x="898" y="2202"/>
                </a:lnTo>
                <a:lnTo>
                  <a:pt x="840" y="2216"/>
                </a:lnTo>
                <a:lnTo>
                  <a:pt x="782" y="2226"/>
                </a:lnTo>
                <a:lnTo>
                  <a:pt x="722" y="2234"/>
                </a:lnTo>
                <a:lnTo>
                  <a:pt x="660" y="2238"/>
                </a:lnTo>
                <a:lnTo>
                  <a:pt x="598" y="2240"/>
                </a:lnTo>
                <a:lnTo>
                  <a:pt x="558" y="2240"/>
                </a:lnTo>
                <a:lnTo>
                  <a:pt x="518" y="2238"/>
                </a:lnTo>
                <a:lnTo>
                  <a:pt x="478" y="2234"/>
                </a:lnTo>
                <a:lnTo>
                  <a:pt x="438" y="2230"/>
                </a:lnTo>
                <a:lnTo>
                  <a:pt x="398" y="2224"/>
                </a:lnTo>
                <a:lnTo>
                  <a:pt x="360" y="2216"/>
                </a:lnTo>
                <a:lnTo>
                  <a:pt x="322" y="2208"/>
                </a:lnTo>
                <a:lnTo>
                  <a:pt x="284" y="2198"/>
                </a:lnTo>
                <a:lnTo>
                  <a:pt x="246" y="2188"/>
                </a:lnTo>
                <a:lnTo>
                  <a:pt x="210" y="2176"/>
                </a:lnTo>
                <a:lnTo>
                  <a:pt x="172" y="2162"/>
                </a:lnTo>
                <a:lnTo>
                  <a:pt x="136" y="2148"/>
                </a:lnTo>
                <a:lnTo>
                  <a:pt x="102" y="2132"/>
                </a:lnTo>
                <a:lnTo>
                  <a:pt x="68" y="2116"/>
                </a:lnTo>
                <a:lnTo>
                  <a:pt x="34" y="2098"/>
                </a:lnTo>
                <a:lnTo>
                  <a:pt x="0" y="2080"/>
                </a:lnTo>
                <a:lnTo>
                  <a:pt x="32" y="2060"/>
                </a:lnTo>
                <a:lnTo>
                  <a:pt x="66" y="2040"/>
                </a:lnTo>
                <a:lnTo>
                  <a:pt x="98" y="2018"/>
                </a:lnTo>
                <a:lnTo>
                  <a:pt x="128" y="1994"/>
                </a:lnTo>
                <a:lnTo>
                  <a:pt x="158" y="1970"/>
                </a:lnTo>
                <a:lnTo>
                  <a:pt x="188" y="1946"/>
                </a:lnTo>
                <a:lnTo>
                  <a:pt x="216" y="1920"/>
                </a:lnTo>
                <a:lnTo>
                  <a:pt x="244" y="1892"/>
                </a:lnTo>
                <a:lnTo>
                  <a:pt x="272" y="1864"/>
                </a:lnTo>
                <a:lnTo>
                  <a:pt x="298" y="1836"/>
                </a:lnTo>
                <a:lnTo>
                  <a:pt x="322" y="1808"/>
                </a:lnTo>
                <a:lnTo>
                  <a:pt x="346" y="1778"/>
                </a:lnTo>
                <a:lnTo>
                  <a:pt x="370" y="1746"/>
                </a:lnTo>
                <a:lnTo>
                  <a:pt x="392" y="1714"/>
                </a:lnTo>
                <a:lnTo>
                  <a:pt x="414" y="1682"/>
                </a:lnTo>
                <a:lnTo>
                  <a:pt x="434" y="1650"/>
                </a:lnTo>
                <a:lnTo>
                  <a:pt x="452" y="1616"/>
                </a:lnTo>
                <a:lnTo>
                  <a:pt x="470" y="1580"/>
                </a:lnTo>
                <a:lnTo>
                  <a:pt x="488" y="1546"/>
                </a:lnTo>
                <a:lnTo>
                  <a:pt x="504" y="1510"/>
                </a:lnTo>
                <a:lnTo>
                  <a:pt x="518" y="1474"/>
                </a:lnTo>
                <a:lnTo>
                  <a:pt x="532" y="1438"/>
                </a:lnTo>
                <a:lnTo>
                  <a:pt x="544" y="1400"/>
                </a:lnTo>
                <a:lnTo>
                  <a:pt x="556" y="1362"/>
                </a:lnTo>
                <a:lnTo>
                  <a:pt x="566" y="1324"/>
                </a:lnTo>
                <a:lnTo>
                  <a:pt x="574" y="1284"/>
                </a:lnTo>
                <a:lnTo>
                  <a:pt x="582" y="1244"/>
                </a:lnTo>
                <a:lnTo>
                  <a:pt x="588" y="1204"/>
                </a:lnTo>
                <a:lnTo>
                  <a:pt x="592" y="1164"/>
                </a:lnTo>
                <a:lnTo>
                  <a:pt x="596" y="1124"/>
                </a:lnTo>
                <a:lnTo>
                  <a:pt x="598" y="1082"/>
                </a:lnTo>
                <a:lnTo>
                  <a:pt x="598" y="1042"/>
                </a:lnTo>
                <a:lnTo>
                  <a:pt x="598" y="1040"/>
                </a:lnTo>
                <a:lnTo>
                  <a:pt x="632" y="1020"/>
                </a:lnTo>
                <a:lnTo>
                  <a:pt x="664" y="998"/>
                </a:lnTo>
                <a:lnTo>
                  <a:pt x="696" y="976"/>
                </a:lnTo>
                <a:lnTo>
                  <a:pt x="726" y="954"/>
                </a:lnTo>
                <a:lnTo>
                  <a:pt x="756" y="930"/>
                </a:lnTo>
                <a:lnTo>
                  <a:pt x="786" y="904"/>
                </a:lnTo>
                <a:lnTo>
                  <a:pt x="816" y="878"/>
                </a:lnTo>
                <a:lnTo>
                  <a:pt x="842" y="852"/>
                </a:lnTo>
                <a:lnTo>
                  <a:pt x="870" y="824"/>
                </a:lnTo>
                <a:lnTo>
                  <a:pt x="896" y="796"/>
                </a:lnTo>
                <a:lnTo>
                  <a:pt x="920" y="766"/>
                </a:lnTo>
                <a:lnTo>
                  <a:pt x="944" y="736"/>
                </a:lnTo>
                <a:lnTo>
                  <a:pt x="968" y="706"/>
                </a:lnTo>
                <a:lnTo>
                  <a:pt x="990" y="674"/>
                </a:lnTo>
                <a:lnTo>
                  <a:pt x="1012" y="642"/>
                </a:lnTo>
                <a:lnTo>
                  <a:pt x="1032" y="608"/>
                </a:lnTo>
                <a:lnTo>
                  <a:pt x="1050" y="576"/>
                </a:lnTo>
                <a:lnTo>
                  <a:pt x="1068" y="540"/>
                </a:lnTo>
                <a:lnTo>
                  <a:pt x="1086" y="506"/>
                </a:lnTo>
                <a:lnTo>
                  <a:pt x="1102" y="470"/>
                </a:lnTo>
                <a:lnTo>
                  <a:pt x="1116" y="434"/>
                </a:lnTo>
                <a:lnTo>
                  <a:pt x="1130" y="396"/>
                </a:lnTo>
                <a:lnTo>
                  <a:pt x="1142" y="360"/>
                </a:lnTo>
                <a:lnTo>
                  <a:pt x="1154" y="322"/>
                </a:lnTo>
                <a:lnTo>
                  <a:pt x="1164" y="282"/>
                </a:lnTo>
                <a:lnTo>
                  <a:pt x="1172" y="244"/>
                </a:lnTo>
                <a:lnTo>
                  <a:pt x="1180" y="204"/>
                </a:lnTo>
                <a:lnTo>
                  <a:pt x="1186" y="164"/>
                </a:lnTo>
                <a:lnTo>
                  <a:pt x="1190" y="124"/>
                </a:lnTo>
                <a:lnTo>
                  <a:pt x="1194" y="84"/>
                </a:lnTo>
                <a:lnTo>
                  <a:pt x="1196" y="42"/>
                </a:lnTo>
                <a:lnTo>
                  <a:pt x="1196" y="2"/>
                </a:lnTo>
                <a:close/>
              </a:path>
            </a:pathLst>
          </a:cu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6" name="Freeform 13"/>
          <p:cNvSpPr>
            <a:spLocks/>
          </p:cNvSpPr>
          <p:nvPr/>
        </p:nvSpPr>
        <p:spPr bwMode="auto">
          <a:xfrm>
            <a:off x="4572000" y="2908300"/>
            <a:ext cx="1622425" cy="1624013"/>
          </a:xfrm>
          <a:custGeom>
            <a:avLst/>
            <a:gdLst>
              <a:gd name="T0" fmla="*/ 2147483646 w 1198"/>
              <a:gd name="T1" fmla="*/ 2147483646 h 1200"/>
              <a:gd name="T2" fmla="*/ 2147483646 w 1198"/>
              <a:gd name="T3" fmla="*/ 2147483646 h 1200"/>
              <a:gd name="T4" fmla="*/ 2147483646 w 1198"/>
              <a:gd name="T5" fmla="*/ 2147483646 h 1200"/>
              <a:gd name="T6" fmla="*/ 2147483646 w 1198"/>
              <a:gd name="T7" fmla="*/ 2147483646 h 1200"/>
              <a:gd name="T8" fmla="*/ 2147483646 w 1198"/>
              <a:gd name="T9" fmla="*/ 2147483646 h 1200"/>
              <a:gd name="T10" fmla="*/ 2147483646 w 1198"/>
              <a:gd name="T11" fmla="*/ 2147483646 h 1200"/>
              <a:gd name="T12" fmla="*/ 2147483646 w 1198"/>
              <a:gd name="T13" fmla="*/ 2147483646 h 1200"/>
              <a:gd name="T14" fmla="*/ 2147483646 w 1198"/>
              <a:gd name="T15" fmla="*/ 2147483646 h 1200"/>
              <a:gd name="T16" fmla="*/ 2147483646 w 1198"/>
              <a:gd name="T17" fmla="*/ 2147483646 h 1200"/>
              <a:gd name="T18" fmla="*/ 2147483646 w 1198"/>
              <a:gd name="T19" fmla="*/ 2147483646 h 1200"/>
              <a:gd name="T20" fmla="*/ 2147483646 w 1198"/>
              <a:gd name="T21" fmla="*/ 2147483646 h 1200"/>
              <a:gd name="T22" fmla="*/ 2147483646 w 1198"/>
              <a:gd name="T23" fmla="*/ 2147483646 h 1200"/>
              <a:gd name="T24" fmla="*/ 2147483646 w 1198"/>
              <a:gd name="T25" fmla="*/ 2147483646 h 1200"/>
              <a:gd name="T26" fmla="*/ 2147483646 w 1198"/>
              <a:gd name="T27" fmla="*/ 2147483646 h 1200"/>
              <a:gd name="T28" fmla="*/ 2147483646 w 1198"/>
              <a:gd name="T29" fmla="*/ 2147483646 h 1200"/>
              <a:gd name="T30" fmla="*/ 2147483646 w 1198"/>
              <a:gd name="T31" fmla="*/ 2147483646 h 1200"/>
              <a:gd name="T32" fmla="*/ 2147483646 w 1198"/>
              <a:gd name="T33" fmla="*/ 2147483646 h 1200"/>
              <a:gd name="T34" fmla="*/ 2147483646 w 1198"/>
              <a:gd name="T35" fmla="*/ 2147483646 h 1200"/>
              <a:gd name="T36" fmla="*/ 2147483646 w 1198"/>
              <a:gd name="T37" fmla="*/ 2147483646 h 1200"/>
              <a:gd name="T38" fmla="*/ 2147483646 w 1198"/>
              <a:gd name="T39" fmla="*/ 2147483646 h 1200"/>
              <a:gd name="T40" fmla="*/ 2147483646 w 1198"/>
              <a:gd name="T41" fmla="*/ 2147483646 h 1200"/>
              <a:gd name="T42" fmla="*/ 2147483646 w 1198"/>
              <a:gd name="T43" fmla="*/ 2147483646 h 1200"/>
              <a:gd name="T44" fmla="*/ 2147483646 w 1198"/>
              <a:gd name="T45" fmla="*/ 2147483646 h 1200"/>
              <a:gd name="T46" fmla="*/ 2147483646 w 1198"/>
              <a:gd name="T47" fmla="*/ 2147483646 h 1200"/>
              <a:gd name="T48" fmla="*/ 2147483646 w 1198"/>
              <a:gd name="T49" fmla="*/ 2147483646 h 1200"/>
              <a:gd name="T50" fmla="*/ 2147483646 w 1198"/>
              <a:gd name="T51" fmla="*/ 2147483646 h 1200"/>
              <a:gd name="T52" fmla="*/ 2147483646 w 1198"/>
              <a:gd name="T53" fmla="*/ 2147483646 h 1200"/>
              <a:gd name="T54" fmla="*/ 2147483646 w 1198"/>
              <a:gd name="T55" fmla="*/ 2147483646 h 1200"/>
              <a:gd name="T56" fmla="*/ 2147483646 w 1198"/>
              <a:gd name="T57" fmla="*/ 2147483646 h 1200"/>
              <a:gd name="T58" fmla="*/ 2147483646 w 1198"/>
              <a:gd name="T59" fmla="*/ 2147483646 h 1200"/>
              <a:gd name="T60" fmla="*/ 2147483646 w 1198"/>
              <a:gd name="T61" fmla="*/ 2147483646 h 1200"/>
              <a:gd name="T62" fmla="*/ 2147483646 w 1198"/>
              <a:gd name="T63" fmla="*/ 2147483646 h 1200"/>
              <a:gd name="T64" fmla="*/ 2147483646 w 1198"/>
              <a:gd name="T65" fmla="*/ 2147483646 h 1200"/>
              <a:gd name="T66" fmla="*/ 2147483646 w 1198"/>
              <a:gd name="T67" fmla="*/ 2147483646 h 1200"/>
              <a:gd name="T68" fmla="*/ 0 w 1198"/>
              <a:gd name="T69" fmla="*/ 2147483646 h 1200"/>
              <a:gd name="T70" fmla="*/ 2147483646 w 1198"/>
              <a:gd name="T71" fmla="*/ 2147483646 h 1200"/>
              <a:gd name="T72" fmla="*/ 2147483646 w 1198"/>
              <a:gd name="T73" fmla="*/ 2147483646 h 1200"/>
              <a:gd name="T74" fmla="*/ 2147483646 w 1198"/>
              <a:gd name="T75" fmla="*/ 2147483646 h 1200"/>
              <a:gd name="T76" fmla="*/ 2147483646 w 1198"/>
              <a:gd name="T77" fmla="*/ 2147483646 h 1200"/>
              <a:gd name="T78" fmla="*/ 2147483646 w 1198"/>
              <a:gd name="T79" fmla="*/ 2147483646 h 1200"/>
              <a:gd name="T80" fmla="*/ 2147483646 w 1198"/>
              <a:gd name="T81" fmla="*/ 2147483646 h 1200"/>
              <a:gd name="T82" fmla="*/ 2147483646 w 1198"/>
              <a:gd name="T83" fmla="*/ 2147483646 h 1200"/>
              <a:gd name="T84" fmla="*/ 2147483646 w 1198"/>
              <a:gd name="T85" fmla="*/ 0 h 1200"/>
              <a:gd name="T86" fmla="*/ 2147483646 w 1198"/>
              <a:gd name="T87" fmla="*/ 0 h 1200"/>
              <a:gd name="T88" fmla="*/ 2147483646 w 1198"/>
              <a:gd name="T89" fmla="*/ 2147483646 h 1200"/>
              <a:gd name="T90" fmla="*/ 2147483646 w 1198"/>
              <a:gd name="T91" fmla="*/ 2147483646 h 1200"/>
              <a:gd name="T92" fmla="*/ 2147483646 w 1198"/>
              <a:gd name="T93" fmla="*/ 2147483646 h 1200"/>
              <a:gd name="T94" fmla="*/ 2147483646 w 1198"/>
              <a:gd name="T95" fmla="*/ 2147483646 h 1200"/>
              <a:gd name="T96" fmla="*/ 2147483646 w 1198"/>
              <a:gd name="T97" fmla="*/ 2147483646 h 1200"/>
              <a:gd name="T98" fmla="*/ 2147483646 w 1198"/>
              <a:gd name="T99" fmla="*/ 2147483646 h 1200"/>
              <a:gd name="T100" fmla="*/ 2147483646 w 1198"/>
              <a:gd name="T101" fmla="*/ 2147483646 h 1200"/>
              <a:gd name="T102" fmla="*/ 2147483646 w 1198"/>
              <a:gd name="T103" fmla="*/ 2147483646 h 1200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1198" h="1200">
                <a:moveTo>
                  <a:pt x="1198" y="160"/>
                </a:moveTo>
                <a:lnTo>
                  <a:pt x="1198" y="160"/>
                </a:lnTo>
                <a:lnTo>
                  <a:pt x="1198" y="162"/>
                </a:lnTo>
                <a:lnTo>
                  <a:pt x="1198" y="202"/>
                </a:lnTo>
                <a:lnTo>
                  <a:pt x="1196" y="244"/>
                </a:lnTo>
                <a:lnTo>
                  <a:pt x="1192" y="284"/>
                </a:lnTo>
                <a:lnTo>
                  <a:pt x="1188" y="324"/>
                </a:lnTo>
                <a:lnTo>
                  <a:pt x="1182" y="364"/>
                </a:lnTo>
                <a:lnTo>
                  <a:pt x="1174" y="404"/>
                </a:lnTo>
                <a:lnTo>
                  <a:pt x="1166" y="442"/>
                </a:lnTo>
                <a:lnTo>
                  <a:pt x="1156" y="482"/>
                </a:lnTo>
                <a:lnTo>
                  <a:pt x="1144" y="520"/>
                </a:lnTo>
                <a:lnTo>
                  <a:pt x="1132" y="556"/>
                </a:lnTo>
                <a:lnTo>
                  <a:pt x="1118" y="594"/>
                </a:lnTo>
                <a:lnTo>
                  <a:pt x="1104" y="630"/>
                </a:lnTo>
                <a:lnTo>
                  <a:pt x="1088" y="666"/>
                </a:lnTo>
                <a:lnTo>
                  <a:pt x="1070" y="700"/>
                </a:lnTo>
                <a:lnTo>
                  <a:pt x="1052" y="736"/>
                </a:lnTo>
                <a:lnTo>
                  <a:pt x="1034" y="768"/>
                </a:lnTo>
                <a:lnTo>
                  <a:pt x="1014" y="802"/>
                </a:lnTo>
                <a:lnTo>
                  <a:pt x="992" y="834"/>
                </a:lnTo>
                <a:lnTo>
                  <a:pt x="970" y="866"/>
                </a:lnTo>
                <a:lnTo>
                  <a:pt x="946" y="896"/>
                </a:lnTo>
                <a:lnTo>
                  <a:pt x="922" y="926"/>
                </a:lnTo>
                <a:lnTo>
                  <a:pt x="898" y="956"/>
                </a:lnTo>
                <a:lnTo>
                  <a:pt x="872" y="984"/>
                </a:lnTo>
                <a:lnTo>
                  <a:pt x="844" y="1012"/>
                </a:lnTo>
                <a:lnTo>
                  <a:pt x="818" y="1038"/>
                </a:lnTo>
                <a:lnTo>
                  <a:pt x="788" y="1064"/>
                </a:lnTo>
                <a:lnTo>
                  <a:pt x="758" y="1090"/>
                </a:lnTo>
                <a:lnTo>
                  <a:pt x="728" y="1114"/>
                </a:lnTo>
                <a:lnTo>
                  <a:pt x="698" y="1136"/>
                </a:lnTo>
                <a:lnTo>
                  <a:pt x="666" y="1158"/>
                </a:lnTo>
                <a:lnTo>
                  <a:pt x="634" y="1180"/>
                </a:lnTo>
                <a:lnTo>
                  <a:pt x="600" y="1200"/>
                </a:lnTo>
                <a:lnTo>
                  <a:pt x="600" y="1158"/>
                </a:lnTo>
                <a:lnTo>
                  <a:pt x="598" y="1118"/>
                </a:lnTo>
                <a:lnTo>
                  <a:pt x="594" y="1076"/>
                </a:lnTo>
                <a:lnTo>
                  <a:pt x="590" y="1036"/>
                </a:lnTo>
                <a:lnTo>
                  <a:pt x="582" y="996"/>
                </a:lnTo>
                <a:lnTo>
                  <a:pt x="576" y="956"/>
                </a:lnTo>
                <a:lnTo>
                  <a:pt x="566" y="918"/>
                </a:lnTo>
                <a:lnTo>
                  <a:pt x="556" y="880"/>
                </a:lnTo>
                <a:lnTo>
                  <a:pt x="546" y="842"/>
                </a:lnTo>
                <a:lnTo>
                  <a:pt x="532" y="804"/>
                </a:lnTo>
                <a:lnTo>
                  <a:pt x="520" y="766"/>
                </a:lnTo>
                <a:lnTo>
                  <a:pt x="504" y="730"/>
                </a:lnTo>
                <a:lnTo>
                  <a:pt x="488" y="694"/>
                </a:lnTo>
                <a:lnTo>
                  <a:pt x="472" y="660"/>
                </a:lnTo>
                <a:lnTo>
                  <a:pt x="454" y="626"/>
                </a:lnTo>
                <a:lnTo>
                  <a:pt x="434" y="592"/>
                </a:lnTo>
                <a:lnTo>
                  <a:pt x="414" y="558"/>
                </a:lnTo>
                <a:lnTo>
                  <a:pt x="392" y="526"/>
                </a:lnTo>
                <a:lnTo>
                  <a:pt x="370" y="494"/>
                </a:lnTo>
                <a:lnTo>
                  <a:pt x="346" y="464"/>
                </a:lnTo>
                <a:lnTo>
                  <a:pt x="322" y="434"/>
                </a:lnTo>
                <a:lnTo>
                  <a:pt x="298" y="404"/>
                </a:lnTo>
                <a:lnTo>
                  <a:pt x="272" y="376"/>
                </a:lnTo>
                <a:lnTo>
                  <a:pt x="244" y="348"/>
                </a:lnTo>
                <a:lnTo>
                  <a:pt x="216" y="322"/>
                </a:lnTo>
                <a:lnTo>
                  <a:pt x="188" y="296"/>
                </a:lnTo>
                <a:lnTo>
                  <a:pt x="158" y="272"/>
                </a:lnTo>
                <a:lnTo>
                  <a:pt x="128" y="248"/>
                </a:lnTo>
                <a:lnTo>
                  <a:pt x="96" y="224"/>
                </a:lnTo>
                <a:lnTo>
                  <a:pt x="64" y="202"/>
                </a:lnTo>
                <a:lnTo>
                  <a:pt x="32" y="182"/>
                </a:lnTo>
                <a:lnTo>
                  <a:pt x="0" y="162"/>
                </a:lnTo>
                <a:lnTo>
                  <a:pt x="32" y="142"/>
                </a:lnTo>
                <a:lnTo>
                  <a:pt x="66" y="124"/>
                </a:lnTo>
                <a:lnTo>
                  <a:pt x="102" y="108"/>
                </a:lnTo>
                <a:lnTo>
                  <a:pt x="136" y="92"/>
                </a:lnTo>
                <a:lnTo>
                  <a:pt x="172" y="78"/>
                </a:lnTo>
                <a:lnTo>
                  <a:pt x="210" y="66"/>
                </a:lnTo>
                <a:lnTo>
                  <a:pt x="246" y="54"/>
                </a:lnTo>
                <a:lnTo>
                  <a:pt x="284" y="42"/>
                </a:lnTo>
                <a:lnTo>
                  <a:pt x="322" y="32"/>
                </a:lnTo>
                <a:lnTo>
                  <a:pt x="360" y="24"/>
                </a:lnTo>
                <a:lnTo>
                  <a:pt x="400" y="16"/>
                </a:lnTo>
                <a:lnTo>
                  <a:pt x="438" y="10"/>
                </a:lnTo>
                <a:lnTo>
                  <a:pt x="478" y="6"/>
                </a:lnTo>
                <a:lnTo>
                  <a:pt x="518" y="2"/>
                </a:lnTo>
                <a:lnTo>
                  <a:pt x="560" y="0"/>
                </a:lnTo>
                <a:lnTo>
                  <a:pt x="600" y="0"/>
                </a:lnTo>
                <a:lnTo>
                  <a:pt x="642" y="0"/>
                </a:lnTo>
                <a:lnTo>
                  <a:pt x="682" y="2"/>
                </a:lnTo>
                <a:lnTo>
                  <a:pt x="722" y="6"/>
                </a:lnTo>
                <a:lnTo>
                  <a:pt x="760" y="10"/>
                </a:lnTo>
                <a:lnTo>
                  <a:pt x="800" y="16"/>
                </a:lnTo>
                <a:lnTo>
                  <a:pt x="838" y="24"/>
                </a:lnTo>
                <a:lnTo>
                  <a:pt x="878" y="32"/>
                </a:lnTo>
                <a:lnTo>
                  <a:pt x="916" y="42"/>
                </a:lnTo>
                <a:lnTo>
                  <a:pt x="952" y="52"/>
                </a:lnTo>
                <a:lnTo>
                  <a:pt x="990" y="64"/>
                </a:lnTo>
                <a:lnTo>
                  <a:pt x="1026" y="78"/>
                </a:lnTo>
                <a:lnTo>
                  <a:pt x="1062" y="92"/>
                </a:lnTo>
                <a:lnTo>
                  <a:pt x="1096" y="108"/>
                </a:lnTo>
                <a:lnTo>
                  <a:pt x="1132" y="124"/>
                </a:lnTo>
                <a:lnTo>
                  <a:pt x="1166" y="142"/>
                </a:lnTo>
                <a:lnTo>
                  <a:pt x="1198" y="160"/>
                </a:lnTo>
                <a:close/>
              </a:path>
            </a:pathLst>
          </a:custGeom>
          <a:solidFill>
            <a:srgbClr val="FF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7" name="Freeform 14"/>
          <p:cNvSpPr>
            <a:spLocks/>
          </p:cNvSpPr>
          <p:nvPr/>
        </p:nvSpPr>
        <p:spPr bwMode="auto">
          <a:xfrm>
            <a:off x="2944813" y="1501775"/>
            <a:ext cx="3249612" cy="1627188"/>
          </a:xfrm>
          <a:custGeom>
            <a:avLst/>
            <a:gdLst>
              <a:gd name="T0" fmla="*/ 2147483646 w 2400"/>
              <a:gd name="T1" fmla="*/ 0 h 1202"/>
              <a:gd name="T2" fmla="*/ 2147483646 w 2400"/>
              <a:gd name="T3" fmla="*/ 2147483646 h 1202"/>
              <a:gd name="T4" fmla="*/ 2147483646 w 2400"/>
              <a:gd name="T5" fmla="*/ 2147483646 h 1202"/>
              <a:gd name="T6" fmla="*/ 2147483646 w 2400"/>
              <a:gd name="T7" fmla="*/ 2147483646 h 1202"/>
              <a:gd name="T8" fmla="*/ 2147483646 w 2400"/>
              <a:gd name="T9" fmla="*/ 2147483646 h 1202"/>
              <a:gd name="T10" fmla="*/ 2147483646 w 2400"/>
              <a:gd name="T11" fmla="*/ 2147483646 h 1202"/>
              <a:gd name="T12" fmla="*/ 2147483646 w 2400"/>
              <a:gd name="T13" fmla="*/ 2147483646 h 1202"/>
              <a:gd name="T14" fmla="*/ 2147483646 w 2400"/>
              <a:gd name="T15" fmla="*/ 2147483646 h 1202"/>
              <a:gd name="T16" fmla="*/ 2147483646 w 2400"/>
              <a:gd name="T17" fmla="*/ 2147483646 h 1202"/>
              <a:gd name="T18" fmla="*/ 2147483646 w 2400"/>
              <a:gd name="T19" fmla="*/ 2147483646 h 1202"/>
              <a:gd name="T20" fmla="*/ 2147483646 w 2400"/>
              <a:gd name="T21" fmla="*/ 2147483646 h 1202"/>
              <a:gd name="T22" fmla="*/ 2147483646 w 2400"/>
              <a:gd name="T23" fmla="*/ 2147483646 h 1202"/>
              <a:gd name="T24" fmla="*/ 2147483646 w 2400"/>
              <a:gd name="T25" fmla="*/ 2147483646 h 1202"/>
              <a:gd name="T26" fmla="*/ 2147483646 w 2400"/>
              <a:gd name="T27" fmla="*/ 2147483646 h 1202"/>
              <a:gd name="T28" fmla="*/ 2147483646 w 2400"/>
              <a:gd name="T29" fmla="*/ 2147483646 h 1202"/>
              <a:gd name="T30" fmla="*/ 2147483646 w 2400"/>
              <a:gd name="T31" fmla="*/ 2147483646 h 1202"/>
              <a:gd name="T32" fmla="*/ 2147483646 w 2400"/>
              <a:gd name="T33" fmla="*/ 2147483646 h 1202"/>
              <a:gd name="T34" fmla="*/ 2147483646 w 2400"/>
              <a:gd name="T35" fmla="*/ 2147483646 h 1202"/>
              <a:gd name="T36" fmla="*/ 2147483646 w 2400"/>
              <a:gd name="T37" fmla="*/ 2147483646 h 1202"/>
              <a:gd name="T38" fmla="*/ 2147483646 w 2400"/>
              <a:gd name="T39" fmla="*/ 2147483646 h 1202"/>
              <a:gd name="T40" fmla="*/ 2147483646 w 2400"/>
              <a:gd name="T41" fmla="*/ 2147483646 h 1202"/>
              <a:gd name="T42" fmla="*/ 2147483646 w 2400"/>
              <a:gd name="T43" fmla="*/ 2147483646 h 1202"/>
              <a:gd name="T44" fmla="*/ 2147483646 w 2400"/>
              <a:gd name="T45" fmla="*/ 2147483646 h 1202"/>
              <a:gd name="T46" fmla="*/ 2147483646 w 2400"/>
              <a:gd name="T47" fmla="*/ 2147483646 h 1202"/>
              <a:gd name="T48" fmla="*/ 2147483646 w 2400"/>
              <a:gd name="T49" fmla="*/ 2147483646 h 1202"/>
              <a:gd name="T50" fmla="*/ 2147483646 w 2400"/>
              <a:gd name="T51" fmla="*/ 2147483646 h 1202"/>
              <a:gd name="T52" fmla="*/ 2147483646 w 2400"/>
              <a:gd name="T53" fmla="*/ 2147483646 h 1202"/>
              <a:gd name="T54" fmla="*/ 2147483646 w 2400"/>
              <a:gd name="T55" fmla="*/ 2147483646 h 1202"/>
              <a:gd name="T56" fmla="*/ 2147483646 w 2400"/>
              <a:gd name="T57" fmla="*/ 2147483646 h 1202"/>
              <a:gd name="T58" fmla="*/ 2147483646 w 2400"/>
              <a:gd name="T59" fmla="*/ 2147483646 h 1202"/>
              <a:gd name="T60" fmla="*/ 2147483646 w 2400"/>
              <a:gd name="T61" fmla="*/ 2147483646 h 1202"/>
              <a:gd name="T62" fmla="*/ 2147483646 w 2400"/>
              <a:gd name="T63" fmla="*/ 2147483646 h 1202"/>
              <a:gd name="T64" fmla="*/ 2147483646 w 2400"/>
              <a:gd name="T65" fmla="*/ 2147483646 h 1202"/>
              <a:gd name="T66" fmla="*/ 0 w 2400"/>
              <a:gd name="T67" fmla="*/ 2147483646 h 1202"/>
              <a:gd name="T68" fmla="*/ 0 w 2400"/>
              <a:gd name="T69" fmla="*/ 2147483646 h 1202"/>
              <a:gd name="T70" fmla="*/ 2147483646 w 2400"/>
              <a:gd name="T71" fmla="*/ 2147483646 h 1202"/>
              <a:gd name="T72" fmla="*/ 2147483646 w 2400"/>
              <a:gd name="T73" fmla="*/ 2147483646 h 1202"/>
              <a:gd name="T74" fmla="*/ 2147483646 w 2400"/>
              <a:gd name="T75" fmla="*/ 2147483646 h 1202"/>
              <a:gd name="T76" fmla="*/ 2147483646 w 2400"/>
              <a:gd name="T77" fmla="*/ 2147483646 h 1202"/>
              <a:gd name="T78" fmla="*/ 2147483646 w 2400"/>
              <a:gd name="T79" fmla="*/ 2147483646 h 1202"/>
              <a:gd name="T80" fmla="*/ 2147483646 w 2400"/>
              <a:gd name="T81" fmla="*/ 2147483646 h 1202"/>
              <a:gd name="T82" fmla="*/ 2147483646 w 2400"/>
              <a:gd name="T83" fmla="*/ 2147483646 h 1202"/>
              <a:gd name="T84" fmla="*/ 2147483646 w 2400"/>
              <a:gd name="T85" fmla="*/ 2147483646 h 1202"/>
              <a:gd name="T86" fmla="*/ 2147483646 w 2400"/>
              <a:gd name="T87" fmla="*/ 2147483646 h 1202"/>
              <a:gd name="T88" fmla="*/ 2147483646 w 2400"/>
              <a:gd name="T89" fmla="*/ 2147483646 h 1202"/>
              <a:gd name="T90" fmla="*/ 2147483646 w 2400"/>
              <a:gd name="T91" fmla="*/ 0 h 1202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2400" h="1202">
                <a:moveTo>
                  <a:pt x="1200" y="0"/>
                </a:moveTo>
                <a:lnTo>
                  <a:pt x="1200" y="0"/>
                </a:lnTo>
                <a:lnTo>
                  <a:pt x="1262" y="0"/>
                </a:lnTo>
                <a:lnTo>
                  <a:pt x="1324" y="6"/>
                </a:lnTo>
                <a:lnTo>
                  <a:pt x="1384" y="12"/>
                </a:lnTo>
                <a:lnTo>
                  <a:pt x="1442" y="24"/>
                </a:lnTo>
                <a:lnTo>
                  <a:pt x="1500" y="36"/>
                </a:lnTo>
                <a:lnTo>
                  <a:pt x="1558" y="54"/>
                </a:lnTo>
                <a:lnTo>
                  <a:pt x="1614" y="72"/>
                </a:lnTo>
                <a:lnTo>
                  <a:pt x="1668" y="94"/>
                </a:lnTo>
                <a:lnTo>
                  <a:pt x="1720" y="118"/>
                </a:lnTo>
                <a:lnTo>
                  <a:pt x="1772" y="144"/>
                </a:lnTo>
                <a:lnTo>
                  <a:pt x="1822" y="172"/>
                </a:lnTo>
                <a:lnTo>
                  <a:pt x="1872" y="204"/>
                </a:lnTo>
                <a:lnTo>
                  <a:pt x="1918" y="238"/>
                </a:lnTo>
                <a:lnTo>
                  <a:pt x="1964" y="272"/>
                </a:lnTo>
                <a:lnTo>
                  <a:pt x="2008" y="310"/>
                </a:lnTo>
                <a:lnTo>
                  <a:pt x="2048" y="350"/>
                </a:lnTo>
                <a:lnTo>
                  <a:pt x="2088" y="392"/>
                </a:lnTo>
                <a:lnTo>
                  <a:pt x="2126" y="436"/>
                </a:lnTo>
                <a:lnTo>
                  <a:pt x="2162" y="480"/>
                </a:lnTo>
                <a:lnTo>
                  <a:pt x="2196" y="528"/>
                </a:lnTo>
                <a:lnTo>
                  <a:pt x="2226" y="576"/>
                </a:lnTo>
                <a:lnTo>
                  <a:pt x="2256" y="626"/>
                </a:lnTo>
                <a:lnTo>
                  <a:pt x="2282" y="678"/>
                </a:lnTo>
                <a:lnTo>
                  <a:pt x="2306" y="730"/>
                </a:lnTo>
                <a:lnTo>
                  <a:pt x="2328" y="786"/>
                </a:lnTo>
                <a:lnTo>
                  <a:pt x="2346" y="842"/>
                </a:lnTo>
                <a:lnTo>
                  <a:pt x="2362" y="898"/>
                </a:lnTo>
                <a:lnTo>
                  <a:pt x="2376" y="956"/>
                </a:lnTo>
                <a:lnTo>
                  <a:pt x="2386" y="1016"/>
                </a:lnTo>
                <a:lnTo>
                  <a:pt x="2394" y="1074"/>
                </a:lnTo>
                <a:lnTo>
                  <a:pt x="2400" y="1136"/>
                </a:lnTo>
                <a:lnTo>
                  <a:pt x="2400" y="1198"/>
                </a:lnTo>
                <a:lnTo>
                  <a:pt x="2368" y="1180"/>
                </a:lnTo>
                <a:lnTo>
                  <a:pt x="2334" y="1162"/>
                </a:lnTo>
                <a:lnTo>
                  <a:pt x="2298" y="1146"/>
                </a:lnTo>
                <a:lnTo>
                  <a:pt x="2264" y="1130"/>
                </a:lnTo>
                <a:lnTo>
                  <a:pt x="2228" y="1116"/>
                </a:lnTo>
                <a:lnTo>
                  <a:pt x="2192" y="1102"/>
                </a:lnTo>
                <a:lnTo>
                  <a:pt x="2154" y="1090"/>
                </a:lnTo>
                <a:lnTo>
                  <a:pt x="2118" y="1080"/>
                </a:lnTo>
                <a:lnTo>
                  <a:pt x="2080" y="1070"/>
                </a:lnTo>
                <a:lnTo>
                  <a:pt x="2040" y="1062"/>
                </a:lnTo>
                <a:lnTo>
                  <a:pt x="2002" y="1054"/>
                </a:lnTo>
                <a:lnTo>
                  <a:pt x="1962" y="1048"/>
                </a:lnTo>
                <a:lnTo>
                  <a:pt x="1924" y="1044"/>
                </a:lnTo>
                <a:lnTo>
                  <a:pt x="1884" y="1040"/>
                </a:lnTo>
                <a:lnTo>
                  <a:pt x="1844" y="1038"/>
                </a:lnTo>
                <a:lnTo>
                  <a:pt x="1802" y="1038"/>
                </a:lnTo>
                <a:lnTo>
                  <a:pt x="1762" y="1038"/>
                </a:lnTo>
                <a:lnTo>
                  <a:pt x="1720" y="1040"/>
                </a:lnTo>
                <a:lnTo>
                  <a:pt x="1680" y="1044"/>
                </a:lnTo>
                <a:lnTo>
                  <a:pt x="1640" y="1048"/>
                </a:lnTo>
                <a:lnTo>
                  <a:pt x="1602" y="1054"/>
                </a:lnTo>
                <a:lnTo>
                  <a:pt x="1562" y="1062"/>
                </a:lnTo>
                <a:lnTo>
                  <a:pt x="1524" y="1070"/>
                </a:lnTo>
                <a:lnTo>
                  <a:pt x="1486" y="1080"/>
                </a:lnTo>
                <a:lnTo>
                  <a:pt x="1448" y="1092"/>
                </a:lnTo>
                <a:lnTo>
                  <a:pt x="1412" y="1104"/>
                </a:lnTo>
                <a:lnTo>
                  <a:pt x="1374" y="1116"/>
                </a:lnTo>
                <a:lnTo>
                  <a:pt x="1338" y="1130"/>
                </a:lnTo>
                <a:lnTo>
                  <a:pt x="1304" y="1146"/>
                </a:lnTo>
                <a:lnTo>
                  <a:pt x="1268" y="1162"/>
                </a:lnTo>
                <a:lnTo>
                  <a:pt x="1234" y="1180"/>
                </a:lnTo>
                <a:lnTo>
                  <a:pt x="1202" y="1200"/>
                </a:lnTo>
                <a:lnTo>
                  <a:pt x="1168" y="1180"/>
                </a:lnTo>
                <a:lnTo>
                  <a:pt x="1134" y="1164"/>
                </a:lnTo>
                <a:lnTo>
                  <a:pt x="1100" y="1146"/>
                </a:lnTo>
                <a:lnTo>
                  <a:pt x="1064" y="1132"/>
                </a:lnTo>
                <a:lnTo>
                  <a:pt x="1028" y="1118"/>
                </a:lnTo>
                <a:lnTo>
                  <a:pt x="992" y="1104"/>
                </a:lnTo>
                <a:lnTo>
                  <a:pt x="954" y="1092"/>
                </a:lnTo>
                <a:lnTo>
                  <a:pt x="918" y="1082"/>
                </a:lnTo>
                <a:lnTo>
                  <a:pt x="880" y="1072"/>
                </a:lnTo>
                <a:lnTo>
                  <a:pt x="842" y="1064"/>
                </a:lnTo>
                <a:lnTo>
                  <a:pt x="802" y="1056"/>
                </a:lnTo>
                <a:lnTo>
                  <a:pt x="764" y="1050"/>
                </a:lnTo>
                <a:lnTo>
                  <a:pt x="724" y="1046"/>
                </a:lnTo>
                <a:lnTo>
                  <a:pt x="684" y="1042"/>
                </a:lnTo>
                <a:lnTo>
                  <a:pt x="644" y="1040"/>
                </a:lnTo>
                <a:lnTo>
                  <a:pt x="602" y="1040"/>
                </a:lnTo>
                <a:lnTo>
                  <a:pt x="562" y="1040"/>
                </a:lnTo>
                <a:lnTo>
                  <a:pt x="520" y="1042"/>
                </a:lnTo>
                <a:lnTo>
                  <a:pt x="480" y="1046"/>
                </a:lnTo>
                <a:lnTo>
                  <a:pt x="440" y="1050"/>
                </a:lnTo>
                <a:lnTo>
                  <a:pt x="402" y="1056"/>
                </a:lnTo>
                <a:lnTo>
                  <a:pt x="362" y="1064"/>
                </a:lnTo>
                <a:lnTo>
                  <a:pt x="324" y="1072"/>
                </a:lnTo>
                <a:lnTo>
                  <a:pt x="286" y="1082"/>
                </a:lnTo>
                <a:lnTo>
                  <a:pt x="248" y="1092"/>
                </a:lnTo>
                <a:lnTo>
                  <a:pt x="212" y="1104"/>
                </a:lnTo>
                <a:lnTo>
                  <a:pt x="174" y="1118"/>
                </a:lnTo>
                <a:lnTo>
                  <a:pt x="138" y="1132"/>
                </a:lnTo>
                <a:lnTo>
                  <a:pt x="104" y="1148"/>
                </a:lnTo>
                <a:lnTo>
                  <a:pt x="68" y="1164"/>
                </a:lnTo>
                <a:lnTo>
                  <a:pt x="34" y="1182"/>
                </a:lnTo>
                <a:lnTo>
                  <a:pt x="0" y="1202"/>
                </a:lnTo>
                <a:lnTo>
                  <a:pt x="0" y="1200"/>
                </a:lnTo>
                <a:lnTo>
                  <a:pt x="2" y="1138"/>
                </a:lnTo>
                <a:lnTo>
                  <a:pt x="6" y="1076"/>
                </a:lnTo>
                <a:lnTo>
                  <a:pt x="14" y="1016"/>
                </a:lnTo>
                <a:lnTo>
                  <a:pt x="26" y="958"/>
                </a:lnTo>
                <a:lnTo>
                  <a:pt x="38" y="900"/>
                </a:lnTo>
                <a:lnTo>
                  <a:pt x="54" y="842"/>
                </a:lnTo>
                <a:lnTo>
                  <a:pt x="74" y="786"/>
                </a:lnTo>
                <a:lnTo>
                  <a:pt x="96" y="732"/>
                </a:lnTo>
                <a:lnTo>
                  <a:pt x="120" y="678"/>
                </a:lnTo>
                <a:lnTo>
                  <a:pt x="146" y="628"/>
                </a:lnTo>
                <a:lnTo>
                  <a:pt x="174" y="576"/>
                </a:lnTo>
                <a:lnTo>
                  <a:pt x="206" y="528"/>
                </a:lnTo>
                <a:lnTo>
                  <a:pt x="240" y="482"/>
                </a:lnTo>
                <a:lnTo>
                  <a:pt x="274" y="436"/>
                </a:lnTo>
                <a:lnTo>
                  <a:pt x="312" y="392"/>
                </a:lnTo>
                <a:lnTo>
                  <a:pt x="352" y="350"/>
                </a:lnTo>
                <a:lnTo>
                  <a:pt x="394" y="310"/>
                </a:lnTo>
                <a:lnTo>
                  <a:pt x="438" y="274"/>
                </a:lnTo>
                <a:lnTo>
                  <a:pt x="482" y="238"/>
                </a:lnTo>
                <a:lnTo>
                  <a:pt x="530" y="204"/>
                </a:lnTo>
                <a:lnTo>
                  <a:pt x="578" y="172"/>
                </a:lnTo>
                <a:lnTo>
                  <a:pt x="628" y="144"/>
                </a:lnTo>
                <a:lnTo>
                  <a:pt x="680" y="118"/>
                </a:lnTo>
                <a:lnTo>
                  <a:pt x="734" y="94"/>
                </a:lnTo>
                <a:lnTo>
                  <a:pt x="788" y="72"/>
                </a:lnTo>
                <a:lnTo>
                  <a:pt x="844" y="54"/>
                </a:lnTo>
                <a:lnTo>
                  <a:pt x="900" y="36"/>
                </a:lnTo>
                <a:lnTo>
                  <a:pt x="958" y="24"/>
                </a:lnTo>
                <a:lnTo>
                  <a:pt x="1018" y="12"/>
                </a:lnTo>
                <a:lnTo>
                  <a:pt x="1078" y="6"/>
                </a:lnTo>
                <a:lnTo>
                  <a:pt x="1138" y="0"/>
                </a:lnTo>
                <a:lnTo>
                  <a:pt x="1200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8" name="Freeform 15"/>
          <p:cNvSpPr>
            <a:spLocks/>
          </p:cNvSpPr>
          <p:nvPr/>
        </p:nvSpPr>
        <p:spPr bwMode="auto">
          <a:xfrm>
            <a:off x="3759200" y="4532313"/>
            <a:ext cx="1625600" cy="1408112"/>
          </a:xfrm>
          <a:custGeom>
            <a:avLst/>
            <a:gdLst>
              <a:gd name="T0" fmla="*/ 2147483646 w 1200"/>
              <a:gd name="T1" fmla="*/ 2147483646 h 1040"/>
              <a:gd name="T2" fmla="*/ 2147483646 w 1200"/>
              <a:gd name="T3" fmla="*/ 2147483646 h 1040"/>
              <a:gd name="T4" fmla="*/ 2147483646 w 1200"/>
              <a:gd name="T5" fmla="*/ 2147483646 h 1040"/>
              <a:gd name="T6" fmla="*/ 2147483646 w 1200"/>
              <a:gd name="T7" fmla="*/ 2147483646 h 1040"/>
              <a:gd name="T8" fmla="*/ 2147483646 w 1200"/>
              <a:gd name="T9" fmla="*/ 2147483646 h 1040"/>
              <a:gd name="T10" fmla="*/ 2147483646 w 1200"/>
              <a:gd name="T11" fmla="*/ 2147483646 h 1040"/>
              <a:gd name="T12" fmla="*/ 2147483646 w 1200"/>
              <a:gd name="T13" fmla="*/ 2147483646 h 1040"/>
              <a:gd name="T14" fmla="*/ 2147483646 w 1200"/>
              <a:gd name="T15" fmla="*/ 2147483646 h 1040"/>
              <a:gd name="T16" fmla="*/ 2147483646 w 1200"/>
              <a:gd name="T17" fmla="*/ 0 h 1040"/>
              <a:gd name="T18" fmla="*/ 2147483646 w 1200"/>
              <a:gd name="T19" fmla="*/ 2147483646 h 1040"/>
              <a:gd name="T20" fmla="*/ 2147483646 w 1200"/>
              <a:gd name="T21" fmla="*/ 2147483646 h 1040"/>
              <a:gd name="T22" fmla="*/ 2147483646 w 1200"/>
              <a:gd name="T23" fmla="*/ 2147483646 h 1040"/>
              <a:gd name="T24" fmla="*/ 2147483646 w 1200"/>
              <a:gd name="T25" fmla="*/ 2147483646 h 1040"/>
              <a:gd name="T26" fmla="*/ 2147483646 w 1200"/>
              <a:gd name="T27" fmla="*/ 2147483646 h 1040"/>
              <a:gd name="T28" fmla="*/ 2147483646 w 1200"/>
              <a:gd name="T29" fmla="*/ 2147483646 h 1040"/>
              <a:gd name="T30" fmla="*/ 2147483646 w 1200"/>
              <a:gd name="T31" fmla="*/ 2147483646 h 1040"/>
              <a:gd name="T32" fmla="*/ 2147483646 w 1200"/>
              <a:gd name="T33" fmla="*/ 2147483646 h 1040"/>
              <a:gd name="T34" fmla="*/ 2147483646 w 1200"/>
              <a:gd name="T35" fmla="*/ 2147483646 h 1040"/>
              <a:gd name="T36" fmla="*/ 2147483646 w 1200"/>
              <a:gd name="T37" fmla="*/ 2147483646 h 1040"/>
              <a:gd name="T38" fmla="*/ 2147483646 w 1200"/>
              <a:gd name="T39" fmla="*/ 2147483646 h 1040"/>
              <a:gd name="T40" fmla="*/ 2147483646 w 1200"/>
              <a:gd name="T41" fmla="*/ 2147483646 h 1040"/>
              <a:gd name="T42" fmla="*/ 2147483646 w 1200"/>
              <a:gd name="T43" fmla="*/ 2147483646 h 1040"/>
              <a:gd name="T44" fmla="*/ 2147483646 w 1200"/>
              <a:gd name="T45" fmla="*/ 2147483646 h 1040"/>
              <a:gd name="T46" fmla="*/ 2147483646 w 1200"/>
              <a:gd name="T47" fmla="*/ 2147483646 h 1040"/>
              <a:gd name="T48" fmla="*/ 2147483646 w 1200"/>
              <a:gd name="T49" fmla="*/ 2147483646 h 1040"/>
              <a:gd name="T50" fmla="*/ 2147483646 w 1200"/>
              <a:gd name="T51" fmla="*/ 2147483646 h 1040"/>
              <a:gd name="T52" fmla="*/ 2147483646 w 1200"/>
              <a:gd name="T53" fmla="*/ 2147483646 h 1040"/>
              <a:gd name="T54" fmla="*/ 2147483646 w 1200"/>
              <a:gd name="T55" fmla="*/ 2147483646 h 1040"/>
              <a:gd name="T56" fmla="*/ 2147483646 w 1200"/>
              <a:gd name="T57" fmla="*/ 2147483646 h 1040"/>
              <a:gd name="T58" fmla="*/ 2147483646 w 1200"/>
              <a:gd name="T59" fmla="*/ 2147483646 h 1040"/>
              <a:gd name="T60" fmla="*/ 2147483646 w 1200"/>
              <a:gd name="T61" fmla="*/ 2147483646 h 1040"/>
              <a:gd name="T62" fmla="*/ 2147483646 w 1200"/>
              <a:gd name="T63" fmla="*/ 2147483646 h 1040"/>
              <a:gd name="T64" fmla="*/ 2147483646 w 1200"/>
              <a:gd name="T65" fmla="*/ 2147483646 h 1040"/>
              <a:gd name="T66" fmla="*/ 2147483646 w 1200"/>
              <a:gd name="T67" fmla="*/ 2147483646 h 1040"/>
              <a:gd name="T68" fmla="*/ 2147483646 w 1200"/>
              <a:gd name="T69" fmla="*/ 2147483646 h 1040"/>
              <a:gd name="T70" fmla="*/ 2147483646 w 1200"/>
              <a:gd name="T71" fmla="*/ 2147483646 h 1040"/>
              <a:gd name="T72" fmla="*/ 2147483646 w 1200"/>
              <a:gd name="T73" fmla="*/ 2147483646 h 1040"/>
              <a:gd name="T74" fmla="*/ 2147483646 w 1200"/>
              <a:gd name="T75" fmla="*/ 2147483646 h 1040"/>
              <a:gd name="T76" fmla="*/ 2147483646 w 1200"/>
              <a:gd name="T77" fmla="*/ 2147483646 h 1040"/>
              <a:gd name="T78" fmla="*/ 2147483646 w 1200"/>
              <a:gd name="T79" fmla="*/ 2147483646 h 1040"/>
              <a:gd name="T80" fmla="*/ 2147483646 w 1200"/>
              <a:gd name="T81" fmla="*/ 2147483646 h 1040"/>
              <a:gd name="T82" fmla="*/ 2147483646 w 1200"/>
              <a:gd name="T83" fmla="*/ 2147483646 h 1040"/>
              <a:gd name="T84" fmla="*/ 0 w 1200"/>
              <a:gd name="T85" fmla="*/ 2147483646 h 1040"/>
              <a:gd name="T86" fmla="*/ 2147483646 w 1200"/>
              <a:gd name="T87" fmla="*/ 2147483646 h 1040"/>
              <a:gd name="T88" fmla="*/ 2147483646 w 1200"/>
              <a:gd name="T89" fmla="*/ 2147483646 h 1040"/>
              <a:gd name="T90" fmla="*/ 2147483646 w 1200"/>
              <a:gd name="T91" fmla="*/ 2147483646 h 1040"/>
              <a:gd name="T92" fmla="*/ 2147483646 w 1200"/>
              <a:gd name="T93" fmla="*/ 2147483646 h 1040"/>
              <a:gd name="T94" fmla="*/ 2147483646 w 1200"/>
              <a:gd name="T95" fmla="*/ 2147483646 h 1040"/>
              <a:gd name="T96" fmla="*/ 2147483646 w 1200"/>
              <a:gd name="T97" fmla="*/ 2147483646 h 1040"/>
              <a:gd name="T98" fmla="*/ 2147483646 w 1200"/>
              <a:gd name="T99" fmla="*/ 2147483646 h 1040"/>
              <a:gd name="T100" fmla="*/ 2147483646 w 1200"/>
              <a:gd name="T101" fmla="*/ 2147483646 h 1040"/>
              <a:gd name="T102" fmla="*/ 2147483646 w 1200"/>
              <a:gd name="T103" fmla="*/ 2147483646 h 1040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1200" h="1040">
                <a:moveTo>
                  <a:pt x="598" y="162"/>
                </a:moveTo>
                <a:lnTo>
                  <a:pt x="598" y="162"/>
                </a:lnTo>
                <a:lnTo>
                  <a:pt x="640" y="160"/>
                </a:lnTo>
                <a:lnTo>
                  <a:pt x="680" y="158"/>
                </a:lnTo>
                <a:lnTo>
                  <a:pt x="720" y="156"/>
                </a:lnTo>
                <a:lnTo>
                  <a:pt x="760" y="150"/>
                </a:lnTo>
                <a:lnTo>
                  <a:pt x="800" y="144"/>
                </a:lnTo>
                <a:lnTo>
                  <a:pt x="838" y="138"/>
                </a:lnTo>
                <a:lnTo>
                  <a:pt x="878" y="128"/>
                </a:lnTo>
                <a:lnTo>
                  <a:pt x="916" y="118"/>
                </a:lnTo>
                <a:lnTo>
                  <a:pt x="954" y="108"/>
                </a:lnTo>
                <a:lnTo>
                  <a:pt x="990" y="96"/>
                </a:lnTo>
                <a:lnTo>
                  <a:pt x="1026" y="82"/>
                </a:lnTo>
                <a:lnTo>
                  <a:pt x="1062" y="68"/>
                </a:lnTo>
                <a:lnTo>
                  <a:pt x="1098" y="52"/>
                </a:lnTo>
                <a:lnTo>
                  <a:pt x="1132" y="36"/>
                </a:lnTo>
                <a:lnTo>
                  <a:pt x="1166" y="18"/>
                </a:lnTo>
                <a:lnTo>
                  <a:pt x="1200" y="0"/>
                </a:lnTo>
                <a:lnTo>
                  <a:pt x="1200" y="2"/>
                </a:lnTo>
                <a:lnTo>
                  <a:pt x="1200" y="42"/>
                </a:lnTo>
                <a:lnTo>
                  <a:pt x="1198" y="84"/>
                </a:lnTo>
                <a:lnTo>
                  <a:pt x="1194" y="124"/>
                </a:lnTo>
                <a:lnTo>
                  <a:pt x="1190" y="164"/>
                </a:lnTo>
                <a:lnTo>
                  <a:pt x="1184" y="204"/>
                </a:lnTo>
                <a:lnTo>
                  <a:pt x="1176" y="244"/>
                </a:lnTo>
                <a:lnTo>
                  <a:pt x="1168" y="284"/>
                </a:lnTo>
                <a:lnTo>
                  <a:pt x="1158" y="322"/>
                </a:lnTo>
                <a:lnTo>
                  <a:pt x="1146" y="360"/>
                </a:lnTo>
                <a:lnTo>
                  <a:pt x="1134" y="398"/>
                </a:lnTo>
                <a:lnTo>
                  <a:pt x="1120" y="434"/>
                </a:lnTo>
                <a:lnTo>
                  <a:pt x="1106" y="470"/>
                </a:lnTo>
                <a:lnTo>
                  <a:pt x="1090" y="506"/>
                </a:lnTo>
                <a:lnTo>
                  <a:pt x="1072" y="540"/>
                </a:lnTo>
                <a:lnTo>
                  <a:pt x="1054" y="576"/>
                </a:lnTo>
                <a:lnTo>
                  <a:pt x="1036" y="610"/>
                </a:lnTo>
                <a:lnTo>
                  <a:pt x="1016" y="642"/>
                </a:lnTo>
                <a:lnTo>
                  <a:pt x="994" y="674"/>
                </a:lnTo>
                <a:lnTo>
                  <a:pt x="972" y="706"/>
                </a:lnTo>
                <a:lnTo>
                  <a:pt x="948" y="738"/>
                </a:lnTo>
                <a:lnTo>
                  <a:pt x="924" y="768"/>
                </a:lnTo>
                <a:lnTo>
                  <a:pt x="900" y="796"/>
                </a:lnTo>
                <a:lnTo>
                  <a:pt x="874" y="824"/>
                </a:lnTo>
                <a:lnTo>
                  <a:pt x="846" y="852"/>
                </a:lnTo>
                <a:lnTo>
                  <a:pt x="818" y="880"/>
                </a:lnTo>
                <a:lnTo>
                  <a:pt x="790" y="906"/>
                </a:lnTo>
                <a:lnTo>
                  <a:pt x="760" y="930"/>
                </a:lnTo>
                <a:lnTo>
                  <a:pt x="730" y="954"/>
                </a:lnTo>
                <a:lnTo>
                  <a:pt x="700" y="978"/>
                </a:lnTo>
                <a:lnTo>
                  <a:pt x="668" y="1000"/>
                </a:lnTo>
                <a:lnTo>
                  <a:pt x="634" y="1020"/>
                </a:lnTo>
                <a:lnTo>
                  <a:pt x="602" y="1040"/>
                </a:lnTo>
                <a:lnTo>
                  <a:pt x="568" y="1020"/>
                </a:lnTo>
                <a:lnTo>
                  <a:pt x="536" y="1000"/>
                </a:lnTo>
                <a:lnTo>
                  <a:pt x="504" y="978"/>
                </a:lnTo>
                <a:lnTo>
                  <a:pt x="472" y="954"/>
                </a:lnTo>
                <a:lnTo>
                  <a:pt x="442" y="930"/>
                </a:lnTo>
                <a:lnTo>
                  <a:pt x="412" y="906"/>
                </a:lnTo>
                <a:lnTo>
                  <a:pt x="384" y="880"/>
                </a:lnTo>
                <a:lnTo>
                  <a:pt x="356" y="852"/>
                </a:lnTo>
                <a:lnTo>
                  <a:pt x="330" y="826"/>
                </a:lnTo>
                <a:lnTo>
                  <a:pt x="304" y="796"/>
                </a:lnTo>
                <a:lnTo>
                  <a:pt x="278" y="768"/>
                </a:lnTo>
                <a:lnTo>
                  <a:pt x="254" y="738"/>
                </a:lnTo>
                <a:lnTo>
                  <a:pt x="230" y="706"/>
                </a:lnTo>
                <a:lnTo>
                  <a:pt x="208" y="676"/>
                </a:lnTo>
                <a:lnTo>
                  <a:pt x="186" y="642"/>
                </a:lnTo>
                <a:lnTo>
                  <a:pt x="166" y="610"/>
                </a:lnTo>
                <a:lnTo>
                  <a:pt x="148" y="576"/>
                </a:lnTo>
                <a:lnTo>
                  <a:pt x="130" y="542"/>
                </a:lnTo>
                <a:lnTo>
                  <a:pt x="112" y="506"/>
                </a:lnTo>
                <a:lnTo>
                  <a:pt x="96" y="470"/>
                </a:lnTo>
                <a:lnTo>
                  <a:pt x="82" y="434"/>
                </a:lnTo>
                <a:lnTo>
                  <a:pt x="68" y="398"/>
                </a:lnTo>
                <a:lnTo>
                  <a:pt x="56" y="360"/>
                </a:lnTo>
                <a:lnTo>
                  <a:pt x="44" y="322"/>
                </a:lnTo>
                <a:lnTo>
                  <a:pt x="34" y="284"/>
                </a:lnTo>
                <a:lnTo>
                  <a:pt x="26" y="244"/>
                </a:lnTo>
                <a:lnTo>
                  <a:pt x="18" y="204"/>
                </a:lnTo>
                <a:lnTo>
                  <a:pt x="12" y="166"/>
                </a:lnTo>
                <a:lnTo>
                  <a:pt x="6" y="124"/>
                </a:lnTo>
                <a:lnTo>
                  <a:pt x="4" y="84"/>
                </a:lnTo>
                <a:lnTo>
                  <a:pt x="2" y="42"/>
                </a:lnTo>
                <a:lnTo>
                  <a:pt x="0" y="2"/>
                </a:lnTo>
                <a:lnTo>
                  <a:pt x="34" y="20"/>
                </a:lnTo>
                <a:lnTo>
                  <a:pt x="68" y="38"/>
                </a:lnTo>
                <a:lnTo>
                  <a:pt x="102" y="54"/>
                </a:lnTo>
                <a:lnTo>
                  <a:pt x="138" y="70"/>
                </a:lnTo>
                <a:lnTo>
                  <a:pt x="174" y="84"/>
                </a:lnTo>
                <a:lnTo>
                  <a:pt x="210" y="96"/>
                </a:lnTo>
                <a:lnTo>
                  <a:pt x="246" y="108"/>
                </a:lnTo>
                <a:lnTo>
                  <a:pt x="284" y="120"/>
                </a:lnTo>
                <a:lnTo>
                  <a:pt x="322" y="128"/>
                </a:lnTo>
                <a:lnTo>
                  <a:pt x="360" y="138"/>
                </a:lnTo>
                <a:lnTo>
                  <a:pt x="398" y="144"/>
                </a:lnTo>
                <a:lnTo>
                  <a:pt x="438" y="150"/>
                </a:lnTo>
                <a:lnTo>
                  <a:pt x="478" y="156"/>
                </a:lnTo>
                <a:lnTo>
                  <a:pt x="518" y="158"/>
                </a:lnTo>
                <a:lnTo>
                  <a:pt x="558" y="160"/>
                </a:lnTo>
                <a:lnTo>
                  <a:pt x="598" y="162"/>
                </a:lnTo>
                <a:close/>
              </a:path>
            </a:pathLst>
          </a:cu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9" name="Freeform 16"/>
          <p:cNvSpPr>
            <a:spLocks/>
          </p:cNvSpPr>
          <p:nvPr/>
        </p:nvSpPr>
        <p:spPr bwMode="auto">
          <a:xfrm>
            <a:off x="2944813" y="2909888"/>
            <a:ext cx="1627187" cy="1625600"/>
          </a:xfrm>
          <a:custGeom>
            <a:avLst/>
            <a:gdLst>
              <a:gd name="T0" fmla="*/ 2147483646 w 1202"/>
              <a:gd name="T1" fmla="*/ 2147483646 h 1200"/>
              <a:gd name="T2" fmla="*/ 2147483646 w 1202"/>
              <a:gd name="T3" fmla="*/ 2147483646 h 1200"/>
              <a:gd name="T4" fmla="*/ 2147483646 w 1202"/>
              <a:gd name="T5" fmla="*/ 2147483646 h 1200"/>
              <a:gd name="T6" fmla="*/ 2147483646 w 1202"/>
              <a:gd name="T7" fmla="*/ 2147483646 h 1200"/>
              <a:gd name="T8" fmla="*/ 2147483646 w 1202"/>
              <a:gd name="T9" fmla="*/ 2147483646 h 1200"/>
              <a:gd name="T10" fmla="*/ 2147483646 w 1202"/>
              <a:gd name="T11" fmla="*/ 2147483646 h 1200"/>
              <a:gd name="T12" fmla="*/ 2147483646 w 1202"/>
              <a:gd name="T13" fmla="*/ 2147483646 h 1200"/>
              <a:gd name="T14" fmla="*/ 2147483646 w 1202"/>
              <a:gd name="T15" fmla="*/ 2147483646 h 1200"/>
              <a:gd name="T16" fmla="*/ 2147483646 w 1202"/>
              <a:gd name="T17" fmla="*/ 2147483646 h 1200"/>
              <a:gd name="T18" fmla="*/ 2147483646 w 1202"/>
              <a:gd name="T19" fmla="*/ 2147483646 h 1200"/>
              <a:gd name="T20" fmla="*/ 2147483646 w 1202"/>
              <a:gd name="T21" fmla="*/ 2147483646 h 1200"/>
              <a:gd name="T22" fmla="*/ 2147483646 w 1202"/>
              <a:gd name="T23" fmla="*/ 2147483646 h 1200"/>
              <a:gd name="T24" fmla="*/ 2147483646 w 1202"/>
              <a:gd name="T25" fmla="*/ 2147483646 h 1200"/>
              <a:gd name="T26" fmla="*/ 2147483646 w 1202"/>
              <a:gd name="T27" fmla="*/ 2147483646 h 1200"/>
              <a:gd name="T28" fmla="*/ 2147483646 w 1202"/>
              <a:gd name="T29" fmla="*/ 2147483646 h 1200"/>
              <a:gd name="T30" fmla="*/ 2147483646 w 1202"/>
              <a:gd name="T31" fmla="*/ 2147483646 h 1200"/>
              <a:gd name="T32" fmla="*/ 2147483646 w 1202"/>
              <a:gd name="T33" fmla="*/ 2147483646 h 1200"/>
              <a:gd name="T34" fmla="*/ 2147483646 w 1202"/>
              <a:gd name="T35" fmla="*/ 2147483646 h 1200"/>
              <a:gd name="T36" fmla="*/ 2147483646 w 1202"/>
              <a:gd name="T37" fmla="*/ 2147483646 h 1200"/>
              <a:gd name="T38" fmla="*/ 2147483646 w 1202"/>
              <a:gd name="T39" fmla="*/ 2147483646 h 1200"/>
              <a:gd name="T40" fmla="*/ 2147483646 w 1202"/>
              <a:gd name="T41" fmla="*/ 2147483646 h 1200"/>
              <a:gd name="T42" fmla="*/ 2147483646 w 1202"/>
              <a:gd name="T43" fmla="*/ 2147483646 h 1200"/>
              <a:gd name="T44" fmla="*/ 2147483646 w 1202"/>
              <a:gd name="T45" fmla="*/ 2147483646 h 1200"/>
              <a:gd name="T46" fmla="*/ 2147483646 w 1202"/>
              <a:gd name="T47" fmla="*/ 2147483646 h 1200"/>
              <a:gd name="T48" fmla="*/ 2147483646 w 1202"/>
              <a:gd name="T49" fmla="*/ 2147483646 h 1200"/>
              <a:gd name="T50" fmla="*/ 2147483646 w 1202"/>
              <a:gd name="T51" fmla="*/ 2147483646 h 1200"/>
              <a:gd name="T52" fmla="*/ 2147483646 w 1202"/>
              <a:gd name="T53" fmla="*/ 2147483646 h 1200"/>
              <a:gd name="T54" fmla="*/ 2147483646 w 1202"/>
              <a:gd name="T55" fmla="*/ 2147483646 h 1200"/>
              <a:gd name="T56" fmla="*/ 2147483646 w 1202"/>
              <a:gd name="T57" fmla="*/ 2147483646 h 1200"/>
              <a:gd name="T58" fmla="*/ 2147483646 w 1202"/>
              <a:gd name="T59" fmla="*/ 2147483646 h 1200"/>
              <a:gd name="T60" fmla="*/ 2147483646 w 1202"/>
              <a:gd name="T61" fmla="*/ 2147483646 h 1200"/>
              <a:gd name="T62" fmla="*/ 2147483646 w 1202"/>
              <a:gd name="T63" fmla="*/ 2147483646 h 1200"/>
              <a:gd name="T64" fmla="*/ 2147483646 w 1202"/>
              <a:gd name="T65" fmla="*/ 2147483646 h 1200"/>
              <a:gd name="T66" fmla="*/ 2147483646 w 1202"/>
              <a:gd name="T67" fmla="*/ 2147483646 h 1200"/>
              <a:gd name="T68" fmla="*/ 0 w 1202"/>
              <a:gd name="T69" fmla="*/ 2147483646 h 1200"/>
              <a:gd name="T70" fmla="*/ 2147483646 w 1202"/>
              <a:gd name="T71" fmla="*/ 2147483646 h 1200"/>
              <a:gd name="T72" fmla="*/ 2147483646 w 1202"/>
              <a:gd name="T73" fmla="*/ 2147483646 h 1200"/>
              <a:gd name="T74" fmla="*/ 2147483646 w 1202"/>
              <a:gd name="T75" fmla="*/ 2147483646 h 1200"/>
              <a:gd name="T76" fmla="*/ 2147483646 w 1202"/>
              <a:gd name="T77" fmla="*/ 2147483646 h 1200"/>
              <a:gd name="T78" fmla="*/ 2147483646 w 1202"/>
              <a:gd name="T79" fmla="*/ 2147483646 h 1200"/>
              <a:gd name="T80" fmla="*/ 2147483646 w 1202"/>
              <a:gd name="T81" fmla="*/ 2147483646 h 1200"/>
              <a:gd name="T82" fmla="*/ 2147483646 w 1202"/>
              <a:gd name="T83" fmla="*/ 2147483646 h 1200"/>
              <a:gd name="T84" fmla="*/ 2147483646 w 1202"/>
              <a:gd name="T85" fmla="*/ 0 h 1200"/>
              <a:gd name="T86" fmla="*/ 2147483646 w 1202"/>
              <a:gd name="T87" fmla="*/ 0 h 1200"/>
              <a:gd name="T88" fmla="*/ 2147483646 w 1202"/>
              <a:gd name="T89" fmla="*/ 2147483646 h 1200"/>
              <a:gd name="T90" fmla="*/ 2147483646 w 1202"/>
              <a:gd name="T91" fmla="*/ 2147483646 h 1200"/>
              <a:gd name="T92" fmla="*/ 2147483646 w 1202"/>
              <a:gd name="T93" fmla="*/ 2147483646 h 1200"/>
              <a:gd name="T94" fmla="*/ 2147483646 w 1202"/>
              <a:gd name="T95" fmla="*/ 2147483646 h 1200"/>
              <a:gd name="T96" fmla="*/ 2147483646 w 1202"/>
              <a:gd name="T97" fmla="*/ 2147483646 h 1200"/>
              <a:gd name="T98" fmla="*/ 2147483646 w 1202"/>
              <a:gd name="T99" fmla="*/ 2147483646 h 1200"/>
              <a:gd name="T100" fmla="*/ 2147483646 w 1202"/>
              <a:gd name="T101" fmla="*/ 2147483646 h 1200"/>
              <a:gd name="T102" fmla="*/ 2147483646 w 1202"/>
              <a:gd name="T103" fmla="*/ 2147483646 h 1200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1202" h="1200">
                <a:moveTo>
                  <a:pt x="1202" y="160"/>
                </a:moveTo>
                <a:lnTo>
                  <a:pt x="1202" y="160"/>
                </a:lnTo>
                <a:lnTo>
                  <a:pt x="1168" y="180"/>
                </a:lnTo>
                <a:lnTo>
                  <a:pt x="1136" y="200"/>
                </a:lnTo>
                <a:lnTo>
                  <a:pt x="1104" y="222"/>
                </a:lnTo>
                <a:lnTo>
                  <a:pt x="1072" y="246"/>
                </a:lnTo>
                <a:lnTo>
                  <a:pt x="1042" y="270"/>
                </a:lnTo>
                <a:lnTo>
                  <a:pt x="1012" y="294"/>
                </a:lnTo>
                <a:lnTo>
                  <a:pt x="984" y="320"/>
                </a:lnTo>
                <a:lnTo>
                  <a:pt x="956" y="346"/>
                </a:lnTo>
                <a:lnTo>
                  <a:pt x="930" y="374"/>
                </a:lnTo>
                <a:lnTo>
                  <a:pt x="904" y="402"/>
                </a:lnTo>
                <a:lnTo>
                  <a:pt x="878" y="432"/>
                </a:lnTo>
                <a:lnTo>
                  <a:pt x="854" y="462"/>
                </a:lnTo>
                <a:lnTo>
                  <a:pt x="832" y="494"/>
                </a:lnTo>
                <a:lnTo>
                  <a:pt x="808" y="524"/>
                </a:lnTo>
                <a:lnTo>
                  <a:pt x="788" y="558"/>
                </a:lnTo>
                <a:lnTo>
                  <a:pt x="768" y="590"/>
                </a:lnTo>
                <a:lnTo>
                  <a:pt x="748" y="624"/>
                </a:lnTo>
                <a:lnTo>
                  <a:pt x="730" y="658"/>
                </a:lnTo>
                <a:lnTo>
                  <a:pt x="714" y="694"/>
                </a:lnTo>
                <a:lnTo>
                  <a:pt x="698" y="730"/>
                </a:lnTo>
                <a:lnTo>
                  <a:pt x="682" y="766"/>
                </a:lnTo>
                <a:lnTo>
                  <a:pt x="670" y="802"/>
                </a:lnTo>
                <a:lnTo>
                  <a:pt x="656" y="840"/>
                </a:lnTo>
                <a:lnTo>
                  <a:pt x="646" y="878"/>
                </a:lnTo>
                <a:lnTo>
                  <a:pt x="636" y="916"/>
                </a:lnTo>
                <a:lnTo>
                  <a:pt x="626" y="956"/>
                </a:lnTo>
                <a:lnTo>
                  <a:pt x="620" y="994"/>
                </a:lnTo>
                <a:lnTo>
                  <a:pt x="614" y="1034"/>
                </a:lnTo>
                <a:lnTo>
                  <a:pt x="608" y="1074"/>
                </a:lnTo>
                <a:lnTo>
                  <a:pt x="606" y="1116"/>
                </a:lnTo>
                <a:lnTo>
                  <a:pt x="604" y="1156"/>
                </a:lnTo>
                <a:lnTo>
                  <a:pt x="602" y="1198"/>
                </a:lnTo>
                <a:lnTo>
                  <a:pt x="602" y="1200"/>
                </a:lnTo>
                <a:lnTo>
                  <a:pt x="570" y="1180"/>
                </a:lnTo>
                <a:lnTo>
                  <a:pt x="536" y="1158"/>
                </a:lnTo>
                <a:lnTo>
                  <a:pt x="504" y="1136"/>
                </a:lnTo>
                <a:lnTo>
                  <a:pt x="474" y="1114"/>
                </a:lnTo>
                <a:lnTo>
                  <a:pt x="444" y="1090"/>
                </a:lnTo>
                <a:lnTo>
                  <a:pt x="414" y="1064"/>
                </a:lnTo>
                <a:lnTo>
                  <a:pt x="384" y="1038"/>
                </a:lnTo>
                <a:lnTo>
                  <a:pt x="356" y="1012"/>
                </a:lnTo>
                <a:lnTo>
                  <a:pt x="330" y="984"/>
                </a:lnTo>
                <a:lnTo>
                  <a:pt x="304" y="956"/>
                </a:lnTo>
                <a:lnTo>
                  <a:pt x="278" y="928"/>
                </a:lnTo>
                <a:lnTo>
                  <a:pt x="254" y="896"/>
                </a:lnTo>
                <a:lnTo>
                  <a:pt x="232" y="866"/>
                </a:lnTo>
                <a:lnTo>
                  <a:pt x="208" y="834"/>
                </a:lnTo>
                <a:lnTo>
                  <a:pt x="188" y="802"/>
                </a:lnTo>
                <a:lnTo>
                  <a:pt x="168" y="770"/>
                </a:lnTo>
                <a:lnTo>
                  <a:pt x="148" y="736"/>
                </a:lnTo>
                <a:lnTo>
                  <a:pt x="130" y="700"/>
                </a:lnTo>
                <a:lnTo>
                  <a:pt x="112" y="666"/>
                </a:lnTo>
                <a:lnTo>
                  <a:pt x="96" y="630"/>
                </a:lnTo>
                <a:lnTo>
                  <a:pt x="82" y="594"/>
                </a:lnTo>
                <a:lnTo>
                  <a:pt x="68" y="556"/>
                </a:lnTo>
                <a:lnTo>
                  <a:pt x="56" y="520"/>
                </a:lnTo>
                <a:lnTo>
                  <a:pt x="44" y="482"/>
                </a:lnTo>
                <a:lnTo>
                  <a:pt x="34" y="442"/>
                </a:lnTo>
                <a:lnTo>
                  <a:pt x="26" y="404"/>
                </a:lnTo>
                <a:lnTo>
                  <a:pt x="18" y="364"/>
                </a:lnTo>
                <a:lnTo>
                  <a:pt x="12" y="324"/>
                </a:lnTo>
                <a:lnTo>
                  <a:pt x="8" y="284"/>
                </a:lnTo>
                <a:lnTo>
                  <a:pt x="4" y="244"/>
                </a:lnTo>
                <a:lnTo>
                  <a:pt x="2" y="202"/>
                </a:lnTo>
                <a:lnTo>
                  <a:pt x="0" y="162"/>
                </a:lnTo>
                <a:lnTo>
                  <a:pt x="34" y="142"/>
                </a:lnTo>
                <a:lnTo>
                  <a:pt x="68" y="124"/>
                </a:lnTo>
                <a:lnTo>
                  <a:pt x="104" y="108"/>
                </a:lnTo>
                <a:lnTo>
                  <a:pt x="138" y="92"/>
                </a:lnTo>
                <a:lnTo>
                  <a:pt x="174" y="78"/>
                </a:lnTo>
                <a:lnTo>
                  <a:pt x="212" y="64"/>
                </a:lnTo>
                <a:lnTo>
                  <a:pt x="248" y="52"/>
                </a:lnTo>
                <a:lnTo>
                  <a:pt x="286" y="42"/>
                </a:lnTo>
                <a:lnTo>
                  <a:pt x="324" y="32"/>
                </a:lnTo>
                <a:lnTo>
                  <a:pt x="362" y="24"/>
                </a:lnTo>
                <a:lnTo>
                  <a:pt x="402" y="16"/>
                </a:lnTo>
                <a:lnTo>
                  <a:pt x="440" y="10"/>
                </a:lnTo>
                <a:lnTo>
                  <a:pt x="480" y="6"/>
                </a:lnTo>
                <a:lnTo>
                  <a:pt x="520" y="2"/>
                </a:lnTo>
                <a:lnTo>
                  <a:pt x="562" y="0"/>
                </a:lnTo>
                <a:lnTo>
                  <a:pt x="602" y="0"/>
                </a:lnTo>
                <a:lnTo>
                  <a:pt x="644" y="0"/>
                </a:lnTo>
                <a:lnTo>
                  <a:pt x="684" y="2"/>
                </a:lnTo>
                <a:lnTo>
                  <a:pt x="724" y="6"/>
                </a:lnTo>
                <a:lnTo>
                  <a:pt x="764" y="10"/>
                </a:lnTo>
                <a:lnTo>
                  <a:pt x="802" y="16"/>
                </a:lnTo>
                <a:lnTo>
                  <a:pt x="842" y="24"/>
                </a:lnTo>
                <a:lnTo>
                  <a:pt x="880" y="32"/>
                </a:lnTo>
                <a:lnTo>
                  <a:pt x="918" y="42"/>
                </a:lnTo>
                <a:lnTo>
                  <a:pt x="954" y="52"/>
                </a:lnTo>
                <a:lnTo>
                  <a:pt x="992" y="64"/>
                </a:lnTo>
                <a:lnTo>
                  <a:pt x="1028" y="78"/>
                </a:lnTo>
                <a:lnTo>
                  <a:pt x="1064" y="92"/>
                </a:lnTo>
                <a:lnTo>
                  <a:pt x="1100" y="106"/>
                </a:lnTo>
                <a:lnTo>
                  <a:pt x="1134" y="124"/>
                </a:lnTo>
                <a:lnTo>
                  <a:pt x="1168" y="140"/>
                </a:lnTo>
                <a:lnTo>
                  <a:pt x="1202" y="160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0" name="Freeform 17"/>
          <p:cNvSpPr>
            <a:spLocks/>
          </p:cNvSpPr>
          <p:nvPr/>
        </p:nvSpPr>
        <p:spPr bwMode="auto">
          <a:xfrm>
            <a:off x="2135188" y="3128963"/>
            <a:ext cx="2439987" cy="3030537"/>
          </a:xfrm>
          <a:custGeom>
            <a:avLst/>
            <a:gdLst>
              <a:gd name="T0" fmla="*/ 2147483646 w 1802"/>
              <a:gd name="T1" fmla="*/ 2147483646 h 2238"/>
              <a:gd name="T2" fmla="*/ 2147483646 w 1802"/>
              <a:gd name="T3" fmla="*/ 2147483646 h 2238"/>
              <a:gd name="T4" fmla="*/ 2147483646 w 1802"/>
              <a:gd name="T5" fmla="*/ 2147483646 h 2238"/>
              <a:gd name="T6" fmla="*/ 2147483646 w 1802"/>
              <a:gd name="T7" fmla="*/ 2147483646 h 2238"/>
              <a:gd name="T8" fmla="*/ 2147483646 w 1802"/>
              <a:gd name="T9" fmla="*/ 2147483646 h 2238"/>
              <a:gd name="T10" fmla="*/ 2147483646 w 1802"/>
              <a:gd name="T11" fmla="*/ 2147483646 h 2238"/>
              <a:gd name="T12" fmla="*/ 2147483646 w 1802"/>
              <a:gd name="T13" fmla="*/ 2147483646 h 2238"/>
              <a:gd name="T14" fmla="*/ 2147483646 w 1802"/>
              <a:gd name="T15" fmla="*/ 2147483646 h 2238"/>
              <a:gd name="T16" fmla="*/ 2147483646 w 1802"/>
              <a:gd name="T17" fmla="*/ 2147483646 h 2238"/>
              <a:gd name="T18" fmla="*/ 2147483646 w 1802"/>
              <a:gd name="T19" fmla="*/ 2147483646 h 2238"/>
              <a:gd name="T20" fmla="*/ 2147483646 w 1802"/>
              <a:gd name="T21" fmla="*/ 2147483646 h 2238"/>
              <a:gd name="T22" fmla="*/ 2147483646 w 1802"/>
              <a:gd name="T23" fmla="*/ 2147483646 h 2238"/>
              <a:gd name="T24" fmla="*/ 2147483646 w 1802"/>
              <a:gd name="T25" fmla="*/ 2147483646 h 2238"/>
              <a:gd name="T26" fmla="*/ 2147483646 w 1802"/>
              <a:gd name="T27" fmla="*/ 2147483646 h 2238"/>
              <a:gd name="T28" fmla="*/ 2147483646 w 1802"/>
              <a:gd name="T29" fmla="*/ 2147483646 h 2238"/>
              <a:gd name="T30" fmla="*/ 2147483646 w 1802"/>
              <a:gd name="T31" fmla="*/ 2147483646 h 2238"/>
              <a:gd name="T32" fmla="*/ 2147483646 w 1802"/>
              <a:gd name="T33" fmla="*/ 2147483646 h 2238"/>
              <a:gd name="T34" fmla="*/ 2147483646 w 1802"/>
              <a:gd name="T35" fmla="*/ 2147483646 h 2238"/>
              <a:gd name="T36" fmla="*/ 2147483646 w 1802"/>
              <a:gd name="T37" fmla="*/ 2147483646 h 2238"/>
              <a:gd name="T38" fmla="*/ 2147483646 w 1802"/>
              <a:gd name="T39" fmla="*/ 2147483646 h 2238"/>
              <a:gd name="T40" fmla="*/ 2147483646 w 1802"/>
              <a:gd name="T41" fmla="*/ 2147483646 h 2238"/>
              <a:gd name="T42" fmla="*/ 2147483646 w 1802"/>
              <a:gd name="T43" fmla="*/ 2147483646 h 2238"/>
              <a:gd name="T44" fmla="*/ 2147483646 w 1802"/>
              <a:gd name="T45" fmla="*/ 2147483646 h 2238"/>
              <a:gd name="T46" fmla="*/ 2147483646 w 1802"/>
              <a:gd name="T47" fmla="*/ 2147483646 h 2238"/>
              <a:gd name="T48" fmla="*/ 2147483646 w 1802"/>
              <a:gd name="T49" fmla="*/ 2147483646 h 2238"/>
              <a:gd name="T50" fmla="*/ 2147483646 w 1802"/>
              <a:gd name="T51" fmla="*/ 2147483646 h 2238"/>
              <a:gd name="T52" fmla="*/ 2147483646 w 1802"/>
              <a:gd name="T53" fmla="*/ 2147483646 h 2238"/>
              <a:gd name="T54" fmla="*/ 0 w 1802"/>
              <a:gd name="T55" fmla="*/ 2147483646 h 2238"/>
              <a:gd name="T56" fmla="*/ 2147483646 w 1802"/>
              <a:gd name="T57" fmla="*/ 2147483646 h 2238"/>
              <a:gd name="T58" fmla="*/ 2147483646 w 1802"/>
              <a:gd name="T59" fmla="*/ 2147483646 h 2238"/>
              <a:gd name="T60" fmla="*/ 2147483646 w 1802"/>
              <a:gd name="T61" fmla="*/ 2147483646 h 2238"/>
              <a:gd name="T62" fmla="*/ 2147483646 w 1802"/>
              <a:gd name="T63" fmla="*/ 2147483646 h 2238"/>
              <a:gd name="T64" fmla="*/ 2147483646 w 1802"/>
              <a:gd name="T65" fmla="*/ 2147483646 h 2238"/>
              <a:gd name="T66" fmla="*/ 2147483646 w 1802"/>
              <a:gd name="T67" fmla="*/ 2147483646 h 2238"/>
              <a:gd name="T68" fmla="*/ 2147483646 w 1802"/>
              <a:gd name="T69" fmla="*/ 2147483646 h 2238"/>
              <a:gd name="T70" fmla="*/ 2147483646 w 1802"/>
              <a:gd name="T71" fmla="*/ 2147483646 h 2238"/>
              <a:gd name="T72" fmla="*/ 2147483646 w 1802"/>
              <a:gd name="T73" fmla="*/ 2147483646 h 2238"/>
              <a:gd name="T74" fmla="*/ 2147483646 w 1802"/>
              <a:gd name="T75" fmla="*/ 2147483646 h 2238"/>
              <a:gd name="T76" fmla="*/ 2147483646 w 1802"/>
              <a:gd name="T77" fmla="*/ 0 h 2238"/>
              <a:gd name="T78" fmla="*/ 2147483646 w 1802"/>
              <a:gd name="T79" fmla="*/ 2147483646 h 2238"/>
              <a:gd name="T80" fmla="*/ 2147483646 w 1802"/>
              <a:gd name="T81" fmla="*/ 2147483646 h 2238"/>
              <a:gd name="T82" fmla="*/ 2147483646 w 1802"/>
              <a:gd name="T83" fmla="*/ 2147483646 h 2238"/>
              <a:gd name="T84" fmla="*/ 2147483646 w 1802"/>
              <a:gd name="T85" fmla="*/ 2147483646 h 2238"/>
              <a:gd name="T86" fmla="*/ 2147483646 w 1802"/>
              <a:gd name="T87" fmla="*/ 2147483646 h 2238"/>
              <a:gd name="T88" fmla="*/ 2147483646 w 1802"/>
              <a:gd name="T89" fmla="*/ 2147483646 h 2238"/>
              <a:gd name="T90" fmla="*/ 2147483646 w 1802"/>
              <a:gd name="T91" fmla="*/ 2147483646 h 2238"/>
              <a:gd name="T92" fmla="*/ 2147483646 w 1802"/>
              <a:gd name="T93" fmla="*/ 2147483646 h 2238"/>
              <a:gd name="T94" fmla="*/ 2147483646 w 1802"/>
              <a:gd name="T95" fmla="*/ 2147483646 h 2238"/>
              <a:gd name="T96" fmla="*/ 2147483646 w 1802"/>
              <a:gd name="T97" fmla="*/ 2147483646 h 2238"/>
              <a:gd name="T98" fmla="*/ 2147483646 w 1802"/>
              <a:gd name="T99" fmla="*/ 2147483646 h 2238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1802" h="2238">
                <a:moveTo>
                  <a:pt x="1200" y="1038"/>
                </a:moveTo>
                <a:lnTo>
                  <a:pt x="1200" y="1038"/>
                </a:lnTo>
                <a:lnTo>
                  <a:pt x="1202" y="1078"/>
                </a:lnTo>
                <a:lnTo>
                  <a:pt x="1204" y="1120"/>
                </a:lnTo>
                <a:lnTo>
                  <a:pt x="1206" y="1160"/>
                </a:lnTo>
                <a:lnTo>
                  <a:pt x="1212" y="1202"/>
                </a:lnTo>
                <a:lnTo>
                  <a:pt x="1218" y="1240"/>
                </a:lnTo>
                <a:lnTo>
                  <a:pt x="1226" y="1280"/>
                </a:lnTo>
                <a:lnTo>
                  <a:pt x="1234" y="1320"/>
                </a:lnTo>
                <a:lnTo>
                  <a:pt x="1244" y="1358"/>
                </a:lnTo>
                <a:lnTo>
                  <a:pt x="1256" y="1396"/>
                </a:lnTo>
                <a:lnTo>
                  <a:pt x="1268" y="1434"/>
                </a:lnTo>
                <a:lnTo>
                  <a:pt x="1282" y="1470"/>
                </a:lnTo>
                <a:lnTo>
                  <a:pt x="1296" y="1506"/>
                </a:lnTo>
                <a:lnTo>
                  <a:pt x="1312" y="1542"/>
                </a:lnTo>
                <a:lnTo>
                  <a:pt x="1330" y="1578"/>
                </a:lnTo>
                <a:lnTo>
                  <a:pt x="1348" y="1612"/>
                </a:lnTo>
                <a:lnTo>
                  <a:pt x="1366" y="1646"/>
                </a:lnTo>
                <a:lnTo>
                  <a:pt x="1386" y="1678"/>
                </a:lnTo>
                <a:lnTo>
                  <a:pt x="1408" y="1712"/>
                </a:lnTo>
                <a:lnTo>
                  <a:pt x="1430" y="1742"/>
                </a:lnTo>
                <a:lnTo>
                  <a:pt x="1454" y="1774"/>
                </a:lnTo>
                <a:lnTo>
                  <a:pt x="1478" y="1804"/>
                </a:lnTo>
                <a:lnTo>
                  <a:pt x="1504" y="1832"/>
                </a:lnTo>
                <a:lnTo>
                  <a:pt x="1530" y="1862"/>
                </a:lnTo>
                <a:lnTo>
                  <a:pt x="1556" y="1888"/>
                </a:lnTo>
                <a:lnTo>
                  <a:pt x="1584" y="1916"/>
                </a:lnTo>
                <a:lnTo>
                  <a:pt x="1612" y="1942"/>
                </a:lnTo>
                <a:lnTo>
                  <a:pt x="1642" y="1966"/>
                </a:lnTo>
                <a:lnTo>
                  <a:pt x="1672" y="1990"/>
                </a:lnTo>
                <a:lnTo>
                  <a:pt x="1704" y="2014"/>
                </a:lnTo>
                <a:lnTo>
                  <a:pt x="1736" y="2036"/>
                </a:lnTo>
                <a:lnTo>
                  <a:pt x="1768" y="2056"/>
                </a:lnTo>
                <a:lnTo>
                  <a:pt x="1802" y="2076"/>
                </a:lnTo>
                <a:lnTo>
                  <a:pt x="1768" y="2094"/>
                </a:lnTo>
                <a:lnTo>
                  <a:pt x="1734" y="2112"/>
                </a:lnTo>
                <a:lnTo>
                  <a:pt x="1700" y="2130"/>
                </a:lnTo>
                <a:lnTo>
                  <a:pt x="1664" y="2144"/>
                </a:lnTo>
                <a:lnTo>
                  <a:pt x="1628" y="2158"/>
                </a:lnTo>
                <a:lnTo>
                  <a:pt x="1592" y="2172"/>
                </a:lnTo>
                <a:lnTo>
                  <a:pt x="1554" y="2184"/>
                </a:lnTo>
                <a:lnTo>
                  <a:pt x="1516" y="2196"/>
                </a:lnTo>
                <a:lnTo>
                  <a:pt x="1478" y="2204"/>
                </a:lnTo>
                <a:lnTo>
                  <a:pt x="1440" y="2214"/>
                </a:lnTo>
                <a:lnTo>
                  <a:pt x="1402" y="2220"/>
                </a:lnTo>
                <a:lnTo>
                  <a:pt x="1362" y="2226"/>
                </a:lnTo>
                <a:lnTo>
                  <a:pt x="1322" y="2232"/>
                </a:lnTo>
                <a:lnTo>
                  <a:pt x="1282" y="2234"/>
                </a:lnTo>
                <a:lnTo>
                  <a:pt x="1242" y="2236"/>
                </a:lnTo>
                <a:lnTo>
                  <a:pt x="1200" y="2238"/>
                </a:lnTo>
                <a:lnTo>
                  <a:pt x="1138" y="2236"/>
                </a:lnTo>
                <a:lnTo>
                  <a:pt x="1078" y="2232"/>
                </a:lnTo>
                <a:lnTo>
                  <a:pt x="1018" y="2224"/>
                </a:lnTo>
                <a:lnTo>
                  <a:pt x="958" y="2214"/>
                </a:lnTo>
                <a:lnTo>
                  <a:pt x="900" y="2200"/>
                </a:lnTo>
                <a:lnTo>
                  <a:pt x="844" y="2184"/>
                </a:lnTo>
                <a:lnTo>
                  <a:pt x="788" y="2164"/>
                </a:lnTo>
                <a:lnTo>
                  <a:pt x="734" y="2144"/>
                </a:lnTo>
                <a:lnTo>
                  <a:pt x="680" y="2120"/>
                </a:lnTo>
                <a:lnTo>
                  <a:pt x="628" y="2092"/>
                </a:lnTo>
                <a:lnTo>
                  <a:pt x="578" y="2064"/>
                </a:lnTo>
                <a:lnTo>
                  <a:pt x="530" y="2032"/>
                </a:lnTo>
                <a:lnTo>
                  <a:pt x="482" y="2000"/>
                </a:lnTo>
                <a:lnTo>
                  <a:pt x="438" y="1964"/>
                </a:lnTo>
                <a:lnTo>
                  <a:pt x="394" y="1926"/>
                </a:lnTo>
                <a:lnTo>
                  <a:pt x="352" y="1886"/>
                </a:lnTo>
                <a:lnTo>
                  <a:pt x="312" y="1844"/>
                </a:lnTo>
                <a:lnTo>
                  <a:pt x="274" y="1800"/>
                </a:lnTo>
                <a:lnTo>
                  <a:pt x="238" y="1756"/>
                </a:lnTo>
                <a:lnTo>
                  <a:pt x="206" y="1708"/>
                </a:lnTo>
                <a:lnTo>
                  <a:pt x="174" y="1660"/>
                </a:lnTo>
                <a:lnTo>
                  <a:pt x="146" y="1610"/>
                </a:lnTo>
                <a:lnTo>
                  <a:pt x="118" y="1558"/>
                </a:lnTo>
                <a:lnTo>
                  <a:pt x="94" y="1504"/>
                </a:lnTo>
                <a:lnTo>
                  <a:pt x="74" y="1450"/>
                </a:lnTo>
                <a:lnTo>
                  <a:pt x="54" y="1394"/>
                </a:lnTo>
                <a:lnTo>
                  <a:pt x="38" y="1338"/>
                </a:lnTo>
                <a:lnTo>
                  <a:pt x="24" y="1280"/>
                </a:lnTo>
                <a:lnTo>
                  <a:pt x="14" y="1220"/>
                </a:lnTo>
                <a:lnTo>
                  <a:pt x="6" y="1160"/>
                </a:lnTo>
                <a:lnTo>
                  <a:pt x="2" y="1100"/>
                </a:lnTo>
                <a:lnTo>
                  <a:pt x="0" y="1038"/>
                </a:lnTo>
                <a:lnTo>
                  <a:pt x="2" y="996"/>
                </a:lnTo>
                <a:lnTo>
                  <a:pt x="4" y="956"/>
                </a:lnTo>
                <a:lnTo>
                  <a:pt x="6" y="914"/>
                </a:lnTo>
                <a:lnTo>
                  <a:pt x="12" y="874"/>
                </a:lnTo>
                <a:lnTo>
                  <a:pt x="18" y="834"/>
                </a:lnTo>
                <a:lnTo>
                  <a:pt x="24" y="794"/>
                </a:lnTo>
                <a:lnTo>
                  <a:pt x="34" y="756"/>
                </a:lnTo>
                <a:lnTo>
                  <a:pt x="44" y="718"/>
                </a:lnTo>
                <a:lnTo>
                  <a:pt x="54" y="680"/>
                </a:lnTo>
                <a:lnTo>
                  <a:pt x="68" y="642"/>
                </a:lnTo>
                <a:lnTo>
                  <a:pt x="80" y="606"/>
                </a:lnTo>
                <a:lnTo>
                  <a:pt x="96" y="568"/>
                </a:lnTo>
                <a:lnTo>
                  <a:pt x="112" y="534"/>
                </a:lnTo>
                <a:lnTo>
                  <a:pt x="128" y="498"/>
                </a:lnTo>
                <a:lnTo>
                  <a:pt x="146" y="464"/>
                </a:lnTo>
                <a:lnTo>
                  <a:pt x="166" y="430"/>
                </a:lnTo>
                <a:lnTo>
                  <a:pt x="186" y="396"/>
                </a:lnTo>
                <a:lnTo>
                  <a:pt x="206" y="364"/>
                </a:lnTo>
                <a:lnTo>
                  <a:pt x="228" y="332"/>
                </a:lnTo>
                <a:lnTo>
                  <a:pt x="252" y="302"/>
                </a:lnTo>
                <a:lnTo>
                  <a:pt x="276" y="272"/>
                </a:lnTo>
                <a:lnTo>
                  <a:pt x="302" y="242"/>
                </a:lnTo>
                <a:lnTo>
                  <a:pt x="328" y="214"/>
                </a:lnTo>
                <a:lnTo>
                  <a:pt x="354" y="186"/>
                </a:lnTo>
                <a:lnTo>
                  <a:pt x="382" y="160"/>
                </a:lnTo>
                <a:lnTo>
                  <a:pt x="410" y="134"/>
                </a:lnTo>
                <a:lnTo>
                  <a:pt x="440" y="110"/>
                </a:lnTo>
                <a:lnTo>
                  <a:pt x="470" y="86"/>
                </a:lnTo>
                <a:lnTo>
                  <a:pt x="502" y="62"/>
                </a:lnTo>
                <a:lnTo>
                  <a:pt x="534" y="40"/>
                </a:lnTo>
                <a:lnTo>
                  <a:pt x="566" y="18"/>
                </a:lnTo>
                <a:lnTo>
                  <a:pt x="598" y="0"/>
                </a:lnTo>
                <a:lnTo>
                  <a:pt x="600" y="40"/>
                </a:lnTo>
                <a:lnTo>
                  <a:pt x="602" y="82"/>
                </a:lnTo>
                <a:lnTo>
                  <a:pt x="606" y="122"/>
                </a:lnTo>
                <a:lnTo>
                  <a:pt x="610" y="162"/>
                </a:lnTo>
                <a:lnTo>
                  <a:pt x="616" y="202"/>
                </a:lnTo>
                <a:lnTo>
                  <a:pt x="624" y="242"/>
                </a:lnTo>
                <a:lnTo>
                  <a:pt x="632" y="280"/>
                </a:lnTo>
                <a:lnTo>
                  <a:pt x="642" y="320"/>
                </a:lnTo>
                <a:lnTo>
                  <a:pt x="654" y="358"/>
                </a:lnTo>
                <a:lnTo>
                  <a:pt x="666" y="394"/>
                </a:lnTo>
                <a:lnTo>
                  <a:pt x="680" y="432"/>
                </a:lnTo>
                <a:lnTo>
                  <a:pt x="694" y="468"/>
                </a:lnTo>
                <a:lnTo>
                  <a:pt x="710" y="504"/>
                </a:lnTo>
                <a:lnTo>
                  <a:pt x="728" y="538"/>
                </a:lnTo>
                <a:lnTo>
                  <a:pt x="746" y="574"/>
                </a:lnTo>
                <a:lnTo>
                  <a:pt x="766" y="608"/>
                </a:lnTo>
                <a:lnTo>
                  <a:pt x="786" y="640"/>
                </a:lnTo>
                <a:lnTo>
                  <a:pt x="806" y="672"/>
                </a:lnTo>
                <a:lnTo>
                  <a:pt x="830" y="704"/>
                </a:lnTo>
                <a:lnTo>
                  <a:pt x="852" y="734"/>
                </a:lnTo>
                <a:lnTo>
                  <a:pt x="876" y="766"/>
                </a:lnTo>
                <a:lnTo>
                  <a:pt x="902" y="794"/>
                </a:lnTo>
                <a:lnTo>
                  <a:pt x="928" y="822"/>
                </a:lnTo>
                <a:lnTo>
                  <a:pt x="954" y="850"/>
                </a:lnTo>
                <a:lnTo>
                  <a:pt x="982" y="876"/>
                </a:lnTo>
                <a:lnTo>
                  <a:pt x="1012" y="902"/>
                </a:lnTo>
                <a:lnTo>
                  <a:pt x="1042" y="928"/>
                </a:lnTo>
                <a:lnTo>
                  <a:pt x="1072" y="952"/>
                </a:lnTo>
                <a:lnTo>
                  <a:pt x="1102" y="974"/>
                </a:lnTo>
                <a:lnTo>
                  <a:pt x="1134" y="996"/>
                </a:lnTo>
                <a:lnTo>
                  <a:pt x="1168" y="1018"/>
                </a:lnTo>
                <a:lnTo>
                  <a:pt x="1200" y="1038"/>
                </a:lnTo>
                <a:close/>
              </a:path>
            </a:pathLst>
          </a:cu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Slide</a:t>
            </a:r>
            <a:endParaRPr lang="en-US" altLang="en-US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  <p:sp>
        <p:nvSpPr>
          <p:cNvPr id="4100" name="Freeform 12"/>
          <p:cNvSpPr>
            <a:spLocks/>
          </p:cNvSpPr>
          <p:nvPr/>
        </p:nvSpPr>
        <p:spPr bwMode="auto">
          <a:xfrm>
            <a:off x="7885113" y="5408613"/>
            <a:ext cx="1069975" cy="1331912"/>
          </a:xfrm>
          <a:custGeom>
            <a:avLst/>
            <a:gdLst>
              <a:gd name="T0" fmla="*/ 2147483646 w 1798"/>
              <a:gd name="T1" fmla="*/ 0 h 2240"/>
              <a:gd name="T2" fmla="*/ 2147483646 w 1798"/>
              <a:gd name="T3" fmla="*/ 2147483646 h 2240"/>
              <a:gd name="T4" fmla="*/ 2147483646 w 1798"/>
              <a:gd name="T5" fmla="*/ 2147483646 h 2240"/>
              <a:gd name="T6" fmla="*/ 2147483646 w 1798"/>
              <a:gd name="T7" fmla="*/ 2147483646 h 2240"/>
              <a:gd name="T8" fmla="*/ 2147483646 w 1798"/>
              <a:gd name="T9" fmla="*/ 2147483646 h 2240"/>
              <a:gd name="T10" fmla="*/ 2147483646 w 1798"/>
              <a:gd name="T11" fmla="*/ 2147483646 h 2240"/>
              <a:gd name="T12" fmla="*/ 2147483646 w 1798"/>
              <a:gd name="T13" fmla="*/ 2147483646 h 2240"/>
              <a:gd name="T14" fmla="*/ 2147483646 w 1798"/>
              <a:gd name="T15" fmla="*/ 2147483646 h 2240"/>
              <a:gd name="T16" fmla="*/ 2147483646 w 1798"/>
              <a:gd name="T17" fmla="*/ 2147483646 h 2240"/>
              <a:gd name="T18" fmla="*/ 2147483646 w 1798"/>
              <a:gd name="T19" fmla="*/ 2147483646 h 2240"/>
              <a:gd name="T20" fmla="*/ 2147483646 w 1798"/>
              <a:gd name="T21" fmla="*/ 2147483646 h 2240"/>
              <a:gd name="T22" fmla="*/ 2147483646 w 1798"/>
              <a:gd name="T23" fmla="*/ 2147483646 h 2240"/>
              <a:gd name="T24" fmla="*/ 2147483646 w 1798"/>
              <a:gd name="T25" fmla="*/ 2147483646 h 2240"/>
              <a:gd name="T26" fmla="*/ 2147483646 w 1798"/>
              <a:gd name="T27" fmla="*/ 2147483646 h 2240"/>
              <a:gd name="T28" fmla="*/ 2147483646 w 1798"/>
              <a:gd name="T29" fmla="*/ 2147483646 h 2240"/>
              <a:gd name="T30" fmla="*/ 2147483646 w 1798"/>
              <a:gd name="T31" fmla="*/ 2147483646 h 2240"/>
              <a:gd name="T32" fmla="*/ 2147483646 w 1798"/>
              <a:gd name="T33" fmla="*/ 2147483646 h 2240"/>
              <a:gd name="T34" fmla="*/ 2147483646 w 1798"/>
              <a:gd name="T35" fmla="*/ 2147483646 h 2240"/>
              <a:gd name="T36" fmla="*/ 2147483646 w 1798"/>
              <a:gd name="T37" fmla="*/ 2147483646 h 2240"/>
              <a:gd name="T38" fmla="*/ 2147483646 w 1798"/>
              <a:gd name="T39" fmla="*/ 2147483646 h 2240"/>
              <a:gd name="T40" fmla="*/ 2147483646 w 1798"/>
              <a:gd name="T41" fmla="*/ 2147483646 h 2240"/>
              <a:gd name="T42" fmla="*/ 2147483646 w 1798"/>
              <a:gd name="T43" fmla="*/ 2147483646 h 2240"/>
              <a:gd name="T44" fmla="*/ 2147483646 w 1798"/>
              <a:gd name="T45" fmla="*/ 2147483646 h 2240"/>
              <a:gd name="T46" fmla="*/ 2147483646 w 1798"/>
              <a:gd name="T47" fmla="*/ 2147483646 h 2240"/>
              <a:gd name="T48" fmla="*/ 2147483646 w 1798"/>
              <a:gd name="T49" fmla="*/ 2147483646 h 2240"/>
              <a:gd name="T50" fmla="*/ 2147483646 w 1798"/>
              <a:gd name="T51" fmla="*/ 2147483646 h 2240"/>
              <a:gd name="T52" fmla="*/ 2147483646 w 1798"/>
              <a:gd name="T53" fmla="*/ 2147483646 h 2240"/>
              <a:gd name="T54" fmla="*/ 2147483646 w 1798"/>
              <a:gd name="T55" fmla="*/ 2147483646 h 2240"/>
              <a:gd name="T56" fmla="*/ 0 w 1798"/>
              <a:gd name="T57" fmla="*/ 2147483646 h 2240"/>
              <a:gd name="T58" fmla="*/ 2147483646 w 1798"/>
              <a:gd name="T59" fmla="*/ 2147483646 h 2240"/>
              <a:gd name="T60" fmla="*/ 2147483646 w 1798"/>
              <a:gd name="T61" fmla="*/ 2147483646 h 2240"/>
              <a:gd name="T62" fmla="*/ 2147483646 w 1798"/>
              <a:gd name="T63" fmla="*/ 2147483646 h 2240"/>
              <a:gd name="T64" fmla="*/ 2147483646 w 1798"/>
              <a:gd name="T65" fmla="*/ 2147483646 h 2240"/>
              <a:gd name="T66" fmla="*/ 2147483646 w 1798"/>
              <a:gd name="T67" fmla="*/ 2147483646 h 2240"/>
              <a:gd name="T68" fmla="*/ 2147483646 w 1798"/>
              <a:gd name="T69" fmla="*/ 2147483646 h 2240"/>
              <a:gd name="T70" fmla="*/ 2147483646 w 1798"/>
              <a:gd name="T71" fmla="*/ 2147483646 h 2240"/>
              <a:gd name="T72" fmla="*/ 2147483646 w 1798"/>
              <a:gd name="T73" fmla="*/ 2147483646 h 2240"/>
              <a:gd name="T74" fmla="*/ 2147483646 w 1798"/>
              <a:gd name="T75" fmla="*/ 2147483646 h 2240"/>
              <a:gd name="T76" fmla="*/ 2147483646 w 1798"/>
              <a:gd name="T77" fmla="*/ 2147483646 h 2240"/>
              <a:gd name="T78" fmla="*/ 2147483646 w 1798"/>
              <a:gd name="T79" fmla="*/ 2147483646 h 2240"/>
              <a:gd name="T80" fmla="*/ 2147483646 w 1798"/>
              <a:gd name="T81" fmla="*/ 2147483646 h 2240"/>
              <a:gd name="T82" fmla="*/ 2147483646 w 1798"/>
              <a:gd name="T83" fmla="*/ 2147483646 h 2240"/>
              <a:gd name="T84" fmla="*/ 2147483646 w 1798"/>
              <a:gd name="T85" fmla="*/ 2147483646 h 2240"/>
              <a:gd name="T86" fmla="*/ 2147483646 w 1798"/>
              <a:gd name="T87" fmla="*/ 2147483646 h 2240"/>
              <a:gd name="T88" fmla="*/ 2147483646 w 1798"/>
              <a:gd name="T89" fmla="*/ 2147483646 h 2240"/>
              <a:gd name="T90" fmla="*/ 2147483646 w 1798"/>
              <a:gd name="T91" fmla="*/ 2147483646 h 2240"/>
              <a:gd name="T92" fmla="*/ 2147483646 w 1798"/>
              <a:gd name="T93" fmla="*/ 2147483646 h 2240"/>
              <a:gd name="T94" fmla="*/ 2147483646 w 1798"/>
              <a:gd name="T95" fmla="*/ 2147483646 h 2240"/>
              <a:gd name="T96" fmla="*/ 2147483646 w 1798"/>
              <a:gd name="T97" fmla="*/ 2147483646 h 2240"/>
              <a:gd name="T98" fmla="*/ 2147483646 w 1798"/>
              <a:gd name="T99" fmla="*/ 2147483646 h 2240"/>
              <a:gd name="T100" fmla="*/ 2147483646 w 1798"/>
              <a:gd name="T101" fmla="*/ 2147483646 h 2240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1798" h="2240">
                <a:moveTo>
                  <a:pt x="1196" y="2"/>
                </a:moveTo>
                <a:lnTo>
                  <a:pt x="1196" y="2"/>
                </a:lnTo>
                <a:lnTo>
                  <a:pt x="1196" y="0"/>
                </a:lnTo>
                <a:lnTo>
                  <a:pt x="1230" y="20"/>
                </a:lnTo>
                <a:lnTo>
                  <a:pt x="1262" y="40"/>
                </a:lnTo>
                <a:lnTo>
                  <a:pt x="1294" y="62"/>
                </a:lnTo>
                <a:lnTo>
                  <a:pt x="1326" y="86"/>
                </a:lnTo>
                <a:lnTo>
                  <a:pt x="1356" y="110"/>
                </a:lnTo>
                <a:lnTo>
                  <a:pt x="1386" y="134"/>
                </a:lnTo>
                <a:lnTo>
                  <a:pt x="1414" y="160"/>
                </a:lnTo>
                <a:lnTo>
                  <a:pt x="1442" y="188"/>
                </a:lnTo>
                <a:lnTo>
                  <a:pt x="1470" y="214"/>
                </a:lnTo>
                <a:lnTo>
                  <a:pt x="1496" y="244"/>
                </a:lnTo>
                <a:lnTo>
                  <a:pt x="1520" y="272"/>
                </a:lnTo>
                <a:lnTo>
                  <a:pt x="1546" y="302"/>
                </a:lnTo>
                <a:lnTo>
                  <a:pt x="1568" y="334"/>
                </a:lnTo>
                <a:lnTo>
                  <a:pt x="1590" y="366"/>
                </a:lnTo>
                <a:lnTo>
                  <a:pt x="1612" y="398"/>
                </a:lnTo>
                <a:lnTo>
                  <a:pt x="1632" y="430"/>
                </a:lnTo>
                <a:lnTo>
                  <a:pt x="1652" y="464"/>
                </a:lnTo>
                <a:lnTo>
                  <a:pt x="1670" y="498"/>
                </a:lnTo>
                <a:lnTo>
                  <a:pt x="1686" y="534"/>
                </a:lnTo>
                <a:lnTo>
                  <a:pt x="1702" y="570"/>
                </a:lnTo>
                <a:lnTo>
                  <a:pt x="1718" y="606"/>
                </a:lnTo>
                <a:lnTo>
                  <a:pt x="1732" y="644"/>
                </a:lnTo>
                <a:lnTo>
                  <a:pt x="1744" y="680"/>
                </a:lnTo>
                <a:lnTo>
                  <a:pt x="1754" y="718"/>
                </a:lnTo>
                <a:lnTo>
                  <a:pt x="1764" y="758"/>
                </a:lnTo>
                <a:lnTo>
                  <a:pt x="1774" y="796"/>
                </a:lnTo>
                <a:lnTo>
                  <a:pt x="1782" y="836"/>
                </a:lnTo>
                <a:lnTo>
                  <a:pt x="1788" y="876"/>
                </a:lnTo>
                <a:lnTo>
                  <a:pt x="1792" y="916"/>
                </a:lnTo>
                <a:lnTo>
                  <a:pt x="1796" y="958"/>
                </a:lnTo>
                <a:lnTo>
                  <a:pt x="1798" y="998"/>
                </a:lnTo>
                <a:lnTo>
                  <a:pt x="1798" y="1040"/>
                </a:lnTo>
                <a:lnTo>
                  <a:pt x="1796" y="1102"/>
                </a:lnTo>
                <a:lnTo>
                  <a:pt x="1792" y="1162"/>
                </a:lnTo>
                <a:lnTo>
                  <a:pt x="1784" y="1222"/>
                </a:lnTo>
                <a:lnTo>
                  <a:pt x="1774" y="1282"/>
                </a:lnTo>
                <a:lnTo>
                  <a:pt x="1760" y="1340"/>
                </a:lnTo>
                <a:lnTo>
                  <a:pt x="1744" y="1396"/>
                </a:lnTo>
                <a:lnTo>
                  <a:pt x="1726" y="1452"/>
                </a:lnTo>
                <a:lnTo>
                  <a:pt x="1704" y="1506"/>
                </a:lnTo>
                <a:lnTo>
                  <a:pt x="1680" y="1560"/>
                </a:lnTo>
                <a:lnTo>
                  <a:pt x="1654" y="1612"/>
                </a:lnTo>
                <a:lnTo>
                  <a:pt x="1624" y="1662"/>
                </a:lnTo>
                <a:lnTo>
                  <a:pt x="1594" y="1710"/>
                </a:lnTo>
                <a:lnTo>
                  <a:pt x="1560" y="1758"/>
                </a:lnTo>
                <a:lnTo>
                  <a:pt x="1524" y="1804"/>
                </a:lnTo>
                <a:lnTo>
                  <a:pt x="1486" y="1846"/>
                </a:lnTo>
                <a:lnTo>
                  <a:pt x="1446" y="1888"/>
                </a:lnTo>
                <a:lnTo>
                  <a:pt x="1406" y="1928"/>
                </a:lnTo>
                <a:lnTo>
                  <a:pt x="1362" y="1966"/>
                </a:lnTo>
                <a:lnTo>
                  <a:pt x="1316" y="2002"/>
                </a:lnTo>
                <a:lnTo>
                  <a:pt x="1270" y="2034"/>
                </a:lnTo>
                <a:lnTo>
                  <a:pt x="1220" y="2066"/>
                </a:lnTo>
                <a:lnTo>
                  <a:pt x="1170" y="2096"/>
                </a:lnTo>
                <a:lnTo>
                  <a:pt x="1118" y="2122"/>
                </a:lnTo>
                <a:lnTo>
                  <a:pt x="1066" y="2146"/>
                </a:lnTo>
                <a:lnTo>
                  <a:pt x="1010" y="2168"/>
                </a:lnTo>
                <a:lnTo>
                  <a:pt x="956" y="2186"/>
                </a:lnTo>
                <a:lnTo>
                  <a:pt x="898" y="2202"/>
                </a:lnTo>
                <a:lnTo>
                  <a:pt x="840" y="2216"/>
                </a:lnTo>
                <a:lnTo>
                  <a:pt x="782" y="2226"/>
                </a:lnTo>
                <a:lnTo>
                  <a:pt x="722" y="2234"/>
                </a:lnTo>
                <a:lnTo>
                  <a:pt x="660" y="2238"/>
                </a:lnTo>
                <a:lnTo>
                  <a:pt x="598" y="2240"/>
                </a:lnTo>
                <a:lnTo>
                  <a:pt x="558" y="2240"/>
                </a:lnTo>
                <a:lnTo>
                  <a:pt x="518" y="2238"/>
                </a:lnTo>
                <a:lnTo>
                  <a:pt x="478" y="2234"/>
                </a:lnTo>
                <a:lnTo>
                  <a:pt x="438" y="2230"/>
                </a:lnTo>
                <a:lnTo>
                  <a:pt x="398" y="2224"/>
                </a:lnTo>
                <a:lnTo>
                  <a:pt x="360" y="2216"/>
                </a:lnTo>
                <a:lnTo>
                  <a:pt x="322" y="2208"/>
                </a:lnTo>
                <a:lnTo>
                  <a:pt x="284" y="2198"/>
                </a:lnTo>
                <a:lnTo>
                  <a:pt x="246" y="2188"/>
                </a:lnTo>
                <a:lnTo>
                  <a:pt x="210" y="2176"/>
                </a:lnTo>
                <a:lnTo>
                  <a:pt x="172" y="2162"/>
                </a:lnTo>
                <a:lnTo>
                  <a:pt x="136" y="2148"/>
                </a:lnTo>
                <a:lnTo>
                  <a:pt x="102" y="2132"/>
                </a:lnTo>
                <a:lnTo>
                  <a:pt x="68" y="2116"/>
                </a:lnTo>
                <a:lnTo>
                  <a:pt x="34" y="2098"/>
                </a:lnTo>
                <a:lnTo>
                  <a:pt x="0" y="2080"/>
                </a:lnTo>
                <a:lnTo>
                  <a:pt x="32" y="2060"/>
                </a:lnTo>
                <a:lnTo>
                  <a:pt x="66" y="2040"/>
                </a:lnTo>
                <a:lnTo>
                  <a:pt x="98" y="2018"/>
                </a:lnTo>
                <a:lnTo>
                  <a:pt x="128" y="1994"/>
                </a:lnTo>
                <a:lnTo>
                  <a:pt x="158" y="1970"/>
                </a:lnTo>
                <a:lnTo>
                  <a:pt x="188" y="1946"/>
                </a:lnTo>
                <a:lnTo>
                  <a:pt x="216" y="1920"/>
                </a:lnTo>
                <a:lnTo>
                  <a:pt x="244" y="1892"/>
                </a:lnTo>
                <a:lnTo>
                  <a:pt x="272" y="1864"/>
                </a:lnTo>
                <a:lnTo>
                  <a:pt x="298" y="1836"/>
                </a:lnTo>
                <a:lnTo>
                  <a:pt x="322" y="1808"/>
                </a:lnTo>
                <a:lnTo>
                  <a:pt x="346" y="1778"/>
                </a:lnTo>
                <a:lnTo>
                  <a:pt x="370" y="1746"/>
                </a:lnTo>
                <a:lnTo>
                  <a:pt x="392" y="1714"/>
                </a:lnTo>
                <a:lnTo>
                  <a:pt x="414" y="1682"/>
                </a:lnTo>
                <a:lnTo>
                  <a:pt x="434" y="1650"/>
                </a:lnTo>
                <a:lnTo>
                  <a:pt x="452" y="1616"/>
                </a:lnTo>
                <a:lnTo>
                  <a:pt x="470" y="1580"/>
                </a:lnTo>
                <a:lnTo>
                  <a:pt x="488" y="1546"/>
                </a:lnTo>
                <a:lnTo>
                  <a:pt x="504" y="1510"/>
                </a:lnTo>
                <a:lnTo>
                  <a:pt x="518" y="1474"/>
                </a:lnTo>
                <a:lnTo>
                  <a:pt x="532" y="1438"/>
                </a:lnTo>
                <a:lnTo>
                  <a:pt x="544" y="1400"/>
                </a:lnTo>
                <a:lnTo>
                  <a:pt x="556" y="1362"/>
                </a:lnTo>
                <a:lnTo>
                  <a:pt x="566" y="1324"/>
                </a:lnTo>
                <a:lnTo>
                  <a:pt x="574" y="1284"/>
                </a:lnTo>
                <a:lnTo>
                  <a:pt x="582" y="1244"/>
                </a:lnTo>
                <a:lnTo>
                  <a:pt x="588" y="1204"/>
                </a:lnTo>
                <a:lnTo>
                  <a:pt x="592" y="1164"/>
                </a:lnTo>
                <a:lnTo>
                  <a:pt x="596" y="1124"/>
                </a:lnTo>
                <a:lnTo>
                  <a:pt x="598" y="1082"/>
                </a:lnTo>
                <a:lnTo>
                  <a:pt x="598" y="1042"/>
                </a:lnTo>
                <a:lnTo>
                  <a:pt x="598" y="1040"/>
                </a:lnTo>
                <a:lnTo>
                  <a:pt x="632" y="1020"/>
                </a:lnTo>
                <a:lnTo>
                  <a:pt x="664" y="998"/>
                </a:lnTo>
                <a:lnTo>
                  <a:pt x="696" y="976"/>
                </a:lnTo>
                <a:lnTo>
                  <a:pt x="726" y="954"/>
                </a:lnTo>
                <a:lnTo>
                  <a:pt x="756" y="930"/>
                </a:lnTo>
                <a:lnTo>
                  <a:pt x="786" y="904"/>
                </a:lnTo>
                <a:lnTo>
                  <a:pt x="816" y="878"/>
                </a:lnTo>
                <a:lnTo>
                  <a:pt x="842" y="852"/>
                </a:lnTo>
                <a:lnTo>
                  <a:pt x="870" y="824"/>
                </a:lnTo>
                <a:lnTo>
                  <a:pt x="896" y="796"/>
                </a:lnTo>
                <a:lnTo>
                  <a:pt x="920" y="766"/>
                </a:lnTo>
                <a:lnTo>
                  <a:pt x="944" y="736"/>
                </a:lnTo>
                <a:lnTo>
                  <a:pt x="968" y="706"/>
                </a:lnTo>
                <a:lnTo>
                  <a:pt x="990" y="674"/>
                </a:lnTo>
                <a:lnTo>
                  <a:pt x="1012" y="642"/>
                </a:lnTo>
                <a:lnTo>
                  <a:pt x="1032" y="608"/>
                </a:lnTo>
                <a:lnTo>
                  <a:pt x="1050" y="576"/>
                </a:lnTo>
                <a:lnTo>
                  <a:pt x="1068" y="540"/>
                </a:lnTo>
                <a:lnTo>
                  <a:pt x="1086" y="506"/>
                </a:lnTo>
                <a:lnTo>
                  <a:pt x="1102" y="470"/>
                </a:lnTo>
                <a:lnTo>
                  <a:pt x="1116" y="434"/>
                </a:lnTo>
                <a:lnTo>
                  <a:pt x="1130" y="396"/>
                </a:lnTo>
                <a:lnTo>
                  <a:pt x="1142" y="360"/>
                </a:lnTo>
                <a:lnTo>
                  <a:pt x="1154" y="322"/>
                </a:lnTo>
                <a:lnTo>
                  <a:pt x="1164" y="282"/>
                </a:lnTo>
                <a:lnTo>
                  <a:pt x="1172" y="244"/>
                </a:lnTo>
                <a:lnTo>
                  <a:pt x="1180" y="204"/>
                </a:lnTo>
                <a:lnTo>
                  <a:pt x="1186" y="164"/>
                </a:lnTo>
                <a:lnTo>
                  <a:pt x="1190" y="124"/>
                </a:lnTo>
                <a:lnTo>
                  <a:pt x="1194" y="84"/>
                </a:lnTo>
                <a:lnTo>
                  <a:pt x="1196" y="42"/>
                </a:lnTo>
                <a:lnTo>
                  <a:pt x="1196" y="2"/>
                </a:lnTo>
                <a:close/>
              </a:path>
            </a:pathLst>
          </a:cu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01" name="Freeform 13"/>
          <p:cNvSpPr>
            <a:spLocks/>
          </p:cNvSpPr>
          <p:nvPr/>
        </p:nvSpPr>
        <p:spPr bwMode="auto">
          <a:xfrm>
            <a:off x="7883525" y="5313363"/>
            <a:ext cx="712788" cy="714375"/>
          </a:xfrm>
          <a:custGeom>
            <a:avLst/>
            <a:gdLst>
              <a:gd name="T0" fmla="*/ 2147483646 w 1198"/>
              <a:gd name="T1" fmla="*/ 2147483646 h 1200"/>
              <a:gd name="T2" fmla="*/ 2147483646 w 1198"/>
              <a:gd name="T3" fmla="*/ 2147483646 h 1200"/>
              <a:gd name="T4" fmla="*/ 2147483646 w 1198"/>
              <a:gd name="T5" fmla="*/ 2147483646 h 1200"/>
              <a:gd name="T6" fmla="*/ 2147483646 w 1198"/>
              <a:gd name="T7" fmla="*/ 2147483646 h 1200"/>
              <a:gd name="T8" fmla="*/ 2147483646 w 1198"/>
              <a:gd name="T9" fmla="*/ 2147483646 h 1200"/>
              <a:gd name="T10" fmla="*/ 2147483646 w 1198"/>
              <a:gd name="T11" fmla="*/ 2147483646 h 1200"/>
              <a:gd name="T12" fmla="*/ 2147483646 w 1198"/>
              <a:gd name="T13" fmla="*/ 2147483646 h 1200"/>
              <a:gd name="T14" fmla="*/ 2147483646 w 1198"/>
              <a:gd name="T15" fmla="*/ 2147483646 h 1200"/>
              <a:gd name="T16" fmla="*/ 2147483646 w 1198"/>
              <a:gd name="T17" fmla="*/ 2147483646 h 1200"/>
              <a:gd name="T18" fmla="*/ 2147483646 w 1198"/>
              <a:gd name="T19" fmla="*/ 2147483646 h 1200"/>
              <a:gd name="T20" fmla="*/ 2147483646 w 1198"/>
              <a:gd name="T21" fmla="*/ 2147483646 h 1200"/>
              <a:gd name="T22" fmla="*/ 2147483646 w 1198"/>
              <a:gd name="T23" fmla="*/ 2147483646 h 1200"/>
              <a:gd name="T24" fmla="*/ 2147483646 w 1198"/>
              <a:gd name="T25" fmla="*/ 2147483646 h 1200"/>
              <a:gd name="T26" fmla="*/ 2147483646 w 1198"/>
              <a:gd name="T27" fmla="*/ 2147483646 h 1200"/>
              <a:gd name="T28" fmla="*/ 2147483646 w 1198"/>
              <a:gd name="T29" fmla="*/ 2147483646 h 1200"/>
              <a:gd name="T30" fmla="*/ 2147483646 w 1198"/>
              <a:gd name="T31" fmla="*/ 2147483646 h 1200"/>
              <a:gd name="T32" fmla="*/ 2147483646 w 1198"/>
              <a:gd name="T33" fmla="*/ 2147483646 h 1200"/>
              <a:gd name="T34" fmla="*/ 2147483646 w 1198"/>
              <a:gd name="T35" fmla="*/ 2147483646 h 1200"/>
              <a:gd name="T36" fmla="*/ 2147483646 w 1198"/>
              <a:gd name="T37" fmla="*/ 2147483646 h 1200"/>
              <a:gd name="T38" fmla="*/ 2147483646 w 1198"/>
              <a:gd name="T39" fmla="*/ 2147483646 h 1200"/>
              <a:gd name="T40" fmla="*/ 2147483646 w 1198"/>
              <a:gd name="T41" fmla="*/ 2147483646 h 1200"/>
              <a:gd name="T42" fmla="*/ 2147483646 w 1198"/>
              <a:gd name="T43" fmla="*/ 2147483646 h 1200"/>
              <a:gd name="T44" fmla="*/ 2147483646 w 1198"/>
              <a:gd name="T45" fmla="*/ 2147483646 h 1200"/>
              <a:gd name="T46" fmla="*/ 2147483646 w 1198"/>
              <a:gd name="T47" fmla="*/ 2147483646 h 1200"/>
              <a:gd name="T48" fmla="*/ 2147483646 w 1198"/>
              <a:gd name="T49" fmla="*/ 2147483646 h 1200"/>
              <a:gd name="T50" fmla="*/ 2147483646 w 1198"/>
              <a:gd name="T51" fmla="*/ 2147483646 h 1200"/>
              <a:gd name="T52" fmla="*/ 2147483646 w 1198"/>
              <a:gd name="T53" fmla="*/ 2147483646 h 1200"/>
              <a:gd name="T54" fmla="*/ 2147483646 w 1198"/>
              <a:gd name="T55" fmla="*/ 2147483646 h 1200"/>
              <a:gd name="T56" fmla="*/ 2147483646 w 1198"/>
              <a:gd name="T57" fmla="*/ 2147483646 h 1200"/>
              <a:gd name="T58" fmla="*/ 2147483646 w 1198"/>
              <a:gd name="T59" fmla="*/ 2147483646 h 1200"/>
              <a:gd name="T60" fmla="*/ 2147483646 w 1198"/>
              <a:gd name="T61" fmla="*/ 2147483646 h 1200"/>
              <a:gd name="T62" fmla="*/ 2147483646 w 1198"/>
              <a:gd name="T63" fmla="*/ 2147483646 h 1200"/>
              <a:gd name="T64" fmla="*/ 2147483646 w 1198"/>
              <a:gd name="T65" fmla="*/ 2147483646 h 1200"/>
              <a:gd name="T66" fmla="*/ 2147483646 w 1198"/>
              <a:gd name="T67" fmla="*/ 2147483646 h 1200"/>
              <a:gd name="T68" fmla="*/ 0 w 1198"/>
              <a:gd name="T69" fmla="*/ 2147483646 h 1200"/>
              <a:gd name="T70" fmla="*/ 2147483646 w 1198"/>
              <a:gd name="T71" fmla="*/ 2147483646 h 1200"/>
              <a:gd name="T72" fmla="*/ 2147483646 w 1198"/>
              <a:gd name="T73" fmla="*/ 2147483646 h 1200"/>
              <a:gd name="T74" fmla="*/ 2147483646 w 1198"/>
              <a:gd name="T75" fmla="*/ 2147483646 h 1200"/>
              <a:gd name="T76" fmla="*/ 2147483646 w 1198"/>
              <a:gd name="T77" fmla="*/ 2147483646 h 1200"/>
              <a:gd name="T78" fmla="*/ 2147483646 w 1198"/>
              <a:gd name="T79" fmla="*/ 2147483646 h 1200"/>
              <a:gd name="T80" fmla="*/ 2147483646 w 1198"/>
              <a:gd name="T81" fmla="*/ 2147483646 h 1200"/>
              <a:gd name="T82" fmla="*/ 2147483646 w 1198"/>
              <a:gd name="T83" fmla="*/ 2147483646 h 1200"/>
              <a:gd name="T84" fmla="*/ 2147483646 w 1198"/>
              <a:gd name="T85" fmla="*/ 0 h 1200"/>
              <a:gd name="T86" fmla="*/ 2147483646 w 1198"/>
              <a:gd name="T87" fmla="*/ 0 h 1200"/>
              <a:gd name="T88" fmla="*/ 2147483646 w 1198"/>
              <a:gd name="T89" fmla="*/ 2147483646 h 1200"/>
              <a:gd name="T90" fmla="*/ 2147483646 w 1198"/>
              <a:gd name="T91" fmla="*/ 2147483646 h 1200"/>
              <a:gd name="T92" fmla="*/ 2147483646 w 1198"/>
              <a:gd name="T93" fmla="*/ 2147483646 h 1200"/>
              <a:gd name="T94" fmla="*/ 2147483646 w 1198"/>
              <a:gd name="T95" fmla="*/ 2147483646 h 1200"/>
              <a:gd name="T96" fmla="*/ 2147483646 w 1198"/>
              <a:gd name="T97" fmla="*/ 2147483646 h 1200"/>
              <a:gd name="T98" fmla="*/ 2147483646 w 1198"/>
              <a:gd name="T99" fmla="*/ 2147483646 h 1200"/>
              <a:gd name="T100" fmla="*/ 2147483646 w 1198"/>
              <a:gd name="T101" fmla="*/ 2147483646 h 1200"/>
              <a:gd name="T102" fmla="*/ 2147483646 w 1198"/>
              <a:gd name="T103" fmla="*/ 2147483646 h 1200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1198" h="1200">
                <a:moveTo>
                  <a:pt x="1198" y="160"/>
                </a:moveTo>
                <a:lnTo>
                  <a:pt x="1198" y="160"/>
                </a:lnTo>
                <a:lnTo>
                  <a:pt x="1198" y="162"/>
                </a:lnTo>
                <a:lnTo>
                  <a:pt x="1198" y="202"/>
                </a:lnTo>
                <a:lnTo>
                  <a:pt x="1196" y="244"/>
                </a:lnTo>
                <a:lnTo>
                  <a:pt x="1192" y="284"/>
                </a:lnTo>
                <a:lnTo>
                  <a:pt x="1188" y="324"/>
                </a:lnTo>
                <a:lnTo>
                  <a:pt x="1182" y="364"/>
                </a:lnTo>
                <a:lnTo>
                  <a:pt x="1174" y="404"/>
                </a:lnTo>
                <a:lnTo>
                  <a:pt x="1166" y="442"/>
                </a:lnTo>
                <a:lnTo>
                  <a:pt x="1156" y="482"/>
                </a:lnTo>
                <a:lnTo>
                  <a:pt x="1144" y="520"/>
                </a:lnTo>
                <a:lnTo>
                  <a:pt x="1132" y="556"/>
                </a:lnTo>
                <a:lnTo>
                  <a:pt x="1118" y="594"/>
                </a:lnTo>
                <a:lnTo>
                  <a:pt x="1104" y="630"/>
                </a:lnTo>
                <a:lnTo>
                  <a:pt x="1088" y="666"/>
                </a:lnTo>
                <a:lnTo>
                  <a:pt x="1070" y="700"/>
                </a:lnTo>
                <a:lnTo>
                  <a:pt x="1052" y="736"/>
                </a:lnTo>
                <a:lnTo>
                  <a:pt x="1034" y="768"/>
                </a:lnTo>
                <a:lnTo>
                  <a:pt x="1014" y="802"/>
                </a:lnTo>
                <a:lnTo>
                  <a:pt x="992" y="834"/>
                </a:lnTo>
                <a:lnTo>
                  <a:pt x="970" y="866"/>
                </a:lnTo>
                <a:lnTo>
                  <a:pt x="946" y="896"/>
                </a:lnTo>
                <a:lnTo>
                  <a:pt x="922" y="926"/>
                </a:lnTo>
                <a:lnTo>
                  <a:pt x="898" y="956"/>
                </a:lnTo>
                <a:lnTo>
                  <a:pt x="872" y="984"/>
                </a:lnTo>
                <a:lnTo>
                  <a:pt x="844" y="1012"/>
                </a:lnTo>
                <a:lnTo>
                  <a:pt x="818" y="1038"/>
                </a:lnTo>
                <a:lnTo>
                  <a:pt x="788" y="1064"/>
                </a:lnTo>
                <a:lnTo>
                  <a:pt x="758" y="1090"/>
                </a:lnTo>
                <a:lnTo>
                  <a:pt x="728" y="1114"/>
                </a:lnTo>
                <a:lnTo>
                  <a:pt x="698" y="1136"/>
                </a:lnTo>
                <a:lnTo>
                  <a:pt x="666" y="1158"/>
                </a:lnTo>
                <a:lnTo>
                  <a:pt x="634" y="1180"/>
                </a:lnTo>
                <a:lnTo>
                  <a:pt x="600" y="1200"/>
                </a:lnTo>
                <a:lnTo>
                  <a:pt x="600" y="1158"/>
                </a:lnTo>
                <a:lnTo>
                  <a:pt x="598" y="1118"/>
                </a:lnTo>
                <a:lnTo>
                  <a:pt x="594" y="1076"/>
                </a:lnTo>
                <a:lnTo>
                  <a:pt x="590" y="1036"/>
                </a:lnTo>
                <a:lnTo>
                  <a:pt x="582" y="996"/>
                </a:lnTo>
                <a:lnTo>
                  <a:pt x="576" y="956"/>
                </a:lnTo>
                <a:lnTo>
                  <a:pt x="566" y="918"/>
                </a:lnTo>
                <a:lnTo>
                  <a:pt x="556" y="880"/>
                </a:lnTo>
                <a:lnTo>
                  <a:pt x="546" y="842"/>
                </a:lnTo>
                <a:lnTo>
                  <a:pt x="532" y="804"/>
                </a:lnTo>
                <a:lnTo>
                  <a:pt x="520" y="766"/>
                </a:lnTo>
                <a:lnTo>
                  <a:pt x="504" y="730"/>
                </a:lnTo>
                <a:lnTo>
                  <a:pt x="488" y="694"/>
                </a:lnTo>
                <a:lnTo>
                  <a:pt x="472" y="660"/>
                </a:lnTo>
                <a:lnTo>
                  <a:pt x="454" y="626"/>
                </a:lnTo>
                <a:lnTo>
                  <a:pt x="434" y="592"/>
                </a:lnTo>
                <a:lnTo>
                  <a:pt x="414" y="558"/>
                </a:lnTo>
                <a:lnTo>
                  <a:pt x="392" y="526"/>
                </a:lnTo>
                <a:lnTo>
                  <a:pt x="370" y="494"/>
                </a:lnTo>
                <a:lnTo>
                  <a:pt x="346" y="464"/>
                </a:lnTo>
                <a:lnTo>
                  <a:pt x="322" y="434"/>
                </a:lnTo>
                <a:lnTo>
                  <a:pt x="298" y="404"/>
                </a:lnTo>
                <a:lnTo>
                  <a:pt x="272" y="376"/>
                </a:lnTo>
                <a:lnTo>
                  <a:pt x="244" y="348"/>
                </a:lnTo>
                <a:lnTo>
                  <a:pt x="216" y="322"/>
                </a:lnTo>
                <a:lnTo>
                  <a:pt x="188" y="296"/>
                </a:lnTo>
                <a:lnTo>
                  <a:pt x="158" y="272"/>
                </a:lnTo>
                <a:lnTo>
                  <a:pt x="128" y="248"/>
                </a:lnTo>
                <a:lnTo>
                  <a:pt x="96" y="224"/>
                </a:lnTo>
                <a:lnTo>
                  <a:pt x="64" y="202"/>
                </a:lnTo>
                <a:lnTo>
                  <a:pt x="32" y="182"/>
                </a:lnTo>
                <a:lnTo>
                  <a:pt x="0" y="162"/>
                </a:lnTo>
                <a:lnTo>
                  <a:pt x="32" y="142"/>
                </a:lnTo>
                <a:lnTo>
                  <a:pt x="66" y="124"/>
                </a:lnTo>
                <a:lnTo>
                  <a:pt x="102" y="108"/>
                </a:lnTo>
                <a:lnTo>
                  <a:pt x="136" y="92"/>
                </a:lnTo>
                <a:lnTo>
                  <a:pt x="172" y="78"/>
                </a:lnTo>
                <a:lnTo>
                  <a:pt x="210" y="66"/>
                </a:lnTo>
                <a:lnTo>
                  <a:pt x="246" y="54"/>
                </a:lnTo>
                <a:lnTo>
                  <a:pt x="284" y="42"/>
                </a:lnTo>
                <a:lnTo>
                  <a:pt x="322" y="32"/>
                </a:lnTo>
                <a:lnTo>
                  <a:pt x="360" y="24"/>
                </a:lnTo>
                <a:lnTo>
                  <a:pt x="400" y="16"/>
                </a:lnTo>
                <a:lnTo>
                  <a:pt x="438" y="10"/>
                </a:lnTo>
                <a:lnTo>
                  <a:pt x="478" y="6"/>
                </a:lnTo>
                <a:lnTo>
                  <a:pt x="518" y="2"/>
                </a:lnTo>
                <a:lnTo>
                  <a:pt x="560" y="0"/>
                </a:lnTo>
                <a:lnTo>
                  <a:pt x="600" y="0"/>
                </a:lnTo>
                <a:lnTo>
                  <a:pt x="642" y="0"/>
                </a:lnTo>
                <a:lnTo>
                  <a:pt x="682" y="2"/>
                </a:lnTo>
                <a:lnTo>
                  <a:pt x="722" y="6"/>
                </a:lnTo>
                <a:lnTo>
                  <a:pt x="760" y="10"/>
                </a:lnTo>
                <a:lnTo>
                  <a:pt x="800" y="16"/>
                </a:lnTo>
                <a:lnTo>
                  <a:pt x="838" y="24"/>
                </a:lnTo>
                <a:lnTo>
                  <a:pt x="878" y="32"/>
                </a:lnTo>
                <a:lnTo>
                  <a:pt x="916" y="42"/>
                </a:lnTo>
                <a:lnTo>
                  <a:pt x="952" y="52"/>
                </a:lnTo>
                <a:lnTo>
                  <a:pt x="990" y="64"/>
                </a:lnTo>
                <a:lnTo>
                  <a:pt x="1026" y="78"/>
                </a:lnTo>
                <a:lnTo>
                  <a:pt x="1062" y="92"/>
                </a:lnTo>
                <a:lnTo>
                  <a:pt x="1096" y="108"/>
                </a:lnTo>
                <a:lnTo>
                  <a:pt x="1132" y="124"/>
                </a:lnTo>
                <a:lnTo>
                  <a:pt x="1166" y="142"/>
                </a:lnTo>
                <a:lnTo>
                  <a:pt x="1198" y="160"/>
                </a:lnTo>
                <a:close/>
              </a:path>
            </a:pathLst>
          </a:custGeom>
          <a:solidFill>
            <a:srgbClr val="FF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02" name="Freeform 14"/>
          <p:cNvSpPr>
            <a:spLocks/>
          </p:cNvSpPr>
          <p:nvPr/>
        </p:nvSpPr>
        <p:spPr bwMode="auto">
          <a:xfrm>
            <a:off x="7169150" y="4695825"/>
            <a:ext cx="1427163" cy="715963"/>
          </a:xfrm>
          <a:custGeom>
            <a:avLst/>
            <a:gdLst>
              <a:gd name="T0" fmla="*/ 2147483646 w 2400"/>
              <a:gd name="T1" fmla="*/ 0 h 1202"/>
              <a:gd name="T2" fmla="*/ 2147483646 w 2400"/>
              <a:gd name="T3" fmla="*/ 2147483646 h 1202"/>
              <a:gd name="T4" fmla="*/ 2147483646 w 2400"/>
              <a:gd name="T5" fmla="*/ 2147483646 h 1202"/>
              <a:gd name="T6" fmla="*/ 2147483646 w 2400"/>
              <a:gd name="T7" fmla="*/ 2147483646 h 1202"/>
              <a:gd name="T8" fmla="*/ 2147483646 w 2400"/>
              <a:gd name="T9" fmla="*/ 2147483646 h 1202"/>
              <a:gd name="T10" fmla="*/ 2147483646 w 2400"/>
              <a:gd name="T11" fmla="*/ 2147483646 h 1202"/>
              <a:gd name="T12" fmla="*/ 2147483646 w 2400"/>
              <a:gd name="T13" fmla="*/ 2147483646 h 1202"/>
              <a:gd name="T14" fmla="*/ 2147483646 w 2400"/>
              <a:gd name="T15" fmla="*/ 2147483646 h 1202"/>
              <a:gd name="T16" fmla="*/ 2147483646 w 2400"/>
              <a:gd name="T17" fmla="*/ 2147483646 h 1202"/>
              <a:gd name="T18" fmla="*/ 2147483646 w 2400"/>
              <a:gd name="T19" fmla="*/ 2147483646 h 1202"/>
              <a:gd name="T20" fmla="*/ 2147483646 w 2400"/>
              <a:gd name="T21" fmla="*/ 2147483646 h 1202"/>
              <a:gd name="T22" fmla="*/ 2147483646 w 2400"/>
              <a:gd name="T23" fmla="*/ 2147483646 h 1202"/>
              <a:gd name="T24" fmla="*/ 2147483646 w 2400"/>
              <a:gd name="T25" fmla="*/ 2147483646 h 1202"/>
              <a:gd name="T26" fmla="*/ 2147483646 w 2400"/>
              <a:gd name="T27" fmla="*/ 2147483646 h 1202"/>
              <a:gd name="T28" fmla="*/ 2147483646 w 2400"/>
              <a:gd name="T29" fmla="*/ 2147483646 h 1202"/>
              <a:gd name="T30" fmla="*/ 2147483646 w 2400"/>
              <a:gd name="T31" fmla="*/ 2147483646 h 1202"/>
              <a:gd name="T32" fmla="*/ 2147483646 w 2400"/>
              <a:gd name="T33" fmla="*/ 2147483646 h 1202"/>
              <a:gd name="T34" fmla="*/ 2147483646 w 2400"/>
              <a:gd name="T35" fmla="*/ 2147483646 h 1202"/>
              <a:gd name="T36" fmla="*/ 2147483646 w 2400"/>
              <a:gd name="T37" fmla="*/ 2147483646 h 1202"/>
              <a:gd name="T38" fmla="*/ 2147483646 w 2400"/>
              <a:gd name="T39" fmla="*/ 2147483646 h 1202"/>
              <a:gd name="T40" fmla="*/ 2147483646 w 2400"/>
              <a:gd name="T41" fmla="*/ 2147483646 h 1202"/>
              <a:gd name="T42" fmla="*/ 2147483646 w 2400"/>
              <a:gd name="T43" fmla="*/ 2147483646 h 1202"/>
              <a:gd name="T44" fmla="*/ 2147483646 w 2400"/>
              <a:gd name="T45" fmla="*/ 2147483646 h 1202"/>
              <a:gd name="T46" fmla="*/ 2147483646 w 2400"/>
              <a:gd name="T47" fmla="*/ 2147483646 h 1202"/>
              <a:gd name="T48" fmla="*/ 2147483646 w 2400"/>
              <a:gd name="T49" fmla="*/ 2147483646 h 1202"/>
              <a:gd name="T50" fmla="*/ 2147483646 w 2400"/>
              <a:gd name="T51" fmla="*/ 2147483646 h 1202"/>
              <a:gd name="T52" fmla="*/ 2147483646 w 2400"/>
              <a:gd name="T53" fmla="*/ 2147483646 h 1202"/>
              <a:gd name="T54" fmla="*/ 2147483646 w 2400"/>
              <a:gd name="T55" fmla="*/ 2147483646 h 1202"/>
              <a:gd name="T56" fmla="*/ 2147483646 w 2400"/>
              <a:gd name="T57" fmla="*/ 2147483646 h 1202"/>
              <a:gd name="T58" fmla="*/ 2147483646 w 2400"/>
              <a:gd name="T59" fmla="*/ 2147483646 h 1202"/>
              <a:gd name="T60" fmla="*/ 2147483646 w 2400"/>
              <a:gd name="T61" fmla="*/ 2147483646 h 1202"/>
              <a:gd name="T62" fmla="*/ 2147483646 w 2400"/>
              <a:gd name="T63" fmla="*/ 2147483646 h 1202"/>
              <a:gd name="T64" fmla="*/ 2147483646 w 2400"/>
              <a:gd name="T65" fmla="*/ 2147483646 h 1202"/>
              <a:gd name="T66" fmla="*/ 0 w 2400"/>
              <a:gd name="T67" fmla="*/ 2147483646 h 1202"/>
              <a:gd name="T68" fmla="*/ 0 w 2400"/>
              <a:gd name="T69" fmla="*/ 2147483646 h 1202"/>
              <a:gd name="T70" fmla="*/ 2147483646 w 2400"/>
              <a:gd name="T71" fmla="*/ 2147483646 h 1202"/>
              <a:gd name="T72" fmla="*/ 2147483646 w 2400"/>
              <a:gd name="T73" fmla="*/ 2147483646 h 1202"/>
              <a:gd name="T74" fmla="*/ 2147483646 w 2400"/>
              <a:gd name="T75" fmla="*/ 2147483646 h 1202"/>
              <a:gd name="T76" fmla="*/ 2147483646 w 2400"/>
              <a:gd name="T77" fmla="*/ 2147483646 h 1202"/>
              <a:gd name="T78" fmla="*/ 2147483646 w 2400"/>
              <a:gd name="T79" fmla="*/ 2147483646 h 1202"/>
              <a:gd name="T80" fmla="*/ 2147483646 w 2400"/>
              <a:gd name="T81" fmla="*/ 2147483646 h 1202"/>
              <a:gd name="T82" fmla="*/ 2147483646 w 2400"/>
              <a:gd name="T83" fmla="*/ 2147483646 h 1202"/>
              <a:gd name="T84" fmla="*/ 2147483646 w 2400"/>
              <a:gd name="T85" fmla="*/ 2147483646 h 1202"/>
              <a:gd name="T86" fmla="*/ 2147483646 w 2400"/>
              <a:gd name="T87" fmla="*/ 2147483646 h 1202"/>
              <a:gd name="T88" fmla="*/ 2147483646 w 2400"/>
              <a:gd name="T89" fmla="*/ 2147483646 h 1202"/>
              <a:gd name="T90" fmla="*/ 2147483646 w 2400"/>
              <a:gd name="T91" fmla="*/ 0 h 1202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2400" h="1202">
                <a:moveTo>
                  <a:pt x="1200" y="0"/>
                </a:moveTo>
                <a:lnTo>
                  <a:pt x="1200" y="0"/>
                </a:lnTo>
                <a:lnTo>
                  <a:pt x="1262" y="0"/>
                </a:lnTo>
                <a:lnTo>
                  <a:pt x="1324" y="6"/>
                </a:lnTo>
                <a:lnTo>
                  <a:pt x="1384" y="12"/>
                </a:lnTo>
                <a:lnTo>
                  <a:pt x="1442" y="24"/>
                </a:lnTo>
                <a:lnTo>
                  <a:pt x="1500" y="36"/>
                </a:lnTo>
                <a:lnTo>
                  <a:pt x="1558" y="54"/>
                </a:lnTo>
                <a:lnTo>
                  <a:pt x="1614" y="72"/>
                </a:lnTo>
                <a:lnTo>
                  <a:pt x="1668" y="94"/>
                </a:lnTo>
                <a:lnTo>
                  <a:pt x="1720" y="118"/>
                </a:lnTo>
                <a:lnTo>
                  <a:pt x="1772" y="144"/>
                </a:lnTo>
                <a:lnTo>
                  <a:pt x="1822" y="172"/>
                </a:lnTo>
                <a:lnTo>
                  <a:pt x="1872" y="204"/>
                </a:lnTo>
                <a:lnTo>
                  <a:pt x="1918" y="238"/>
                </a:lnTo>
                <a:lnTo>
                  <a:pt x="1964" y="272"/>
                </a:lnTo>
                <a:lnTo>
                  <a:pt x="2008" y="310"/>
                </a:lnTo>
                <a:lnTo>
                  <a:pt x="2048" y="350"/>
                </a:lnTo>
                <a:lnTo>
                  <a:pt x="2088" y="392"/>
                </a:lnTo>
                <a:lnTo>
                  <a:pt x="2126" y="436"/>
                </a:lnTo>
                <a:lnTo>
                  <a:pt x="2162" y="480"/>
                </a:lnTo>
                <a:lnTo>
                  <a:pt x="2196" y="528"/>
                </a:lnTo>
                <a:lnTo>
                  <a:pt x="2226" y="576"/>
                </a:lnTo>
                <a:lnTo>
                  <a:pt x="2256" y="626"/>
                </a:lnTo>
                <a:lnTo>
                  <a:pt x="2282" y="678"/>
                </a:lnTo>
                <a:lnTo>
                  <a:pt x="2306" y="730"/>
                </a:lnTo>
                <a:lnTo>
                  <a:pt x="2328" y="786"/>
                </a:lnTo>
                <a:lnTo>
                  <a:pt x="2346" y="842"/>
                </a:lnTo>
                <a:lnTo>
                  <a:pt x="2362" y="898"/>
                </a:lnTo>
                <a:lnTo>
                  <a:pt x="2376" y="956"/>
                </a:lnTo>
                <a:lnTo>
                  <a:pt x="2386" y="1016"/>
                </a:lnTo>
                <a:lnTo>
                  <a:pt x="2394" y="1074"/>
                </a:lnTo>
                <a:lnTo>
                  <a:pt x="2400" y="1136"/>
                </a:lnTo>
                <a:lnTo>
                  <a:pt x="2400" y="1198"/>
                </a:lnTo>
                <a:lnTo>
                  <a:pt x="2368" y="1180"/>
                </a:lnTo>
                <a:lnTo>
                  <a:pt x="2334" y="1162"/>
                </a:lnTo>
                <a:lnTo>
                  <a:pt x="2298" y="1146"/>
                </a:lnTo>
                <a:lnTo>
                  <a:pt x="2264" y="1130"/>
                </a:lnTo>
                <a:lnTo>
                  <a:pt x="2228" y="1116"/>
                </a:lnTo>
                <a:lnTo>
                  <a:pt x="2192" y="1102"/>
                </a:lnTo>
                <a:lnTo>
                  <a:pt x="2154" y="1090"/>
                </a:lnTo>
                <a:lnTo>
                  <a:pt x="2118" y="1080"/>
                </a:lnTo>
                <a:lnTo>
                  <a:pt x="2080" y="1070"/>
                </a:lnTo>
                <a:lnTo>
                  <a:pt x="2040" y="1062"/>
                </a:lnTo>
                <a:lnTo>
                  <a:pt x="2002" y="1054"/>
                </a:lnTo>
                <a:lnTo>
                  <a:pt x="1962" y="1048"/>
                </a:lnTo>
                <a:lnTo>
                  <a:pt x="1924" y="1044"/>
                </a:lnTo>
                <a:lnTo>
                  <a:pt x="1884" y="1040"/>
                </a:lnTo>
                <a:lnTo>
                  <a:pt x="1844" y="1038"/>
                </a:lnTo>
                <a:lnTo>
                  <a:pt x="1802" y="1038"/>
                </a:lnTo>
                <a:lnTo>
                  <a:pt x="1762" y="1038"/>
                </a:lnTo>
                <a:lnTo>
                  <a:pt x="1720" y="1040"/>
                </a:lnTo>
                <a:lnTo>
                  <a:pt x="1680" y="1044"/>
                </a:lnTo>
                <a:lnTo>
                  <a:pt x="1640" y="1048"/>
                </a:lnTo>
                <a:lnTo>
                  <a:pt x="1602" y="1054"/>
                </a:lnTo>
                <a:lnTo>
                  <a:pt x="1562" y="1062"/>
                </a:lnTo>
                <a:lnTo>
                  <a:pt x="1524" y="1070"/>
                </a:lnTo>
                <a:lnTo>
                  <a:pt x="1486" y="1080"/>
                </a:lnTo>
                <a:lnTo>
                  <a:pt x="1448" y="1092"/>
                </a:lnTo>
                <a:lnTo>
                  <a:pt x="1412" y="1104"/>
                </a:lnTo>
                <a:lnTo>
                  <a:pt x="1374" y="1116"/>
                </a:lnTo>
                <a:lnTo>
                  <a:pt x="1338" y="1130"/>
                </a:lnTo>
                <a:lnTo>
                  <a:pt x="1304" y="1146"/>
                </a:lnTo>
                <a:lnTo>
                  <a:pt x="1268" y="1162"/>
                </a:lnTo>
                <a:lnTo>
                  <a:pt x="1234" y="1180"/>
                </a:lnTo>
                <a:lnTo>
                  <a:pt x="1202" y="1200"/>
                </a:lnTo>
                <a:lnTo>
                  <a:pt x="1168" y="1180"/>
                </a:lnTo>
                <a:lnTo>
                  <a:pt x="1134" y="1164"/>
                </a:lnTo>
                <a:lnTo>
                  <a:pt x="1100" y="1146"/>
                </a:lnTo>
                <a:lnTo>
                  <a:pt x="1064" y="1132"/>
                </a:lnTo>
                <a:lnTo>
                  <a:pt x="1028" y="1118"/>
                </a:lnTo>
                <a:lnTo>
                  <a:pt x="992" y="1104"/>
                </a:lnTo>
                <a:lnTo>
                  <a:pt x="954" y="1092"/>
                </a:lnTo>
                <a:lnTo>
                  <a:pt x="918" y="1082"/>
                </a:lnTo>
                <a:lnTo>
                  <a:pt x="880" y="1072"/>
                </a:lnTo>
                <a:lnTo>
                  <a:pt x="842" y="1064"/>
                </a:lnTo>
                <a:lnTo>
                  <a:pt x="802" y="1056"/>
                </a:lnTo>
                <a:lnTo>
                  <a:pt x="764" y="1050"/>
                </a:lnTo>
                <a:lnTo>
                  <a:pt x="724" y="1046"/>
                </a:lnTo>
                <a:lnTo>
                  <a:pt x="684" y="1042"/>
                </a:lnTo>
                <a:lnTo>
                  <a:pt x="644" y="1040"/>
                </a:lnTo>
                <a:lnTo>
                  <a:pt x="602" y="1040"/>
                </a:lnTo>
                <a:lnTo>
                  <a:pt x="562" y="1040"/>
                </a:lnTo>
                <a:lnTo>
                  <a:pt x="520" y="1042"/>
                </a:lnTo>
                <a:lnTo>
                  <a:pt x="480" y="1046"/>
                </a:lnTo>
                <a:lnTo>
                  <a:pt x="440" y="1050"/>
                </a:lnTo>
                <a:lnTo>
                  <a:pt x="402" y="1056"/>
                </a:lnTo>
                <a:lnTo>
                  <a:pt x="362" y="1064"/>
                </a:lnTo>
                <a:lnTo>
                  <a:pt x="324" y="1072"/>
                </a:lnTo>
                <a:lnTo>
                  <a:pt x="286" y="1082"/>
                </a:lnTo>
                <a:lnTo>
                  <a:pt x="248" y="1092"/>
                </a:lnTo>
                <a:lnTo>
                  <a:pt x="212" y="1104"/>
                </a:lnTo>
                <a:lnTo>
                  <a:pt x="174" y="1118"/>
                </a:lnTo>
                <a:lnTo>
                  <a:pt x="138" y="1132"/>
                </a:lnTo>
                <a:lnTo>
                  <a:pt x="104" y="1148"/>
                </a:lnTo>
                <a:lnTo>
                  <a:pt x="68" y="1164"/>
                </a:lnTo>
                <a:lnTo>
                  <a:pt x="34" y="1182"/>
                </a:lnTo>
                <a:lnTo>
                  <a:pt x="0" y="1202"/>
                </a:lnTo>
                <a:lnTo>
                  <a:pt x="0" y="1200"/>
                </a:lnTo>
                <a:lnTo>
                  <a:pt x="2" y="1138"/>
                </a:lnTo>
                <a:lnTo>
                  <a:pt x="6" y="1076"/>
                </a:lnTo>
                <a:lnTo>
                  <a:pt x="14" y="1016"/>
                </a:lnTo>
                <a:lnTo>
                  <a:pt x="26" y="958"/>
                </a:lnTo>
                <a:lnTo>
                  <a:pt x="38" y="900"/>
                </a:lnTo>
                <a:lnTo>
                  <a:pt x="54" y="842"/>
                </a:lnTo>
                <a:lnTo>
                  <a:pt x="74" y="786"/>
                </a:lnTo>
                <a:lnTo>
                  <a:pt x="96" y="732"/>
                </a:lnTo>
                <a:lnTo>
                  <a:pt x="120" y="678"/>
                </a:lnTo>
                <a:lnTo>
                  <a:pt x="146" y="628"/>
                </a:lnTo>
                <a:lnTo>
                  <a:pt x="174" y="576"/>
                </a:lnTo>
                <a:lnTo>
                  <a:pt x="206" y="528"/>
                </a:lnTo>
                <a:lnTo>
                  <a:pt x="240" y="482"/>
                </a:lnTo>
                <a:lnTo>
                  <a:pt x="274" y="436"/>
                </a:lnTo>
                <a:lnTo>
                  <a:pt x="312" y="392"/>
                </a:lnTo>
                <a:lnTo>
                  <a:pt x="352" y="350"/>
                </a:lnTo>
                <a:lnTo>
                  <a:pt x="394" y="310"/>
                </a:lnTo>
                <a:lnTo>
                  <a:pt x="438" y="274"/>
                </a:lnTo>
                <a:lnTo>
                  <a:pt x="482" y="238"/>
                </a:lnTo>
                <a:lnTo>
                  <a:pt x="530" y="204"/>
                </a:lnTo>
                <a:lnTo>
                  <a:pt x="578" y="172"/>
                </a:lnTo>
                <a:lnTo>
                  <a:pt x="628" y="144"/>
                </a:lnTo>
                <a:lnTo>
                  <a:pt x="680" y="118"/>
                </a:lnTo>
                <a:lnTo>
                  <a:pt x="734" y="94"/>
                </a:lnTo>
                <a:lnTo>
                  <a:pt x="788" y="72"/>
                </a:lnTo>
                <a:lnTo>
                  <a:pt x="844" y="54"/>
                </a:lnTo>
                <a:lnTo>
                  <a:pt x="900" y="36"/>
                </a:lnTo>
                <a:lnTo>
                  <a:pt x="958" y="24"/>
                </a:lnTo>
                <a:lnTo>
                  <a:pt x="1018" y="12"/>
                </a:lnTo>
                <a:lnTo>
                  <a:pt x="1078" y="6"/>
                </a:lnTo>
                <a:lnTo>
                  <a:pt x="1138" y="0"/>
                </a:lnTo>
                <a:lnTo>
                  <a:pt x="1200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03" name="Freeform 15"/>
          <p:cNvSpPr>
            <a:spLocks/>
          </p:cNvSpPr>
          <p:nvPr/>
        </p:nvSpPr>
        <p:spPr bwMode="auto">
          <a:xfrm>
            <a:off x="7526338" y="6027738"/>
            <a:ext cx="714375" cy="617537"/>
          </a:xfrm>
          <a:custGeom>
            <a:avLst/>
            <a:gdLst>
              <a:gd name="T0" fmla="*/ 2147483646 w 1200"/>
              <a:gd name="T1" fmla="*/ 2147483646 h 1040"/>
              <a:gd name="T2" fmla="*/ 2147483646 w 1200"/>
              <a:gd name="T3" fmla="*/ 2147483646 h 1040"/>
              <a:gd name="T4" fmla="*/ 2147483646 w 1200"/>
              <a:gd name="T5" fmla="*/ 2147483646 h 1040"/>
              <a:gd name="T6" fmla="*/ 2147483646 w 1200"/>
              <a:gd name="T7" fmla="*/ 2147483646 h 1040"/>
              <a:gd name="T8" fmla="*/ 2147483646 w 1200"/>
              <a:gd name="T9" fmla="*/ 2147483646 h 1040"/>
              <a:gd name="T10" fmla="*/ 2147483646 w 1200"/>
              <a:gd name="T11" fmla="*/ 2147483646 h 1040"/>
              <a:gd name="T12" fmla="*/ 2147483646 w 1200"/>
              <a:gd name="T13" fmla="*/ 2147483646 h 1040"/>
              <a:gd name="T14" fmla="*/ 2147483646 w 1200"/>
              <a:gd name="T15" fmla="*/ 2147483646 h 1040"/>
              <a:gd name="T16" fmla="*/ 2147483646 w 1200"/>
              <a:gd name="T17" fmla="*/ 0 h 1040"/>
              <a:gd name="T18" fmla="*/ 2147483646 w 1200"/>
              <a:gd name="T19" fmla="*/ 2147483646 h 1040"/>
              <a:gd name="T20" fmla="*/ 2147483646 w 1200"/>
              <a:gd name="T21" fmla="*/ 2147483646 h 1040"/>
              <a:gd name="T22" fmla="*/ 2147483646 w 1200"/>
              <a:gd name="T23" fmla="*/ 2147483646 h 1040"/>
              <a:gd name="T24" fmla="*/ 2147483646 w 1200"/>
              <a:gd name="T25" fmla="*/ 2147483646 h 1040"/>
              <a:gd name="T26" fmla="*/ 2147483646 w 1200"/>
              <a:gd name="T27" fmla="*/ 2147483646 h 1040"/>
              <a:gd name="T28" fmla="*/ 2147483646 w 1200"/>
              <a:gd name="T29" fmla="*/ 2147483646 h 1040"/>
              <a:gd name="T30" fmla="*/ 2147483646 w 1200"/>
              <a:gd name="T31" fmla="*/ 2147483646 h 1040"/>
              <a:gd name="T32" fmla="*/ 2147483646 w 1200"/>
              <a:gd name="T33" fmla="*/ 2147483646 h 1040"/>
              <a:gd name="T34" fmla="*/ 2147483646 w 1200"/>
              <a:gd name="T35" fmla="*/ 2147483646 h 1040"/>
              <a:gd name="T36" fmla="*/ 2147483646 w 1200"/>
              <a:gd name="T37" fmla="*/ 2147483646 h 1040"/>
              <a:gd name="T38" fmla="*/ 2147483646 w 1200"/>
              <a:gd name="T39" fmla="*/ 2147483646 h 1040"/>
              <a:gd name="T40" fmla="*/ 2147483646 w 1200"/>
              <a:gd name="T41" fmla="*/ 2147483646 h 1040"/>
              <a:gd name="T42" fmla="*/ 2147483646 w 1200"/>
              <a:gd name="T43" fmla="*/ 2147483646 h 1040"/>
              <a:gd name="T44" fmla="*/ 2147483646 w 1200"/>
              <a:gd name="T45" fmla="*/ 2147483646 h 1040"/>
              <a:gd name="T46" fmla="*/ 2147483646 w 1200"/>
              <a:gd name="T47" fmla="*/ 2147483646 h 1040"/>
              <a:gd name="T48" fmla="*/ 2147483646 w 1200"/>
              <a:gd name="T49" fmla="*/ 2147483646 h 1040"/>
              <a:gd name="T50" fmla="*/ 2147483646 w 1200"/>
              <a:gd name="T51" fmla="*/ 2147483646 h 1040"/>
              <a:gd name="T52" fmla="*/ 2147483646 w 1200"/>
              <a:gd name="T53" fmla="*/ 2147483646 h 1040"/>
              <a:gd name="T54" fmla="*/ 2147483646 w 1200"/>
              <a:gd name="T55" fmla="*/ 2147483646 h 1040"/>
              <a:gd name="T56" fmla="*/ 2147483646 w 1200"/>
              <a:gd name="T57" fmla="*/ 2147483646 h 1040"/>
              <a:gd name="T58" fmla="*/ 2147483646 w 1200"/>
              <a:gd name="T59" fmla="*/ 2147483646 h 1040"/>
              <a:gd name="T60" fmla="*/ 2147483646 w 1200"/>
              <a:gd name="T61" fmla="*/ 2147483646 h 1040"/>
              <a:gd name="T62" fmla="*/ 2147483646 w 1200"/>
              <a:gd name="T63" fmla="*/ 2147483646 h 1040"/>
              <a:gd name="T64" fmla="*/ 2147483646 w 1200"/>
              <a:gd name="T65" fmla="*/ 2147483646 h 1040"/>
              <a:gd name="T66" fmla="*/ 2147483646 w 1200"/>
              <a:gd name="T67" fmla="*/ 2147483646 h 1040"/>
              <a:gd name="T68" fmla="*/ 2147483646 w 1200"/>
              <a:gd name="T69" fmla="*/ 2147483646 h 1040"/>
              <a:gd name="T70" fmla="*/ 2147483646 w 1200"/>
              <a:gd name="T71" fmla="*/ 2147483646 h 1040"/>
              <a:gd name="T72" fmla="*/ 2147483646 w 1200"/>
              <a:gd name="T73" fmla="*/ 2147483646 h 1040"/>
              <a:gd name="T74" fmla="*/ 2147483646 w 1200"/>
              <a:gd name="T75" fmla="*/ 2147483646 h 1040"/>
              <a:gd name="T76" fmla="*/ 2147483646 w 1200"/>
              <a:gd name="T77" fmla="*/ 2147483646 h 1040"/>
              <a:gd name="T78" fmla="*/ 2147483646 w 1200"/>
              <a:gd name="T79" fmla="*/ 2147483646 h 1040"/>
              <a:gd name="T80" fmla="*/ 2147483646 w 1200"/>
              <a:gd name="T81" fmla="*/ 2147483646 h 1040"/>
              <a:gd name="T82" fmla="*/ 2147483646 w 1200"/>
              <a:gd name="T83" fmla="*/ 2147483646 h 1040"/>
              <a:gd name="T84" fmla="*/ 0 w 1200"/>
              <a:gd name="T85" fmla="*/ 2147483646 h 1040"/>
              <a:gd name="T86" fmla="*/ 2147483646 w 1200"/>
              <a:gd name="T87" fmla="*/ 2147483646 h 1040"/>
              <a:gd name="T88" fmla="*/ 2147483646 w 1200"/>
              <a:gd name="T89" fmla="*/ 2147483646 h 1040"/>
              <a:gd name="T90" fmla="*/ 2147483646 w 1200"/>
              <a:gd name="T91" fmla="*/ 2147483646 h 1040"/>
              <a:gd name="T92" fmla="*/ 2147483646 w 1200"/>
              <a:gd name="T93" fmla="*/ 2147483646 h 1040"/>
              <a:gd name="T94" fmla="*/ 2147483646 w 1200"/>
              <a:gd name="T95" fmla="*/ 2147483646 h 1040"/>
              <a:gd name="T96" fmla="*/ 2147483646 w 1200"/>
              <a:gd name="T97" fmla="*/ 2147483646 h 1040"/>
              <a:gd name="T98" fmla="*/ 2147483646 w 1200"/>
              <a:gd name="T99" fmla="*/ 2147483646 h 1040"/>
              <a:gd name="T100" fmla="*/ 2147483646 w 1200"/>
              <a:gd name="T101" fmla="*/ 2147483646 h 1040"/>
              <a:gd name="T102" fmla="*/ 2147483646 w 1200"/>
              <a:gd name="T103" fmla="*/ 2147483646 h 1040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1200" h="1040">
                <a:moveTo>
                  <a:pt x="598" y="162"/>
                </a:moveTo>
                <a:lnTo>
                  <a:pt x="598" y="162"/>
                </a:lnTo>
                <a:lnTo>
                  <a:pt x="640" y="160"/>
                </a:lnTo>
                <a:lnTo>
                  <a:pt x="680" y="158"/>
                </a:lnTo>
                <a:lnTo>
                  <a:pt x="720" y="156"/>
                </a:lnTo>
                <a:lnTo>
                  <a:pt x="760" y="150"/>
                </a:lnTo>
                <a:lnTo>
                  <a:pt x="800" y="144"/>
                </a:lnTo>
                <a:lnTo>
                  <a:pt x="838" y="138"/>
                </a:lnTo>
                <a:lnTo>
                  <a:pt x="878" y="128"/>
                </a:lnTo>
                <a:lnTo>
                  <a:pt x="916" y="118"/>
                </a:lnTo>
                <a:lnTo>
                  <a:pt x="954" y="108"/>
                </a:lnTo>
                <a:lnTo>
                  <a:pt x="990" y="96"/>
                </a:lnTo>
                <a:lnTo>
                  <a:pt x="1026" y="82"/>
                </a:lnTo>
                <a:lnTo>
                  <a:pt x="1062" y="68"/>
                </a:lnTo>
                <a:lnTo>
                  <a:pt x="1098" y="52"/>
                </a:lnTo>
                <a:lnTo>
                  <a:pt x="1132" y="36"/>
                </a:lnTo>
                <a:lnTo>
                  <a:pt x="1166" y="18"/>
                </a:lnTo>
                <a:lnTo>
                  <a:pt x="1200" y="0"/>
                </a:lnTo>
                <a:lnTo>
                  <a:pt x="1200" y="2"/>
                </a:lnTo>
                <a:lnTo>
                  <a:pt x="1200" y="42"/>
                </a:lnTo>
                <a:lnTo>
                  <a:pt x="1198" y="84"/>
                </a:lnTo>
                <a:lnTo>
                  <a:pt x="1194" y="124"/>
                </a:lnTo>
                <a:lnTo>
                  <a:pt x="1190" y="164"/>
                </a:lnTo>
                <a:lnTo>
                  <a:pt x="1184" y="204"/>
                </a:lnTo>
                <a:lnTo>
                  <a:pt x="1176" y="244"/>
                </a:lnTo>
                <a:lnTo>
                  <a:pt x="1168" y="284"/>
                </a:lnTo>
                <a:lnTo>
                  <a:pt x="1158" y="322"/>
                </a:lnTo>
                <a:lnTo>
                  <a:pt x="1146" y="360"/>
                </a:lnTo>
                <a:lnTo>
                  <a:pt x="1134" y="398"/>
                </a:lnTo>
                <a:lnTo>
                  <a:pt x="1120" y="434"/>
                </a:lnTo>
                <a:lnTo>
                  <a:pt x="1106" y="470"/>
                </a:lnTo>
                <a:lnTo>
                  <a:pt x="1090" y="506"/>
                </a:lnTo>
                <a:lnTo>
                  <a:pt x="1072" y="540"/>
                </a:lnTo>
                <a:lnTo>
                  <a:pt x="1054" y="576"/>
                </a:lnTo>
                <a:lnTo>
                  <a:pt x="1036" y="610"/>
                </a:lnTo>
                <a:lnTo>
                  <a:pt x="1016" y="642"/>
                </a:lnTo>
                <a:lnTo>
                  <a:pt x="994" y="674"/>
                </a:lnTo>
                <a:lnTo>
                  <a:pt x="972" y="706"/>
                </a:lnTo>
                <a:lnTo>
                  <a:pt x="948" y="738"/>
                </a:lnTo>
                <a:lnTo>
                  <a:pt x="924" y="768"/>
                </a:lnTo>
                <a:lnTo>
                  <a:pt x="900" y="796"/>
                </a:lnTo>
                <a:lnTo>
                  <a:pt x="874" y="824"/>
                </a:lnTo>
                <a:lnTo>
                  <a:pt x="846" y="852"/>
                </a:lnTo>
                <a:lnTo>
                  <a:pt x="818" y="880"/>
                </a:lnTo>
                <a:lnTo>
                  <a:pt x="790" y="906"/>
                </a:lnTo>
                <a:lnTo>
                  <a:pt x="760" y="930"/>
                </a:lnTo>
                <a:lnTo>
                  <a:pt x="730" y="954"/>
                </a:lnTo>
                <a:lnTo>
                  <a:pt x="700" y="978"/>
                </a:lnTo>
                <a:lnTo>
                  <a:pt x="668" y="1000"/>
                </a:lnTo>
                <a:lnTo>
                  <a:pt x="634" y="1020"/>
                </a:lnTo>
                <a:lnTo>
                  <a:pt x="602" y="1040"/>
                </a:lnTo>
                <a:lnTo>
                  <a:pt x="568" y="1020"/>
                </a:lnTo>
                <a:lnTo>
                  <a:pt x="536" y="1000"/>
                </a:lnTo>
                <a:lnTo>
                  <a:pt x="504" y="978"/>
                </a:lnTo>
                <a:lnTo>
                  <a:pt x="472" y="954"/>
                </a:lnTo>
                <a:lnTo>
                  <a:pt x="442" y="930"/>
                </a:lnTo>
                <a:lnTo>
                  <a:pt x="412" y="906"/>
                </a:lnTo>
                <a:lnTo>
                  <a:pt x="384" y="880"/>
                </a:lnTo>
                <a:lnTo>
                  <a:pt x="356" y="852"/>
                </a:lnTo>
                <a:lnTo>
                  <a:pt x="330" y="826"/>
                </a:lnTo>
                <a:lnTo>
                  <a:pt x="304" y="796"/>
                </a:lnTo>
                <a:lnTo>
                  <a:pt x="278" y="768"/>
                </a:lnTo>
                <a:lnTo>
                  <a:pt x="254" y="738"/>
                </a:lnTo>
                <a:lnTo>
                  <a:pt x="230" y="706"/>
                </a:lnTo>
                <a:lnTo>
                  <a:pt x="208" y="676"/>
                </a:lnTo>
                <a:lnTo>
                  <a:pt x="186" y="642"/>
                </a:lnTo>
                <a:lnTo>
                  <a:pt x="166" y="610"/>
                </a:lnTo>
                <a:lnTo>
                  <a:pt x="148" y="576"/>
                </a:lnTo>
                <a:lnTo>
                  <a:pt x="130" y="542"/>
                </a:lnTo>
                <a:lnTo>
                  <a:pt x="112" y="506"/>
                </a:lnTo>
                <a:lnTo>
                  <a:pt x="96" y="470"/>
                </a:lnTo>
                <a:lnTo>
                  <a:pt x="82" y="434"/>
                </a:lnTo>
                <a:lnTo>
                  <a:pt x="68" y="398"/>
                </a:lnTo>
                <a:lnTo>
                  <a:pt x="56" y="360"/>
                </a:lnTo>
                <a:lnTo>
                  <a:pt x="44" y="322"/>
                </a:lnTo>
                <a:lnTo>
                  <a:pt x="34" y="284"/>
                </a:lnTo>
                <a:lnTo>
                  <a:pt x="26" y="244"/>
                </a:lnTo>
                <a:lnTo>
                  <a:pt x="18" y="204"/>
                </a:lnTo>
                <a:lnTo>
                  <a:pt x="12" y="166"/>
                </a:lnTo>
                <a:lnTo>
                  <a:pt x="6" y="124"/>
                </a:lnTo>
                <a:lnTo>
                  <a:pt x="4" y="84"/>
                </a:lnTo>
                <a:lnTo>
                  <a:pt x="2" y="42"/>
                </a:lnTo>
                <a:lnTo>
                  <a:pt x="0" y="2"/>
                </a:lnTo>
                <a:lnTo>
                  <a:pt x="34" y="20"/>
                </a:lnTo>
                <a:lnTo>
                  <a:pt x="68" y="38"/>
                </a:lnTo>
                <a:lnTo>
                  <a:pt x="102" y="54"/>
                </a:lnTo>
                <a:lnTo>
                  <a:pt x="138" y="70"/>
                </a:lnTo>
                <a:lnTo>
                  <a:pt x="174" y="84"/>
                </a:lnTo>
                <a:lnTo>
                  <a:pt x="210" y="96"/>
                </a:lnTo>
                <a:lnTo>
                  <a:pt x="246" y="108"/>
                </a:lnTo>
                <a:lnTo>
                  <a:pt x="284" y="120"/>
                </a:lnTo>
                <a:lnTo>
                  <a:pt x="322" y="128"/>
                </a:lnTo>
                <a:lnTo>
                  <a:pt x="360" y="138"/>
                </a:lnTo>
                <a:lnTo>
                  <a:pt x="398" y="144"/>
                </a:lnTo>
                <a:lnTo>
                  <a:pt x="438" y="150"/>
                </a:lnTo>
                <a:lnTo>
                  <a:pt x="478" y="156"/>
                </a:lnTo>
                <a:lnTo>
                  <a:pt x="518" y="158"/>
                </a:lnTo>
                <a:lnTo>
                  <a:pt x="558" y="160"/>
                </a:lnTo>
                <a:lnTo>
                  <a:pt x="598" y="162"/>
                </a:lnTo>
                <a:close/>
              </a:path>
            </a:pathLst>
          </a:cu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04" name="Freeform 16"/>
          <p:cNvSpPr>
            <a:spLocks/>
          </p:cNvSpPr>
          <p:nvPr/>
        </p:nvSpPr>
        <p:spPr bwMode="auto">
          <a:xfrm>
            <a:off x="7169150" y="5314950"/>
            <a:ext cx="714375" cy="712788"/>
          </a:xfrm>
          <a:custGeom>
            <a:avLst/>
            <a:gdLst>
              <a:gd name="T0" fmla="*/ 2147483646 w 1202"/>
              <a:gd name="T1" fmla="*/ 2147483646 h 1200"/>
              <a:gd name="T2" fmla="*/ 2147483646 w 1202"/>
              <a:gd name="T3" fmla="*/ 2147483646 h 1200"/>
              <a:gd name="T4" fmla="*/ 2147483646 w 1202"/>
              <a:gd name="T5" fmla="*/ 2147483646 h 1200"/>
              <a:gd name="T6" fmla="*/ 2147483646 w 1202"/>
              <a:gd name="T7" fmla="*/ 2147483646 h 1200"/>
              <a:gd name="T8" fmla="*/ 2147483646 w 1202"/>
              <a:gd name="T9" fmla="*/ 2147483646 h 1200"/>
              <a:gd name="T10" fmla="*/ 2147483646 w 1202"/>
              <a:gd name="T11" fmla="*/ 2147483646 h 1200"/>
              <a:gd name="T12" fmla="*/ 2147483646 w 1202"/>
              <a:gd name="T13" fmla="*/ 2147483646 h 1200"/>
              <a:gd name="T14" fmla="*/ 2147483646 w 1202"/>
              <a:gd name="T15" fmla="*/ 2147483646 h 1200"/>
              <a:gd name="T16" fmla="*/ 2147483646 w 1202"/>
              <a:gd name="T17" fmla="*/ 2147483646 h 1200"/>
              <a:gd name="T18" fmla="*/ 2147483646 w 1202"/>
              <a:gd name="T19" fmla="*/ 2147483646 h 1200"/>
              <a:gd name="T20" fmla="*/ 2147483646 w 1202"/>
              <a:gd name="T21" fmla="*/ 2147483646 h 1200"/>
              <a:gd name="T22" fmla="*/ 2147483646 w 1202"/>
              <a:gd name="T23" fmla="*/ 2147483646 h 1200"/>
              <a:gd name="T24" fmla="*/ 2147483646 w 1202"/>
              <a:gd name="T25" fmla="*/ 2147483646 h 1200"/>
              <a:gd name="T26" fmla="*/ 2147483646 w 1202"/>
              <a:gd name="T27" fmla="*/ 2147483646 h 1200"/>
              <a:gd name="T28" fmla="*/ 2147483646 w 1202"/>
              <a:gd name="T29" fmla="*/ 2147483646 h 1200"/>
              <a:gd name="T30" fmla="*/ 2147483646 w 1202"/>
              <a:gd name="T31" fmla="*/ 2147483646 h 1200"/>
              <a:gd name="T32" fmla="*/ 2147483646 w 1202"/>
              <a:gd name="T33" fmla="*/ 2147483646 h 1200"/>
              <a:gd name="T34" fmla="*/ 2147483646 w 1202"/>
              <a:gd name="T35" fmla="*/ 2147483646 h 1200"/>
              <a:gd name="T36" fmla="*/ 2147483646 w 1202"/>
              <a:gd name="T37" fmla="*/ 2147483646 h 1200"/>
              <a:gd name="T38" fmla="*/ 2147483646 w 1202"/>
              <a:gd name="T39" fmla="*/ 2147483646 h 1200"/>
              <a:gd name="T40" fmla="*/ 2147483646 w 1202"/>
              <a:gd name="T41" fmla="*/ 2147483646 h 1200"/>
              <a:gd name="T42" fmla="*/ 2147483646 w 1202"/>
              <a:gd name="T43" fmla="*/ 2147483646 h 1200"/>
              <a:gd name="T44" fmla="*/ 2147483646 w 1202"/>
              <a:gd name="T45" fmla="*/ 2147483646 h 1200"/>
              <a:gd name="T46" fmla="*/ 2147483646 w 1202"/>
              <a:gd name="T47" fmla="*/ 2147483646 h 1200"/>
              <a:gd name="T48" fmla="*/ 2147483646 w 1202"/>
              <a:gd name="T49" fmla="*/ 2147483646 h 1200"/>
              <a:gd name="T50" fmla="*/ 2147483646 w 1202"/>
              <a:gd name="T51" fmla="*/ 2147483646 h 1200"/>
              <a:gd name="T52" fmla="*/ 2147483646 w 1202"/>
              <a:gd name="T53" fmla="*/ 2147483646 h 1200"/>
              <a:gd name="T54" fmla="*/ 2147483646 w 1202"/>
              <a:gd name="T55" fmla="*/ 2147483646 h 1200"/>
              <a:gd name="T56" fmla="*/ 2147483646 w 1202"/>
              <a:gd name="T57" fmla="*/ 2147483646 h 1200"/>
              <a:gd name="T58" fmla="*/ 2147483646 w 1202"/>
              <a:gd name="T59" fmla="*/ 2147483646 h 1200"/>
              <a:gd name="T60" fmla="*/ 2147483646 w 1202"/>
              <a:gd name="T61" fmla="*/ 2147483646 h 1200"/>
              <a:gd name="T62" fmla="*/ 2147483646 w 1202"/>
              <a:gd name="T63" fmla="*/ 2147483646 h 1200"/>
              <a:gd name="T64" fmla="*/ 2147483646 w 1202"/>
              <a:gd name="T65" fmla="*/ 2147483646 h 1200"/>
              <a:gd name="T66" fmla="*/ 2147483646 w 1202"/>
              <a:gd name="T67" fmla="*/ 2147483646 h 1200"/>
              <a:gd name="T68" fmla="*/ 0 w 1202"/>
              <a:gd name="T69" fmla="*/ 2147483646 h 1200"/>
              <a:gd name="T70" fmla="*/ 2147483646 w 1202"/>
              <a:gd name="T71" fmla="*/ 2147483646 h 1200"/>
              <a:gd name="T72" fmla="*/ 2147483646 w 1202"/>
              <a:gd name="T73" fmla="*/ 2147483646 h 1200"/>
              <a:gd name="T74" fmla="*/ 2147483646 w 1202"/>
              <a:gd name="T75" fmla="*/ 2147483646 h 1200"/>
              <a:gd name="T76" fmla="*/ 2147483646 w 1202"/>
              <a:gd name="T77" fmla="*/ 2147483646 h 1200"/>
              <a:gd name="T78" fmla="*/ 2147483646 w 1202"/>
              <a:gd name="T79" fmla="*/ 2147483646 h 1200"/>
              <a:gd name="T80" fmla="*/ 2147483646 w 1202"/>
              <a:gd name="T81" fmla="*/ 2147483646 h 1200"/>
              <a:gd name="T82" fmla="*/ 2147483646 w 1202"/>
              <a:gd name="T83" fmla="*/ 2147483646 h 1200"/>
              <a:gd name="T84" fmla="*/ 2147483646 w 1202"/>
              <a:gd name="T85" fmla="*/ 0 h 1200"/>
              <a:gd name="T86" fmla="*/ 2147483646 w 1202"/>
              <a:gd name="T87" fmla="*/ 0 h 1200"/>
              <a:gd name="T88" fmla="*/ 2147483646 w 1202"/>
              <a:gd name="T89" fmla="*/ 2147483646 h 1200"/>
              <a:gd name="T90" fmla="*/ 2147483646 w 1202"/>
              <a:gd name="T91" fmla="*/ 2147483646 h 1200"/>
              <a:gd name="T92" fmla="*/ 2147483646 w 1202"/>
              <a:gd name="T93" fmla="*/ 2147483646 h 1200"/>
              <a:gd name="T94" fmla="*/ 2147483646 w 1202"/>
              <a:gd name="T95" fmla="*/ 2147483646 h 1200"/>
              <a:gd name="T96" fmla="*/ 2147483646 w 1202"/>
              <a:gd name="T97" fmla="*/ 2147483646 h 1200"/>
              <a:gd name="T98" fmla="*/ 2147483646 w 1202"/>
              <a:gd name="T99" fmla="*/ 2147483646 h 1200"/>
              <a:gd name="T100" fmla="*/ 2147483646 w 1202"/>
              <a:gd name="T101" fmla="*/ 2147483646 h 1200"/>
              <a:gd name="T102" fmla="*/ 2147483646 w 1202"/>
              <a:gd name="T103" fmla="*/ 2147483646 h 1200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1202" h="1200">
                <a:moveTo>
                  <a:pt x="1202" y="160"/>
                </a:moveTo>
                <a:lnTo>
                  <a:pt x="1202" y="160"/>
                </a:lnTo>
                <a:lnTo>
                  <a:pt x="1168" y="180"/>
                </a:lnTo>
                <a:lnTo>
                  <a:pt x="1136" y="200"/>
                </a:lnTo>
                <a:lnTo>
                  <a:pt x="1104" y="222"/>
                </a:lnTo>
                <a:lnTo>
                  <a:pt x="1072" y="246"/>
                </a:lnTo>
                <a:lnTo>
                  <a:pt x="1042" y="270"/>
                </a:lnTo>
                <a:lnTo>
                  <a:pt x="1012" y="294"/>
                </a:lnTo>
                <a:lnTo>
                  <a:pt x="984" y="320"/>
                </a:lnTo>
                <a:lnTo>
                  <a:pt x="956" y="346"/>
                </a:lnTo>
                <a:lnTo>
                  <a:pt x="930" y="374"/>
                </a:lnTo>
                <a:lnTo>
                  <a:pt x="904" y="402"/>
                </a:lnTo>
                <a:lnTo>
                  <a:pt x="878" y="432"/>
                </a:lnTo>
                <a:lnTo>
                  <a:pt x="854" y="462"/>
                </a:lnTo>
                <a:lnTo>
                  <a:pt x="832" y="494"/>
                </a:lnTo>
                <a:lnTo>
                  <a:pt x="808" y="524"/>
                </a:lnTo>
                <a:lnTo>
                  <a:pt x="788" y="558"/>
                </a:lnTo>
                <a:lnTo>
                  <a:pt x="768" y="590"/>
                </a:lnTo>
                <a:lnTo>
                  <a:pt x="748" y="624"/>
                </a:lnTo>
                <a:lnTo>
                  <a:pt x="730" y="658"/>
                </a:lnTo>
                <a:lnTo>
                  <a:pt x="714" y="694"/>
                </a:lnTo>
                <a:lnTo>
                  <a:pt x="698" y="730"/>
                </a:lnTo>
                <a:lnTo>
                  <a:pt x="682" y="766"/>
                </a:lnTo>
                <a:lnTo>
                  <a:pt x="670" y="802"/>
                </a:lnTo>
                <a:lnTo>
                  <a:pt x="656" y="840"/>
                </a:lnTo>
                <a:lnTo>
                  <a:pt x="646" y="878"/>
                </a:lnTo>
                <a:lnTo>
                  <a:pt x="636" y="916"/>
                </a:lnTo>
                <a:lnTo>
                  <a:pt x="626" y="956"/>
                </a:lnTo>
                <a:lnTo>
                  <a:pt x="620" y="994"/>
                </a:lnTo>
                <a:lnTo>
                  <a:pt x="614" y="1034"/>
                </a:lnTo>
                <a:lnTo>
                  <a:pt x="608" y="1074"/>
                </a:lnTo>
                <a:lnTo>
                  <a:pt x="606" y="1116"/>
                </a:lnTo>
                <a:lnTo>
                  <a:pt x="604" y="1156"/>
                </a:lnTo>
                <a:lnTo>
                  <a:pt x="602" y="1198"/>
                </a:lnTo>
                <a:lnTo>
                  <a:pt x="602" y="1200"/>
                </a:lnTo>
                <a:lnTo>
                  <a:pt x="570" y="1180"/>
                </a:lnTo>
                <a:lnTo>
                  <a:pt x="536" y="1158"/>
                </a:lnTo>
                <a:lnTo>
                  <a:pt x="504" y="1136"/>
                </a:lnTo>
                <a:lnTo>
                  <a:pt x="474" y="1114"/>
                </a:lnTo>
                <a:lnTo>
                  <a:pt x="444" y="1090"/>
                </a:lnTo>
                <a:lnTo>
                  <a:pt x="414" y="1064"/>
                </a:lnTo>
                <a:lnTo>
                  <a:pt x="384" y="1038"/>
                </a:lnTo>
                <a:lnTo>
                  <a:pt x="356" y="1012"/>
                </a:lnTo>
                <a:lnTo>
                  <a:pt x="330" y="984"/>
                </a:lnTo>
                <a:lnTo>
                  <a:pt x="304" y="956"/>
                </a:lnTo>
                <a:lnTo>
                  <a:pt x="278" y="928"/>
                </a:lnTo>
                <a:lnTo>
                  <a:pt x="254" y="896"/>
                </a:lnTo>
                <a:lnTo>
                  <a:pt x="232" y="866"/>
                </a:lnTo>
                <a:lnTo>
                  <a:pt x="208" y="834"/>
                </a:lnTo>
                <a:lnTo>
                  <a:pt x="188" y="802"/>
                </a:lnTo>
                <a:lnTo>
                  <a:pt x="168" y="770"/>
                </a:lnTo>
                <a:lnTo>
                  <a:pt x="148" y="736"/>
                </a:lnTo>
                <a:lnTo>
                  <a:pt x="130" y="700"/>
                </a:lnTo>
                <a:lnTo>
                  <a:pt x="112" y="666"/>
                </a:lnTo>
                <a:lnTo>
                  <a:pt x="96" y="630"/>
                </a:lnTo>
                <a:lnTo>
                  <a:pt x="82" y="594"/>
                </a:lnTo>
                <a:lnTo>
                  <a:pt x="68" y="556"/>
                </a:lnTo>
                <a:lnTo>
                  <a:pt x="56" y="520"/>
                </a:lnTo>
                <a:lnTo>
                  <a:pt x="44" y="482"/>
                </a:lnTo>
                <a:lnTo>
                  <a:pt x="34" y="442"/>
                </a:lnTo>
                <a:lnTo>
                  <a:pt x="26" y="404"/>
                </a:lnTo>
                <a:lnTo>
                  <a:pt x="18" y="364"/>
                </a:lnTo>
                <a:lnTo>
                  <a:pt x="12" y="324"/>
                </a:lnTo>
                <a:lnTo>
                  <a:pt x="8" y="284"/>
                </a:lnTo>
                <a:lnTo>
                  <a:pt x="4" y="244"/>
                </a:lnTo>
                <a:lnTo>
                  <a:pt x="2" y="202"/>
                </a:lnTo>
                <a:lnTo>
                  <a:pt x="0" y="162"/>
                </a:lnTo>
                <a:lnTo>
                  <a:pt x="34" y="142"/>
                </a:lnTo>
                <a:lnTo>
                  <a:pt x="68" y="124"/>
                </a:lnTo>
                <a:lnTo>
                  <a:pt x="104" y="108"/>
                </a:lnTo>
                <a:lnTo>
                  <a:pt x="138" y="92"/>
                </a:lnTo>
                <a:lnTo>
                  <a:pt x="174" y="78"/>
                </a:lnTo>
                <a:lnTo>
                  <a:pt x="212" y="64"/>
                </a:lnTo>
                <a:lnTo>
                  <a:pt x="248" y="52"/>
                </a:lnTo>
                <a:lnTo>
                  <a:pt x="286" y="42"/>
                </a:lnTo>
                <a:lnTo>
                  <a:pt x="324" y="32"/>
                </a:lnTo>
                <a:lnTo>
                  <a:pt x="362" y="24"/>
                </a:lnTo>
                <a:lnTo>
                  <a:pt x="402" y="16"/>
                </a:lnTo>
                <a:lnTo>
                  <a:pt x="440" y="10"/>
                </a:lnTo>
                <a:lnTo>
                  <a:pt x="480" y="6"/>
                </a:lnTo>
                <a:lnTo>
                  <a:pt x="520" y="2"/>
                </a:lnTo>
                <a:lnTo>
                  <a:pt x="562" y="0"/>
                </a:lnTo>
                <a:lnTo>
                  <a:pt x="602" y="0"/>
                </a:lnTo>
                <a:lnTo>
                  <a:pt x="644" y="0"/>
                </a:lnTo>
                <a:lnTo>
                  <a:pt x="684" y="2"/>
                </a:lnTo>
                <a:lnTo>
                  <a:pt x="724" y="6"/>
                </a:lnTo>
                <a:lnTo>
                  <a:pt x="764" y="10"/>
                </a:lnTo>
                <a:lnTo>
                  <a:pt x="802" y="16"/>
                </a:lnTo>
                <a:lnTo>
                  <a:pt x="842" y="24"/>
                </a:lnTo>
                <a:lnTo>
                  <a:pt x="880" y="32"/>
                </a:lnTo>
                <a:lnTo>
                  <a:pt x="918" y="42"/>
                </a:lnTo>
                <a:lnTo>
                  <a:pt x="954" y="52"/>
                </a:lnTo>
                <a:lnTo>
                  <a:pt x="992" y="64"/>
                </a:lnTo>
                <a:lnTo>
                  <a:pt x="1028" y="78"/>
                </a:lnTo>
                <a:lnTo>
                  <a:pt x="1064" y="92"/>
                </a:lnTo>
                <a:lnTo>
                  <a:pt x="1100" y="106"/>
                </a:lnTo>
                <a:lnTo>
                  <a:pt x="1134" y="124"/>
                </a:lnTo>
                <a:lnTo>
                  <a:pt x="1168" y="140"/>
                </a:lnTo>
                <a:lnTo>
                  <a:pt x="1202" y="160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05" name="Freeform 17"/>
          <p:cNvSpPr>
            <a:spLocks/>
          </p:cNvSpPr>
          <p:nvPr/>
        </p:nvSpPr>
        <p:spPr bwMode="auto">
          <a:xfrm>
            <a:off x="6813550" y="5411788"/>
            <a:ext cx="1071563" cy="1330325"/>
          </a:xfrm>
          <a:custGeom>
            <a:avLst/>
            <a:gdLst>
              <a:gd name="T0" fmla="*/ 2147483646 w 1802"/>
              <a:gd name="T1" fmla="*/ 2147483646 h 2238"/>
              <a:gd name="T2" fmla="*/ 2147483646 w 1802"/>
              <a:gd name="T3" fmla="*/ 2147483646 h 2238"/>
              <a:gd name="T4" fmla="*/ 2147483646 w 1802"/>
              <a:gd name="T5" fmla="*/ 2147483646 h 2238"/>
              <a:gd name="T6" fmla="*/ 2147483646 w 1802"/>
              <a:gd name="T7" fmla="*/ 2147483646 h 2238"/>
              <a:gd name="T8" fmla="*/ 2147483646 w 1802"/>
              <a:gd name="T9" fmla="*/ 2147483646 h 2238"/>
              <a:gd name="T10" fmla="*/ 2147483646 w 1802"/>
              <a:gd name="T11" fmla="*/ 2147483646 h 2238"/>
              <a:gd name="T12" fmla="*/ 2147483646 w 1802"/>
              <a:gd name="T13" fmla="*/ 2147483646 h 2238"/>
              <a:gd name="T14" fmla="*/ 2147483646 w 1802"/>
              <a:gd name="T15" fmla="*/ 2147483646 h 2238"/>
              <a:gd name="T16" fmla="*/ 2147483646 w 1802"/>
              <a:gd name="T17" fmla="*/ 2147483646 h 2238"/>
              <a:gd name="T18" fmla="*/ 2147483646 w 1802"/>
              <a:gd name="T19" fmla="*/ 2147483646 h 2238"/>
              <a:gd name="T20" fmla="*/ 2147483646 w 1802"/>
              <a:gd name="T21" fmla="*/ 2147483646 h 2238"/>
              <a:gd name="T22" fmla="*/ 2147483646 w 1802"/>
              <a:gd name="T23" fmla="*/ 2147483646 h 2238"/>
              <a:gd name="T24" fmla="*/ 2147483646 w 1802"/>
              <a:gd name="T25" fmla="*/ 2147483646 h 2238"/>
              <a:gd name="T26" fmla="*/ 2147483646 w 1802"/>
              <a:gd name="T27" fmla="*/ 2147483646 h 2238"/>
              <a:gd name="T28" fmla="*/ 2147483646 w 1802"/>
              <a:gd name="T29" fmla="*/ 2147483646 h 2238"/>
              <a:gd name="T30" fmla="*/ 2147483646 w 1802"/>
              <a:gd name="T31" fmla="*/ 2147483646 h 2238"/>
              <a:gd name="T32" fmla="*/ 2147483646 w 1802"/>
              <a:gd name="T33" fmla="*/ 2147483646 h 2238"/>
              <a:gd name="T34" fmla="*/ 2147483646 w 1802"/>
              <a:gd name="T35" fmla="*/ 2147483646 h 2238"/>
              <a:gd name="T36" fmla="*/ 2147483646 w 1802"/>
              <a:gd name="T37" fmla="*/ 2147483646 h 2238"/>
              <a:gd name="T38" fmla="*/ 2147483646 w 1802"/>
              <a:gd name="T39" fmla="*/ 2147483646 h 2238"/>
              <a:gd name="T40" fmla="*/ 2147483646 w 1802"/>
              <a:gd name="T41" fmla="*/ 2147483646 h 2238"/>
              <a:gd name="T42" fmla="*/ 2147483646 w 1802"/>
              <a:gd name="T43" fmla="*/ 2147483646 h 2238"/>
              <a:gd name="T44" fmla="*/ 2147483646 w 1802"/>
              <a:gd name="T45" fmla="*/ 2147483646 h 2238"/>
              <a:gd name="T46" fmla="*/ 2147483646 w 1802"/>
              <a:gd name="T47" fmla="*/ 2147483646 h 2238"/>
              <a:gd name="T48" fmla="*/ 2147483646 w 1802"/>
              <a:gd name="T49" fmla="*/ 2147483646 h 2238"/>
              <a:gd name="T50" fmla="*/ 2147483646 w 1802"/>
              <a:gd name="T51" fmla="*/ 2147483646 h 2238"/>
              <a:gd name="T52" fmla="*/ 2147483646 w 1802"/>
              <a:gd name="T53" fmla="*/ 2147483646 h 2238"/>
              <a:gd name="T54" fmla="*/ 0 w 1802"/>
              <a:gd name="T55" fmla="*/ 2147483646 h 2238"/>
              <a:gd name="T56" fmla="*/ 2147483646 w 1802"/>
              <a:gd name="T57" fmla="*/ 2147483646 h 2238"/>
              <a:gd name="T58" fmla="*/ 2147483646 w 1802"/>
              <a:gd name="T59" fmla="*/ 2147483646 h 2238"/>
              <a:gd name="T60" fmla="*/ 2147483646 w 1802"/>
              <a:gd name="T61" fmla="*/ 2147483646 h 2238"/>
              <a:gd name="T62" fmla="*/ 2147483646 w 1802"/>
              <a:gd name="T63" fmla="*/ 2147483646 h 2238"/>
              <a:gd name="T64" fmla="*/ 2147483646 w 1802"/>
              <a:gd name="T65" fmla="*/ 2147483646 h 2238"/>
              <a:gd name="T66" fmla="*/ 2147483646 w 1802"/>
              <a:gd name="T67" fmla="*/ 2147483646 h 2238"/>
              <a:gd name="T68" fmla="*/ 2147483646 w 1802"/>
              <a:gd name="T69" fmla="*/ 2147483646 h 2238"/>
              <a:gd name="T70" fmla="*/ 2147483646 w 1802"/>
              <a:gd name="T71" fmla="*/ 2147483646 h 2238"/>
              <a:gd name="T72" fmla="*/ 2147483646 w 1802"/>
              <a:gd name="T73" fmla="*/ 2147483646 h 2238"/>
              <a:gd name="T74" fmla="*/ 2147483646 w 1802"/>
              <a:gd name="T75" fmla="*/ 2147483646 h 2238"/>
              <a:gd name="T76" fmla="*/ 2147483646 w 1802"/>
              <a:gd name="T77" fmla="*/ 0 h 2238"/>
              <a:gd name="T78" fmla="*/ 2147483646 w 1802"/>
              <a:gd name="T79" fmla="*/ 2147483646 h 2238"/>
              <a:gd name="T80" fmla="*/ 2147483646 w 1802"/>
              <a:gd name="T81" fmla="*/ 2147483646 h 2238"/>
              <a:gd name="T82" fmla="*/ 2147483646 w 1802"/>
              <a:gd name="T83" fmla="*/ 2147483646 h 2238"/>
              <a:gd name="T84" fmla="*/ 2147483646 w 1802"/>
              <a:gd name="T85" fmla="*/ 2147483646 h 2238"/>
              <a:gd name="T86" fmla="*/ 2147483646 w 1802"/>
              <a:gd name="T87" fmla="*/ 2147483646 h 2238"/>
              <a:gd name="T88" fmla="*/ 2147483646 w 1802"/>
              <a:gd name="T89" fmla="*/ 2147483646 h 2238"/>
              <a:gd name="T90" fmla="*/ 2147483646 w 1802"/>
              <a:gd name="T91" fmla="*/ 2147483646 h 2238"/>
              <a:gd name="T92" fmla="*/ 2147483646 w 1802"/>
              <a:gd name="T93" fmla="*/ 2147483646 h 2238"/>
              <a:gd name="T94" fmla="*/ 2147483646 w 1802"/>
              <a:gd name="T95" fmla="*/ 2147483646 h 2238"/>
              <a:gd name="T96" fmla="*/ 2147483646 w 1802"/>
              <a:gd name="T97" fmla="*/ 2147483646 h 2238"/>
              <a:gd name="T98" fmla="*/ 2147483646 w 1802"/>
              <a:gd name="T99" fmla="*/ 2147483646 h 2238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1802" h="2238">
                <a:moveTo>
                  <a:pt x="1200" y="1038"/>
                </a:moveTo>
                <a:lnTo>
                  <a:pt x="1200" y="1038"/>
                </a:lnTo>
                <a:lnTo>
                  <a:pt x="1202" y="1078"/>
                </a:lnTo>
                <a:lnTo>
                  <a:pt x="1204" y="1120"/>
                </a:lnTo>
                <a:lnTo>
                  <a:pt x="1206" y="1160"/>
                </a:lnTo>
                <a:lnTo>
                  <a:pt x="1212" y="1202"/>
                </a:lnTo>
                <a:lnTo>
                  <a:pt x="1218" y="1240"/>
                </a:lnTo>
                <a:lnTo>
                  <a:pt x="1226" y="1280"/>
                </a:lnTo>
                <a:lnTo>
                  <a:pt x="1234" y="1320"/>
                </a:lnTo>
                <a:lnTo>
                  <a:pt x="1244" y="1358"/>
                </a:lnTo>
                <a:lnTo>
                  <a:pt x="1256" y="1396"/>
                </a:lnTo>
                <a:lnTo>
                  <a:pt x="1268" y="1434"/>
                </a:lnTo>
                <a:lnTo>
                  <a:pt x="1282" y="1470"/>
                </a:lnTo>
                <a:lnTo>
                  <a:pt x="1296" y="1506"/>
                </a:lnTo>
                <a:lnTo>
                  <a:pt x="1312" y="1542"/>
                </a:lnTo>
                <a:lnTo>
                  <a:pt x="1330" y="1578"/>
                </a:lnTo>
                <a:lnTo>
                  <a:pt x="1348" y="1612"/>
                </a:lnTo>
                <a:lnTo>
                  <a:pt x="1366" y="1646"/>
                </a:lnTo>
                <a:lnTo>
                  <a:pt x="1386" y="1678"/>
                </a:lnTo>
                <a:lnTo>
                  <a:pt x="1408" y="1712"/>
                </a:lnTo>
                <a:lnTo>
                  <a:pt x="1430" y="1742"/>
                </a:lnTo>
                <a:lnTo>
                  <a:pt x="1454" y="1774"/>
                </a:lnTo>
                <a:lnTo>
                  <a:pt x="1478" y="1804"/>
                </a:lnTo>
                <a:lnTo>
                  <a:pt x="1504" y="1832"/>
                </a:lnTo>
                <a:lnTo>
                  <a:pt x="1530" y="1862"/>
                </a:lnTo>
                <a:lnTo>
                  <a:pt x="1556" y="1888"/>
                </a:lnTo>
                <a:lnTo>
                  <a:pt x="1584" y="1916"/>
                </a:lnTo>
                <a:lnTo>
                  <a:pt x="1612" y="1942"/>
                </a:lnTo>
                <a:lnTo>
                  <a:pt x="1642" y="1966"/>
                </a:lnTo>
                <a:lnTo>
                  <a:pt x="1672" y="1990"/>
                </a:lnTo>
                <a:lnTo>
                  <a:pt x="1704" y="2014"/>
                </a:lnTo>
                <a:lnTo>
                  <a:pt x="1736" y="2036"/>
                </a:lnTo>
                <a:lnTo>
                  <a:pt x="1768" y="2056"/>
                </a:lnTo>
                <a:lnTo>
                  <a:pt x="1802" y="2076"/>
                </a:lnTo>
                <a:lnTo>
                  <a:pt x="1768" y="2094"/>
                </a:lnTo>
                <a:lnTo>
                  <a:pt x="1734" y="2112"/>
                </a:lnTo>
                <a:lnTo>
                  <a:pt x="1700" y="2130"/>
                </a:lnTo>
                <a:lnTo>
                  <a:pt x="1664" y="2144"/>
                </a:lnTo>
                <a:lnTo>
                  <a:pt x="1628" y="2158"/>
                </a:lnTo>
                <a:lnTo>
                  <a:pt x="1592" y="2172"/>
                </a:lnTo>
                <a:lnTo>
                  <a:pt x="1554" y="2184"/>
                </a:lnTo>
                <a:lnTo>
                  <a:pt x="1516" y="2196"/>
                </a:lnTo>
                <a:lnTo>
                  <a:pt x="1478" y="2204"/>
                </a:lnTo>
                <a:lnTo>
                  <a:pt x="1440" y="2214"/>
                </a:lnTo>
                <a:lnTo>
                  <a:pt x="1402" y="2220"/>
                </a:lnTo>
                <a:lnTo>
                  <a:pt x="1362" y="2226"/>
                </a:lnTo>
                <a:lnTo>
                  <a:pt x="1322" y="2232"/>
                </a:lnTo>
                <a:lnTo>
                  <a:pt x="1282" y="2234"/>
                </a:lnTo>
                <a:lnTo>
                  <a:pt x="1242" y="2236"/>
                </a:lnTo>
                <a:lnTo>
                  <a:pt x="1200" y="2238"/>
                </a:lnTo>
                <a:lnTo>
                  <a:pt x="1138" y="2236"/>
                </a:lnTo>
                <a:lnTo>
                  <a:pt x="1078" y="2232"/>
                </a:lnTo>
                <a:lnTo>
                  <a:pt x="1018" y="2224"/>
                </a:lnTo>
                <a:lnTo>
                  <a:pt x="958" y="2214"/>
                </a:lnTo>
                <a:lnTo>
                  <a:pt x="900" y="2200"/>
                </a:lnTo>
                <a:lnTo>
                  <a:pt x="844" y="2184"/>
                </a:lnTo>
                <a:lnTo>
                  <a:pt x="788" y="2164"/>
                </a:lnTo>
                <a:lnTo>
                  <a:pt x="734" y="2144"/>
                </a:lnTo>
                <a:lnTo>
                  <a:pt x="680" y="2120"/>
                </a:lnTo>
                <a:lnTo>
                  <a:pt x="628" y="2092"/>
                </a:lnTo>
                <a:lnTo>
                  <a:pt x="578" y="2064"/>
                </a:lnTo>
                <a:lnTo>
                  <a:pt x="530" y="2032"/>
                </a:lnTo>
                <a:lnTo>
                  <a:pt x="482" y="2000"/>
                </a:lnTo>
                <a:lnTo>
                  <a:pt x="438" y="1964"/>
                </a:lnTo>
                <a:lnTo>
                  <a:pt x="394" y="1926"/>
                </a:lnTo>
                <a:lnTo>
                  <a:pt x="352" y="1886"/>
                </a:lnTo>
                <a:lnTo>
                  <a:pt x="312" y="1844"/>
                </a:lnTo>
                <a:lnTo>
                  <a:pt x="274" y="1800"/>
                </a:lnTo>
                <a:lnTo>
                  <a:pt x="238" y="1756"/>
                </a:lnTo>
                <a:lnTo>
                  <a:pt x="206" y="1708"/>
                </a:lnTo>
                <a:lnTo>
                  <a:pt x="174" y="1660"/>
                </a:lnTo>
                <a:lnTo>
                  <a:pt x="146" y="1610"/>
                </a:lnTo>
                <a:lnTo>
                  <a:pt x="118" y="1558"/>
                </a:lnTo>
                <a:lnTo>
                  <a:pt x="94" y="1504"/>
                </a:lnTo>
                <a:lnTo>
                  <a:pt x="74" y="1450"/>
                </a:lnTo>
                <a:lnTo>
                  <a:pt x="54" y="1394"/>
                </a:lnTo>
                <a:lnTo>
                  <a:pt x="38" y="1338"/>
                </a:lnTo>
                <a:lnTo>
                  <a:pt x="24" y="1280"/>
                </a:lnTo>
                <a:lnTo>
                  <a:pt x="14" y="1220"/>
                </a:lnTo>
                <a:lnTo>
                  <a:pt x="6" y="1160"/>
                </a:lnTo>
                <a:lnTo>
                  <a:pt x="2" y="1100"/>
                </a:lnTo>
                <a:lnTo>
                  <a:pt x="0" y="1038"/>
                </a:lnTo>
                <a:lnTo>
                  <a:pt x="2" y="996"/>
                </a:lnTo>
                <a:lnTo>
                  <a:pt x="4" y="956"/>
                </a:lnTo>
                <a:lnTo>
                  <a:pt x="6" y="914"/>
                </a:lnTo>
                <a:lnTo>
                  <a:pt x="12" y="874"/>
                </a:lnTo>
                <a:lnTo>
                  <a:pt x="18" y="834"/>
                </a:lnTo>
                <a:lnTo>
                  <a:pt x="24" y="794"/>
                </a:lnTo>
                <a:lnTo>
                  <a:pt x="34" y="756"/>
                </a:lnTo>
                <a:lnTo>
                  <a:pt x="44" y="718"/>
                </a:lnTo>
                <a:lnTo>
                  <a:pt x="54" y="680"/>
                </a:lnTo>
                <a:lnTo>
                  <a:pt x="68" y="642"/>
                </a:lnTo>
                <a:lnTo>
                  <a:pt x="80" y="606"/>
                </a:lnTo>
                <a:lnTo>
                  <a:pt x="96" y="568"/>
                </a:lnTo>
                <a:lnTo>
                  <a:pt x="112" y="534"/>
                </a:lnTo>
                <a:lnTo>
                  <a:pt x="128" y="498"/>
                </a:lnTo>
                <a:lnTo>
                  <a:pt x="146" y="464"/>
                </a:lnTo>
                <a:lnTo>
                  <a:pt x="166" y="430"/>
                </a:lnTo>
                <a:lnTo>
                  <a:pt x="186" y="396"/>
                </a:lnTo>
                <a:lnTo>
                  <a:pt x="206" y="364"/>
                </a:lnTo>
                <a:lnTo>
                  <a:pt x="228" y="332"/>
                </a:lnTo>
                <a:lnTo>
                  <a:pt x="252" y="302"/>
                </a:lnTo>
                <a:lnTo>
                  <a:pt x="276" y="272"/>
                </a:lnTo>
                <a:lnTo>
                  <a:pt x="302" y="242"/>
                </a:lnTo>
                <a:lnTo>
                  <a:pt x="328" y="214"/>
                </a:lnTo>
                <a:lnTo>
                  <a:pt x="354" y="186"/>
                </a:lnTo>
                <a:lnTo>
                  <a:pt x="382" y="160"/>
                </a:lnTo>
                <a:lnTo>
                  <a:pt x="410" y="134"/>
                </a:lnTo>
                <a:lnTo>
                  <a:pt x="440" y="110"/>
                </a:lnTo>
                <a:lnTo>
                  <a:pt x="470" y="86"/>
                </a:lnTo>
                <a:lnTo>
                  <a:pt x="502" y="62"/>
                </a:lnTo>
                <a:lnTo>
                  <a:pt x="534" y="40"/>
                </a:lnTo>
                <a:lnTo>
                  <a:pt x="566" y="18"/>
                </a:lnTo>
                <a:lnTo>
                  <a:pt x="598" y="0"/>
                </a:lnTo>
                <a:lnTo>
                  <a:pt x="600" y="40"/>
                </a:lnTo>
                <a:lnTo>
                  <a:pt x="602" y="82"/>
                </a:lnTo>
                <a:lnTo>
                  <a:pt x="606" y="122"/>
                </a:lnTo>
                <a:lnTo>
                  <a:pt x="610" y="162"/>
                </a:lnTo>
                <a:lnTo>
                  <a:pt x="616" y="202"/>
                </a:lnTo>
                <a:lnTo>
                  <a:pt x="624" y="242"/>
                </a:lnTo>
                <a:lnTo>
                  <a:pt x="632" y="280"/>
                </a:lnTo>
                <a:lnTo>
                  <a:pt x="642" y="320"/>
                </a:lnTo>
                <a:lnTo>
                  <a:pt x="654" y="358"/>
                </a:lnTo>
                <a:lnTo>
                  <a:pt x="666" y="394"/>
                </a:lnTo>
                <a:lnTo>
                  <a:pt x="680" y="432"/>
                </a:lnTo>
                <a:lnTo>
                  <a:pt x="694" y="468"/>
                </a:lnTo>
                <a:lnTo>
                  <a:pt x="710" y="504"/>
                </a:lnTo>
                <a:lnTo>
                  <a:pt x="728" y="538"/>
                </a:lnTo>
                <a:lnTo>
                  <a:pt x="746" y="574"/>
                </a:lnTo>
                <a:lnTo>
                  <a:pt x="766" y="608"/>
                </a:lnTo>
                <a:lnTo>
                  <a:pt x="786" y="640"/>
                </a:lnTo>
                <a:lnTo>
                  <a:pt x="806" y="672"/>
                </a:lnTo>
                <a:lnTo>
                  <a:pt x="830" y="704"/>
                </a:lnTo>
                <a:lnTo>
                  <a:pt x="852" y="734"/>
                </a:lnTo>
                <a:lnTo>
                  <a:pt x="876" y="766"/>
                </a:lnTo>
                <a:lnTo>
                  <a:pt x="902" y="794"/>
                </a:lnTo>
                <a:lnTo>
                  <a:pt x="928" y="822"/>
                </a:lnTo>
                <a:lnTo>
                  <a:pt x="954" y="850"/>
                </a:lnTo>
                <a:lnTo>
                  <a:pt x="982" y="876"/>
                </a:lnTo>
                <a:lnTo>
                  <a:pt x="1012" y="902"/>
                </a:lnTo>
                <a:lnTo>
                  <a:pt x="1042" y="928"/>
                </a:lnTo>
                <a:lnTo>
                  <a:pt x="1072" y="952"/>
                </a:lnTo>
                <a:lnTo>
                  <a:pt x="1102" y="974"/>
                </a:lnTo>
                <a:lnTo>
                  <a:pt x="1134" y="996"/>
                </a:lnTo>
                <a:lnTo>
                  <a:pt x="1168" y="1018"/>
                </a:lnTo>
                <a:lnTo>
                  <a:pt x="1200" y="1038"/>
                </a:lnTo>
                <a:close/>
              </a:path>
            </a:pathLst>
          </a:cu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reeform 12"/>
          <p:cNvSpPr>
            <a:spLocks/>
          </p:cNvSpPr>
          <p:nvPr/>
        </p:nvSpPr>
        <p:spPr bwMode="auto">
          <a:xfrm>
            <a:off x="4575175" y="2600325"/>
            <a:ext cx="2854325" cy="3556000"/>
          </a:xfrm>
          <a:custGeom>
            <a:avLst/>
            <a:gdLst>
              <a:gd name="T0" fmla="*/ 2147483646 w 1798"/>
              <a:gd name="T1" fmla="*/ 0 h 2240"/>
              <a:gd name="T2" fmla="*/ 2147483646 w 1798"/>
              <a:gd name="T3" fmla="*/ 2147483646 h 2240"/>
              <a:gd name="T4" fmla="*/ 2147483646 w 1798"/>
              <a:gd name="T5" fmla="*/ 2147483646 h 2240"/>
              <a:gd name="T6" fmla="*/ 2147483646 w 1798"/>
              <a:gd name="T7" fmla="*/ 2147483646 h 2240"/>
              <a:gd name="T8" fmla="*/ 2147483646 w 1798"/>
              <a:gd name="T9" fmla="*/ 2147483646 h 2240"/>
              <a:gd name="T10" fmla="*/ 2147483646 w 1798"/>
              <a:gd name="T11" fmla="*/ 2147483646 h 2240"/>
              <a:gd name="T12" fmla="*/ 2147483646 w 1798"/>
              <a:gd name="T13" fmla="*/ 2147483646 h 2240"/>
              <a:gd name="T14" fmla="*/ 2147483646 w 1798"/>
              <a:gd name="T15" fmla="*/ 2147483646 h 2240"/>
              <a:gd name="T16" fmla="*/ 2147483646 w 1798"/>
              <a:gd name="T17" fmla="*/ 2147483646 h 2240"/>
              <a:gd name="T18" fmla="*/ 2147483646 w 1798"/>
              <a:gd name="T19" fmla="*/ 2147483646 h 2240"/>
              <a:gd name="T20" fmla="*/ 2147483646 w 1798"/>
              <a:gd name="T21" fmla="*/ 2147483646 h 2240"/>
              <a:gd name="T22" fmla="*/ 2147483646 w 1798"/>
              <a:gd name="T23" fmla="*/ 2147483646 h 2240"/>
              <a:gd name="T24" fmla="*/ 2147483646 w 1798"/>
              <a:gd name="T25" fmla="*/ 2147483646 h 2240"/>
              <a:gd name="T26" fmla="*/ 2147483646 w 1798"/>
              <a:gd name="T27" fmla="*/ 2147483646 h 2240"/>
              <a:gd name="T28" fmla="*/ 2147483646 w 1798"/>
              <a:gd name="T29" fmla="*/ 2147483646 h 2240"/>
              <a:gd name="T30" fmla="*/ 2147483646 w 1798"/>
              <a:gd name="T31" fmla="*/ 2147483646 h 2240"/>
              <a:gd name="T32" fmla="*/ 2147483646 w 1798"/>
              <a:gd name="T33" fmla="*/ 2147483646 h 2240"/>
              <a:gd name="T34" fmla="*/ 2147483646 w 1798"/>
              <a:gd name="T35" fmla="*/ 2147483646 h 2240"/>
              <a:gd name="T36" fmla="*/ 2147483646 w 1798"/>
              <a:gd name="T37" fmla="*/ 2147483646 h 2240"/>
              <a:gd name="T38" fmla="*/ 2147483646 w 1798"/>
              <a:gd name="T39" fmla="*/ 2147483646 h 2240"/>
              <a:gd name="T40" fmla="*/ 2147483646 w 1798"/>
              <a:gd name="T41" fmla="*/ 2147483646 h 2240"/>
              <a:gd name="T42" fmla="*/ 2147483646 w 1798"/>
              <a:gd name="T43" fmla="*/ 2147483646 h 2240"/>
              <a:gd name="T44" fmla="*/ 2147483646 w 1798"/>
              <a:gd name="T45" fmla="*/ 2147483646 h 2240"/>
              <a:gd name="T46" fmla="*/ 2147483646 w 1798"/>
              <a:gd name="T47" fmla="*/ 2147483646 h 2240"/>
              <a:gd name="T48" fmla="*/ 2147483646 w 1798"/>
              <a:gd name="T49" fmla="*/ 2147483646 h 2240"/>
              <a:gd name="T50" fmla="*/ 2147483646 w 1798"/>
              <a:gd name="T51" fmla="*/ 2147483646 h 2240"/>
              <a:gd name="T52" fmla="*/ 2147483646 w 1798"/>
              <a:gd name="T53" fmla="*/ 2147483646 h 2240"/>
              <a:gd name="T54" fmla="*/ 2147483646 w 1798"/>
              <a:gd name="T55" fmla="*/ 2147483646 h 2240"/>
              <a:gd name="T56" fmla="*/ 0 w 1798"/>
              <a:gd name="T57" fmla="*/ 2147483646 h 2240"/>
              <a:gd name="T58" fmla="*/ 2147483646 w 1798"/>
              <a:gd name="T59" fmla="*/ 2147483646 h 2240"/>
              <a:gd name="T60" fmla="*/ 2147483646 w 1798"/>
              <a:gd name="T61" fmla="*/ 2147483646 h 2240"/>
              <a:gd name="T62" fmla="*/ 2147483646 w 1798"/>
              <a:gd name="T63" fmla="*/ 2147483646 h 2240"/>
              <a:gd name="T64" fmla="*/ 2147483646 w 1798"/>
              <a:gd name="T65" fmla="*/ 2147483646 h 2240"/>
              <a:gd name="T66" fmla="*/ 2147483646 w 1798"/>
              <a:gd name="T67" fmla="*/ 2147483646 h 2240"/>
              <a:gd name="T68" fmla="*/ 2147483646 w 1798"/>
              <a:gd name="T69" fmla="*/ 2147483646 h 2240"/>
              <a:gd name="T70" fmla="*/ 2147483646 w 1798"/>
              <a:gd name="T71" fmla="*/ 2147483646 h 2240"/>
              <a:gd name="T72" fmla="*/ 2147483646 w 1798"/>
              <a:gd name="T73" fmla="*/ 2147483646 h 2240"/>
              <a:gd name="T74" fmla="*/ 2147483646 w 1798"/>
              <a:gd name="T75" fmla="*/ 2147483646 h 2240"/>
              <a:gd name="T76" fmla="*/ 2147483646 w 1798"/>
              <a:gd name="T77" fmla="*/ 2147483646 h 2240"/>
              <a:gd name="T78" fmla="*/ 2147483646 w 1798"/>
              <a:gd name="T79" fmla="*/ 2147483646 h 2240"/>
              <a:gd name="T80" fmla="*/ 2147483646 w 1798"/>
              <a:gd name="T81" fmla="*/ 2147483646 h 2240"/>
              <a:gd name="T82" fmla="*/ 2147483646 w 1798"/>
              <a:gd name="T83" fmla="*/ 2147483646 h 2240"/>
              <a:gd name="T84" fmla="*/ 2147483646 w 1798"/>
              <a:gd name="T85" fmla="*/ 2147483646 h 2240"/>
              <a:gd name="T86" fmla="*/ 2147483646 w 1798"/>
              <a:gd name="T87" fmla="*/ 2147483646 h 2240"/>
              <a:gd name="T88" fmla="*/ 2147483646 w 1798"/>
              <a:gd name="T89" fmla="*/ 2147483646 h 2240"/>
              <a:gd name="T90" fmla="*/ 2147483646 w 1798"/>
              <a:gd name="T91" fmla="*/ 2147483646 h 2240"/>
              <a:gd name="T92" fmla="*/ 2147483646 w 1798"/>
              <a:gd name="T93" fmla="*/ 2147483646 h 2240"/>
              <a:gd name="T94" fmla="*/ 2147483646 w 1798"/>
              <a:gd name="T95" fmla="*/ 2147483646 h 2240"/>
              <a:gd name="T96" fmla="*/ 2147483646 w 1798"/>
              <a:gd name="T97" fmla="*/ 2147483646 h 2240"/>
              <a:gd name="T98" fmla="*/ 2147483646 w 1798"/>
              <a:gd name="T99" fmla="*/ 2147483646 h 2240"/>
              <a:gd name="T100" fmla="*/ 2147483646 w 1798"/>
              <a:gd name="T101" fmla="*/ 2147483646 h 2240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1798" h="2240">
                <a:moveTo>
                  <a:pt x="1196" y="2"/>
                </a:moveTo>
                <a:lnTo>
                  <a:pt x="1196" y="2"/>
                </a:lnTo>
                <a:lnTo>
                  <a:pt x="1196" y="0"/>
                </a:lnTo>
                <a:lnTo>
                  <a:pt x="1230" y="20"/>
                </a:lnTo>
                <a:lnTo>
                  <a:pt x="1262" y="40"/>
                </a:lnTo>
                <a:lnTo>
                  <a:pt x="1294" y="62"/>
                </a:lnTo>
                <a:lnTo>
                  <a:pt x="1326" y="86"/>
                </a:lnTo>
                <a:lnTo>
                  <a:pt x="1356" y="110"/>
                </a:lnTo>
                <a:lnTo>
                  <a:pt x="1386" y="134"/>
                </a:lnTo>
                <a:lnTo>
                  <a:pt x="1414" y="160"/>
                </a:lnTo>
                <a:lnTo>
                  <a:pt x="1442" y="188"/>
                </a:lnTo>
                <a:lnTo>
                  <a:pt x="1470" y="214"/>
                </a:lnTo>
                <a:lnTo>
                  <a:pt x="1496" y="244"/>
                </a:lnTo>
                <a:lnTo>
                  <a:pt x="1520" y="272"/>
                </a:lnTo>
                <a:lnTo>
                  <a:pt x="1546" y="302"/>
                </a:lnTo>
                <a:lnTo>
                  <a:pt x="1568" y="334"/>
                </a:lnTo>
                <a:lnTo>
                  <a:pt x="1590" y="366"/>
                </a:lnTo>
                <a:lnTo>
                  <a:pt x="1612" y="398"/>
                </a:lnTo>
                <a:lnTo>
                  <a:pt x="1632" y="430"/>
                </a:lnTo>
                <a:lnTo>
                  <a:pt x="1652" y="464"/>
                </a:lnTo>
                <a:lnTo>
                  <a:pt x="1670" y="498"/>
                </a:lnTo>
                <a:lnTo>
                  <a:pt x="1686" y="534"/>
                </a:lnTo>
                <a:lnTo>
                  <a:pt x="1702" y="570"/>
                </a:lnTo>
                <a:lnTo>
                  <a:pt x="1718" y="606"/>
                </a:lnTo>
                <a:lnTo>
                  <a:pt x="1732" y="644"/>
                </a:lnTo>
                <a:lnTo>
                  <a:pt x="1744" y="680"/>
                </a:lnTo>
                <a:lnTo>
                  <a:pt x="1754" y="718"/>
                </a:lnTo>
                <a:lnTo>
                  <a:pt x="1764" y="758"/>
                </a:lnTo>
                <a:lnTo>
                  <a:pt x="1774" y="796"/>
                </a:lnTo>
                <a:lnTo>
                  <a:pt x="1782" y="836"/>
                </a:lnTo>
                <a:lnTo>
                  <a:pt x="1788" y="876"/>
                </a:lnTo>
                <a:lnTo>
                  <a:pt x="1792" y="916"/>
                </a:lnTo>
                <a:lnTo>
                  <a:pt x="1796" y="958"/>
                </a:lnTo>
                <a:lnTo>
                  <a:pt x="1798" y="998"/>
                </a:lnTo>
                <a:lnTo>
                  <a:pt x="1798" y="1040"/>
                </a:lnTo>
                <a:lnTo>
                  <a:pt x="1796" y="1102"/>
                </a:lnTo>
                <a:lnTo>
                  <a:pt x="1792" y="1162"/>
                </a:lnTo>
                <a:lnTo>
                  <a:pt x="1784" y="1222"/>
                </a:lnTo>
                <a:lnTo>
                  <a:pt x="1774" y="1282"/>
                </a:lnTo>
                <a:lnTo>
                  <a:pt x="1760" y="1340"/>
                </a:lnTo>
                <a:lnTo>
                  <a:pt x="1744" y="1396"/>
                </a:lnTo>
                <a:lnTo>
                  <a:pt x="1726" y="1452"/>
                </a:lnTo>
                <a:lnTo>
                  <a:pt x="1704" y="1506"/>
                </a:lnTo>
                <a:lnTo>
                  <a:pt x="1680" y="1560"/>
                </a:lnTo>
                <a:lnTo>
                  <a:pt x="1654" y="1612"/>
                </a:lnTo>
                <a:lnTo>
                  <a:pt x="1624" y="1662"/>
                </a:lnTo>
                <a:lnTo>
                  <a:pt x="1594" y="1710"/>
                </a:lnTo>
                <a:lnTo>
                  <a:pt x="1560" y="1758"/>
                </a:lnTo>
                <a:lnTo>
                  <a:pt x="1524" y="1804"/>
                </a:lnTo>
                <a:lnTo>
                  <a:pt x="1486" y="1846"/>
                </a:lnTo>
                <a:lnTo>
                  <a:pt x="1446" y="1888"/>
                </a:lnTo>
                <a:lnTo>
                  <a:pt x="1406" y="1928"/>
                </a:lnTo>
                <a:lnTo>
                  <a:pt x="1362" y="1966"/>
                </a:lnTo>
                <a:lnTo>
                  <a:pt x="1316" y="2002"/>
                </a:lnTo>
                <a:lnTo>
                  <a:pt x="1270" y="2034"/>
                </a:lnTo>
                <a:lnTo>
                  <a:pt x="1220" y="2066"/>
                </a:lnTo>
                <a:lnTo>
                  <a:pt x="1170" y="2096"/>
                </a:lnTo>
                <a:lnTo>
                  <a:pt x="1118" y="2122"/>
                </a:lnTo>
                <a:lnTo>
                  <a:pt x="1066" y="2146"/>
                </a:lnTo>
                <a:lnTo>
                  <a:pt x="1010" y="2168"/>
                </a:lnTo>
                <a:lnTo>
                  <a:pt x="956" y="2186"/>
                </a:lnTo>
                <a:lnTo>
                  <a:pt x="898" y="2202"/>
                </a:lnTo>
                <a:lnTo>
                  <a:pt x="840" y="2216"/>
                </a:lnTo>
                <a:lnTo>
                  <a:pt x="782" y="2226"/>
                </a:lnTo>
                <a:lnTo>
                  <a:pt x="722" y="2234"/>
                </a:lnTo>
                <a:lnTo>
                  <a:pt x="660" y="2238"/>
                </a:lnTo>
                <a:lnTo>
                  <a:pt x="598" y="2240"/>
                </a:lnTo>
                <a:lnTo>
                  <a:pt x="558" y="2240"/>
                </a:lnTo>
                <a:lnTo>
                  <a:pt x="518" y="2238"/>
                </a:lnTo>
                <a:lnTo>
                  <a:pt x="478" y="2234"/>
                </a:lnTo>
                <a:lnTo>
                  <a:pt x="438" y="2230"/>
                </a:lnTo>
                <a:lnTo>
                  <a:pt x="398" y="2224"/>
                </a:lnTo>
                <a:lnTo>
                  <a:pt x="360" y="2216"/>
                </a:lnTo>
                <a:lnTo>
                  <a:pt x="322" y="2208"/>
                </a:lnTo>
                <a:lnTo>
                  <a:pt x="284" y="2198"/>
                </a:lnTo>
                <a:lnTo>
                  <a:pt x="246" y="2188"/>
                </a:lnTo>
                <a:lnTo>
                  <a:pt x="210" y="2176"/>
                </a:lnTo>
                <a:lnTo>
                  <a:pt x="172" y="2162"/>
                </a:lnTo>
                <a:lnTo>
                  <a:pt x="136" y="2148"/>
                </a:lnTo>
                <a:lnTo>
                  <a:pt x="102" y="2132"/>
                </a:lnTo>
                <a:lnTo>
                  <a:pt x="68" y="2116"/>
                </a:lnTo>
                <a:lnTo>
                  <a:pt x="34" y="2098"/>
                </a:lnTo>
                <a:lnTo>
                  <a:pt x="0" y="2080"/>
                </a:lnTo>
                <a:lnTo>
                  <a:pt x="32" y="2060"/>
                </a:lnTo>
                <a:lnTo>
                  <a:pt x="66" y="2040"/>
                </a:lnTo>
                <a:lnTo>
                  <a:pt x="98" y="2018"/>
                </a:lnTo>
                <a:lnTo>
                  <a:pt x="128" y="1994"/>
                </a:lnTo>
                <a:lnTo>
                  <a:pt x="158" y="1970"/>
                </a:lnTo>
                <a:lnTo>
                  <a:pt x="188" y="1946"/>
                </a:lnTo>
                <a:lnTo>
                  <a:pt x="216" y="1920"/>
                </a:lnTo>
                <a:lnTo>
                  <a:pt x="244" y="1892"/>
                </a:lnTo>
                <a:lnTo>
                  <a:pt x="272" y="1864"/>
                </a:lnTo>
                <a:lnTo>
                  <a:pt x="298" y="1836"/>
                </a:lnTo>
                <a:lnTo>
                  <a:pt x="322" y="1808"/>
                </a:lnTo>
                <a:lnTo>
                  <a:pt x="346" y="1778"/>
                </a:lnTo>
                <a:lnTo>
                  <a:pt x="370" y="1746"/>
                </a:lnTo>
                <a:lnTo>
                  <a:pt x="392" y="1714"/>
                </a:lnTo>
                <a:lnTo>
                  <a:pt x="414" y="1682"/>
                </a:lnTo>
                <a:lnTo>
                  <a:pt x="434" y="1650"/>
                </a:lnTo>
                <a:lnTo>
                  <a:pt x="452" y="1616"/>
                </a:lnTo>
                <a:lnTo>
                  <a:pt x="470" y="1580"/>
                </a:lnTo>
                <a:lnTo>
                  <a:pt x="488" y="1546"/>
                </a:lnTo>
                <a:lnTo>
                  <a:pt x="504" y="1510"/>
                </a:lnTo>
                <a:lnTo>
                  <a:pt x="518" y="1474"/>
                </a:lnTo>
                <a:lnTo>
                  <a:pt x="532" y="1438"/>
                </a:lnTo>
                <a:lnTo>
                  <a:pt x="544" y="1400"/>
                </a:lnTo>
                <a:lnTo>
                  <a:pt x="556" y="1362"/>
                </a:lnTo>
                <a:lnTo>
                  <a:pt x="566" y="1324"/>
                </a:lnTo>
                <a:lnTo>
                  <a:pt x="574" y="1284"/>
                </a:lnTo>
                <a:lnTo>
                  <a:pt x="582" y="1244"/>
                </a:lnTo>
                <a:lnTo>
                  <a:pt x="588" y="1204"/>
                </a:lnTo>
                <a:lnTo>
                  <a:pt x="592" y="1164"/>
                </a:lnTo>
                <a:lnTo>
                  <a:pt x="596" y="1124"/>
                </a:lnTo>
                <a:lnTo>
                  <a:pt x="598" y="1082"/>
                </a:lnTo>
                <a:lnTo>
                  <a:pt x="598" y="1042"/>
                </a:lnTo>
                <a:lnTo>
                  <a:pt x="598" y="1040"/>
                </a:lnTo>
                <a:lnTo>
                  <a:pt x="632" y="1020"/>
                </a:lnTo>
                <a:lnTo>
                  <a:pt x="664" y="998"/>
                </a:lnTo>
                <a:lnTo>
                  <a:pt x="696" y="976"/>
                </a:lnTo>
                <a:lnTo>
                  <a:pt x="726" y="954"/>
                </a:lnTo>
                <a:lnTo>
                  <a:pt x="756" y="930"/>
                </a:lnTo>
                <a:lnTo>
                  <a:pt x="786" y="904"/>
                </a:lnTo>
                <a:lnTo>
                  <a:pt x="816" y="878"/>
                </a:lnTo>
                <a:lnTo>
                  <a:pt x="842" y="852"/>
                </a:lnTo>
                <a:lnTo>
                  <a:pt x="870" y="824"/>
                </a:lnTo>
                <a:lnTo>
                  <a:pt x="896" y="796"/>
                </a:lnTo>
                <a:lnTo>
                  <a:pt x="920" y="766"/>
                </a:lnTo>
                <a:lnTo>
                  <a:pt x="944" y="736"/>
                </a:lnTo>
                <a:lnTo>
                  <a:pt x="968" y="706"/>
                </a:lnTo>
                <a:lnTo>
                  <a:pt x="990" y="674"/>
                </a:lnTo>
                <a:lnTo>
                  <a:pt x="1012" y="642"/>
                </a:lnTo>
                <a:lnTo>
                  <a:pt x="1032" y="608"/>
                </a:lnTo>
                <a:lnTo>
                  <a:pt x="1050" y="576"/>
                </a:lnTo>
                <a:lnTo>
                  <a:pt x="1068" y="540"/>
                </a:lnTo>
                <a:lnTo>
                  <a:pt x="1086" y="506"/>
                </a:lnTo>
                <a:lnTo>
                  <a:pt x="1102" y="470"/>
                </a:lnTo>
                <a:lnTo>
                  <a:pt x="1116" y="434"/>
                </a:lnTo>
                <a:lnTo>
                  <a:pt x="1130" y="396"/>
                </a:lnTo>
                <a:lnTo>
                  <a:pt x="1142" y="360"/>
                </a:lnTo>
                <a:lnTo>
                  <a:pt x="1154" y="322"/>
                </a:lnTo>
                <a:lnTo>
                  <a:pt x="1164" y="282"/>
                </a:lnTo>
                <a:lnTo>
                  <a:pt x="1172" y="244"/>
                </a:lnTo>
                <a:lnTo>
                  <a:pt x="1180" y="204"/>
                </a:lnTo>
                <a:lnTo>
                  <a:pt x="1186" y="164"/>
                </a:lnTo>
                <a:lnTo>
                  <a:pt x="1190" y="124"/>
                </a:lnTo>
                <a:lnTo>
                  <a:pt x="1194" y="84"/>
                </a:lnTo>
                <a:lnTo>
                  <a:pt x="1196" y="42"/>
                </a:lnTo>
                <a:lnTo>
                  <a:pt x="1196" y="2"/>
                </a:lnTo>
                <a:close/>
              </a:path>
            </a:pathLst>
          </a:cu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3" name="Freeform 13"/>
          <p:cNvSpPr>
            <a:spLocks/>
          </p:cNvSpPr>
          <p:nvPr/>
        </p:nvSpPr>
        <p:spPr bwMode="auto">
          <a:xfrm>
            <a:off x="4572000" y="2346325"/>
            <a:ext cx="1901825" cy="1905000"/>
          </a:xfrm>
          <a:custGeom>
            <a:avLst/>
            <a:gdLst>
              <a:gd name="T0" fmla="*/ 2147483646 w 1198"/>
              <a:gd name="T1" fmla="*/ 2147483646 h 1200"/>
              <a:gd name="T2" fmla="*/ 2147483646 w 1198"/>
              <a:gd name="T3" fmla="*/ 2147483646 h 1200"/>
              <a:gd name="T4" fmla="*/ 2147483646 w 1198"/>
              <a:gd name="T5" fmla="*/ 2147483646 h 1200"/>
              <a:gd name="T6" fmla="*/ 2147483646 w 1198"/>
              <a:gd name="T7" fmla="*/ 2147483646 h 1200"/>
              <a:gd name="T8" fmla="*/ 2147483646 w 1198"/>
              <a:gd name="T9" fmla="*/ 2147483646 h 1200"/>
              <a:gd name="T10" fmla="*/ 2147483646 w 1198"/>
              <a:gd name="T11" fmla="*/ 2147483646 h 1200"/>
              <a:gd name="T12" fmla="*/ 2147483646 w 1198"/>
              <a:gd name="T13" fmla="*/ 2147483646 h 1200"/>
              <a:gd name="T14" fmla="*/ 2147483646 w 1198"/>
              <a:gd name="T15" fmla="*/ 2147483646 h 1200"/>
              <a:gd name="T16" fmla="*/ 2147483646 w 1198"/>
              <a:gd name="T17" fmla="*/ 2147483646 h 1200"/>
              <a:gd name="T18" fmla="*/ 2147483646 w 1198"/>
              <a:gd name="T19" fmla="*/ 2147483646 h 1200"/>
              <a:gd name="T20" fmla="*/ 2147483646 w 1198"/>
              <a:gd name="T21" fmla="*/ 2147483646 h 1200"/>
              <a:gd name="T22" fmla="*/ 2147483646 w 1198"/>
              <a:gd name="T23" fmla="*/ 2147483646 h 1200"/>
              <a:gd name="T24" fmla="*/ 2147483646 w 1198"/>
              <a:gd name="T25" fmla="*/ 2147483646 h 1200"/>
              <a:gd name="T26" fmla="*/ 2147483646 w 1198"/>
              <a:gd name="T27" fmla="*/ 2147483646 h 1200"/>
              <a:gd name="T28" fmla="*/ 2147483646 w 1198"/>
              <a:gd name="T29" fmla="*/ 2147483646 h 1200"/>
              <a:gd name="T30" fmla="*/ 2147483646 w 1198"/>
              <a:gd name="T31" fmla="*/ 2147483646 h 1200"/>
              <a:gd name="T32" fmla="*/ 2147483646 w 1198"/>
              <a:gd name="T33" fmla="*/ 2147483646 h 1200"/>
              <a:gd name="T34" fmla="*/ 2147483646 w 1198"/>
              <a:gd name="T35" fmla="*/ 2147483646 h 1200"/>
              <a:gd name="T36" fmla="*/ 2147483646 w 1198"/>
              <a:gd name="T37" fmla="*/ 2147483646 h 1200"/>
              <a:gd name="T38" fmla="*/ 2147483646 w 1198"/>
              <a:gd name="T39" fmla="*/ 2147483646 h 1200"/>
              <a:gd name="T40" fmla="*/ 2147483646 w 1198"/>
              <a:gd name="T41" fmla="*/ 2147483646 h 1200"/>
              <a:gd name="T42" fmla="*/ 2147483646 w 1198"/>
              <a:gd name="T43" fmla="*/ 2147483646 h 1200"/>
              <a:gd name="T44" fmla="*/ 2147483646 w 1198"/>
              <a:gd name="T45" fmla="*/ 2147483646 h 1200"/>
              <a:gd name="T46" fmla="*/ 2147483646 w 1198"/>
              <a:gd name="T47" fmla="*/ 2147483646 h 1200"/>
              <a:gd name="T48" fmla="*/ 2147483646 w 1198"/>
              <a:gd name="T49" fmla="*/ 2147483646 h 1200"/>
              <a:gd name="T50" fmla="*/ 2147483646 w 1198"/>
              <a:gd name="T51" fmla="*/ 2147483646 h 1200"/>
              <a:gd name="T52" fmla="*/ 2147483646 w 1198"/>
              <a:gd name="T53" fmla="*/ 2147483646 h 1200"/>
              <a:gd name="T54" fmla="*/ 2147483646 w 1198"/>
              <a:gd name="T55" fmla="*/ 2147483646 h 1200"/>
              <a:gd name="T56" fmla="*/ 2147483646 w 1198"/>
              <a:gd name="T57" fmla="*/ 2147483646 h 1200"/>
              <a:gd name="T58" fmla="*/ 2147483646 w 1198"/>
              <a:gd name="T59" fmla="*/ 2147483646 h 1200"/>
              <a:gd name="T60" fmla="*/ 2147483646 w 1198"/>
              <a:gd name="T61" fmla="*/ 2147483646 h 1200"/>
              <a:gd name="T62" fmla="*/ 2147483646 w 1198"/>
              <a:gd name="T63" fmla="*/ 2147483646 h 1200"/>
              <a:gd name="T64" fmla="*/ 2147483646 w 1198"/>
              <a:gd name="T65" fmla="*/ 2147483646 h 1200"/>
              <a:gd name="T66" fmla="*/ 2147483646 w 1198"/>
              <a:gd name="T67" fmla="*/ 2147483646 h 1200"/>
              <a:gd name="T68" fmla="*/ 0 w 1198"/>
              <a:gd name="T69" fmla="*/ 2147483646 h 1200"/>
              <a:gd name="T70" fmla="*/ 2147483646 w 1198"/>
              <a:gd name="T71" fmla="*/ 2147483646 h 1200"/>
              <a:gd name="T72" fmla="*/ 2147483646 w 1198"/>
              <a:gd name="T73" fmla="*/ 2147483646 h 1200"/>
              <a:gd name="T74" fmla="*/ 2147483646 w 1198"/>
              <a:gd name="T75" fmla="*/ 2147483646 h 1200"/>
              <a:gd name="T76" fmla="*/ 2147483646 w 1198"/>
              <a:gd name="T77" fmla="*/ 2147483646 h 1200"/>
              <a:gd name="T78" fmla="*/ 2147483646 w 1198"/>
              <a:gd name="T79" fmla="*/ 2147483646 h 1200"/>
              <a:gd name="T80" fmla="*/ 2147483646 w 1198"/>
              <a:gd name="T81" fmla="*/ 2147483646 h 1200"/>
              <a:gd name="T82" fmla="*/ 2147483646 w 1198"/>
              <a:gd name="T83" fmla="*/ 2147483646 h 1200"/>
              <a:gd name="T84" fmla="*/ 2147483646 w 1198"/>
              <a:gd name="T85" fmla="*/ 0 h 1200"/>
              <a:gd name="T86" fmla="*/ 2147483646 w 1198"/>
              <a:gd name="T87" fmla="*/ 0 h 1200"/>
              <a:gd name="T88" fmla="*/ 2147483646 w 1198"/>
              <a:gd name="T89" fmla="*/ 2147483646 h 1200"/>
              <a:gd name="T90" fmla="*/ 2147483646 w 1198"/>
              <a:gd name="T91" fmla="*/ 2147483646 h 1200"/>
              <a:gd name="T92" fmla="*/ 2147483646 w 1198"/>
              <a:gd name="T93" fmla="*/ 2147483646 h 1200"/>
              <a:gd name="T94" fmla="*/ 2147483646 w 1198"/>
              <a:gd name="T95" fmla="*/ 2147483646 h 1200"/>
              <a:gd name="T96" fmla="*/ 2147483646 w 1198"/>
              <a:gd name="T97" fmla="*/ 2147483646 h 1200"/>
              <a:gd name="T98" fmla="*/ 2147483646 w 1198"/>
              <a:gd name="T99" fmla="*/ 2147483646 h 1200"/>
              <a:gd name="T100" fmla="*/ 2147483646 w 1198"/>
              <a:gd name="T101" fmla="*/ 2147483646 h 1200"/>
              <a:gd name="T102" fmla="*/ 2147483646 w 1198"/>
              <a:gd name="T103" fmla="*/ 2147483646 h 1200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1198" h="1200">
                <a:moveTo>
                  <a:pt x="1198" y="160"/>
                </a:moveTo>
                <a:lnTo>
                  <a:pt x="1198" y="160"/>
                </a:lnTo>
                <a:lnTo>
                  <a:pt x="1198" y="162"/>
                </a:lnTo>
                <a:lnTo>
                  <a:pt x="1198" y="202"/>
                </a:lnTo>
                <a:lnTo>
                  <a:pt x="1196" y="244"/>
                </a:lnTo>
                <a:lnTo>
                  <a:pt x="1192" y="284"/>
                </a:lnTo>
                <a:lnTo>
                  <a:pt x="1188" y="324"/>
                </a:lnTo>
                <a:lnTo>
                  <a:pt x="1182" y="364"/>
                </a:lnTo>
                <a:lnTo>
                  <a:pt x="1174" y="404"/>
                </a:lnTo>
                <a:lnTo>
                  <a:pt x="1166" y="442"/>
                </a:lnTo>
                <a:lnTo>
                  <a:pt x="1156" y="482"/>
                </a:lnTo>
                <a:lnTo>
                  <a:pt x="1144" y="520"/>
                </a:lnTo>
                <a:lnTo>
                  <a:pt x="1132" y="556"/>
                </a:lnTo>
                <a:lnTo>
                  <a:pt x="1118" y="594"/>
                </a:lnTo>
                <a:lnTo>
                  <a:pt x="1104" y="630"/>
                </a:lnTo>
                <a:lnTo>
                  <a:pt x="1088" y="666"/>
                </a:lnTo>
                <a:lnTo>
                  <a:pt x="1070" y="700"/>
                </a:lnTo>
                <a:lnTo>
                  <a:pt x="1052" y="736"/>
                </a:lnTo>
                <a:lnTo>
                  <a:pt x="1034" y="768"/>
                </a:lnTo>
                <a:lnTo>
                  <a:pt x="1014" y="802"/>
                </a:lnTo>
                <a:lnTo>
                  <a:pt x="992" y="834"/>
                </a:lnTo>
                <a:lnTo>
                  <a:pt x="970" y="866"/>
                </a:lnTo>
                <a:lnTo>
                  <a:pt x="946" y="896"/>
                </a:lnTo>
                <a:lnTo>
                  <a:pt x="922" y="926"/>
                </a:lnTo>
                <a:lnTo>
                  <a:pt x="898" y="956"/>
                </a:lnTo>
                <a:lnTo>
                  <a:pt x="872" y="984"/>
                </a:lnTo>
                <a:lnTo>
                  <a:pt x="844" y="1012"/>
                </a:lnTo>
                <a:lnTo>
                  <a:pt x="818" y="1038"/>
                </a:lnTo>
                <a:lnTo>
                  <a:pt x="788" y="1064"/>
                </a:lnTo>
                <a:lnTo>
                  <a:pt x="758" y="1090"/>
                </a:lnTo>
                <a:lnTo>
                  <a:pt x="728" y="1114"/>
                </a:lnTo>
                <a:lnTo>
                  <a:pt x="698" y="1136"/>
                </a:lnTo>
                <a:lnTo>
                  <a:pt x="666" y="1158"/>
                </a:lnTo>
                <a:lnTo>
                  <a:pt x="634" y="1180"/>
                </a:lnTo>
                <a:lnTo>
                  <a:pt x="600" y="1200"/>
                </a:lnTo>
                <a:lnTo>
                  <a:pt x="600" y="1158"/>
                </a:lnTo>
                <a:lnTo>
                  <a:pt x="598" y="1118"/>
                </a:lnTo>
                <a:lnTo>
                  <a:pt x="594" y="1076"/>
                </a:lnTo>
                <a:lnTo>
                  <a:pt x="590" y="1036"/>
                </a:lnTo>
                <a:lnTo>
                  <a:pt x="582" y="996"/>
                </a:lnTo>
                <a:lnTo>
                  <a:pt x="576" y="956"/>
                </a:lnTo>
                <a:lnTo>
                  <a:pt x="566" y="918"/>
                </a:lnTo>
                <a:lnTo>
                  <a:pt x="556" y="880"/>
                </a:lnTo>
                <a:lnTo>
                  <a:pt x="546" y="842"/>
                </a:lnTo>
                <a:lnTo>
                  <a:pt x="532" y="804"/>
                </a:lnTo>
                <a:lnTo>
                  <a:pt x="520" y="766"/>
                </a:lnTo>
                <a:lnTo>
                  <a:pt x="504" y="730"/>
                </a:lnTo>
                <a:lnTo>
                  <a:pt x="488" y="694"/>
                </a:lnTo>
                <a:lnTo>
                  <a:pt x="472" y="660"/>
                </a:lnTo>
                <a:lnTo>
                  <a:pt x="454" y="626"/>
                </a:lnTo>
                <a:lnTo>
                  <a:pt x="434" y="592"/>
                </a:lnTo>
                <a:lnTo>
                  <a:pt x="414" y="558"/>
                </a:lnTo>
                <a:lnTo>
                  <a:pt x="392" y="526"/>
                </a:lnTo>
                <a:lnTo>
                  <a:pt x="370" y="494"/>
                </a:lnTo>
                <a:lnTo>
                  <a:pt x="346" y="464"/>
                </a:lnTo>
                <a:lnTo>
                  <a:pt x="322" y="434"/>
                </a:lnTo>
                <a:lnTo>
                  <a:pt x="298" y="404"/>
                </a:lnTo>
                <a:lnTo>
                  <a:pt x="272" y="376"/>
                </a:lnTo>
                <a:lnTo>
                  <a:pt x="244" y="348"/>
                </a:lnTo>
                <a:lnTo>
                  <a:pt x="216" y="322"/>
                </a:lnTo>
                <a:lnTo>
                  <a:pt x="188" y="296"/>
                </a:lnTo>
                <a:lnTo>
                  <a:pt x="158" y="272"/>
                </a:lnTo>
                <a:lnTo>
                  <a:pt x="128" y="248"/>
                </a:lnTo>
                <a:lnTo>
                  <a:pt x="96" y="224"/>
                </a:lnTo>
                <a:lnTo>
                  <a:pt x="64" y="202"/>
                </a:lnTo>
                <a:lnTo>
                  <a:pt x="32" y="182"/>
                </a:lnTo>
                <a:lnTo>
                  <a:pt x="0" y="162"/>
                </a:lnTo>
                <a:lnTo>
                  <a:pt x="32" y="142"/>
                </a:lnTo>
                <a:lnTo>
                  <a:pt x="66" y="124"/>
                </a:lnTo>
                <a:lnTo>
                  <a:pt x="102" y="108"/>
                </a:lnTo>
                <a:lnTo>
                  <a:pt x="136" y="92"/>
                </a:lnTo>
                <a:lnTo>
                  <a:pt x="172" y="78"/>
                </a:lnTo>
                <a:lnTo>
                  <a:pt x="210" y="66"/>
                </a:lnTo>
                <a:lnTo>
                  <a:pt x="246" y="54"/>
                </a:lnTo>
                <a:lnTo>
                  <a:pt x="284" y="42"/>
                </a:lnTo>
                <a:lnTo>
                  <a:pt x="322" y="32"/>
                </a:lnTo>
                <a:lnTo>
                  <a:pt x="360" y="24"/>
                </a:lnTo>
                <a:lnTo>
                  <a:pt x="400" y="16"/>
                </a:lnTo>
                <a:lnTo>
                  <a:pt x="438" y="10"/>
                </a:lnTo>
                <a:lnTo>
                  <a:pt x="478" y="6"/>
                </a:lnTo>
                <a:lnTo>
                  <a:pt x="518" y="2"/>
                </a:lnTo>
                <a:lnTo>
                  <a:pt x="560" y="0"/>
                </a:lnTo>
                <a:lnTo>
                  <a:pt x="600" y="0"/>
                </a:lnTo>
                <a:lnTo>
                  <a:pt x="642" y="0"/>
                </a:lnTo>
                <a:lnTo>
                  <a:pt x="682" y="2"/>
                </a:lnTo>
                <a:lnTo>
                  <a:pt x="722" y="6"/>
                </a:lnTo>
                <a:lnTo>
                  <a:pt x="760" y="10"/>
                </a:lnTo>
                <a:lnTo>
                  <a:pt x="800" y="16"/>
                </a:lnTo>
                <a:lnTo>
                  <a:pt x="838" y="24"/>
                </a:lnTo>
                <a:lnTo>
                  <a:pt x="878" y="32"/>
                </a:lnTo>
                <a:lnTo>
                  <a:pt x="916" y="42"/>
                </a:lnTo>
                <a:lnTo>
                  <a:pt x="952" y="52"/>
                </a:lnTo>
                <a:lnTo>
                  <a:pt x="990" y="64"/>
                </a:lnTo>
                <a:lnTo>
                  <a:pt x="1026" y="78"/>
                </a:lnTo>
                <a:lnTo>
                  <a:pt x="1062" y="92"/>
                </a:lnTo>
                <a:lnTo>
                  <a:pt x="1096" y="108"/>
                </a:lnTo>
                <a:lnTo>
                  <a:pt x="1132" y="124"/>
                </a:lnTo>
                <a:lnTo>
                  <a:pt x="1166" y="142"/>
                </a:lnTo>
                <a:lnTo>
                  <a:pt x="1198" y="160"/>
                </a:lnTo>
                <a:close/>
              </a:path>
            </a:pathLst>
          </a:custGeom>
          <a:solidFill>
            <a:srgbClr val="FF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4" name="Freeform 14"/>
          <p:cNvSpPr>
            <a:spLocks/>
          </p:cNvSpPr>
          <p:nvPr/>
        </p:nvSpPr>
        <p:spPr bwMode="auto">
          <a:xfrm>
            <a:off x="2663825" y="698500"/>
            <a:ext cx="3810000" cy="1908175"/>
          </a:xfrm>
          <a:custGeom>
            <a:avLst/>
            <a:gdLst>
              <a:gd name="T0" fmla="*/ 2147483646 w 2400"/>
              <a:gd name="T1" fmla="*/ 0 h 1202"/>
              <a:gd name="T2" fmla="*/ 2147483646 w 2400"/>
              <a:gd name="T3" fmla="*/ 2147483646 h 1202"/>
              <a:gd name="T4" fmla="*/ 2147483646 w 2400"/>
              <a:gd name="T5" fmla="*/ 2147483646 h 1202"/>
              <a:gd name="T6" fmla="*/ 2147483646 w 2400"/>
              <a:gd name="T7" fmla="*/ 2147483646 h 1202"/>
              <a:gd name="T8" fmla="*/ 2147483646 w 2400"/>
              <a:gd name="T9" fmla="*/ 2147483646 h 1202"/>
              <a:gd name="T10" fmla="*/ 2147483646 w 2400"/>
              <a:gd name="T11" fmla="*/ 2147483646 h 1202"/>
              <a:gd name="T12" fmla="*/ 2147483646 w 2400"/>
              <a:gd name="T13" fmla="*/ 2147483646 h 1202"/>
              <a:gd name="T14" fmla="*/ 2147483646 w 2400"/>
              <a:gd name="T15" fmla="*/ 2147483646 h 1202"/>
              <a:gd name="T16" fmla="*/ 2147483646 w 2400"/>
              <a:gd name="T17" fmla="*/ 2147483646 h 1202"/>
              <a:gd name="T18" fmla="*/ 2147483646 w 2400"/>
              <a:gd name="T19" fmla="*/ 2147483646 h 1202"/>
              <a:gd name="T20" fmla="*/ 2147483646 w 2400"/>
              <a:gd name="T21" fmla="*/ 2147483646 h 1202"/>
              <a:gd name="T22" fmla="*/ 2147483646 w 2400"/>
              <a:gd name="T23" fmla="*/ 2147483646 h 1202"/>
              <a:gd name="T24" fmla="*/ 2147483646 w 2400"/>
              <a:gd name="T25" fmla="*/ 2147483646 h 1202"/>
              <a:gd name="T26" fmla="*/ 2147483646 w 2400"/>
              <a:gd name="T27" fmla="*/ 2147483646 h 1202"/>
              <a:gd name="T28" fmla="*/ 2147483646 w 2400"/>
              <a:gd name="T29" fmla="*/ 2147483646 h 1202"/>
              <a:gd name="T30" fmla="*/ 2147483646 w 2400"/>
              <a:gd name="T31" fmla="*/ 2147483646 h 1202"/>
              <a:gd name="T32" fmla="*/ 2147483646 w 2400"/>
              <a:gd name="T33" fmla="*/ 2147483646 h 1202"/>
              <a:gd name="T34" fmla="*/ 2147483646 w 2400"/>
              <a:gd name="T35" fmla="*/ 2147483646 h 1202"/>
              <a:gd name="T36" fmla="*/ 2147483646 w 2400"/>
              <a:gd name="T37" fmla="*/ 2147483646 h 1202"/>
              <a:gd name="T38" fmla="*/ 2147483646 w 2400"/>
              <a:gd name="T39" fmla="*/ 2147483646 h 1202"/>
              <a:gd name="T40" fmla="*/ 2147483646 w 2400"/>
              <a:gd name="T41" fmla="*/ 2147483646 h 1202"/>
              <a:gd name="T42" fmla="*/ 2147483646 w 2400"/>
              <a:gd name="T43" fmla="*/ 2147483646 h 1202"/>
              <a:gd name="T44" fmla="*/ 2147483646 w 2400"/>
              <a:gd name="T45" fmla="*/ 2147483646 h 1202"/>
              <a:gd name="T46" fmla="*/ 2147483646 w 2400"/>
              <a:gd name="T47" fmla="*/ 2147483646 h 1202"/>
              <a:gd name="T48" fmla="*/ 2147483646 w 2400"/>
              <a:gd name="T49" fmla="*/ 2147483646 h 1202"/>
              <a:gd name="T50" fmla="*/ 2147483646 w 2400"/>
              <a:gd name="T51" fmla="*/ 2147483646 h 1202"/>
              <a:gd name="T52" fmla="*/ 2147483646 w 2400"/>
              <a:gd name="T53" fmla="*/ 2147483646 h 1202"/>
              <a:gd name="T54" fmla="*/ 2147483646 w 2400"/>
              <a:gd name="T55" fmla="*/ 2147483646 h 1202"/>
              <a:gd name="T56" fmla="*/ 2147483646 w 2400"/>
              <a:gd name="T57" fmla="*/ 2147483646 h 1202"/>
              <a:gd name="T58" fmla="*/ 2147483646 w 2400"/>
              <a:gd name="T59" fmla="*/ 2147483646 h 1202"/>
              <a:gd name="T60" fmla="*/ 2147483646 w 2400"/>
              <a:gd name="T61" fmla="*/ 2147483646 h 1202"/>
              <a:gd name="T62" fmla="*/ 2147483646 w 2400"/>
              <a:gd name="T63" fmla="*/ 2147483646 h 1202"/>
              <a:gd name="T64" fmla="*/ 2147483646 w 2400"/>
              <a:gd name="T65" fmla="*/ 2147483646 h 1202"/>
              <a:gd name="T66" fmla="*/ 0 w 2400"/>
              <a:gd name="T67" fmla="*/ 2147483646 h 1202"/>
              <a:gd name="T68" fmla="*/ 0 w 2400"/>
              <a:gd name="T69" fmla="*/ 2147483646 h 1202"/>
              <a:gd name="T70" fmla="*/ 2147483646 w 2400"/>
              <a:gd name="T71" fmla="*/ 2147483646 h 1202"/>
              <a:gd name="T72" fmla="*/ 2147483646 w 2400"/>
              <a:gd name="T73" fmla="*/ 2147483646 h 1202"/>
              <a:gd name="T74" fmla="*/ 2147483646 w 2400"/>
              <a:gd name="T75" fmla="*/ 2147483646 h 1202"/>
              <a:gd name="T76" fmla="*/ 2147483646 w 2400"/>
              <a:gd name="T77" fmla="*/ 2147483646 h 1202"/>
              <a:gd name="T78" fmla="*/ 2147483646 w 2400"/>
              <a:gd name="T79" fmla="*/ 2147483646 h 1202"/>
              <a:gd name="T80" fmla="*/ 2147483646 w 2400"/>
              <a:gd name="T81" fmla="*/ 2147483646 h 1202"/>
              <a:gd name="T82" fmla="*/ 2147483646 w 2400"/>
              <a:gd name="T83" fmla="*/ 2147483646 h 1202"/>
              <a:gd name="T84" fmla="*/ 2147483646 w 2400"/>
              <a:gd name="T85" fmla="*/ 2147483646 h 1202"/>
              <a:gd name="T86" fmla="*/ 2147483646 w 2400"/>
              <a:gd name="T87" fmla="*/ 2147483646 h 1202"/>
              <a:gd name="T88" fmla="*/ 2147483646 w 2400"/>
              <a:gd name="T89" fmla="*/ 2147483646 h 1202"/>
              <a:gd name="T90" fmla="*/ 2147483646 w 2400"/>
              <a:gd name="T91" fmla="*/ 0 h 1202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2400" h="1202">
                <a:moveTo>
                  <a:pt x="1200" y="0"/>
                </a:moveTo>
                <a:lnTo>
                  <a:pt x="1200" y="0"/>
                </a:lnTo>
                <a:lnTo>
                  <a:pt x="1262" y="0"/>
                </a:lnTo>
                <a:lnTo>
                  <a:pt x="1324" y="6"/>
                </a:lnTo>
                <a:lnTo>
                  <a:pt x="1384" y="12"/>
                </a:lnTo>
                <a:lnTo>
                  <a:pt x="1442" y="24"/>
                </a:lnTo>
                <a:lnTo>
                  <a:pt x="1500" y="36"/>
                </a:lnTo>
                <a:lnTo>
                  <a:pt x="1558" y="54"/>
                </a:lnTo>
                <a:lnTo>
                  <a:pt x="1614" y="72"/>
                </a:lnTo>
                <a:lnTo>
                  <a:pt x="1668" y="94"/>
                </a:lnTo>
                <a:lnTo>
                  <a:pt x="1720" y="118"/>
                </a:lnTo>
                <a:lnTo>
                  <a:pt x="1772" y="144"/>
                </a:lnTo>
                <a:lnTo>
                  <a:pt x="1822" y="172"/>
                </a:lnTo>
                <a:lnTo>
                  <a:pt x="1872" y="204"/>
                </a:lnTo>
                <a:lnTo>
                  <a:pt x="1918" y="238"/>
                </a:lnTo>
                <a:lnTo>
                  <a:pt x="1964" y="272"/>
                </a:lnTo>
                <a:lnTo>
                  <a:pt x="2008" y="310"/>
                </a:lnTo>
                <a:lnTo>
                  <a:pt x="2048" y="350"/>
                </a:lnTo>
                <a:lnTo>
                  <a:pt x="2088" y="392"/>
                </a:lnTo>
                <a:lnTo>
                  <a:pt x="2126" y="436"/>
                </a:lnTo>
                <a:lnTo>
                  <a:pt x="2162" y="480"/>
                </a:lnTo>
                <a:lnTo>
                  <a:pt x="2196" y="528"/>
                </a:lnTo>
                <a:lnTo>
                  <a:pt x="2226" y="576"/>
                </a:lnTo>
                <a:lnTo>
                  <a:pt x="2256" y="626"/>
                </a:lnTo>
                <a:lnTo>
                  <a:pt x="2282" y="678"/>
                </a:lnTo>
                <a:lnTo>
                  <a:pt x="2306" y="730"/>
                </a:lnTo>
                <a:lnTo>
                  <a:pt x="2328" y="786"/>
                </a:lnTo>
                <a:lnTo>
                  <a:pt x="2346" y="842"/>
                </a:lnTo>
                <a:lnTo>
                  <a:pt x="2362" y="898"/>
                </a:lnTo>
                <a:lnTo>
                  <a:pt x="2376" y="956"/>
                </a:lnTo>
                <a:lnTo>
                  <a:pt x="2386" y="1016"/>
                </a:lnTo>
                <a:lnTo>
                  <a:pt x="2394" y="1074"/>
                </a:lnTo>
                <a:lnTo>
                  <a:pt x="2400" y="1136"/>
                </a:lnTo>
                <a:lnTo>
                  <a:pt x="2400" y="1198"/>
                </a:lnTo>
                <a:lnTo>
                  <a:pt x="2368" y="1180"/>
                </a:lnTo>
                <a:lnTo>
                  <a:pt x="2334" y="1162"/>
                </a:lnTo>
                <a:lnTo>
                  <a:pt x="2298" y="1146"/>
                </a:lnTo>
                <a:lnTo>
                  <a:pt x="2264" y="1130"/>
                </a:lnTo>
                <a:lnTo>
                  <a:pt x="2228" y="1116"/>
                </a:lnTo>
                <a:lnTo>
                  <a:pt x="2192" y="1102"/>
                </a:lnTo>
                <a:lnTo>
                  <a:pt x="2154" y="1090"/>
                </a:lnTo>
                <a:lnTo>
                  <a:pt x="2118" y="1080"/>
                </a:lnTo>
                <a:lnTo>
                  <a:pt x="2080" y="1070"/>
                </a:lnTo>
                <a:lnTo>
                  <a:pt x="2040" y="1062"/>
                </a:lnTo>
                <a:lnTo>
                  <a:pt x="2002" y="1054"/>
                </a:lnTo>
                <a:lnTo>
                  <a:pt x="1962" y="1048"/>
                </a:lnTo>
                <a:lnTo>
                  <a:pt x="1924" y="1044"/>
                </a:lnTo>
                <a:lnTo>
                  <a:pt x="1884" y="1040"/>
                </a:lnTo>
                <a:lnTo>
                  <a:pt x="1844" y="1038"/>
                </a:lnTo>
                <a:lnTo>
                  <a:pt x="1802" y="1038"/>
                </a:lnTo>
                <a:lnTo>
                  <a:pt x="1762" y="1038"/>
                </a:lnTo>
                <a:lnTo>
                  <a:pt x="1720" y="1040"/>
                </a:lnTo>
                <a:lnTo>
                  <a:pt x="1680" y="1044"/>
                </a:lnTo>
                <a:lnTo>
                  <a:pt x="1640" y="1048"/>
                </a:lnTo>
                <a:lnTo>
                  <a:pt x="1602" y="1054"/>
                </a:lnTo>
                <a:lnTo>
                  <a:pt x="1562" y="1062"/>
                </a:lnTo>
                <a:lnTo>
                  <a:pt x="1524" y="1070"/>
                </a:lnTo>
                <a:lnTo>
                  <a:pt x="1486" y="1080"/>
                </a:lnTo>
                <a:lnTo>
                  <a:pt x="1448" y="1092"/>
                </a:lnTo>
                <a:lnTo>
                  <a:pt x="1412" y="1104"/>
                </a:lnTo>
                <a:lnTo>
                  <a:pt x="1374" y="1116"/>
                </a:lnTo>
                <a:lnTo>
                  <a:pt x="1338" y="1130"/>
                </a:lnTo>
                <a:lnTo>
                  <a:pt x="1304" y="1146"/>
                </a:lnTo>
                <a:lnTo>
                  <a:pt x="1268" y="1162"/>
                </a:lnTo>
                <a:lnTo>
                  <a:pt x="1234" y="1180"/>
                </a:lnTo>
                <a:lnTo>
                  <a:pt x="1202" y="1200"/>
                </a:lnTo>
                <a:lnTo>
                  <a:pt x="1168" y="1180"/>
                </a:lnTo>
                <a:lnTo>
                  <a:pt x="1134" y="1164"/>
                </a:lnTo>
                <a:lnTo>
                  <a:pt x="1100" y="1146"/>
                </a:lnTo>
                <a:lnTo>
                  <a:pt x="1064" y="1132"/>
                </a:lnTo>
                <a:lnTo>
                  <a:pt x="1028" y="1118"/>
                </a:lnTo>
                <a:lnTo>
                  <a:pt x="992" y="1104"/>
                </a:lnTo>
                <a:lnTo>
                  <a:pt x="954" y="1092"/>
                </a:lnTo>
                <a:lnTo>
                  <a:pt x="918" y="1082"/>
                </a:lnTo>
                <a:lnTo>
                  <a:pt x="880" y="1072"/>
                </a:lnTo>
                <a:lnTo>
                  <a:pt x="842" y="1064"/>
                </a:lnTo>
                <a:lnTo>
                  <a:pt x="802" y="1056"/>
                </a:lnTo>
                <a:lnTo>
                  <a:pt x="764" y="1050"/>
                </a:lnTo>
                <a:lnTo>
                  <a:pt x="724" y="1046"/>
                </a:lnTo>
                <a:lnTo>
                  <a:pt x="684" y="1042"/>
                </a:lnTo>
                <a:lnTo>
                  <a:pt x="644" y="1040"/>
                </a:lnTo>
                <a:lnTo>
                  <a:pt x="602" y="1040"/>
                </a:lnTo>
                <a:lnTo>
                  <a:pt x="562" y="1040"/>
                </a:lnTo>
                <a:lnTo>
                  <a:pt x="520" y="1042"/>
                </a:lnTo>
                <a:lnTo>
                  <a:pt x="480" y="1046"/>
                </a:lnTo>
                <a:lnTo>
                  <a:pt x="440" y="1050"/>
                </a:lnTo>
                <a:lnTo>
                  <a:pt x="402" y="1056"/>
                </a:lnTo>
                <a:lnTo>
                  <a:pt x="362" y="1064"/>
                </a:lnTo>
                <a:lnTo>
                  <a:pt x="324" y="1072"/>
                </a:lnTo>
                <a:lnTo>
                  <a:pt x="286" y="1082"/>
                </a:lnTo>
                <a:lnTo>
                  <a:pt x="248" y="1092"/>
                </a:lnTo>
                <a:lnTo>
                  <a:pt x="212" y="1104"/>
                </a:lnTo>
                <a:lnTo>
                  <a:pt x="174" y="1118"/>
                </a:lnTo>
                <a:lnTo>
                  <a:pt x="138" y="1132"/>
                </a:lnTo>
                <a:lnTo>
                  <a:pt x="104" y="1148"/>
                </a:lnTo>
                <a:lnTo>
                  <a:pt x="68" y="1164"/>
                </a:lnTo>
                <a:lnTo>
                  <a:pt x="34" y="1182"/>
                </a:lnTo>
                <a:lnTo>
                  <a:pt x="0" y="1202"/>
                </a:lnTo>
                <a:lnTo>
                  <a:pt x="0" y="1200"/>
                </a:lnTo>
                <a:lnTo>
                  <a:pt x="2" y="1138"/>
                </a:lnTo>
                <a:lnTo>
                  <a:pt x="6" y="1076"/>
                </a:lnTo>
                <a:lnTo>
                  <a:pt x="14" y="1016"/>
                </a:lnTo>
                <a:lnTo>
                  <a:pt x="26" y="958"/>
                </a:lnTo>
                <a:lnTo>
                  <a:pt x="38" y="900"/>
                </a:lnTo>
                <a:lnTo>
                  <a:pt x="54" y="842"/>
                </a:lnTo>
                <a:lnTo>
                  <a:pt x="74" y="786"/>
                </a:lnTo>
                <a:lnTo>
                  <a:pt x="96" y="732"/>
                </a:lnTo>
                <a:lnTo>
                  <a:pt x="120" y="678"/>
                </a:lnTo>
                <a:lnTo>
                  <a:pt x="146" y="628"/>
                </a:lnTo>
                <a:lnTo>
                  <a:pt x="174" y="576"/>
                </a:lnTo>
                <a:lnTo>
                  <a:pt x="206" y="528"/>
                </a:lnTo>
                <a:lnTo>
                  <a:pt x="240" y="482"/>
                </a:lnTo>
                <a:lnTo>
                  <a:pt x="274" y="436"/>
                </a:lnTo>
                <a:lnTo>
                  <a:pt x="312" y="392"/>
                </a:lnTo>
                <a:lnTo>
                  <a:pt x="352" y="350"/>
                </a:lnTo>
                <a:lnTo>
                  <a:pt x="394" y="310"/>
                </a:lnTo>
                <a:lnTo>
                  <a:pt x="438" y="274"/>
                </a:lnTo>
                <a:lnTo>
                  <a:pt x="482" y="238"/>
                </a:lnTo>
                <a:lnTo>
                  <a:pt x="530" y="204"/>
                </a:lnTo>
                <a:lnTo>
                  <a:pt x="578" y="172"/>
                </a:lnTo>
                <a:lnTo>
                  <a:pt x="628" y="144"/>
                </a:lnTo>
                <a:lnTo>
                  <a:pt x="680" y="118"/>
                </a:lnTo>
                <a:lnTo>
                  <a:pt x="734" y="94"/>
                </a:lnTo>
                <a:lnTo>
                  <a:pt x="788" y="72"/>
                </a:lnTo>
                <a:lnTo>
                  <a:pt x="844" y="54"/>
                </a:lnTo>
                <a:lnTo>
                  <a:pt x="900" y="36"/>
                </a:lnTo>
                <a:lnTo>
                  <a:pt x="958" y="24"/>
                </a:lnTo>
                <a:lnTo>
                  <a:pt x="1018" y="12"/>
                </a:lnTo>
                <a:lnTo>
                  <a:pt x="1078" y="6"/>
                </a:lnTo>
                <a:lnTo>
                  <a:pt x="1138" y="0"/>
                </a:lnTo>
                <a:lnTo>
                  <a:pt x="1200" y="0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5" name="Freeform 15"/>
          <p:cNvSpPr>
            <a:spLocks/>
          </p:cNvSpPr>
          <p:nvPr/>
        </p:nvSpPr>
        <p:spPr bwMode="auto">
          <a:xfrm>
            <a:off x="3619500" y="4251325"/>
            <a:ext cx="1905000" cy="1651000"/>
          </a:xfrm>
          <a:custGeom>
            <a:avLst/>
            <a:gdLst>
              <a:gd name="T0" fmla="*/ 2147483646 w 1200"/>
              <a:gd name="T1" fmla="*/ 2147483646 h 1040"/>
              <a:gd name="T2" fmla="*/ 2147483646 w 1200"/>
              <a:gd name="T3" fmla="*/ 2147483646 h 1040"/>
              <a:gd name="T4" fmla="*/ 2147483646 w 1200"/>
              <a:gd name="T5" fmla="*/ 2147483646 h 1040"/>
              <a:gd name="T6" fmla="*/ 2147483646 w 1200"/>
              <a:gd name="T7" fmla="*/ 2147483646 h 1040"/>
              <a:gd name="T8" fmla="*/ 2147483646 w 1200"/>
              <a:gd name="T9" fmla="*/ 2147483646 h 1040"/>
              <a:gd name="T10" fmla="*/ 2147483646 w 1200"/>
              <a:gd name="T11" fmla="*/ 2147483646 h 1040"/>
              <a:gd name="T12" fmla="*/ 2147483646 w 1200"/>
              <a:gd name="T13" fmla="*/ 2147483646 h 1040"/>
              <a:gd name="T14" fmla="*/ 2147483646 w 1200"/>
              <a:gd name="T15" fmla="*/ 2147483646 h 1040"/>
              <a:gd name="T16" fmla="*/ 2147483646 w 1200"/>
              <a:gd name="T17" fmla="*/ 0 h 1040"/>
              <a:gd name="T18" fmla="*/ 2147483646 w 1200"/>
              <a:gd name="T19" fmla="*/ 2147483646 h 1040"/>
              <a:gd name="T20" fmla="*/ 2147483646 w 1200"/>
              <a:gd name="T21" fmla="*/ 2147483646 h 1040"/>
              <a:gd name="T22" fmla="*/ 2147483646 w 1200"/>
              <a:gd name="T23" fmla="*/ 2147483646 h 1040"/>
              <a:gd name="T24" fmla="*/ 2147483646 w 1200"/>
              <a:gd name="T25" fmla="*/ 2147483646 h 1040"/>
              <a:gd name="T26" fmla="*/ 2147483646 w 1200"/>
              <a:gd name="T27" fmla="*/ 2147483646 h 1040"/>
              <a:gd name="T28" fmla="*/ 2147483646 w 1200"/>
              <a:gd name="T29" fmla="*/ 2147483646 h 1040"/>
              <a:gd name="T30" fmla="*/ 2147483646 w 1200"/>
              <a:gd name="T31" fmla="*/ 2147483646 h 1040"/>
              <a:gd name="T32" fmla="*/ 2147483646 w 1200"/>
              <a:gd name="T33" fmla="*/ 2147483646 h 1040"/>
              <a:gd name="T34" fmla="*/ 2147483646 w 1200"/>
              <a:gd name="T35" fmla="*/ 2147483646 h 1040"/>
              <a:gd name="T36" fmla="*/ 2147483646 w 1200"/>
              <a:gd name="T37" fmla="*/ 2147483646 h 1040"/>
              <a:gd name="T38" fmla="*/ 2147483646 w 1200"/>
              <a:gd name="T39" fmla="*/ 2147483646 h 1040"/>
              <a:gd name="T40" fmla="*/ 2147483646 w 1200"/>
              <a:gd name="T41" fmla="*/ 2147483646 h 1040"/>
              <a:gd name="T42" fmla="*/ 2147483646 w 1200"/>
              <a:gd name="T43" fmla="*/ 2147483646 h 1040"/>
              <a:gd name="T44" fmla="*/ 2147483646 w 1200"/>
              <a:gd name="T45" fmla="*/ 2147483646 h 1040"/>
              <a:gd name="T46" fmla="*/ 2147483646 w 1200"/>
              <a:gd name="T47" fmla="*/ 2147483646 h 1040"/>
              <a:gd name="T48" fmla="*/ 2147483646 w 1200"/>
              <a:gd name="T49" fmla="*/ 2147483646 h 1040"/>
              <a:gd name="T50" fmla="*/ 2147483646 w 1200"/>
              <a:gd name="T51" fmla="*/ 2147483646 h 1040"/>
              <a:gd name="T52" fmla="*/ 2147483646 w 1200"/>
              <a:gd name="T53" fmla="*/ 2147483646 h 1040"/>
              <a:gd name="T54" fmla="*/ 2147483646 w 1200"/>
              <a:gd name="T55" fmla="*/ 2147483646 h 1040"/>
              <a:gd name="T56" fmla="*/ 2147483646 w 1200"/>
              <a:gd name="T57" fmla="*/ 2147483646 h 1040"/>
              <a:gd name="T58" fmla="*/ 2147483646 w 1200"/>
              <a:gd name="T59" fmla="*/ 2147483646 h 1040"/>
              <a:gd name="T60" fmla="*/ 2147483646 w 1200"/>
              <a:gd name="T61" fmla="*/ 2147483646 h 1040"/>
              <a:gd name="T62" fmla="*/ 2147483646 w 1200"/>
              <a:gd name="T63" fmla="*/ 2147483646 h 1040"/>
              <a:gd name="T64" fmla="*/ 2147483646 w 1200"/>
              <a:gd name="T65" fmla="*/ 2147483646 h 1040"/>
              <a:gd name="T66" fmla="*/ 2147483646 w 1200"/>
              <a:gd name="T67" fmla="*/ 2147483646 h 1040"/>
              <a:gd name="T68" fmla="*/ 2147483646 w 1200"/>
              <a:gd name="T69" fmla="*/ 2147483646 h 1040"/>
              <a:gd name="T70" fmla="*/ 2147483646 w 1200"/>
              <a:gd name="T71" fmla="*/ 2147483646 h 1040"/>
              <a:gd name="T72" fmla="*/ 2147483646 w 1200"/>
              <a:gd name="T73" fmla="*/ 2147483646 h 1040"/>
              <a:gd name="T74" fmla="*/ 2147483646 w 1200"/>
              <a:gd name="T75" fmla="*/ 2147483646 h 1040"/>
              <a:gd name="T76" fmla="*/ 2147483646 w 1200"/>
              <a:gd name="T77" fmla="*/ 2147483646 h 1040"/>
              <a:gd name="T78" fmla="*/ 2147483646 w 1200"/>
              <a:gd name="T79" fmla="*/ 2147483646 h 1040"/>
              <a:gd name="T80" fmla="*/ 2147483646 w 1200"/>
              <a:gd name="T81" fmla="*/ 2147483646 h 1040"/>
              <a:gd name="T82" fmla="*/ 2147483646 w 1200"/>
              <a:gd name="T83" fmla="*/ 2147483646 h 1040"/>
              <a:gd name="T84" fmla="*/ 0 w 1200"/>
              <a:gd name="T85" fmla="*/ 2147483646 h 1040"/>
              <a:gd name="T86" fmla="*/ 2147483646 w 1200"/>
              <a:gd name="T87" fmla="*/ 2147483646 h 1040"/>
              <a:gd name="T88" fmla="*/ 2147483646 w 1200"/>
              <a:gd name="T89" fmla="*/ 2147483646 h 1040"/>
              <a:gd name="T90" fmla="*/ 2147483646 w 1200"/>
              <a:gd name="T91" fmla="*/ 2147483646 h 1040"/>
              <a:gd name="T92" fmla="*/ 2147483646 w 1200"/>
              <a:gd name="T93" fmla="*/ 2147483646 h 1040"/>
              <a:gd name="T94" fmla="*/ 2147483646 w 1200"/>
              <a:gd name="T95" fmla="*/ 2147483646 h 1040"/>
              <a:gd name="T96" fmla="*/ 2147483646 w 1200"/>
              <a:gd name="T97" fmla="*/ 2147483646 h 1040"/>
              <a:gd name="T98" fmla="*/ 2147483646 w 1200"/>
              <a:gd name="T99" fmla="*/ 2147483646 h 1040"/>
              <a:gd name="T100" fmla="*/ 2147483646 w 1200"/>
              <a:gd name="T101" fmla="*/ 2147483646 h 1040"/>
              <a:gd name="T102" fmla="*/ 2147483646 w 1200"/>
              <a:gd name="T103" fmla="*/ 2147483646 h 1040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1200" h="1040">
                <a:moveTo>
                  <a:pt x="598" y="162"/>
                </a:moveTo>
                <a:lnTo>
                  <a:pt x="598" y="162"/>
                </a:lnTo>
                <a:lnTo>
                  <a:pt x="640" y="160"/>
                </a:lnTo>
                <a:lnTo>
                  <a:pt x="680" y="158"/>
                </a:lnTo>
                <a:lnTo>
                  <a:pt x="720" y="156"/>
                </a:lnTo>
                <a:lnTo>
                  <a:pt x="760" y="150"/>
                </a:lnTo>
                <a:lnTo>
                  <a:pt x="800" y="144"/>
                </a:lnTo>
                <a:lnTo>
                  <a:pt x="838" y="138"/>
                </a:lnTo>
                <a:lnTo>
                  <a:pt x="878" y="128"/>
                </a:lnTo>
                <a:lnTo>
                  <a:pt x="916" y="118"/>
                </a:lnTo>
                <a:lnTo>
                  <a:pt x="954" y="108"/>
                </a:lnTo>
                <a:lnTo>
                  <a:pt x="990" y="96"/>
                </a:lnTo>
                <a:lnTo>
                  <a:pt x="1026" y="82"/>
                </a:lnTo>
                <a:lnTo>
                  <a:pt x="1062" y="68"/>
                </a:lnTo>
                <a:lnTo>
                  <a:pt x="1098" y="52"/>
                </a:lnTo>
                <a:lnTo>
                  <a:pt x="1132" y="36"/>
                </a:lnTo>
                <a:lnTo>
                  <a:pt x="1166" y="18"/>
                </a:lnTo>
                <a:lnTo>
                  <a:pt x="1200" y="0"/>
                </a:lnTo>
                <a:lnTo>
                  <a:pt x="1200" y="2"/>
                </a:lnTo>
                <a:lnTo>
                  <a:pt x="1200" y="42"/>
                </a:lnTo>
                <a:lnTo>
                  <a:pt x="1198" y="84"/>
                </a:lnTo>
                <a:lnTo>
                  <a:pt x="1194" y="124"/>
                </a:lnTo>
                <a:lnTo>
                  <a:pt x="1190" y="164"/>
                </a:lnTo>
                <a:lnTo>
                  <a:pt x="1184" y="204"/>
                </a:lnTo>
                <a:lnTo>
                  <a:pt x="1176" y="244"/>
                </a:lnTo>
                <a:lnTo>
                  <a:pt x="1168" y="284"/>
                </a:lnTo>
                <a:lnTo>
                  <a:pt x="1158" y="322"/>
                </a:lnTo>
                <a:lnTo>
                  <a:pt x="1146" y="360"/>
                </a:lnTo>
                <a:lnTo>
                  <a:pt x="1134" y="398"/>
                </a:lnTo>
                <a:lnTo>
                  <a:pt x="1120" y="434"/>
                </a:lnTo>
                <a:lnTo>
                  <a:pt x="1106" y="470"/>
                </a:lnTo>
                <a:lnTo>
                  <a:pt x="1090" y="506"/>
                </a:lnTo>
                <a:lnTo>
                  <a:pt x="1072" y="540"/>
                </a:lnTo>
                <a:lnTo>
                  <a:pt x="1054" y="576"/>
                </a:lnTo>
                <a:lnTo>
                  <a:pt x="1036" y="610"/>
                </a:lnTo>
                <a:lnTo>
                  <a:pt x="1016" y="642"/>
                </a:lnTo>
                <a:lnTo>
                  <a:pt x="994" y="674"/>
                </a:lnTo>
                <a:lnTo>
                  <a:pt x="972" y="706"/>
                </a:lnTo>
                <a:lnTo>
                  <a:pt x="948" y="738"/>
                </a:lnTo>
                <a:lnTo>
                  <a:pt x="924" y="768"/>
                </a:lnTo>
                <a:lnTo>
                  <a:pt x="900" y="796"/>
                </a:lnTo>
                <a:lnTo>
                  <a:pt x="874" y="824"/>
                </a:lnTo>
                <a:lnTo>
                  <a:pt x="846" y="852"/>
                </a:lnTo>
                <a:lnTo>
                  <a:pt x="818" y="880"/>
                </a:lnTo>
                <a:lnTo>
                  <a:pt x="790" y="906"/>
                </a:lnTo>
                <a:lnTo>
                  <a:pt x="760" y="930"/>
                </a:lnTo>
                <a:lnTo>
                  <a:pt x="730" y="954"/>
                </a:lnTo>
                <a:lnTo>
                  <a:pt x="700" y="978"/>
                </a:lnTo>
                <a:lnTo>
                  <a:pt x="668" y="1000"/>
                </a:lnTo>
                <a:lnTo>
                  <a:pt x="634" y="1020"/>
                </a:lnTo>
                <a:lnTo>
                  <a:pt x="602" y="1040"/>
                </a:lnTo>
                <a:lnTo>
                  <a:pt x="568" y="1020"/>
                </a:lnTo>
                <a:lnTo>
                  <a:pt x="536" y="1000"/>
                </a:lnTo>
                <a:lnTo>
                  <a:pt x="504" y="978"/>
                </a:lnTo>
                <a:lnTo>
                  <a:pt x="472" y="954"/>
                </a:lnTo>
                <a:lnTo>
                  <a:pt x="442" y="930"/>
                </a:lnTo>
                <a:lnTo>
                  <a:pt x="412" y="906"/>
                </a:lnTo>
                <a:lnTo>
                  <a:pt x="384" y="880"/>
                </a:lnTo>
                <a:lnTo>
                  <a:pt x="356" y="852"/>
                </a:lnTo>
                <a:lnTo>
                  <a:pt x="330" y="826"/>
                </a:lnTo>
                <a:lnTo>
                  <a:pt x="304" y="796"/>
                </a:lnTo>
                <a:lnTo>
                  <a:pt x="278" y="768"/>
                </a:lnTo>
                <a:lnTo>
                  <a:pt x="254" y="738"/>
                </a:lnTo>
                <a:lnTo>
                  <a:pt x="230" y="706"/>
                </a:lnTo>
                <a:lnTo>
                  <a:pt x="208" y="676"/>
                </a:lnTo>
                <a:lnTo>
                  <a:pt x="186" y="642"/>
                </a:lnTo>
                <a:lnTo>
                  <a:pt x="166" y="610"/>
                </a:lnTo>
                <a:lnTo>
                  <a:pt x="148" y="576"/>
                </a:lnTo>
                <a:lnTo>
                  <a:pt x="130" y="542"/>
                </a:lnTo>
                <a:lnTo>
                  <a:pt x="112" y="506"/>
                </a:lnTo>
                <a:lnTo>
                  <a:pt x="96" y="470"/>
                </a:lnTo>
                <a:lnTo>
                  <a:pt x="82" y="434"/>
                </a:lnTo>
                <a:lnTo>
                  <a:pt x="68" y="398"/>
                </a:lnTo>
                <a:lnTo>
                  <a:pt x="56" y="360"/>
                </a:lnTo>
                <a:lnTo>
                  <a:pt x="44" y="322"/>
                </a:lnTo>
                <a:lnTo>
                  <a:pt x="34" y="284"/>
                </a:lnTo>
                <a:lnTo>
                  <a:pt x="26" y="244"/>
                </a:lnTo>
                <a:lnTo>
                  <a:pt x="18" y="204"/>
                </a:lnTo>
                <a:lnTo>
                  <a:pt x="12" y="166"/>
                </a:lnTo>
                <a:lnTo>
                  <a:pt x="6" y="124"/>
                </a:lnTo>
                <a:lnTo>
                  <a:pt x="4" y="84"/>
                </a:lnTo>
                <a:lnTo>
                  <a:pt x="2" y="42"/>
                </a:lnTo>
                <a:lnTo>
                  <a:pt x="0" y="2"/>
                </a:lnTo>
                <a:lnTo>
                  <a:pt x="34" y="20"/>
                </a:lnTo>
                <a:lnTo>
                  <a:pt x="68" y="38"/>
                </a:lnTo>
                <a:lnTo>
                  <a:pt x="102" y="54"/>
                </a:lnTo>
                <a:lnTo>
                  <a:pt x="138" y="70"/>
                </a:lnTo>
                <a:lnTo>
                  <a:pt x="174" y="84"/>
                </a:lnTo>
                <a:lnTo>
                  <a:pt x="210" y="96"/>
                </a:lnTo>
                <a:lnTo>
                  <a:pt x="246" y="108"/>
                </a:lnTo>
                <a:lnTo>
                  <a:pt x="284" y="120"/>
                </a:lnTo>
                <a:lnTo>
                  <a:pt x="322" y="128"/>
                </a:lnTo>
                <a:lnTo>
                  <a:pt x="360" y="138"/>
                </a:lnTo>
                <a:lnTo>
                  <a:pt x="398" y="144"/>
                </a:lnTo>
                <a:lnTo>
                  <a:pt x="438" y="150"/>
                </a:lnTo>
                <a:lnTo>
                  <a:pt x="478" y="156"/>
                </a:lnTo>
                <a:lnTo>
                  <a:pt x="518" y="158"/>
                </a:lnTo>
                <a:lnTo>
                  <a:pt x="558" y="160"/>
                </a:lnTo>
                <a:lnTo>
                  <a:pt x="598" y="162"/>
                </a:lnTo>
                <a:close/>
              </a:path>
            </a:pathLst>
          </a:cu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6" name="Freeform 16"/>
          <p:cNvSpPr>
            <a:spLocks/>
          </p:cNvSpPr>
          <p:nvPr/>
        </p:nvSpPr>
        <p:spPr bwMode="auto">
          <a:xfrm>
            <a:off x="2663825" y="2349500"/>
            <a:ext cx="1908175" cy="1905000"/>
          </a:xfrm>
          <a:custGeom>
            <a:avLst/>
            <a:gdLst>
              <a:gd name="T0" fmla="*/ 2147483646 w 1202"/>
              <a:gd name="T1" fmla="*/ 2147483646 h 1200"/>
              <a:gd name="T2" fmla="*/ 2147483646 w 1202"/>
              <a:gd name="T3" fmla="*/ 2147483646 h 1200"/>
              <a:gd name="T4" fmla="*/ 2147483646 w 1202"/>
              <a:gd name="T5" fmla="*/ 2147483646 h 1200"/>
              <a:gd name="T6" fmla="*/ 2147483646 w 1202"/>
              <a:gd name="T7" fmla="*/ 2147483646 h 1200"/>
              <a:gd name="T8" fmla="*/ 2147483646 w 1202"/>
              <a:gd name="T9" fmla="*/ 2147483646 h 1200"/>
              <a:gd name="T10" fmla="*/ 2147483646 w 1202"/>
              <a:gd name="T11" fmla="*/ 2147483646 h 1200"/>
              <a:gd name="T12" fmla="*/ 2147483646 w 1202"/>
              <a:gd name="T13" fmla="*/ 2147483646 h 1200"/>
              <a:gd name="T14" fmla="*/ 2147483646 w 1202"/>
              <a:gd name="T15" fmla="*/ 2147483646 h 1200"/>
              <a:gd name="T16" fmla="*/ 2147483646 w 1202"/>
              <a:gd name="T17" fmla="*/ 2147483646 h 1200"/>
              <a:gd name="T18" fmla="*/ 2147483646 w 1202"/>
              <a:gd name="T19" fmla="*/ 2147483646 h 1200"/>
              <a:gd name="T20" fmla="*/ 2147483646 w 1202"/>
              <a:gd name="T21" fmla="*/ 2147483646 h 1200"/>
              <a:gd name="T22" fmla="*/ 2147483646 w 1202"/>
              <a:gd name="T23" fmla="*/ 2147483646 h 1200"/>
              <a:gd name="T24" fmla="*/ 2147483646 w 1202"/>
              <a:gd name="T25" fmla="*/ 2147483646 h 1200"/>
              <a:gd name="T26" fmla="*/ 2147483646 w 1202"/>
              <a:gd name="T27" fmla="*/ 2147483646 h 1200"/>
              <a:gd name="T28" fmla="*/ 2147483646 w 1202"/>
              <a:gd name="T29" fmla="*/ 2147483646 h 1200"/>
              <a:gd name="T30" fmla="*/ 2147483646 w 1202"/>
              <a:gd name="T31" fmla="*/ 2147483646 h 1200"/>
              <a:gd name="T32" fmla="*/ 2147483646 w 1202"/>
              <a:gd name="T33" fmla="*/ 2147483646 h 1200"/>
              <a:gd name="T34" fmla="*/ 2147483646 w 1202"/>
              <a:gd name="T35" fmla="*/ 2147483646 h 1200"/>
              <a:gd name="T36" fmla="*/ 2147483646 w 1202"/>
              <a:gd name="T37" fmla="*/ 2147483646 h 1200"/>
              <a:gd name="T38" fmla="*/ 2147483646 w 1202"/>
              <a:gd name="T39" fmla="*/ 2147483646 h 1200"/>
              <a:gd name="T40" fmla="*/ 2147483646 w 1202"/>
              <a:gd name="T41" fmla="*/ 2147483646 h 1200"/>
              <a:gd name="T42" fmla="*/ 2147483646 w 1202"/>
              <a:gd name="T43" fmla="*/ 2147483646 h 1200"/>
              <a:gd name="T44" fmla="*/ 2147483646 w 1202"/>
              <a:gd name="T45" fmla="*/ 2147483646 h 1200"/>
              <a:gd name="T46" fmla="*/ 2147483646 w 1202"/>
              <a:gd name="T47" fmla="*/ 2147483646 h 1200"/>
              <a:gd name="T48" fmla="*/ 2147483646 w 1202"/>
              <a:gd name="T49" fmla="*/ 2147483646 h 1200"/>
              <a:gd name="T50" fmla="*/ 2147483646 w 1202"/>
              <a:gd name="T51" fmla="*/ 2147483646 h 1200"/>
              <a:gd name="T52" fmla="*/ 2147483646 w 1202"/>
              <a:gd name="T53" fmla="*/ 2147483646 h 1200"/>
              <a:gd name="T54" fmla="*/ 2147483646 w 1202"/>
              <a:gd name="T55" fmla="*/ 2147483646 h 1200"/>
              <a:gd name="T56" fmla="*/ 2147483646 w 1202"/>
              <a:gd name="T57" fmla="*/ 2147483646 h 1200"/>
              <a:gd name="T58" fmla="*/ 2147483646 w 1202"/>
              <a:gd name="T59" fmla="*/ 2147483646 h 1200"/>
              <a:gd name="T60" fmla="*/ 2147483646 w 1202"/>
              <a:gd name="T61" fmla="*/ 2147483646 h 1200"/>
              <a:gd name="T62" fmla="*/ 2147483646 w 1202"/>
              <a:gd name="T63" fmla="*/ 2147483646 h 1200"/>
              <a:gd name="T64" fmla="*/ 2147483646 w 1202"/>
              <a:gd name="T65" fmla="*/ 2147483646 h 1200"/>
              <a:gd name="T66" fmla="*/ 2147483646 w 1202"/>
              <a:gd name="T67" fmla="*/ 2147483646 h 1200"/>
              <a:gd name="T68" fmla="*/ 0 w 1202"/>
              <a:gd name="T69" fmla="*/ 2147483646 h 1200"/>
              <a:gd name="T70" fmla="*/ 2147483646 w 1202"/>
              <a:gd name="T71" fmla="*/ 2147483646 h 1200"/>
              <a:gd name="T72" fmla="*/ 2147483646 w 1202"/>
              <a:gd name="T73" fmla="*/ 2147483646 h 1200"/>
              <a:gd name="T74" fmla="*/ 2147483646 w 1202"/>
              <a:gd name="T75" fmla="*/ 2147483646 h 1200"/>
              <a:gd name="T76" fmla="*/ 2147483646 w 1202"/>
              <a:gd name="T77" fmla="*/ 2147483646 h 1200"/>
              <a:gd name="T78" fmla="*/ 2147483646 w 1202"/>
              <a:gd name="T79" fmla="*/ 2147483646 h 1200"/>
              <a:gd name="T80" fmla="*/ 2147483646 w 1202"/>
              <a:gd name="T81" fmla="*/ 2147483646 h 1200"/>
              <a:gd name="T82" fmla="*/ 2147483646 w 1202"/>
              <a:gd name="T83" fmla="*/ 2147483646 h 1200"/>
              <a:gd name="T84" fmla="*/ 2147483646 w 1202"/>
              <a:gd name="T85" fmla="*/ 0 h 1200"/>
              <a:gd name="T86" fmla="*/ 2147483646 w 1202"/>
              <a:gd name="T87" fmla="*/ 0 h 1200"/>
              <a:gd name="T88" fmla="*/ 2147483646 w 1202"/>
              <a:gd name="T89" fmla="*/ 2147483646 h 1200"/>
              <a:gd name="T90" fmla="*/ 2147483646 w 1202"/>
              <a:gd name="T91" fmla="*/ 2147483646 h 1200"/>
              <a:gd name="T92" fmla="*/ 2147483646 w 1202"/>
              <a:gd name="T93" fmla="*/ 2147483646 h 1200"/>
              <a:gd name="T94" fmla="*/ 2147483646 w 1202"/>
              <a:gd name="T95" fmla="*/ 2147483646 h 1200"/>
              <a:gd name="T96" fmla="*/ 2147483646 w 1202"/>
              <a:gd name="T97" fmla="*/ 2147483646 h 1200"/>
              <a:gd name="T98" fmla="*/ 2147483646 w 1202"/>
              <a:gd name="T99" fmla="*/ 2147483646 h 1200"/>
              <a:gd name="T100" fmla="*/ 2147483646 w 1202"/>
              <a:gd name="T101" fmla="*/ 2147483646 h 1200"/>
              <a:gd name="T102" fmla="*/ 2147483646 w 1202"/>
              <a:gd name="T103" fmla="*/ 2147483646 h 1200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1202" h="1200">
                <a:moveTo>
                  <a:pt x="1202" y="160"/>
                </a:moveTo>
                <a:lnTo>
                  <a:pt x="1202" y="160"/>
                </a:lnTo>
                <a:lnTo>
                  <a:pt x="1168" y="180"/>
                </a:lnTo>
                <a:lnTo>
                  <a:pt x="1136" y="200"/>
                </a:lnTo>
                <a:lnTo>
                  <a:pt x="1104" y="222"/>
                </a:lnTo>
                <a:lnTo>
                  <a:pt x="1072" y="246"/>
                </a:lnTo>
                <a:lnTo>
                  <a:pt x="1042" y="270"/>
                </a:lnTo>
                <a:lnTo>
                  <a:pt x="1012" y="294"/>
                </a:lnTo>
                <a:lnTo>
                  <a:pt x="984" y="320"/>
                </a:lnTo>
                <a:lnTo>
                  <a:pt x="956" y="346"/>
                </a:lnTo>
                <a:lnTo>
                  <a:pt x="930" y="374"/>
                </a:lnTo>
                <a:lnTo>
                  <a:pt x="904" y="402"/>
                </a:lnTo>
                <a:lnTo>
                  <a:pt x="878" y="432"/>
                </a:lnTo>
                <a:lnTo>
                  <a:pt x="854" y="462"/>
                </a:lnTo>
                <a:lnTo>
                  <a:pt x="832" y="494"/>
                </a:lnTo>
                <a:lnTo>
                  <a:pt x="808" y="524"/>
                </a:lnTo>
                <a:lnTo>
                  <a:pt x="788" y="558"/>
                </a:lnTo>
                <a:lnTo>
                  <a:pt x="768" y="590"/>
                </a:lnTo>
                <a:lnTo>
                  <a:pt x="748" y="624"/>
                </a:lnTo>
                <a:lnTo>
                  <a:pt x="730" y="658"/>
                </a:lnTo>
                <a:lnTo>
                  <a:pt x="714" y="694"/>
                </a:lnTo>
                <a:lnTo>
                  <a:pt x="698" y="730"/>
                </a:lnTo>
                <a:lnTo>
                  <a:pt x="682" y="766"/>
                </a:lnTo>
                <a:lnTo>
                  <a:pt x="670" y="802"/>
                </a:lnTo>
                <a:lnTo>
                  <a:pt x="656" y="840"/>
                </a:lnTo>
                <a:lnTo>
                  <a:pt x="646" y="878"/>
                </a:lnTo>
                <a:lnTo>
                  <a:pt x="636" y="916"/>
                </a:lnTo>
                <a:lnTo>
                  <a:pt x="626" y="956"/>
                </a:lnTo>
                <a:lnTo>
                  <a:pt x="620" y="994"/>
                </a:lnTo>
                <a:lnTo>
                  <a:pt x="614" y="1034"/>
                </a:lnTo>
                <a:lnTo>
                  <a:pt x="608" y="1074"/>
                </a:lnTo>
                <a:lnTo>
                  <a:pt x="606" y="1116"/>
                </a:lnTo>
                <a:lnTo>
                  <a:pt x="604" y="1156"/>
                </a:lnTo>
                <a:lnTo>
                  <a:pt x="602" y="1198"/>
                </a:lnTo>
                <a:lnTo>
                  <a:pt x="602" y="1200"/>
                </a:lnTo>
                <a:lnTo>
                  <a:pt x="570" y="1180"/>
                </a:lnTo>
                <a:lnTo>
                  <a:pt x="536" y="1158"/>
                </a:lnTo>
                <a:lnTo>
                  <a:pt x="504" y="1136"/>
                </a:lnTo>
                <a:lnTo>
                  <a:pt x="474" y="1114"/>
                </a:lnTo>
                <a:lnTo>
                  <a:pt x="444" y="1090"/>
                </a:lnTo>
                <a:lnTo>
                  <a:pt x="414" y="1064"/>
                </a:lnTo>
                <a:lnTo>
                  <a:pt x="384" y="1038"/>
                </a:lnTo>
                <a:lnTo>
                  <a:pt x="356" y="1012"/>
                </a:lnTo>
                <a:lnTo>
                  <a:pt x="330" y="984"/>
                </a:lnTo>
                <a:lnTo>
                  <a:pt x="304" y="956"/>
                </a:lnTo>
                <a:lnTo>
                  <a:pt x="278" y="928"/>
                </a:lnTo>
                <a:lnTo>
                  <a:pt x="254" y="896"/>
                </a:lnTo>
                <a:lnTo>
                  <a:pt x="232" y="866"/>
                </a:lnTo>
                <a:lnTo>
                  <a:pt x="208" y="834"/>
                </a:lnTo>
                <a:lnTo>
                  <a:pt x="188" y="802"/>
                </a:lnTo>
                <a:lnTo>
                  <a:pt x="168" y="770"/>
                </a:lnTo>
                <a:lnTo>
                  <a:pt x="148" y="736"/>
                </a:lnTo>
                <a:lnTo>
                  <a:pt x="130" y="700"/>
                </a:lnTo>
                <a:lnTo>
                  <a:pt x="112" y="666"/>
                </a:lnTo>
                <a:lnTo>
                  <a:pt x="96" y="630"/>
                </a:lnTo>
                <a:lnTo>
                  <a:pt x="82" y="594"/>
                </a:lnTo>
                <a:lnTo>
                  <a:pt x="68" y="556"/>
                </a:lnTo>
                <a:lnTo>
                  <a:pt x="56" y="520"/>
                </a:lnTo>
                <a:lnTo>
                  <a:pt x="44" y="482"/>
                </a:lnTo>
                <a:lnTo>
                  <a:pt x="34" y="442"/>
                </a:lnTo>
                <a:lnTo>
                  <a:pt x="26" y="404"/>
                </a:lnTo>
                <a:lnTo>
                  <a:pt x="18" y="364"/>
                </a:lnTo>
                <a:lnTo>
                  <a:pt x="12" y="324"/>
                </a:lnTo>
                <a:lnTo>
                  <a:pt x="8" y="284"/>
                </a:lnTo>
                <a:lnTo>
                  <a:pt x="4" y="244"/>
                </a:lnTo>
                <a:lnTo>
                  <a:pt x="2" y="202"/>
                </a:lnTo>
                <a:lnTo>
                  <a:pt x="0" y="162"/>
                </a:lnTo>
                <a:lnTo>
                  <a:pt x="34" y="142"/>
                </a:lnTo>
                <a:lnTo>
                  <a:pt x="68" y="124"/>
                </a:lnTo>
                <a:lnTo>
                  <a:pt x="104" y="108"/>
                </a:lnTo>
                <a:lnTo>
                  <a:pt x="138" y="92"/>
                </a:lnTo>
                <a:lnTo>
                  <a:pt x="174" y="78"/>
                </a:lnTo>
                <a:lnTo>
                  <a:pt x="212" y="64"/>
                </a:lnTo>
                <a:lnTo>
                  <a:pt x="248" y="52"/>
                </a:lnTo>
                <a:lnTo>
                  <a:pt x="286" y="42"/>
                </a:lnTo>
                <a:lnTo>
                  <a:pt x="324" y="32"/>
                </a:lnTo>
                <a:lnTo>
                  <a:pt x="362" y="24"/>
                </a:lnTo>
                <a:lnTo>
                  <a:pt x="402" y="16"/>
                </a:lnTo>
                <a:lnTo>
                  <a:pt x="440" y="10"/>
                </a:lnTo>
                <a:lnTo>
                  <a:pt x="480" y="6"/>
                </a:lnTo>
                <a:lnTo>
                  <a:pt x="520" y="2"/>
                </a:lnTo>
                <a:lnTo>
                  <a:pt x="562" y="0"/>
                </a:lnTo>
                <a:lnTo>
                  <a:pt x="602" y="0"/>
                </a:lnTo>
                <a:lnTo>
                  <a:pt x="644" y="0"/>
                </a:lnTo>
                <a:lnTo>
                  <a:pt x="684" y="2"/>
                </a:lnTo>
                <a:lnTo>
                  <a:pt x="724" y="6"/>
                </a:lnTo>
                <a:lnTo>
                  <a:pt x="764" y="10"/>
                </a:lnTo>
                <a:lnTo>
                  <a:pt x="802" y="16"/>
                </a:lnTo>
                <a:lnTo>
                  <a:pt x="842" y="24"/>
                </a:lnTo>
                <a:lnTo>
                  <a:pt x="880" y="32"/>
                </a:lnTo>
                <a:lnTo>
                  <a:pt x="918" y="42"/>
                </a:lnTo>
                <a:lnTo>
                  <a:pt x="954" y="52"/>
                </a:lnTo>
                <a:lnTo>
                  <a:pt x="992" y="64"/>
                </a:lnTo>
                <a:lnTo>
                  <a:pt x="1028" y="78"/>
                </a:lnTo>
                <a:lnTo>
                  <a:pt x="1064" y="92"/>
                </a:lnTo>
                <a:lnTo>
                  <a:pt x="1100" y="106"/>
                </a:lnTo>
                <a:lnTo>
                  <a:pt x="1134" y="124"/>
                </a:lnTo>
                <a:lnTo>
                  <a:pt x="1168" y="140"/>
                </a:lnTo>
                <a:lnTo>
                  <a:pt x="1202" y="160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7" name="Freeform 17"/>
          <p:cNvSpPr>
            <a:spLocks/>
          </p:cNvSpPr>
          <p:nvPr/>
        </p:nvSpPr>
        <p:spPr bwMode="auto">
          <a:xfrm>
            <a:off x="1714500" y="2606675"/>
            <a:ext cx="2860675" cy="3552825"/>
          </a:xfrm>
          <a:custGeom>
            <a:avLst/>
            <a:gdLst>
              <a:gd name="T0" fmla="*/ 2147483646 w 1802"/>
              <a:gd name="T1" fmla="*/ 2147483646 h 2238"/>
              <a:gd name="T2" fmla="*/ 2147483646 w 1802"/>
              <a:gd name="T3" fmla="*/ 2147483646 h 2238"/>
              <a:gd name="T4" fmla="*/ 2147483646 w 1802"/>
              <a:gd name="T5" fmla="*/ 2147483646 h 2238"/>
              <a:gd name="T6" fmla="*/ 2147483646 w 1802"/>
              <a:gd name="T7" fmla="*/ 2147483646 h 2238"/>
              <a:gd name="T8" fmla="*/ 2147483646 w 1802"/>
              <a:gd name="T9" fmla="*/ 2147483646 h 2238"/>
              <a:gd name="T10" fmla="*/ 2147483646 w 1802"/>
              <a:gd name="T11" fmla="*/ 2147483646 h 2238"/>
              <a:gd name="T12" fmla="*/ 2147483646 w 1802"/>
              <a:gd name="T13" fmla="*/ 2147483646 h 2238"/>
              <a:gd name="T14" fmla="*/ 2147483646 w 1802"/>
              <a:gd name="T15" fmla="*/ 2147483646 h 2238"/>
              <a:gd name="T16" fmla="*/ 2147483646 w 1802"/>
              <a:gd name="T17" fmla="*/ 2147483646 h 2238"/>
              <a:gd name="T18" fmla="*/ 2147483646 w 1802"/>
              <a:gd name="T19" fmla="*/ 2147483646 h 2238"/>
              <a:gd name="T20" fmla="*/ 2147483646 w 1802"/>
              <a:gd name="T21" fmla="*/ 2147483646 h 2238"/>
              <a:gd name="T22" fmla="*/ 2147483646 w 1802"/>
              <a:gd name="T23" fmla="*/ 2147483646 h 2238"/>
              <a:gd name="T24" fmla="*/ 2147483646 w 1802"/>
              <a:gd name="T25" fmla="*/ 2147483646 h 2238"/>
              <a:gd name="T26" fmla="*/ 2147483646 w 1802"/>
              <a:gd name="T27" fmla="*/ 2147483646 h 2238"/>
              <a:gd name="T28" fmla="*/ 2147483646 w 1802"/>
              <a:gd name="T29" fmla="*/ 2147483646 h 2238"/>
              <a:gd name="T30" fmla="*/ 2147483646 w 1802"/>
              <a:gd name="T31" fmla="*/ 2147483646 h 2238"/>
              <a:gd name="T32" fmla="*/ 2147483646 w 1802"/>
              <a:gd name="T33" fmla="*/ 2147483646 h 2238"/>
              <a:gd name="T34" fmla="*/ 2147483646 w 1802"/>
              <a:gd name="T35" fmla="*/ 2147483646 h 2238"/>
              <a:gd name="T36" fmla="*/ 2147483646 w 1802"/>
              <a:gd name="T37" fmla="*/ 2147483646 h 2238"/>
              <a:gd name="T38" fmla="*/ 2147483646 w 1802"/>
              <a:gd name="T39" fmla="*/ 2147483646 h 2238"/>
              <a:gd name="T40" fmla="*/ 2147483646 w 1802"/>
              <a:gd name="T41" fmla="*/ 2147483646 h 2238"/>
              <a:gd name="T42" fmla="*/ 2147483646 w 1802"/>
              <a:gd name="T43" fmla="*/ 2147483646 h 2238"/>
              <a:gd name="T44" fmla="*/ 2147483646 w 1802"/>
              <a:gd name="T45" fmla="*/ 2147483646 h 2238"/>
              <a:gd name="T46" fmla="*/ 2147483646 w 1802"/>
              <a:gd name="T47" fmla="*/ 2147483646 h 2238"/>
              <a:gd name="T48" fmla="*/ 2147483646 w 1802"/>
              <a:gd name="T49" fmla="*/ 2147483646 h 2238"/>
              <a:gd name="T50" fmla="*/ 2147483646 w 1802"/>
              <a:gd name="T51" fmla="*/ 2147483646 h 2238"/>
              <a:gd name="T52" fmla="*/ 2147483646 w 1802"/>
              <a:gd name="T53" fmla="*/ 2147483646 h 2238"/>
              <a:gd name="T54" fmla="*/ 0 w 1802"/>
              <a:gd name="T55" fmla="*/ 2147483646 h 2238"/>
              <a:gd name="T56" fmla="*/ 2147483646 w 1802"/>
              <a:gd name="T57" fmla="*/ 2147483646 h 2238"/>
              <a:gd name="T58" fmla="*/ 2147483646 w 1802"/>
              <a:gd name="T59" fmla="*/ 2147483646 h 2238"/>
              <a:gd name="T60" fmla="*/ 2147483646 w 1802"/>
              <a:gd name="T61" fmla="*/ 2147483646 h 2238"/>
              <a:gd name="T62" fmla="*/ 2147483646 w 1802"/>
              <a:gd name="T63" fmla="*/ 2147483646 h 2238"/>
              <a:gd name="T64" fmla="*/ 2147483646 w 1802"/>
              <a:gd name="T65" fmla="*/ 2147483646 h 2238"/>
              <a:gd name="T66" fmla="*/ 2147483646 w 1802"/>
              <a:gd name="T67" fmla="*/ 2147483646 h 2238"/>
              <a:gd name="T68" fmla="*/ 2147483646 w 1802"/>
              <a:gd name="T69" fmla="*/ 2147483646 h 2238"/>
              <a:gd name="T70" fmla="*/ 2147483646 w 1802"/>
              <a:gd name="T71" fmla="*/ 2147483646 h 2238"/>
              <a:gd name="T72" fmla="*/ 2147483646 w 1802"/>
              <a:gd name="T73" fmla="*/ 2147483646 h 2238"/>
              <a:gd name="T74" fmla="*/ 2147483646 w 1802"/>
              <a:gd name="T75" fmla="*/ 2147483646 h 2238"/>
              <a:gd name="T76" fmla="*/ 2147483646 w 1802"/>
              <a:gd name="T77" fmla="*/ 0 h 2238"/>
              <a:gd name="T78" fmla="*/ 2147483646 w 1802"/>
              <a:gd name="T79" fmla="*/ 2147483646 h 2238"/>
              <a:gd name="T80" fmla="*/ 2147483646 w 1802"/>
              <a:gd name="T81" fmla="*/ 2147483646 h 2238"/>
              <a:gd name="T82" fmla="*/ 2147483646 w 1802"/>
              <a:gd name="T83" fmla="*/ 2147483646 h 2238"/>
              <a:gd name="T84" fmla="*/ 2147483646 w 1802"/>
              <a:gd name="T85" fmla="*/ 2147483646 h 2238"/>
              <a:gd name="T86" fmla="*/ 2147483646 w 1802"/>
              <a:gd name="T87" fmla="*/ 2147483646 h 2238"/>
              <a:gd name="T88" fmla="*/ 2147483646 w 1802"/>
              <a:gd name="T89" fmla="*/ 2147483646 h 2238"/>
              <a:gd name="T90" fmla="*/ 2147483646 w 1802"/>
              <a:gd name="T91" fmla="*/ 2147483646 h 2238"/>
              <a:gd name="T92" fmla="*/ 2147483646 w 1802"/>
              <a:gd name="T93" fmla="*/ 2147483646 h 2238"/>
              <a:gd name="T94" fmla="*/ 2147483646 w 1802"/>
              <a:gd name="T95" fmla="*/ 2147483646 h 2238"/>
              <a:gd name="T96" fmla="*/ 2147483646 w 1802"/>
              <a:gd name="T97" fmla="*/ 2147483646 h 2238"/>
              <a:gd name="T98" fmla="*/ 2147483646 w 1802"/>
              <a:gd name="T99" fmla="*/ 2147483646 h 2238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1802" h="2238">
                <a:moveTo>
                  <a:pt x="1200" y="1038"/>
                </a:moveTo>
                <a:lnTo>
                  <a:pt x="1200" y="1038"/>
                </a:lnTo>
                <a:lnTo>
                  <a:pt x="1202" y="1078"/>
                </a:lnTo>
                <a:lnTo>
                  <a:pt x="1204" y="1120"/>
                </a:lnTo>
                <a:lnTo>
                  <a:pt x="1206" y="1160"/>
                </a:lnTo>
                <a:lnTo>
                  <a:pt x="1212" y="1202"/>
                </a:lnTo>
                <a:lnTo>
                  <a:pt x="1218" y="1240"/>
                </a:lnTo>
                <a:lnTo>
                  <a:pt x="1226" y="1280"/>
                </a:lnTo>
                <a:lnTo>
                  <a:pt x="1234" y="1320"/>
                </a:lnTo>
                <a:lnTo>
                  <a:pt x="1244" y="1358"/>
                </a:lnTo>
                <a:lnTo>
                  <a:pt x="1256" y="1396"/>
                </a:lnTo>
                <a:lnTo>
                  <a:pt x="1268" y="1434"/>
                </a:lnTo>
                <a:lnTo>
                  <a:pt x="1282" y="1470"/>
                </a:lnTo>
                <a:lnTo>
                  <a:pt x="1296" y="1506"/>
                </a:lnTo>
                <a:lnTo>
                  <a:pt x="1312" y="1542"/>
                </a:lnTo>
                <a:lnTo>
                  <a:pt x="1330" y="1578"/>
                </a:lnTo>
                <a:lnTo>
                  <a:pt x="1348" y="1612"/>
                </a:lnTo>
                <a:lnTo>
                  <a:pt x="1366" y="1646"/>
                </a:lnTo>
                <a:lnTo>
                  <a:pt x="1386" y="1678"/>
                </a:lnTo>
                <a:lnTo>
                  <a:pt x="1408" y="1712"/>
                </a:lnTo>
                <a:lnTo>
                  <a:pt x="1430" y="1742"/>
                </a:lnTo>
                <a:lnTo>
                  <a:pt x="1454" y="1774"/>
                </a:lnTo>
                <a:lnTo>
                  <a:pt x="1478" y="1804"/>
                </a:lnTo>
                <a:lnTo>
                  <a:pt x="1504" y="1832"/>
                </a:lnTo>
                <a:lnTo>
                  <a:pt x="1530" y="1862"/>
                </a:lnTo>
                <a:lnTo>
                  <a:pt x="1556" y="1888"/>
                </a:lnTo>
                <a:lnTo>
                  <a:pt x="1584" y="1916"/>
                </a:lnTo>
                <a:lnTo>
                  <a:pt x="1612" y="1942"/>
                </a:lnTo>
                <a:lnTo>
                  <a:pt x="1642" y="1966"/>
                </a:lnTo>
                <a:lnTo>
                  <a:pt x="1672" y="1990"/>
                </a:lnTo>
                <a:lnTo>
                  <a:pt x="1704" y="2014"/>
                </a:lnTo>
                <a:lnTo>
                  <a:pt x="1736" y="2036"/>
                </a:lnTo>
                <a:lnTo>
                  <a:pt x="1768" y="2056"/>
                </a:lnTo>
                <a:lnTo>
                  <a:pt x="1802" y="2076"/>
                </a:lnTo>
                <a:lnTo>
                  <a:pt x="1768" y="2094"/>
                </a:lnTo>
                <a:lnTo>
                  <a:pt x="1734" y="2112"/>
                </a:lnTo>
                <a:lnTo>
                  <a:pt x="1700" y="2130"/>
                </a:lnTo>
                <a:lnTo>
                  <a:pt x="1664" y="2144"/>
                </a:lnTo>
                <a:lnTo>
                  <a:pt x="1628" y="2158"/>
                </a:lnTo>
                <a:lnTo>
                  <a:pt x="1592" y="2172"/>
                </a:lnTo>
                <a:lnTo>
                  <a:pt x="1554" y="2184"/>
                </a:lnTo>
                <a:lnTo>
                  <a:pt x="1516" y="2196"/>
                </a:lnTo>
                <a:lnTo>
                  <a:pt x="1478" y="2204"/>
                </a:lnTo>
                <a:lnTo>
                  <a:pt x="1440" y="2214"/>
                </a:lnTo>
                <a:lnTo>
                  <a:pt x="1402" y="2220"/>
                </a:lnTo>
                <a:lnTo>
                  <a:pt x="1362" y="2226"/>
                </a:lnTo>
                <a:lnTo>
                  <a:pt x="1322" y="2232"/>
                </a:lnTo>
                <a:lnTo>
                  <a:pt x="1282" y="2234"/>
                </a:lnTo>
                <a:lnTo>
                  <a:pt x="1242" y="2236"/>
                </a:lnTo>
                <a:lnTo>
                  <a:pt x="1200" y="2238"/>
                </a:lnTo>
                <a:lnTo>
                  <a:pt x="1138" y="2236"/>
                </a:lnTo>
                <a:lnTo>
                  <a:pt x="1078" y="2232"/>
                </a:lnTo>
                <a:lnTo>
                  <a:pt x="1018" y="2224"/>
                </a:lnTo>
                <a:lnTo>
                  <a:pt x="958" y="2214"/>
                </a:lnTo>
                <a:lnTo>
                  <a:pt x="900" y="2200"/>
                </a:lnTo>
                <a:lnTo>
                  <a:pt x="844" y="2184"/>
                </a:lnTo>
                <a:lnTo>
                  <a:pt x="788" y="2164"/>
                </a:lnTo>
                <a:lnTo>
                  <a:pt x="734" y="2144"/>
                </a:lnTo>
                <a:lnTo>
                  <a:pt x="680" y="2120"/>
                </a:lnTo>
                <a:lnTo>
                  <a:pt x="628" y="2092"/>
                </a:lnTo>
                <a:lnTo>
                  <a:pt x="578" y="2064"/>
                </a:lnTo>
                <a:lnTo>
                  <a:pt x="530" y="2032"/>
                </a:lnTo>
                <a:lnTo>
                  <a:pt x="482" y="2000"/>
                </a:lnTo>
                <a:lnTo>
                  <a:pt x="438" y="1964"/>
                </a:lnTo>
                <a:lnTo>
                  <a:pt x="394" y="1926"/>
                </a:lnTo>
                <a:lnTo>
                  <a:pt x="352" y="1886"/>
                </a:lnTo>
                <a:lnTo>
                  <a:pt x="312" y="1844"/>
                </a:lnTo>
                <a:lnTo>
                  <a:pt x="274" y="1800"/>
                </a:lnTo>
                <a:lnTo>
                  <a:pt x="238" y="1756"/>
                </a:lnTo>
                <a:lnTo>
                  <a:pt x="206" y="1708"/>
                </a:lnTo>
                <a:lnTo>
                  <a:pt x="174" y="1660"/>
                </a:lnTo>
                <a:lnTo>
                  <a:pt x="146" y="1610"/>
                </a:lnTo>
                <a:lnTo>
                  <a:pt x="118" y="1558"/>
                </a:lnTo>
                <a:lnTo>
                  <a:pt x="94" y="1504"/>
                </a:lnTo>
                <a:lnTo>
                  <a:pt x="74" y="1450"/>
                </a:lnTo>
                <a:lnTo>
                  <a:pt x="54" y="1394"/>
                </a:lnTo>
                <a:lnTo>
                  <a:pt x="38" y="1338"/>
                </a:lnTo>
                <a:lnTo>
                  <a:pt x="24" y="1280"/>
                </a:lnTo>
                <a:lnTo>
                  <a:pt x="14" y="1220"/>
                </a:lnTo>
                <a:lnTo>
                  <a:pt x="6" y="1160"/>
                </a:lnTo>
                <a:lnTo>
                  <a:pt x="2" y="1100"/>
                </a:lnTo>
                <a:lnTo>
                  <a:pt x="0" y="1038"/>
                </a:lnTo>
                <a:lnTo>
                  <a:pt x="2" y="996"/>
                </a:lnTo>
                <a:lnTo>
                  <a:pt x="4" y="956"/>
                </a:lnTo>
                <a:lnTo>
                  <a:pt x="6" y="914"/>
                </a:lnTo>
                <a:lnTo>
                  <a:pt x="12" y="874"/>
                </a:lnTo>
                <a:lnTo>
                  <a:pt x="18" y="834"/>
                </a:lnTo>
                <a:lnTo>
                  <a:pt x="24" y="794"/>
                </a:lnTo>
                <a:lnTo>
                  <a:pt x="34" y="756"/>
                </a:lnTo>
                <a:lnTo>
                  <a:pt x="44" y="718"/>
                </a:lnTo>
                <a:lnTo>
                  <a:pt x="54" y="680"/>
                </a:lnTo>
                <a:lnTo>
                  <a:pt x="68" y="642"/>
                </a:lnTo>
                <a:lnTo>
                  <a:pt x="80" y="606"/>
                </a:lnTo>
                <a:lnTo>
                  <a:pt x="96" y="568"/>
                </a:lnTo>
                <a:lnTo>
                  <a:pt x="112" y="534"/>
                </a:lnTo>
                <a:lnTo>
                  <a:pt x="128" y="498"/>
                </a:lnTo>
                <a:lnTo>
                  <a:pt x="146" y="464"/>
                </a:lnTo>
                <a:lnTo>
                  <a:pt x="166" y="430"/>
                </a:lnTo>
                <a:lnTo>
                  <a:pt x="186" y="396"/>
                </a:lnTo>
                <a:lnTo>
                  <a:pt x="206" y="364"/>
                </a:lnTo>
                <a:lnTo>
                  <a:pt x="228" y="332"/>
                </a:lnTo>
                <a:lnTo>
                  <a:pt x="252" y="302"/>
                </a:lnTo>
                <a:lnTo>
                  <a:pt x="276" y="272"/>
                </a:lnTo>
                <a:lnTo>
                  <a:pt x="302" y="242"/>
                </a:lnTo>
                <a:lnTo>
                  <a:pt x="328" y="214"/>
                </a:lnTo>
                <a:lnTo>
                  <a:pt x="354" y="186"/>
                </a:lnTo>
                <a:lnTo>
                  <a:pt x="382" y="160"/>
                </a:lnTo>
                <a:lnTo>
                  <a:pt x="410" y="134"/>
                </a:lnTo>
                <a:lnTo>
                  <a:pt x="440" y="110"/>
                </a:lnTo>
                <a:lnTo>
                  <a:pt x="470" y="86"/>
                </a:lnTo>
                <a:lnTo>
                  <a:pt x="502" y="62"/>
                </a:lnTo>
                <a:lnTo>
                  <a:pt x="534" y="40"/>
                </a:lnTo>
                <a:lnTo>
                  <a:pt x="566" y="18"/>
                </a:lnTo>
                <a:lnTo>
                  <a:pt x="598" y="0"/>
                </a:lnTo>
                <a:lnTo>
                  <a:pt x="600" y="40"/>
                </a:lnTo>
                <a:lnTo>
                  <a:pt x="602" y="82"/>
                </a:lnTo>
                <a:lnTo>
                  <a:pt x="606" y="122"/>
                </a:lnTo>
                <a:lnTo>
                  <a:pt x="610" y="162"/>
                </a:lnTo>
                <a:lnTo>
                  <a:pt x="616" y="202"/>
                </a:lnTo>
                <a:lnTo>
                  <a:pt x="624" y="242"/>
                </a:lnTo>
                <a:lnTo>
                  <a:pt x="632" y="280"/>
                </a:lnTo>
                <a:lnTo>
                  <a:pt x="642" y="320"/>
                </a:lnTo>
                <a:lnTo>
                  <a:pt x="654" y="358"/>
                </a:lnTo>
                <a:lnTo>
                  <a:pt x="666" y="394"/>
                </a:lnTo>
                <a:lnTo>
                  <a:pt x="680" y="432"/>
                </a:lnTo>
                <a:lnTo>
                  <a:pt x="694" y="468"/>
                </a:lnTo>
                <a:lnTo>
                  <a:pt x="710" y="504"/>
                </a:lnTo>
                <a:lnTo>
                  <a:pt x="728" y="538"/>
                </a:lnTo>
                <a:lnTo>
                  <a:pt x="746" y="574"/>
                </a:lnTo>
                <a:lnTo>
                  <a:pt x="766" y="608"/>
                </a:lnTo>
                <a:lnTo>
                  <a:pt x="786" y="640"/>
                </a:lnTo>
                <a:lnTo>
                  <a:pt x="806" y="672"/>
                </a:lnTo>
                <a:lnTo>
                  <a:pt x="830" y="704"/>
                </a:lnTo>
                <a:lnTo>
                  <a:pt x="852" y="734"/>
                </a:lnTo>
                <a:lnTo>
                  <a:pt x="876" y="766"/>
                </a:lnTo>
                <a:lnTo>
                  <a:pt x="902" y="794"/>
                </a:lnTo>
                <a:lnTo>
                  <a:pt x="928" y="822"/>
                </a:lnTo>
                <a:lnTo>
                  <a:pt x="954" y="850"/>
                </a:lnTo>
                <a:lnTo>
                  <a:pt x="982" y="876"/>
                </a:lnTo>
                <a:lnTo>
                  <a:pt x="1012" y="902"/>
                </a:lnTo>
                <a:lnTo>
                  <a:pt x="1042" y="928"/>
                </a:lnTo>
                <a:lnTo>
                  <a:pt x="1072" y="952"/>
                </a:lnTo>
                <a:lnTo>
                  <a:pt x="1102" y="974"/>
                </a:lnTo>
                <a:lnTo>
                  <a:pt x="1134" y="996"/>
                </a:lnTo>
                <a:lnTo>
                  <a:pt x="1168" y="1018"/>
                </a:lnTo>
                <a:lnTo>
                  <a:pt x="1200" y="1038"/>
                </a:lnTo>
                <a:close/>
              </a:path>
            </a:pathLst>
          </a:cu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8" name="TextBox 1"/>
          <p:cNvSpPr txBox="1">
            <a:spLocks noChangeArrowheads="1"/>
          </p:cNvSpPr>
          <p:nvPr/>
        </p:nvSpPr>
        <p:spPr bwMode="auto">
          <a:xfrm>
            <a:off x="4276725" y="1747838"/>
            <a:ext cx="59055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400">
                <a:solidFill>
                  <a:schemeClr val="bg1"/>
                </a:solidFill>
              </a:rPr>
              <a:t>R</a:t>
            </a:r>
          </a:p>
        </p:txBody>
      </p:sp>
      <p:sp>
        <p:nvSpPr>
          <p:cNvPr id="5129" name="TextBox 3"/>
          <p:cNvSpPr txBox="1">
            <a:spLocks noChangeArrowheads="1"/>
          </p:cNvSpPr>
          <p:nvPr/>
        </p:nvSpPr>
        <p:spPr bwMode="auto">
          <a:xfrm>
            <a:off x="4276725" y="4689475"/>
            <a:ext cx="59055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400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5130" name="TextBox 4"/>
          <p:cNvSpPr txBox="1">
            <a:spLocks noChangeArrowheads="1"/>
          </p:cNvSpPr>
          <p:nvPr/>
        </p:nvSpPr>
        <p:spPr bwMode="auto">
          <a:xfrm>
            <a:off x="3095625" y="2781300"/>
            <a:ext cx="561975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400">
                <a:solidFill>
                  <a:schemeClr val="bg1"/>
                </a:solidFill>
              </a:rPr>
              <a:t>Y</a:t>
            </a:r>
          </a:p>
        </p:txBody>
      </p:sp>
      <p:sp>
        <p:nvSpPr>
          <p:cNvPr id="5131" name="TextBox 5"/>
          <p:cNvSpPr txBox="1">
            <a:spLocks noChangeArrowheads="1"/>
          </p:cNvSpPr>
          <p:nvPr/>
        </p:nvSpPr>
        <p:spPr bwMode="auto">
          <a:xfrm>
            <a:off x="5508625" y="2781300"/>
            <a:ext cx="65405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40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5132" name="TextBox 6"/>
          <p:cNvSpPr txBox="1">
            <a:spLocks noChangeArrowheads="1"/>
          </p:cNvSpPr>
          <p:nvPr/>
        </p:nvSpPr>
        <p:spPr bwMode="auto">
          <a:xfrm>
            <a:off x="2851150" y="4076700"/>
            <a:ext cx="623888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400">
                <a:solidFill>
                  <a:schemeClr val="bg1"/>
                </a:solidFill>
              </a:rPr>
              <a:t>G</a:t>
            </a:r>
          </a:p>
        </p:txBody>
      </p:sp>
      <p:sp>
        <p:nvSpPr>
          <p:cNvPr id="5133" name="TextBox 7"/>
          <p:cNvSpPr txBox="1">
            <a:spLocks noChangeArrowheads="1"/>
          </p:cNvSpPr>
          <p:nvPr/>
        </p:nvSpPr>
        <p:spPr bwMode="auto">
          <a:xfrm>
            <a:off x="5702300" y="4076700"/>
            <a:ext cx="561975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400">
                <a:solidFill>
                  <a:schemeClr val="bg1"/>
                </a:solidFill>
              </a:rPr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reeform 6"/>
          <p:cNvSpPr>
            <a:spLocks/>
          </p:cNvSpPr>
          <p:nvPr/>
        </p:nvSpPr>
        <p:spPr bwMode="auto">
          <a:xfrm>
            <a:off x="2825750" y="622300"/>
            <a:ext cx="3552825" cy="2266950"/>
          </a:xfrm>
          <a:custGeom>
            <a:avLst/>
            <a:gdLst>
              <a:gd name="T0" fmla="*/ 2147483646 w 2238"/>
              <a:gd name="T1" fmla="*/ 2147483646 h 1428"/>
              <a:gd name="T2" fmla="*/ 2147483646 w 2238"/>
              <a:gd name="T3" fmla="*/ 2147483646 h 1428"/>
              <a:gd name="T4" fmla="*/ 2147483646 w 2238"/>
              <a:gd name="T5" fmla="*/ 2147483646 h 1428"/>
              <a:gd name="T6" fmla="*/ 2147483646 w 2238"/>
              <a:gd name="T7" fmla="*/ 2147483646 h 1428"/>
              <a:gd name="T8" fmla="*/ 2147483646 w 2238"/>
              <a:gd name="T9" fmla="*/ 2147483646 h 1428"/>
              <a:gd name="T10" fmla="*/ 2147483646 w 2238"/>
              <a:gd name="T11" fmla="*/ 2147483646 h 1428"/>
              <a:gd name="T12" fmla="*/ 2147483646 w 2238"/>
              <a:gd name="T13" fmla="*/ 2147483646 h 1428"/>
              <a:gd name="T14" fmla="*/ 2147483646 w 2238"/>
              <a:gd name="T15" fmla="*/ 2147483646 h 1428"/>
              <a:gd name="T16" fmla="*/ 2147483646 w 2238"/>
              <a:gd name="T17" fmla="*/ 2147483646 h 1428"/>
              <a:gd name="T18" fmla="*/ 2147483646 w 2238"/>
              <a:gd name="T19" fmla="*/ 2147483646 h 1428"/>
              <a:gd name="T20" fmla="*/ 2147483646 w 2238"/>
              <a:gd name="T21" fmla="*/ 2147483646 h 1428"/>
              <a:gd name="T22" fmla="*/ 2147483646 w 2238"/>
              <a:gd name="T23" fmla="*/ 2147483646 h 1428"/>
              <a:gd name="T24" fmla="*/ 2147483646 w 2238"/>
              <a:gd name="T25" fmla="*/ 2147483646 h 1428"/>
              <a:gd name="T26" fmla="*/ 2147483646 w 2238"/>
              <a:gd name="T27" fmla="*/ 2147483646 h 1428"/>
              <a:gd name="T28" fmla="*/ 2147483646 w 2238"/>
              <a:gd name="T29" fmla="*/ 2147483646 h 1428"/>
              <a:gd name="T30" fmla="*/ 2147483646 w 2238"/>
              <a:gd name="T31" fmla="*/ 2147483646 h 1428"/>
              <a:gd name="T32" fmla="*/ 2147483646 w 2238"/>
              <a:gd name="T33" fmla="*/ 2147483646 h 1428"/>
              <a:gd name="T34" fmla="*/ 2147483646 w 2238"/>
              <a:gd name="T35" fmla="*/ 2147483646 h 1428"/>
              <a:gd name="T36" fmla="*/ 2147483646 w 2238"/>
              <a:gd name="T37" fmla="*/ 2147483646 h 1428"/>
              <a:gd name="T38" fmla="*/ 2147483646 w 2238"/>
              <a:gd name="T39" fmla="*/ 2147483646 h 1428"/>
              <a:gd name="T40" fmla="*/ 2147483646 w 2238"/>
              <a:gd name="T41" fmla="*/ 2147483646 h 1428"/>
              <a:gd name="T42" fmla="*/ 2147483646 w 2238"/>
              <a:gd name="T43" fmla="*/ 2147483646 h 1428"/>
              <a:gd name="T44" fmla="*/ 2147483646 w 2238"/>
              <a:gd name="T45" fmla="*/ 2147483646 h 1428"/>
              <a:gd name="T46" fmla="*/ 2147483646 w 2238"/>
              <a:gd name="T47" fmla="*/ 2147483646 h 1428"/>
              <a:gd name="T48" fmla="*/ 2147483646 w 2238"/>
              <a:gd name="T49" fmla="*/ 2147483646 h 1428"/>
              <a:gd name="T50" fmla="*/ 2147483646 w 2238"/>
              <a:gd name="T51" fmla="*/ 2147483646 h 1428"/>
              <a:gd name="T52" fmla="*/ 2147483646 w 2238"/>
              <a:gd name="T53" fmla="*/ 2147483646 h 1428"/>
              <a:gd name="T54" fmla="*/ 2147483646 w 2238"/>
              <a:gd name="T55" fmla="*/ 2147483646 h 1428"/>
              <a:gd name="T56" fmla="*/ 2147483646 w 2238"/>
              <a:gd name="T57" fmla="*/ 2147483646 h 1428"/>
              <a:gd name="T58" fmla="*/ 2147483646 w 2238"/>
              <a:gd name="T59" fmla="*/ 2147483646 h 1428"/>
              <a:gd name="T60" fmla="*/ 2147483646 w 2238"/>
              <a:gd name="T61" fmla="*/ 2147483646 h 1428"/>
              <a:gd name="T62" fmla="*/ 2147483646 w 2238"/>
              <a:gd name="T63" fmla="*/ 2147483646 h 1428"/>
              <a:gd name="T64" fmla="*/ 2147483646 w 2238"/>
              <a:gd name="T65" fmla="*/ 2147483646 h 1428"/>
              <a:gd name="T66" fmla="*/ 2147483646 w 2238"/>
              <a:gd name="T67" fmla="*/ 2147483646 h 1428"/>
              <a:gd name="T68" fmla="*/ 2147483646 w 2238"/>
              <a:gd name="T69" fmla="*/ 2147483646 h 1428"/>
              <a:gd name="T70" fmla="*/ 2147483646 w 2238"/>
              <a:gd name="T71" fmla="*/ 2147483646 h 1428"/>
              <a:gd name="T72" fmla="*/ 2147483646 w 2238"/>
              <a:gd name="T73" fmla="*/ 2147483646 h 1428"/>
              <a:gd name="T74" fmla="*/ 2147483646 w 2238"/>
              <a:gd name="T75" fmla="*/ 2147483646 h 1428"/>
              <a:gd name="T76" fmla="*/ 2147483646 w 2238"/>
              <a:gd name="T77" fmla="*/ 2147483646 h 1428"/>
              <a:gd name="T78" fmla="*/ 2147483646 w 2238"/>
              <a:gd name="T79" fmla="*/ 2147483646 h 1428"/>
              <a:gd name="T80" fmla="*/ 2147483646 w 2238"/>
              <a:gd name="T81" fmla="*/ 2147483646 h 1428"/>
              <a:gd name="T82" fmla="*/ 2147483646 w 2238"/>
              <a:gd name="T83" fmla="*/ 2147483646 h 1428"/>
              <a:gd name="T84" fmla="*/ 2147483646 w 2238"/>
              <a:gd name="T85" fmla="*/ 2147483646 h 1428"/>
              <a:gd name="T86" fmla="*/ 2147483646 w 2238"/>
              <a:gd name="T87" fmla="*/ 2147483646 h 1428"/>
              <a:gd name="T88" fmla="*/ 2147483646 w 2238"/>
              <a:gd name="T89" fmla="*/ 2147483646 h 1428"/>
              <a:gd name="T90" fmla="*/ 2147483646 w 2238"/>
              <a:gd name="T91" fmla="*/ 2147483646 h 1428"/>
              <a:gd name="T92" fmla="*/ 2147483646 w 2238"/>
              <a:gd name="T93" fmla="*/ 2147483646 h 1428"/>
              <a:gd name="T94" fmla="*/ 2147483646 w 2238"/>
              <a:gd name="T95" fmla="*/ 2147483646 h 1428"/>
              <a:gd name="T96" fmla="*/ 2147483646 w 2238"/>
              <a:gd name="T97" fmla="*/ 2147483646 h 1428"/>
              <a:gd name="T98" fmla="*/ 2147483646 w 2238"/>
              <a:gd name="T99" fmla="*/ 2147483646 h 1428"/>
              <a:gd name="T100" fmla="*/ 2147483646 w 2238"/>
              <a:gd name="T101" fmla="*/ 2147483646 h 1428"/>
              <a:gd name="T102" fmla="*/ 2147483646 w 2238"/>
              <a:gd name="T103" fmla="*/ 2147483646 h 1428"/>
              <a:gd name="T104" fmla="*/ 2147483646 w 2238"/>
              <a:gd name="T105" fmla="*/ 2147483646 h 1428"/>
              <a:gd name="T106" fmla="*/ 2147483646 w 2238"/>
              <a:gd name="T107" fmla="*/ 2147483646 h 1428"/>
              <a:gd name="T108" fmla="*/ 2147483646 w 2238"/>
              <a:gd name="T109" fmla="*/ 2147483646 h 1428"/>
              <a:gd name="T110" fmla="*/ 2147483646 w 2238"/>
              <a:gd name="T111" fmla="*/ 2147483646 h 1428"/>
              <a:gd name="T112" fmla="*/ 2147483646 w 2238"/>
              <a:gd name="T113" fmla="*/ 2147483646 h 1428"/>
              <a:gd name="T114" fmla="*/ 2147483646 w 2238"/>
              <a:gd name="T115" fmla="*/ 2147483646 h 1428"/>
              <a:gd name="T116" fmla="*/ 2147483646 w 2238"/>
              <a:gd name="T117" fmla="*/ 2147483646 h 1428"/>
              <a:gd name="T118" fmla="*/ 2147483646 w 2238"/>
              <a:gd name="T119" fmla="*/ 2147483646 h 1428"/>
              <a:gd name="T120" fmla="*/ 2147483646 w 2238"/>
              <a:gd name="T121" fmla="*/ 2147483646 h 1428"/>
              <a:gd name="T122" fmla="*/ 2147483646 w 2238"/>
              <a:gd name="T123" fmla="*/ 2147483646 h 1428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2238" h="1428">
                <a:moveTo>
                  <a:pt x="2166" y="726"/>
                </a:moveTo>
                <a:lnTo>
                  <a:pt x="2166" y="726"/>
                </a:lnTo>
                <a:lnTo>
                  <a:pt x="2184" y="774"/>
                </a:lnTo>
                <a:lnTo>
                  <a:pt x="2198" y="822"/>
                </a:lnTo>
                <a:lnTo>
                  <a:pt x="2210" y="870"/>
                </a:lnTo>
                <a:lnTo>
                  <a:pt x="2220" y="920"/>
                </a:lnTo>
                <a:lnTo>
                  <a:pt x="2228" y="970"/>
                </a:lnTo>
                <a:lnTo>
                  <a:pt x="2234" y="1018"/>
                </a:lnTo>
                <a:lnTo>
                  <a:pt x="2236" y="1068"/>
                </a:lnTo>
                <a:lnTo>
                  <a:pt x="2238" y="1118"/>
                </a:lnTo>
                <a:lnTo>
                  <a:pt x="2236" y="1180"/>
                </a:lnTo>
                <a:lnTo>
                  <a:pt x="2232" y="1240"/>
                </a:lnTo>
                <a:lnTo>
                  <a:pt x="2222" y="1300"/>
                </a:lnTo>
                <a:lnTo>
                  <a:pt x="2212" y="1360"/>
                </a:lnTo>
                <a:lnTo>
                  <a:pt x="2166" y="1346"/>
                </a:lnTo>
                <a:lnTo>
                  <a:pt x="2122" y="1332"/>
                </a:lnTo>
                <a:lnTo>
                  <a:pt x="2076" y="1322"/>
                </a:lnTo>
                <a:lnTo>
                  <a:pt x="2030" y="1314"/>
                </a:lnTo>
                <a:lnTo>
                  <a:pt x="1984" y="1306"/>
                </a:lnTo>
                <a:lnTo>
                  <a:pt x="1938" y="1302"/>
                </a:lnTo>
                <a:lnTo>
                  <a:pt x="1890" y="1298"/>
                </a:lnTo>
                <a:lnTo>
                  <a:pt x="1844" y="1298"/>
                </a:lnTo>
                <a:lnTo>
                  <a:pt x="1794" y="1298"/>
                </a:lnTo>
                <a:lnTo>
                  <a:pt x="1744" y="1302"/>
                </a:lnTo>
                <a:lnTo>
                  <a:pt x="1694" y="1308"/>
                </a:lnTo>
                <a:lnTo>
                  <a:pt x="1646" y="1316"/>
                </a:lnTo>
                <a:lnTo>
                  <a:pt x="1596" y="1326"/>
                </a:lnTo>
                <a:lnTo>
                  <a:pt x="1548" y="1338"/>
                </a:lnTo>
                <a:lnTo>
                  <a:pt x="1500" y="1352"/>
                </a:lnTo>
                <a:lnTo>
                  <a:pt x="1452" y="1368"/>
                </a:lnTo>
                <a:lnTo>
                  <a:pt x="1384" y="1396"/>
                </a:lnTo>
                <a:lnTo>
                  <a:pt x="1320" y="1428"/>
                </a:lnTo>
                <a:lnTo>
                  <a:pt x="1342" y="1412"/>
                </a:lnTo>
                <a:lnTo>
                  <a:pt x="1364" y="1394"/>
                </a:lnTo>
                <a:lnTo>
                  <a:pt x="1394" y="1366"/>
                </a:lnTo>
                <a:lnTo>
                  <a:pt x="1418" y="1334"/>
                </a:lnTo>
                <a:lnTo>
                  <a:pt x="1440" y="1302"/>
                </a:lnTo>
                <a:lnTo>
                  <a:pt x="1456" y="1266"/>
                </a:lnTo>
                <a:lnTo>
                  <a:pt x="1470" y="1230"/>
                </a:lnTo>
                <a:lnTo>
                  <a:pt x="1480" y="1194"/>
                </a:lnTo>
                <a:lnTo>
                  <a:pt x="1486" y="1156"/>
                </a:lnTo>
                <a:lnTo>
                  <a:pt x="1488" y="1118"/>
                </a:lnTo>
                <a:lnTo>
                  <a:pt x="1486" y="1086"/>
                </a:lnTo>
                <a:lnTo>
                  <a:pt x="1482" y="1054"/>
                </a:lnTo>
                <a:lnTo>
                  <a:pt x="1474" y="1020"/>
                </a:lnTo>
                <a:lnTo>
                  <a:pt x="1464" y="990"/>
                </a:lnTo>
                <a:lnTo>
                  <a:pt x="1452" y="958"/>
                </a:lnTo>
                <a:lnTo>
                  <a:pt x="1436" y="928"/>
                </a:lnTo>
                <a:lnTo>
                  <a:pt x="1416" y="900"/>
                </a:lnTo>
                <a:lnTo>
                  <a:pt x="1394" y="872"/>
                </a:lnTo>
                <a:lnTo>
                  <a:pt x="1366" y="844"/>
                </a:lnTo>
                <a:lnTo>
                  <a:pt x="1334" y="820"/>
                </a:lnTo>
                <a:lnTo>
                  <a:pt x="1302" y="798"/>
                </a:lnTo>
                <a:lnTo>
                  <a:pt x="1266" y="780"/>
                </a:lnTo>
                <a:lnTo>
                  <a:pt x="1232" y="768"/>
                </a:lnTo>
                <a:lnTo>
                  <a:pt x="1194" y="758"/>
                </a:lnTo>
                <a:lnTo>
                  <a:pt x="1156" y="752"/>
                </a:lnTo>
                <a:lnTo>
                  <a:pt x="1118" y="750"/>
                </a:lnTo>
                <a:lnTo>
                  <a:pt x="1086" y="752"/>
                </a:lnTo>
                <a:lnTo>
                  <a:pt x="1054" y="756"/>
                </a:lnTo>
                <a:lnTo>
                  <a:pt x="1022" y="762"/>
                </a:lnTo>
                <a:lnTo>
                  <a:pt x="990" y="774"/>
                </a:lnTo>
                <a:lnTo>
                  <a:pt x="958" y="786"/>
                </a:lnTo>
                <a:lnTo>
                  <a:pt x="928" y="802"/>
                </a:lnTo>
                <a:lnTo>
                  <a:pt x="900" y="822"/>
                </a:lnTo>
                <a:lnTo>
                  <a:pt x="872" y="844"/>
                </a:lnTo>
                <a:lnTo>
                  <a:pt x="844" y="872"/>
                </a:lnTo>
                <a:lnTo>
                  <a:pt x="820" y="904"/>
                </a:lnTo>
                <a:lnTo>
                  <a:pt x="798" y="936"/>
                </a:lnTo>
                <a:lnTo>
                  <a:pt x="780" y="970"/>
                </a:lnTo>
                <a:lnTo>
                  <a:pt x="768" y="1006"/>
                </a:lnTo>
                <a:lnTo>
                  <a:pt x="758" y="1044"/>
                </a:lnTo>
                <a:lnTo>
                  <a:pt x="752" y="1080"/>
                </a:lnTo>
                <a:lnTo>
                  <a:pt x="750" y="1118"/>
                </a:lnTo>
                <a:lnTo>
                  <a:pt x="752" y="1152"/>
                </a:lnTo>
                <a:lnTo>
                  <a:pt x="756" y="1184"/>
                </a:lnTo>
                <a:lnTo>
                  <a:pt x="764" y="1216"/>
                </a:lnTo>
                <a:lnTo>
                  <a:pt x="774" y="1248"/>
                </a:lnTo>
                <a:lnTo>
                  <a:pt x="786" y="1278"/>
                </a:lnTo>
                <a:lnTo>
                  <a:pt x="802" y="1308"/>
                </a:lnTo>
                <a:lnTo>
                  <a:pt x="822" y="1338"/>
                </a:lnTo>
                <a:lnTo>
                  <a:pt x="844" y="1364"/>
                </a:lnTo>
                <a:lnTo>
                  <a:pt x="868" y="1390"/>
                </a:lnTo>
                <a:lnTo>
                  <a:pt x="896" y="1412"/>
                </a:lnTo>
                <a:lnTo>
                  <a:pt x="832" y="1380"/>
                </a:lnTo>
                <a:lnTo>
                  <a:pt x="768" y="1352"/>
                </a:lnTo>
                <a:lnTo>
                  <a:pt x="700" y="1328"/>
                </a:lnTo>
                <a:lnTo>
                  <a:pt x="634" y="1308"/>
                </a:lnTo>
                <a:lnTo>
                  <a:pt x="564" y="1294"/>
                </a:lnTo>
                <a:lnTo>
                  <a:pt x="496" y="1282"/>
                </a:lnTo>
                <a:lnTo>
                  <a:pt x="426" y="1276"/>
                </a:lnTo>
                <a:lnTo>
                  <a:pt x="356" y="1274"/>
                </a:lnTo>
                <a:lnTo>
                  <a:pt x="314" y="1274"/>
                </a:lnTo>
                <a:lnTo>
                  <a:pt x="270" y="1278"/>
                </a:lnTo>
                <a:lnTo>
                  <a:pt x="228" y="1282"/>
                </a:lnTo>
                <a:lnTo>
                  <a:pt x="186" y="1286"/>
                </a:lnTo>
                <a:lnTo>
                  <a:pt x="144" y="1294"/>
                </a:lnTo>
                <a:lnTo>
                  <a:pt x="102" y="1302"/>
                </a:lnTo>
                <a:lnTo>
                  <a:pt x="60" y="1314"/>
                </a:lnTo>
                <a:lnTo>
                  <a:pt x="20" y="1326"/>
                </a:lnTo>
                <a:lnTo>
                  <a:pt x="10" y="1274"/>
                </a:lnTo>
                <a:lnTo>
                  <a:pt x="6" y="1222"/>
                </a:lnTo>
                <a:lnTo>
                  <a:pt x="2" y="1170"/>
                </a:lnTo>
                <a:lnTo>
                  <a:pt x="0" y="1120"/>
                </a:lnTo>
                <a:lnTo>
                  <a:pt x="2" y="1062"/>
                </a:lnTo>
                <a:lnTo>
                  <a:pt x="6" y="1004"/>
                </a:lnTo>
                <a:lnTo>
                  <a:pt x="14" y="946"/>
                </a:lnTo>
                <a:lnTo>
                  <a:pt x="24" y="890"/>
                </a:lnTo>
                <a:lnTo>
                  <a:pt x="36" y="834"/>
                </a:lnTo>
                <a:lnTo>
                  <a:pt x="54" y="778"/>
                </a:lnTo>
                <a:lnTo>
                  <a:pt x="72" y="724"/>
                </a:lnTo>
                <a:lnTo>
                  <a:pt x="94" y="670"/>
                </a:lnTo>
                <a:lnTo>
                  <a:pt x="118" y="616"/>
                </a:lnTo>
                <a:lnTo>
                  <a:pt x="146" y="564"/>
                </a:lnTo>
                <a:lnTo>
                  <a:pt x="178" y="514"/>
                </a:lnTo>
                <a:lnTo>
                  <a:pt x="210" y="466"/>
                </a:lnTo>
                <a:lnTo>
                  <a:pt x="248" y="418"/>
                </a:lnTo>
                <a:lnTo>
                  <a:pt x="286" y="372"/>
                </a:lnTo>
                <a:lnTo>
                  <a:pt x="328" y="328"/>
                </a:lnTo>
                <a:lnTo>
                  <a:pt x="374" y="284"/>
                </a:lnTo>
                <a:lnTo>
                  <a:pt x="414" y="250"/>
                </a:lnTo>
                <a:lnTo>
                  <a:pt x="456" y="218"/>
                </a:lnTo>
                <a:lnTo>
                  <a:pt x="498" y="188"/>
                </a:lnTo>
                <a:lnTo>
                  <a:pt x="542" y="160"/>
                </a:lnTo>
                <a:lnTo>
                  <a:pt x="588" y="134"/>
                </a:lnTo>
                <a:lnTo>
                  <a:pt x="632" y="110"/>
                </a:lnTo>
                <a:lnTo>
                  <a:pt x="680" y="90"/>
                </a:lnTo>
                <a:lnTo>
                  <a:pt x="726" y="70"/>
                </a:lnTo>
                <a:lnTo>
                  <a:pt x="774" y="54"/>
                </a:lnTo>
                <a:lnTo>
                  <a:pt x="822" y="40"/>
                </a:lnTo>
                <a:lnTo>
                  <a:pt x="872" y="28"/>
                </a:lnTo>
                <a:lnTo>
                  <a:pt x="920" y="18"/>
                </a:lnTo>
                <a:lnTo>
                  <a:pt x="970" y="10"/>
                </a:lnTo>
                <a:lnTo>
                  <a:pt x="1020" y="4"/>
                </a:lnTo>
                <a:lnTo>
                  <a:pt x="1068" y="2"/>
                </a:lnTo>
                <a:lnTo>
                  <a:pt x="1118" y="0"/>
                </a:lnTo>
                <a:lnTo>
                  <a:pt x="1176" y="2"/>
                </a:lnTo>
                <a:lnTo>
                  <a:pt x="1234" y="6"/>
                </a:lnTo>
                <a:lnTo>
                  <a:pt x="1290" y="14"/>
                </a:lnTo>
                <a:lnTo>
                  <a:pt x="1348" y="24"/>
                </a:lnTo>
                <a:lnTo>
                  <a:pt x="1404" y="36"/>
                </a:lnTo>
                <a:lnTo>
                  <a:pt x="1460" y="52"/>
                </a:lnTo>
                <a:lnTo>
                  <a:pt x="1514" y="72"/>
                </a:lnTo>
                <a:lnTo>
                  <a:pt x="1568" y="94"/>
                </a:lnTo>
                <a:lnTo>
                  <a:pt x="1620" y="118"/>
                </a:lnTo>
                <a:lnTo>
                  <a:pt x="1672" y="146"/>
                </a:lnTo>
                <a:lnTo>
                  <a:pt x="1724" y="176"/>
                </a:lnTo>
                <a:lnTo>
                  <a:pt x="1772" y="210"/>
                </a:lnTo>
                <a:lnTo>
                  <a:pt x="1820" y="246"/>
                </a:lnTo>
                <a:lnTo>
                  <a:pt x="1866" y="286"/>
                </a:lnTo>
                <a:lnTo>
                  <a:pt x="1910" y="328"/>
                </a:lnTo>
                <a:lnTo>
                  <a:pt x="1952" y="372"/>
                </a:lnTo>
                <a:lnTo>
                  <a:pt x="1988" y="414"/>
                </a:lnTo>
                <a:lnTo>
                  <a:pt x="2020" y="456"/>
                </a:lnTo>
                <a:lnTo>
                  <a:pt x="2050" y="498"/>
                </a:lnTo>
                <a:lnTo>
                  <a:pt x="2078" y="542"/>
                </a:lnTo>
                <a:lnTo>
                  <a:pt x="2104" y="586"/>
                </a:lnTo>
                <a:lnTo>
                  <a:pt x="2126" y="632"/>
                </a:lnTo>
                <a:lnTo>
                  <a:pt x="2148" y="680"/>
                </a:lnTo>
                <a:lnTo>
                  <a:pt x="2166" y="726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47" name="Freeform 7"/>
          <p:cNvSpPr>
            <a:spLocks/>
          </p:cNvSpPr>
          <p:nvPr/>
        </p:nvSpPr>
        <p:spPr bwMode="auto">
          <a:xfrm>
            <a:off x="4594225" y="2682875"/>
            <a:ext cx="1743075" cy="1409700"/>
          </a:xfrm>
          <a:custGeom>
            <a:avLst/>
            <a:gdLst>
              <a:gd name="T0" fmla="*/ 2147483646 w 1098"/>
              <a:gd name="T1" fmla="*/ 2147483646 h 888"/>
              <a:gd name="T2" fmla="*/ 2147483646 w 1098"/>
              <a:gd name="T3" fmla="*/ 2147483646 h 888"/>
              <a:gd name="T4" fmla="*/ 2147483646 w 1098"/>
              <a:gd name="T5" fmla="*/ 2147483646 h 888"/>
              <a:gd name="T6" fmla="*/ 2147483646 w 1098"/>
              <a:gd name="T7" fmla="*/ 2147483646 h 888"/>
              <a:gd name="T8" fmla="*/ 2147483646 w 1098"/>
              <a:gd name="T9" fmla="*/ 2147483646 h 888"/>
              <a:gd name="T10" fmla="*/ 2147483646 w 1098"/>
              <a:gd name="T11" fmla="*/ 2147483646 h 888"/>
              <a:gd name="T12" fmla="*/ 2147483646 w 1098"/>
              <a:gd name="T13" fmla="*/ 2147483646 h 888"/>
              <a:gd name="T14" fmla="*/ 2147483646 w 1098"/>
              <a:gd name="T15" fmla="*/ 2147483646 h 888"/>
              <a:gd name="T16" fmla="*/ 2147483646 w 1098"/>
              <a:gd name="T17" fmla="*/ 2147483646 h 888"/>
              <a:gd name="T18" fmla="*/ 2147483646 w 1098"/>
              <a:gd name="T19" fmla="*/ 2147483646 h 888"/>
              <a:gd name="T20" fmla="*/ 2147483646 w 1098"/>
              <a:gd name="T21" fmla="*/ 2147483646 h 888"/>
              <a:gd name="T22" fmla="*/ 2147483646 w 1098"/>
              <a:gd name="T23" fmla="*/ 2147483646 h 888"/>
              <a:gd name="T24" fmla="*/ 2147483646 w 1098"/>
              <a:gd name="T25" fmla="*/ 2147483646 h 888"/>
              <a:gd name="T26" fmla="*/ 2147483646 w 1098"/>
              <a:gd name="T27" fmla="*/ 2147483646 h 888"/>
              <a:gd name="T28" fmla="*/ 2147483646 w 1098"/>
              <a:gd name="T29" fmla="*/ 2147483646 h 888"/>
              <a:gd name="T30" fmla="*/ 2147483646 w 1098"/>
              <a:gd name="T31" fmla="*/ 2147483646 h 888"/>
              <a:gd name="T32" fmla="*/ 2147483646 w 1098"/>
              <a:gd name="T33" fmla="*/ 2147483646 h 888"/>
              <a:gd name="T34" fmla="*/ 2147483646 w 1098"/>
              <a:gd name="T35" fmla="*/ 2147483646 h 888"/>
              <a:gd name="T36" fmla="*/ 2147483646 w 1098"/>
              <a:gd name="T37" fmla="*/ 2147483646 h 888"/>
              <a:gd name="T38" fmla="*/ 2147483646 w 1098"/>
              <a:gd name="T39" fmla="*/ 2147483646 h 888"/>
              <a:gd name="T40" fmla="*/ 2147483646 w 1098"/>
              <a:gd name="T41" fmla="*/ 2147483646 h 888"/>
              <a:gd name="T42" fmla="*/ 2147483646 w 1098"/>
              <a:gd name="T43" fmla="*/ 2147483646 h 888"/>
              <a:gd name="T44" fmla="*/ 0 w 1098"/>
              <a:gd name="T45" fmla="*/ 2147483646 h 888"/>
              <a:gd name="T46" fmla="*/ 2147483646 w 1098"/>
              <a:gd name="T47" fmla="*/ 2147483646 h 888"/>
              <a:gd name="T48" fmla="*/ 2147483646 w 1098"/>
              <a:gd name="T49" fmla="*/ 2147483646 h 888"/>
              <a:gd name="T50" fmla="*/ 2147483646 w 1098"/>
              <a:gd name="T51" fmla="*/ 2147483646 h 888"/>
              <a:gd name="T52" fmla="*/ 2147483646 w 1098"/>
              <a:gd name="T53" fmla="*/ 2147483646 h 888"/>
              <a:gd name="T54" fmla="*/ 2147483646 w 1098"/>
              <a:gd name="T55" fmla="*/ 2147483646 h 888"/>
              <a:gd name="T56" fmla="*/ 2147483646 w 1098"/>
              <a:gd name="T57" fmla="*/ 2147483646 h 888"/>
              <a:gd name="T58" fmla="*/ 2147483646 w 1098"/>
              <a:gd name="T59" fmla="*/ 2147483646 h 888"/>
              <a:gd name="T60" fmla="*/ 2147483646 w 1098"/>
              <a:gd name="T61" fmla="*/ 2147483646 h 888"/>
              <a:gd name="T62" fmla="*/ 2147483646 w 1098"/>
              <a:gd name="T63" fmla="*/ 0 h 888"/>
              <a:gd name="T64" fmla="*/ 2147483646 w 1098"/>
              <a:gd name="T65" fmla="*/ 0 h 888"/>
              <a:gd name="T66" fmla="*/ 2147483646 w 1098"/>
              <a:gd name="T67" fmla="*/ 2147483646 h 888"/>
              <a:gd name="T68" fmla="*/ 2147483646 w 1098"/>
              <a:gd name="T69" fmla="*/ 2147483646 h 888"/>
              <a:gd name="T70" fmla="*/ 2147483646 w 1098"/>
              <a:gd name="T71" fmla="*/ 2147483646 h 888"/>
              <a:gd name="T72" fmla="*/ 2147483646 w 1098"/>
              <a:gd name="T73" fmla="*/ 2147483646 h 888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1098" h="888">
                <a:moveTo>
                  <a:pt x="1098" y="62"/>
                </a:moveTo>
                <a:lnTo>
                  <a:pt x="1098" y="62"/>
                </a:lnTo>
                <a:lnTo>
                  <a:pt x="1084" y="114"/>
                </a:lnTo>
                <a:lnTo>
                  <a:pt x="1068" y="168"/>
                </a:lnTo>
                <a:lnTo>
                  <a:pt x="1050" y="218"/>
                </a:lnTo>
                <a:lnTo>
                  <a:pt x="1030" y="270"/>
                </a:lnTo>
                <a:lnTo>
                  <a:pt x="1004" y="322"/>
                </a:lnTo>
                <a:lnTo>
                  <a:pt x="978" y="374"/>
                </a:lnTo>
                <a:lnTo>
                  <a:pt x="946" y="426"/>
                </a:lnTo>
                <a:lnTo>
                  <a:pt x="914" y="474"/>
                </a:lnTo>
                <a:lnTo>
                  <a:pt x="876" y="522"/>
                </a:lnTo>
                <a:lnTo>
                  <a:pt x="838" y="568"/>
                </a:lnTo>
                <a:lnTo>
                  <a:pt x="796" y="612"/>
                </a:lnTo>
                <a:lnTo>
                  <a:pt x="750" y="654"/>
                </a:lnTo>
                <a:lnTo>
                  <a:pt x="708" y="692"/>
                </a:lnTo>
                <a:lnTo>
                  <a:pt x="664" y="724"/>
                </a:lnTo>
                <a:lnTo>
                  <a:pt x="618" y="756"/>
                </a:lnTo>
                <a:lnTo>
                  <a:pt x="572" y="786"/>
                </a:lnTo>
                <a:lnTo>
                  <a:pt x="550" y="796"/>
                </a:lnTo>
                <a:lnTo>
                  <a:pt x="530" y="810"/>
                </a:lnTo>
                <a:lnTo>
                  <a:pt x="464" y="842"/>
                </a:lnTo>
                <a:lnTo>
                  <a:pt x="398" y="868"/>
                </a:lnTo>
                <a:lnTo>
                  <a:pt x="342" y="888"/>
                </a:lnTo>
                <a:lnTo>
                  <a:pt x="332" y="840"/>
                </a:lnTo>
                <a:lnTo>
                  <a:pt x="320" y="794"/>
                </a:lnTo>
                <a:lnTo>
                  <a:pt x="306" y="748"/>
                </a:lnTo>
                <a:lnTo>
                  <a:pt x="290" y="702"/>
                </a:lnTo>
                <a:lnTo>
                  <a:pt x="270" y="656"/>
                </a:lnTo>
                <a:lnTo>
                  <a:pt x="250" y="608"/>
                </a:lnTo>
                <a:lnTo>
                  <a:pt x="226" y="562"/>
                </a:lnTo>
                <a:lnTo>
                  <a:pt x="200" y="518"/>
                </a:lnTo>
                <a:lnTo>
                  <a:pt x="174" y="474"/>
                </a:lnTo>
                <a:lnTo>
                  <a:pt x="142" y="432"/>
                </a:lnTo>
                <a:lnTo>
                  <a:pt x="110" y="390"/>
                </a:lnTo>
                <a:lnTo>
                  <a:pt x="76" y="348"/>
                </a:lnTo>
                <a:lnTo>
                  <a:pt x="38" y="310"/>
                </a:lnTo>
                <a:lnTo>
                  <a:pt x="0" y="272"/>
                </a:lnTo>
                <a:lnTo>
                  <a:pt x="40" y="238"/>
                </a:lnTo>
                <a:lnTo>
                  <a:pt x="80" y="208"/>
                </a:lnTo>
                <a:lnTo>
                  <a:pt x="122" y="180"/>
                </a:lnTo>
                <a:lnTo>
                  <a:pt x="164" y="154"/>
                </a:lnTo>
                <a:lnTo>
                  <a:pt x="184" y="142"/>
                </a:lnTo>
                <a:lnTo>
                  <a:pt x="206" y="130"/>
                </a:lnTo>
                <a:lnTo>
                  <a:pt x="270" y="98"/>
                </a:lnTo>
                <a:lnTo>
                  <a:pt x="338" y="70"/>
                </a:lnTo>
                <a:lnTo>
                  <a:pt x="386" y="54"/>
                </a:lnTo>
                <a:lnTo>
                  <a:pt x="434" y="40"/>
                </a:lnTo>
                <a:lnTo>
                  <a:pt x="482" y="28"/>
                </a:lnTo>
                <a:lnTo>
                  <a:pt x="532" y="18"/>
                </a:lnTo>
                <a:lnTo>
                  <a:pt x="580" y="10"/>
                </a:lnTo>
                <a:lnTo>
                  <a:pt x="630" y="4"/>
                </a:lnTo>
                <a:lnTo>
                  <a:pt x="680" y="0"/>
                </a:lnTo>
                <a:lnTo>
                  <a:pt x="730" y="0"/>
                </a:lnTo>
                <a:lnTo>
                  <a:pt x="776" y="0"/>
                </a:lnTo>
                <a:lnTo>
                  <a:pt x="824" y="4"/>
                </a:lnTo>
                <a:lnTo>
                  <a:pt x="870" y="8"/>
                </a:lnTo>
                <a:lnTo>
                  <a:pt x="916" y="16"/>
                </a:lnTo>
                <a:lnTo>
                  <a:pt x="962" y="24"/>
                </a:lnTo>
                <a:lnTo>
                  <a:pt x="1008" y="34"/>
                </a:lnTo>
                <a:lnTo>
                  <a:pt x="1052" y="48"/>
                </a:lnTo>
                <a:lnTo>
                  <a:pt x="1098" y="62"/>
                </a:lnTo>
                <a:close/>
              </a:path>
            </a:pathLst>
          </a:custGeom>
          <a:solidFill>
            <a:srgbClr val="FF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48" name="Freeform 8"/>
          <p:cNvSpPr>
            <a:spLocks/>
          </p:cNvSpPr>
          <p:nvPr/>
        </p:nvSpPr>
        <p:spPr bwMode="auto">
          <a:xfrm>
            <a:off x="5435600" y="3930650"/>
            <a:ext cx="66675" cy="38100"/>
          </a:xfrm>
          <a:custGeom>
            <a:avLst/>
            <a:gdLst>
              <a:gd name="T0" fmla="*/ 0 w 42"/>
              <a:gd name="T1" fmla="*/ 2147483646 h 24"/>
              <a:gd name="T2" fmla="*/ 0 w 42"/>
              <a:gd name="T3" fmla="*/ 2147483646 h 24"/>
              <a:gd name="T4" fmla="*/ 2147483646 w 42"/>
              <a:gd name="T5" fmla="*/ 2147483646 h 24"/>
              <a:gd name="T6" fmla="*/ 2147483646 w 42"/>
              <a:gd name="T7" fmla="*/ 0 h 24"/>
              <a:gd name="T8" fmla="*/ 2147483646 w 42"/>
              <a:gd name="T9" fmla="*/ 0 h 24"/>
              <a:gd name="T10" fmla="*/ 0 w 42"/>
              <a:gd name="T11" fmla="*/ 2147483646 h 24"/>
              <a:gd name="T12" fmla="*/ 0 w 42"/>
              <a:gd name="T13" fmla="*/ 2147483646 h 2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" h="24">
                <a:moveTo>
                  <a:pt x="0" y="24"/>
                </a:moveTo>
                <a:lnTo>
                  <a:pt x="0" y="24"/>
                </a:lnTo>
                <a:lnTo>
                  <a:pt x="20" y="10"/>
                </a:lnTo>
                <a:lnTo>
                  <a:pt x="42" y="0"/>
                </a:lnTo>
                <a:lnTo>
                  <a:pt x="0" y="24"/>
                </a:lnTo>
                <a:close/>
              </a:path>
            </a:pathLst>
          </a:custGeom>
          <a:solidFill>
            <a:srgbClr val="FF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49" name="Freeform 9"/>
          <p:cNvSpPr>
            <a:spLocks/>
          </p:cNvSpPr>
          <p:nvPr/>
        </p:nvSpPr>
        <p:spPr bwMode="auto">
          <a:xfrm>
            <a:off x="5137150" y="3968750"/>
            <a:ext cx="298450" cy="482600"/>
          </a:xfrm>
          <a:custGeom>
            <a:avLst/>
            <a:gdLst>
              <a:gd name="T0" fmla="*/ 2147483646 w 188"/>
              <a:gd name="T1" fmla="*/ 2147483646 h 304"/>
              <a:gd name="T2" fmla="*/ 2147483646 w 188"/>
              <a:gd name="T3" fmla="*/ 2147483646 h 304"/>
              <a:gd name="T4" fmla="*/ 2147483646 w 188"/>
              <a:gd name="T5" fmla="*/ 2147483646 h 304"/>
              <a:gd name="T6" fmla="*/ 2147483646 w 188"/>
              <a:gd name="T7" fmla="*/ 2147483646 h 304"/>
              <a:gd name="T8" fmla="*/ 2147483646 w 188"/>
              <a:gd name="T9" fmla="*/ 2147483646 h 304"/>
              <a:gd name="T10" fmla="*/ 2147483646 w 188"/>
              <a:gd name="T11" fmla="*/ 2147483646 h 304"/>
              <a:gd name="T12" fmla="*/ 2147483646 w 188"/>
              <a:gd name="T13" fmla="*/ 2147483646 h 304"/>
              <a:gd name="T14" fmla="*/ 2147483646 w 188"/>
              <a:gd name="T15" fmla="*/ 2147483646 h 304"/>
              <a:gd name="T16" fmla="*/ 2147483646 w 188"/>
              <a:gd name="T17" fmla="*/ 2147483646 h 304"/>
              <a:gd name="T18" fmla="*/ 2147483646 w 188"/>
              <a:gd name="T19" fmla="*/ 2147483646 h 304"/>
              <a:gd name="T20" fmla="*/ 2147483646 w 188"/>
              <a:gd name="T21" fmla="*/ 2147483646 h 304"/>
              <a:gd name="T22" fmla="*/ 2147483646 w 188"/>
              <a:gd name="T23" fmla="*/ 2147483646 h 304"/>
              <a:gd name="T24" fmla="*/ 2147483646 w 188"/>
              <a:gd name="T25" fmla="*/ 2147483646 h 304"/>
              <a:gd name="T26" fmla="*/ 0 w 188"/>
              <a:gd name="T27" fmla="*/ 2147483646 h 304"/>
              <a:gd name="T28" fmla="*/ 0 w 188"/>
              <a:gd name="T29" fmla="*/ 2147483646 h 304"/>
              <a:gd name="T30" fmla="*/ 2147483646 w 188"/>
              <a:gd name="T31" fmla="*/ 2147483646 h 304"/>
              <a:gd name="T32" fmla="*/ 2147483646 w 188"/>
              <a:gd name="T33" fmla="*/ 2147483646 h 304"/>
              <a:gd name="T34" fmla="*/ 2147483646 w 188"/>
              <a:gd name="T35" fmla="*/ 2147483646 h 304"/>
              <a:gd name="T36" fmla="*/ 2147483646 w 188"/>
              <a:gd name="T37" fmla="*/ 0 h 304"/>
              <a:gd name="T38" fmla="*/ 2147483646 w 188"/>
              <a:gd name="T39" fmla="*/ 0 h 304"/>
              <a:gd name="T40" fmla="*/ 2147483646 w 188"/>
              <a:gd name="T41" fmla="*/ 2147483646 h 304"/>
              <a:gd name="T42" fmla="*/ 2147483646 w 188"/>
              <a:gd name="T43" fmla="*/ 2147483646 h 304"/>
              <a:gd name="T44" fmla="*/ 2147483646 w 188"/>
              <a:gd name="T45" fmla="*/ 2147483646 h 304"/>
              <a:gd name="T46" fmla="*/ 2147483646 w 188"/>
              <a:gd name="T47" fmla="*/ 2147483646 h 304"/>
              <a:gd name="T48" fmla="*/ 2147483646 w 188"/>
              <a:gd name="T49" fmla="*/ 2147483646 h 304"/>
              <a:gd name="T50" fmla="*/ 2147483646 w 188"/>
              <a:gd name="T51" fmla="*/ 2147483646 h 304"/>
              <a:gd name="T52" fmla="*/ 2147483646 w 188"/>
              <a:gd name="T53" fmla="*/ 2147483646 h 304"/>
              <a:gd name="T54" fmla="*/ 2147483646 w 188"/>
              <a:gd name="T55" fmla="*/ 2147483646 h 304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188" h="304">
                <a:moveTo>
                  <a:pt x="50" y="160"/>
                </a:moveTo>
                <a:lnTo>
                  <a:pt x="50" y="160"/>
                </a:lnTo>
                <a:lnTo>
                  <a:pt x="38" y="196"/>
                </a:lnTo>
                <a:lnTo>
                  <a:pt x="28" y="230"/>
                </a:lnTo>
                <a:lnTo>
                  <a:pt x="22" y="268"/>
                </a:lnTo>
                <a:lnTo>
                  <a:pt x="20" y="304"/>
                </a:lnTo>
                <a:lnTo>
                  <a:pt x="18" y="304"/>
                </a:lnTo>
                <a:lnTo>
                  <a:pt x="18" y="284"/>
                </a:lnTo>
                <a:lnTo>
                  <a:pt x="18" y="232"/>
                </a:lnTo>
                <a:lnTo>
                  <a:pt x="14" y="180"/>
                </a:lnTo>
                <a:lnTo>
                  <a:pt x="8" y="130"/>
                </a:lnTo>
                <a:lnTo>
                  <a:pt x="0" y="78"/>
                </a:lnTo>
                <a:lnTo>
                  <a:pt x="56" y="58"/>
                </a:lnTo>
                <a:lnTo>
                  <a:pt x="122" y="32"/>
                </a:lnTo>
                <a:lnTo>
                  <a:pt x="188" y="0"/>
                </a:lnTo>
                <a:lnTo>
                  <a:pt x="164" y="16"/>
                </a:lnTo>
                <a:lnTo>
                  <a:pt x="142" y="34"/>
                </a:lnTo>
                <a:lnTo>
                  <a:pt x="114" y="62"/>
                </a:lnTo>
                <a:lnTo>
                  <a:pt x="88" y="94"/>
                </a:lnTo>
                <a:lnTo>
                  <a:pt x="68" y="126"/>
                </a:lnTo>
                <a:lnTo>
                  <a:pt x="50" y="160"/>
                </a:lnTo>
                <a:close/>
              </a:path>
            </a:pathLst>
          </a:cu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50" name="Freeform 10"/>
          <p:cNvSpPr>
            <a:spLocks/>
          </p:cNvSpPr>
          <p:nvPr/>
        </p:nvSpPr>
        <p:spPr bwMode="auto">
          <a:xfrm>
            <a:off x="4549775" y="2781300"/>
            <a:ext cx="2978150" cy="3454400"/>
          </a:xfrm>
          <a:custGeom>
            <a:avLst/>
            <a:gdLst>
              <a:gd name="T0" fmla="*/ 2147483646 w 1876"/>
              <a:gd name="T1" fmla="*/ 2147483646 h 2176"/>
              <a:gd name="T2" fmla="*/ 2147483646 w 1876"/>
              <a:gd name="T3" fmla="*/ 2147483646 h 2176"/>
              <a:gd name="T4" fmla="*/ 2147483646 w 1876"/>
              <a:gd name="T5" fmla="*/ 2147483646 h 2176"/>
              <a:gd name="T6" fmla="*/ 2147483646 w 1876"/>
              <a:gd name="T7" fmla="*/ 2147483646 h 2176"/>
              <a:gd name="T8" fmla="*/ 2147483646 w 1876"/>
              <a:gd name="T9" fmla="*/ 2147483646 h 2176"/>
              <a:gd name="T10" fmla="*/ 2147483646 w 1876"/>
              <a:gd name="T11" fmla="*/ 2147483646 h 2176"/>
              <a:gd name="T12" fmla="*/ 2147483646 w 1876"/>
              <a:gd name="T13" fmla="*/ 2147483646 h 2176"/>
              <a:gd name="T14" fmla="*/ 2147483646 w 1876"/>
              <a:gd name="T15" fmla="*/ 2147483646 h 2176"/>
              <a:gd name="T16" fmla="*/ 2147483646 w 1876"/>
              <a:gd name="T17" fmla="*/ 2147483646 h 2176"/>
              <a:gd name="T18" fmla="*/ 2147483646 w 1876"/>
              <a:gd name="T19" fmla="*/ 2147483646 h 2176"/>
              <a:gd name="T20" fmla="*/ 2147483646 w 1876"/>
              <a:gd name="T21" fmla="*/ 2147483646 h 2176"/>
              <a:gd name="T22" fmla="*/ 2147483646 w 1876"/>
              <a:gd name="T23" fmla="*/ 2147483646 h 2176"/>
              <a:gd name="T24" fmla="*/ 2147483646 w 1876"/>
              <a:gd name="T25" fmla="*/ 2147483646 h 2176"/>
              <a:gd name="T26" fmla="*/ 2147483646 w 1876"/>
              <a:gd name="T27" fmla="*/ 2147483646 h 2176"/>
              <a:gd name="T28" fmla="*/ 2147483646 w 1876"/>
              <a:gd name="T29" fmla="*/ 2147483646 h 2176"/>
              <a:gd name="T30" fmla="*/ 2147483646 w 1876"/>
              <a:gd name="T31" fmla="*/ 2147483646 h 2176"/>
              <a:gd name="T32" fmla="*/ 2147483646 w 1876"/>
              <a:gd name="T33" fmla="*/ 2147483646 h 2176"/>
              <a:gd name="T34" fmla="*/ 2147483646 w 1876"/>
              <a:gd name="T35" fmla="*/ 2147483646 h 2176"/>
              <a:gd name="T36" fmla="*/ 2147483646 w 1876"/>
              <a:gd name="T37" fmla="*/ 2147483646 h 2176"/>
              <a:gd name="T38" fmla="*/ 2147483646 w 1876"/>
              <a:gd name="T39" fmla="*/ 2147483646 h 2176"/>
              <a:gd name="T40" fmla="*/ 2147483646 w 1876"/>
              <a:gd name="T41" fmla="*/ 2147483646 h 2176"/>
              <a:gd name="T42" fmla="*/ 2147483646 w 1876"/>
              <a:gd name="T43" fmla="*/ 2147483646 h 2176"/>
              <a:gd name="T44" fmla="*/ 2147483646 w 1876"/>
              <a:gd name="T45" fmla="*/ 2147483646 h 2176"/>
              <a:gd name="T46" fmla="*/ 2147483646 w 1876"/>
              <a:gd name="T47" fmla="*/ 2147483646 h 2176"/>
              <a:gd name="T48" fmla="*/ 2147483646 w 1876"/>
              <a:gd name="T49" fmla="*/ 2147483646 h 2176"/>
              <a:gd name="T50" fmla="*/ 2147483646 w 1876"/>
              <a:gd name="T51" fmla="*/ 2147483646 h 2176"/>
              <a:gd name="T52" fmla="*/ 2147483646 w 1876"/>
              <a:gd name="T53" fmla="*/ 2147483646 h 2176"/>
              <a:gd name="T54" fmla="*/ 2147483646 w 1876"/>
              <a:gd name="T55" fmla="*/ 2147483646 h 2176"/>
              <a:gd name="T56" fmla="*/ 2147483646 w 1876"/>
              <a:gd name="T57" fmla="*/ 0 h 2176"/>
              <a:gd name="T58" fmla="*/ 2147483646 w 1876"/>
              <a:gd name="T59" fmla="*/ 2147483646 h 2176"/>
              <a:gd name="T60" fmla="*/ 2147483646 w 1876"/>
              <a:gd name="T61" fmla="*/ 2147483646 h 2176"/>
              <a:gd name="T62" fmla="*/ 2147483646 w 1876"/>
              <a:gd name="T63" fmla="*/ 2147483646 h 2176"/>
              <a:gd name="T64" fmla="*/ 2147483646 w 1876"/>
              <a:gd name="T65" fmla="*/ 2147483646 h 2176"/>
              <a:gd name="T66" fmla="*/ 2147483646 w 1876"/>
              <a:gd name="T67" fmla="*/ 2147483646 h 2176"/>
              <a:gd name="T68" fmla="*/ 2147483646 w 1876"/>
              <a:gd name="T69" fmla="*/ 2147483646 h 2176"/>
              <a:gd name="T70" fmla="*/ 2147483646 w 1876"/>
              <a:gd name="T71" fmla="*/ 2147483646 h 2176"/>
              <a:gd name="T72" fmla="*/ 2147483646 w 1876"/>
              <a:gd name="T73" fmla="*/ 2147483646 h 2176"/>
              <a:gd name="T74" fmla="*/ 2147483646 w 1876"/>
              <a:gd name="T75" fmla="*/ 2147483646 h 2176"/>
              <a:gd name="T76" fmla="*/ 2147483646 w 1876"/>
              <a:gd name="T77" fmla="*/ 2147483646 h 2176"/>
              <a:gd name="T78" fmla="*/ 2147483646 w 1876"/>
              <a:gd name="T79" fmla="*/ 2147483646 h 2176"/>
              <a:gd name="T80" fmla="*/ 2147483646 w 1876"/>
              <a:gd name="T81" fmla="*/ 2147483646 h 2176"/>
              <a:gd name="T82" fmla="*/ 2147483646 w 1876"/>
              <a:gd name="T83" fmla="*/ 2147483646 h 2176"/>
              <a:gd name="T84" fmla="*/ 2147483646 w 1876"/>
              <a:gd name="T85" fmla="*/ 2147483646 h 2176"/>
              <a:gd name="T86" fmla="*/ 2147483646 w 1876"/>
              <a:gd name="T87" fmla="*/ 2147483646 h 2176"/>
              <a:gd name="T88" fmla="*/ 2147483646 w 1876"/>
              <a:gd name="T89" fmla="*/ 2147483646 h 2176"/>
              <a:gd name="T90" fmla="*/ 2147483646 w 1876"/>
              <a:gd name="T91" fmla="*/ 2147483646 h 2176"/>
              <a:gd name="T92" fmla="*/ 2147483646 w 1876"/>
              <a:gd name="T93" fmla="*/ 2147483646 h 2176"/>
              <a:gd name="T94" fmla="*/ 2147483646 w 1876"/>
              <a:gd name="T95" fmla="*/ 2147483646 h 2176"/>
              <a:gd name="T96" fmla="*/ 2147483646 w 1876"/>
              <a:gd name="T97" fmla="*/ 2147483646 h 2176"/>
              <a:gd name="T98" fmla="*/ 2147483646 w 1876"/>
              <a:gd name="T99" fmla="*/ 2147483646 h 2176"/>
              <a:gd name="T100" fmla="*/ 2147483646 w 1876"/>
              <a:gd name="T101" fmla="*/ 2147483646 h 2176"/>
              <a:gd name="T102" fmla="*/ 2147483646 w 1876"/>
              <a:gd name="T103" fmla="*/ 2147483646 h 2176"/>
              <a:gd name="T104" fmla="*/ 2147483646 w 1876"/>
              <a:gd name="T105" fmla="*/ 2147483646 h 2176"/>
              <a:gd name="T106" fmla="*/ 2147483646 w 1876"/>
              <a:gd name="T107" fmla="*/ 2147483646 h 2176"/>
              <a:gd name="T108" fmla="*/ 2147483646 w 1876"/>
              <a:gd name="T109" fmla="*/ 2147483646 h 2176"/>
              <a:gd name="T110" fmla="*/ 0 w 1876"/>
              <a:gd name="T111" fmla="*/ 2147483646 h 2176"/>
              <a:gd name="T112" fmla="*/ 2147483646 w 1876"/>
              <a:gd name="T113" fmla="*/ 2147483646 h 2176"/>
              <a:gd name="T114" fmla="*/ 2147483646 w 1876"/>
              <a:gd name="T115" fmla="*/ 2147483646 h 2176"/>
              <a:gd name="T116" fmla="*/ 2147483646 w 1876"/>
              <a:gd name="T117" fmla="*/ 2147483646 h 2176"/>
              <a:gd name="T118" fmla="*/ 2147483646 w 1876"/>
              <a:gd name="T119" fmla="*/ 2147483646 h 2176"/>
              <a:gd name="T120" fmla="*/ 2147483646 w 1876"/>
              <a:gd name="T121" fmla="*/ 2147483646 h 2176"/>
              <a:gd name="T122" fmla="*/ 2147483646 w 1876"/>
              <a:gd name="T123" fmla="*/ 2147483646 h 2176"/>
              <a:gd name="T124" fmla="*/ 2147483646 w 1876"/>
              <a:gd name="T125" fmla="*/ 2147483646 h 217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1876" h="2176">
                <a:moveTo>
                  <a:pt x="390" y="1056"/>
                </a:moveTo>
                <a:lnTo>
                  <a:pt x="390" y="1056"/>
                </a:lnTo>
                <a:lnTo>
                  <a:pt x="390" y="1090"/>
                </a:lnTo>
                <a:lnTo>
                  <a:pt x="396" y="1122"/>
                </a:lnTo>
                <a:lnTo>
                  <a:pt x="402" y="1154"/>
                </a:lnTo>
                <a:lnTo>
                  <a:pt x="412" y="1186"/>
                </a:lnTo>
                <a:lnTo>
                  <a:pt x="426" y="1216"/>
                </a:lnTo>
                <a:lnTo>
                  <a:pt x="442" y="1246"/>
                </a:lnTo>
                <a:lnTo>
                  <a:pt x="462" y="1276"/>
                </a:lnTo>
                <a:lnTo>
                  <a:pt x="484" y="1302"/>
                </a:lnTo>
                <a:lnTo>
                  <a:pt x="512" y="1332"/>
                </a:lnTo>
                <a:lnTo>
                  <a:pt x="542" y="1356"/>
                </a:lnTo>
                <a:lnTo>
                  <a:pt x="576" y="1378"/>
                </a:lnTo>
                <a:lnTo>
                  <a:pt x="610" y="1394"/>
                </a:lnTo>
                <a:lnTo>
                  <a:pt x="646" y="1408"/>
                </a:lnTo>
                <a:lnTo>
                  <a:pt x="682" y="1418"/>
                </a:lnTo>
                <a:lnTo>
                  <a:pt x="720" y="1424"/>
                </a:lnTo>
                <a:lnTo>
                  <a:pt x="758" y="1426"/>
                </a:lnTo>
                <a:lnTo>
                  <a:pt x="792" y="1424"/>
                </a:lnTo>
                <a:lnTo>
                  <a:pt x="824" y="1420"/>
                </a:lnTo>
                <a:lnTo>
                  <a:pt x="856" y="1412"/>
                </a:lnTo>
                <a:lnTo>
                  <a:pt x="888" y="1402"/>
                </a:lnTo>
                <a:lnTo>
                  <a:pt x="918" y="1388"/>
                </a:lnTo>
                <a:lnTo>
                  <a:pt x="948" y="1372"/>
                </a:lnTo>
                <a:lnTo>
                  <a:pt x="978" y="1354"/>
                </a:lnTo>
                <a:lnTo>
                  <a:pt x="1004" y="1332"/>
                </a:lnTo>
                <a:lnTo>
                  <a:pt x="1032" y="1302"/>
                </a:lnTo>
                <a:lnTo>
                  <a:pt x="1058" y="1272"/>
                </a:lnTo>
                <a:lnTo>
                  <a:pt x="1078" y="1240"/>
                </a:lnTo>
                <a:lnTo>
                  <a:pt x="1096" y="1204"/>
                </a:lnTo>
                <a:lnTo>
                  <a:pt x="1110" y="1168"/>
                </a:lnTo>
                <a:lnTo>
                  <a:pt x="1120" y="1132"/>
                </a:lnTo>
                <a:lnTo>
                  <a:pt x="1126" y="1094"/>
                </a:lnTo>
                <a:lnTo>
                  <a:pt x="1128" y="1056"/>
                </a:lnTo>
                <a:lnTo>
                  <a:pt x="1126" y="1024"/>
                </a:lnTo>
                <a:lnTo>
                  <a:pt x="1122" y="992"/>
                </a:lnTo>
                <a:lnTo>
                  <a:pt x="1114" y="958"/>
                </a:lnTo>
                <a:lnTo>
                  <a:pt x="1104" y="928"/>
                </a:lnTo>
                <a:lnTo>
                  <a:pt x="1090" y="896"/>
                </a:lnTo>
                <a:lnTo>
                  <a:pt x="1074" y="866"/>
                </a:lnTo>
                <a:lnTo>
                  <a:pt x="1056" y="838"/>
                </a:lnTo>
                <a:lnTo>
                  <a:pt x="1034" y="810"/>
                </a:lnTo>
                <a:lnTo>
                  <a:pt x="1004" y="782"/>
                </a:lnTo>
                <a:lnTo>
                  <a:pt x="974" y="758"/>
                </a:lnTo>
                <a:lnTo>
                  <a:pt x="940" y="736"/>
                </a:lnTo>
                <a:lnTo>
                  <a:pt x="906" y="718"/>
                </a:lnTo>
                <a:lnTo>
                  <a:pt x="870" y="706"/>
                </a:lnTo>
                <a:lnTo>
                  <a:pt x="834" y="696"/>
                </a:lnTo>
                <a:lnTo>
                  <a:pt x="796" y="690"/>
                </a:lnTo>
                <a:lnTo>
                  <a:pt x="758" y="688"/>
                </a:lnTo>
                <a:lnTo>
                  <a:pt x="726" y="690"/>
                </a:lnTo>
                <a:lnTo>
                  <a:pt x="692" y="694"/>
                </a:lnTo>
                <a:lnTo>
                  <a:pt x="660" y="700"/>
                </a:lnTo>
                <a:lnTo>
                  <a:pt x="628" y="710"/>
                </a:lnTo>
                <a:lnTo>
                  <a:pt x="600" y="724"/>
                </a:lnTo>
                <a:lnTo>
                  <a:pt x="646" y="694"/>
                </a:lnTo>
                <a:lnTo>
                  <a:pt x="692" y="662"/>
                </a:lnTo>
                <a:lnTo>
                  <a:pt x="736" y="630"/>
                </a:lnTo>
                <a:lnTo>
                  <a:pt x="778" y="592"/>
                </a:lnTo>
                <a:lnTo>
                  <a:pt x="824" y="550"/>
                </a:lnTo>
                <a:lnTo>
                  <a:pt x="866" y="506"/>
                </a:lnTo>
                <a:lnTo>
                  <a:pt x="904" y="460"/>
                </a:lnTo>
                <a:lnTo>
                  <a:pt x="942" y="412"/>
                </a:lnTo>
                <a:lnTo>
                  <a:pt x="974" y="364"/>
                </a:lnTo>
                <a:lnTo>
                  <a:pt x="1006" y="312"/>
                </a:lnTo>
                <a:lnTo>
                  <a:pt x="1032" y="260"/>
                </a:lnTo>
                <a:lnTo>
                  <a:pt x="1058" y="208"/>
                </a:lnTo>
                <a:lnTo>
                  <a:pt x="1078" y="156"/>
                </a:lnTo>
                <a:lnTo>
                  <a:pt x="1096" y="106"/>
                </a:lnTo>
                <a:lnTo>
                  <a:pt x="1112" y="52"/>
                </a:lnTo>
                <a:lnTo>
                  <a:pt x="1126" y="0"/>
                </a:lnTo>
                <a:lnTo>
                  <a:pt x="1190" y="24"/>
                </a:lnTo>
                <a:lnTo>
                  <a:pt x="1254" y="52"/>
                </a:lnTo>
                <a:lnTo>
                  <a:pt x="1314" y="86"/>
                </a:lnTo>
                <a:lnTo>
                  <a:pt x="1374" y="122"/>
                </a:lnTo>
                <a:lnTo>
                  <a:pt x="1432" y="164"/>
                </a:lnTo>
                <a:lnTo>
                  <a:pt x="1488" y="208"/>
                </a:lnTo>
                <a:lnTo>
                  <a:pt x="1542" y="258"/>
                </a:lnTo>
                <a:lnTo>
                  <a:pt x="1592" y="310"/>
                </a:lnTo>
                <a:lnTo>
                  <a:pt x="1626" y="352"/>
                </a:lnTo>
                <a:lnTo>
                  <a:pt x="1660" y="394"/>
                </a:lnTo>
                <a:lnTo>
                  <a:pt x="1690" y="436"/>
                </a:lnTo>
                <a:lnTo>
                  <a:pt x="1718" y="480"/>
                </a:lnTo>
                <a:lnTo>
                  <a:pt x="1742" y="524"/>
                </a:lnTo>
                <a:lnTo>
                  <a:pt x="1766" y="570"/>
                </a:lnTo>
                <a:lnTo>
                  <a:pt x="1788" y="616"/>
                </a:lnTo>
                <a:lnTo>
                  <a:pt x="1806" y="664"/>
                </a:lnTo>
                <a:lnTo>
                  <a:pt x="1822" y="712"/>
                </a:lnTo>
                <a:lnTo>
                  <a:pt x="1838" y="760"/>
                </a:lnTo>
                <a:lnTo>
                  <a:pt x="1850" y="808"/>
                </a:lnTo>
                <a:lnTo>
                  <a:pt x="1860" y="858"/>
                </a:lnTo>
                <a:lnTo>
                  <a:pt x="1868" y="908"/>
                </a:lnTo>
                <a:lnTo>
                  <a:pt x="1872" y="956"/>
                </a:lnTo>
                <a:lnTo>
                  <a:pt x="1876" y="1006"/>
                </a:lnTo>
                <a:lnTo>
                  <a:pt x="1876" y="1056"/>
                </a:lnTo>
                <a:lnTo>
                  <a:pt x="1876" y="1114"/>
                </a:lnTo>
                <a:lnTo>
                  <a:pt x="1872" y="1172"/>
                </a:lnTo>
                <a:lnTo>
                  <a:pt x="1864" y="1228"/>
                </a:lnTo>
                <a:lnTo>
                  <a:pt x="1854" y="1286"/>
                </a:lnTo>
                <a:lnTo>
                  <a:pt x="1840" y="1342"/>
                </a:lnTo>
                <a:lnTo>
                  <a:pt x="1824" y="1396"/>
                </a:lnTo>
                <a:lnTo>
                  <a:pt x="1806" y="1452"/>
                </a:lnTo>
                <a:lnTo>
                  <a:pt x="1784" y="1506"/>
                </a:lnTo>
                <a:lnTo>
                  <a:pt x="1758" y="1558"/>
                </a:lnTo>
                <a:lnTo>
                  <a:pt x="1730" y="1610"/>
                </a:lnTo>
                <a:lnTo>
                  <a:pt x="1700" y="1660"/>
                </a:lnTo>
                <a:lnTo>
                  <a:pt x="1666" y="1710"/>
                </a:lnTo>
                <a:lnTo>
                  <a:pt x="1630" y="1758"/>
                </a:lnTo>
                <a:lnTo>
                  <a:pt x="1590" y="1804"/>
                </a:lnTo>
                <a:lnTo>
                  <a:pt x="1548" y="1848"/>
                </a:lnTo>
                <a:lnTo>
                  <a:pt x="1504" y="1890"/>
                </a:lnTo>
                <a:lnTo>
                  <a:pt x="1464" y="1926"/>
                </a:lnTo>
                <a:lnTo>
                  <a:pt x="1422" y="1958"/>
                </a:lnTo>
                <a:lnTo>
                  <a:pt x="1378" y="1988"/>
                </a:lnTo>
                <a:lnTo>
                  <a:pt x="1334" y="2016"/>
                </a:lnTo>
                <a:lnTo>
                  <a:pt x="1290" y="2042"/>
                </a:lnTo>
                <a:lnTo>
                  <a:pt x="1244" y="2064"/>
                </a:lnTo>
                <a:lnTo>
                  <a:pt x="1198" y="2086"/>
                </a:lnTo>
                <a:lnTo>
                  <a:pt x="1150" y="2104"/>
                </a:lnTo>
                <a:lnTo>
                  <a:pt x="1104" y="2122"/>
                </a:lnTo>
                <a:lnTo>
                  <a:pt x="1054" y="2136"/>
                </a:lnTo>
                <a:lnTo>
                  <a:pt x="1006" y="2148"/>
                </a:lnTo>
                <a:lnTo>
                  <a:pt x="958" y="2158"/>
                </a:lnTo>
                <a:lnTo>
                  <a:pt x="908" y="2166"/>
                </a:lnTo>
                <a:lnTo>
                  <a:pt x="858" y="2170"/>
                </a:lnTo>
                <a:lnTo>
                  <a:pt x="808" y="2174"/>
                </a:lnTo>
                <a:lnTo>
                  <a:pt x="758" y="2176"/>
                </a:lnTo>
                <a:lnTo>
                  <a:pt x="702" y="2174"/>
                </a:lnTo>
                <a:lnTo>
                  <a:pt x="644" y="2170"/>
                </a:lnTo>
                <a:lnTo>
                  <a:pt x="586" y="2162"/>
                </a:lnTo>
                <a:lnTo>
                  <a:pt x="530" y="2152"/>
                </a:lnTo>
                <a:lnTo>
                  <a:pt x="474" y="2138"/>
                </a:lnTo>
                <a:lnTo>
                  <a:pt x="418" y="2122"/>
                </a:lnTo>
                <a:lnTo>
                  <a:pt x="364" y="2104"/>
                </a:lnTo>
                <a:lnTo>
                  <a:pt x="310" y="2082"/>
                </a:lnTo>
                <a:lnTo>
                  <a:pt x="268" y="2062"/>
                </a:lnTo>
                <a:lnTo>
                  <a:pt x="228" y="2042"/>
                </a:lnTo>
                <a:lnTo>
                  <a:pt x="188" y="2018"/>
                </a:lnTo>
                <a:lnTo>
                  <a:pt x="148" y="1994"/>
                </a:lnTo>
                <a:lnTo>
                  <a:pt x="110" y="1968"/>
                </a:lnTo>
                <a:lnTo>
                  <a:pt x="72" y="1940"/>
                </a:lnTo>
                <a:lnTo>
                  <a:pt x="36" y="1912"/>
                </a:lnTo>
                <a:lnTo>
                  <a:pt x="0" y="1880"/>
                </a:lnTo>
                <a:lnTo>
                  <a:pt x="16" y="1866"/>
                </a:lnTo>
                <a:lnTo>
                  <a:pt x="60" y="1824"/>
                </a:lnTo>
                <a:lnTo>
                  <a:pt x="102" y="1780"/>
                </a:lnTo>
                <a:lnTo>
                  <a:pt x="142" y="1734"/>
                </a:lnTo>
                <a:lnTo>
                  <a:pt x="178" y="1686"/>
                </a:lnTo>
                <a:lnTo>
                  <a:pt x="212" y="1638"/>
                </a:lnTo>
                <a:lnTo>
                  <a:pt x="242" y="1586"/>
                </a:lnTo>
                <a:lnTo>
                  <a:pt x="270" y="1534"/>
                </a:lnTo>
                <a:lnTo>
                  <a:pt x="294" y="1482"/>
                </a:lnTo>
                <a:lnTo>
                  <a:pt x="316" y="1430"/>
                </a:lnTo>
                <a:lnTo>
                  <a:pt x="334" y="1378"/>
                </a:lnTo>
                <a:lnTo>
                  <a:pt x="350" y="1324"/>
                </a:lnTo>
                <a:lnTo>
                  <a:pt x="364" y="1270"/>
                </a:lnTo>
                <a:lnTo>
                  <a:pt x="374" y="1216"/>
                </a:lnTo>
                <a:lnTo>
                  <a:pt x="382" y="1162"/>
                </a:lnTo>
                <a:lnTo>
                  <a:pt x="386" y="1108"/>
                </a:lnTo>
                <a:lnTo>
                  <a:pt x="388" y="1052"/>
                </a:lnTo>
                <a:lnTo>
                  <a:pt x="390" y="1052"/>
                </a:lnTo>
                <a:lnTo>
                  <a:pt x="390" y="1056"/>
                </a:lnTo>
                <a:close/>
              </a:path>
            </a:pathLst>
          </a:cu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51" name="Freeform 11"/>
          <p:cNvSpPr>
            <a:spLocks/>
          </p:cNvSpPr>
          <p:nvPr/>
        </p:nvSpPr>
        <p:spPr bwMode="auto">
          <a:xfrm>
            <a:off x="3978275" y="4076700"/>
            <a:ext cx="1187450" cy="1689100"/>
          </a:xfrm>
          <a:custGeom>
            <a:avLst/>
            <a:gdLst>
              <a:gd name="T0" fmla="*/ 2147483646 w 748"/>
              <a:gd name="T1" fmla="*/ 2147483646 h 1064"/>
              <a:gd name="T2" fmla="*/ 2147483646 w 748"/>
              <a:gd name="T3" fmla="*/ 2147483646 h 1064"/>
              <a:gd name="T4" fmla="*/ 2147483646 w 748"/>
              <a:gd name="T5" fmla="*/ 2147483646 h 1064"/>
              <a:gd name="T6" fmla="*/ 2147483646 w 748"/>
              <a:gd name="T7" fmla="*/ 2147483646 h 1064"/>
              <a:gd name="T8" fmla="*/ 2147483646 w 748"/>
              <a:gd name="T9" fmla="*/ 2147483646 h 1064"/>
              <a:gd name="T10" fmla="*/ 2147483646 w 748"/>
              <a:gd name="T11" fmla="*/ 2147483646 h 1064"/>
              <a:gd name="T12" fmla="*/ 2147483646 w 748"/>
              <a:gd name="T13" fmla="*/ 2147483646 h 1064"/>
              <a:gd name="T14" fmla="*/ 2147483646 w 748"/>
              <a:gd name="T15" fmla="*/ 2147483646 h 1064"/>
              <a:gd name="T16" fmla="*/ 2147483646 w 748"/>
              <a:gd name="T17" fmla="*/ 2147483646 h 1064"/>
              <a:gd name="T18" fmla="*/ 2147483646 w 748"/>
              <a:gd name="T19" fmla="*/ 2147483646 h 1064"/>
              <a:gd name="T20" fmla="*/ 2147483646 w 748"/>
              <a:gd name="T21" fmla="*/ 2147483646 h 1064"/>
              <a:gd name="T22" fmla="*/ 2147483646 w 748"/>
              <a:gd name="T23" fmla="*/ 2147483646 h 1064"/>
              <a:gd name="T24" fmla="*/ 2147483646 w 748"/>
              <a:gd name="T25" fmla="*/ 2147483646 h 1064"/>
              <a:gd name="T26" fmla="*/ 2147483646 w 748"/>
              <a:gd name="T27" fmla="*/ 2147483646 h 1064"/>
              <a:gd name="T28" fmla="*/ 2147483646 w 748"/>
              <a:gd name="T29" fmla="*/ 2147483646 h 1064"/>
              <a:gd name="T30" fmla="*/ 2147483646 w 748"/>
              <a:gd name="T31" fmla="*/ 2147483646 h 1064"/>
              <a:gd name="T32" fmla="*/ 2147483646 w 748"/>
              <a:gd name="T33" fmla="*/ 2147483646 h 1064"/>
              <a:gd name="T34" fmla="*/ 2147483646 w 748"/>
              <a:gd name="T35" fmla="*/ 2147483646 h 1064"/>
              <a:gd name="T36" fmla="*/ 2147483646 w 748"/>
              <a:gd name="T37" fmla="*/ 2147483646 h 1064"/>
              <a:gd name="T38" fmla="*/ 2147483646 w 748"/>
              <a:gd name="T39" fmla="*/ 2147483646 h 1064"/>
              <a:gd name="T40" fmla="*/ 2147483646 w 748"/>
              <a:gd name="T41" fmla="*/ 2147483646 h 1064"/>
              <a:gd name="T42" fmla="*/ 0 w 748"/>
              <a:gd name="T43" fmla="*/ 2147483646 h 1064"/>
              <a:gd name="T44" fmla="*/ 0 w 748"/>
              <a:gd name="T45" fmla="*/ 2147483646 h 1064"/>
              <a:gd name="T46" fmla="*/ 2147483646 w 748"/>
              <a:gd name="T47" fmla="*/ 2147483646 h 1064"/>
              <a:gd name="T48" fmla="*/ 2147483646 w 748"/>
              <a:gd name="T49" fmla="*/ 2147483646 h 1064"/>
              <a:gd name="T50" fmla="*/ 2147483646 w 748"/>
              <a:gd name="T51" fmla="*/ 0 h 1064"/>
              <a:gd name="T52" fmla="*/ 2147483646 w 748"/>
              <a:gd name="T53" fmla="*/ 2147483646 h 1064"/>
              <a:gd name="T54" fmla="*/ 2147483646 w 748"/>
              <a:gd name="T55" fmla="*/ 2147483646 h 1064"/>
              <a:gd name="T56" fmla="*/ 2147483646 w 748"/>
              <a:gd name="T57" fmla="*/ 2147483646 h 1064"/>
              <a:gd name="T58" fmla="*/ 2147483646 w 748"/>
              <a:gd name="T59" fmla="*/ 2147483646 h 1064"/>
              <a:gd name="T60" fmla="*/ 2147483646 w 748"/>
              <a:gd name="T61" fmla="*/ 2147483646 h 1064"/>
              <a:gd name="T62" fmla="*/ 2147483646 w 748"/>
              <a:gd name="T63" fmla="*/ 2147483646 h 1064"/>
              <a:gd name="T64" fmla="*/ 2147483646 w 748"/>
              <a:gd name="T65" fmla="*/ 2147483646 h 1064"/>
              <a:gd name="T66" fmla="*/ 2147483646 w 748"/>
              <a:gd name="T67" fmla="*/ 2147483646 h 1064"/>
              <a:gd name="T68" fmla="*/ 2147483646 w 748"/>
              <a:gd name="T69" fmla="*/ 2147483646 h 1064"/>
              <a:gd name="T70" fmla="*/ 2147483646 w 748"/>
              <a:gd name="T71" fmla="*/ 2147483646 h 1064"/>
              <a:gd name="T72" fmla="*/ 2147483646 w 748"/>
              <a:gd name="T73" fmla="*/ 2147483646 h 1064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748" h="1064">
                <a:moveTo>
                  <a:pt x="748" y="216"/>
                </a:moveTo>
                <a:lnTo>
                  <a:pt x="748" y="216"/>
                </a:lnTo>
                <a:lnTo>
                  <a:pt x="748" y="236"/>
                </a:lnTo>
                <a:lnTo>
                  <a:pt x="746" y="292"/>
                </a:lnTo>
                <a:lnTo>
                  <a:pt x="742" y="346"/>
                </a:lnTo>
                <a:lnTo>
                  <a:pt x="734" y="400"/>
                </a:lnTo>
                <a:lnTo>
                  <a:pt x="724" y="454"/>
                </a:lnTo>
                <a:lnTo>
                  <a:pt x="710" y="508"/>
                </a:lnTo>
                <a:lnTo>
                  <a:pt x="694" y="562"/>
                </a:lnTo>
                <a:lnTo>
                  <a:pt x="676" y="614"/>
                </a:lnTo>
                <a:lnTo>
                  <a:pt x="654" y="666"/>
                </a:lnTo>
                <a:lnTo>
                  <a:pt x="630" y="718"/>
                </a:lnTo>
                <a:lnTo>
                  <a:pt x="602" y="770"/>
                </a:lnTo>
                <a:lnTo>
                  <a:pt x="572" y="822"/>
                </a:lnTo>
                <a:lnTo>
                  <a:pt x="538" y="870"/>
                </a:lnTo>
                <a:lnTo>
                  <a:pt x="502" y="918"/>
                </a:lnTo>
                <a:lnTo>
                  <a:pt x="462" y="964"/>
                </a:lnTo>
                <a:lnTo>
                  <a:pt x="420" y="1008"/>
                </a:lnTo>
                <a:lnTo>
                  <a:pt x="376" y="1050"/>
                </a:lnTo>
                <a:lnTo>
                  <a:pt x="360" y="1064"/>
                </a:lnTo>
                <a:lnTo>
                  <a:pt x="322" y="1026"/>
                </a:lnTo>
                <a:lnTo>
                  <a:pt x="284" y="986"/>
                </a:lnTo>
                <a:lnTo>
                  <a:pt x="250" y="946"/>
                </a:lnTo>
                <a:lnTo>
                  <a:pt x="218" y="904"/>
                </a:lnTo>
                <a:lnTo>
                  <a:pt x="188" y="860"/>
                </a:lnTo>
                <a:lnTo>
                  <a:pt x="160" y="818"/>
                </a:lnTo>
                <a:lnTo>
                  <a:pt x="134" y="772"/>
                </a:lnTo>
                <a:lnTo>
                  <a:pt x="110" y="726"/>
                </a:lnTo>
                <a:lnTo>
                  <a:pt x="90" y="680"/>
                </a:lnTo>
                <a:lnTo>
                  <a:pt x="70" y="634"/>
                </a:lnTo>
                <a:lnTo>
                  <a:pt x="54" y="586"/>
                </a:lnTo>
                <a:lnTo>
                  <a:pt x="40" y="538"/>
                </a:lnTo>
                <a:lnTo>
                  <a:pt x="28" y="488"/>
                </a:lnTo>
                <a:lnTo>
                  <a:pt x="18" y="440"/>
                </a:lnTo>
                <a:lnTo>
                  <a:pt x="10" y="390"/>
                </a:lnTo>
                <a:lnTo>
                  <a:pt x="4" y="340"/>
                </a:lnTo>
                <a:lnTo>
                  <a:pt x="0" y="290"/>
                </a:lnTo>
                <a:lnTo>
                  <a:pt x="0" y="240"/>
                </a:lnTo>
                <a:lnTo>
                  <a:pt x="0" y="222"/>
                </a:lnTo>
                <a:lnTo>
                  <a:pt x="2" y="166"/>
                </a:lnTo>
                <a:lnTo>
                  <a:pt x="8" y="110"/>
                </a:lnTo>
                <a:lnTo>
                  <a:pt x="16" y="54"/>
                </a:lnTo>
                <a:lnTo>
                  <a:pt x="26" y="0"/>
                </a:lnTo>
                <a:lnTo>
                  <a:pt x="70" y="14"/>
                </a:lnTo>
                <a:lnTo>
                  <a:pt x="116" y="26"/>
                </a:lnTo>
                <a:lnTo>
                  <a:pt x="162" y="38"/>
                </a:lnTo>
                <a:lnTo>
                  <a:pt x="208" y="46"/>
                </a:lnTo>
                <a:lnTo>
                  <a:pt x="254" y="52"/>
                </a:lnTo>
                <a:lnTo>
                  <a:pt x="300" y="58"/>
                </a:lnTo>
                <a:lnTo>
                  <a:pt x="346" y="60"/>
                </a:lnTo>
                <a:lnTo>
                  <a:pt x="394" y="62"/>
                </a:lnTo>
                <a:lnTo>
                  <a:pt x="436" y="60"/>
                </a:lnTo>
                <a:lnTo>
                  <a:pt x="478" y="58"/>
                </a:lnTo>
                <a:lnTo>
                  <a:pt x="520" y="54"/>
                </a:lnTo>
                <a:lnTo>
                  <a:pt x="562" y="48"/>
                </a:lnTo>
                <a:lnTo>
                  <a:pt x="604" y="42"/>
                </a:lnTo>
                <a:lnTo>
                  <a:pt x="646" y="32"/>
                </a:lnTo>
                <a:lnTo>
                  <a:pt x="688" y="22"/>
                </a:lnTo>
                <a:lnTo>
                  <a:pt x="730" y="10"/>
                </a:lnTo>
                <a:lnTo>
                  <a:pt x="738" y="62"/>
                </a:lnTo>
                <a:lnTo>
                  <a:pt x="744" y="112"/>
                </a:lnTo>
                <a:lnTo>
                  <a:pt x="748" y="164"/>
                </a:lnTo>
                <a:lnTo>
                  <a:pt x="748" y="216"/>
                </a:lnTo>
                <a:close/>
              </a:path>
            </a:pathLst>
          </a:cu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52" name="Freeform 12"/>
          <p:cNvSpPr>
            <a:spLocks/>
          </p:cNvSpPr>
          <p:nvPr/>
        </p:nvSpPr>
        <p:spPr bwMode="auto">
          <a:xfrm>
            <a:off x="4019550" y="3114675"/>
            <a:ext cx="1117600" cy="1060450"/>
          </a:xfrm>
          <a:custGeom>
            <a:avLst/>
            <a:gdLst>
              <a:gd name="T0" fmla="*/ 2147483646 w 704"/>
              <a:gd name="T1" fmla="*/ 2147483646 h 668"/>
              <a:gd name="T2" fmla="*/ 2147483646 w 704"/>
              <a:gd name="T3" fmla="*/ 2147483646 h 668"/>
              <a:gd name="T4" fmla="*/ 2147483646 w 704"/>
              <a:gd name="T5" fmla="*/ 2147483646 h 668"/>
              <a:gd name="T6" fmla="*/ 2147483646 w 704"/>
              <a:gd name="T7" fmla="*/ 2147483646 h 668"/>
              <a:gd name="T8" fmla="*/ 2147483646 w 704"/>
              <a:gd name="T9" fmla="*/ 2147483646 h 668"/>
              <a:gd name="T10" fmla="*/ 2147483646 w 704"/>
              <a:gd name="T11" fmla="*/ 2147483646 h 668"/>
              <a:gd name="T12" fmla="*/ 2147483646 w 704"/>
              <a:gd name="T13" fmla="*/ 2147483646 h 668"/>
              <a:gd name="T14" fmla="*/ 2147483646 w 704"/>
              <a:gd name="T15" fmla="*/ 2147483646 h 668"/>
              <a:gd name="T16" fmla="*/ 2147483646 w 704"/>
              <a:gd name="T17" fmla="*/ 2147483646 h 668"/>
              <a:gd name="T18" fmla="*/ 2147483646 w 704"/>
              <a:gd name="T19" fmla="*/ 2147483646 h 668"/>
              <a:gd name="T20" fmla="*/ 2147483646 w 704"/>
              <a:gd name="T21" fmla="*/ 2147483646 h 668"/>
              <a:gd name="T22" fmla="*/ 2147483646 w 704"/>
              <a:gd name="T23" fmla="*/ 2147483646 h 668"/>
              <a:gd name="T24" fmla="*/ 2147483646 w 704"/>
              <a:gd name="T25" fmla="*/ 2147483646 h 668"/>
              <a:gd name="T26" fmla="*/ 2147483646 w 704"/>
              <a:gd name="T27" fmla="*/ 2147483646 h 668"/>
              <a:gd name="T28" fmla="*/ 2147483646 w 704"/>
              <a:gd name="T29" fmla="*/ 2147483646 h 668"/>
              <a:gd name="T30" fmla="*/ 2147483646 w 704"/>
              <a:gd name="T31" fmla="*/ 2147483646 h 668"/>
              <a:gd name="T32" fmla="*/ 2147483646 w 704"/>
              <a:gd name="T33" fmla="*/ 2147483646 h 668"/>
              <a:gd name="T34" fmla="*/ 2147483646 w 704"/>
              <a:gd name="T35" fmla="*/ 2147483646 h 668"/>
              <a:gd name="T36" fmla="*/ 2147483646 w 704"/>
              <a:gd name="T37" fmla="*/ 2147483646 h 668"/>
              <a:gd name="T38" fmla="*/ 2147483646 w 704"/>
              <a:gd name="T39" fmla="*/ 2147483646 h 668"/>
              <a:gd name="T40" fmla="*/ 2147483646 w 704"/>
              <a:gd name="T41" fmla="*/ 2147483646 h 668"/>
              <a:gd name="T42" fmla="*/ 2147483646 w 704"/>
              <a:gd name="T43" fmla="*/ 2147483646 h 668"/>
              <a:gd name="T44" fmla="*/ 2147483646 w 704"/>
              <a:gd name="T45" fmla="*/ 2147483646 h 668"/>
              <a:gd name="T46" fmla="*/ 0 w 704"/>
              <a:gd name="T47" fmla="*/ 2147483646 h 668"/>
              <a:gd name="T48" fmla="*/ 0 w 704"/>
              <a:gd name="T49" fmla="*/ 2147483646 h 668"/>
              <a:gd name="T50" fmla="*/ 2147483646 w 704"/>
              <a:gd name="T51" fmla="*/ 2147483646 h 668"/>
              <a:gd name="T52" fmla="*/ 2147483646 w 704"/>
              <a:gd name="T53" fmla="*/ 2147483646 h 668"/>
              <a:gd name="T54" fmla="*/ 2147483646 w 704"/>
              <a:gd name="T55" fmla="*/ 2147483646 h 668"/>
              <a:gd name="T56" fmla="*/ 2147483646 w 704"/>
              <a:gd name="T57" fmla="*/ 2147483646 h 668"/>
              <a:gd name="T58" fmla="*/ 2147483646 w 704"/>
              <a:gd name="T59" fmla="*/ 2147483646 h 668"/>
              <a:gd name="T60" fmla="*/ 2147483646 w 704"/>
              <a:gd name="T61" fmla="*/ 2147483646 h 668"/>
              <a:gd name="T62" fmla="*/ 2147483646 w 704"/>
              <a:gd name="T63" fmla="*/ 2147483646 h 668"/>
              <a:gd name="T64" fmla="*/ 2147483646 w 704"/>
              <a:gd name="T65" fmla="*/ 2147483646 h 668"/>
              <a:gd name="T66" fmla="*/ 2147483646 w 704"/>
              <a:gd name="T67" fmla="*/ 2147483646 h 668"/>
              <a:gd name="T68" fmla="*/ 2147483646 w 704"/>
              <a:gd name="T69" fmla="*/ 2147483646 h 668"/>
              <a:gd name="T70" fmla="*/ 2147483646 w 704"/>
              <a:gd name="T71" fmla="*/ 2147483646 h 668"/>
              <a:gd name="T72" fmla="*/ 2147483646 w 704"/>
              <a:gd name="T73" fmla="*/ 2147483646 h 668"/>
              <a:gd name="T74" fmla="*/ 2147483646 w 704"/>
              <a:gd name="T75" fmla="*/ 2147483646 h 668"/>
              <a:gd name="T76" fmla="*/ 2147483646 w 704"/>
              <a:gd name="T77" fmla="*/ 2147483646 h 668"/>
              <a:gd name="T78" fmla="*/ 2147483646 w 704"/>
              <a:gd name="T79" fmla="*/ 0 h 668"/>
              <a:gd name="T80" fmla="*/ 2147483646 w 704"/>
              <a:gd name="T81" fmla="*/ 0 h 668"/>
              <a:gd name="T82" fmla="*/ 2147483646 w 704"/>
              <a:gd name="T83" fmla="*/ 2147483646 h 668"/>
              <a:gd name="T84" fmla="*/ 2147483646 w 704"/>
              <a:gd name="T85" fmla="*/ 2147483646 h 668"/>
              <a:gd name="T86" fmla="*/ 2147483646 w 704"/>
              <a:gd name="T87" fmla="*/ 2147483646 h 668"/>
              <a:gd name="T88" fmla="*/ 2147483646 w 704"/>
              <a:gd name="T89" fmla="*/ 2147483646 h 668"/>
              <a:gd name="T90" fmla="*/ 2147483646 w 704"/>
              <a:gd name="T91" fmla="*/ 2147483646 h 668"/>
              <a:gd name="T92" fmla="*/ 2147483646 w 704"/>
              <a:gd name="T93" fmla="*/ 2147483646 h 668"/>
              <a:gd name="T94" fmla="*/ 2147483646 w 704"/>
              <a:gd name="T95" fmla="*/ 2147483646 h 668"/>
              <a:gd name="T96" fmla="*/ 2147483646 w 704"/>
              <a:gd name="T97" fmla="*/ 2147483646 h 668"/>
              <a:gd name="T98" fmla="*/ 2147483646 w 704"/>
              <a:gd name="T99" fmla="*/ 2147483646 h 668"/>
              <a:gd name="T100" fmla="*/ 2147483646 w 704"/>
              <a:gd name="T101" fmla="*/ 2147483646 h 668"/>
              <a:gd name="T102" fmla="*/ 2147483646 w 704"/>
              <a:gd name="T103" fmla="*/ 2147483646 h 668"/>
              <a:gd name="T104" fmla="*/ 2147483646 w 704"/>
              <a:gd name="T105" fmla="*/ 2147483646 h 668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704" h="668">
                <a:moveTo>
                  <a:pt x="652" y="430"/>
                </a:moveTo>
                <a:lnTo>
                  <a:pt x="652" y="430"/>
                </a:lnTo>
                <a:lnTo>
                  <a:pt x="668" y="476"/>
                </a:lnTo>
                <a:lnTo>
                  <a:pt x="682" y="522"/>
                </a:lnTo>
                <a:lnTo>
                  <a:pt x="694" y="568"/>
                </a:lnTo>
                <a:lnTo>
                  <a:pt x="704" y="616"/>
                </a:lnTo>
                <a:lnTo>
                  <a:pt x="662" y="628"/>
                </a:lnTo>
                <a:lnTo>
                  <a:pt x="620" y="638"/>
                </a:lnTo>
                <a:lnTo>
                  <a:pt x="578" y="648"/>
                </a:lnTo>
                <a:lnTo>
                  <a:pt x="536" y="654"/>
                </a:lnTo>
                <a:lnTo>
                  <a:pt x="494" y="660"/>
                </a:lnTo>
                <a:lnTo>
                  <a:pt x="452" y="664"/>
                </a:lnTo>
                <a:lnTo>
                  <a:pt x="410" y="666"/>
                </a:lnTo>
                <a:lnTo>
                  <a:pt x="368" y="668"/>
                </a:lnTo>
                <a:lnTo>
                  <a:pt x="320" y="666"/>
                </a:lnTo>
                <a:lnTo>
                  <a:pt x="274" y="664"/>
                </a:lnTo>
                <a:lnTo>
                  <a:pt x="228" y="658"/>
                </a:lnTo>
                <a:lnTo>
                  <a:pt x="182" y="652"/>
                </a:lnTo>
                <a:lnTo>
                  <a:pt x="136" y="644"/>
                </a:lnTo>
                <a:lnTo>
                  <a:pt x="90" y="632"/>
                </a:lnTo>
                <a:lnTo>
                  <a:pt x="44" y="620"/>
                </a:lnTo>
                <a:lnTo>
                  <a:pt x="0" y="606"/>
                </a:lnTo>
                <a:lnTo>
                  <a:pt x="12" y="552"/>
                </a:lnTo>
                <a:lnTo>
                  <a:pt x="28" y="500"/>
                </a:lnTo>
                <a:lnTo>
                  <a:pt x="46" y="448"/>
                </a:lnTo>
                <a:lnTo>
                  <a:pt x="68" y="398"/>
                </a:lnTo>
                <a:lnTo>
                  <a:pt x="92" y="344"/>
                </a:lnTo>
                <a:lnTo>
                  <a:pt x="120" y="292"/>
                </a:lnTo>
                <a:lnTo>
                  <a:pt x="150" y="242"/>
                </a:lnTo>
                <a:lnTo>
                  <a:pt x="184" y="194"/>
                </a:lnTo>
                <a:lnTo>
                  <a:pt x="220" y="146"/>
                </a:lnTo>
                <a:lnTo>
                  <a:pt x="260" y="100"/>
                </a:lnTo>
                <a:lnTo>
                  <a:pt x="302" y="56"/>
                </a:lnTo>
                <a:lnTo>
                  <a:pt x="346" y="12"/>
                </a:lnTo>
                <a:lnTo>
                  <a:pt x="362" y="0"/>
                </a:lnTo>
                <a:lnTo>
                  <a:pt x="400" y="38"/>
                </a:lnTo>
                <a:lnTo>
                  <a:pt x="438" y="76"/>
                </a:lnTo>
                <a:lnTo>
                  <a:pt x="472" y="118"/>
                </a:lnTo>
                <a:lnTo>
                  <a:pt x="504" y="160"/>
                </a:lnTo>
                <a:lnTo>
                  <a:pt x="536" y="202"/>
                </a:lnTo>
                <a:lnTo>
                  <a:pt x="562" y="246"/>
                </a:lnTo>
                <a:lnTo>
                  <a:pt x="588" y="290"/>
                </a:lnTo>
                <a:lnTo>
                  <a:pt x="612" y="336"/>
                </a:lnTo>
                <a:lnTo>
                  <a:pt x="632" y="384"/>
                </a:lnTo>
                <a:lnTo>
                  <a:pt x="652" y="43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53" name="Freeform 13"/>
          <p:cNvSpPr>
            <a:spLocks/>
          </p:cNvSpPr>
          <p:nvPr/>
        </p:nvSpPr>
        <p:spPr bwMode="auto">
          <a:xfrm>
            <a:off x="4854575" y="2889250"/>
            <a:ext cx="66675" cy="38100"/>
          </a:xfrm>
          <a:custGeom>
            <a:avLst/>
            <a:gdLst>
              <a:gd name="T0" fmla="*/ 2147483646 w 42"/>
              <a:gd name="T1" fmla="*/ 0 h 24"/>
              <a:gd name="T2" fmla="*/ 2147483646 w 42"/>
              <a:gd name="T3" fmla="*/ 0 h 24"/>
              <a:gd name="T4" fmla="*/ 2147483646 w 42"/>
              <a:gd name="T5" fmla="*/ 2147483646 h 24"/>
              <a:gd name="T6" fmla="*/ 0 w 42"/>
              <a:gd name="T7" fmla="*/ 2147483646 h 24"/>
              <a:gd name="T8" fmla="*/ 0 w 42"/>
              <a:gd name="T9" fmla="*/ 2147483646 h 24"/>
              <a:gd name="T10" fmla="*/ 2147483646 w 42"/>
              <a:gd name="T11" fmla="*/ 0 h 24"/>
              <a:gd name="T12" fmla="*/ 2147483646 w 42"/>
              <a:gd name="T13" fmla="*/ 0 h 2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" h="24">
                <a:moveTo>
                  <a:pt x="42" y="0"/>
                </a:moveTo>
                <a:lnTo>
                  <a:pt x="42" y="0"/>
                </a:lnTo>
                <a:lnTo>
                  <a:pt x="20" y="12"/>
                </a:lnTo>
                <a:lnTo>
                  <a:pt x="0" y="24"/>
                </a:lnTo>
                <a:lnTo>
                  <a:pt x="42" y="0"/>
                </a:lnTo>
                <a:close/>
              </a:path>
            </a:pathLst>
          </a:custGeom>
          <a:solidFill>
            <a:srgbClr val="FF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54" name="Freeform 14"/>
          <p:cNvSpPr>
            <a:spLocks/>
          </p:cNvSpPr>
          <p:nvPr/>
        </p:nvSpPr>
        <p:spPr bwMode="auto">
          <a:xfrm>
            <a:off x="2857500" y="2644775"/>
            <a:ext cx="1736725" cy="1431925"/>
          </a:xfrm>
          <a:custGeom>
            <a:avLst/>
            <a:gdLst>
              <a:gd name="T0" fmla="*/ 2147483646 w 1094"/>
              <a:gd name="T1" fmla="*/ 2147483646 h 902"/>
              <a:gd name="T2" fmla="*/ 2147483646 w 1094"/>
              <a:gd name="T3" fmla="*/ 2147483646 h 902"/>
              <a:gd name="T4" fmla="*/ 2147483646 w 1094"/>
              <a:gd name="T5" fmla="*/ 2147483646 h 902"/>
              <a:gd name="T6" fmla="*/ 2147483646 w 1094"/>
              <a:gd name="T7" fmla="*/ 2147483646 h 902"/>
              <a:gd name="T8" fmla="*/ 2147483646 w 1094"/>
              <a:gd name="T9" fmla="*/ 2147483646 h 902"/>
              <a:gd name="T10" fmla="*/ 2147483646 w 1094"/>
              <a:gd name="T11" fmla="*/ 2147483646 h 902"/>
              <a:gd name="T12" fmla="*/ 2147483646 w 1094"/>
              <a:gd name="T13" fmla="*/ 2147483646 h 902"/>
              <a:gd name="T14" fmla="*/ 2147483646 w 1094"/>
              <a:gd name="T15" fmla="*/ 2147483646 h 902"/>
              <a:gd name="T16" fmla="*/ 2147483646 w 1094"/>
              <a:gd name="T17" fmla="*/ 2147483646 h 902"/>
              <a:gd name="T18" fmla="*/ 2147483646 w 1094"/>
              <a:gd name="T19" fmla="*/ 2147483646 h 902"/>
              <a:gd name="T20" fmla="*/ 2147483646 w 1094"/>
              <a:gd name="T21" fmla="*/ 2147483646 h 902"/>
              <a:gd name="T22" fmla="*/ 2147483646 w 1094"/>
              <a:gd name="T23" fmla="*/ 2147483646 h 902"/>
              <a:gd name="T24" fmla="*/ 2147483646 w 1094"/>
              <a:gd name="T25" fmla="*/ 2147483646 h 902"/>
              <a:gd name="T26" fmla="*/ 2147483646 w 1094"/>
              <a:gd name="T27" fmla="*/ 2147483646 h 902"/>
              <a:gd name="T28" fmla="*/ 2147483646 w 1094"/>
              <a:gd name="T29" fmla="*/ 2147483646 h 902"/>
              <a:gd name="T30" fmla="*/ 2147483646 w 1094"/>
              <a:gd name="T31" fmla="*/ 2147483646 h 902"/>
              <a:gd name="T32" fmla="*/ 2147483646 w 1094"/>
              <a:gd name="T33" fmla="*/ 2147483646 h 902"/>
              <a:gd name="T34" fmla="*/ 2147483646 w 1094"/>
              <a:gd name="T35" fmla="*/ 2147483646 h 902"/>
              <a:gd name="T36" fmla="*/ 2147483646 w 1094"/>
              <a:gd name="T37" fmla="*/ 2147483646 h 902"/>
              <a:gd name="T38" fmla="*/ 2147483646 w 1094"/>
              <a:gd name="T39" fmla="*/ 2147483646 h 902"/>
              <a:gd name="T40" fmla="*/ 2147483646 w 1094"/>
              <a:gd name="T41" fmla="*/ 2147483646 h 902"/>
              <a:gd name="T42" fmla="*/ 2147483646 w 1094"/>
              <a:gd name="T43" fmla="*/ 2147483646 h 902"/>
              <a:gd name="T44" fmla="*/ 2147483646 w 1094"/>
              <a:gd name="T45" fmla="*/ 2147483646 h 902"/>
              <a:gd name="T46" fmla="*/ 2147483646 w 1094"/>
              <a:gd name="T47" fmla="*/ 2147483646 h 902"/>
              <a:gd name="T48" fmla="*/ 0 w 1094"/>
              <a:gd name="T49" fmla="*/ 2147483646 h 902"/>
              <a:gd name="T50" fmla="*/ 2147483646 w 1094"/>
              <a:gd name="T51" fmla="*/ 2147483646 h 902"/>
              <a:gd name="T52" fmla="*/ 2147483646 w 1094"/>
              <a:gd name="T53" fmla="*/ 2147483646 h 902"/>
              <a:gd name="T54" fmla="*/ 2147483646 w 1094"/>
              <a:gd name="T55" fmla="*/ 2147483646 h 902"/>
              <a:gd name="T56" fmla="*/ 2147483646 w 1094"/>
              <a:gd name="T57" fmla="*/ 0 h 902"/>
              <a:gd name="T58" fmla="*/ 2147483646 w 1094"/>
              <a:gd name="T59" fmla="*/ 2147483646 h 902"/>
              <a:gd name="T60" fmla="*/ 2147483646 w 1094"/>
              <a:gd name="T61" fmla="*/ 2147483646 h 902"/>
              <a:gd name="T62" fmla="*/ 2147483646 w 1094"/>
              <a:gd name="T63" fmla="*/ 2147483646 h 902"/>
              <a:gd name="T64" fmla="*/ 2147483646 w 1094"/>
              <a:gd name="T65" fmla="*/ 2147483646 h 902"/>
              <a:gd name="T66" fmla="*/ 2147483646 w 1094"/>
              <a:gd name="T67" fmla="*/ 2147483646 h 902"/>
              <a:gd name="T68" fmla="*/ 2147483646 w 1094"/>
              <a:gd name="T69" fmla="*/ 2147483646 h 902"/>
              <a:gd name="T70" fmla="*/ 2147483646 w 1094"/>
              <a:gd name="T71" fmla="*/ 2147483646 h 902"/>
              <a:gd name="T72" fmla="*/ 2147483646 w 1094"/>
              <a:gd name="T73" fmla="*/ 2147483646 h 902"/>
              <a:gd name="T74" fmla="*/ 2147483646 w 1094"/>
              <a:gd name="T75" fmla="*/ 2147483646 h 902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094" h="902">
                <a:moveTo>
                  <a:pt x="1094" y="296"/>
                </a:moveTo>
                <a:lnTo>
                  <a:pt x="1094" y="296"/>
                </a:lnTo>
                <a:lnTo>
                  <a:pt x="1078" y="308"/>
                </a:lnTo>
                <a:lnTo>
                  <a:pt x="1034" y="352"/>
                </a:lnTo>
                <a:lnTo>
                  <a:pt x="992" y="396"/>
                </a:lnTo>
                <a:lnTo>
                  <a:pt x="952" y="442"/>
                </a:lnTo>
                <a:lnTo>
                  <a:pt x="916" y="490"/>
                </a:lnTo>
                <a:lnTo>
                  <a:pt x="882" y="538"/>
                </a:lnTo>
                <a:lnTo>
                  <a:pt x="852" y="588"/>
                </a:lnTo>
                <a:lnTo>
                  <a:pt x="824" y="640"/>
                </a:lnTo>
                <a:lnTo>
                  <a:pt x="800" y="694"/>
                </a:lnTo>
                <a:lnTo>
                  <a:pt x="778" y="744"/>
                </a:lnTo>
                <a:lnTo>
                  <a:pt x="760" y="796"/>
                </a:lnTo>
                <a:lnTo>
                  <a:pt x="744" y="848"/>
                </a:lnTo>
                <a:lnTo>
                  <a:pt x="732" y="902"/>
                </a:lnTo>
                <a:lnTo>
                  <a:pt x="690" y="886"/>
                </a:lnTo>
                <a:lnTo>
                  <a:pt x="650" y="870"/>
                </a:lnTo>
                <a:lnTo>
                  <a:pt x="604" y="848"/>
                </a:lnTo>
                <a:lnTo>
                  <a:pt x="560" y="824"/>
                </a:lnTo>
                <a:lnTo>
                  <a:pt x="526" y="802"/>
                </a:lnTo>
                <a:lnTo>
                  <a:pt x="490" y="784"/>
                </a:lnTo>
                <a:lnTo>
                  <a:pt x="460" y="762"/>
                </a:lnTo>
                <a:lnTo>
                  <a:pt x="430" y="742"/>
                </a:lnTo>
                <a:lnTo>
                  <a:pt x="400" y="718"/>
                </a:lnTo>
                <a:lnTo>
                  <a:pt x="372" y="696"/>
                </a:lnTo>
                <a:lnTo>
                  <a:pt x="344" y="670"/>
                </a:lnTo>
                <a:lnTo>
                  <a:pt x="318" y="646"/>
                </a:lnTo>
                <a:lnTo>
                  <a:pt x="290" y="618"/>
                </a:lnTo>
                <a:lnTo>
                  <a:pt x="266" y="590"/>
                </a:lnTo>
                <a:lnTo>
                  <a:pt x="230" y="550"/>
                </a:lnTo>
                <a:lnTo>
                  <a:pt x="198" y="508"/>
                </a:lnTo>
                <a:lnTo>
                  <a:pt x="168" y="466"/>
                </a:lnTo>
                <a:lnTo>
                  <a:pt x="140" y="422"/>
                </a:lnTo>
                <a:lnTo>
                  <a:pt x="114" y="376"/>
                </a:lnTo>
                <a:lnTo>
                  <a:pt x="92" y="330"/>
                </a:lnTo>
                <a:lnTo>
                  <a:pt x="70" y="284"/>
                </a:lnTo>
                <a:lnTo>
                  <a:pt x="52" y="238"/>
                </a:lnTo>
                <a:lnTo>
                  <a:pt x="36" y="192"/>
                </a:lnTo>
                <a:lnTo>
                  <a:pt x="22" y="146"/>
                </a:lnTo>
                <a:lnTo>
                  <a:pt x="10" y="98"/>
                </a:lnTo>
                <a:lnTo>
                  <a:pt x="0" y="52"/>
                </a:lnTo>
                <a:lnTo>
                  <a:pt x="40" y="40"/>
                </a:lnTo>
                <a:lnTo>
                  <a:pt x="82" y="28"/>
                </a:lnTo>
                <a:lnTo>
                  <a:pt x="124" y="20"/>
                </a:lnTo>
                <a:lnTo>
                  <a:pt x="166" y="12"/>
                </a:lnTo>
                <a:lnTo>
                  <a:pt x="208" y="8"/>
                </a:lnTo>
                <a:lnTo>
                  <a:pt x="250" y="4"/>
                </a:lnTo>
                <a:lnTo>
                  <a:pt x="294" y="0"/>
                </a:lnTo>
                <a:lnTo>
                  <a:pt x="336" y="0"/>
                </a:lnTo>
                <a:lnTo>
                  <a:pt x="406" y="2"/>
                </a:lnTo>
                <a:lnTo>
                  <a:pt x="476" y="8"/>
                </a:lnTo>
                <a:lnTo>
                  <a:pt x="544" y="20"/>
                </a:lnTo>
                <a:lnTo>
                  <a:pt x="614" y="34"/>
                </a:lnTo>
                <a:lnTo>
                  <a:pt x="680" y="54"/>
                </a:lnTo>
                <a:lnTo>
                  <a:pt x="748" y="78"/>
                </a:lnTo>
                <a:lnTo>
                  <a:pt x="812" y="106"/>
                </a:lnTo>
                <a:lnTo>
                  <a:pt x="876" y="138"/>
                </a:lnTo>
                <a:lnTo>
                  <a:pt x="910" y="162"/>
                </a:lnTo>
                <a:lnTo>
                  <a:pt x="946" y="180"/>
                </a:lnTo>
                <a:lnTo>
                  <a:pt x="984" y="206"/>
                </a:lnTo>
                <a:lnTo>
                  <a:pt x="1022" y="234"/>
                </a:lnTo>
                <a:lnTo>
                  <a:pt x="1058" y="264"/>
                </a:lnTo>
                <a:lnTo>
                  <a:pt x="1094" y="296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55" name="Freeform 15"/>
          <p:cNvSpPr>
            <a:spLocks/>
          </p:cNvSpPr>
          <p:nvPr/>
        </p:nvSpPr>
        <p:spPr bwMode="auto">
          <a:xfrm>
            <a:off x="4359275" y="2927350"/>
            <a:ext cx="495300" cy="187325"/>
          </a:xfrm>
          <a:custGeom>
            <a:avLst/>
            <a:gdLst>
              <a:gd name="T0" fmla="*/ 0 w 312"/>
              <a:gd name="T1" fmla="*/ 2147483646 h 118"/>
              <a:gd name="T2" fmla="*/ 0 w 312"/>
              <a:gd name="T3" fmla="*/ 2147483646 h 118"/>
              <a:gd name="T4" fmla="*/ 2147483646 w 312"/>
              <a:gd name="T5" fmla="*/ 2147483646 h 118"/>
              <a:gd name="T6" fmla="*/ 2147483646 w 312"/>
              <a:gd name="T7" fmla="*/ 2147483646 h 118"/>
              <a:gd name="T8" fmla="*/ 2147483646 w 312"/>
              <a:gd name="T9" fmla="*/ 2147483646 h 118"/>
              <a:gd name="T10" fmla="*/ 2147483646 w 312"/>
              <a:gd name="T11" fmla="*/ 2147483646 h 118"/>
              <a:gd name="T12" fmla="*/ 2147483646 w 312"/>
              <a:gd name="T13" fmla="*/ 2147483646 h 118"/>
              <a:gd name="T14" fmla="*/ 2147483646 w 312"/>
              <a:gd name="T15" fmla="*/ 2147483646 h 118"/>
              <a:gd name="T16" fmla="*/ 2147483646 w 312"/>
              <a:gd name="T17" fmla="*/ 2147483646 h 118"/>
              <a:gd name="T18" fmla="*/ 2147483646 w 312"/>
              <a:gd name="T19" fmla="*/ 2147483646 h 118"/>
              <a:gd name="T20" fmla="*/ 2147483646 w 312"/>
              <a:gd name="T21" fmla="*/ 2147483646 h 118"/>
              <a:gd name="T22" fmla="*/ 2147483646 w 312"/>
              <a:gd name="T23" fmla="*/ 2147483646 h 118"/>
              <a:gd name="T24" fmla="*/ 2147483646 w 312"/>
              <a:gd name="T25" fmla="*/ 2147483646 h 118"/>
              <a:gd name="T26" fmla="*/ 2147483646 w 312"/>
              <a:gd name="T27" fmla="*/ 0 h 118"/>
              <a:gd name="T28" fmla="*/ 2147483646 w 312"/>
              <a:gd name="T29" fmla="*/ 0 h 118"/>
              <a:gd name="T30" fmla="*/ 2147483646 w 312"/>
              <a:gd name="T31" fmla="*/ 2147483646 h 118"/>
              <a:gd name="T32" fmla="*/ 2147483646 w 312"/>
              <a:gd name="T33" fmla="*/ 2147483646 h 118"/>
              <a:gd name="T34" fmla="*/ 2147483646 w 312"/>
              <a:gd name="T35" fmla="*/ 2147483646 h 118"/>
              <a:gd name="T36" fmla="*/ 2147483646 w 312"/>
              <a:gd name="T37" fmla="*/ 2147483646 h 118"/>
              <a:gd name="T38" fmla="*/ 2147483646 w 312"/>
              <a:gd name="T39" fmla="*/ 2147483646 h 118"/>
              <a:gd name="T40" fmla="*/ 2147483646 w 312"/>
              <a:gd name="T41" fmla="*/ 2147483646 h 118"/>
              <a:gd name="T42" fmla="*/ 2147483646 w 312"/>
              <a:gd name="T43" fmla="*/ 2147483646 h 118"/>
              <a:gd name="T44" fmla="*/ 2147483646 w 312"/>
              <a:gd name="T45" fmla="*/ 2147483646 h 118"/>
              <a:gd name="T46" fmla="*/ 0 w 312"/>
              <a:gd name="T47" fmla="*/ 2147483646 h 118"/>
              <a:gd name="T48" fmla="*/ 0 w 312"/>
              <a:gd name="T49" fmla="*/ 2147483646 h 118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312" h="118">
                <a:moveTo>
                  <a:pt x="0" y="2"/>
                </a:moveTo>
                <a:lnTo>
                  <a:pt x="0" y="2"/>
                </a:lnTo>
                <a:lnTo>
                  <a:pt x="36" y="16"/>
                </a:lnTo>
                <a:lnTo>
                  <a:pt x="74" y="28"/>
                </a:lnTo>
                <a:lnTo>
                  <a:pt x="114" y="34"/>
                </a:lnTo>
                <a:lnTo>
                  <a:pt x="154" y="36"/>
                </a:lnTo>
                <a:lnTo>
                  <a:pt x="186" y="34"/>
                </a:lnTo>
                <a:lnTo>
                  <a:pt x="218" y="30"/>
                </a:lnTo>
                <a:lnTo>
                  <a:pt x="250" y="22"/>
                </a:lnTo>
                <a:lnTo>
                  <a:pt x="282" y="12"/>
                </a:lnTo>
                <a:lnTo>
                  <a:pt x="312" y="0"/>
                </a:lnTo>
                <a:lnTo>
                  <a:pt x="270" y="26"/>
                </a:lnTo>
                <a:lnTo>
                  <a:pt x="228" y="54"/>
                </a:lnTo>
                <a:lnTo>
                  <a:pt x="188" y="84"/>
                </a:lnTo>
                <a:lnTo>
                  <a:pt x="148" y="118"/>
                </a:lnTo>
                <a:lnTo>
                  <a:pt x="112" y="86"/>
                </a:lnTo>
                <a:lnTo>
                  <a:pt x="76" y="56"/>
                </a:lnTo>
                <a:lnTo>
                  <a:pt x="38" y="28"/>
                </a:lnTo>
                <a:lnTo>
                  <a:pt x="0" y="2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56" name="Freeform 16"/>
          <p:cNvSpPr>
            <a:spLocks/>
          </p:cNvSpPr>
          <p:nvPr/>
        </p:nvSpPr>
        <p:spPr bwMode="auto">
          <a:xfrm>
            <a:off x="4248150" y="2863850"/>
            <a:ext cx="111125" cy="66675"/>
          </a:xfrm>
          <a:custGeom>
            <a:avLst/>
            <a:gdLst>
              <a:gd name="T0" fmla="*/ 2147483646 w 70"/>
              <a:gd name="T1" fmla="*/ 2147483646 h 42"/>
              <a:gd name="T2" fmla="*/ 2147483646 w 70"/>
              <a:gd name="T3" fmla="*/ 2147483646 h 42"/>
              <a:gd name="T4" fmla="*/ 2147483646 w 70"/>
              <a:gd name="T5" fmla="*/ 2147483646 h 42"/>
              <a:gd name="T6" fmla="*/ 0 w 70"/>
              <a:gd name="T7" fmla="*/ 0 h 42"/>
              <a:gd name="T8" fmla="*/ 0 w 70"/>
              <a:gd name="T9" fmla="*/ 0 h 42"/>
              <a:gd name="T10" fmla="*/ 2147483646 w 70"/>
              <a:gd name="T11" fmla="*/ 2147483646 h 42"/>
              <a:gd name="T12" fmla="*/ 2147483646 w 70"/>
              <a:gd name="T13" fmla="*/ 2147483646 h 42"/>
              <a:gd name="T14" fmla="*/ 2147483646 w 70"/>
              <a:gd name="T15" fmla="*/ 2147483646 h 4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70" h="42">
                <a:moveTo>
                  <a:pt x="70" y="42"/>
                </a:moveTo>
                <a:lnTo>
                  <a:pt x="70" y="42"/>
                </a:lnTo>
                <a:lnTo>
                  <a:pt x="34" y="24"/>
                </a:lnTo>
                <a:lnTo>
                  <a:pt x="0" y="0"/>
                </a:lnTo>
                <a:lnTo>
                  <a:pt x="34" y="20"/>
                </a:lnTo>
                <a:lnTo>
                  <a:pt x="70" y="42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57" name="Freeform 17"/>
          <p:cNvSpPr>
            <a:spLocks/>
          </p:cNvSpPr>
          <p:nvPr/>
        </p:nvSpPr>
        <p:spPr bwMode="auto">
          <a:xfrm>
            <a:off x="3746500" y="3952875"/>
            <a:ext cx="273050" cy="476250"/>
          </a:xfrm>
          <a:custGeom>
            <a:avLst/>
            <a:gdLst>
              <a:gd name="T0" fmla="*/ 2147483646 w 172"/>
              <a:gd name="T1" fmla="*/ 2147483646 h 300"/>
              <a:gd name="T2" fmla="*/ 2147483646 w 172"/>
              <a:gd name="T3" fmla="*/ 2147483646 h 300"/>
              <a:gd name="T4" fmla="*/ 2147483646 w 172"/>
              <a:gd name="T5" fmla="*/ 2147483646 h 300"/>
              <a:gd name="T6" fmla="*/ 2147483646 w 172"/>
              <a:gd name="T7" fmla="*/ 2147483646 h 300"/>
              <a:gd name="T8" fmla="*/ 2147483646 w 172"/>
              <a:gd name="T9" fmla="*/ 2147483646 h 300"/>
              <a:gd name="T10" fmla="*/ 2147483646 w 172"/>
              <a:gd name="T11" fmla="*/ 2147483646 h 300"/>
              <a:gd name="T12" fmla="*/ 2147483646 w 172"/>
              <a:gd name="T13" fmla="*/ 2147483646 h 300"/>
              <a:gd name="T14" fmla="*/ 2147483646 w 172"/>
              <a:gd name="T15" fmla="*/ 2147483646 h 300"/>
              <a:gd name="T16" fmla="*/ 2147483646 w 172"/>
              <a:gd name="T17" fmla="*/ 2147483646 h 300"/>
              <a:gd name="T18" fmla="*/ 2147483646 w 172"/>
              <a:gd name="T19" fmla="*/ 2147483646 h 300"/>
              <a:gd name="T20" fmla="*/ 2147483646 w 172"/>
              <a:gd name="T21" fmla="*/ 2147483646 h 300"/>
              <a:gd name="T22" fmla="*/ 2147483646 w 172"/>
              <a:gd name="T23" fmla="*/ 2147483646 h 300"/>
              <a:gd name="T24" fmla="*/ 2147483646 w 172"/>
              <a:gd name="T25" fmla="*/ 2147483646 h 300"/>
              <a:gd name="T26" fmla="*/ 2147483646 w 172"/>
              <a:gd name="T27" fmla="*/ 2147483646 h 300"/>
              <a:gd name="T28" fmla="*/ 2147483646 w 172"/>
              <a:gd name="T29" fmla="*/ 2147483646 h 300"/>
              <a:gd name="T30" fmla="*/ 2147483646 w 172"/>
              <a:gd name="T31" fmla="*/ 2147483646 h 300"/>
              <a:gd name="T32" fmla="*/ 2147483646 w 172"/>
              <a:gd name="T33" fmla="*/ 2147483646 h 300"/>
              <a:gd name="T34" fmla="*/ 2147483646 w 172"/>
              <a:gd name="T35" fmla="*/ 2147483646 h 300"/>
              <a:gd name="T36" fmla="*/ 2147483646 w 172"/>
              <a:gd name="T37" fmla="*/ 2147483646 h 300"/>
              <a:gd name="T38" fmla="*/ 2147483646 w 172"/>
              <a:gd name="T39" fmla="*/ 2147483646 h 300"/>
              <a:gd name="T40" fmla="*/ 2147483646 w 172"/>
              <a:gd name="T41" fmla="*/ 2147483646 h 300"/>
              <a:gd name="T42" fmla="*/ 0 w 172"/>
              <a:gd name="T43" fmla="*/ 0 h 300"/>
              <a:gd name="T44" fmla="*/ 0 w 172"/>
              <a:gd name="T45" fmla="*/ 0 h 300"/>
              <a:gd name="T46" fmla="*/ 2147483646 w 172"/>
              <a:gd name="T47" fmla="*/ 2147483646 h 300"/>
              <a:gd name="T48" fmla="*/ 2147483646 w 172"/>
              <a:gd name="T49" fmla="*/ 2147483646 h 300"/>
              <a:gd name="T50" fmla="*/ 2147483646 w 172"/>
              <a:gd name="T51" fmla="*/ 2147483646 h 300"/>
              <a:gd name="T52" fmla="*/ 2147483646 w 172"/>
              <a:gd name="T53" fmla="*/ 2147483646 h 300"/>
              <a:gd name="T54" fmla="*/ 2147483646 w 172"/>
              <a:gd name="T55" fmla="*/ 2147483646 h 300"/>
              <a:gd name="T56" fmla="*/ 2147483646 w 172"/>
              <a:gd name="T57" fmla="*/ 2147483646 h 300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172" h="300">
                <a:moveTo>
                  <a:pt x="172" y="78"/>
                </a:moveTo>
                <a:lnTo>
                  <a:pt x="172" y="78"/>
                </a:lnTo>
                <a:lnTo>
                  <a:pt x="162" y="132"/>
                </a:lnTo>
                <a:lnTo>
                  <a:pt x="154" y="188"/>
                </a:lnTo>
                <a:lnTo>
                  <a:pt x="148" y="244"/>
                </a:lnTo>
                <a:lnTo>
                  <a:pt x="146" y="300"/>
                </a:lnTo>
                <a:lnTo>
                  <a:pt x="144" y="300"/>
                </a:lnTo>
                <a:lnTo>
                  <a:pt x="144" y="294"/>
                </a:lnTo>
                <a:lnTo>
                  <a:pt x="144" y="262"/>
                </a:lnTo>
                <a:lnTo>
                  <a:pt x="140" y="230"/>
                </a:lnTo>
                <a:lnTo>
                  <a:pt x="132" y="196"/>
                </a:lnTo>
                <a:lnTo>
                  <a:pt x="122" y="166"/>
                </a:lnTo>
                <a:lnTo>
                  <a:pt x="108" y="134"/>
                </a:lnTo>
                <a:lnTo>
                  <a:pt x="92" y="104"/>
                </a:lnTo>
                <a:lnTo>
                  <a:pt x="74" y="76"/>
                </a:lnTo>
                <a:lnTo>
                  <a:pt x="50" y="48"/>
                </a:lnTo>
                <a:lnTo>
                  <a:pt x="26" y="24"/>
                </a:lnTo>
                <a:lnTo>
                  <a:pt x="0" y="0"/>
                </a:lnTo>
                <a:lnTo>
                  <a:pt x="44" y="24"/>
                </a:lnTo>
                <a:lnTo>
                  <a:pt x="90" y="46"/>
                </a:lnTo>
                <a:lnTo>
                  <a:pt x="130" y="62"/>
                </a:lnTo>
                <a:lnTo>
                  <a:pt x="172" y="78"/>
                </a:lnTo>
                <a:close/>
              </a:path>
            </a:pathLst>
          </a:cu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58" name="Freeform 18"/>
          <p:cNvSpPr>
            <a:spLocks/>
          </p:cNvSpPr>
          <p:nvPr/>
        </p:nvSpPr>
        <p:spPr bwMode="auto">
          <a:xfrm>
            <a:off x="1616075" y="2727325"/>
            <a:ext cx="2933700" cy="3470275"/>
          </a:xfrm>
          <a:custGeom>
            <a:avLst/>
            <a:gdLst>
              <a:gd name="T0" fmla="*/ 2147483646 w 1848"/>
              <a:gd name="T1" fmla="*/ 2147483646 h 2186"/>
              <a:gd name="T2" fmla="*/ 2147483646 w 1848"/>
              <a:gd name="T3" fmla="*/ 2147483646 h 2186"/>
              <a:gd name="T4" fmla="*/ 2147483646 w 1848"/>
              <a:gd name="T5" fmla="*/ 2147483646 h 2186"/>
              <a:gd name="T6" fmla="*/ 2147483646 w 1848"/>
              <a:gd name="T7" fmla="*/ 2147483646 h 2186"/>
              <a:gd name="T8" fmla="*/ 2147483646 w 1848"/>
              <a:gd name="T9" fmla="*/ 2147483646 h 2186"/>
              <a:gd name="T10" fmla="*/ 2147483646 w 1848"/>
              <a:gd name="T11" fmla="*/ 2147483646 h 2186"/>
              <a:gd name="T12" fmla="*/ 2147483646 w 1848"/>
              <a:gd name="T13" fmla="*/ 2147483646 h 2186"/>
              <a:gd name="T14" fmla="*/ 2147483646 w 1848"/>
              <a:gd name="T15" fmla="*/ 2147483646 h 2186"/>
              <a:gd name="T16" fmla="*/ 2147483646 w 1848"/>
              <a:gd name="T17" fmla="*/ 2147483646 h 2186"/>
              <a:gd name="T18" fmla="*/ 2147483646 w 1848"/>
              <a:gd name="T19" fmla="*/ 2147483646 h 2186"/>
              <a:gd name="T20" fmla="*/ 2147483646 w 1848"/>
              <a:gd name="T21" fmla="*/ 2147483646 h 2186"/>
              <a:gd name="T22" fmla="*/ 2147483646 w 1848"/>
              <a:gd name="T23" fmla="*/ 2147483646 h 2186"/>
              <a:gd name="T24" fmla="*/ 2147483646 w 1848"/>
              <a:gd name="T25" fmla="*/ 2147483646 h 2186"/>
              <a:gd name="T26" fmla="*/ 2147483646 w 1848"/>
              <a:gd name="T27" fmla="*/ 2147483646 h 2186"/>
              <a:gd name="T28" fmla="*/ 2147483646 w 1848"/>
              <a:gd name="T29" fmla="*/ 2147483646 h 2186"/>
              <a:gd name="T30" fmla="*/ 2147483646 w 1848"/>
              <a:gd name="T31" fmla="*/ 2147483646 h 2186"/>
              <a:gd name="T32" fmla="*/ 2147483646 w 1848"/>
              <a:gd name="T33" fmla="*/ 2147483646 h 2186"/>
              <a:gd name="T34" fmla="*/ 2147483646 w 1848"/>
              <a:gd name="T35" fmla="*/ 2147483646 h 2186"/>
              <a:gd name="T36" fmla="*/ 0 w 1848"/>
              <a:gd name="T37" fmla="*/ 2147483646 h 2186"/>
              <a:gd name="T38" fmla="*/ 2147483646 w 1848"/>
              <a:gd name="T39" fmla="*/ 2147483646 h 2186"/>
              <a:gd name="T40" fmla="*/ 2147483646 w 1848"/>
              <a:gd name="T41" fmla="*/ 2147483646 h 2186"/>
              <a:gd name="T42" fmla="*/ 2147483646 w 1848"/>
              <a:gd name="T43" fmla="*/ 2147483646 h 2186"/>
              <a:gd name="T44" fmla="*/ 2147483646 w 1848"/>
              <a:gd name="T45" fmla="*/ 2147483646 h 2186"/>
              <a:gd name="T46" fmla="*/ 2147483646 w 1848"/>
              <a:gd name="T47" fmla="*/ 2147483646 h 2186"/>
              <a:gd name="T48" fmla="*/ 2147483646 w 1848"/>
              <a:gd name="T49" fmla="*/ 2147483646 h 2186"/>
              <a:gd name="T50" fmla="*/ 2147483646 w 1848"/>
              <a:gd name="T51" fmla="*/ 2147483646 h 2186"/>
              <a:gd name="T52" fmla="*/ 2147483646 w 1848"/>
              <a:gd name="T53" fmla="*/ 2147483646 h 2186"/>
              <a:gd name="T54" fmla="*/ 2147483646 w 1848"/>
              <a:gd name="T55" fmla="*/ 2147483646 h 2186"/>
              <a:gd name="T56" fmla="*/ 2147483646 w 1848"/>
              <a:gd name="T57" fmla="*/ 2147483646 h 2186"/>
              <a:gd name="T58" fmla="*/ 2147483646 w 1848"/>
              <a:gd name="T59" fmla="*/ 2147483646 h 2186"/>
              <a:gd name="T60" fmla="*/ 2147483646 w 1848"/>
              <a:gd name="T61" fmla="*/ 2147483646 h 2186"/>
              <a:gd name="T62" fmla="*/ 2147483646 w 1848"/>
              <a:gd name="T63" fmla="*/ 2147483646 h 2186"/>
              <a:gd name="T64" fmla="*/ 2147483646 w 1848"/>
              <a:gd name="T65" fmla="*/ 2147483646 h 2186"/>
              <a:gd name="T66" fmla="*/ 2147483646 w 1848"/>
              <a:gd name="T67" fmla="*/ 2147483646 h 2186"/>
              <a:gd name="T68" fmla="*/ 2147483646 w 1848"/>
              <a:gd name="T69" fmla="*/ 2147483646 h 2186"/>
              <a:gd name="T70" fmla="*/ 2147483646 w 1848"/>
              <a:gd name="T71" fmla="*/ 2147483646 h 2186"/>
              <a:gd name="T72" fmla="*/ 2147483646 w 1848"/>
              <a:gd name="T73" fmla="*/ 2147483646 h 2186"/>
              <a:gd name="T74" fmla="*/ 2147483646 w 1848"/>
              <a:gd name="T75" fmla="*/ 2147483646 h 2186"/>
              <a:gd name="T76" fmla="*/ 2147483646 w 1848"/>
              <a:gd name="T77" fmla="*/ 2147483646 h 2186"/>
              <a:gd name="T78" fmla="*/ 2147483646 w 1848"/>
              <a:gd name="T79" fmla="*/ 2147483646 h 2186"/>
              <a:gd name="T80" fmla="*/ 2147483646 w 1848"/>
              <a:gd name="T81" fmla="*/ 2147483646 h 2186"/>
              <a:gd name="T82" fmla="*/ 2147483646 w 1848"/>
              <a:gd name="T83" fmla="*/ 2147483646 h 2186"/>
              <a:gd name="T84" fmla="*/ 2147483646 w 1848"/>
              <a:gd name="T85" fmla="*/ 2147483646 h 2186"/>
              <a:gd name="T86" fmla="*/ 2147483646 w 1848"/>
              <a:gd name="T87" fmla="*/ 2147483646 h 2186"/>
              <a:gd name="T88" fmla="*/ 2147483646 w 1848"/>
              <a:gd name="T89" fmla="*/ 2147483646 h 2186"/>
              <a:gd name="T90" fmla="*/ 2147483646 w 1848"/>
              <a:gd name="T91" fmla="*/ 2147483646 h 2186"/>
              <a:gd name="T92" fmla="*/ 2147483646 w 1848"/>
              <a:gd name="T93" fmla="*/ 2147483646 h 2186"/>
              <a:gd name="T94" fmla="*/ 2147483646 w 1848"/>
              <a:gd name="T95" fmla="*/ 2147483646 h 2186"/>
              <a:gd name="T96" fmla="*/ 2147483646 w 1848"/>
              <a:gd name="T97" fmla="*/ 2147483646 h 218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1848" h="2186">
                <a:moveTo>
                  <a:pt x="1488" y="1090"/>
                </a:moveTo>
                <a:lnTo>
                  <a:pt x="1488" y="1090"/>
                </a:lnTo>
                <a:lnTo>
                  <a:pt x="1488" y="1140"/>
                </a:lnTo>
                <a:lnTo>
                  <a:pt x="1492" y="1190"/>
                </a:lnTo>
                <a:lnTo>
                  <a:pt x="1498" y="1240"/>
                </a:lnTo>
                <a:lnTo>
                  <a:pt x="1506" y="1290"/>
                </a:lnTo>
                <a:lnTo>
                  <a:pt x="1516" y="1338"/>
                </a:lnTo>
                <a:lnTo>
                  <a:pt x="1528" y="1388"/>
                </a:lnTo>
                <a:lnTo>
                  <a:pt x="1542" y="1436"/>
                </a:lnTo>
                <a:lnTo>
                  <a:pt x="1558" y="1484"/>
                </a:lnTo>
                <a:lnTo>
                  <a:pt x="1578" y="1530"/>
                </a:lnTo>
                <a:lnTo>
                  <a:pt x="1598" y="1576"/>
                </a:lnTo>
                <a:lnTo>
                  <a:pt x="1622" y="1622"/>
                </a:lnTo>
                <a:lnTo>
                  <a:pt x="1648" y="1668"/>
                </a:lnTo>
                <a:lnTo>
                  <a:pt x="1676" y="1710"/>
                </a:lnTo>
                <a:lnTo>
                  <a:pt x="1706" y="1754"/>
                </a:lnTo>
                <a:lnTo>
                  <a:pt x="1738" y="1796"/>
                </a:lnTo>
                <a:lnTo>
                  <a:pt x="1772" y="1836"/>
                </a:lnTo>
                <a:lnTo>
                  <a:pt x="1810" y="1876"/>
                </a:lnTo>
                <a:lnTo>
                  <a:pt x="1848" y="1914"/>
                </a:lnTo>
                <a:lnTo>
                  <a:pt x="1810" y="1946"/>
                </a:lnTo>
                <a:lnTo>
                  <a:pt x="1770" y="1976"/>
                </a:lnTo>
                <a:lnTo>
                  <a:pt x="1728" y="2004"/>
                </a:lnTo>
                <a:lnTo>
                  <a:pt x="1686" y="2030"/>
                </a:lnTo>
                <a:lnTo>
                  <a:pt x="1644" y="2054"/>
                </a:lnTo>
                <a:lnTo>
                  <a:pt x="1600" y="2076"/>
                </a:lnTo>
                <a:lnTo>
                  <a:pt x="1556" y="2096"/>
                </a:lnTo>
                <a:lnTo>
                  <a:pt x="1510" y="2114"/>
                </a:lnTo>
                <a:lnTo>
                  <a:pt x="1462" y="2132"/>
                </a:lnTo>
                <a:lnTo>
                  <a:pt x="1414" y="2146"/>
                </a:lnTo>
                <a:lnTo>
                  <a:pt x="1366" y="2158"/>
                </a:lnTo>
                <a:lnTo>
                  <a:pt x="1316" y="2168"/>
                </a:lnTo>
                <a:lnTo>
                  <a:pt x="1268" y="2176"/>
                </a:lnTo>
                <a:lnTo>
                  <a:pt x="1218" y="2180"/>
                </a:lnTo>
                <a:lnTo>
                  <a:pt x="1168" y="2184"/>
                </a:lnTo>
                <a:lnTo>
                  <a:pt x="1118" y="2186"/>
                </a:lnTo>
                <a:lnTo>
                  <a:pt x="1060" y="2184"/>
                </a:lnTo>
                <a:lnTo>
                  <a:pt x="1004" y="2180"/>
                </a:lnTo>
                <a:lnTo>
                  <a:pt x="946" y="2172"/>
                </a:lnTo>
                <a:lnTo>
                  <a:pt x="890" y="2162"/>
                </a:lnTo>
                <a:lnTo>
                  <a:pt x="834" y="2148"/>
                </a:lnTo>
                <a:lnTo>
                  <a:pt x="778" y="2132"/>
                </a:lnTo>
                <a:lnTo>
                  <a:pt x="722" y="2114"/>
                </a:lnTo>
                <a:lnTo>
                  <a:pt x="668" y="2092"/>
                </a:lnTo>
                <a:lnTo>
                  <a:pt x="616" y="2066"/>
                </a:lnTo>
                <a:lnTo>
                  <a:pt x="564" y="2038"/>
                </a:lnTo>
                <a:lnTo>
                  <a:pt x="514" y="2008"/>
                </a:lnTo>
                <a:lnTo>
                  <a:pt x="464" y="1974"/>
                </a:lnTo>
                <a:lnTo>
                  <a:pt x="416" y="1938"/>
                </a:lnTo>
                <a:lnTo>
                  <a:pt x="370" y="1900"/>
                </a:lnTo>
                <a:lnTo>
                  <a:pt x="326" y="1858"/>
                </a:lnTo>
                <a:lnTo>
                  <a:pt x="284" y="1812"/>
                </a:lnTo>
                <a:lnTo>
                  <a:pt x="250" y="1772"/>
                </a:lnTo>
                <a:lnTo>
                  <a:pt x="218" y="1730"/>
                </a:lnTo>
                <a:lnTo>
                  <a:pt x="186" y="1688"/>
                </a:lnTo>
                <a:lnTo>
                  <a:pt x="160" y="1644"/>
                </a:lnTo>
                <a:lnTo>
                  <a:pt x="134" y="1598"/>
                </a:lnTo>
                <a:lnTo>
                  <a:pt x="110" y="1552"/>
                </a:lnTo>
                <a:lnTo>
                  <a:pt x="88" y="1506"/>
                </a:lnTo>
                <a:lnTo>
                  <a:pt x="70" y="1460"/>
                </a:lnTo>
                <a:lnTo>
                  <a:pt x="54" y="1412"/>
                </a:lnTo>
                <a:lnTo>
                  <a:pt x="40" y="1364"/>
                </a:lnTo>
                <a:lnTo>
                  <a:pt x="26" y="1314"/>
                </a:lnTo>
                <a:lnTo>
                  <a:pt x="16" y="1266"/>
                </a:lnTo>
                <a:lnTo>
                  <a:pt x="10" y="1216"/>
                </a:lnTo>
                <a:lnTo>
                  <a:pt x="4" y="1166"/>
                </a:lnTo>
                <a:lnTo>
                  <a:pt x="0" y="1116"/>
                </a:lnTo>
                <a:lnTo>
                  <a:pt x="0" y="1068"/>
                </a:lnTo>
                <a:lnTo>
                  <a:pt x="0" y="1010"/>
                </a:lnTo>
                <a:lnTo>
                  <a:pt x="6" y="952"/>
                </a:lnTo>
                <a:lnTo>
                  <a:pt x="12" y="894"/>
                </a:lnTo>
                <a:lnTo>
                  <a:pt x="22" y="838"/>
                </a:lnTo>
                <a:lnTo>
                  <a:pt x="36" y="782"/>
                </a:lnTo>
                <a:lnTo>
                  <a:pt x="52" y="726"/>
                </a:lnTo>
                <a:lnTo>
                  <a:pt x="72" y="672"/>
                </a:lnTo>
                <a:lnTo>
                  <a:pt x="94" y="618"/>
                </a:lnTo>
                <a:lnTo>
                  <a:pt x="118" y="564"/>
                </a:lnTo>
                <a:lnTo>
                  <a:pt x="146" y="512"/>
                </a:lnTo>
                <a:lnTo>
                  <a:pt x="176" y="462"/>
                </a:lnTo>
                <a:lnTo>
                  <a:pt x="210" y="414"/>
                </a:lnTo>
                <a:lnTo>
                  <a:pt x="246" y="366"/>
                </a:lnTo>
                <a:lnTo>
                  <a:pt x="286" y="320"/>
                </a:lnTo>
                <a:lnTo>
                  <a:pt x="328" y="276"/>
                </a:lnTo>
                <a:lnTo>
                  <a:pt x="372" y="232"/>
                </a:lnTo>
                <a:lnTo>
                  <a:pt x="412" y="198"/>
                </a:lnTo>
                <a:lnTo>
                  <a:pt x="454" y="166"/>
                </a:lnTo>
                <a:lnTo>
                  <a:pt x="498" y="136"/>
                </a:lnTo>
                <a:lnTo>
                  <a:pt x="542" y="108"/>
                </a:lnTo>
                <a:lnTo>
                  <a:pt x="586" y="82"/>
                </a:lnTo>
                <a:lnTo>
                  <a:pt x="632" y="58"/>
                </a:lnTo>
                <a:lnTo>
                  <a:pt x="678" y="38"/>
                </a:lnTo>
                <a:lnTo>
                  <a:pt x="726" y="18"/>
                </a:lnTo>
                <a:lnTo>
                  <a:pt x="782" y="0"/>
                </a:lnTo>
                <a:lnTo>
                  <a:pt x="792" y="46"/>
                </a:lnTo>
                <a:lnTo>
                  <a:pt x="804" y="94"/>
                </a:lnTo>
                <a:lnTo>
                  <a:pt x="818" y="140"/>
                </a:lnTo>
                <a:lnTo>
                  <a:pt x="834" y="186"/>
                </a:lnTo>
                <a:lnTo>
                  <a:pt x="852" y="232"/>
                </a:lnTo>
                <a:lnTo>
                  <a:pt x="874" y="278"/>
                </a:lnTo>
                <a:lnTo>
                  <a:pt x="896" y="324"/>
                </a:lnTo>
                <a:lnTo>
                  <a:pt x="922" y="370"/>
                </a:lnTo>
                <a:lnTo>
                  <a:pt x="950" y="414"/>
                </a:lnTo>
                <a:lnTo>
                  <a:pt x="980" y="456"/>
                </a:lnTo>
                <a:lnTo>
                  <a:pt x="1012" y="498"/>
                </a:lnTo>
                <a:lnTo>
                  <a:pt x="1048" y="538"/>
                </a:lnTo>
                <a:lnTo>
                  <a:pt x="1072" y="566"/>
                </a:lnTo>
                <a:lnTo>
                  <a:pt x="1100" y="594"/>
                </a:lnTo>
                <a:lnTo>
                  <a:pt x="1126" y="618"/>
                </a:lnTo>
                <a:lnTo>
                  <a:pt x="1154" y="644"/>
                </a:lnTo>
                <a:lnTo>
                  <a:pt x="1182" y="666"/>
                </a:lnTo>
                <a:lnTo>
                  <a:pt x="1212" y="690"/>
                </a:lnTo>
                <a:lnTo>
                  <a:pt x="1242" y="710"/>
                </a:lnTo>
                <a:lnTo>
                  <a:pt x="1272" y="732"/>
                </a:lnTo>
                <a:lnTo>
                  <a:pt x="1266" y="728"/>
                </a:lnTo>
                <a:lnTo>
                  <a:pt x="1230" y="716"/>
                </a:lnTo>
                <a:lnTo>
                  <a:pt x="1194" y="706"/>
                </a:lnTo>
                <a:lnTo>
                  <a:pt x="1156" y="700"/>
                </a:lnTo>
                <a:lnTo>
                  <a:pt x="1118" y="698"/>
                </a:lnTo>
                <a:lnTo>
                  <a:pt x="1086" y="700"/>
                </a:lnTo>
                <a:lnTo>
                  <a:pt x="1052" y="704"/>
                </a:lnTo>
                <a:lnTo>
                  <a:pt x="1020" y="710"/>
                </a:lnTo>
                <a:lnTo>
                  <a:pt x="988" y="722"/>
                </a:lnTo>
                <a:lnTo>
                  <a:pt x="958" y="734"/>
                </a:lnTo>
                <a:lnTo>
                  <a:pt x="928" y="750"/>
                </a:lnTo>
                <a:lnTo>
                  <a:pt x="900" y="770"/>
                </a:lnTo>
                <a:lnTo>
                  <a:pt x="872" y="792"/>
                </a:lnTo>
                <a:lnTo>
                  <a:pt x="844" y="820"/>
                </a:lnTo>
                <a:lnTo>
                  <a:pt x="818" y="852"/>
                </a:lnTo>
                <a:lnTo>
                  <a:pt x="798" y="884"/>
                </a:lnTo>
                <a:lnTo>
                  <a:pt x="780" y="918"/>
                </a:lnTo>
                <a:lnTo>
                  <a:pt x="766" y="954"/>
                </a:lnTo>
                <a:lnTo>
                  <a:pt x="756" y="992"/>
                </a:lnTo>
                <a:lnTo>
                  <a:pt x="752" y="1028"/>
                </a:lnTo>
                <a:lnTo>
                  <a:pt x="750" y="1066"/>
                </a:lnTo>
                <a:lnTo>
                  <a:pt x="750" y="1100"/>
                </a:lnTo>
                <a:lnTo>
                  <a:pt x="754" y="1132"/>
                </a:lnTo>
                <a:lnTo>
                  <a:pt x="762" y="1164"/>
                </a:lnTo>
                <a:lnTo>
                  <a:pt x="772" y="1196"/>
                </a:lnTo>
                <a:lnTo>
                  <a:pt x="786" y="1226"/>
                </a:lnTo>
                <a:lnTo>
                  <a:pt x="802" y="1256"/>
                </a:lnTo>
                <a:lnTo>
                  <a:pt x="820" y="1286"/>
                </a:lnTo>
                <a:lnTo>
                  <a:pt x="842" y="1312"/>
                </a:lnTo>
                <a:lnTo>
                  <a:pt x="872" y="1342"/>
                </a:lnTo>
                <a:lnTo>
                  <a:pt x="902" y="1366"/>
                </a:lnTo>
                <a:lnTo>
                  <a:pt x="936" y="1388"/>
                </a:lnTo>
                <a:lnTo>
                  <a:pt x="970" y="1404"/>
                </a:lnTo>
                <a:lnTo>
                  <a:pt x="1006" y="1418"/>
                </a:lnTo>
                <a:lnTo>
                  <a:pt x="1042" y="1428"/>
                </a:lnTo>
                <a:lnTo>
                  <a:pt x="1080" y="1434"/>
                </a:lnTo>
                <a:lnTo>
                  <a:pt x="1118" y="1436"/>
                </a:lnTo>
                <a:lnTo>
                  <a:pt x="1150" y="1434"/>
                </a:lnTo>
                <a:lnTo>
                  <a:pt x="1184" y="1430"/>
                </a:lnTo>
                <a:lnTo>
                  <a:pt x="1216" y="1422"/>
                </a:lnTo>
                <a:lnTo>
                  <a:pt x="1248" y="1412"/>
                </a:lnTo>
                <a:lnTo>
                  <a:pt x="1278" y="1400"/>
                </a:lnTo>
                <a:lnTo>
                  <a:pt x="1308" y="1382"/>
                </a:lnTo>
                <a:lnTo>
                  <a:pt x="1336" y="1364"/>
                </a:lnTo>
                <a:lnTo>
                  <a:pt x="1364" y="1342"/>
                </a:lnTo>
                <a:lnTo>
                  <a:pt x="1392" y="1314"/>
                </a:lnTo>
                <a:lnTo>
                  <a:pt x="1416" y="1284"/>
                </a:lnTo>
                <a:lnTo>
                  <a:pt x="1438" y="1250"/>
                </a:lnTo>
                <a:lnTo>
                  <a:pt x="1454" y="1218"/>
                </a:lnTo>
                <a:lnTo>
                  <a:pt x="1468" y="1182"/>
                </a:lnTo>
                <a:lnTo>
                  <a:pt x="1478" y="1146"/>
                </a:lnTo>
                <a:lnTo>
                  <a:pt x="1484" y="1108"/>
                </a:lnTo>
                <a:lnTo>
                  <a:pt x="1486" y="1072"/>
                </a:lnTo>
                <a:lnTo>
                  <a:pt x="1488" y="1072"/>
                </a:lnTo>
                <a:lnTo>
                  <a:pt x="1488" y="1090"/>
                </a:lnTo>
                <a:close/>
              </a:path>
            </a:pathLst>
          </a:cu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59" name="Freeform 19"/>
          <p:cNvSpPr>
            <a:spLocks/>
          </p:cNvSpPr>
          <p:nvPr/>
        </p:nvSpPr>
        <p:spPr bwMode="auto">
          <a:xfrm>
            <a:off x="3635375" y="3889375"/>
            <a:ext cx="111125" cy="63500"/>
          </a:xfrm>
          <a:custGeom>
            <a:avLst/>
            <a:gdLst>
              <a:gd name="T0" fmla="*/ 0 w 70"/>
              <a:gd name="T1" fmla="*/ 0 h 40"/>
              <a:gd name="T2" fmla="*/ 0 w 70"/>
              <a:gd name="T3" fmla="*/ 0 h 40"/>
              <a:gd name="T4" fmla="*/ 2147483646 w 70"/>
              <a:gd name="T5" fmla="*/ 2147483646 h 40"/>
              <a:gd name="T6" fmla="*/ 2147483646 w 70"/>
              <a:gd name="T7" fmla="*/ 2147483646 h 40"/>
              <a:gd name="T8" fmla="*/ 2147483646 w 70"/>
              <a:gd name="T9" fmla="*/ 2147483646 h 40"/>
              <a:gd name="T10" fmla="*/ 2147483646 w 70"/>
              <a:gd name="T11" fmla="*/ 2147483646 h 40"/>
              <a:gd name="T12" fmla="*/ 0 w 70"/>
              <a:gd name="T13" fmla="*/ 0 h 40"/>
              <a:gd name="T14" fmla="*/ 0 w 70"/>
              <a:gd name="T15" fmla="*/ 0 h 4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70" h="40">
                <a:moveTo>
                  <a:pt x="0" y="0"/>
                </a:moveTo>
                <a:lnTo>
                  <a:pt x="0" y="0"/>
                </a:lnTo>
                <a:lnTo>
                  <a:pt x="36" y="18"/>
                </a:lnTo>
                <a:lnTo>
                  <a:pt x="70" y="40"/>
                </a:lnTo>
                <a:lnTo>
                  <a:pt x="34" y="20"/>
                </a:lnTo>
                <a:lnTo>
                  <a:pt x="0" y="0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174</Words>
  <Application>Microsoft Office PowerPoint</Application>
  <PresentationFormat>On-screen Show (4:3)</PresentationFormat>
  <Paragraphs>24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Wingdings</vt:lpstr>
      <vt:lpstr>Default Design</vt:lpstr>
      <vt:lpstr>Colour Mixing Template</vt:lpstr>
      <vt:lpstr>Example Slide</vt:lpstr>
      <vt:lpstr>PowerPoint Presentation</vt:lpstr>
      <vt:lpstr>PowerPoint Presentation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Colour Mixing PowerPoint Template</dc:title>
  <dc:creator>Presentation Magazine</dc:creator>
  <cp:lastModifiedBy>Jonty Pearce</cp:lastModifiedBy>
  <cp:revision>21</cp:revision>
  <dcterms:created xsi:type="dcterms:W3CDTF">2009-11-03T13:35:13Z</dcterms:created>
  <dcterms:modified xsi:type="dcterms:W3CDTF">2015-02-22T11:17:17Z</dcterms:modified>
</cp:coreProperties>
</file>