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>
        <p:scale>
          <a:sx n="61" d="100"/>
          <a:sy n="61" d="100"/>
        </p:scale>
        <p:origin x="-66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C52702F-565D-4852-8735-1BA87568BE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4910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8BECA8-72EC-44F2-B433-CEBA84D2314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40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52AA8F-D032-4502-81B5-16E9276331A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97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A72704-70C1-4ED4-80F4-38D426D2893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745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1B5C79-D8DD-4224-B065-1D161716B7E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782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0D200A-B68F-47D6-ABCA-6BD991DFE52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10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C810079-1C5D-4877-8B73-DEE324ABAD3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16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1BA6E3-F9EF-4E95-8B31-9993467AA90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3945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943BB8-FC0B-4589-8B74-8345C88D6C9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381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3A4801-7AA3-4253-9F7F-B9A15F9D3E8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257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9129" y="4059046"/>
            <a:ext cx="4090346" cy="991075"/>
          </a:xfrm>
        </p:spPr>
        <p:txBody>
          <a:bodyPr/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43ED55-66B9-4210-A2A6-1B17BDD186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671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1BDB4-984B-49FB-9019-87D8B90944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352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95CD4-3247-4EE3-B086-4735B3C12D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17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98D0A-D6F8-455F-8570-438001AB13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028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BD798-7553-4977-AA48-92EC3EA2C3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9663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B33BE-0D97-4313-B10B-A5E7C098E9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2233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DB85-CBB5-4E5C-9319-9BF52BD11F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90389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8DB18-9D5A-4D51-AE4F-631D926314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2341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64F70-6AC9-4459-83DB-413A29820C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48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730B2-C6CC-4731-84E8-5364A93CB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33799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7345-3052-44CB-91D3-F6C29CAC83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93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1302B-BCF4-428C-A639-1123842684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2302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303B0-7B5E-442F-9A27-D0419E6375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054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0B3CD-10D7-4CD8-AE17-511B26A78A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4723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4D5BE7-07C4-45EF-B418-96E7C792F3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6335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73E29-AA03-49F1-A3C1-34686AFB0D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58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DB34E-7E30-4D4D-962A-F7F6F1BC33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693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A03F7-0592-4DC9-8496-294A18C9A7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698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FDAC3-5D20-4523-8EAF-B75BD8A523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41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  <a:lvl4pPr algn="ctr">
              <a:defRPr>
                <a:solidFill>
                  <a:schemeClr val="bg2"/>
                </a:solidFill>
              </a:defRPr>
            </a:lvl4pPr>
            <a:lvl5pPr algn="ctr"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5733-5272-4CFE-B590-B15B8CB702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597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7AAEEBA-FF0F-430C-B3A9-87C5A2DB06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51" r:id="rId2"/>
    <p:sldLayoutId id="2147483852" r:id="rId3"/>
    <p:sldLayoutId id="2147483870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  <p:sldLayoutId id="2147483866" r:id="rId18"/>
    <p:sldLayoutId id="2147483867" r:id="rId19"/>
    <p:sldLayoutId id="2147483868" r:id="rId2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14538" y="4198938"/>
            <a:ext cx="5207000" cy="990600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No Smoking Sign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Bullet Point Slide</a:t>
            </a:r>
            <a:endParaRPr lang="en-US" alt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Bullet point</a:t>
            </a:r>
          </a:p>
          <a:p>
            <a:pPr eaLnBrk="1" hangingPunct="1"/>
            <a:r>
              <a:rPr lang="en-US" altLang="en-US" sz="2800" smtClean="0"/>
              <a:t>Bullet point</a:t>
            </a:r>
          </a:p>
          <a:p>
            <a:pPr lvl="1" eaLnBrk="1" hangingPunct="1"/>
            <a:r>
              <a:rPr lang="en-US" altLang="en-US" sz="24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686175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62500" y="267970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294188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702050" y="429418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294188"/>
            <a:ext cx="827087" cy="611187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294188"/>
            <a:ext cx="827087" cy="611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2950" y="267970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617788" y="2679700"/>
            <a:ext cx="827087" cy="611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398713" y="203993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716338" y="191770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667250" y="203993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946775" y="191770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776538" y="365442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722688" y="365442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657725" y="35321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738813" y="35306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1267" name="Chart 1"/>
          <p:cNvGraphicFramePr>
            <a:graphicFrameLocks/>
          </p:cNvGraphicFramePr>
          <p:nvPr/>
        </p:nvGraphicFramePr>
        <p:xfrm>
          <a:off x="1473200" y="1346200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r:id="rId5" imgW="6194073" imgH="4163929" progId="Excel.Chart.8">
                  <p:embed/>
                </p:oleObj>
              </mc:Choice>
              <mc:Fallback>
                <p:oleObj r:id="rId5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346200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8"/>
            <a:ext cx="82296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275" y="1689100"/>
            <a:ext cx="2789238" cy="347027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6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731838" y="1624013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1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1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372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55663" y="14112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2498725" y="4976813"/>
            <a:ext cx="576262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06775" y="3689350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/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accent6">
                    <a:lumMod val="75000"/>
                  </a:schemeClr>
                </a:solidFill>
              </a:rPr>
              <a:t>Visited hyperlinks like this</a:t>
            </a:r>
            <a:endParaRPr lang="en-US" sz="2800" u="sng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919288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33425" y="1882775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882775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6176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04641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046413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36098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514600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Smoking">
      <a:dk1>
        <a:srgbClr val="151515"/>
      </a:dk1>
      <a:lt1>
        <a:srgbClr val="FFFFFF"/>
      </a:lt1>
      <a:dk2>
        <a:srgbClr val="FFFFFF"/>
      </a:dk2>
      <a:lt2>
        <a:srgbClr val="5F5F61"/>
      </a:lt2>
      <a:accent1>
        <a:srgbClr val="A2A2A2"/>
      </a:accent1>
      <a:accent2>
        <a:srgbClr val="BFBFBF"/>
      </a:accent2>
      <a:accent3>
        <a:srgbClr val="7F7F7F"/>
      </a:accent3>
      <a:accent4>
        <a:srgbClr val="7F7F7F"/>
      </a:accent4>
      <a:accent5>
        <a:srgbClr val="EEEEEE"/>
      </a:accent5>
      <a:accent6>
        <a:srgbClr val="BE1E2D"/>
      </a:accent6>
      <a:hlink>
        <a:srgbClr val="8E1621"/>
      </a:hlink>
      <a:folHlink>
        <a:srgbClr val="FFCF3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294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No Smoking Sign</vt:lpstr>
      <vt:lpstr>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Smoking Sign PowerPoint Template</dc:title>
  <dc:creator>Presentation Magazine</dc:creator>
  <cp:lastModifiedBy>Jonty Pearce</cp:lastModifiedBy>
  <cp:revision>30</cp:revision>
  <dcterms:created xsi:type="dcterms:W3CDTF">2009-11-03T13:35:13Z</dcterms:created>
  <dcterms:modified xsi:type="dcterms:W3CDTF">2015-02-22T11:17:16Z</dcterms:modified>
</cp:coreProperties>
</file>