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61" d="100"/>
          <a:sy n="61" d="100"/>
        </p:scale>
        <p:origin x="-66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C52702F-565D-4852-8735-1BA87568BE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4910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8BECA8-72EC-44F2-B433-CEBA84D2314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4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52AA8F-D032-4502-81B5-16E9276331A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7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A72704-70C1-4ED4-80F4-38D426D28936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45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1B5C79-D8DD-4224-B065-1D161716B7E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82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0D200A-B68F-47D6-ABCA-6BD991DFE52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10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810079-1C5D-4877-8B73-DEE324ABAD3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16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1BA6E3-F9EF-4E95-8B31-9993467AA90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394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943BB8-FC0B-4589-8B74-8345C88D6C90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381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3A4801-7AA3-4253-9F7F-B9A15F9D3E8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57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9129" y="4059046"/>
            <a:ext cx="4090346" cy="991075"/>
          </a:xfrm>
        </p:spPr>
        <p:txBody>
          <a:bodyPr/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3ED55-66B9-4210-A2A6-1B17BDD186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671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BDB4-984B-49FB-9019-87D8B90944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352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95CD4-3247-4EE3-B086-4735B3C12D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617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98D0A-D6F8-455F-8570-438001AB13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28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BD798-7553-4977-AA48-92EC3EA2C3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663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B33BE-0D97-4313-B10B-A5E7C098E9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2233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0DB85-CBB5-4E5C-9319-9BF52BD11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9038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DB18-9D5A-4D51-AE4F-631D926314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234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4F70-6AC9-4459-83DB-413A29820C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8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730B2-C6CC-4731-84E8-5364A93CB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3379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7345-3052-44CB-91D3-F6C29CAC83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93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1302B-BCF4-428C-A639-1123842684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2302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303B0-7B5E-442F-9A27-D0419E6375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054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0B3CD-10D7-4CD8-AE17-511B26A78A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472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4D5BE7-07C4-45EF-B418-96E7C792F3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633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3E29-AA03-49F1-A3C1-34686AFB0D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58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DB34E-7E30-4D4D-962A-F7F6F1BC33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693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A03F7-0592-4DC9-8496-294A18C9A7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698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FDAC3-5D20-4523-8EAF-B75BD8A523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41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  <a:lvl4pPr algn="ctr">
              <a:defRPr>
                <a:solidFill>
                  <a:schemeClr val="bg2"/>
                </a:solidFill>
              </a:defRPr>
            </a:lvl4pPr>
            <a:lvl5pPr algn="ctr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5733-5272-4CFE-B590-B15B8CB702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97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7AAEEBA-FF0F-430C-B3A9-87C5A2DB06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1" r:id="rId2"/>
    <p:sldLayoutId id="2147483852" r:id="rId3"/>
    <p:sldLayoutId id="2147483870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  <p:sldLayoutId id="2147483866" r:id="rId18"/>
    <p:sldLayoutId id="2147483867" r:id="rId19"/>
    <p:sldLayoutId id="214748386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14538" y="4198938"/>
            <a:ext cx="5207000" cy="99060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No Smoking 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Bullet Point Slide</a:t>
            </a:r>
            <a:endParaRPr lang="en-US" alt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Bullet point</a:t>
            </a:r>
          </a:p>
          <a:p>
            <a:pPr eaLnBrk="1" hangingPunct="1"/>
            <a:r>
              <a:rPr lang="en-US" altLang="en-US" sz="2800" smtClean="0"/>
              <a:t>Bullet point</a:t>
            </a:r>
          </a:p>
          <a:p>
            <a:pPr lvl="1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6797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6797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294188"/>
            <a:ext cx="827087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29418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294188"/>
            <a:ext cx="827087" cy="611187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294188"/>
            <a:ext cx="827087" cy="61118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6797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679700"/>
            <a:ext cx="827087" cy="611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20399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19177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20399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19177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6544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6544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5321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5306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1267" name="Chart 1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75" y="1689100"/>
            <a:ext cx="2789238" cy="3470275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62401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1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411288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498725" y="4976813"/>
            <a:ext cx="57626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06775" y="3689350"/>
            <a:ext cx="4689475" cy="23241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6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6">
                    <a:lumMod val="75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919288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33425" y="1882775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882775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6176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046413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046413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360988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cs typeface="Arial" charset="0"/>
              </a:rPr>
              <a:t>You can find many more free PowerPoint templates on the Presentation Magazine website 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  <a:hlinkClick r:id="rId3"/>
              </a:rPr>
              <a:t>www.presentationmagazine.com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</a:rPr>
              <a:t>  </a:t>
            </a:r>
            <a:endParaRPr lang="en-US" sz="2000" b="1" dirty="0" smtClean="0">
              <a:solidFill>
                <a:schemeClr val="accent6"/>
              </a:solidFill>
              <a:cs typeface="Arial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514600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moking">
      <a:dk1>
        <a:srgbClr val="151515"/>
      </a:dk1>
      <a:lt1>
        <a:srgbClr val="FFFFFF"/>
      </a:lt1>
      <a:dk2>
        <a:srgbClr val="FFFFFF"/>
      </a:dk2>
      <a:lt2>
        <a:srgbClr val="5F5F61"/>
      </a:lt2>
      <a:accent1>
        <a:srgbClr val="A2A2A2"/>
      </a:accent1>
      <a:accent2>
        <a:srgbClr val="BFBFBF"/>
      </a:accent2>
      <a:accent3>
        <a:srgbClr val="7F7F7F"/>
      </a:accent3>
      <a:accent4>
        <a:srgbClr val="7F7F7F"/>
      </a:accent4>
      <a:accent5>
        <a:srgbClr val="EEEEEE"/>
      </a:accent5>
      <a:accent6>
        <a:srgbClr val="BE1E2D"/>
      </a:accent6>
      <a:hlink>
        <a:srgbClr val="8E1621"/>
      </a:hlink>
      <a:folHlink>
        <a:srgbClr val="FFCF3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294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No Smoking Sign</vt:lpstr>
      <vt:lpstr>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Smoking Sign PowerPoint Template</dc:title>
  <dc:creator>Presentation Magazine</dc:creator>
  <cp:lastModifiedBy>Jonty Pearce</cp:lastModifiedBy>
  <cp:revision>30</cp:revision>
  <dcterms:created xsi:type="dcterms:W3CDTF">2009-11-03T13:35:13Z</dcterms:created>
  <dcterms:modified xsi:type="dcterms:W3CDTF">2015-02-22T11:17:16Z</dcterms:modified>
</cp:coreProperties>
</file>