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7CA255"/>
    <a:srgbClr val="ADADAD"/>
    <a:srgbClr val="FFFFFF"/>
    <a:srgbClr val="FFFF00"/>
    <a:srgbClr val="FD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53" d="100"/>
          <a:sy n="53" d="100"/>
        </p:scale>
        <p:origin x="-74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29C9B3B-03A5-4435-B81D-D04A8A9710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488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163F01C-15CE-4E19-8883-AA7029247D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710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E04082-7683-4D44-A833-8589F782A4E6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8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AEB514-74B2-4315-9187-F9468C121EE3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05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652FA0-3514-4104-8836-329F0F3022E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37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837E22-8486-4E40-BD7F-317D900854BD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79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6EB3B0-8ECD-4DD8-A741-AA6BC3512652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83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ins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6" b="21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7E3A75-396E-4C01-8612-2EEBC83EFF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8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84D6-081C-4DB2-BA60-B02E3F87B0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52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D2A7-1E40-4C81-9448-C74D2136AD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29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B3E0F-9BAF-46BF-A598-71ADA3A96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991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505ED-7B60-42AB-963C-45B6352373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11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9FE1D-94A4-4E65-A4C8-554382E3DE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26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21F51-091C-4735-9615-0C8212A15A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14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F82F7-0930-4086-A1D6-E8B2BE613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46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1B812-7A0A-41AE-8F1A-917091C432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14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2F33A-8574-4C43-B4B1-EBDB0BA686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28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3476-1496-4BEE-9280-458267620A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82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124B3-6D4E-4090-B29C-A5B0863903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37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937DD-7302-40C4-99E5-DD87EC4A47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32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inssingl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70ED811-7A11-423B-8F13-B46D25290A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84250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7200" b="1" smtClean="0">
                <a:solidFill>
                  <a:srgbClr val="FF0080"/>
                </a:solidFill>
              </a:rPr>
              <a:t>Drawing pins</a:t>
            </a:r>
            <a:endParaRPr lang="en-US" altLang="en-US" smtClean="0"/>
          </a:p>
        </p:txBody>
      </p:sp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2286000" y="2085975"/>
            <a:ext cx="4953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FFFF"/>
                </a:solidFill>
              </a:rPr>
              <a:t>template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Point</a:t>
            </a:r>
          </a:p>
          <a:p>
            <a:pPr eaLnBrk="1" hangingPunct="1"/>
            <a:r>
              <a:rPr lang="en-GB" altLang="en-US" smtClean="0">
                <a:solidFill>
                  <a:schemeClr val="folHlink"/>
                </a:solidFill>
              </a:rPr>
              <a:t>Bullet Point</a:t>
            </a:r>
            <a:endParaRPr lang="en-GB" altLang="en-US" smtClean="0"/>
          </a:p>
          <a:p>
            <a:pPr lvl="1" eaLnBrk="1" hangingPunct="1"/>
            <a:r>
              <a:rPr lang="en-GB" altLang="en-US" smtClean="0">
                <a:solidFill>
                  <a:schemeClr val="folHlink"/>
                </a:solidFill>
              </a:rPr>
              <a:t>Sub Bullet</a:t>
            </a:r>
            <a:endParaRPr lang="en-US" altLang="en-US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chart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027238" y="1219200"/>
          <a:ext cx="6062662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7289800" imgH="4521200" progId="MSGraph.Chart.8">
                  <p:embed followColorScheme="full"/>
                </p:oleObj>
              </mc:Choice>
              <mc:Fallback>
                <p:oleObj name="Chart" r:id="rId4" imgW="7289800" imgH="45212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1219200"/>
                        <a:ext cx="6062662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225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1</a:t>
            </a:r>
            <a:endParaRPr lang="en-US" altLang="en-US" smtClean="0"/>
          </a:p>
        </p:txBody>
      </p:sp>
      <p:pic>
        <p:nvPicPr>
          <p:cNvPr id="11268" name="Picture 5" descr="St Malo 0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1600200"/>
            <a:ext cx="2628900" cy="3284538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06" name="Group 18"/>
          <p:cNvGraphicFramePr>
            <a:graphicFrameLocks noGrp="1"/>
          </p:cNvGraphicFramePr>
          <p:nvPr>
            <p:ph sz="half" idx="2"/>
          </p:nvPr>
        </p:nvGraphicFramePr>
        <p:xfrm>
          <a:off x="4994275" y="1701800"/>
          <a:ext cx="3630613" cy="1727200"/>
        </p:xfrm>
        <a:graphic>
          <a:graphicData uri="http://schemas.openxmlformats.org/drawingml/2006/table">
            <a:tbl>
              <a:tblPr/>
              <a:tblGrid>
                <a:gridCol w="1816100"/>
                <a:gridCol w="1814513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838200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733800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150938" y="13604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150938" y="27892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4495800" y="278923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042988" y="5072063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2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1150938" y="225742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FFFFFF"/>
      </a:dk1>
      <a:lt1>
        <a:srgbClr val="FFFFFF"/>
      </a:lt1>
      <a:dk2>
        <a:srgbClr val="FF0080"/>
      </a:dk2>
      <a:lt2>
        <a:srgbClr val="004080"/>
      </a:lt2>
      <a:accent1>
        <a:srgbClr val="66CCFF"/>
      </a:accent1>
      <a:accent2>
        <a:srgbClr val="333399"/>
      </a:accent2>
      <a:accent3>
        <a:srgbClr val="FFFFFF"/>
      </a:accent3>
      <a:accent4>
        <a:srgbClr val="DADADA"/>
      </a:accent4>
      <a:accent5>
        <a:srgbClr val="B8E2FF"/>
      </a:accent5>
      <a:accent6>
        <a:srgbClr val="2D2D8A"/>
      </a:accent6>
      <a:hlink>
        <a:srgbClr val="800040"/>
      </a:hlink>
      <a:folHlink>
        <a:srgbClr val="004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2004:Templates:Presentations:Designs:Desert</Template>
  <TotalTime>470</TotalTime>
  <Words>210</Words>
  <Application>Microsoft Office PowerPoint</Application>
  <PresentationFormat>On-screen Show (4:3)</PresentationFormat>
  <Paragraphs>35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Graph Chart</vt:lpstr>
      <vt:lpstr>Drawing pins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Owner</dc:creator>
  <cp:lastModifiedBy>Jonty Pearce</cp:lastModifiedBy>
  <cp:revision>19</cp:revision>
  <dcterms:modified xsi:type="dcterms:W3CDTF">2015-02-22T11:17:15Z</dcterms:modified>
</cp:coreProperties>
</file>