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7" r:id="rId2"/>
    <p:sldId id="268" r:id="rId3"/>
    <p:sldId id="269" r:id="rId4"/>
    <p:sldId id="260" r:id="rId5"/>
    <p:sldId id="275" r:id="rId6"/>
    <p:sldId id="266" r:id="rId7"/>
    <p:sldId id="267" r:id="rId8"/>
    <p:sldId id="271" r:id="rId9"/>
    <p:sldId id="272" r:id="rId10"/>
    <p:sldId id="276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8">
          <p15:clr>
            <a:srgbClr val="A4A3A4"/>
          </p15:clr>
        </p15:guide>
        <p15:guide id="2" pos="1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8DEF"/>
    <a:srgbClr val="FF0000"/>
    <a:srgbClr val="BBE0E3"/>
    <a:srgbClr val="FFF5E7"/>
    <a:srgbClr val="0066CC"/>
    <a:srgbClr val="EAEAEA"/>
    <a:srgbClr val="FFF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282" y="324"/>
      </p:cViewPr>
      <p:guideLst>
        <p:guide orient="horz" pos="3248"/>
        <p:guide pos="17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518B9A4-5CD2-43B8-9782-FADA5CCE1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163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6323C-4DE4-4FDA-8AC7-219B0C78F0E4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000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78E3A3-E093-465F-8BC3-52AE4C69BDAB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518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2B4827-8B45-4029-8923-2EF82D18C95A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870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39E1DB-5C32-4A48-BE49-312D0C032C6F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502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0CD3BE-4BB6-45EB-9646-E2F393FDB47E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8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994875-302B-4DE0-BFE9-147942845935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544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779641-7586-48BE-A294-DACB72B7D0BD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124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F34A2B-74DE-42EC-AEB5-1048AC38C0E9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217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BEB23F-E356-47AF-A687-D79FE26F8C63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07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C83B80-8EFE-4989-B644-9D7FAB6A392D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46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5D5EEA-008A-43EB-B1E0-DC2E7682F334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528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B5A59C-687E-4ED4-9D09-A72D8F9F660E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245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A3AFE-3C53-4E35-9CAD-BC661FD155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36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6B705-A2C5-4B47-ADAD-7C0FE802C6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40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75415-0834-4026-A643-8AA4626AD2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16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0492E-94DF-4C67-8778-D18A803634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63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E3B3F-97FC-4174-852C-FED0D48B00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271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A48E8-00BD-4282-8F60-1C83032F94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94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BAF57-1CD7-4538-A66B-554CEFEA39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80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5FFEB-F287-4F27-8918-70769B47AB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63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43817-355E-4E0C-9432-628E88C698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62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05B7D-F9EF-438C-BA9E-E7D3F5D328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39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FB349-E8A8-41EC-80DF-27A9CF12F5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21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0F64ABF-E63C-4DA8-9C92-5FF80E7B10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n.wikipedia.org/wiki/Ken_Burn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71BEFC-9342-4468-BE4C-6ADFF85D6F3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pic>
        <p:nvPicPr>
          <p:cNvPr id="3075" name="Picture 4" descr="Church-Ou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2179638"/>
            <a:ext cx="3717925" cy="231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6" name="Picture 5" descr="Church-Ou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9" t="14948" r="38182" b="34453"/>
          <a:stretch>
            <a:fillRect/>
          </a:stretch>
        </p:blipFill>
        <p:spPr bwMode="auto">
          <a:xfrm>
            <a:off x="4786313" y="2179638"/>
            <a:ext cx="3719512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1173163" y="2490788"/>
            <a:ext cx="1922462" cy="1219200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4786313" y="2179638"/>
            <a:ext cx="3719512" cy="2343150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3581400" y="3238500"/>
            <a:ext cx="736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2768600" y="5176838"/>
            <a:ext cx="37258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PowerPoint Tutorial</a:t>
            </a:r>
            <a:endParaRPr lang="en-US" altLang="en-US"/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2154238" y="609600"/>
            <a:ext cx="4956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The Ken Burns effect</a:t>
            </a:r>
            <a:endParaRPr lang="en-US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4FA7CD5-2840-46AD-B8BA-D53A86DA149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593850" y="1939925"/>
            <a:ext cx="1200150" cy="3860800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 Line</a:t>
            </a:r>
            <a:endParaRPr lang="en-US" altLang="en-US" sz="1800"/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6226175" y="1939925"/>
            <a:ext cx="1200150" cy="3860800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 Line</a:t>
            </a:r>
            <a:endParaRPr lang="en-US" altLang="en-US" sz="1800"/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1666875" y="1939925"/>
            <a:ext cx="5418138" cy="714375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 Line</a:t>
            </a:r>
            <a:endParaRPr lang="en-US" altLang="en-US" sz="1800"/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1679575" y="5086350"/>
            <a:ext cx="5418138" cy="714375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 line</a:t>
            </a:r>
            <a:endParaRPr lang="en-US" altLang="en-US" sz="180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794000" y="2670175"/>
            <a:ext cx="3432175" cy="2438400"/>
          </a:xfrm>
          <a:prstGeom prst="rect">
            <a:avLst/>
          </a:prstGeom>
          <a:noFill/>
          <a:ln w="76200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 Fill</a:t>
            </a:r>
            <a:endParaRPr lang="en-US" altLang="en-US" sz="1800"/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 b="1" smtClean="0"/>
              <a:t>How we did it</a:t>
            </a:r>
            <a:br>
              <a:rPr lang="en-US" altLang="en-US" sz="2000" b="1" smtClean="0"/>
            </a:br>
            <a:r>
              <a:rPr lang="en-US" altLang="en-US" sz="2000" smtClean="0"/>
              <a:t>Adding a frame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E6EBA7-A022-41CD-AB01-13B436BB143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pic>
        <p:nvPicPr>
          <p:cNvPr id="235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5" y="1717675"/>
            <a:ext cx="246062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6" name="Rectangle 8"/>
          <p:cNvSpPr>
            <a:spLocks noChangeArrowheads="1"/>
          </p:cNvSpPr>
          <p:nvPr/>
        </p:nvSpPr>
        <p:spPr bwMode="auto">
          <a:xfrm>
            <a:off x="171450" y="1127125"/>
            <a:ext cx="419100" cy="438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accent2"/>
                </a:solidFill>
              </a:rPr>
              <a:t>1</a:t>
            </a: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23557" name="Rectangle 9"/>
          <p:cNvSpPr>
            <a:spLocks noChangeArrowheads="1"/>
          </p:cNvSpPr>
          <p:nvPr/>
        </p:nvSpPr>
        <p:spPr bwMode="auto">
          <a:xfrm>
            <a:off x="171450" y="2390775"/>
            <a:ext cx="419100" cy="438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accent2"/>
                </a:solidFill>
              </a:rPr>
              <a:t>2</a:t>
            </a: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23558" name="Rectangle 10"/>
          <p:cNvSpPr>
            <a:spLocks noChangeArrowheads="1"/>
          </p:cNvSpPr>
          <p:nvPr/>
        </p:nvSpPr>
        <p:spPr bwMode="auto">
          <a:xfrm>
            <a:off x="5254625" y="1127125"/>
            <a:ext cx="419100" cy="438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accent2"/>
                </a:solidFill>
              </a:rPr>
              <a:t>3</a:t>
            </a: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23559" name="Text Box 11"/>
          <p:cNvSpPr txBox="1">
            <a:spLocks noChangeArrowheads="1"/>
          </p:cNvSpPr>
          <p:nvPr/>
        </p:nvSpPr>
        <p:spPr bwMode="auto">
          <a:xfrm>
            <a:off x="171450" y="1641475"/>
            <a:ext cx="261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/>
              <a:t>Select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Sli</a:t>
            </a:r>
            <a:r>
              <a:rPr lang="en-GB" altLang="en-US" sz="1200" b="1" u="sng"/>
              <a:t>d</a:t>
            </a:r>
            <a:r>
              <a:rPr lang="en-GB" altLang="en-US" sz="1200" b="1"/>
              <a:t>e Show</a:t>
            </a:r>
            <a:r>
              <a:rPr lang="en-GB" altLang="en-US" sz="1200"/>
              <a:t>   &gt; </a:t>
            </a:r>
            <a:r>
              <a:rPr lang="en-GB" altLang="en-US" sz="1200" b="1"/>
              <a:t>Custom Animation</a:t>
            </a:r>
            <a:endParaRPr lang="en-US" altLang="en-US" sz="1200" b="1"/>
          </a:p>
        </p:txBody>
      </p:sp>
      <p:sp>
        <p:nvSpPr>
          <p:cNvPr id="23560" name="Text Box 12"/>
          <p:cNvSpPr txBox="1">
            <a:spLocks noChangeArrowheads="1"/>
          </p:cNvSpPr>
          <p:nvPr/>
        </p:nvSpPr>
        <p:spPr bwMode="auto">
          <a:xfrm>
            <a:off x="171450" y="6051550"/>
            <a:ext cx="409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/>
              <a:t>Select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Add Effect</a:t>
            </a:r>
            <a:r>
              <a:rPr lang="en-GB" altLang="en-US" sz="1200"/>
              <a:t> &gt; </a:t>
            </a:r>
            <a:r>
              <a:rPr lang="en-GB" altLang="en-US" sz="1200" b="1"/>
              <a:t>Motion Paths</a:t>
            </a:r>
            <a:r>
              <a:rPr lang="en-GB" altLang="en-US" sz="1200"/>
              <a:t> &gt; </a:t>
            </a:r>
            <a:r>
              <a:rPr lang="en-GB" altLang="en-US" sz="1200" b="1"/>
              <a:t>Draw Custom Path</a:t>
            </a:r>
            <a:r>
              <a:rPr lang="en-GB" altLang="en-US" sz="1200"/>
              <a:t> &gt; </a:t>
            </a:r>
            <a:r>
              <a:rPr lang="en-GB" altLang="en-US" sz="1200" b="1"/>
              <a:t>Line</a:t>
            </a:r>
            <a:endParaRPr lang="en-US" altLang="en-US" sz="1200" b="1"/>
          </a:p>
        </p:txBody>
      </p:sp>
      <p:pic>
        <p:nvPicPr>
          <p:cNvPr id="23561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905125"/>
            <a:ext cx="3544888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62" name="Text Box 15"/>
          <p:cNvSpPr txBox="1">
            <a:spLocks noChangeArrowheads="1"/>
          </p:cNvSpPr>
          <p:nvPr/>
        </p:nvSpPr>
        <p:spPr bwMode="auto">
          <a:xfrm>
            <a:off x="4699000" y="4287838"/>
            <a:ext cx="40513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/>
              <a:t>Move the green and red arrows and keep testing until you get the centre of the picture in the right place (this can be very fiddly to get right)</a:t>
            </a:r>
            <a:endParaRPr lang="en-US" altLang="en-US" sz="1200"/>
          </a:p>
        </p:txBody>
      </p:sp>
      <p:sp>
        <p:nvSpPr>
          <p:cNvPr id="23563" name="Line 16"/>
          <p:cNvSpPr>
            <a:spLocks noChangeShapeType="1"/>
          </p:cNvSpPr>
          <p:nvPr/>
        </p:nvSpPr>
        <p:spPr bwMode="auto">
          <a:xfrm flipV="1">
            <a:off x="5673725" y="3022600"/>
            <a:ext cx="244475" cy="1265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4" name="Line 17"/>
          <p:cNvSpPr>
            <a:spLocks noChangeShapeType="1"/>
          </p:cNvSpPr>
          <p:nvPr/>
        </p:nvSpPr>
        <p:spPr bwMode="auto">
          <a:xfrm flipV="1">
            <a:off x="5853113" y="3429000"/>
            <a:ext cx="1347787" cy="8588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5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How we did it</a:t>
            </a:r>
            <a:br>
              <a:rPr lang="en-US" altLang="en-US" b="1" smtClean="0"/>
            </a:br>
            <a:r>
              <a:rPr lang="en-US" altLang="en-US" smtClean="0"/>
              <a:t>Creating a custom motion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5873F1-F7BB-487F-9B2E-50FCBFD36D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0" y="1673225"/>
            <a:ext cx="1485900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4" name="Rectangle 8"/>
          <p:cNvSpPr>
            <a:spLocks noChangeArrowheads="1"/>
          </p:cNvSpPr>
          <p:nvPr/>
        </p:nvSpPr>
        <p:spPr bwMode="auto">
          <a:xfrm>
            <a:off x="625475" y="1165225"/>
            <a:ext cx="419100" cy="438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accent2"/>
                </a:solidFill>
              </a:rPr>
              <a:t>1</a:t>
            </a: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25605" name="Text Box 9"/>
          <p:cNvSpPr txBox="1">
            <a:spLocks noChangeArrowheads="1"/>
          </p:cNvSpPr>
          <p:nvPr/>
        </p:nvSpPr>
        <p:spPr bwMode="auto">
          <a:xfrm>
            <a:off x="555625" y="5503863"/>
            <a:ext cx="2462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/>
              <a:t>In </a:t>
            </a:r>
            <a:r>
              <a:rPr lang="en-GB" altLang="en-US" sz="1200" b="1"/>
              <a:t>Custom Animation</a:t>
            </a:r>
            <a:r>
              <a:rPr lang="en-GB" altLang="en-US" sz="1200"/>
              <a:t> add in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Grow/ Shrink </a:t>
            </a:r>
            <a:r>
              <a:rPr lang="en-GB" altLang="en-US" sz="1200"/>
              <a:t>as before</a:t>
            </a:r>
            <a:endParaRPr lang="en-US" altLang="en-US" sz="1200"/>
          </a:p>
        </p:txBody>
      </p:sp>
      <p:pic>
        <p:nvPicPr>
          <p:cNvPr id="2560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714500"/>
            <a:ext cx="3822700" cy="325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7" name="Rectangle 11"/>
          <p:cNvSpPr>
            <a:spLocks noChangeArrowheads="1"/>
          </p:cNvSpPr>
          <p:nvPr/>
        </p:nvSpPr>
        <p:spPr bwMode="auto">
          <a:xfrm>
            <a:off x="5351463" y="1128713"/>
            <a:ext cx="419100" cy="438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accent2"/>
                </a:solidFill>
              </a:rPr>
              <a:t>2</a:t>
            </a: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25608" name="Text Box 12"/>
          <p:cNvSpPr txBox="1">
            <a:spLocks noChangeArrowheads="1"/>
          </p:cNvSpPr>
          <p:nvPr/>
        </p:nvSpPr>
        <p:spPr bwMode="auto">
          <a:xfrm>
            <a:off x="5345113" y="5416550"/>
            <a:ext cx="3087687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/>
              <a:t>To make both animations start at the same time, select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Start</a:t>
            </a:r>
            <a:r>
              <a:rPr lang="en-GB" altLang="en-US" sz="1200"/>
              <a:t> &gt; </a:t>
            </a:r>
            <a:r>
              <a:rPr lang="en-GB" altLang="en-US" sz="1200" b="1"/>
              <a:t>With Previous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/>
              <a:t>You may need to play around with the settings to get it working the way you want</a:t>
            </a:r>
            <a:endParaRPr lang="en-US" altLang="en-US" sz="1200"/>
          </a:p>
        </p:txBody>
      </p:sp>
      <p:sp>
        <p:nvSpPr>
          <p:cNvPr id="25609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How we did it</a:t>
            </a:r>
            <a:br>
              <a:rPr lang="en-US" altLang="en-US" b="1" smtClean="0"/>
            </a:br>
            <a:r>
              <a:rPr lang="en-US" altLang="en-US" smtClean="0"/>
              <a:t>Combining motion path with Grow/ Shrink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C55B57-70FB-470E-A4A4-4B77314C37C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pic>
        <p:nvPicPr>
          <p:cNvPr id="5123" name="Picture 4" descr="Church-Ou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1328738"/>
            <a:ext cx="3717925" cy="231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4" name="Picture 11" descr="Church-Ou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9" t="14948" r="38182" b="34453"/>
          <a:stretch>
            <a:fillRect/>
          </a:stretch>
        </p:blipFill>
        <p:spPr bwMode="auto">
          <a:xfrm>
            <a:off x="4786313" y="1328738"/>
            <a:ext cx="3719512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5" name="Rectangle 17"/>
          <p:cNvSpPr>
            <a:spLocks noChangeArrowheads="1"/>
          </p:cNvSpPr>
          <p:nvPr/>
        </p:nvSpPr>
        <p:spPr bwMode="auto">
          <a:xfrm>
            <a:off x="509588" y="4183063"/>
            <a:ext cx="8245475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 </a:t>
            </a:r>
            <a:r>
              <a:rPr lang="en-US" altLang="en-US" sz="1800" b="1"/>
              <a:t>Ken Burns Effect</a:t>
            </a:r>
            <a:r>
              <a:rPr lang="en-US" altLang="en-US" sz="1800"/>
              <a:t>, made famous by American documentary maker </a:t>
            </a:r>
            <a:r>
              <a:rPr lang="en-US" altLang="en-US" sz="1800">
                <a:hlinkClick r:id="rId4" tooltip="Ken Burns"/>
              </a:rPr>
              <a:t>Ken Burns</a:t>
            </a:r>
            <a:r>
              <a:rPr lang="en-US" altLang="en-US" sz="1800"/>
              <a:t>, is the technique of embedding still photographs in motion pictures, displayed with slow zooming and panning effects, and fading transitions between them.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 zooming and panning across photographs gives the feeling of motion, and keeps the viewer visually entertained.</a:t>
            </a:r>
          </a:p>
        </p:txBody>
      </p:sp>
      <p:sp>
        <p:nvSpPr>
          <p:cNvPr id="5126" name="Rectangle 18"/>
          <p:cNvSpPr>
            <a:spLocks noChangeArrowheads="1"/>
          </p:cNvSpPr>
          <p:nvPr/>
        </p:nvSpPr>
        <p:spPr bwMode="auto">
          <a:xfrm>
            <a:off x="1173163" y="1639888"/>
            <a:ext cx="1922462" cy="1219200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5127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The Ken Burns effect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128" name="Rectangle 21"/>
          <p:cNvSpPr>
            <a:spLocks noChangeArrowheads="1"/>
          </p:cNvSpPr>
          <p:nvPr/>
        </p:nvSpPr>
        <p:spPr bwMode="auto">
          <a:xfrm>
            <a:off x="4786313" y="1328738"/>
            <a:ext cx="3719512" cy="2343150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5129" name="Line 24"/>
          <p:cNvSpPr>
            <a:spLocks noChangeShapeType="1"/>
          </p:cNvSpPr>
          <p:nvPr/>
        </p:nvSpPr>
        <p:spPr bwMode="auto">
          <a:xfrm>
            <a:off x="3581400" y="2387600"/>
            <a:ext cx="736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6D8DB0-BB20-4045-8328-C4BB4D773AC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pic>
        <p:nvPicPr>
          <p:cNvPr id="7171" name="Picture 2" descr="Church-Ou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21" t="24683" r="25000" b="25197"/>
          <a:stretch>
            <a:fillRect/>
          </a:stretch>
        </p:blipFill>
        <p:spPr bwMode="auto">
          <a:xfrm>
            <a:off x="4775200" y="1325563"/>
            <a:ext cx="3719513" cy="232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2" name="Picture 3" descr="Church-Ou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1328738"/>
            <a:ext cx="3717925" cy="231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3543300" y="2565400"/>
            <a:ext cx="1844675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1917700" y="4244975"/>
            <a:ext cx="57134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The basic Ken Burns effect that is included in Apple’s iMovie software package is simply a zoom feature.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This is fairly easy to replicate in PowerPoint, but the only drawback is that you have to zoom into the centre of the image.</a:t>
            </a:r>
            <a:endParaRPr lang="en-US" altLang="en-US" sz="1800"/>
          </a:p>
        </p:txBody>
      </p:sp>
      <p:sp>
        <p:nvSpPr>
          <p:cNvPr id="7175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The basic Ken Burns effect</a:t>
            </a:r>
            <a:endParaRPr lang="en-US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21B25F-F8CC-457A-A8AA-27813DC4882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pic>
        <p:nvPicPr>
          <p:cNvPr id="15365" name="Picture 5" descr="Church-Ou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1436688"/>
            <a:ext cx="6242050" cy="38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0" name="Text Box 9"/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Basic Ken Burns effect using  </a:t>
            </a:r>
            <a:br>
              <a:rPr lang="en-GB" altLang="en-US" smtClean="0"/>
            </a:br>
            <a:r>
              <a:rPr lang="en-GB" altLang="en-US" smtClean="0"/>
              <a:t>Grow/ Shrink Size: 150%  Speed: Slow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3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858094-F162-4311-9503-52C66D4D55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pic>
        <p:nvPicPr>
          <p:cNvPr id="71682" name="Picture 2" descr="Church-Ou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1436688"/>
            <a:ext cx="6242050" cy="38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0" y="0"/>
            <a:ext cx="1560513" cy="6716713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7794625" y="0"/>
            <a:ext cx="1349375" cy="6858000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0" y="0"/>
            <a:ext cx="9144000" cy="1446213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0" y="5307013"/>
            <a:ext cx="9144000" cy="1550987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1565275" y="1428750"/>
            <a:ext cx="6223000" cy="3878263"/>
          </a:xfrm>
          <a:prstGeom prst="rect">
            <a:avLst/>
          </a:prstGeom>
          <a:noFill/>
          <a:ln w="76200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3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Same effect with a frame over the top</a:t>
            </a:r>
            <a:br>
              <a:rPr lang="en-US" altLang="en-US" smtClean="0"/>
            </a:b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716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5ABE66-332E-457F-8F46-EAC122B2984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pic>
        <p:nvPicPr>
          <p:cNvPr id="27650" name="Picture 2" descr="Church-Ou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36688"/>
            <a:ext cx="6242050" cy="38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0"/>
            <a:ext cx="1760538" cy="6716713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7175500" y="0"/>
            <a:ext cx="1968500" cy="6858000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0" y="0"/>
            <a:ext cx="9144000" cy="1446213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0" y="5307013"/>
            <a:ext cx="9144000" cy="1550987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To zoom in on the old lady we first need to use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a custom motion path to bring her to the centre of the screen.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(Note because we have not zoomed in the edge of the</a:t>
            </a:r>
            <a:br>
              <a:rPr lang="en-GB" altLang="en-US" sz="1800"/>
            </a:br>
            <a:r>
              <a:rPr lang="en-GB" altLang="en-US" sz="1800"/>
              <a:t>photo will show up in the frame.)</a:t>
            </a:r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1765300" y="1428750"/>
            <a:ext cx="5402263" cy="3878263"/>
          </a:xfrm>
          <a:prstGeom prst="rect">
            <a:avLst/>
          </a:prstGeom>
          <a:noFill/>
          <a:ln w="76200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2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Custom motion path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302000" y="2438400"/>
            <a:ext cx="1193800" cy="11811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68 0.00602 L 0.09149 0.06917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3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ABBB14-B3F6-4387-B867-4733E2222D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pic>
        <p:nvPicPr>
          <p:cNvPr id="29698" name="Picture 2" descr="Church-Ou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36688"/>
            <a:ext cx="6242050" cy="38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0" y="0"/>
            <a:ext cx="1760538" cy="6716713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7175500" y="0"/>
            <a:ext cx="1968500" cy="6858000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1446213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0" y="5307013"/>
            <a:ext cx="9144000" cy="1550987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If we combine the Grow/ Shrink and the Custom Motion path we get 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good approximation of the Ken Burns effect </a:t>
            </a: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1765300" y="1428750"/>
            <a:ext cx="5402263" cy="3878263"/>
          </a:xfrm>
          <a:prstGeom prst="rect">
            <a:avLst/>
          </a:prstGeom>
          <a:noFill/>
          <a:ln w="76200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9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Custom motion path combined with Grow/ Shrink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68 0.00602 L 0.09149 0.0691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31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0" fill="hold"/>
                                        <p:tgtEl>
                                          <p:spTgt spid="296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840DE-C061-4DD7-BEE9-53031EF9FB1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1925638"/>
            <a:ext cx="3343275" cy="354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050" y="1925638"/>
            <a:ext cx="1220788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1925638"/>
            <a:ext cx="3371850" cy="242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171450" y="1304925"/>
            <a:ext cx="419100" cy="438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accent2"/>
                </a:solidFill>
              </a:rPr>
              <a:t>1</a:t>
            </a: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3838575" y="1304925"/>
            <a:ext cx="419100" cy="438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accent2"/>
                </a:solidFill>
              </a:rPr>
              <a:t>2</a:t>
            </a: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7639050" y="1304925"/>
            <a:ext cx="419100" cy="438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accent2"/>
                </a:solidFill>
              </a:rPr>
              <a:t>3</a:t>
            </a: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288925" y="5643563"/>
            <a:ext cx="253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/>
              <a:t>Select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Sli</a:t>
            </a:r>
            <a:r>
              <a:rPr lang="en-GB" altLang="en-US" sz="1200" b="1" u="sng"/>
              <a:t>d</a:t>
            </a:r>
            <a:r>
              <a:rPr lang="en-GB" altLang="en-US" sz="1200" b="1"/>
              <a:t>e Show</a:t>
            </a:r>
            <a:r>
              <a:rPr lang="en-GB" altLang="en-US" sz="1200"/>
              <a:t> &gt; </a:t>
            </a:r>
            <a:r>
              <a:rPr lang="en-GB" altLang="en-US" sz="1200" b="1"/>
              <a:t>Custom Animation</a:t>
            </a:r>
            <a:endParaRPr lang="en-US" altLang="en-US" sz="1200" b="1"/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3768725" y="5643563"/>
            <a:ext cx="1135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/>
              <a:t>Select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Grow/ Shrink</a:t>
            </a:r>
            <a:endParaRPr lang="en-US" altLang="en-US" sz="1200" b="1"/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7394575" y="5643563"/>
            <a:ext cx="1490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/>
              <a:t>Make timing to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Slow </a:t>
            </a:r>
            <a:r>
              <a:rPr lang="en-GB" altLang="en-US" sz="1200"/>
              <a:t>or</a:t>
            </a:r>
            <a:r>
              <a:rPr lang="en-GB" altLang="en-US" sz="1200" b="1"/>
              <a:t> Very Slow</a:t>
            </a:r>
            <a:endParaRPr lang="en-US" altLang="en-US" sz="1200" b="1"/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 b="1" smtClean="0"/>
              <a:t>How we did it</a:t>
            </a:r>
            <a:br>
              <a:rPr lang="en-US" altLang="en-US" sz="2000" b="1" smtClean="0"/>
            </a:br>
            <a:r>
              <a:rPr lang="en-US" altLang="en-US" sz="2000" smtClean="0"/>
              <a:t>Basic Ken Burns effect using  </a:t>
            </a:r>
            <a:br>
              <a:rPr lang="en-US" altLang="en-US" sz="2000" smtClean="0"/>
            </a:br>
            <a:r>
              <a:rPr lang="en-US" altLang="en-US" sz="2000" smtClean="0"/>
              <a:t>Grow/ Shrink Size:150%  Speed :Slow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AE58A8-7D23-4F33-A587-1B4BDAE0F15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9459" name="Rectangle 12"/>
          <p:cNvSpPr>
            <a:spLocks noChangeArrowheads="1"/>
          </p:cNvSpPr>
          <p:nvPr/>
        </p:nvSpPr>
        <p:spPr bwMode="auto">
          <a:xfrm>
            <a:off x="2779713" y="2670175"/>
            <a:ext cx="3432175" cy="2438400"/>
          </a:xfrm>
          <a:prstGeom prst="rect">
            <a:avLst/>
          </a:prstGeom>
          <a:noFill/>
          <a:ln w="76200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 Fill</a:t>
            </a:r>
            <a:endParaRPr lang="en-US" altLang="en-US" sz="1800"/>
          </a:p>
        </p:txBody>
      </p:sp>
      <p:sp>
        <p:nvSpPr>
          <p:cNvPr id="19460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 b="1" smtClean="0"/>
              <a:t>How we did it</a:t>
            </a:r>
            <a:br>
              <a:rPr lang="en-US" altLang="en-US" sz="2000" b="1" smtClean="0"/>
            </a:br>
            <a:r>
              <a:rPr lang="en-US" altLang="en-US" sz="2000" smtClean="0"/>
              <a:t>Adding a frame</a:t>
            </a:r>
          </a:p>
        </p:txBody>
      </p:sp>
      <p:sp>
        <p:nvSpPr>
          <p:cNvPr id="19461" name="Line 17"/>
          <p:cNvSpPr>
            <a:spLocks noChangeShapeType="1"/>
          </p:cNvSpPr>
          <p:nvPr/>
        </p:nvSpPr>
        <p:spPr bwMode="auto">
          <a:xfrm>
            <a:off x="2035175" y="3702050"/>
            <a:ext cx="452438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2" name="Line 18"/>
          <p:cNvSpPr>
            <a:spLocks noChangeShapeType="1"/>
          </p:cNvSpPr>
          <p:nvPr/>
        </p:nvSpPr>
        <p:spPr bwMode="auto">
          <a:xfrm rot="-5400000">
            <a:off x="4241006" y="5485607"/>
            <a:ext cx="509587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3" name="Line 19"/>
          <p:cNvSpPr>
            <a:spLocks noChangeShapeType="1"/>
          </p:cNvSpPr>
          <p:nvPr/>
        </p:nvSpPr>
        <p:spPr bwMode="auto">
          <a:xfrm rot="5400000">
            <a:off x="4260850" y="2065338"/>
            <a:ext cx="473075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4" name="Line 20"/>
          <p:cNvSpPr>
            <a:spLocks noChangeShapeType="1"/>
          </p:cNvSpPr>
          <p:nvPr/>
        </p:nvSpPr>
        <p:spPr bwMode="auto">
          <a:xfrm flipH="1">
            <a:off x="6961188" y="3702050"/>
            <a:ext cx="48736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5" name="Rectangle 21"/>
          <p:cNvSpPr>
            <a:spLocks noChangeArrowheads="1"/>
          </p:cNvSpPr>
          <p:nvPr/>
        </p:nvSpPr>
        <p:spPr bwMode="auto">
          <a:xfrm>
            <a:off x="641350" y="1724025"/>
            <a:ext cx="1200150" cy="3860800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 Line</a:t>
            </a:r>
            <a:endParaRPr lang="en-US" altLang="en-US" sz="1800"/>
          </a:p>
        </p:txBody>
      </p:sp>
      <p:sp>
        <p:nvSpPr>
          <p:cNvPr id="19466" name="Rectangle 22"/>
          <p:cNvSpPr>
            <a:spLocks noChangeArrowheads="1"/>
          </p:cNvSpPr>
          <p:nvPr/>
        </p:nvSpPr>
        <p:spPr bwMode="auto">
          <a:xfrm>
            <a:off x="7789863" y="1724025"/>
            <a:ext cx="1200150" cy="3860800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 Line</a:t>
            </a:r>
            <a:endParaRPr lang="en-US" altLang="en-US" sz="1800"/>
          </a:p>
        </p:txBody>
      </p:sp>
      <p:sp>
        <p:nvSpPr>
          <p:cNvPr id="19467" name="Rectangle 23"/>
          <p:cNvSpPr>
            <a:spLocks noChangeArrowheads="1"/>
          </p:cNvSpPr>
          <p:nvPr/>
        </p:nvSpPr>
        <p:spPr bwMode="auto">
          <a:xfrm>
            <a:off x="1787525" y="987425"/>
            <a:ext cx="5418138" cy="714375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 Line</a:t>
            </a:r>
            <a:endParaRPr lang="en-US" altLang="en-US" sz="1800"/>
          </a:p>
        </p:txBody>
      </p:sp>
      <p:sp>
        <p:nvSpPr>
          <p:cNvPr id="19468" name="Rectangle 24"/>
          <p:cNvSpPr>
            <a:spLocks noChangeArrowheads="1"/>
          </p:cNvSpPr>
          <p:nvPr/>
        </p:nvSpPr>
        <p:spPr bwMode="auto">
          <a:xfrm>
            <a:off x="1787525" y="5784850"/>
            <a:ext cx="5418138" cy="714375"/>
          </a:xfrm>
          <a:prstGeom prst="rect">
            <a:avLst/>
          </a:prstGeom>
          <a:solidFill>
            <a:srgbClr val="FFF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 line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38DEF"/>
      </a:hlink>
      <a:folHlink>
        <a:srgbClr val="438D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438DEF"/>
        </a:hlink>
        <a:folHlink>
          <a:srgbClr val="438DE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383</Words>
  <Application>Microsoft Office PowerPoint</Application>
  <PresentationFormat>On-screen Show (4:3)</PresentationFormat>
  <Paragraphs>82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PowerPoint Presentation</vt:lpstr>
      <vt:lpstr>The Ken Burns effect</vt:lpstr>
      <vt:lpstr>The basic Ken Burns effect</vt:lpstr>
      <vt:lpstr>Basic Ken Burns effect using   Grow/ Shrink Size: 150%  Speed: Slow</vt:lpstr>
      <vt:lpstr>Same effect with a frame over the top </vt:lpstr>
      <vt:lpstr>Custom motion path </vt:lpstr>
      <vt:lpstr>Custom motion path combined with Grow/ Shrink</vt:lpstr>
      <vt:lpstr>How we did it Basic Ken Burns effect using   Grow/ Shrink Size:150%  Speed :Slow</vt:lpstr>
      <vt:lpstr>How we did it Adding a frame</vt:lpstr>
      <vt:lpstr>How we did it Adding a frame</vt:lpstr>
      <vt:lpstr>How we did it Creating a custom motion path</vt:lpstr>
      <vt:lpstr>How we did it Combining motion path with Grow/ Shrink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Pearce</dc:creator>
  <cp:lastModifiedBy>Jonty Pearce</cp:lastModifiedBy>
  <cp:revision>12</cp:revision>
  <dcterms:created xsi:type="dcterms:W3CDTF">2007-02-23T18:16:45Z</dcterms:created>
  <dcterms:modified xsi:type="dcterms:W3CDTF">2015-02-22T11:17:14Z</dcterms:modified>
</cp:coreProperties>
</file>