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258" r:id="rId2"/>
    <p:sldId id="261" r:id="rId3"/>
    <p:sldId id="260" r:id="rId4"/>
    <p:sldId id="262" r:id="rId5"/>
    <p:sldId id="263" r:id="rId6"/>
    <p:sldId id="264" r:id="rId7"/>
    <p:sldId id="265" r:id="rId8"/>
    <p:sldId id="268" r:id="rId9"/>
    <p:sldId id="270" r:id="rId10"/>
    <p:sldId id="271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00"/>
    <a:srgbClr val="DCE4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0DCDB1D-2115-43D9-86F6-06B2341BC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96794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18AC074-DF71-487B-A38C-64228BF7FDF6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0860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F2AF9C-B0F0-4EE8-B831-63AAD7C7CB6D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128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CCB9F9E-FFD4-4E7D-A487-F4BEC58CA8FC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600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6A4A81-C459-4147-9056-CF9A780AAF69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656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CCABC2F-DDA5-4EF6-82C9-B55108421FD1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426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439CD60-7710-40AE-8BC0-372B48EFA84A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7377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AE58B6F-B7E8-46E7-9FC7-489EBB905A50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9957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13BADC-0DE8-492B-A393-86887B64639C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6951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341B0D7-E581-460D-AADE-1AC112169378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7816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0F5797-9E92-49C3-BC61-67ACD772B75E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198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36"/>
          <p:cNvSpPr>
            <a:spLocks noChangeShapeType="1"/>
          </p:cNvSpPr>
          <p:nvPr userDrawn="1"/>
        </p:nvSpPr>
        <p:spPr bwMode="auto">
          <a:xfrm>
            <a:off x="0" y="1341438"/>
            <a:ext cx="91440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827088" y="260350"/>
            <a:ext cx="7488237" cy="10080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635375" y="2205038"/>
            <a:ext cx="2808288" cy="2447925"/>
          </a:xfrm>
        </p:spPr>
        <p:txBody>
          <a:bodyPr/>
          <a:lstStyle>
            <a:lvl1pPr marL="0" indent="0" algn="ctr">
              <a:buFont typeface="Wingdings" pitchFamily="-108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935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60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9100" y="274638"/>
            <a:ext cx="212407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274638"/>
            <a:ext cx="62214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381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565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496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1600200"/>
            <a:ext cx="39258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341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315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014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62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455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1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274638"/>
            <a:ext cx="8497887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600200"/>
            <a:ext cx="80025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Line 73"/>
          <p:cNvSpPr>
            <a:spLocks noChangeShapeType="1"/>
          </p:cNvSpPr>
          <p:nvPr userDrawn="1"/>
        </p:nvSpPr>
        <p:spPr bwMode="auto">
          <a:xfrm>
            <a:off x="0" y="1341438"/>
            <a:ext cx="91440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-108" charset="2"/>
        <a:buChar char="§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-108" charset="2"/>
        <a:buChar char="§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-108" charset="2"/>
        <a:buChar char="§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-108" charset="2"/>
        <a:buChar char="§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4.xml"/><Relationship Id="rId4" Type="http://schemas.openxmlformats.org/officeDocument/2006/relationships/slide" Target="slide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0928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Page </a:t>
            </a:r>
            <a:fld id="{1A76C3E9-F3C7-46BD-A74F-37E5CA13B7A0}" type="slidenum">
              <a:rPr lang="en-US" altLang="en-US" sz="180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Simple PowerPoint Menus</a:t>
            </a:r>
            <a:endParaRPr lang="en-US" altLang="en-US" smtClean="0"/>
          </a:p>
        </p:txBody>
      </p:sp>
      <p:sp>
        <p:nvSpPr>
          <p:cNvPr id="4100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124075" y="19161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Section 1</a:t>
            </a: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4101" name="Rectangl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124075" y="378936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Section 3</a:t>
            </a: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4102" name="Rectangl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932363" y="19161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Section 2</a:t>
            </a: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4103" name="Rectangle 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932363" y="378936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Tutorial</a:t>
            </a:r>
            <a:endParaRPr lang="en-US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0928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Page </a:t>
            </a:r>
            <a:fld id="{587354C8-2814-4BE0-B2BA-8AFEFE158C30}" type="slidenum">
              <a:rPr lang="en-US" altLang="en-US" sz="180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200" smtClean="0"/>
              <a:t>Most PowerPoint objects can be hyperlinked</a:t>
            </a:r>
            <a:endParaRPr lang="en-US" altLang="en-US" sz="3200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827088" y="1773238"/>
            <a:ext cx="2609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  <a:hlinkClick r:id="rId3" action="ppaction://hlinksldjump"/>
              </a:rPr>
              <a:t>Text can be hyperlinked</a:t>
            </a: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2533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971550" y="2636838"/>
            <a:ext cx="2016125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Text boxes</a:t>
            </a: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2534" name="Oval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3175" y="2636838"/>
            <a:ext cx="1800225" cy="93662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Circles</a:t>
            </a: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2535" name="Oval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372225" y="2636838"/>
            <a:ext cx="1800225" cy="93662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Objects with </a:t>
            </a:r>
            <a:br>
              <a:rPr lang="en-GB" altLang="en-US" sz="1800">
                <a:solidFill>
                  <a:schemeClr val="tx1"/>
                </a:solidFill>
              </a:rPr>
            </a:br>
            <a:r>
              <a:rPr lang="en-GB" altLang="en-US" sz="1800">
                <a:solidFill>
                  <a:schemeClr val="tx1"/>
                </a:solidFill>
              </a:rPr>
              <a:t>shadow</a:t>
            </a:r>
            <a:endParaRPr lang="en-US" altLang="en-US" sz="1800">
              <a:solidFill>
                <a:schemeClr val="tx1"/>
              </a:solidFill>
            </a:endParaRPr>
          </a:p>
        </p:txBody>
      </p:sp>
      <p:pic>
        <p:nvPicPr>
          <p:cNvPr id="22536" name="Picture 8" descr="notebook 019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4076700"/>
            <a:ext cx="1728787" cy="132873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1476375" y="5516563"/>
            <a:ext cx="933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Images</a:t>
            </a: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57354" name="AutoShape 10">
            <a:hlinkClick r:id="rId3" action="ppaction://hlinksldjump"/>
          </p:cNvPr>
          <p:cNvSpPr>
            <a:spLocks noChangeArrowheads="1"/>
          </p:cNvSpPr>
          <p:nvPr/>
        </p:nvSpPr>
        <p:spPr bwMode="auto">
          <a:xfrm rot="743159">
            <a:off x="3562350" y="3716338"/>
            <a:ext cx="2305050" cy="2016125"/>
          </a:xfrm>
          <a:prstGeom prst="irregularSeal2">
            <a:avLst/>
          </a:prstGeom>
          <a:blipFill dpi="0" rotWithShape="0">
            <a:blip r:embed="rId5"/>
            <a:srcRect/>
            <a:stretch>
              <a:fillRect r="-37806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22541" name="Text Box 11"/>
          <p:cNvSpPr txBox="1">
            <a:spLocks noChangeArrowheads="1"/>
          </p:cNvSpPr>
          <p:nvPr/>
        </p:nvSpPr>
        <p:spPr bwMode="auto">
          <a:xfrm>
            <a:off x="4032250" y="5734050"/>
            <a:ext cx="145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Images in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Auto shapes</a:t>
            </a: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2542" name="Rectangl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0825" y="6165850"/>
            <a:ext cx="1439863" cy="549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200">
                <a:solidFill>
                  <a:schemeClr val="tx1"/>
                </a:solidFill>
              </a:rPr>
              <a:t>Return to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200">
                <a:solidFill>
                  <a:schemeClr val="tx1"/>
                </a:solidFill>
              </a:rPr>
              <a:t>Menu</a:t>
            </a:r>
            <a:endParaRPr lang="en-US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0928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Page </a:t>
            </a:r>
            <a:fld id="{18C105BA-F31D-4D32-B599-068AE53FDF08}" type="slidenum">
              <a:rPr lang="en-US" altLang="en-US" sz="180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Section 1 Landing Page </a:t>
            </a:r>
            <a:endParaRPr lang="en-US" altLang="en-US" smtClean="0"/>
          </a:p>
        </p:txBody>
      </p:sp>
      <p:sp>
        <p:nvSpPr>
          <p:cNvPr id="6148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Section 1 Heading</a:t>
            </a:r>
            <a:endParaRPr lang="en-US" altLang="en-US" smtClean="0"/>
          </a:p>
        </p:txBody>
      </p:sp>
      <p:sp>
        <p:nvSpPr>
          <p:cNvPr id="6149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95288" y="52292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Return to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Menu</a:t>
            </a:r>
            <a:endParaRPr lang="en-US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0928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Page </a:t>
            </a:r>
            <a:fld id="{89E987B9-0708-4E27-B6AA-E2A9BE5D4602}" type="slidenum">
              <a:rPr lang="en-US" altLang="en-US" sz="180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Section 1 Content Page</a:t>
            </a:r>
            <a:endParaRPr lang="en-US" altLang="en-US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The content of the section would go in here</a:t>
            </a:r>
            <a:endParaRPr lang="en-US" altLang="en-US" smtClean="0"/>
          </a:p>
        </p:txBody>
      </p:sp>
      <p:sp>
        <p:nvSpPr>
          <p:cNvPr id="8197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95288" y="52292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Return to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Menu</a:t>
            </a:r>
            <a:endParaRPr lang="en-US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0928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Page </a:t>
            </a:r>
            <a:fld id="{E16FAA32-8AED-40EA-A8F9-D3CF26AAE086}" type="slidenum">
              <a:rPr lang="en-US" altLang="en-US" sz="180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Section 2 Landing Page </a:t>
            </a:r>
            <a:endParaRPr lang="en-US" altLang="en-US" smtClean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Section 2 Heading</a:t>
            </a:r>
            <a:endParaRPr lang="en-US" altLang="en-US" smtClean="0"/>
          </a:p>
        </p:txBody>
      </p:sp>
      <p:sp>
        <p:nvSpPr>
          <p:cNvPr id="10245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95288" y="52292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Return to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Menu</a:t>
            </a:r>
            <a:endParaRPr lang="en-US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0928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Page </a:t>
            </a:r>
            <a:fld id="{5AA96230-4B82-4916-B907-E2AD417F69DA}" type="slidenum">
              <a:rPr lang="en-US" altLang="en-US" sz="180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Section 2 Content Page</a:t>
            </a:r>
            <a:endParaRPr lang="en-US" altLang="en-US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The content of the section would go in here</a:t>
            </a:r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sp>
        <p:nvSpPr>
          <p:cNvPr id="12293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95288" y="52292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Return to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Menu</a:t>
            </a:r>
            <a:endParaRPr lang="en-US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0928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Page </a:t>
            </a:r>
            <a:fld id="{73B886F4-4CFD-4BB6-B99D-B87CF094B575}" type="slidenum">
              <a:rPr lang="en-US" altLang="en-US" sz="180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Section 3 Landing Page </a:t>
            </a:r>
            <a:endParaRPr lang="en-US" altLang="en-US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Section 3 Heading</a:t>
            </a:r>
            <a:endParaRPr lang="en-US" altLang="en-US" smtClean="0"/>
          </a:p>
        </p:txBody>
      </p:sp>
      <p:sp>
        <p:nvSpPr>
          <p:cNvPr id="14341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95288" y="52292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Return to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Menu</a:t>
            </a:r>
            <a:endParaRPr lang="en-US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0928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Page </a:t>
            </a:r>
            <a:fld id="{49395B70-7EBD-49F1-9814-CDB1DF84B8E1}" type="slidenum">
              <a:rPr lang="en-US" altLang="en-US" sz="180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Section 3 Content Page</a:t>
            </a:r>
            <a:endParaRPr lang="en-US" altLang="en-US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The content of the section would go in here</a:t>
            </a:r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sp>
        <p:nvSpPr>
          <p:cNvPr id="16389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95288" y="52292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Return to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Menu</a:t>
            </a:r>
            <a:endParaRPr lang="en-US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0928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Page </a:t>
            </a:r>
            <a:fld id="{1A319230-F1B6-46E3-84E4-B555E79A306B}" type="slidenum">
              <a:rPr lang="en-US" altLang="en-US" sz="180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Tutorial </a:t>
            </a:r>
            <a:endParaRPr lang="en-US" altLang="en-US" smtClean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2205038"/>
            <a:ext cx="3167063" cy="24479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How to make a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Simple PowerPoint Menu</a:t>
            </a:r>
            <a:endParaRPr lang="en-US" altLang="en-US" smtClean="0"/>
          </a:p>
        </p:txBody>
      </p:sp>
      <p:sp>
        <p:nvSpPr>
          <p:cNvPr id="18437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95288" y="52292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Return to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Menu</a:t>
            </a:r>
            <a:endParaRPr lang="en-US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0928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Page </a:t>
            </a:r>
            <a:fld id="{70BA479A-A69A-44A3-A483-277B46C5F7E8}" type="slidenum">
              <a:rPr lang="en-US" altLang="en-US" sz="180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0483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How to make a </a:t>
            </a:r>
            <a:br>
              <a:rPr lang="en-US" altLang="en-US" sz="3200" smtClean="0"/>
            </a:br>
            <a:r>
              <a:rPr lang="en-US" altLang="en-US" sz="3200" smtClean="0"/>
              <a:t>Simple PowerPoint Menu</a:t>
            </a:r>
          </a:p>
        </p:txBody>
      </p:sp>
      <p:sp>
        <p:nvSpPr>
          <p:cNvPr id="20484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000" smtClean="0"/>
              <a:t>1.  Add in a text box as your menu button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000" smtClean="0"/>
              <a:t>2. From the menu select </a:t>
            </a:r>
            <a:r>
              <a:rPr lang="en-GB" altLang="en-US" sz="2000" b="1" u="sng" smtClean="0"/>
              <a:t>I</a:t>
            </a:r>
            <a:r>
              <a:rPr lang="en-GB" altLang="en-US" sz="2000" b="1" smtClean="0"/>
              <a:t>nsert</a:t>
            </a:r>
            <a:r>
              <a:rPr lang="en-GB" altLang="en-US" sz="2000" smtClean="0"/>
              <a:t> &gt; </a:t>
            </a:r>
            <a:r>
              <a:rPr lang="en-GB" altLang="en-US" sz="2000" b="1" smtClean="0"/>
              <a:t>Hyperl</a:t>
            </a:r>
            <a:r>
              <a:rPr lang="en-GB" altLang="en-US" sz="2000" b="1" u="sng" smtClean="0"/>
              <a:t>i</a:t>
            </a:r>
            <a:r>
              <a:rPr lang="en-GB" altLang="en-US" sz="2000" b="1" smtClean="0"/>
              <a:t>nk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sz="2000" b="1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sz="2000" b="1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sz="2000" b="1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sz="2000" b="1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sz="2000" b="1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sz="2000" b="1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sz="2000" b="1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sz="2000" b="1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000" smtClean="0"/>
              <a:t>3. Select</a:t>
            </a:r>
            <a:r>
              <a:rPr lang="en-GB" altLang="en-US" sz="2000" b="1" smtClean="0"/>
              <a:t> Place in this Document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000" smtClean="0"/>
              <a:t>4.  Select the page that you want to link in to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000" smtClean="0"/>
              <a:t>5. Repeat for all the buttons in the document</a:t>
            </a:r>
            <a:r>
              <a:rPr lang="en-GB" altLang="en-US" sz="2000" b="1" smtClean="0"/>
              <a:t>  </a:t>
            </a:r>
            <a:endParaRPr lang="en-US" altLang="en-US" sz="2000" b="1" smtClean="0"/>
          </a:p>
        </p:txBody>
      </p:sp>
      <p:pic>
        <p:nvPicPr>
          <p:cNvPr id="2048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2349500"/>
            <a:ext cx="4608513" cy="253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6" name="Oval 9"/>
          <p:cNvSpPr>
            <a:spLocks noChangeArrowheads="1"/>
          </p:cNvSpPr>
          <p:nvPr/>
        </p:nvSpPr>
        <p:spPr bwMode="auto">
          <a:xfrm>
            <a:off x="1908175" y="3213100"/>
            <a:ext cx="1150938" cy="720725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en-US" sz="1800">
              <a:solidFill>
                <a:schemeClr val="tx1"/>
              </a:solidFill>
            </a:endParaRPr>
          </a:p>
        </p:txBody>
      </p:sp>
      <p:sp>
        <p:nvSpPr>
          <p:cNvPr id="20487" name="Oval 10"/>
          <p:cNvSpPr>
            <a:spLocks noChangeArrowheads="1"/>
          </p:cNvSpPr>
          <p:nvPr/>
        </p:nvSpPr>
        <p:spPr bwMode="auto">
          <a:xfrm>
            <a:off x="3059113" y="3573463"/>
            <a:ext cx="1150937" cy="720725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en-US" sz="1800">
              <a:solidFill>
                <a:schemeClr val="tx1"/>
              </a:solidFill>
            </a:endParaRPr>
          </a:p>
        </p:txBody>
      </p:sp>
      <p:sp>
        <p:nvSpPr>
          <p:cNvPr id="20488" name="Rectangle 11"/>
          <p:cNvSpPr>
            <a:spLocks noChangeArrowheads="1"/>
          </p:cNvSpPr>
          <p:nvPr/>
        </p:nvSpPr>
        <p:spPr bwMode="auto">
          <a:xfrm>
            <a:off x="1403350" y="2781300"/>
            <a:ext cx="649288" cy="503238"/>
          </a:xfrm>
          <a:prstGeom prst="rect">
            <a:avLst/>
          </a:prstGeom>
          <a:noFill/>
          <a:ln w="1905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3</a:t>
            </a: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0489" name="Rectangle 12"/>
          <p:cNvSpPr>
            <a:spLocks noChangeArrowheads="1"/>
          </p:cNvSpPr>
          <p:nvPr/>
        </p:nvSpPr>
        <p:spPr bwMode="auto">
          <a:xfrm>
            <a:off x="4211638" y="3357563"/>
            <a:ext cx="649287" cy="503237"/>
          </a:xfrm>
          <a:prstGeom prst="rect">
            <a:avLst/>
          </a:prstGeom>
          <a:noFill/>
          <a:ln w="1905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4</a:t>
            </a: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0490" name="Rectangle 1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0825" y="6165850"/>
            <a:ext cx="1439863" cy="549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200">
                <a:solidFill>
                  <a:schemeClr val="tx1"/>
                </a:solidFill>
              </a:rPr>
              <a:t>Return to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200">
                <a:solidFill>
                  <a:schemeClr val="tx1"/>
                </a:solidFill>
              </a:rPr>
              <a:t>Menu</a:t>
            </a:r>
            <a:endParaRPr lang="en-US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ingham_Blue">
  <a:themeElements>
    <a:clrScheme name="">
      <a:dk1>
        <a:srgbClr val="000099"/>
      </a:dk1>
      <a:lt1>
        <a:srgbClr val="FFFFFF"/>
      </a:lt1>
      <a:dk2>
        <a:srgbClr val="003399"/>
      </a:dk2>
      <a:lt2>
        <a:srgbClr val="808080"/>
      </a:lt2>
      <a:accent1>
        <a:srgbClr val="DCE4F0"/>
      </a:accent1>
      <a:accent2>
        <a:srgbClr val="8BA5CE"/>
      </a:accent2>
      <a:accent3>
        <a:srgbClr val="FFFFFF"/>
      </a:accent3>
      <a:accent4>
        <a:srgbClr val="000082"/>
      </a:accent4>
      <a:accent5>
        <a:srgbClr val="EBEFF6"/>
      </a:accent5>
      <a:accent6>
        <a:srgbClr val="7D95BA"/>
      </a:accent6>
      <a:hlink>
        <a:srgbClr val="3F598D"/>
      </a:hlink>
      <a:folHlink>
        <a:srgbClr val="4F70B1"/>
      </a:folHlink>
    </a:clrScheme>
    <a:fontScheme name="Gingham_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ingham_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ngham_Blu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ngham_Blu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ngham_Blu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ngham_Blu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ngham_Blu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ngham_Blu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ngham_Blu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ngham_Blu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ngham_Blu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ngham_Blu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ngham_Blu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ngham_Blu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B6346"/>
        </a:accent1>
        <a:accent2>
          <a:srgbClr val="FB9F86"/>
        </a:accent2>
        <a:accent3>
          <a:srgbClr val="FFFFFF"/>
        </a:accent3>
        <a:accent4>
          <a:srgbClr val="000000"/>
        </a:accent4>
        <a:accent5>
          <a:srgbClr val="FDB7B0"/>
        </a:accent5>
        <a:accent6>
          <a:srgbClr val="E3907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ngham_Blu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B6346"/>
        </a:accent1>
        <a:accent2>
          <a:srgbClr val="FB9F86"/>
        </a:accent2>
        <a:accent3>
          <a:srgbClr val="FFFFFF"/>
        </a:accent3>
        <a:accent4>
          <a:srgbClr val="000000"/>
        </a:accent4>
        <a:accent5>
          <a:srgbClr val="FDB7B0"/>
        </a:accent5>
        <a:accent6>
          <a:srgbClr val="E39079"/>
        </a:accent6>
        <a:hlink>
          <a:srgbClr val="FF3300"/>
        </a:hlink>
        <a:folHlink>
          <a:srgbClr val="FF52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ngham_Blue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4F70B1"/>
        </a:accent1>
        <a:accent2>
          <a:srgbClr val="8BA5CE"/>
        </a:accent2>
        <a:accent3>
          <a:srgbClr val="FFFFFF"/>
        </a:accent3>
        <a:accent4>
          <a:srgbClr val="000000"/>
        </a:accent4>
        <a:accent5>
          <a:srgbClr val="B2BBD5"/>
        </a:accent5>
        <a:accent6>
          <a:srgbClr val="7D95BA"/>
        </a:accent6>
        <a:hlink>
          <a:srgbClr val="FB6346"/>
        </a:hlink>
        <a:folHlink>
          <a:srgbClr val="FB9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ngham_Blue 16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4F70B1"/>
        </a:accent1>
        <a:accent2>
          <a:srgbClr val="8BA5CE"/>
        </a:accent2>
        <a:accent3>
          <a:srgbClr val="FFFFFF"/>
        </a:accent3>
        <a:accent4>
          <a:srgbClr val="000000"/>
        </a:accent4>
        <a:accent5>
          <a:srgbClr val="B2BBD5"/>
        </a:accent5>
        <a:accent6>
          <a:srgbClr val="7D95BA"/>
        </a:accent6>
        <a:hlink>
          <a:srgbClr val="FB6346"/>
        </a:hlink>
        <a:folHlink>
          <a:srgbClr val="FB9F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Gingham_Blue</Template>
  <TotalTime>57</TotalTime>
  <Words>210</Words>
  <Application>Microsoft Office PowerPoint</Application>
  <PresentationFormat>On-screen Show (4:3)</PresentationFormat>
  <Paragraphs>82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Wingdings</vt:lpstr>
      <vt:lpstr>Gingham_Blue</vt:lpstr>
      <vt:lpstr>Simple PowerPoint Menus</vt:lpstr>
      <vt:lpstr>Section 1 Landing Page </vt:lpstr>
      <vt:lpstr>Section 1 Content Page</vt:lpstr>
      <vt:lpstr>Section 2 Landing Page </vt:lpstr>
      <vt:lpstr>Section 2 Content Page</vt:lpstr>
      <vt:lpstr>Section 3 Landing Page </vt:lpstr>
      <vt:lpstr>Section 3 Content Page</vt:lpstr>
      <vt:lpstr>Tutorial </vt:lpstr>
      <vt:lpstr>How to make a  Simple PowerPoint Menu</vt:lpstr>
      <vt:lpstr>Most PowerPoint objects can be hyperlinked</vt:lpstr>
    </vt:vector>
  </TitlesOfParts>
  <Company>Clearly Presented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Jonty Pearce</dc:creator>
  <cp:lastModifiedBy>Jonty Pearce</cp:lastModifiedBy>
  <cp:revision>6</cp:revision>
  <dcterms:created xsi:type="dcterms:W3CDTF">2005-03-31T15:47:35Z</dcterms:created>
  <dcterms:modified xsi:type="dcterms:W3CDTF">2015-02-22T11:17:13Z</dcterms:modified>
</cp:coreProperties>
</file>