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70" r:id="rId5"/>
    <p:sldId id="271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66CCFF"/>
    <a:srgbClr val="CC66FF"/>
    <a:srgbClr val="00A0C6"/>
    <a:srgbClr val="FF4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0" autoAdjust="0"/>
    <p:restoredTop sz="90929"/>
  </p:normalViewPr>
  <p:slideViewPr>
    <p:cSldViewPr>
      <p:cViewPr>
        <p:scale>
          <a:sx n="41" d="100"/>
          <a:sy n="41" d="100"/>
        </p:scale>
        <p:origin x="-1230" y="-57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ＭＳ Ｐゴシック" pitchFamily="9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ＭＳ Ｐゴシック" pitchFamily="9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ＭＳ Ｐゴシック" pitchFamily="9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89A161EC-D9C8-4C24-B22A-452F5C5760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8974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C609E3-B148-44EE-8597-9C859BB67E3B}" type="slidenum">
              <a:rPr lang="en-US" altLang="en-US" sz="1200" b="0"/>
              <a:pPr/>
              <a:t>1</a:t>
            </a:fld>
            <a:endParaRPr lang="en-US" altLang="en-US" sz="1200" b="0"/>
          </a:p>
        </p:txBody>
      </p:sp>
      <p:sp>
        <p:nvSpPr>
          <p:cNvPr id="40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658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129D7-9AF8-4F78-ABA8-A07AC25FA9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5195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630E6-2641-439B-8955-9ED666370C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331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E816C-C900-4433-889E-575DE80A75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41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BE6AE-66E6-4E1F-9CE7-433905ABC9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20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E4E1C-EA05-45D4-B73E-3CC46E385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8691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269AE-D8E4-4584-90A4-5F0F91B939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738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1041D-EF55-48E8-8020-EA99F361DE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9764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67036-7E6E-4A26-8270-1C80D83BDB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8292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2A570-BC84-456E-9F33-893F256569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73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E7E81-4A9F-4407-883F-87B86532DD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85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A1CAA-014E-4D8B-BB59-FFF27E00E4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235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  <a:ea typeface="ＭＳ Ｐゴシック" pitchFamily="9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  <a:ea typeface="ＭＳ Ｐゴシック" pitchFamily="9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E78D6B71-5F9F-489C-A2EF-5F810C9EF7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these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9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9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9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9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32"/>
          <p:cNvGrpSpPr>
            <a:grpSpLocks/>
          </p:cNvGrpSpPr>
          <p:nvPr/>
        </p:nvGrpSpPr>
        <p:grpSpPr bwMode="auto">
          <a:xfrm>
            <a:off x="2746375" y="-12700"/>
            <a:ext cx="6473825" cy="6794500"/>
            <a:chOff x="1730" y="-8"/>
            <a:chExt cx="4078" cy="4280"/>
          </a:xfrm>
        </p:grpSpPr>
        <p:sp>
          <p:nvSpPr>
            <p:cNvPr id="3085" name="Freeform 5"/>
            <p:cNvSpPr>
              <a:spLocks/>
            </p:cNvSpPr>
            <p:nvPr/>
          </p:nvSpPr>
          <p:spPr bwMode="auto">
            <a:xfrm>
              <a:off x="1890" y="3232"/>
              <a:ext cx="1205" cy="952"/>
            </a:xfrm>
            <a:custGeom>
              <a:avLst/>
              <a:gdLst>
                <a:gd name="T0" fmla="*/ 1154 w 1205"/>
                <a:gd name="T1" fmla="*/ 336 h 952"/>
                <a:gd name="T2" fmla="*/ 1036 w 1205"/>
                <a:gd name="T3" fmla="*/ 296 h 952"/>
                <a:gd name="T4" fmla="*/ 910 w 1205"/>
                <a:gd name="T5" fmla="*/ 280 h 952"/>
                <a:gd name="T6" fmla="*/ 859 w 1205"/>
                <a:gd name="T7" fmla="*/ 232 h 952"/>
                <a:gd name="T8" fmla="*/ 784 w 1205"/>
                <a:gd name="T9" fmla="*/ 192 h 952"/>
                <a:gd name="T10" fmla="*/ 716 w 1205"/>
                <a:gd name="T11" fmla="*/ 144 h 952"/>
                <a:gd name="T12" fmla="*/ 666 w 1205"/>
                <a:gd name="T13" fmla="*/ 136 h 952"/>
                <a:gd name="T14" fmla="*/ 598 w 1205"/>
                <a:gd name="T15" fmla="*/ 128 h 952"/>
                <a:gd name="T16" fmla="*/ 522 w 1205"/>
                <a:gd name="T17" fmla="*/ 104 h 952"/>
                <a:gd name="T18" fmla="*/ 387 w 1205"/>
                <a:gd name="T19" fmla="*/ 64 h 952"/>
                <a:gd name="T20" fmla="*/ 320 w 1205"/>
                <a:gd name="T21" fmla="*/ 48 h 952"/>
                <a:gd name="T22" fmla="*/ 202 w 1205"/>
                <a:gd name="T23" fmla="*/ 16 h 952"/>
                <a:gd name="T24" fmla="*/ 168 w 1205"/>
                <a:gd name="T25" fmla="*/ 0 h 952"/>
                <a:gd name="T26" fmla="*/ 135 w 1205"/>
                <a:gd name="T27" fmla="*/ 8 h 952"/>
                <a:gd name="T28" fmla="*/ 109 w 1205"/>
                <a:gd name="T29" fmla="*/ 24 h 952"/>
                <a:gd name="T30" fmla="*/ 17 w 1205"/>
                <a:gd name="T31" fmla="*/ 48 h 952"/>
                <a:gd name="T32" fmla="*/ 25 w 1205"/>
                <a:gd name="T33" fmla="*/ 88 h 952"/>
                <a:gd name="T34" fmla="*/ 34 w 1205"/>
                <a:gd name="T35" fmla="*/ 128 h 952"/>
                <a:gd name="T36" fmla="*/ 67 w 1205"/>
                <a:gd name="T37" fmla="*/ 176 h 952"/>
                <a:gd name="T38" fmla="*/ 84 w 1205"/>
                <a:gd name="T39" fmla="*/ 200 h 952"/>
                <a:gd name="T40" fmla="*/ 93 w 1205"/>
                <a:gd name="T41" fmla="*/ 216 h 952"/>
                <a:gd name="T42" fmla="*/ 143 w 1205"/>
                <a:gd name="T43" fmla="*/ 232 h 952"/>
                <a:gd name="T44" fmla="*/ 194 w 1205"/>
                <a:gd name="T45" fmla="*/ 224 h 952"/>
                <a:gd name="T46" fmla="*/ 236 w 1205"/>
                <a:gd name="T47" fmla="*/ 256 h 952"/>
                <a:gd name="T48" fmla="*/ 253 w 1205"/>
                <a:gd name="T49" fmla="*/ 272 h 952"/>
                <a:gd name="T50" fmla="*/ 261 w 1205"/>
                <a:gd name="T51" fmla="*/ 296 h 952"/>
                <a:gd name="T52" fmla="*/ 202 w 1205"/>
                <a:gd name="T53" fmla="*/ 328 h 952"/>
                <a:gd name="T54" fmla="*/ 177 w 1205"/>
                <a:gd name="T55" fmla="*/ 368 h 952"/>
                <a:gd name="T56" fmla="*/ 160 w 1205"/>
                <a:gd name="T57" fmla="*/ 424 h 952"/>
                <a:gd name="T58" fmla="*/ 143 w 1205"/>
                <a:gd name="T59" fmla="*/ 432 h 952"/>
                <a:gd name="T60" fmla="*/ 126 w 1205"/>
                <a:gd name="T61" fmla="*/ 480 h 952"/>
                <a:gd name="T62" fmla="*/ 76 w 1205"/>
                <a:gd name="T63" fmla="*/ 488 h 952"/>
                <a:gd name="T64" fmla="*/ 109 w 1205"/>
                <a:gd name="T65" fmla="*/ 568 h 952"/>
                <a:gd name="T66" fmla="*/ 101 w 1205"/>
                <a:gd name="T67" fmla="*/ 584 h 952"/>
                <a:gd name="T68" fmla="*/ 67 w 1205"/>
                <a:gd name="T69" fmla="*/ 608 h 952"/>
                <a:gd name="T70" fmla="*/ 67 w 1205"/>
                <a:gd name="T71" fmla="*/ 656 h 952"/>
                <a:gd name="T72" fmla="*/ 84 w 1205"/>
                <a:gd name="T73" fmla="*/ 672 h 952"/>
                <a:gd name="T74" fmla="*/ 17 w 1205"/>
                <a:gd name="T75" fmla="*/ 720 h 952"/>
                <a:gd name="T76" fmla="*/ 0 w 1205"/>
                <a:gd name="T77" fmla="*/ 784 h 952"/>
                <a:gd name="T78" fmla="*/ 59 w 1205"/>
                <a:gd name="T79" fmla="*/ 792 h 952"/>
                <a:gd name="T80" fmla="*/ 109 w 1205"/>
                <a:gd name="T81" fmla="*/ 840 h 952"/>
                <a:gd name="T82" fmla="*/ 118 w 1205"/>
                <a:gd name="T83" fmla="*/ 920 h 952"/>
                <a:gd name="T84" fmla="*/ 219 w 1205"/>
                <a:gd name="T85" fmla="*/ 928 h 952"/>
                <a:gd name="T86" fmla="*/ 295 w 1205"/>
                <a:gd name="T87" fmla="*/ 912 h 952"/>
                <a:gd name="T88" fmla="*/ 379 w 1205"/>
                <a:gd name="T89" fmla="*/ 904 h 952"/>
                <a:gd name="T90" fmla="*/ 539 w 1205"/>
                <a:gd name="T91" fmla="*/ 928 h 952"/>
                <a:gd name="T92" fmla="*/ 598 w 1205"/>
                <a:gd name="T93" fmla="*/ 904 h 952"/>
                <a:gd name="T94" fmla="*/ 649 w 1205"/>
                <a:gd name="T95" fmla="*/ 856 h 952"/>
                <a:gd name="T96" fmla="*/ 725 w 1205"/>
                <a:gd name="T97" fmla="*/ 824 h 952"/>
                <a:gd name="T98" fmla="*/ 784 w 1205"/>
                <a:gd name="T99" fmla="*/ 752 h 952"/>
                <a:gd name="T100" fmla="*/ 809 w 1205"/>
                <a:gd name="T101" fmla="*/ 664 h 952"/>
                <a:gd name="T102" fmla="*/ 842 w 1205"/>
                <a:gd name="T103" fmla="*/ 592 h 952"/>
                <a:gd name="T104" fmla="*/ 927 w 1205"/>
                <a:gd name="T105" fmla="*/ 504 h 952"/>
                <a:gd name="T106" fmla="*/ 944 w 1205"/>
                <a:gd name="T107" fmla="*/ 472 h 952"/>
                <a:gd name="T108" fmla="*/ 1019 w 1205"/>
                <a:gd name="T109" fmla="*/ 440 h 952"/>
                <a:gd name="T110" fmla="*/ 1196 w 1205"/>
                <a:gd name="T111" fmla="*/ 376 h 952"/>
                <a:gd name="T112" fmla="*/ 1205 w 1205"/>
                <a:gd name="T113" fmla="*/ 368 h 952"/>
                <a:gd name="T114" fmla="*/ 1180 w 1205"/>
                <a:gd name="T115" fmla="*/ 352 h 95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205" h="952">
                  <a:moveTo>
                    <a:pt x="1180" y="352"/>
                  </a:moveTo>
                  <a:lnTo>
                    <a:pt x="1154" y="336"/>
                  </a:lnTo>
                  <a:lnTo>
                    <a:pt x="1095" y="320"/>
                  </a:lnTo>
                  <a:lnTo>
                    <a:pt x="1036" y="296"/>
                  </a:lnTo>
                  <a:lnTo>
                    <a:pt x="969" y="288"/>
                  </a:lnTo>
                  <a:lnTo>
                    <a:pt x="910" y="280"/>
                  </a:lnTo>
                  <a:lnTo>
                    <a:pt x="893" y="256"/>
                  </a:lnTo>
                  <a:lnTo>
                    <a:pt x="859" y="232"/>
                  </a:lnTo>
                  <a:lnTo>
                    <a:pt x="817" y="224"/>
                  </a:lnTo>
                  <a:lnTo>
                    <a:pt x="784" y="192"/>
                  </a:lnTo>
                  <a:lnTo>
                    <a:pt x="733" y="152"/>
                  </a:lnTo>
                  <a:lnTo>
                    <a:pt x="716" y="144"/>
                  </a:lnTo>
                  <a:lnTo>
                    <a:pt x="699" y="144"/>
                  </a:lnTo>
                  <a:lnTo>
                    <a:pt x="666" y="136"/>
                  </a:lnTo>
                  <a:lnTo>
                    <a:pt x="632" y="120"/>
                  </a:lnTo>
                  <a:lnTo>
                    <a:pt x="598" y="128"/>
                  </a:lnTo>
                  <a:lnTo>
                    <a:pt x="556" y="104"/>
                  </a:lnTo>
                  <a:lnTo>
                    <a:pt x="522" y="104"/>
                  </a:lnTo>
                  <a:lnTo>
                    <a:pt x="480" y="96"/>
                  </a:lnTo>
                  <a:lnTo>
                    <a:pt x="387" y="64"/>
                  </a:lnTo>
                  <a:lnTo>
                    <a:pt x="362" y="48"/>
                  </a:lnTo>
                  <a:lnTo>
                    <a:pt x="320" y="48"/>
                  </a:lnTo>
                  <a:lnTo>
                    <a:pt x="227" y="32"/>
                  </a:lnTo>
                  <a:lnTo>
                    <a:pt x="202" y="16"/>
                  </a:lnTo>
                  <a:lnTo>
                    <a:pt x="185" y="0"/>
                  </a:lnTo>
                  <a:lnTo>
                    <a:pt x="168" y="0"/>
                  </a:lnTo>
                  <a:lnTo>
                    <a:pt x="143" y="0"/>
                  </a:lnTo>
                  <a:lnTo>
                    <a:pt x="135" y="8"/>
                  </a:lnTo>
                  <a:lnTo>
                    <a:pt x="126" y="24"/>
                  </a:lnTo>
                  <a:lnTo>
                    <a:pt x="109" y="24"/>
                  </a:lnTo>
                  <a:lnTo>
                    <a:pt x="59" y="32"/>
                  </a:lnTo>
                  <a:lnTo>
                    <a:pt x="17" y="48"/>
                  </a:lnTo>
                  <a:lnTo>
                    <a:pt x="25" y="80"/>
                  </a:lnTo>
                  <a:lnTo>
                    <a:pt x="25" y="88"/>
                  </a:lnTo>
                  <a:lnTo>
                    <a:pt x="25" y="104"/>
                  </a:lnTo>
                  <a:lnTo>
                    <a:pt x="34" y="128"/>
                  </a:lnTo>
                  <a:lnTo>
                    <a:pt x="17" y="184"/>
                  </a:lnTo>
                  <a:lnTo>
                    <a:pt x="67" y="176"/>
                  </a:lnTo>
                  <a:lnTo>
                    <a:pt x="84" y="184"/>
                  </a:lnTo>
                  <a:lnTo>
                    <a:pt x="84" y="200"/>
                  </a:lnTo>
                  <a:lnTo>
                    <a:pt x="76" y="208"/>
                  </a:lnTo>
                  <a:lnTo>
                    <a:pt x="93" y="216"/>
                  </a:lnTo>
                  <a:lnTo>
                    <a:pt x="126" y="216"/>
                  </a:lnTo>
                  <a:lnTo>
                    <a:pt x="143" y="232"/>
                  </a:lnTo>
                  <a:lnTo>
                    <a:pt x="168" y="232"/>
                  </a:lnTo>
                  <a:lnTo>
                    <a:pt x="194" y="224"/>
                  </a:lnTo>
                  <a:lnTo>
                    <a:pt x="227" y="240"/>
                  </a:lnTo>
                  <a:lnTo>
                    <a:pt x="236" y="256"/>
                  </a:lnTo>
                  <a:lnTo>
                    <a:pt x="236" y="264"/>
                  </a:lnTo>
                  <a:lnTo>
                    <a:pt x="253" y="272"/>
                  </a:lnTo>
                  <a:lnTo>
                    <a:pt x="261" y="288"/>
                  </a:lnTo>
                  <a:lnTo>
                    <a:pt x="261" y="296"/>
                  </a:lnTo>
                  <a:lnTo>
                    <a:pt x="227" y="312"/>
                  </a:lnTo>
                  <a:lnTo>
                    <a:pt x="202" y="328"/>
                  </a:lnTo>
                  <a:lnTo>
                    <a:pt x="168" y="344"/>
                  </a:lnTo>
                  <a:lnTo>
                    <a:pt x="177" y="368"/>
                  </a:lnTo>
                  <a:lnTo>
                    <a:pt x="160" y="400"/>
                  </a:lnTo>
                  <a:lnTo>
                    <a:pt x="160" y="424"/>
                  </a:lnTo>
                  <a:lnTo>
                    <a:pt x="152" y="432"/>
                  </a:lnTo>
                  <a:lnTo>
                    <a:pt x="143" y="432"/>
                  </a:lnTo>
                  <a:lnTo>
                    <a:pt x="143" y="464"/>
                  </a:lnTo>
                  <a:lnTo>
                    <a:pt x="126" y="480"/>
                  </a:lnTo>
                  <a:lnTo>
                    <a:pt x="101" y="488"/>
                  </a:lnTo>
                  <a:lnTo>
                    <a:pt x="76" y="488"/>
                  </a:lnTo>
                  <a:lnTo>
                    <a:pt x="93" y="552"/>
                  </a:lnTo>
                  <a:lnTo>
                    <a:pt x="109" y="568"/>
                  </a:lnTo>
                  <a:lnTo>
                    <a:pt x="109" y="576"/>
                  </a:lnTo>
                  <a:lnTo>
                    <a:pt x="101" y="584"/>
                  </a:lnTo>
                  <a:lnTo>
                    <a:pt x="76" y="592"/>
                  </a:lnTo>
                  <a:lnTo>
                    <a:pt x="67" y="608"/>
                  </a:lnTo>
                  <a:lnTo>
                    <a:pt x="59" y="632"/>
                  </a:lnTo>
                  <a:lnTo>
                    <a:pt x="67" y="656"/>
                  </a:lnTo>
                  <a:lnTo>
                    <a:pt x="76" y="672"/>
                  </a:lnTo>
                  <a:lnTo>
                    <a:pt x="84" y="672"/>
                  </a:lnTo>
                  <a:lnTo>
                    <a:pt x="59" y="696"/>
                  </a:lnTo>
                  <a:lnTo>
                    <a:pt x="17" y="720"/>
                  </a:lnTo>
                  <a:lnTo>
                    <a:pt x="8" y="752"/>
                  </a:lnTo>
                  <a:lnTo>
                    <a:pt x="0" y="784"/>
                  </a:lnTo>
                  <a:lnTo>
                    <a:pt x="17" y="784"/>
                  </a:lnTo>
                  <a:lnTo>
                    <a:pt x="59" y="792"/>
                  </a:lnTo>
                  <a:lnTo>
                    <a:pt x="93" y="816"/>
                  </a:lnTo>
                  <a:lnTo>
                    <a:pt x="109" y="840"/>
                  </a:lnTo>
                  <a:lnTo>
                    <a:pt x="109" y="880"/>
                  </a:lnTo>
                  <a:lnTo>
                    <a:pt x="118" y="920"/>
                  </a:lnTo>
                  <a:lnTo>
                    <a:pt x="152" y="952"/>
                  </a:lnTo>
                  <a:lnTo>
                    <a:pt x="219" y="928"/>
                  </a:lnTo>
                  <a:lnTo>
                    <a:pt x="253" y="920"/>
                  </a:lnTo>
                  <a:lnTo>
                    <a:pt x="295" y="912"/>
                  </a:lnTo>
                  <a:lnTo>
                    <a:pt x="337" y="896"/>
                  </a:lnTo>
                  <a:lnTo>
                    <a:pt x="379" y="904"/>
                  </a:lnTo>
                  <a:lnTo>
                    <a:pt x="463" y="920"/>
                  </a:lnTo>
                  <a:lnTo>
                    <a:pt x="539" y="928"/>
                  </a:lnTo>
                  <a:lnTo>
                    <a:pt x="573" y="928"/>
                  </a:lnTo>
                  <a:lnTo>
                    <a:pt x="598" y="904"/>
                  </a:lnTo>
                  <a:lnTo>
                    <a:pt x="615" y="872"/>
                  </a:lnTo>
                  <a:lnTo>
                    <a:pt x="649" y="856"/>
                  </a:lnTo>
                  <a:lnTo>
                    <a:pt x="733" y="848"/>
                  </a:lnTo>
                  <a:lnTo>
                    <a:pt x="725" y="824"/>
                  </a:lnTo>
                  <a:lnTo>
                    <a:pt x="733" y="800"/>
                  </a:lnTo>
                  <a:lnTo>
                    <a:pt x="784" y="752"/>
                  </a:lnTo>
                  <a:lnTo>
                    <a:pt x="842" y="720"/>
                  </a:lnTo>
                  <a:lnTo>
                    <a:pt x="809" y="664"/>
                  </a:lnTo>
                  <a:lnTo>
                    <a:pt x="809" y="624"/>
                  </a:lnTo>
                  <a:lnTo>
                    <a:pt x="842" y="592"/>
                  </a:lnTo>
                  <a:lnTo>
                    <a:pt x="885" y="536"/>
                  </a:lnTo>
                  <a:lnTo>
                    <a:pt x="927" y="504"/>
                  </a:lnTo>
                  <a:lnTo>
                    <a:pt x="935" y="504"/>
                  </a:lnTo>
                  <a:lnTo>
                    <a:pt x="944" y="472"/>
                  </a:lnTo>
                  <a:lnTo>
                    <a:pt x="977" y="448"/>
                  </a:lnTo>
                  <a:lnTo>
                    <a:pt x="1019" y="440"/>
                  </a:lnTo>
                  <a:lnTo>
                    <a:pt x="1095" y="432"/>
                  </a:lnTo>
                  <a:lnTo>
                    <a:pt x="1196" y="376"/>
                  </a:lnTo>
                  <a:lnTo>
                    <a:pt x="1205" y="376"/>
                  </a:lnTo>
                  <a:lnTo>
                    <a:pt x="1205" y="368"/>
                  </a:lnTo>
                  <a:lnTo>
                    <a:pt x="1205" y="344"/>
                  </a:lnTo>
                  <a:lnTo>
                    <a:pt x="1180" y="352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6"/>
            <p:cNvSpPr>
              <a:spLocks/>
            </p:cNvSpPr>
            <p:nvPr/>
          </p:nvSpPr>
          <p:spPr bwMode="auto">
            <a:xfrm>
              <a:off x="1730" y="3408"/>
              <a:ext cx="421" cy="616"/>
            </a:xfrm>
            <a:custGeom>
              <a:avLst/>
              <a:gdLst>
                <a:gd name="T0" fmla="*/ 396 w 421"/>
                <a:gd name="T1" fmla="*/ 88 h 616"/>
                <a:gd name="T2" fmla="*/ 387 w 421"/>
                <a:gd name="T3" fmla="*/ 64 h 616"/>
                <a:gd name="T4" fmla="*/ 328 w 421"/>
                <a:gd name="T5" fmla="*/ 56 h 616"/>
                <a:gd name="T6" fmla="*/ 286 w 421"/>
                <a:gd name="T7" fmla="*/ 40 h 616"/>
                <a:gd name="T8" fmla="*/ 236 w 421"/>
                <a:gd name="T9" fmla="*/ 32 h 616"/>
                <a:gd name="T10" fmla="*/ 244 w 421"/>
                <a:gd name="T11" fmla="*/ 8 h 616"/>
                <a:gd name="T12" fmla="*/ 177 w 421"/>
                <a:gd name="T13" fmla="*/ 8 h 616"/>
                <a:gd name="T14" fmla="*/ 160 w 421"/>
                <a:gd name="T15" fmla="*/ 112 h 616"/>
                <a:gd name="T16" fmla="*/ 126 w 421"/>
                <a:gd name="T17" fmla="*/ 208 h 616"/>
                <a:gd name="T18" fmla="*/ 42 w 421"/>
                <a:gd name="T19" fmla="*/ 304 h 616"/>
                <a:gd name="T20" fmla="*/ 8 w 421"/>
                <a:gd name="T21" fmla="*/ 368 h 616"/>
                <a:gd name="T22" fmla="*/ 34 w 421"/>
                <a:gd name="T23" fmla="*/ 384 h 616"/>
                <a:gd name="T24" fmla="*/ 25 w 421"/>
                <a:gd name="T25" fmla="*/ 408 h 616"/>
                <a:gd name="T26" fmla="*/ 67 w 421"/>
                <a:gd name="T27" fmla="*/ 416 h 616"/>
                <a:gd name="T28" fmla="*/ 42 w 421"/>
                <a:gd name="T29" fmla="*/ 512 h 616"/>
                <a:gd name="T30" fmla="*/ 8 w 421"/>
                <a:gd name="T31" fmla="*/ 576 h 616"/>
                <a:gd name="T32" fmla="*/ 8 w 421"/>
                <a:gd name="T33" fmla="*/ 592 h 616"/>
                <a:gd name="T34" fmla="*/ 84 w 421"/>
                <a:gd name="T35" fmla="*/ 600 h 616"/>
                <a:gd name="T36" fmla="*/ 160 w 421"/>
                <a:gd name="T37" fmla="*/ 608 h 616"/>
                <a:gd name="T38" fmla="*/ 177 w 421"/>
                <a:gd name="T39" fmla="*/ 544 h 616"/>
                <a:gd name="T40" fmla="*/ 244 w 421"/>
                <a:gd name="T41" fmla="*/ 496 h 616"/>
                <a:gd name="T42" fmla="*/ 227 w 421"/>
                <a:gd name="T43" fmla="*/ 480 h 616"/>
                <a:gd name="T44" fmla="*/ 227 w 421"/>
                <a:gd name="T45" fmla="*/ 432 h 616"/>
                <a:gd name="T46" fmla="*/ 261 w 421"/>
                <a:gd name="T47" fmla="*/ 408 h 616"/>
                <a:gd name="T48" fmla="*/ 269 w 421"/>
                <a:gd name="T49" fmla="*/ 392 h 616"/>
                <a:gd name="T50" fmla="*/ 236 w 421"/>
                <a:gd name="T51" fmla="*/ 312 h 616"/>
                <a:gd name="T52" fmla="*/ 286 w 421"/>
                <a:gd name="T53" fmla="*/ 304 h 616"/>
                <a:gd name="T54" fmla="*/ 303 w 421"/>
                <a:gd name="T55" fmla="*/ 256 h 616"/>
                <a:gd name="T56" fmla="*/ 320 w 421"/>
                <a:gd name="T57" fmla="*/ 248 h 616"/>
                <a:gd name="T58" fmla="*/ 337 w 421"/>
                <a:gd name="T59" fmla="*/ 192 h 616"/>
                <a:gd name="T60" fmla="*/ 362 w 421"/>
                <a:gd name="T61" fmla="*/ 152 h 616"/>
                <a:gd name="T62" fmla="*/ 421 w 421"/>
                <a:gd name="T63" fmla="*/ 120 h 616"/>
                <a:gd name="T64" fmla="*/ 413 w 421"/>
                <a:gd name="T65" fmla="*/ 96 h 61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21" h="616">
                  <a:moveTo>
                    <a:pt x="413" y="96"/>
                  </a:moveTo>
                  <a:lnTo>
                    <a:pt x="396" y="88"/>
                  </a:lnTo>
                  <a:lnTo>
                    <a:pt x="396" y="80"/>
                  </a:lnTo>
                  <a:lnTo>
                    <a:pt x="387" y="64"/>
                  </a:lnTo>
                  <a:lnTo>
                    <a:pt x="354" y="48"/>
                  </a:lnTo>
                  <a:lnTo>
                    <a:pt x="328" y="56"/>
                  </a:lnTo>
                  <a:lnTo>
                    <a:pt x="303" y="56"/>
                  </a:lnTo>
                  <a:lnTo>
                    <a:pt x="286" y="40"/>
                  </a:lnTo>
                  <a:lnTo>
                    <a:pt x="253" y="40"/>
                  </a:lnTo>
                  <a:lnTo>
                    <a:pt x="236" y="32"/>
                  </a:lnTo>
                  <a:lnTo>
                    <a:pt x="244" y="24"/>
                  </a:lnTo>
                  <a:lnTo>
                    <a:pt x="244" y="8"/>
                  </a:lnTo>
                  <a:lnTo>
                    <a:pt x="227" y="0"/>
                  </a:lnTo>
                  <a:lnTo>
                    <a:pt x="177" y="8"/>
                  </a:lnTo>
                  <a:lnTo>
                    <a:pt x="177" y="40"/>
                  </a:lnTo>
                  <a:lnTo>
                    <a:pt x="160" y="112"/>
                  </a:lnTo>
                  <a:lnTo>
                    <a:pt x="143" y="144"/>
                  </a:lnTo>
                  <a:lnTo>
                    <a:pt x="126" y="208"/>
                  </a:lnTo>
                  <a:lnTo>
                    <a:pt x="92" y="256"/>
                  </a:lnTo>
                  <a:lnTo>
                    <a:pt x="42" y="304"/>
                  </a:lnTo>
                  <a:lnTo>
                    <a:pt x="17" y="352"/>
                  </a:lnTo>
                  <a:lnTo>
                    <a:pt x="8" y="368"/>
                  </a:lnTo>
                  <a:lnTo>
                    <a:pt x="17" y="376"/>
                  </a:lnTo>
                  <a:lnTo>
                    <a:pt x="34" y="384"/>
                  </a:lnTo>
                  <a:lnTo>
                    <a:pt x="25" y="400"/>
                  </a:lnTo>
                  <a:lnTo>
                    <a:pt x="25" y="408"/>
                  </a:lnTo>
                  <a:lnTo>
                    <a:pt x="34" y="416"/>
                  </a:lnTo>
                  <a:lnTo>
                    <a:pt x="67" y="416"/>
                  </a:lnTo>
                  <a:lnTo>
                    <a:pt x="42" y="480"/>
                  </a:lnTo>
                  <a:lnTo>
                    <a:pt x="42" y="512"/>
                  </a:lnTo>
                  <a:lnTo>
                    <a:pt x="25" y="544"/>
                  </a:lnTo>
                  <a:lnTo>
                    <a:pt x="8" y="576"/>
                  </a:lnTo>
                  <a:lnTo>
                    <a:pt x="0" y="592"/>
                  </a:lnTo>
                  <a:lnTo>
                    <a:pt x="8" y="592"/>
                  </a:lnTo>
                  <a:lnTo>
                    <a:pt x="50" y="592"/>
                  </a:lnTo>
                  <a:lnTo>
                    <a:pt x="84" y="600"/>
                  </a:lnTo>
                  <a:lnTo>
                    <a:pt x="126" y="616"/>
                  </a:lnTo>
                  <a:lnTo>
                    <a:pt x="160" y="608"/>
                  </a:lnTo>
                  <a:lnTo>
                    <a:pt x="168" y="576"/>
                  </a:lnTo>
                  <a:lnTo>
                    <a:pt x="177" y="544"/>
                  </a:lnTo>
                  <a:lnTo>
                    <a:pt x="219" y="520"/>
                  </a:lnTo>
                  <a:lnTo>
                    <a:pt x="244" y="496"/>
                  </a:lnTo>
                  <a:lnTo>
                    <a:pt x="236" y="496"/>
                  </a:lnTo>
                  <a:lnTo>
                    <a:pt x="227" y="480"/>
                  </a:lnTo>
                  <a:lnTo>
                    <a:pt x="219" y="456"/>
                  </a:lnTo>
                  <a:lnTo>
                    <a:pt x="227" y="432"/>
                  </a:lnTo>
                  <a:lnTo>
                    <a:pt x="236" y="416"/>
                  </a:lnTo>
                  <a:lnTo>
                    <a:pt x="261" y="408"/>
                  </a:lnTo>
                  <a:lnTo>
                    <a:pt x="269" y="400"/>
                  </a:lnTo>
                  <a:lnTo>
                    <a:pt x="269" y="392"/>
                  </a:lnTo>
                  <a:lnTo>
                    <a:pt x="253" y="376"/>
                  </a:lnTo>
                  <a:lnTo>
                    <a:pt x="236" y="312"/>
                  </a:lnTo>
                  <a:lnTo>
                    <a:pt x="261" y="312"/>
                  </a:lnTo>
                  <a:lnTo>
                    <a:pt x="286" y="304"/>
                  </a:lnTo>
                  <a:lnTo>
                    <a:pt x="303" y="288"/>
                  </a:lnTo>
                  <a:lnTo>
                    <a:pt x="303" y="256"/>
                  </a:lnTo>
                  <a:lnTo>
                    <a:pt x="312" y="256"/>
                  </a:lnTo>
                  <a:lnTo>
                    <a:pt x="320" y="248"/>
                  </a:lnTo>
                  <a:lnTo>
                    <a:pt x="320" y="224"/>
                  </a:lnTo>
                  <a:lnTo>
                    <a:pt x="337" y="192"/>
                  </a:lnTo>
                  <a:lnTo>
                    <a:pt x="328" y="168"/>
                  </a:lnTo>
                  <a:lnTo>
                    <a:pt x="362" y="152"/>
                  </a:lnTo>
                  <a:lnTo>
                    <a:pt x="387" y="136"/>
                  </a:lnTo>
                  <a:lnTo>
                    <a:pt x="421" y="120"/>
                  </a:lnTo>
                  <a:lnTo>
                    <a:pt x="421" y="112"/>
                  </a:lnTo>
                  <a:lnTo>
                    <a:pt x="413" y="96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7"/>
            <p:cNvSpPr>
              <a:spLocks/>
            </p:cNvSpPr>
            <p:nvPr/>
          </p:nvSpPr>
          <p:spPr bwMode="auto">
            <a:xfrm>
              <a:off x="1890" y="3232"/>
              <a:ext cx="1205" cy="952"/>
            </a:xfrm>
            <a:custGeom>
              <a:avLst/>
              <a:gdLst>
                <a:gd name="T0" fmla="*/ 1154 w 1205"/>
                <a:gd name="T1" fmla="*/ 336 h 952"/>
                <a:gd name="T2" fmla="*/ 1036 w 1205"/>
                <a:gd name="T3" fmla="*/ 296 h 952"/>
                <a:gd name="T4" fmla="*/ 910 w 1205"/>
                <a:gd name="T5" fmla="*/ 280 h 952"/>
                <a:gd name="T6" fmla="*/ 859 w 1205"/>
                <a:gd name="T7" fmla="*/ 232 h 952"/>
                <a:gd name="T8" fmla="*/ 784 w 1205"/>
                <a:gd name="T9" fmla="*/ 192 h 952"/>
                <a:gd name="T10" fmla="*/ 716 w 1205"/>
                <a:gd name="T11" fmla="*/ 144 h 952"/>
                <a:gd name="T12" fmla="*/ 666 w 1205"/>
                <a:gd name="T13" fmla="*/ 136 h 952"/>
                <a:gd name="T14" fmla="*/ 598 w 1205"/>
                <a:gd name="T15" fmla="*/ 128 h 952"/>
                <a:gd name="T16" fmla="*/ 522 w 1205"/>
                <a:gd name="T17" fmla="*/ 104 h 952"/>
                <a:gd name="T18" fmla="*/ 387 w 1205"/>
                <a:gd name="T19" fmla="*/ 64 h 952"/>
                <a:gd name="T20" fmla="*/ 320 w 1205"/>
                <a:gd name="T21" fmla="*/ 48 h 952"/>
                <a:gd name="T22" fmla="*/ 202 w 1205"/>
                <a:gd name="T23" fmla="*/ 16 h 952"/>
                <a:gd name="T24" fmla="*/ 168 w 1205"/>
                <a:gd name="T25" fmla="*/ 0 h 952"/>
                <a:gd name="T26" fmla="*/ 135 w 1205"/>
                <a:gd name="T27" fmla="*/ 8 h 952"/>
                <a:gd name="T28" fmla="*/ 109 w 1205"/>
                <a:gd name="T29" fmla="*/ 24 h 952"/>
                <a:gd name="T30" fmla="*/ 17 w 1205"/>
                <a:gd name="T31" fmla="*/ 48 h 952"/>
                <a:gd name="T32" fmla="*/ 25 w 1205"/>
                <a:gd name="T33" fmla="*/ 88 h 952"/>
                <a:gd name="T34" fmla="*/ 34 w 1205"/>
                <a:gd name="T35" fmla="*/ 128 h 952"/>
                <a:gd name="T36" fmla="*/ 67 w 1205"/>
                <a:gd name="T37" fmla="*/ 176 h 952"/>
                <a:gd name="T38" fmla="*/ 84 w 1205"/>
                <a:gd name="T39" fmla="*/ 200 h 952"/>
                <a:gd name="T40" fmla="*/ 93 w 1205"/>
                <a:gd name="T41" fmla="*/ 216 h 952"/>
                <a:gd name="T42" fmla="*/ 143 w 1205"/>
                <a:gd name="T43" fmla="*/ 232 h 952"/>
                <a:gd name="T44" fmla="*/ 194 w 1205"/>
                <a:gd name="T45" fmla="*/ 224 h 952"/>
                <a:gd name="T46" fmla="*/ 236 w 1205"/>
                <a:gd name="T47" fmla="*/ 256 h 952"/>
                <a:gd name="T48" fmla="*/ 253 w 1205"/>
                <a:gd name="T49" fmla="*/ 272 h 952"/>
                <a:gd name="T50" fmla="*/ 261 w 1205"/>
                <a:gd name="T51" fmla="*/ 296 h 952"/>
                <a:gd name="T52" fmla="*/ 202 w 1205"/>
                <a:gd name="T53" fmla="*/ 328 h 952"/>
                <a:gd name="T54" fmla="*/ 177 w 1205"/>
                <a:gd name="T55" fmla="*/ 368 h 952"/>
                <a:gd name="T56" fmla="*/ 160 w 1205"/>
                <a:gd name="T57" fmla="*/ 424 h 952"/>
                <a:gd name="T58" fmla="*/ 143 w 1205"/>
                <a:gd name="T59" fmla="*/ 432 h 952"/>
                <a:gd name="T60" fmla="*/ 126 w 1205"/>
                <a:gd name="T61" fmla="*/ 480 h 952"/>
                <a:gd name="T62" fmla="*/ 76 w 1205"/>
                <a:gd name="T63" fmla="*/ 488 h 952"/>
                <a:gd name="T64" fmla="*/ 109 w 1205"/>
                <a:gd name="T65" fmla="*/ 568 h 952"/>
                <a:gd name="T66" fmla="*/ 101 w 1205"/>
                <a:gd name="T67" fmla="*/ 584 h 952"/>
                <a:gd name="T68" fmla="*/ 67 w 1205"/>
                <a:gd name="T69" fmla="*/ 608 h 952"/>
                <a:gd name="T70" fmla="*/ 67 w 1205"/>
                <a:gd name="T71" fmla="*/ 656 h 952"/>
                <a:gd name="T72" fmla="*/ 84 w 1205"/>
                <a:gd name="T73" fmla="*/ 672 h 952"/>
                <a:gd name="T74" fmla="*/ 17 w 1205"/>
                <a:gd name="T75" fmla="*/ 720 h 952"/>
                <a:gd name="T76" fmla="*/ 0 w 1205"/>
                <a:gd name="T77" fmla="*/ 784 h 952"/>
                <a:gd name="T78" fmla="*/ 59 w 1205"/>
                <a:gd name="T79" fmla="*/ 792 h 952"/>
                <a:gd name="T80" fmla="*/ 109 w 1205"/>
                <a:gd name="T81" fmla="*/ 840 h 952"/>
                <a:gd name="T82" fmla="*/ 118 w 1205"/>
                <a:gd name="T83" fmla="*/ 920 h 952"/>
                <a:gd name="T84" fmla="*/ 219 w 1205"/>
                <a:gd name="T85" fmla="*/ 928 h 952"/>
                <a:gd name="T86" fmla="*/ 295 w 1205"/>
                <a:gd name="T87" fmla="*/ 912 h 952"/>
                <a:gd name="T88" fmla="*/ 379 w 1205"/>
                <a:gd name="T89" fmla="*/ 904 h 952"/>
                <a:gd name="T90" fmla="*/ 539 w 1205"/>
                <a:gd name="T91" fmla="*/ 928 h 952"/>
                <a:gd name="T92" fmla="*/ 598 w 1205"/>
                <a:gd name="T93" fmla="*/ 904 h 952"/>
                <a:gd name="T94" fmla="*/ 649 w 1205"/>
                <a:gd name="T95" fmla="*/ 856 h 952"/>
                <a:gd name="T96" fmla="*/ 725 w 1205"/>
                <a:gd name="T97" fmla="*/ 824 h 952"/>
                <a:gd name="T98" fmla="*/ 784 w 1205"/>
                <a:gd name="T99" fmla="*/ 752 h 952"/>
                <a:gd name="T100" fmla="*/ 809 w 1205"/>
                <a:gd name="T101" fmla="*/ 664 h 952"/>
                <a:gd name="T102" fmla="*/ 842 w 1205"/>
                <a:gd name="T103" fmla="*/ 592 h 952"/>
                <a:gd name="T104" fmla="*/ 927 w 1205"/>
                <a:gd name="T105" fmla="*/ 504 h 952"/>
                <a:gd name="T106" fmla="*/ 944 w 1205"/>
                <a:gd name="T107" fmla="*/ 472 h 952"/>
                <a:gd name="T108" fmla="*/ 944 w 1205"/>
                <a:gd name="T109" fmla="*/ 472 h 952"/>
                <a:gd name="T110" fmla="*/ 1019 w 1205"/>
                <a:gd name="T111" fmla="*/ 440 h 952"/>
                <a:gd name="T112" fmla="*/ 1196 w 1205"/>
                <a:gd name="T113" fmla="*/ 376 h 952"/>
                <a:gd name="T114" fmla="*/ 1205 w 1205"/>
                <a:gd name="T115" fmla="*/ 368 h 952"/>
                <a:gd name="T116" fmla="*/ 1205 w 1205"/>
                <a:gd name="T117" fmla="*/ 344 h 95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205" h="952">
                  <a:moveTo>
                    <a:pt x="1180" y="352"/>
                  </a:moveTo>
                  <a:lnTo>
                    <a:pt x="1154" y="336"/>
                  </a:lnTo>
                  <a:lnTo>
                    <a:pt x="1095" y="320"/>
                  </a:lnTo>
                  <a:lnTo>
                    <a:pt x="1036" y="296"/>
                  </a:lnTo>
                  <a:lnTo>
                    <a:pt x="969" y="288"/>
                  </a:lnTo>
                  <a:lnTo>
                    <a:pt x="910" y="280"/>
                  </a:lnTo>
                  <a:lnTo>
                    <a:pt x="893" y="256"/>
                  </a:lnTo>
                  <a:lnTo>
                    <a:pt x="859" y="232"/>
                  </a:lnTo>
                  <a:lnTo>
                    <a:pt x="817" y="224"/>
                  </a:lnTo>
                  <a:lnTo>
                    <a:pt x="784" y="192"/>
                  </a:lnTo>
                  <a:lnTo>
                    <a:pt x="733" y="152"/>
                  </a:lnTo>
                  <a:lnTo>
                    <a:pt x="716" y="144"/>
                  </a:lnTo>
                  <a:lnTo>
                    <a:pt x="699" y="144"/>
                  </a:lnTo>
                  <a:lnTo>
                    <a:pt x="666" y="136"/>
                  </a:lnTo>
                  <a:lnTo>
                    <a:pt x="632" y="120"/>
                  </a:lnTo>
                  <a:lnTo>
                    <a:pt x="598" y="128"/>
                  </a:lnTo>
                  <a:lnTo>
                    <a:pt x="556" y="104"/>
                  </a:lnTo>
                  <a:lnTo>
                    <a:pt x="522" y="104"/>
                  </a:lnTo>
                  <a:lnTo>
                    <a:pt x="480" y="96"/>
                  </a:lnTo>
                  <a:lnTo>
                    <a:pt x="387" y="64"/>
                  </a:lnTo>
                  <a:lnTo>
                    <a:pt x="362" y="48"/>
                  </a:lnTo>
                  <a:lnTo>
                    <a:pt x="320" y="48"/>
                  </a:lnTo>
                  <a:lnTo>
                    <a:pt x="227" y="32"/>
                  </a:lnTo>
                  <a:lnTo>
                    <a:pt x="202" y="16"/>
                  </a:lnTo>
                  <a:lnTo>
                    <a:pt x="185" y="0"/>
                  </a:lnTo>
                  <a:lnTo>
                    <a:pt x="168" y="0"/>
                  </a:lnTo>
                  <a:lnTo>
                    <a:pt x="143" y="0"/>
                  </a:lnTo>
                  <a:lnTo>
                    <a:pt x="135" y="8"/>
                  </a:lnTo>
                  <a:lnTo>
                    <a:pt x="126" y="24"/>
                  </a:lnTo>
                  <a:lnTo>
                    <a:pt x="109" y="24"/>
                  </a:lnTo>
                  <a:lnTo>
                    <a:pt x="59" y="32"/>
                  </a:lnTo>
                  <a:lnTo>
                    <a:pt x="17" y="48"/>
                  </a:lnTo>
                  <a:lnTo>
                    <a:pt x="25" y="80"/>
                  </a:lnTo>
                  <a:lnTo>
                    <a:pt x="25" y="88"/>
                  </a:lnTo>
                  <a:lnTo>
                    <a:pt x="25" y="104"/>
                  </a:lnTo>
                  <a:lnTo>
                    <a:pt x="34" y="128"/>
                  </a:lnTo>
                  <a:lnTo>
                    <a:pt x="17" y="184"/>
                  </a:lnTo>
                  <a:lnTo>
                    <a:pt x="67" y="176"/>
                  </a:lnTo>
                  <a:lnTo>
                    <a:pt x="84" y="184"/>
                  </a:lnTo>
                  <a:lnTo>
                    <a:pt x="84" y="200"/>
                  </a:lnTo>
                  <a:lnTo>
                    <a:pt x="76" y="208"/>
                  </a:lnTo>
                  <a:lnTo>
                    <a:pt x="93" y="216"/>
                  </a:lnTo>
                  <a:lnTo>
                    <a:pt x="126" y="216"/>
                  </a:lnTo>
                  <a:lnTo>
                    <a:pt x="143" y="232"/>
                  </a:lnTo>
                  <a:lnTo>
                    <a:pt x="168" y="232"/>
                  </a:lnTo>
                  <a:lnTo>
                    <a:pt x="194" y="224"/>
                  </a:lnTo>
                  <a:lnTo>
                    <a:pt x="227" y="240"/>
                  </a:lnTo>
                  <a:lnTo>
                    <a:pt x="236" y="256"/>
                  </a:lnTo>
                  <a:lnTo>
                    <a:pt x="236" y="264"/>
                  </a:lnTo>
                  <a:lnTo>
                    <a:pt x="253" y="272"/>
                  </a:lnTo>
                  <a:lnTo>
                    <a:pt x="261" y="288"/>
                  </a:lnTo>
                  <a:lnTo>
                    <a:pt x="261" y="296"/>
                  </a:lnTo>
                  <a:lnTo>
                    <a:pt x="227" y="312"/>
                  </a:lnTo>
                  <a:lnTo>
                    <a:pt x="202" y="328"/>
                  </a:lnTo>
                  <a:lnTo>
                    <a:pt x="168" y="344"/>
                  </a:lnTo>
                  <a:lnTo>
                    <a:pt x="177" y="368"/>
                  </a:lnTo>
                  <a:lnTo>
                    <a:pt x="160" y="400"/>
                  </a:lnTo>
                  <a:lnTo>
                    <a:pt x="160" y="424"/>
                  </a:lnTo>
                  <a:lnTo>
                    <a:pt x="152" y="432"/>
                  </a:lnTo>
                  <a:lnTo>
                    <a:pt x="143" y="432"/>
                  </a:lnTo>
                  <a:lnTo>
                    <a:pt x="143" y="464"/>
                  </a:lnTo>
                  <a:lnTo>
                    <a:pt x="126" y="480"/>
                  </a:lnTo>
                  <a:lnTo>
                    <a:pt x="101" y="488"/>
                  </a:lnTo>
                  <a:lnTo>
                    <a:pt x="76" y="488"/>
                  </a:lnTo>
                  <a:lnTo>
                    <a:pt x="93" y="552"/>
                  </a:lnTo>
                  <a:lnTo>
                    <a:pt x="109" y="568"/>
                  </a:lnTo>
                  <a:lnTo>
                    <a:pt x="109" y="576"/>
                  </a:lnTo>
                  <a:lnTo>
                    <a:pt x="101" y="584"/>
                  </a:lnTo>
                  <a:lnTo>
                    <a:pt x="76" y="592"/>
                  </a:lnTo>
                  <a:lnTo>
                    <a:pt x="67" y="608"/>
                  </a:lnTo>
                  <a:lnTo>
                    <a:pt x="59" y="632"/>
                  </a:lnTo>
                  <a:lnTo>
                    <a:pt x="67" y="656"/>
                  </a:lnTo>
                  <a:lnTo>
                    <a:pt x="76" y="672"/>
                  </a:lnTo>
                  <a:lnTo>
                    <a:pt x="84" y="672"/>
                  </a:lnTo>
                  <a:lnTo>
                    <a:pt x="59" y="696"/>
                  </a:lnTo>
                  <a:lnTo>
                    <a:pt x="17" y="720"/>
                  </a:lnTo>
                  <a:lnTo>
                    <a:pt x="8" y="752"/>
                  </a:lnTo>
                  <a:lnTo>
                    <a:pt x="0" y="784"/>
                  </a:lnTo>
                  <a:lnTo>
                    <a:pt x="17" y="784"/>
                  </a:lnTo>
                  <a:lnTo>
                    <a:pt x="59" y="792"/>
                  </a:lnTo>
                  <a:lnTo>
                    <a:pt x="93" y="816"/>
                  </a:lnTo>
                  <a:lnTo>
                    <a:pt x="109" y="840"/>
                  </a:lnTo>
                  <a:lnTo>
                    <a:pt x="109" y="880"/>
                  </a:lnTo>
                  <a:lnTo>
                    <a:pt x="118" y="920"/>
                  </a:lnTo>
                  <a:lnTo>
                    <a:pt x="152" y="952"/>
                  </a:lnTo>
                  <a:lnTo>
                    <a:pt x="219" y="928"/>
                  </a:lnTo>
                  <a:lnTo>
                    <a:pt x="253" y="920"/>
                  </a:lnTo>
                  <a:lnTo>
                    <a:pt x="295" y="912"/>
                  </a:lnTo>
                  <a:lnTo>
                    <a:pt x="337" y="896"/>
                  </a:lnTo>
                  <a:lnTo>
                    <a:pt x="379" y="904"/>
                  </a:lnTo>
                  <a:lnTo>
                    <a:pt x="463" y="920"/>
                  </a:lnTo>
                  <a:lnTo>
                    <a:pt x="539" y="928"/>
                  </a:lnTo>
                  <a:lnTo>
                    <a:pt x="573" y="928"/>
                  </a:lnTo>
                  <a:lnTo>
                    <a:pt x="598" y="904"/>
                  </a:lnTo>
                  <a:lnTo>
                    <a:pt x="615" y="872"/>
                  </a:lnTo>
                  <a:lnTo>
                    <a:pt x="649" y="856"/>
                  </a:lnTo>
                  <a:lnTo>
                    <a:pt x="733" y="848"/>
                  </a:lnTo>
                  <a:lnTo>
                    <a:pt x="725" y="824"/>
                  </a:lnTo>
                  <a:lnTo>
                    <a:pt x="733" y="800"/>
                  </a:lnTo>
                  <a:lnTo>
                    <a:pt x="784" y="752"/>
                  </a:lnTo>
                  <a:lnTo>
                    <a:pt x="842" y="720"/>
                  </a:lnTo>
                  <a:lnTo>
                    <a:pt x="809" y="664"/>
                  </a:lnTo>
                  <a:lnTo>
                    <a:pt x="809" y="624"/>
                  </a:lnTo>
                  <a:lnTo>
                    <a:pt x="842" y="592"/>
                  </a:lnTo>
                  <a:lnTo>
                    <a:pt x="885" y="536"/>
                  </a:lnTo>
                  <a:lnTo>
                    <a:pt x="927" y="504"/>
                  </a:lnTo>
                  <a:lnTo>
                    <a:pt x="935" y="504"/>
                  </a:lnTo>
                  <a:lnTo>
                    <a:pt x="944" y="472"/>
                  </a:lnTo>
                  <a:lnTo>
                    <a:pt x="977" y="448"/>
                  </a:lnTo>
                  <a:lnTo>
                    <a:pt x="1019" y="440"/>
                  </a:lnTo>
                  <a:lnTo>
                    <a:pt x="1095" y="432"/>
                  </a:lnTo>
                  <a:lnTo>
                    <a:pt x="1196" y="376"/>
                  </a:lnTo>
                  <a:lnTo>
                    <a:pt x="1205" y="376"/>
                  </a:lnTo>
                  <a:lnTo>
                    <a:pt x="1205" y="368"/>
                  </a:lnTo>
                  <a:lnTo>
                    <a:pt x="1205" y="344"/>
                  </a:lnTo>
                  <a:lnTo>
                    <a:pt x="1180" y="352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8"/>
            <p:cNvSpPr>
              <a:spLocks/>
            </p:cNvSpPr>
            <p:nvPr/>
          </p:nvSpPr>
          <p:spPr bwMode="auto">
            <a:xfrm>
              <a:off x="1730" y="3408"/>
              <a:ext cx="421" cy="616"/>
            </a:xfrm>
            <a:custGeom>
              <a:avLst/>
              <a:gdLst>
                <a:gd name="T0" fmla="*/ 396 w 421"/>
                <a:gd name="T1" fmla="*/ 88 h 616"/>
                <a:gd name="T2" fmla="*/ 387 w 421"/>
                <a:gd name="T3" fmla="*/ 64 h 616"/>
                <a:gd name="T4" fmla="*/ 328 w 421"/>
                <a:gd name="T5" fmla="*/ 56 h 616"/>
                <a:gd name="T6" fmla="*/ 286 w 421"/>
                <a:gd name="T7" fmla="*/ 40 h 616"/>
                <a:gd name="T8" fmla="*/ 236 w 421"/>
                <a:gd name="T9" fmla="*/ 32 h 616"/>
                <a:gd name="T10" fmla="*/ 244 w 421"/>
                <a:gd name="T11" fmla="*/ 8 h 616"/>
                <a:gd name="T12" fmla="*/ 177 w 421"/>
                <a:gd name="T13" fmla="*/ 8 h 616"/>
                <a:gd name="T14" fmla="*/ 160 w 421"/>
                <a:gd name="T15" fmla="*/ 112 h 616"/>
                <a:gd name="T16" fmla="*/ 126 w 421"/>
                <a:gd name="T17" fmla="*/ 208 h 616"/>
                <a:gd name="T18" fmla="*/ 42 w 421"/>
                <a:gd name="T19" fmla="*/ 304 h 616"/>
                <a:gd name="T20" fmla="*/ 8 w 421"/>
                <a:gd name="T21" fmla="*/ 368 h 616"/>
                <a:gd name="T22" fmla="*/ 34 w 421"/>
                <a:gd name="T23" fmla="*/ 384 h 616"/>
                <a:gd name="T24" fmla="*/ 25 w 421"/>
                <a:gd name="T25" fmla="*/ 408 h 616"/>
                <a:gd name="T26" fmla="*/ 67 w 421"/>
                <a:gd name="T27" fmla="*/ 416 h 616"/>
                <a:gd name="T28" fmla="*/ 42 w 421"/>
                <a:gd name="T29" fmla="*/ 512 h 616"/>
                <a:gd name="T30" fmla="*/ 8 w 421"/>
                <a:gd name="T31" fmla="*/ 576 h 616"/>
                <a:gd name="T32" fmla="*/ 8 w 421"/>
                <a:gd name="T33" fmla="*/ 592 h 616"/>
                <a:gd name="T34" fmla="*/ 84 w 421"/>
                <a:gd name="T35" fmla="*/ 600 h 616"/>
                <a:gd name="T36" fmla="*/ 160 w 421"/>
                <a:gd name="T37" fmla="*/ 608 h 616"/>
                <a:gd name="T38" fmla="*/ 168 w 421"/>
                <a:gd name="T39" fmla="*/ 576 h 616"/>
                <a:gd name="T40" fmla="*/ 219 w 421"/>
                <a:gd name="T41" fmla="*/ 520 h 616"/>
                <a:gd name="T42" fmla="*/ 236 w 421"/>
                <a:gd name="T43" fmla="*/ 496 h 616"/>
                <a:gd name="T44" fmla="*/ 219 w 421"/>
                <a:gd name="T45" fmla="*/ 456 h 616"/>
                <a:gd name="T46" fmla="*/ 236 w 421"/>
                <a:gd name="T47" fmla="*/ 416 h 616"/>
                <a:gd name="T48" fmla="*/ 269 w 421"/>
                <a:gd name="T49" fmla="*/ 400 h 616"/>
                <a:gd name="T50" fmla="*/ 253 w 421"/>
                <a:gd name="T51" fmla="*/ 376 h 616"/>
                <a:gd name="T52" fmla="*/ 261 w 421"/>
                <a:gd name="T53" fmla="*/ 312 h 616"/>
                <a:gd name="T54" fmla="*/ 303 w 421"/>
                <a:gd name="T55" fmla="*/ 288 h 616"/>
                <a:gd name="T56" fmla="*/ 312 w 421"/>
                <a:gd name="T57" fmla="*/ 256 h 616"/>
                <a:gd name="T58" fmla="*/ 320 w 421"/>
                <a:gd name="T59" fmla="*/ 224 h 616"/>
                <a:gd name="T60" fmla="*/ 328 w 421"/>
                <a:gd name="T61" fmla="*/ 168 h 616"/>
                <a:gd name="T62" fmla="*/ 387 w 421"/>
                <a:gd name="T63" fmla="*/ 136 h 616"/>
                <a:gd name="T64" fmla="*/ 421 w 421"/>
                <a:gd name="T65" fmla="*/ 112 h 616"/>
                <a:gd name="T66" fmla="*/ 413 w 421"/>
                <a:gd name="T67" fmla="*/ 96 h 61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21" h="616">
                  <a:moveTo>
                    <a:pt x="413" y="96"/>
                  </a:moveTo>
                  <a:lnTo>
                    <a:pt x="396" y="88"/>
                  </a:lnTo>
                  <a:lnTo>
                    <a:pt x="396" y="80"/>
                  </a:lnTo>
                  <a:lnTo>
                    <a:pt x="387" y="64"/>
                  </a:lnTo>
                  <a:lnTo>
                    <a:pt x="354" y="48"/>
                  </a:lnTo>
                  <a:lnTo>
                    <a:pt x="328" y="56"/>
                  </a:lnTo>
                  <a:lnTo>
                    <a:pt x="303" y="56"/>
                  </a:lnTo>
                  <a:lnTo>
                    <a:pt x="286" y="40"/>
                  </a:lnTo>
                  <a:lnTo>
                    <a:pt x="253" y="40"/>
                  </a:lnTo>
                  <a:lnTo>
                    <a:pt x="236" y="32"/>
                  </a:lnTo>
                  <a:lnTo>
                    <a:pt x="244" y="24"/>
                  </a:lnTo>
                  <a:lnTo>
                    <a:pt x="244" y="8"/>
                  </a:lnTo>
                  <a:lnTo>
                    <a:pt x="227" y="0"/>
                  </a:lnTo>
                  <a:lnTo>
                    <a:pt x="177" y="8"/>
                  </a:lnTo>
                  <a:lnTo>
                    <a:pt x="177" y="40"/>
                  </a:lnTo>
                  <a:lnTo>
                    <a:pt x="160" y="112"/>
                  </a:lnTo>
                  <a:lnTo>
                    <a:pt x="143" y="144"/>
                  </a:lnTo>
                  <a:lnTo>
                    <a:pt x="126" y="208"/>
                  </a:lnTo>
                  <a:lnTo>
                    <a:pt x="92" y="256"/>
                  </a:lnTo>
                  <a:lnTo>
                    <a:pt x="42" y="304"/>
                  </a:lnTo>
                  <a:lnTo>
                    <a:pt x="17" y="352"/>
                  </a:lnTo>
                  <a:lnTo>
                    <a:pt x="8" y="368"/>
                  </a:lnTo>
                  <a:lnTo>
                    <a:pt x="17" y="376"/>
                  </a:lnTo>
                  <a:lnTo>
                    <a:pt x="34" y="384"/>
                  </a:lnTo>
                  <a:lnTo>
                    <a:pt x="25" y="400"/>
                  </a:lnTo>
                  <a:lnTo>
                    <a:pt x="25" y="408"/>
                  </a:lnTo>
                  <a:lnTo>
                    <a:pt x="34" y="416"/>
                  </a:lnTo>
                  <a:lnTo>
                    <a:pt x="67" y="416"/>
                  </a:lnTo>
                  <a:lnTo>
                    <a:pt x="42" y="480"/>
                  </a:lnTo>
                  <a:lnTo>
                    <a:pt x="42" y="512"/>
                  </a:lnTo>
                  <a:lnTo>
                    <a:pt x="25" y="544"/>
                  </a:lnTo>
                  <a:lnTo>
                    <a:pt x="8" y="576"/>
                  </a:lnTo>
                  <a:lnTo>
                    <a:pt x="0" y="592"/>
                  </a:lnTo>
                  <a:lnTo>
                    <a:pt x="8" y="592"/>
                  </a:lnTo>
                  <a:lnTo>
                    <a:pt x="50" y="592"/>
                  </a:lnTo>
                  <a:lnTo>
                    <a:pt x="84" y="600"/>
                  </a:lnTo>
                  <a:lnTo>
                    <a:pt x="126" y="616"/>
                  </a:lnTo>
                  <a:lnTo>
                    <a:pt x="160" y="608"/>
                  </a:lnTo>
                  <a:lnTo>
                    <a:pt x="168" y="576"/>
                  </a:lnTo>
                  <a:lnTo>
                    <a:pt x="177" y="544"/>
                  </a:lnTo>
                  <a:lnTo>
                    <a:pt x="219" y="520"/>
                  </a:lnTo>
                  <a:lnTo>
                    <a:pt x="244" y="496"/>
                  </a:lnTo>
                  <a:lnTo>
                    <a:pt x="236" y="496"/>
                  </a:lnTo>
                  <a:lnTo>
                    <a:pt x="227" y="480"/>
                  </a:lnTo>
                  <a:lnTo>
                    <a:pt x="219" y="456"/>
                  </a:lnTo>
                  <a:lnTo>
                    <a:pt x="227" y="432"/>
                  </a:lnTo>
                  <a:lnTo>
                    <a:pt x="236" y="416"/>
                  </a:lnTo>
                  <a:lnTo>
                    <a:pt x="261" y="408"/>
                  </a:lnTo>
                  <a:lnTo>
                    <a:pt x="269" y="400"/>
                  </a:lnTo>
                  <a:lnTo>
                    <a:pt x="269" y="392"/>
                  </a:lnTo>
                  <a:lnTo>
                    <a:pt x="253" y="376"/>
                  </a:lnTo>
                  <a:lnTo>
                    <a:pt x="236" y="312"/>
                  </a:lnTo>
                  <a:lnTo>
                    <a:pt x="261" y="312"/>
                  </a:lnTo>
                  <a:lnTo>
                    <a:pt x="286" y="304"/>
                  </a:lnTo>
                  <a:lnTo>
                    <a:pt x="303" y="288"/>
                  </a:lnTo>
                  <a:lnTo>
                    <a:pt x="303" y="256"/>
                  </a:lnTo>
                  <a:lnTo>
                    <a:pt x="312" y="256"/>
                  </a:lnTo>
                  <a:lnTo>
                    <a:pt x="320" y="248"/>
                  </a:lnTo>
                  <a:lnTo>
                    <a:pt x="320" y="224"/>
                  </a:lnTo>
                  <a:lnTo>
                    <a:pt x="337" y="192"/>
                  </a:lnTo>
                  <a:lnTo>
                    <a:pt x="328" y="168"/>
                  </a:lnTo>
                  <a:lnTo>
                    <a:pt x="362" y="152"/>
                  </a:lnTo>
                  <a:lnTo>
                    <a:pt x="387" y="136"/>
                  </a:lnTo>
                  <a:lnTo>
                    <a:pt x="421" y="120"/>
                  </a:lnTo>
                  <a:lnTo>
                    <a:pt x="421" y="112"/>
                  </a:lnTo>
                  <a:lnTo>
                    <a:pt x="413" y="9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9"/>
            <p:cNvSpPr>
              <a:spLocks/>
            </p:cNvSpPr>
            <p:nvPr/>
          </p:nvSpPr>
          <p:spPr bwMode="auto">
            <a:xfrm>
              <a:off x="2117" y="1888"/>
              <a:ext cx="396" cy="408"/>
            </a:xfrm>
            <a:custGeom>
              <a:avLst/>
              <a:gdLst>
                <a:gd name="T0" fmla="*/ 363 w 396"/>
                <a:gd name="T1" fmla="*/ 160 h 408"/>
                <a:gd name="T2" fmla="*/ 354 w 396"/>
                <a:gd name="T3" fmla="*/ 136 h 408"/>
                <a:gd name="T4" fmla="*/ 329 w 396"/>
                <a:gd name="T5" fmla="*/ 120 h 408"/>
                <a:gd name="T6" fmla="*/ 295 w 396"/>
                <a:gd name="T7" fmla="*/ 144 h 408"/>
                <a:gd name="T8" fmla="*/ 262 w 396"/>
                <a:gd name="T9" fmla="*/ 96 h 408"/>
                <a:gd name="T10" fmla="*/ 278 w 396"/>
                <a:gd name="T11" fmla="*/ 80 h 408"/>
                <a:gd name="T12" fmla="*/ 278 w 396"/>
                <a:gd name="T13" fmla="*/ 64 h 408"/>
                <a:gd name="T14" fmla="*/ 312 w 396"/>
                <a:gd name="T15" fmla="*/ 64 h 408"/>
                <a:gd name="T16" fmla="*/ 321 w 396"/>
                <a:gd name="T17" fmla="*/ 48 h 408"/>
                <a:gd name="T18" fmla="*/ 329 w 396"/>
                <a:gd name="T19" fmla="*/ 32 h 408"/>
                <a:gd name="T20" fmla="*/ 346 w 396"/>
                <a:gd name="T21" fmla="*/ 24 h 408"/>
                <a:gd name="T22" fmla="*/ 354 w 396"/>
                <a:gd name="T23" fmla="*/ 0 h 408"/>
                <a:gd name="T24" fmla="*/ 329 w 396"/>
                <a:gd name="T25" fmla="*/ 0 h 408"/>
                <a:gd name="T26" fmla="*/ 304 w 396"/>
                <a:gd name="T27" fmla="*/ 8 h 408"/>
                <a:gd name="T28" fmla="*/ 262 w 396"/>
                <a:gd name="T29" fmla="*/ 8 h 408"/>
                <a:gd name="T30" fmla="*/ 253 w 396"/>
                <a:gd name="T31" fmla="*/ 32 h 408"/>
                <a:gd name="T32" fmla="*/ 219 w 396"/>
                <a:gd name="T33" fmla="*/ 56 h 408"/>
                <a:gd name="T34" fmla="*/ 219 w 396"/>
                <a:gd name="T35" fmla="*/ 80 h 408"/>
                <a:gd name="T36" fmla="*/ 186 w 396"/>
                <a:gd name="T37" fmla="*/ 96 h 408"/>
                <a:gd name="T38" fmla="*/ 127 w 396"/>
                <a:gd name="T39" fmla="*/ 72 h 408"/>
                <a:gd name="T40" fmla="*/ 93 w 396"/>
                <a:gd name="T41" fmla="*/ 104 h 408"/>
                <a:gd name="T42" fmla="*/ 110 w 396"/>
                <a:gd name="T43" fmla="*/ 136 h 408"/>
                <a:gd name="T44" fmla="*/ 76 w 396"/>
                <a:gd name="T45" fmla="*/ 160 h 408"/>
                <a:gd name="T46" fmla="*/ 110 w 396"/>
                <a:gd name="T47" fmla="*/ 192 h 408"/>
                <a:gd name="T48" fmla="*/ 152 w 396"/>
                <a:gd name="T49" fmla="*/ 208 h 408"/>
                <a:gd name="T50" fmla="*/ 144 w 396"/>
                <a:gd name="T51" fmla="*/ 224 h 408"/>
                <a:gd name="T52" fmla="*/ 118 w 396"/>
                <a:gd name="T53" fmla="*/ 224 h 408"/>
                <a:gd name="T54" fmla="*/ 102 w 396"/>
                <a:gd name="T55" fmla="*/ 256 h 408"/>
                <a:gd name="T56" fmla="*/ 51 w 396"/>
                <a:gd name="T57" fmla="*/ 272 h 408"/>
                <a:gd name="T58" fmla="*/ 51 w 396"/>
                <a:gd name="T59" fmla="*/ 304 h 408"/>
                <a:gd name="T60" fmla="*/ 9 w 396"/>
                <a:gd name="T61" fmla="*/ 312 h 408"/>
                <a:gd name="T62" fmla="*/ 26 w 396"/>
                <a:gd name="T63" fmla="*/ 328 h 408"/>
                <a:gd name="T64" fmla="*/ 0 w 396"/>
                <a:gd name="T65" fmla="*/ 368 h 408"/>
                <a:gd name="T66" fmla="*/ 26 w 396"/>
                <a:gd name="T67" fmla="*/ 376 h 408"/>
                <a:gd name="T68" fmla="*/ 26 w 396"/>
                <a:gd name="T69" fmla="*/ 400 h 408"/>
                <a:gd name="T70" fmla="*/ 59 w 396"/>
                <a:gd name="T71" fmla="*/ 408 h 408"/>
                <a:gd name="T72" fmla="*/ 160 w 396"/>
                <a:gd name="T73" fmla="*/ 408 h 408"/>
                <a:gd name="T74" fmla="*/ 228 w 396"/>
                <a:gd name="T75" fmla="*/ 376 h 408"/>
                <a:gd name="T76" fmla="*/ 287 w 396"/>
                <a:gd name="T77" fmla="*/ 376 h 408"/>
                <a:gd name="T78" fmla="*/ 329 w 396"/>
                <a:gd name="T79" fmla="*/ 392 h 408"/>
                <a:gd name="T80" fmla="*/ 329 w 396"/>
                <a:gd name="T81" fmla="*/ 360 h 408"/>
                <a:gd name="T82" fmla="*/ 354 w 396"/>
                <a:gd name="T83" fmla="*/ 328 h 408"/>
                <a:gd name="T84" fmla="*/ 371 w 396"/>
                <a:gd name="T85" fmla="*/ 304 h 408"/>
                <a:gd name="T86" fmla="*/ 388 w 396"/>
                <a:gd name="T87" fmla="*/ 232 h 408"/>
                <a:gd name="T88" fmla="*/ 380 w 396"/>
                <a:gd name="T89" fmla="*/ 208 h 408"/>
                <a:gd name="T90" fmla="*/ 371 w 396"/>
                <a:gd name="T91" fmla="*/ 176 h 408"/>
                <a:gd name="T92" fmla="*/ 396 w 396"/>
                <a:gd name="T93" fmla="*/ 168 h 408"/>
                <a:gd name="T94" fmla="*/ 380 w 396"/>
                <a:gd name="T95" fmla="*/ 160 h 408"/>
                <a:gd name="T96" fmla="*/ 363 w 396"/>
                <a:gd name="T97" fmla="*/ 160 h 40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96" h="408">
                  <a:moveTo>
                    <a:pt x="363" y="160"/>
                  </a:moveTo>
                  <a:lnTo>
                    <a:pt x="354" y="136"/>
                  </a:lnTo>
                  <a:lnTo>
                    <a:pt x="329" y="120"/>
                  </a:lnTo>
                  <a:lnTo>
                    <a:pt x="295" y="144"/>
                  </a:lnTo>
                  <a:lnTo>
                    <a:pt x="262" y="96"/>
                  </a:lnTo>
                  <a:lnTo>
                    <a:pt x="278" y="80"/>
                  </a:lnTo>
                  <a:lnTo>
                    <a:pt x="278" y="64"/>
                  </a:lnTo>
                  <a:lnTo>
                    <a:pt x="312" y="64"/>
                  </a:lnTo>
                  <a:lnTo>
                    <a:pt x="321" y="48"/>
                  </a:lnTo>
                  <a:lnTo>
                    <a:pt x="329" y="32"/>
                  </a:lnTo>
                  <a:lnTo>
                    <a:pt x="346" y="24"/>
                  </a:lnTo>
                  <a:lnTo>
                    <a:pt x="354" y="0"/>
                  </a:lnTo>
                  <a:lnTo>
                    <a:pt x="329" y="0"/>
                  </a:lnTo>
                  <a:lnTo>
                    <a:pt x="304" y="8"/>
                  </a:lnTo>
                  <a:lnTo>
                    <a:pt x="262" y="8"/>
                  </a:lnTo>
                  <a:lnTo>
                    <a:pt x="253" y="32"/>
                  </a:lnTo>
                  <a:lnTo>
                    <a:pt x="219" y="56"/>
                  </a:lnTo>
                  <a:lnTo>
                    <a:pt x="219" y="80"/>
                  </a:lnTo>
                  <a:lnTo>
                    <a:pt x="186" y="96"/>
                  </a:lnTo>
                  <a:lnTo>
                    <a:pt x="127" y="72"/>
                  </a:lnTo>
                  <a:lnTo>
                    <a:pt x="93" y="104"/>
                  </a:lnTo>
                  <a:lnTo>
                    <a:pt x="110" y="136"/>
                  </a:lnTo>
                  <a:lnTo>
                    <a:pt x="76" y="160"/>
                  </a:lnTo>
                  <a:lnTo>
                    <a:pt x="110" y="192"/>
                  </a:lnTo>
                  <a:lnTo>
                    <a:pt x="152" y="208"/>
                  </a:lnTo>
                  <a:lnTo>
                    <a:pt x="144" y="224"/>
                  </a:lnTo>
                  <a:lnTo>
                    <a:pt x="118" y="224"/>
                  </a:lnTo>
                  <a:lnTo>
                    <a:pt x="102" y="256"/>
                  </a:lnTo>
                  <a:lnTo>
                    <a:pt x="51" y="272"/>
                  </a:lnTo>
                  <a:lnTo>
                    <a:pt x="51" y="304"/>
                  </a:lnTo>
                  <a:lnTo>
                    <a:pt x="9" y="312"/>
                  </a:lnTo>
                  <a:lnTo>
                    <a:pt x="26" y="328"/>
                  </a:lnTo>
                  <a:lnTo>
                    <a:pt x="0" y="368"/>
                  </a:lnTo>
                  <a:lnTo>
                    <a:pt x="26" y="376"/>
                  </a:lnTo>
                  <a:lnTo>
                    <a:pt x="26" y="400"/>
                  </a:lnTo>
                  <a:lnTo>
                    <a:pt x="59" y="408"/>
                  </a:lnTo>
                  <a:lnTo>
                    <a:pt x="160" y="408"/>
                  </a:lnTo>
                  <a:lnTo>
                    <a:pt x="228" y="376"/>
                  </a:lnTo>
                  <a:lnTo>
                    <a:pt x="287" y="376"/>
                  </a:lnTo>
                  <a:lnTo>
                    <a:pt x="329" y="392"/>
                  </a:lnTo>
                  <a:lnTo>
                    <a:pt x="329" y="360"/>
                  </a:lnTo>
                  <a:lnTo>
                    <a:pt x="354" y="328"/>
                  </a:lnTo>
                  <a:lnTo>
                    <a:pt x="371" y="304"/>
                  </a:lnTo>
                  <a:lnTo>
                    <a:pt x="388" y="232"/>
                  </a:lnTo>
                  <a:lnTo>
                    <a:pt x="380" y="208"/>
                  </a:lnTo>
                  <a:lnTo>
                    <a:pt x="371" y="176"/>
                  </a:lnTo>
                  <a:lnTo>
                    <a:pt x="396" y="168"/>
                  </a:lnTo>
                  <a:lnTo>
                    <a:pt x="380" y="160"/>
                  </a:lnTo>
                  <a:lnTo>
                    <a:pt x="363" y="160"/>
                  </a:lnTo>
                  <a:close/>
                </a:path>
              </a:pathLst>
            </a:custGeom>
            <a:solidFill>
              <a:srgbClr val="00A0C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10"/>
            <p:cNvSpPr>
              <a:spLocks/>
            </p:cNvSpPr>
            <p:nvPr/>
          </p:nvSpPr>
          <p:spPr bwMode="auto">
            <a:xfrm>
              <a:off x="2379" y="1912"/>
              <a:ext cx="202" cy="144"/>
            </a:xfrm>
            <a:custGeom>
              <a:avLst/>
              <a:gdLst>
                <a:gd name="T0" fmla="*/ 185 w 202"/>
                <a:gd name="T1" fmla="*/ 72 h 144"/>
                <a:gd name="T2" fmla="*/ 177 w 202"/>
                <a:gd name="T3" fmla="*/ 48 h 144"/>
                <a:gd name="T4" fmla="*/ 177 w 202"/>
                <a:gd name="T5" fmla="*/ 16 h 144"/>
                <a:gd name="T6" fmla="*/ 151 w 202"/>
                <a:gd name="T7" fmla="*/ 0 h 144"/>
                <a:gd name="T8" fmla="*/ 126 w 202"/>
                <a:gd name="T9" fmla="*/ 0 h 144"/>
                <a:gd name="T10" fmla="*/ 109 w 202"/>
                <a:gd name="T11" fmla="*/ 0 h 144"/>
                <a:gd name="T12" fmla="*/ 84 w 202"/>
                <a:gd name="T13" fmla="*/ 0 h 144"/>
                <a:gd name="T14" fmla="*/ 84 w 202"/>
                <a:gd name="T15" fmla="*/ 8 h 144"/>
                <a:gd name="T16" fmla="*/ 84 w 202"/>
                <a:gd name="T17" fmla="*/ 0 h 144"/>
                <a:gd name="T18" fmla="*/ 67 w 202"/>
                <a:gd name="T19" fmla="*/ 8 h 144"/>
                <a:gd name="T20" fmla="*/ 59 w 202"/>
                <a:gd name="T21" fmla="*/ 24 h 144"/>
                <a:gd name="T22" fmla="*/ 50 w 202"/>
                <a:gd name="T23" fmla="*/ 40 h 144"/>
                <a:gd name="T24" fmla="*/ 16 w 202"/>
                <a:gd name="T25" fmla="*/ 40 h 144"/>
                <a:gd name="T26" fmla="*/ 16 w 202"/>
                <a:gd name="T27" fmla="*/ 56 h 144"/>
                <a:gd name="T28" fmla="*/ 0 w 202"/>
                <a:gd name="T29" fmla="*/ 72 h 144"/>
                <a:gd name="T30" fmla="*/ 33 w 202"/>
                <a:gd name="T31" fmla="*/ 120 h 144"/>
                <a:gd name="T32" fmla="*/ 67 w 202"/>
                <a:gd name="T33" fmla="*/ 96 h 144"/>
                <a:gd name="T34" fmla="*/ 92 w 202"/>
                <a:gd name="T35" fmla="*/ 112 h 144"/>
                <a:gd name="T36" fmla="*/ 101 w 202"/>
                <a:gd name="T37" fmla="*/ 136 h 144"/>
                <a:gd name="T38" fmla="*/ 118 w 202"/>
                <a:gd name="T39" fmla="*/ 136 h 144"/>
                <a:gd name="T40" fmla="*/ 134 w 202"/>
                <a:gd name="T41" fmla="*/ 144 h 144"/>
                <a:gd name="T42" fmla="*/ 143 w 202"/>
                <a:gd name="T43" fmla="*/ 144 h 144"/>
                <a:gd name="T44" fmla="*/ 168 w 202"/>
                <a:gd name="T45" fmla="*/ 128 h 144"/>
                <a:gd name="T46" fmla="*/ 193 w 202"/>
                <a:gd name="T47" fmla="*/ 120 h 144"/>
                <a:gd name="T48" fmla="*/ 202 w 202"/>
                <a:gd name="T49" fmla="*/ 88 h 144"/>
                <a:gd name="T50" fmla="*/ 185 w 202"/>
                <a:gd name="T51" fmla="*/ 72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02" h="144">
                  <a:moveTo>
                    <a:pt x="185" y="72"/>
                  </a:moveTo>
                  <a:lnTo>
                    <a:pt x="177" y="48"/>
                  </a:lnTo>
                  <a:lnTo>
                    <a:pt x="177" y="16"/>
                  </a:lnTo>
                  <a:lnTo>
                    <a:pt x="151" y="0"/>
                  </a:lnTo>
                  <a:lnTo>
                    <a:pt x="126" y="0"/>
                  </a:lnTo>
                  <a:lnTo>
                    <a:pt x="109" y="0"/>
                  </a:lnTo>
                  <a:lnTo>
                    <a:pt x="84" y="0"/>
                  </a:lnTo>
                  <a:lnTo>
                    <a:pt x="84" y="8"/>
                  </a:lnTo>
                  <a:lnTo>
                    <a:pt x="84" y="0"/>
                  </a:lnTo>
                  <a:lnTo>
                    <a:pt x="67" y="8"/>
                  </a:lnTo>
                  <a:lnTo>
                    <a:pt x="59" y="24"/>
                  </a:lnTo>
                  <a:lnTo>
                    <a:pt x="50" y="40"/>
                  </a:lnTo>
                  <a:lnTo>
                    <a:pt x="16" y="40"/>
                  </a:lnTo>
                  <a:lnTo>
                    <a:pt x="16" y="56"/>
                  </a:lnTo>
                  <a:lnTo>
                    <a:pt x="0" y="72"/>
                  </a:lnTo>
                  <a:lnTo>
                    <a:pt x="33" y="120"/>
                  </a:lnTo>
                  <a:lnTo>
                    <a:pt x="67" y="96"/>
                  </a:lnTo>
                  <a:lnTo>
                    <a:pt x="92" y="112"/>
                  </a:lnTo>
                  <a:lnTo>
                    <a:pt x="101" y="136"/>
                  </a:lnTo>
                  <a:lnTo>
                    <a:pt x="118" y="136"/>
                  </a:lnTo>
                  <a:lnTo>
                    <a:pt x="134" y="144"/>
                  </a:lnTo>
                  <a:lnTo>
                    <a:pt x="143" y="144"/>
                  </a:lnTo>
                  <a:lnTo>
                    <a:pt x="168" y="128"/>
                  </a:lnTo>
                  <a:lnTo>
                    <a:pt x="193" y="120"/>
                  </a:lnTo>
                  <a:lnTo>
                    <a:pt x="202" y="88"/>
                  </a:lnTo>
                  <a:lnTo>
                    <a:pt x="185" y="72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11"/>
            <p:cNvSpPr>
              <a:spLocks/>
            </p:cNvSpPr>
            <p:nvPr/>
          </p:nvSpPr>
          <p:spPr bwMode="auto">
            <a:xfrm>
              <a:off x="2429" y="1536"/>
              <a:ext cx="666" cy="1016"/>
            </a:xfrm>
            <a:custGeom>
              <a:avLst/>
              <a:gdLst>
                <a:gd name="T0" fmla="*/ 337 w 666"/>
                <a:gd name="T1" fmla="*/ 96 h 1016"/>
                <a:gd name="T2" fmla="*/ 421 w 666"/>
                <a:gd name="T3" fmla="*/ 24 h 1016"/>
                <a:gd name="T4" fmla="*/ 270 w 666"/>
                <a:gd name="T5" fmla="*/ 24 h 1016"/>
                <a:gd name="T6" fmla="*/ 253 w 666"/>
                <a:gd name="T7" fmla="*/ 80 h 1016"/>
                <a:gd name="T8" fmla="*/ 202 w 666"/>
                <a:gd name="T9" fmla="*/ 136 h 1016"/>
                <a:gd name="T10" fmla="*/ 169 w 666"/>
                <a:gd name="T11" fmla="*/ 200 h 1016"/>
                <a:gd name="T12" fmla="*/ 202 w 666"/>
                <a:gd name="T13" fmla="*/ 232 h 1016"/>
                <a:gd name="T14" fmla="*/ 169 w 666"/>
                <a:gd name="T15" fmla="*/ 320 h 1016"/>
                <a:gd name="T16" fmla="*/ 186 w 666"/>
                <a:gd name="T17" fmla="*/ 344 h 1016"/>
                <a:gd name="T18" fmla="*/ 228 w 666"/>
                <a:gd name="T19" fmla="*/ 320 h 1016"/>
                <a:gd name="T20" fmla="*/ 186 w 666"/>
                <a:gd name="T21" fmla="*/ 424 h 1016"/>
                <a:gd name="T22" fmla="*/ 236 w 666"/>
                <a:gd name="T23" fmla="*/ 464 h 1016"/>
                <a:gd name="T24" fmla="*/ 303 w 666"/>
                <a:gd name="T25" fmla="*/ 448 h 1016"/>
                <a:gd name="T26" fmla="*/ 287 w 666"/>
                <a:gd name="T27" fmla="*/ 496 h 1016"/>
                <a:gd name="T28" fmla="*/ 329 w 666"/>
                <a:gd name="T29" fmla="*/ 576 h 1016"/>
                <a:gd name="T30" fmla="*/ 295 w 666"/>
                <a:gd name="T31" fmla="*/ 648 h 1016"/>
                <a:gd name="T32" fmla="*/ 202 w 666"/>
                <a:gd name="T33" fmla="*/ 624 h 1016"/>
                <a:gd name="T34" fmla="*/ 160 w 666"/>
                <a:gd name="T35" fmla="*/ 680 h 1016"/>
                <a:gd name="T36" fmla="*/ 211 w 666"/>
                <a:gd name="T37" fmla="*/ 744 h 1016"/>
                <a:gd name="T38" fmla="*/ 101 w 666"/>
                <a:gd name="T39" fmla="*/ 776 h 1016"/>
                <a:gd name="T40" fmla="*/ 101 w 666"/>
                <a:gd name="T41" fmla="*/ 808 h 1016"/>
                <a:gd name="T42" fmla="*/ 169 w 666"/>
                <a:gd name="T43" fmla="*/ 824 h 1016"/>
                <a:gd name="T44" fmla="*/ 219 w 666"/>
                <a:gd name="T45" fmla="*/ 864 h 1016"/>
                <a:gd name="T46" fmla="*/ 295 w 666"/>
                <a:gd name="T47" fmla="*/ 848 h 1016"/>
                <a:gd name="T48" fmla="*/ 228 w 666"/>
                <a:gd name="T49" fmla="*/ 896 h 1016"/>
                <a:gd name="T50" fmla="*/ 127 w 666"/>
                <a:gd name="T51" fmla="*/ 904 h 1016"/>
                <a:gd name="T52" fmla="*/ 0 w 666"/>
                <a:gd name="T53" fmla="*/ 984 h 1016"/>
                <a:gd name="T54" fmla="*/ 51 w 666"/>
                <a:gd name="T55" fmla="*/ 1016 h 1016"/>
                <a:gd name="T56" fmla="*/ 93 w 666"/>
                <a:gd name="T57" fmla="*/ 976 h 1016"/>
                <a:gd name="T58" fmla="*/ 219 w 666"/>
                <a:gd name="T59" fmla="*/ 960 h 1016"/>
                <a:gd name="T60" fmla="*/ 337 w 666"/>
                <a:gd name="T61" fmla="*/ 984 h 1016"/>
                <a:gd name="T62" fmla="*/ 421 w 666"/>
                <a:gd name="T63" fmla="*/ 968 h 1016"/>
                <a:gd name="T64" fmla="*/ 573 w 666"/>
                <a:gd name="T65" fmla="*/ 968 h 1016"/>
                <a:gd name="T66" fmla="*/ 624 w 666"/>
                <a:gd name="T67" fmla="*/ 928 h 1016"/>
                <a:gd name="T68" fmla="*/ 590 w 666"/>
                <a:gd name="T69" fmla="*/ 872 h 1016"/>
                <a:gd name="T70" fmla="*/ 649 w 666"/>
                <a:gd name="T71" fmla="*/ 840 h 1016"/>
                <a:gd name="T72" fmla="*/ 666 w 666"/>
                <a:gd name="T73" fmla="*/ 760 h 1016"/>
                <a:gd name="T74" fmla="*/ 539 w 666"/>
                <a:gd name="T75" fmla="*/ 728 h 1016"/>
                <a:gd name="T76" fmla="*/ 523 w 666"/>
                <a:gd name="T77" fmla="*/ 632 h 1016"/>
                <a:gd name="T78" fmla="*/ 539 w 666"/>
                <a:gd name="T79" fmla="*/ 576 h 1016"/>
                <a:gd name="T80" fmla="*/ 480 w 666"/>
                <a:gd name="T81" fmla="*/ 512 h 1016"/>
                <a:gd name="T82" fmla="*/ 455 w 666"/>
                <a:gd name="T83" fmla="*/ 392 h 1016"/>
                <a:gd name="T84" fmla="*/ 413 w 666"/>
                <a:gd name="T85" fmla="*/ 344 h 1016"/>
                <a:gd name="T86" fmla="*/ 337 w 666"/>
                <a:gd name="T87" fmla="*/ 320 h 1016"/>
                <a:gd name="T88" fmla="*/ 388 w 666"/>
                <a:gd name="T89" fmla="*/ 280 h 1016"/>
                <a:gd name="T90" fmla="*/ 447 w 666"/>
                <a:gd name="T91" fmla="*/ 224 h 1016"/>
                <a:gd name="T92" fmla="*/ 489 w 666"/>
                <a:gd name="T93" fmla="*/ 144 h 1016"/>
                <a:gd name="T94" fmla="*/ 379 w 666"/>
                <a:gd name="T95" fmla="*/ 120 h 101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666" h="1016">
                  <a:moveTo>
                    <a:pt x="329" y="128"/>
                  </a:moveTo>
                  <a:lnTo>
                    <a:pt x="354" y="104"/>
                  </a:lnTo>
                  <a:lnTo>
                    <a:pt x="337" y="96"/>
                  </a:lnTo>
                  <a:lnTo>
                    <a:pt x="388" y="64"/>
                  </a:lnTo>
                  <a:lnTo>
                    <a:pt x="413" y="56"/>
                  </a:lnTo>
                  <a:lnTo>
                    <a:pt x="421" y="24"/>
                  </a:lnTo>
                  <a:lnTo>
                    <a:pt x="320" y="16"/>
                  </a:lnTo>
                  <a:lnTo>
                    <a:pt x="287" y="0"/>
                  </a:lnTo>
                  <a:lnTo>
                    <a:pt x="270" y="24"/>
                  </a:lnTo>
                  <a:lnTo>
                    <a:pt x="253" y="40"/>
                  </a:lnTo>
                  <a:lnTo>
                    <a:pt x="245" y="56"/>
                  </a:lnTo>
                  <a:lnTo>
                    <a:pt x="253" y="80"/>
                  </a:lnTo>
                  <a:lnTo>
                    <a:pt x="219" y="88"/>
                  </a:lnTo>
                  <a:lnTo>
                    <a:pt x="202" y="104"/>
                  </a:lnTo>
                  <a:lnTo>
                    <a:pt x="202" y="136"/>
                  </a:lnTo>
                  <a:lnTo>
                    <a:pt x="202" y="160"/>
                  </a:lnTo>
                  <a:lnTo>
                    <a:pt x="186" y="184"/>
                  </a:lnTo>
                  <a:lnTo>
                    <a:pt x="169" y="200"/>
                  </a:lnTo>
                  <a:lnTo>
                    <a:pt x="135" y="248"/>
                  </a:lnTo>
                  <a:lnTo>
                    <a:pt x="160" y="256"/>
                  </a:lnTo>
                  <a:lnTo>
                    <a:pt x="202" y="232"/>
                  </a:lnTo>
                  <a:lnTo>
                    <a:pt x="186" y="264"/>
                  </a:lnTo>
                  <a:lnTo>
                    <a:pt x="177" y="296"/>
                  </a:lnTo>
                  <a:lnTo>
                    <a:pt x="169" y="320"/>
                  </a:lnTo>
                  <a:lnTo>
                    <a:pt x="143" y="376"/>
                  </a:lnTo>
                  <a:lnTo>
                    <a:pt x="169" y="376"/>
                  </a:lnTo>
                  <a:lnTo>
                    <a:pt x="186" y="344"/>
                  </a:lnTo>
                  <a:lnTo>
                    <a:pt x="202" y="304"/>
                  </a:lnTo>
                  <a:lnTo>
                    <a:pt x="211" y="328"/>
                  </a:lnTo>
                  <a:lnTo>
                    <a:pt x="228" y="320"/>
                  </a:lnTo>
                  <a:lnTo>
                    <a:pt x="219" y="344"/>
                  </a:lnTo>
                  <a:lnTo>
                    <a:pt x="228" y="360"/>
                  </a:lnTo>
                  <a:lnTo>
                    <a:pt x="186" y="424"/>
                  </a:lnTo>
                  <a:lnTo>
                    <a:pt x="194" y="472"/>
                  </a:lnTo>
                  <a:lnTo>
                    <a:pt x="202" y="440"/>
                  </a:lnTo>
                  <a:lnTo>
                    <a:pt x="236" y="464"/>
                  </a:lnTo>
                  <a:lnTo>
                    <a:pt x="253" y="456"/>
                  </a:lnTo>
                  <a:lnTo>
                    <a:pt x="278" y="464"/>
                  </a:lnTo>
                  <a:lnTo>
                    <a:pt x="303" y="448"/>
                  </a:lnTo>
                  <a:lnTo>
                    <a:pt x="329" y="456"/>
                  </a:lnTo>
                  <a:lnTo>
                    <a:pt x="295" y="480"/>
                  </a:lnTo>
                  <a:lnTo>
                    <a:pt x="287" y="496"/>
                  </a:lnTo>
                  <a:lnTo>
                    <a:pt x="312" y="544"/>
                  </a:lnTo>
                  <a:lnTo>
                    <a:pt x="329" y="544"/>
                  </a:lnTo>
                  <a:lnTo>
                    <a:pt x="329" y="576"/>
                  </a:lnTo>
                  <a:lnTo>
                    <a:pt x="320" y="576"/>
                  </a:lnTo>
                  <a:lnTo>
                    <a:pt x="312" y="632"/>
                  </a:lnTo>
                  <a:lnTo>
                    <a:pt x="295" y="648"/>
                  </a:lnTo>
                  <a:lnTo>
                    <a:pt x="287" y="640"/>
                  </a:lnTo>
                  <a:lnTo>
                    <a:pt x="236" y="640"/>
                  </a:lnTo>
                  <a:lnTo>
                    <a:pt x="202" y="624"/>
                  </a:lnTo>
                  <a:lnTo>
                    <a:pt x="186" y="632"/>
                  </a:lnTo>
                  <a:lnTo>
                    <a:pt x="202" y="648"/>
                  </a:lnTo>
                  <a:lnTo>
                    <a:pt x="160" y="680"/>
                  </a:lnTo>
                  <a:lnTo>
                    <a:pt x="177" y="688"/>
                  </a:lnTo>
                  <a:lnTo>
                    <a:pt x="202" y="680"/>
                  </a:lnTo>
                  <a:lnTo>
                    <a:pt x="211" y="744"/>
                  </a:lnTo>
                  <a:lnTo>
                    <a:pt x="169" y="760"/>
                  </a:lnTo>
                  <a:lnTo>
                    <a:pt x="143" y="768"/>
                  </a:lnTo>
                  <a:lnTo>
                    <a:pt x="101" y="776"/>
                  </a:lnTo>
                  <a:lnTo>
                    <a:pt x="84" y="784"/>
                  </a:lnTo>
                  <a:lnTo>
                    <a:pt x="93" y="792"/>
                  </a:lnTo>
                  <a:lnTo>
                    <a:pt x="101" y="808"/>
                  </a:lnTo>
                  <a:lnTo>
                    <a:pt x="135" y="824"/>
                  </a:lnTo>
                  <a:lnTo>
                    <a:pt x="152" y="808"/>
                  </a:lnTo>
                  <a:lnTo>
                    <a:pt x="169" y="824"/>
                  </a:lnTo>
                  <a:lnTo>
                    <a:pt x="160" y="840"/>
                  </a:lnTo>
                  <a:lnTo>
                    <a:pt x="194" y="840"/>
                  </a:lnTo>
                  <a:lnTo>
                    <a:pt x="219" y="864"/>
                  </a:lnTo>
                  <a:lnTo>
                    <a:pt x="261" y="864"/>
                  </a:lnTo>
                  <a:lnTo>
                    <a:pt x="278" y="856"/>
                  </a:lnTo>
                  <a:lnTo>
                    <a:pt x="295" y="848"/>
                  </a:lnTo>
                  <a:lnTo>
                    <a:pt x="270" y="872"/>
                  </a:lnTo>
                  <a:lnTo>
                    <a:pt x="261" y="888"/>
                  </a:lnTo>
                  <a:lnTo>
                    <a:pt x="228" y="896"/>
                  </a:lnTo>
                  <a:lnTo>
                    <a:pt x="160" y="888"/>
                  </a:lnTo>
                  <a:lnTo>
                    <a:pt x="152" y="896"/>
                  </a:lnTo>
                  <a:lnTo>
                    <a:pt x="127" y="904"/>
                  </a:lnTo>
                  <a:lnTo>
                    <a:pt x="110" y="928"/>
                  </a:lnTo>
                  <a:lnTo>
                    <a:pt x="42" y="976"/>
                  </a:lnTo>
                  <a:lnTo>
                    <a:pt x="0" y="984"/>
                  </a:lnTo>
                  <a:lnTo>
                    <a:pt x="9" y="992"/>
                  </a:lnTo>
                  <a:lnTo>
                    <a:pt x="34" y="992"/>
                  </a:lnTo>
                  <a:lnTo>
                    <a:pt x="51" y="1016"/>
                  </a:lnTo>
                  <a:lnTo>
                    <a:pt x="68" y="1008"/>
                  </a:lnTo>
                  <a:lnTo>
                    <a:pt x="68" y="992"/>
                  </a:lnTo>
                  <a:lnTo>
                    <a:pt x="93" y="976"/>
                  </a:lnTo>
                  <a:lnTo>
                    <a:pt x="143" y="976"/>
                  </a:lnTo>
                  <a:lnTo>
                    <a:pt x="169" y="1008"/>
                  </a:lnTo>
                  <a:lnTo>
                    <a:pt x="219" y="960"/>
                  </a:lnTo>
                  <a:lnTo>
                    <a:pt x="261" y="952"/>
                  </a:lnTo>
                  <a:lnTo>
                    <a:pt x="295" y="976"/>
                  </a:lnTo>
                  <a:lnTo>
                    <a:pt x="337" y="984"/>
                  </a:lnTo>
                  <a:lnTo>
                    <a:pt x="346" y="968"/>
                  </a:lnTo>
                  <a:lnTo>
                    <a:pt x="388" y="968"/>
                  </a:lnTo>
                  <a:lnTo>
                    <a:pt x="421" y="968"/>
                  </a:lnTo>
                  <a:lnTo>
                    <a:pt x="472" y="968"/>
                  </a:lnTo>
                  <a:lnTo>
                    <a:pt x="506" y="984"/>
                  </a:lnTo>
                  <a:lnTo>
                    <a:pt x="573" y="968"/>
                  </a:lnTo>
                  <a:lnTo>
                    <a:pt x="590" y="952"/>
                  </a:lnTo>
                  <a:lnTo>
                    <a:pt x="624" y="952"/>
                  </a:lnTo>
                  <a:lnTo>
                    <a:pt x="624" y="928"/>
                  </a:lnTo>
                  <a:lnTo>
                    <a:pt x="565" y="912"/>
                  </a:lnTo>
                  <a:lnTo>
                    <a:pt x="590" y="896"/>
                  </a:lnTo>
                  <a:lnTo>
                    <a:pt x="590" y="872"/>
                  </a:lnTo>
                  <a:lnTo>
                    <a:pt x="624" y="872"/>
                  </a:lnTo>
                  <a:lnTo>
                    <a:pt x="624" y="856"/>
                  </a:lnTo>
                  <a:lnTo>
                    <a:pt x="649" y="840"/>
                  </a:lnTo>
                  <a:lnTo>
                    <a:pt x="657" y="816"/>
                  </a:lnTo>
                  <a:lnTo>
                    <a:pt x="666" y="800"/>
                  </a:lnTo>
                  <a:lnTo>
                    <a:pt x="666" y="760"/>
                  </a:lnTo>
                  <a:lnTo>
                    <a:pt x="582" y="728"/>
                  </a:lnTo>
                  <a:lnTo>
                    <a:pt x="565" y="744"/>
                  </a:lnTo>
                  <a:lnTo>
                    <a:pt x="539" y="728"/>
                  </a:lnTo>
                  <a:lnTo>
                    <a:pt x="573" y="704"/>
                  </a:lnTo>
                  <a:lnTo>
                    <a:pt x="556" y="656"/>
                  </a:lnTo>
                  <a:lnTo>
                    <a:pt x="523" y="632"/>
                  </a:lnTo>
                  <a:lnTo>
                    <a:pt x="548" y="632"/>
                  </a:lnTo>
                  <a:lnTo>
                    <a:pt x="539" y="592"/>
                  </a:lnTo>
                  <a:lnTo>
                    <a:pt x="539" y="576"/>
                  </a:lnTo>
                  <a:lnTo>
                    <a:pt x="531" y="560"/>
                  </a:lnTo>
                  <a:lnTo>
                    <a:pt x="523" y="536"/>
                  </a:lnTo>
                  <a:lnTo>
                    <a:pt x="480" y="512"/>
                  </a:lnTo>
                  <a:lnTo>
                    <a:pt x="472" y="480"/>
                  </a:lnTo>
                  <a:lnTo>
                    <a:pt x="455" y="440"/>
                  </a:lnTo>
                  <a:lnTo>
                    <a:pt x="455" y="392"/>
                  </a:lnTo>
                  <a:lnTo>
                    <a:pt x="447" y="376"/>
                  </a:lnTo>
                  <a:lnTo>
                    <a:pt x="421" y="352"/>
                  </a:lnTo>
                  <a:lnTo>
                    <a:pt x="413" y="344"/>
                  </a:lnTo>
                  <a:lnTo>
                    <a:pt x="396" y="328"/>
                  </a:lnTo>
                  <a:lnTo>
                    <a:pt x="362" y="328"/>
                  </a:lnTo>
                  <a:lnTo>
                    <a:pt x="337" y="320"/>
                  </a:lnTo>
                  <a:lnTo>
                    <a:pt x="371" y="312"/>
                  </a:lnTo>
                  <a:lnTo>
                    <a:pt x="396" y="304"/>
                  </a:lnTo>
                  <a:lnTo>
                    <a:pt x="388" y="280"/>
                  </a:lnTo>
                  <a:lnTo>
                    <a:pt x="421" y="264"/>
                  </a:lnTo>
                  <a:lnTo>
                    <a:pt x="421" y="248"/>
                  </a:lnTo>
                  <a:lnTo>
                    <a:pt x="447" y="224"/>
                  </a:lnTo>
                  <a:lnTo>
                    <a:pt x="455" y="192"/>
                  </a:lnTo>
                  <a:lnTo>
                    <a:pt x="489" y="168"/>
                  </a:lnTo>
                  <a:lnTo>
                    <a:pt x="489" y="144"/>
                  </a:lnTo>
                  <a:lnTo>
                    <a:pt x="447" y="144"/>
                  </a:lnTo>
                  <a:lnTo>
                    <a:pt x="430" y="128"/>
                  </a:lnTo>
                  <a:lnTo>
                    <a:pt x="379" y="120"/>
                  </a:lnTo>
                  <a:lnTo>
                    <a:pt x="329" y="128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12"/>
            <p:cNvSpPr>
              <a:spLocks/>
            </p:cNvSpPr>
            <p:nvPr/>
          </p:nvSpPr>
          <p:spPr bwMode="auto">
            <a:xfrm>
              <a:off x="2379" y="1912"/>
              <a:ext cx="202" cy="144"/>
            </a:xfrm>
            <a:custGeom>
              <a:avLst/>
              <a:gdLst>
                <a:gd name="T0" fmla="*/ 185 w 202"/>
                <a:gd name="T1" fmla="*/ 72 h 144"/>
                <a:gd name="T2" fmla="*/ 177 w 202"/>
                <a:gd name="T3" fmla="*/ 48 h 144"/>
                <a:gd name="T4" fmla="*/ 177 w 202"/>
                <a:gd name="T5" fmla="*/ 16 h 144"/>
                <a:gd name="T6" fmla="*/ 151 w 202"/>
                <a:gd name="T7" fmla="*/ 0 h 144"/>
                <a:gd name="T8" fmla="*/ 126 w 202"/>
                <a:gd name="T9" fmla="*/ 0 h 144"/>
                <a:gd name="T10" fmla="*/ 109 w 202"/>
                <a:gd name="T11" fmla="*/ 0 h 144"/>
                <a:gd name="T12" fmla="*/ 84 w 202"/>
                <a:gd name="T13" fmla="*/ 0 h 144"/>
                <a:gd name="T14" fmla="*/ 84 w 202"/>
                <a:gd name="T15" fmla="*/ 8 h 144"/>
                <a:gd name="T16" fmla="*/ 84 w 202"/>
                <a:gd name="T17" fmla="*/ 0 h 144"/>
                <a:gd name="T18" fmla="*/ 67 w 202"/>
                <a:gd name="T19" fmla="*/ 8 h 144"/>
                <a:gd name="T20" fmla="*/ 59 w 202"/>
                <a:gd name="T21" fmla="*/ 24 h 144"/>
                <a:gd name="T22" fmla="*/ 50 w 202"/>
                <a:gd name="T23" fmla="*/ 40 h 144"/>
                <a:gd name="T24" fmla="*/ 16 w 202"/>
                <a:gd name="T25" fmla="*/ 40 h 144"/>
                <a:gd name="T26" fmla="*/ 16 w 202"/>
                <a:gd name="T27" fmla="*/ 56 h 144"/>
                <a:gd name="T28" fmla="*/ 0 w 202"/>
                <a:gd name="T29" fmla="*/ 72 h 144"/>
                <a:gd name="T30" fmla="*/ 33 w 202"/>
                <a:gd name="T31" fmla="*/ 120 h 144"/>
                <a:gd name="T32" fmla="*/ 67 w 202"/>
                <a:gd name="T33" fmla="*/ 96 h 144"/>
                <a:gd name="T34" fmla="*/ 92 w 202"/>
                <a:gd name="T35" fmla="*/ 112 h 144"/>
                <a:gd name="T36" fmla="*/ 101 w 202"/>
                <a:gd name="T37" fmla="*/ 136 h 144"/>
                <a:gd name="T38" fmla="*/ 118 w 202"/>
                <a:gd name="T39" fmla="*/ 136 h 144"/>
                <a:gd name="T40" fmla="*/ 134 w 202"/>
                <a:gd name="T41" fmla="*/ 144 h 144"/>
                <a:gd name="T42" fmla="*/ 143 w 202"/>
                <a:gd name="T43" fmla="*/ 144 h 144"/>
                <a:gd name="T44" fmla="*/ 143 w 202"/>
                <a:gd name="T45" fmla="*/ 144 h 144"/>
                <a:gd name="T46" fmla="*/ 168 w 202"/>
                <a:gd name="T47" fmla="*/ 128 h 144"/>
                <a:gd name="T48" fmla="*/ 193 w 202"/>
                <a:gd name="T49" fmla="*/ 120 h 144"/>
                <a:gd name="T50" fmla="*/ 202 w 202"/>
                <a:gd name="T51" fmla="*/ 88 h 144"/>
                <a:gd name="T52" fmla="*/ 185 w 202"/>
                <a:gd name="T53" fmla="*/ 72 h 14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02" h="144">
                  <a:moveTo>
                    <a:pt x="185" y="72"/>
                  </a:moveTo>
                  <a:lnTo>
                    <a:pt x="177" y="48"/>
                  </a:lnTo>
                  <a:lnTo>
                    <a:pt x="177" y="16"/>
                  </a:lnTo>
                  <a:lnTo>
                    <a:pt x="151" y="0"/>
                  </a:lnTo>
                  <a:lnTo>
                    <a:pt x="126" y="0"/>
                  </a:lnTo>
                  <a:lnTo>
                    <a:pt x="109" y="0"/>
                  </a:lnTo>
                  <a:lnTo>
                    <a:pt x="84" y="0"/>
                  </a:lnTo>
                  <a:lnTo>
                    <a:pt x="84" y="8"/>
                  </a:lnTo>
                  <a:lnTo>
                    <a:pt x="84" y="0"/>
                  </a:lnTo>
                  <a:lnTo>
                    <a:pt x="67" y="8"/>
                  </a:lnTo>
                  <a:lnTo>
                    <a:pt x="59" y="24"/>
                  </a:lnTo>
                  <a:lnTo>
                    <a:pt x="50" y="40"/>
                  </a:lnTo>
                  <a:lnTo>
                    <a:pt x="16" y="40"/>
                  </a:lnTo>
                  <a:lnTo>
                    <a:pt x="16" y="56"/>
                  </a:lnTo>
                  <a:lnTo>
                    <a:pt x="0" y="72"/>
                  </a:lnTo>
                  <a:lnTo>
                    <a:pt x="33" y="120"/>
                  </a:lnTo>
                  <a:lnTo>
                    <a:pt x="67" y="96"/>
                  </a:lnTo>
                  <a:lnTo>
                    <a:pt x="92" y="112"/>
                  </a:lnTo>
                  <a:lnTo>
                    <a:pt x="101" y="136"/>
                  </a:lnTo>
                  <a:lnTo>
                    <a:pt x="118" y="136"/>
                  </a:lnTo>
                  <a:lnTo>
                    <a:pt x="134" y="144"/>
                  </a:lnTo>
                  <a:lnTo>
                    <a:pt x="143" y="144"/>
                  </a:lnTo>
                  <a:lnTo>
                    <a:pt x="168" y="128"/>
                  </a:lnTo>
                  <a:lnTo>
                    <a:pt x="193" y="120"/>
                  </a:lnTo>
                  <a:lnTo>
                    <a:pt x="202" y="88"/>
                  </a:lnTo>
                  <a:lnTo>
                    <a:pt x="185" y="7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Freeform 13"/>
            <p:cNvSpPr>
              <a:spLocks/>
            </p:cNvSpPr>
            <p:nvPr/>
          </p:nvSpPr>
          <p:spPr bwMode="auto">
            <a:xfrm>
              <a:off x="2429" y="1536"/>
              <a:ext cx="666" cy="1016"/>
            </a:xfrm>
            <a:custGeom>
              <a:avLst/>
              <a:gdLst>
                <a:gd name="T0" fmla="*/ 337 w 666"/>
                <a:gd name="T1" fmla="*/ 96 h 1016"/>
                <a:gd name="T2" fmla="*/ 421 w 666"/>
                <a:gd name="T3" fmla="*/ 24 h 1016"/>
                <a:gd name="T4" fmla="*/ 270 w 666"/>
                <a:gd name="T5" fmla="*/ 24 h 1016"/>
                <a:gd name="T6" fmla="*/ 253 w 666"/>
                <a:gd name="T7" fmla="*/ 80 h 1016"/>
                <a:gd name="T8" fmla="*/ 202 w 666"/>
                <a:gd name="T9" fmla="*/ 136 h 1016"/>
                <a:gd name="T10" fmla="*/ 169 w 666"/>
                <a:gd name="T11" fmla="*/ 200 h 1016"/>
                <a:gd name="T12" fmla="*/ 202 w 666"/>
                <a:gd name="T13" fmla="*/ 232 h 1016"/>
                <a:gd name="T14" fmla="*/ 169 w 666"/>
                <a:gd name="T15" fmla="*/ 320 h 1016"/>
                <a:gd name="T16" fmla="*/ 186 w 666"/>
                <a:gd name="T17" fmla="*/ 344 h 1016"/>
                <a:gd name="T18" fmla="*/ 228 w 666"/>
                <a:gd name="T19" fmla="*/ 320 h 1016"/>
                <a:gd name="T20" fmla="*/ 186 w 666"/>
                <a:gd name="T21" fmla="*/ 424 h 1016"/>
                <a:gd name="T22" fmla="*/ 236 w 666"/>
                <a:gd name="T23" fmla="*/ 464 h 1016"/>
                <a:gd name="T24" fmla="*/ 303 w 666"/>
                <a:gd name="T25" fmla="*/ 448 h 1016"/>
                <a:gd name="T26" fmla="*/ 287 w 666"/>
                <a:gd name="T27" fmla="*/ 496 h 1016"/>
                <a:gd name="T28" fmla="*/ 329 w 666"/>
                <a:gd name="T29" fmla="*/ 576 h 1016"/>
                <a:gd name="T30" fmla="*/ 295 w 666"/>
                <a:gd name="T31" fmla="*/ 648 h 1016"/>
                <a:gd name="T32" fmla="*/ 202 w 666"/>
                <a:gd name="T33" fmla="*/ 624 h 1016"/>
                <a:gd name="T34" fmla="*/ 160 w 666"/>
                <a:gd name="T35" fmla="*/ 680 h 1016"/>
                <a:gd name="T36" fmla="*/ 211 w 666"/>
                <a:gd name="T37" fmla="*/ 744 h 1016"/>
                <a:gd name="T38" fmla="*/ 101 w 666"/>
                <a:gd name="T39" fmla="*/ 776 h 1016"/>
                <a:gd name="T40" fmla="*/ 101 w 666"/>
                <a:gd name="T41" fmla="*/ 808 h 1016"/>
                <a:gd name="T42" fmla="*/ 169 w 666"/>
                <a:gd name="T43" fmla="*/ 824 h 1016"/>
                <a:gd name="T44" fmla="*/ 219 w 666"/>
                <a:gd name="T45" fmla="*/ 864 h 1016"/>
                <a:gd name="T46" fmla="*/ 295 w 666"/>
                <a:gd name="T47" fmla="*/ 848 h 1016"/>
                <a:gd name="T48" fmla="*/ 228 w 666"/>
                <a:gd name="T49" fmla="*/ 896 h 1016"/>
                <a:gd name="T50" fmla="*/ 127 w 666"/>
                <a:gd name="T51" fmla="*/ 904 h 1016"/>
                <a:gd name="T52" fmla="*/ 0 w 666"/>
                <a:gd name="T53" fmla="*/ 984 h 1016"/>
                <a:gd name="T54" fmla="*/ 51 w 666"/>
                <a:gd name="T55" fmla="*/ 1016 h 1016"/>
                <a:gd name="T56" fmla="*/ 93 w 666"/>
                <a:gd name="T57" fmla="*/ 976 h 1016"/>
                <a:gd name="T58" fmla="*/ 219 w 666"/>
                <a:gd name="T59" fmla="*/ 960 h 1016"/>
                <a:gd name="T60" fmla="*/ 337 w 666"/>
                <a:gd name="T61" fmla="*/ 984 h 1016"/>
                <a:gd name="T62" fmla="*/ 421 w 666"/>
                <a:gd name="T63" fmla="*/ 968 h 1016"/>
                <a:gd name="T64" fmla="*/ 573 w 666"/>
                <a:gd name="T65" fmla="*/ 968 h 1016"/>
                <a:gd name="T66" fmla="*/ 624 w 666"/>
                <a:gd name="T67" fmla="*/ 928 h 1016"/>
                <a:gd name="T68" fmla="*/ 590 w 666"/>
                <a:gd name="T69" fmla="*/ 872 h 1016"/>
                <a:gd name="T70" fmla="*/ 649 w 666"/>
                <a:gd name="T71" fmla="*/ 840 h 1016"/>
                <a:gd name="T72" fmla="*/ 666 w 666"/>
                <a:gd name="T73" fmla="*/ 760 h 1016"/>
                <a:gd name="T74" fmla="*/ 539 w 666"/>
                <a:gd name="T75" fmla="*/ 728 h 1016"/>
                <a:gd name="T76" fmla="*/ 523 w 666"/>
                <a:gd name="T77" fmla="*/ 632 h 1016"/>
                <a:gd name="T78" fmla="*/ 539 w 666"/>
                <a:gd name="T79" fmla="*/ 576 h 1016"/>
                <a:gd name="T80" fmla="*/ 480 w 666"/>
                <a:gd name="T81" fmla="*/ 512 h 1016"/>
                <a:gd name="T82" fmla="*/ 455 w 666"/>
                <a:gd name="T83" fmla="*/ 392 h 1016"/>
                <a:gd name="T84" fmla="*/ 413 w 666"/>
                <a:gd name="T85" fmla="*/ 344 h 1016"/>
                <a:gd name="T86" fmla="*/ 337 w 666"/>
                <a:gd name="T87" fmla="*/ 320 h 1016"/>
                <a:gd name="T88" fmla="*/ 388 w 666"/>
                <a:gd name="T89" fmla="*/ 280 h 1016"/>
                <a:gd name="T90" fmla="*/ 447 w 666"/>
                <a:gd name="T91" fmla="*/ 224 h 1016"/>
                <a:gd name="T92" fmla="*/ 489 w 666"/>
                <a:gd name="T93" fmla="*/ 144 h 1016"/>
                <a:gd name="T94" fmla="*/ 379 w 666"/>
                <a:gd name="T95" fmla="*/ 120 h 101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666" h="1016">
                  <a:moveTo>
                    <a:pt x="329" y="128"/>
                  </a:moveTo>
                  <a:lnTo>
                    <a:pt x="354" y="104"/>
                  </a:lnTo>
                  <a:lnTo>
                    <a:pt x="337" y="96"/>
                  </a:lnTo>
                  <a:lnTo>
                    <a:pt x="388" y="64"/>
                  </a:lnTo>
                  <a:lnTo>
                    <a:pt x="413" y="56"/>
                  </a:lnTo>
                  <a:lnTo>
                    <a:pt x="421" y="24"/>
                  </a:lnTo>
                  <a:lnTo>
                    <a:pt x="320" y="16"/>
                  </a:lnTo>
                  <a:lnTo>
                    <a:pt x="287" y="0"/>
                  </a:lnTo>
                  <a:lnTo>
                    <a:pt x="270" y="24"/>
                  </a:lnTo>
                  <a:lnTo>
                    <a:pt x="253" y="40"/>
                  </a:lnTo>
                  <a:lnTo>
                    <a:pt x="245" y="56"/>
                  </a:lnTo>
                  <a:lnTo>
                    <a:pt x="253" y="80"/>
                  </a:lnTo>
                  <a:lnTo>
                    <a:pt x="219" y="88"/>
                  </a:lnTo>
                  <a:lnTo>
                    <a:pt x="202" y="104"/>
                  </a:lnTo>
                  <a:lnTo>
                    <a:pt x="202" y="136"/>
                  </a:lnTo>
                  <a:lnTo>
                    <a:pt x="202" y="160"/>
                  </a:lnTo>
                  <a:lnTo>
                    <a:pt x="186" y="184"/>
                  </a:lnTo>
                  <a:lnTo>
                    <a:pt x="169" y="200"/>
                  </a:lnTo>
                  <a:lnTo>
                    <a:pt x="135" y="248"/>
                  </a:lnTo>
                  <a:lnTo>
                    <a:pt x="160" y="256"/>
                  </a:lnTo>
                  <a:lnTo>
                    <a:pt x="202" y="232"/>
                  </a:lnTo>
                  <a:lnTo>
                    <a:pt x="186" y="264"/>
                  </a:lnTo>
                  <a:lnTo>
                    <a:pt x="177" y="296"/>
                  </a:lnTo>
                  <a:lnTo>
                    <a:pt x="169" y="320"/>
                  </a:lnTo>
                  <a:lnTo>
                    <a:pt x="143" y="376"/>
                  </a:lnTo>
                  <a:lnTo>
                    <a:pt x="169" y="376"/>
                  </a:lnTo>
                  <a:lnTo>
                    <a:pt x="186" y="344"/>
                  </a:lnTo>
                  <a:lnTo>
                    <a:pt x="202" y="304"/>
                  </a:lnTo>
                  <a:lnTo>
                    <a:pt x="211" y="328"/>
                  </a:lnTo>
                  <a:lnTo>
                    <a:pt x="228" y="320"/>
                  </a:lnTo>
                  <a:lnTo>
                    <a:pt x="219" y="344"/>
                  </a:lnTo>
                  <a:lnTo>
                    <a:pt x="228" y="360"/>
                  </a:lnTo>
                  <a:lnTo>
                    <a:pt x="186" y="424"/>
                  </a:lnTo>
                  <a:lnTo>
                    <a:pt x="194" y="472"/>
                  </a:lnTo>
                  <a:lnTo>
                    <a:pt x="202" y="440"/>
                  </a:lnTo>
                  <a:lnTo>
                    <a:pt x="236" y="464"/>
                  </a:lnTo>
                  <a:lnTo>
                    <a:pt x="253" y="456"/>
                  </a:lnTo>
                  <a:lnTo>
                    <a:pt x="278" y="464"/>
                  </a:lnTo>
                  <a:lnTo>
                    <a:pt x="303" y="448"/>
                  </a:lnTo>
                  <a:lnTo>
                    <a:pt x="329" y="456"/>
                  </a:lnTo>
                  <a:lnTo>
                    <a:pt x="295" y="480"/>
                  </a:lnTo>
                  <a:lnTo>
                    <a:pt x="287" y="496"/>
                  </a:lnTo>
                  <a:lnTo>
                    <a:pt x="312" y="544"/>
                  </a:lnTo>
                  <a:lnTo>
                    <a:pt x="329" y="544"/>
                  </a:lnTo>
                  <a:lnTo>
                    <a:pt x="329" y="576"/>
                  </a:lnTo>
                  <a:lnTo>
                    <a:pt x="320" y="576"/>
                  </a:lnTo>
                  <a:lnTo>
                    <a:pt x="312" y="632"/>
                  </a:lnTo>
                  <a:lnTo>
                    <a:pt x="295" y="648"/>
                  </a:lnTo>
                  <a:lnTo>
                    <a:pt x="287" y="640"/>
                  </a:lnTo>
                  <a:lnTo>
                    <a:pt x="236" y="640"/>
                  </a:lnTo>
                  <a:lnTo>
                    <a:pt x="202" y="624"/>
                  </a:lnTo>
                  <a:lnTo>
                    <a:pt x="186" y="632"/>
                  </a:lnTo>
                  <a:lnTo>
                    <a:pt x="202" y="648"/>
                  </a:lnTo>
                  <a:lnTo>
                    <a:pt x="160" y="680"/>
                  </a:lnTo>
                  <a:lnTo>
                    <a:pt x="177" y="688"/>
                  </a:lnTo>
                  <a:lnTo>
                    <a:pt x="202" y="680"/>
                  </a:lnTo>
                  <a:lnTo>
                    <a:pt x="211" y="744"/>
                  </a:lnTo>
                  <a:lnTo>
                    <a:pt x="169" y="760"/>
                  </a:lnTo>
                  <a:lnTo>
                    <a:pt x="143" y="768"/>
                  </a:lnTo>
                  <a:lnTo>
                    <a:pt x="101" y="776"/>
                  </a:lnTo>
                  <a:lnTo>
                    <a:pt x="84" y="784"/>
                  </a:lnTo>
                  <a:lnTo>
                    <a:pt x="93" y="792"/>
                  </a:lnTo>
                  <a:lnTo>
                    <a:pt x="101" y="808"/>
                  </a:lnTo>
                  <a:lnTo>
                    <a:pt x="135" y="824"/>
                  </a:lnTo>
                  <a:lnTo>
                    <a:pt x="152" y="808"/>
                  </a:lnTo>
                  <a:lnTo>
                    <a:pt x="169" y="824"/>
                  </a:lnTo>
                  <a:lnTo>
                    <a:pt x="160" y="840"/>
                  </a:lnTo>
                  <a:lnTo>
                    <a:pt x="194" y="840"/>
                  </a:lnTo>
                  <a:lnTo>
                    <a:pt x="219" y="864"/>
                  </a:lnTo>
                  <a:lnTo>
                    <a:pt x="261" y="864"/>
                  </a:lnTo>
                  <a:lnTo>
                    <a:pt x="278" y="856"/>
                  </a:lnTo>
                  <a:lnTo>
                    <a:pt x="295" y="848"/>
                  </a:lnTo>
                  <a:lnTo>
                    <a:pt x="270" y="872"/>
                  </a:lnTo>
                  <a:lnTo>
                    <a:pt x="261" y="888"/>
                  </a:lnTo>
                  <a:lnTo>
                    <a:pt x="228" y="896"/>
                  </a:lnTo>
                  <a:lnTo>
                    <a:pt x="160" y="888"/>
                  </a:lnTo>
                  <a:lnTo>
                    <a:pt x="152" y="896"/>
                  </a:lnTo>
                  <a:lnTo>
                    <a:pt x="127" y="904"/>
                  </a:lnTo>
                  <a:lnTo>
                    <a:pt x="110" y="928"/>
                  </a:lnTo>
                  <a:lnTo>
                    <a:pt x="42" y="976"/>
                  </a:lnTo>
                  <a:lnTo>
                    <a:pt x="0" y="984"/>
                  </a:lnTo>
                  <a:lnTo>
                    <a:pt x="9" y="992"/>
                  </a:lnTo>
                  <a:lnTo>
                    <a:pt x="34" y="992"/>
                  </a:lnTo>
                  <a:lnTo>
                    <a:pt x="51" y="1016"/>
                  </a:lnTo>
                  <a:lnTo>
                    <a:pt x="68" y="1008"/>
                  </a:lnTo>
                  <a:lnTo>
                    <a:pt x="68" y="992"/>
                  </a:lnTo>
                  <a:lnTo>
                    <a:pt x="93" y="976"/>
                  </a:lnTo>
                  <a:lnTo>
                    <a:pt x="143" y="976"/>
                  </a:lnTo>
                  <a:lnTo>
                    <a:pt x="169" y="1008"/>
                  </a:lnTo>
                  <a:lnTo>
                    <a:pt x="219" y="960"/>
                  </a:lnTo>
                  <a:lnTo>
                    <a:pt x="261" y="952"/>
                  </a:lnTo>
                  <a:lnTo>
                    <a:pt x="295" y="976"/>
                  </a:lnTo>
                  <a:lnTo>
                    <a:pt x="337" y="984"/>
                  </a:lnTo>
                  <a:lnTo>
                    <a:pt x="346" y="968"/>
                  </a:lnTo>
                  <a:lnTo>
                    <a:pt x="388" y="968"/>
                  </a:lnTo>
                  <a:lnTo>
                    <a:pt x="421" y="968"/>
                  </a:lnTo>
                  <a:lnTo>
                    <a:pt x="472" y="968"/>
                  </a:lnTo>
                  <a:lnTo>
                    <a:pt x="506" y="984"/>
                  </a:lnTo>
                  <a:lnTo>
                    <a:pt x="573" y="968"/>
                  </a:lnTo>
                  <a:lnTo>
                    <a:pt x="590" y="952"/>
                  </a:lnTo>
                  <a:lnTo>
                    <a:pt x="624" y="952"/>
                  </a:lnTo>
                  <a:lnTo>
                    <a:pt x="624" y="928"/>
                  </a:lnTo>
                  <a:lnTo>
                    <a:pt x="565" y="912"/>
                  </a:lnTo>
                  <a:lnTo>
                    <a:pt x="590" y="896"/>
                  </a:lnTo>
                  <a:lnTo>
                    <a:pt x="590" y="872"/>
                  </a:lnTo>
                  <a:lnTo>
                    <a:pt x="624" y="872"/>
                  </a:lnTo>
                  <a:lnTo>
                    <a:pt x="624" y="856"/>
                  </a:lnTo>
                  <a:lnTo>
                    <a:pt x="649" y="840"/>
                  </a:lnTo>
                  <a:lnTo>
                    <a:pt x="657" y="816"/>
                  </a:lnTo>
                  <a:lnTo>
                    <a:pt x="666" y="800"/>
                  </a:lnTo>
                  <a:lnTo>
                    <a:pt x="666" y="760"/>
                  </a:lnTo>
                  <a:lnTo>
                    <a:pt x="582" y="728"/>
                  </a:lnTo>
                  <a:lnTo>
                    <a:pt x="565" y="744"/>
                  </a:lnTo>
                  <a:lnTo>
                    <a:pt x="539" y="728"/>
                  </a:lnTo>
                  <a:lnTo>
                    <a:pt x="573" y="704"/>
                  </a:lnTo>
                  <a:lnTo>
                    <a:pt x="556" y="656"/>
                  </a:lnTo>
                  <a:lnTo>
                    <a:pt x="523" y="632"/>
                  </a:lnTo>
                  <a:lnTo>
                    <a:pt x="548" y="632"/>
                  </a:lnTo>
                  <a:lnTo>
                    <a:pt x="539" y="592"/>
                  </a:lnTo>
                  <a:lnTo>
                    <a:pt x="539" y="576"/>
                  </a:lnTo>
                  <a:lnTo>
                    <a:pt x="531" y="560"/>
                  </a:lnTo>
                  <a:lnTo>
                    <a:pt x="523" y="536"/>
                  </a:lnTo>
                  <a:lnTo>
                    <a:pt x="480" y="512"/>
                  </a:lnTo>
                  <a:lnTo>
                    <a:pt x="472" y="480"/>
                  </a:lnTo>
                  <a:lnTo>
                    <a:pt x="455" y="440"/>
                  </a:lnTo>
                  <a:lnTo>
                    <a:pt x="455" y="392"/>
                  </a:lnTo>
                  <a:lnTo>
                    <a:pt x="447" y="376"/>
                  </a:lnTo>
                  <a:lnTo>
                    <a:pt x="421" y="352"/>
                  </a:lnTo>
                  <a:lnTo>
                    <a:pt x="413" y="344"/>
                  </a:lnTo>
                  <a:lnTo>
                    <a:pt x="396" y="328"/>
                  </a:lnTo>
                  <a:lnTo>
                    <a:pt x="362" y="328"/>
                  </a:lnTo>
                  <a:lnTo>
                    <a:pt x="337" y="320"/>
                  </a:lnTo>
                  <a:lnTo>
                    <a:pt x="371" y="312"/>
                  </a:lnTo>
                  <a:lnTo>
                    <a:pt x="396" y="304"/>
                  </a:lnTo>
                  <a:lnTo>
                    <a:pt x="388" y="280"/>
                  </a:lnTo>
                  <a:lnTo>
                    <a:pt x="421" y="264"/>
                  </a:lnTo>
                  <a:lnTo>
                    <a:pt x="421" y="248"/>
                  </a:lnTo>
                  <a:lnTo>
                    <a:pt x="447" y="224"/>
                  </a:lnTo>
                  <a:lnTo>
                    <a:pt x="455" y="192"/>
                  </a:lnTo>
                  <a:lnTo>
                    <a:pt x="489" y="168"/>
                  </a:lnTo>
                  <a:lnTo>
                    <a:pt x="489" y="144"/>
                  </a:lnTo>
                  <a:lnTo>
                    <a:pt x="447" y="144"/>
                  </a:lnTo>
                  <a:lnTo>
                    <a:pt x="430" y="128"/>
                  </a:lnTo>
                  <a:lnTo>
                    <a:pt x="379" y="120"/>
                  </a:lnTo>
                  <a:lnTo>
                    <a:pt x="329" y="1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14"/>
            <p:cNvSpPr>
              <a:spLocks/>
            </p:cNvSpPr>
            <p:nvPr/>
          </p:nvSpPr>
          <p:spPr bwMode="auto">
            <a:xfrm>
              <a:off x="1814" y="720"/>
              <a:ext cx="590" cy="424"/>
            </a:xfrm>
            <a:custGeom>
              <a:avLst/>
              <a:gdLst>
                <a:gd name="T0" fmla="*/ 101 w 590"/>
                <a:gd name="T1" fmla="*/ 320 h 424"/>
                <a:gd name="T2" fmla="*/ 135 w 590"/>
                <a:gd name="T3" fmla="*/ 384 h 424"/>
                <a:gd name="T4" fmla="*/ 202 w 590"/>
                <a:gd name="T5" fmla="*/ 424 h 424"/>
                <a:gd name="T6" fmla="*/ 253 w 590"/>
                <a:gd name="T7" fmla="*/ 424 h 424"/>
                <a:gd name="T8" fmla="*/ 287 w 590"/>
                <a:gd name="T9" fmla="*/ 416 h 424"/>
                <a:gd name="T10" fmla="*/ 346 w 590"/>
                <a:gd name="T11" fmla="*/ 424 h 424"/>
                <a:gd name="T12" fmla="*/ 430 w 590"/>
                <a:gd name="T13" fmla="*/ 392 h 424"/>
                <a:gd name="T14" fmla="*/ 463 w 590"/>
                <a:gd name="T15" fmla="*/ 400 h 424"/>
                <a:gd name="T16" fmla="*/ 506 w 590"/>
                <a:gd name="T17" fmla="*/ 376 h 424"/>
                <a:gd name="T18" fmla="*/ 556 w 590"/>
                <a:gd name="T19" fmla="*/ 352 h 424"/>
                <a:gd name="T20" fmla="*/ 590 w 590"/>
                <a:gd name="T21" fmla="*/ 272 h 424"/>
                <a:gd name="T22" fmla="*/ 565 w 590"/>
                <a:gd name="T23" fmla="*/ 256 h 424"/>
                <a:gd name="T24" fmla="*/ 556 w 590"/>
                <a:gd name="T25" fmla="*/ 224 h 424"/>
                <a:gd name="T26" fmla="*/ 565 w 590"/>
                <a:gd name="T27" fmla="*/ 192 h 424"/>
                <a:gd name="T28" fmla="*/ 573 w 590"/>
                <a:gd name="T29" fmla="*/ 160 h 424"/>
                <a:gd name="T30" fmla="*/ 531 w 590"/>
                <a:gd name="T31" fmla="*/ 160 h 424"/>
                <a:gd name="T32" fmla="*/ 506 w 590"/>
                <a:gd name="T33" fmla="*/ 120 h 424"/>
                <a:gd name="T34" fmla="*/ 480 w 590"/>
                <a:gd name="T35" fmla="*/ 144 h 424"/>
                <a:gd name="T36" fmla="*/ 472 w 590"/>
                <a:gd name="T37" fmla="*/ 160 h 424"/>
                <a:gd name="T38" fmla="*/ 447 w 590"/>
                <a:gd name="T39" fmla="*/ 152 h 424"/>
                <a:gd name="T40" fmla="*/ 413 w 590"/>
                <a:gd name="T41" fmla="*/ 160 h 424"/>
                <a:gd name="T42" fmla="*/ 405 w 590"/>
                <a:gd name="T43" fmla="*/ 128 h 424"/>
                <a:gd name="T44" fmla="*/ 379 w 590"/>
                <a:gd name="T45" fmla="*/ 128 h 424"/>
                <a:gd name="T46" fmla="*/ 371 w 590"/>
                <a:gd name="T47" fmla="*/ 152 h 424"/>
                <a:gd name="T48" fmla="*/ 354 w 590"/>
                <a:gd name="T49" fmla="*/ 112 h 424"/>
                <a:gd name="T50" fmla="*/ 312 w 590"/>
                <a:gd name="T51" fmla="*/ 120 h 424"/>
                <a:gd name="T52" fmla="*/ 295 w 590"/>
                <a:gd name="T53" fmla="*/ 144 h 424"/>
                <a:gd name="T54" fmla="*/ 278 w 590"/>
                <a:gd name="T55" fmla="*/ 144 h 424"/>
                <a:gd name="T56" fmla="*/ 270 w 590"/>
                <a:gd name="T57" fmla="*/ 88 h 424"/>
                <a:gd name="T58" fmla="*/ 253 w 590"/>
                <a:gd name="T59" fmla="*/ 96 h 424"/>
                <a:gd name="T60" fmla="*/ 244 w 590"/>
                <a:gd name="T61" fmla="*/ 152 h 424"/>
                <a:gd name="T62" fmla="*/ 228 w 590"/>
                <a:gd name="T63" fmla="*/ 152 h 424"/>
                <a:gd name="T64" fmla="*/ 219 w 590"/>
                <a:gd name="T65" fmla="*/ 128 h 424"/>
                <a:gd name="T66" fmla="*/ 177 w 590"/>
                <a:gd name="T67" fmla="*/ 160 h 424"/>
                <a:gd name="T68" fmla="*/ 185 w 590"/>
                <a:gd name="T69" fmla="*/ 112 h 424"/>
                <a:gd name="T70" fmla="*/ 211 w 590"/>
                <a:gd name="T71" fmla="*/ 88 h 424"/>
                <a:gd name="T72" fmla="*/ 185 w 590"/>
                <a:gd name="T73" fmla="*/ 16 h 424"/>
                <a:gd name="T74" fmla="*/ 143 w 590"/>
                <a:gd name="T75" fmla="*/ 0 h 424"/>
                <a:gd name="T76" fmla="*/ 152 w 590"/>
                <a:gd name="T77" fmla="*/ 64 h 424"/>
                <a:gd name="T78" fmla="*/ 118 w 590"/>
                <a:gd name="T79" fmla="*/ 16 h 424"/>
                <a:gd name="T80" fmla="*/ 93 w 590"/>
                <a:gd name="T81" fmla="*/ 32 h 424"/>
                <a:gd name="T82" fmla="*/ 76 w 590"/>
                <a:gd name="T83" fmla="*/ 48 h 424"/>
                <a:gd name="T84" fmla="*/ 93 w 590"/>
                <a:gd name="T85" fmla="*/ 64 h 424"/>
                <a:gd name="T86" fmla="*/ 59 w 590"/>
                <a:gd name="T87" fmla="*/ 48 h 424"/>
                <a:gd name="T88" fmla="*/ 51 w 590"/>
                <a:gd name="T89" fmla="*/ 64 h 424"/>
                <a:gd name="T90" fmla="*/ 25 w 590"/>
                <a:gd name="T91" fmla="*/ 64 h 424"/>
                <a:gd name="T92" fmla="*/ 42 w 590"/>
                <a:gd name="T93" fmla="*/ 88 h 424"/>
                <a:gd name="T94" fmla="*/ 101 w 590"/>
                <a:gd name="T95" fmla="*/ 96 h 424"/>
                <a:gd name="T96" fmla="*/ 143 w 590"/>
                <a:gd name="T97" fmla="*/ 128 h 424"/>
                <a:gd name="T98" fmla="*/ 110 w 590"/>
                <a:gd name="T99" fmla="*/ 144 h 424"/>
                <a:gd name="T100" fmla="*/ 126 w 590"/>
                <a:gd name="T101" fmla="*/ 160 h 424"/>
                <a:gd name="T102" fmla="*/ 143 w 590"/>
                <a:gd name="T103" fmla="*/ 176 h 424"/>
                <a:gd name="T104" fmla="*/ 126 w 590"/>
                <a:gd name="T105" fmla="*/ 184 h 424"/>
                <a:gd name="T106" fmla="*/ 8 w 590"/>
                <a:gd name="T107" fmla="*/ 144 h 424"/>
                <a:gd name="T108" fmla="*/ 0 w 590"/>
                <a:gd name="T109" fmla="*/ 168 h 424"/>
                <a:gd name="T110" fmla="*/ 93 w 590"/>
                <a:gd name="T111" fmla="*/ 192 h 424"/>
                <a:gd name="T112" fmla="*/ 84 w 590"/>
                <a:gd name="T113" fmla="*/ 216 h 424"/>
                <a:gd name="T114" fmla="*/ 84 w 590"/>
                <a:gd name="T115" fmla="*/ 256 h 424"/>
                <a:gd name="T116" fmla="*/ 67 w 590"/>
                <a:gd name="T117" fmla="*/ 280 h 424"/>
                <a:gd name="T118" fmla="*/ 34 w 590"/>
                <a:gd name="T119" fmla="*/ 280 h 424"/>
                <a:gd name="T120" fmla="*/ 17 w 590"/>
                <a:gd name="T121" fmla="*/ 296 h 424"/>
                <a:gd name="T122" fmla="*/ 101 w 590"/>
                <a:gd name="T123" fmla="*/ 320 h 42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90" h="424">
                  <a:moveTo>
                    <a:pt x="101" y="320"/>
                  </a:moveTo>
                  <a:lnTo>
                    <a:pt x="135" y="384"/>
                  </a:lnTo>
                  <a:lnTo>
                    <a:pt x="202" y="424"/>
                  </a:lnTo>
                  <a:lnTo>
                    <a:pt x="253" y="424"/>
                  </a:lnTo>
                  <a:lnTo>
                    <a:pt x="287" y="416"/>
                  </a:lnTo>
                  <a:lnTo>
                    <a:pt x="346" y="424"/>
                  </a:lnTo>
                  <a:lnTo>
                    <a:pt x="430" y="392"/>
                  </a:lnTo>
                  <a:lnTo>
                    <a:pt x="463" y="400"/>
                  </a:lnTo>
                  <a:lnTo>
                    <a:pt x="506" y="376"/>
                  </a:lnTo>
                  <a:lnTo>
                    <a:pt x="556" y="352"/>
                  </a:lnTo>
                  <a:lnTo>
                    <a:pt x="590" y="272"/>
                  </a:lnTo>
                  <a:lnTo>
                    <a:pt x="565" y="256"/>
                  </a:lnTo>
                  <a:lnTo>
                    <a:pt x="556" y="224"/>
                  </a:lnTo>
                  <a:lnTo>
                    <a:pt x="565" y="192"/>
                  </a:lnTo>
                  <a:lnTo>
                    <a:pt x="573" y="160"/>
                  </a:lnTo>
                  <a:lnTo>
                    <a:pt x="531" y="160"/>
                  </a:lnTo>
                  <a:lnTo>
                    <a:pt x="506" y="120"/>
                  </a:lnTo>
                  <a:lnTo>
                    <a:pt x="480" y="144"/>
                  </a:lnTo>
                  <a:lnTo>
                    <a:pt x="472" y="160"/>
                  </a:lnTo>
                  <a:lnTo>
                    <a:pt x="447" y="152"/>
                  </a:lnTo>
                  <a:lnTo>
                    <a:pt x="413" y="160"/>
                  </a:lnTo>
                  <a:lnTo>
                    <a:pt x="405" y="128"/>
                  </a:lnTo>
                  <a:lnTo>
                    <a:pt x="379" y="128"/>
                  </a:lnTo>
                  <a:lnTo>
                    <a:pt x="371" y="152"/>
                  </a:lnTo>
                  <a:lnTo>
                    <a:pt x="354" y="112"/>
                  </a:lnTo>
                  <a:lnTo>
                    <a:pt x="312" y="120"/>
                  </a:lnTo>
                  <a:lnTo>
                    <a:pt x="295" y="144"/>
                  </a:lnTo>
                  <a:lnTo>
                    <a:pt x="278" y="144"/>
                  </a:lnTo>
                  <a:lnTo>
                    <a:pt x="270" y="88"/>
                  </a:lnTo>
                  <a:lnTo>
                    <a:pt x="253" y="96"/>
                  </a:lnTo>
                  <a:lnTo>
                    <a:pt x="244" y="152"/>
                  </a:lnTo>
                  <a:lnTo>
                    <a:pt x="228" y="152"/>
                  </a:lnTo>
                  <a:lnTo>
                    <a:pt x="219" y="128"/>
                  </a:lnTo>
                  <a:lnTo>
                    <a:pt x="177" y="160"/>
                  </a:lnTo>
                  <a:lnTo>
                    <a:pt x="185" y="112"/>
                  </a:lnTo>
                  <a:lnTo>
                    <a:pt x="211" y="88"/>
                  </a:lnTo>
                  <a:lnTo>
                    <a:pt x="185" y="16"/>
                  </a:lnTo>
                  <a:lnTo>
                    <a:pt x="143" y="0"/>
                  </a:lnTo>
                  <a:lnTo>
                    <a:pt x="152" y="64"/>
                  </a:lnTo>
                  <a:lnTo>
                    <a:pt x="118" y="16"/>
                  </a:lnTo>
                  <a:lnTo>
                    <a:pt x="93" y="32"/>
                  </a:lnTo>
                  <a:lnTo>
                    <a:pt x="76" y="48"/>
                  </a:lnTo>
                  <a:lnTo>
                    <a:pt x="93" y="64"/>
                  </a:lnTo>
                  <a:lnTo>
                    <a:pt x="59" y="48"/>
                  </a:lnTo>
                  <a:lnTo>
                    <a:pt x="51" y="64"/>
                  </a:lnTo>
                  <a:lnTo>
                    <a:pt x="25" y="64"/>
                  </a:lnTo>
                  <a:lnTo>
                    <a:pt x="42" y="88"/>
                  </a:lnTo>
                  <a:lnTo>
                    <a:pt x="101" y="96"/>
                  </a:lnTo>
                  <a:lnTo>
                    <a:pt x="143" y="128"/>
                  </a:lnTo>
                  <a:lnTo>
                    <a:pt x="110" y="144"/>
                  </a:lnTo>
                  <a:lnTo>
                    <a:pt x="126" y="160"/>
                  </a:lnTo>
                  <a:lnTo>
                    <a:pt x="143" y="176"/>
                  </a:lnTo>
                  <a:lnTo>
                    <a:pt x="126" y="184"/>
                  </a:lnTo>
                  <a:lnTo>
                    <a:pt x="8" y="144"/>
                  </a:lnTo>
                  <a:lnTo>
                    <a:pt x="0" y="168"/>
                  </a:lnTo>
                  <a:lnTo>
                    <a:pt x="93" y="192"/>
                  </a:lnTo>
                  <a:lnTo>
                    <a:pt x="84" y="216"/>
                  </a:lnTo>
                  <a:lnTo>
                    <a:pt x="84" y="256"/>
                  </a:lnTo>
                  <a:lnTo>
                    <a:pt x="67" y="280"/>
                  </a:lnTo>
                  <a:lnTo>
                    <a:pt x="34" y="280"/>
                  </a:lnTo>
                  <a:lnTo>
                    <a:pt x="17" y="296"/>
                  </a:lnTo>
                  <a:lnTo>
                    <a:pt x="101" y="320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15"/>
            <p:cNvSpPr>
              <a:spLocks/>
            </p:cNvSpPr>
            <p:nvPr/>
          </p:nvSpPr>
          <p:spPr bwMode="auto">
            <a:xfrm>
              <a:off x="3752" y="1984"/>
              <a:ext cx="67" cy="64"/>
            </a:xfrm>
            <a:custGeom>
              <a:avLst/>
              <a:gdLst>
                <a:gd name="T0" fmla="*/ 0 w 67"/>
                <a:gd name="T1" fmla="*/ 24 h 64"/>
                <a:gd name="T2" fmla="*/ 17 w 67"/>
                <a:gd name="T3" fmla="*/ 56 h 64"/>
                <a:gd name="T4" fmla="*/ 51 w 67"/>
                <a:gd name="T5" fmla="*/ 64 h 64"/>
                <a:gd name="T6" fmla="*/ 67 w 67"/>
                <a:gd name="T7" fmla="*/ 48 h 64"/>
                <a:gd name="T8" fmla="*/ 59 w 67"/>
                <a:gd name="T9" fmla="*/ 0 h 64"/>
                <a:gd name="T10" fmla="*/ 0 w 67"/>
                <a:gd name="T11" fmla="*/ 8 h 64"/>
                <a:gd name="T12" fmla="*/ 0 w 67"/>
                <a:gd name="T13" fmla="*/ 24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7" h="64">
                  <a:moveTo>
                    <a:pt x="0" y="24"/>
                  </a:moveTo>
                  <a:lnTo>
                    <a:pt x="17" y="56"/>
                  </a:lnTo>
                  <a:lnTo>
                    <a:pt x="51" y="64"/>
                  </a:lnTo>
                  <a:lnTo>
                    <a:pt x="67" y="48"/>
                  </a:lnTo>
                  <a:lnTo>
                    <a:pt x="59" y="0"/>
                  </a:lnTo>
                  <a:lnTo>
                    <a:pt x="0" y="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16"/>
            <p:cNvSpPr>
              <a:spLocks/>
            </p:cNvSpPr>
            <p:nvPr/>
          </p:nvSpPr>
          <p:spPr bwMode="auto">
            <a:xfrm>
              <a:off x="1814" y="720"/>
              <a:ext cx="590" cy="424"/>
            </a:xfrm>
            <a:custGeom>
              <a:avLst/>
              <a:gdLst>
                <a:gd name="T0" fmla="*/ 101 w 590"/>
                <a:gd name="T1" fmla="*/ 320 h 424"/>
                <a:gd name="T2" fmla="*/ 135 w 590"/>
                <a:gd name="T3" fmla="*/ 384 h 424"/>
                <a:gd name="T4" fmla="*/ 202 w 590"/>
                <a:gd name="T5" fmla="*/ 424 h 424"/>
                <a:gd name="T6" fmla="*/ 253 w 590"/>
                <a:gd name="T7" fmla="*/ 424 h 424"/>
                <a:gd name="T8" fmla="*/ 287 w 590"/>
                <a:gd name="T9" fmla="*/ 416 h 424"/>
                <a:gd name="T10" fmla="*/ 346 w 590"/>
                <a:gd name="T11" fmla="*/ 424 h 424"/>
                <a:gd name="T12" fmla="*/ 430 w 590"/>
                <a:gd name="T13" fmla="*/ 392 h 424"/>
                <a:gd name="T14" fmla="*/ 463 w 590"/>
                <a:gd name="T15" fmla="*/ 400 h 424"/>
                <a:gd name="T16" fmla="*/ 506 w 590"/>
                <a:gd name="T17" fmla="*/ 376 h 424"/>
                <a:gd name="T18" fmla="*/ 556 w 590"/>
                <a:gd name="T19" fmla="*/ 352 h 424"/>
                <a:gd name="T20" fmla="*/ 590 w 590"/>
                <a:gd name="T21" fmla="*/ 272 h 424"/>
                <a:gd name="T22" fmla="*/ 565 w 590"/>
                <a:gd name="T23" fmla="*/ 256 h 424"/>
                <a:gd name="T24" fmla="*/ 556 w 590"/>
                <a:gd name="T25" fmla="*/ 224 h 424"/>
                <a:gd name="T26" fmla="*/ 565 w 590"/>
                <a:gd name="T27" fmla="*/ 192 h 424"/>
                <a:gd name="T28" fmla="*/ 573 w 590"/>
                <a:gd name="T29" fmla="*/ 160 h 424"/>
                <a:gd name="T30" fmla="*/ 531 w 590"/>
                <a:gd name="T31" fmla="*/ 160 h 424"/>
                <a:gd name="T32" fmla="*/ 506 w 590"/>
                <a:gd name="T33" fmla="*/ 120 h 424"/>
                <a:gd name="T34" fmla="*/ 480 w 590"/>
                <a:gd name="T35" fmla="*/ 144 h 424"/>
                <a:gd name="T36" fmla="*/ 472 w 590"/>
                <a:gd name="T37" fmla="*/ 160 h 424"/>
                <a:gd name="T38" fmla="*/ 447 w 590"/>
                <a:gd name="T39" fmla="*/ 152 h 424"/>
                <a:gd name="T40" fmla="*/ 413 w 590"/>
                <a:gd name="T41" fmla="*/ 160 h 424"/>
                <a:gd name="T42" fmla="*/ 405 w 590"/>
                <a:gd name="T43" fmla="*/ 128 h 424"/>
                <a:gd name="T44" fmla="*/ 379 w 590"/>
                <a:gd name="T45" fmla="*/ 128 h 424"/>
                <a:gd name="T46" fmla="*/ 371 w 590"/>
                <a:gd name="T47" fmla="*/ 152 h 424"/>
                <a:gd name="T48" fmla="*/ 354 w 590"/>
                <a:gd name="T49" fmla="*/ 112 h 424"/>
                <a:gd name="T50" fmla="*/ 312 w 590"/>
                <a:gd name="T51" fmla="*/ 120 h 424"/>
                <a:gd name="T52" fmla="*/ 295 w 590"/>
                <a:gd name="T53" fmla="*/ 144 h 424"/>
                <a:gd name="T54" fmla="*/ 278 w 590"/>
                <a:gd name="T55" fmla="*/ 144 h 424"/>
                <a:gd name="T56" fmla="*/ 270 w 590"/>
                <a:gd name="T57" fmla="*/ 88 h 424"/>
                <a:gd name="T58" fmla="*/ 253 w 590"/>
                <a:gd name="T59" fmla="*/ 96 h 424"/>
                <a:gd name="T60" fmla="*/ 244 w 590"/>
                <a:gd name="T61" fmla="*/ 152 h 424"/>
                <a:gd name="T62" fmla="*/ 228 w 590"/>
                <a:gd name="T63" fmla="*/ 152 h 424"/>
                <a:gd name="T64" fmla="*/ 219 w 590"/>
                <a:gd name="T65" fmla="*/ 128 h 424"/>
                <a:gd name="T66" fmla="*/ 177 w 590"/>
                <a:gd name="T67" fmla="*/ 160 h 424"/>
                <a:gd name="T68" fmla="*/ 185 w 590"/>
                <a:gd name="T69" fmla="*/ 112 h 424"/>
                <a:gd name="T70" fmla="*/ 211 w 590"/>
                <a:gd name="T71" fmla="*/ 88 h 424"/>
                <a:gd name="T72" fmla="*/ 185 w 590"/>
                <a:gd name="T73" fmla="*/ 16 h 424"/>
                <a:gd name="T74" fmla="*/ 143 w 590"/>
                <a:gd name="T75" fmla="*/ 0 h 424"/>
                <a:gd name="T76" fmla="*/ 152 w 590"/>
                <a:gd name="T77" fmla="*/ 64 h 424"/>
                <a:gd name="T78" fmla="*/ 118 w 590"/>
                <a:gd name="T79" fmla="*/ 16 h 424"/>
                <a:gd name="T80" fmla="*/ 93 w 590"/>
                <a:gd name="T81" fmla="*/ 32 h 424"/>
                <a:gd name="T82" fmla="*/ 76 w 590"/>
                <a:gd name="T83" fmla="*/ 48 h 424"/>
                <a:gd name="T84" fmla="*/ 93 w 590"/>
                <a:gd name="T85" fmla="*/ 64 h 424"/>
                <a:gd name="T86" fmla="*/ 59 w 590"/>
                <a:gd name="T87" fmla="*/ 48 h 424"/>
                <a:gd name="T88" fmla="*/ 51 w 590"/>
                <a:gd name="T89" fmla="*/ 64 h 424"/>
                <a:gd name="T90" fmla="*/ 25 w 590"/>
                <a:gd name="T91" fmla="*/ 64 h 424"/>
                <a:gd name="T92" fmla="*/ 42 w 590"/>
                <a:gd name="T93" fmla="*/ 88 h 424"/>
                <a:gd name="T94" fmla="*/ 101 w 590"/>
                <a:gd name="T95" fmla="*/ 96 h 424"/>
                <a:gd name="T96" fmla="*/ 143 w 590"/>
                <a:gd name="T97" fmla="*/ 128 h 424"/>
                <a:gd name="T98" fmla="*/ 110 w 590"/>
                <a:gd name="T99" fmla="*/ 144 h 424"/>
                <a:gd name="T100" fmla="*/ 126 w 590"/>
                <a:gd name="T101" fmla="*/ 160 h 424"/>
                <a:gd name="T102" fmla="*/ 143 w 590"/>
                <a:gd name="T103" fmla="*/ 176 h 424"/>
                <a:gd name="T104" fmla="*/ 126 w 590"/>
                <a:gd name="T105" fmla="*/ 184 h 424"/>
                <a:gd name="T106" fmla="*/ 8 w 590"/>
                <a:gd name="T107" fmla="*/ 144 h 424"/>
                <a:gd name="T108" fmla="*/ 0 w 590"/>
                <a:gd name="T109" fmla="*/ 168 h 424"/>
                <a:gd name="T110" fmla="*/ 93 w 590"/>
                <a:gd name="T111" fmla="*/ 192 h 424"/>
                <a:gd name="T112" fmla="*/ 84 w 590"/>
                <a:gd name="T113" fmla="*/ 216 h 424"/>
                <a:gd name="T114" fmla="*/ 84 w 590"/>
                <a:gd name="T115" fmla="*/ 256 h 424"/>
                <a:gd name="T116" fmla="*/ 67 w 590"/>
                <a:gd name="T117" fmla="*/ 280 h 424"/>
                <a:gd name="T118" fmla="*/ 34 w 590"/>
                <a:gd name="T119" fmla="*/ 280 h 424"/>
                <a:gd name="T120" fmla="*/ 17 w 590"/>
                <a:gd name="T121" fmla="*/ 296 h 424"/>
                <a:gd name="T122" fmla="*/ 101 w 590"/>
                <a:gd name="T123" fmla="*/ 320 h 42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90" h="424">
                  <a:moveTo>
                    <a:pt x="101" y="320"/>
                  </a:moveTo>
                  <a:lnTo>
                    <a:pt x="135" y="384"/>
                  </a:lnTo>
                  <a:lnTo>
                    <a:pt x="202" y="424"/>
                  </a:lnTo>
                  <a:lnTo>
                    <a:pt x="253" y="424"/>
                  </a:lnTo>
                  <a:lnTo>
                    <a:pt x="287" y="416"/>
                  </a:lnTo>
                  <a:lnTo>
                    <a:pt x="346" y="424"/>
                  </a:lnTo>
                  <a:lnTo>
                    <a:pt x="430" y="392"/>
                  </a:lnTo>
                  <a:lnTo>
                    <a:pt x="463" y="400"/>
                  </a:lnTo>
                  <a:lnTo>
                    <a:pt x="506" y="376"/>
                  </a:lnTo>
                  <a:lnTo>
                    <a:pt x="556" y="352"/>
                  </a:lnTo>
                  <a:lnTo>
                    <a:pt x="590" y="272"/>
                  </a:lnTo>
                  <a:lnTo>
                    <a:pt x="565" y="256"/>
                  </a:lnTo>
                  <a:lnTo>
                    <a:pt x="556" y="224"/>
                  </a:lnTo>
                  <a:lnTo>
                    <a:pt x="565" y="192"/>
                  </a:lnTo>
                  <a:lnTo>
                    <a:pt x="573" y="160"/>
                  </a:lnTo>
                  <a:lnTo>
                    <a:pt x="531" y="160"/>
                  </a:lnTo>
                  <a:lnTo>
                    <a:pt x="506" y="120"/>
                  </a:lnTo>
                  <a:lnTo>
                    <a:pt x="480" y="144"/>
                  </a:lnTo>
                  <a:lnTo>
                    <a:pt x="472" y="160"/>
                  </a:lnTo>
                  <a:lnTo>
                    <a:pt x="447" y="152"/>
                  </a:lnTo>
                  <a:lnTo>
                    <a:pt x="413" y="160"/>
                  </a:lnTo>
                  <a:lnTo>
                    <a:pt x="405" y="128"/>
                  </a:lnTo>
                  <a:lnTo>
                    <a:pt x="379" y="128"/>
                  </a:lnTo>
                  <a:lnTo>
                    <a:pt x="371" y="152"/>
                  </a:lnTo>
                  <a:lnTo>
                    <a:pt x="354" y="112"/>
                  </a:lnTo>
                  <a:lnTo>
                    <a:pt x="312" y="120"/>
                  </a:lnTo>
                  <a:lnTo>
                    <a:pt x="295" y="144"/>
                  </a:lnTo>
                  <a:lnTo>
                    <a:pt x="278" y="144"/>
                  </a:lnTo>
                  <a:lnTo>
                    <a:pt x="270" y="88"/>
                  </a:lnTo>
                  <a:lnTo>
                    <a:pt x="253" y="96"/>
                  </a:lnTo>
                  <a:lnTo>
                    <a:pt x="244" y="152"/>
                  </a:lnTo>
                  <a:lnTo>
                    <a:pt x="228" y="152"/>
                  </a:lnTo>
                  <a:lnTo>
                    <a:pt x="219" y="128"/>
                  </a:lnTo>
                  <a:lnTo>
                    <a:pt x="177" y="160"/>
                  </a:lnTo>
                  <a:lnTo>
                    <a:pt x="185" y="112"/>
                  </a:lnTo>
                  <a:lnTo>
                    <a:pt x="211" y="88"/>
                  </a:lnTo>
                  <a:lnTo>
                    <a:pt x="185" y="16"/>
                  </a:lnTo>
                  <a:lnTo>
                    <a:pt x="143" y="0"/>
                  </a:lnTo>
                  <a:lnTo>
                    <a:pt x="152" y="64"/>
                  </a:lnTo>
                  <a:lnTo>
                    <a:pt x="118" y="16"/>
                  </a:lnTo>
                  <a:lnTo>
                    <a:pt x="93" y="32"/>
                  </a:lnTo>
                  <a:lnTo>
                    <a:pt x="76" y="48"/>
                  </a:lnTo>
                  <a:lnTo>
                    <a:pt x="93" y="64"/>
                  </a:lnTo>
                  <a:lnTo>
                    <a:pt x="59" y="48"/>
                  </a:lnTo>
                  <a:lnTo>
                    <a:pt x="51" y="64"/>
                  </a:lnTo>
                  <a:lnTo>
                    <a:pt x="25" y="64"/>
                  </a:lnTo>
                  <a:lnTo>
                    <a:pt x="42" y="88"/>
                  </a:lnTo>
                  <a:lnTo>
                    <a:pt x="101" y="96"/>
                  </a:lnTo>
                  <a:lnTo>
                    <a:pt x="143" y="128"/>
                  </a:lnTo>
                  <a:lnTo>
                    <a:pt x="110" y="144"/>
                  </a:lnTo>
                  <a:lnTo>
                    <a:pt x="126" y="160"/>
                  </a:lnTo>
                  <a:lnTo>
                    <a:pt x="143" y="176"/>
                  </a:lnTo>
                  <a:lnTo>
                    <a:pt x="126" y="184"/>
                  </a:lnTo>
                  <a:lnTo>
                    <a:pt x="8" y="144"/>
                  </a:lnTo>
                  <a:lnTo>
                    <a:pt x="0" y="168"/>
                  </a:lnTo>
                  <a:lnTo>
                    <a:pt x="93" y="192"/>
                  </a:lnTo>
                  <a:lnTo>
                    <a:pt x="84" y="216"/>
                  </a:lnTo>
                  <a:lnTo>
                    <a:pt x="84" y="256"/>
                  </a:lnTo>
                  <a:lnTo>
                    <a:pt x="67" y="280"/>
                  </a:lnTo>
                  <a:lnTo>
                    <a:pt x="34" y="280"/>
                  </a:lnTo>
                  <a:lnTo>
                    <a:pt x="17" y="296"/>
                  </a:lnTo>
                  <a:lnTo>
                    <a:pt x="101" y="32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17"/>
            <p:cNvSpPr>
              <a:spLocks/>
            </p:cNvSpPr>
            <p:nvPr/>
          </p:nvSpPr>
          <p:spPr bwMode="auto">
            <a:xfrm>
              <a:off x="3752" y="1984"/>
              <a:ext cx="67" cy="64"/>
            </a:xfrm>
            <a:custGeom>
              <a:avLst/>
              <a:gdLst>
                <a:gd name="T0" fmla="*/ 0 w 67"/>
                <a:gd name="T1" fmla="*/ 24 h 64"/>
                <a:gd name="T2" fmla="*/ 17 w 67"/>
                <a:gd name="T3" fmla="*/ 56 h 64"/>
                <a:gd name="T4" fmla="*/ 51 w 67"/>
                <a:gd name="T5" fmla="*/ 64 h 64"/>
                <a:gd name="T6" fmla="*/ 67 w 67"/>
                <a:gd name="T7" fmla="*/ 48 h 64"/>
                <a:gd name="T8" fmla="*/ 59 w 67"/>
                <a:gd name="T9" fmla="*/ 0 h 64"/>
                <a:gd name="T10" fmla="*/ 0 w 67"/>
                <a:gd name="T11" fmla="*/ 8 h 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7" h="64">
                  <a:moveTo>
                    <a:pt x="0" y="24"/>
                  </a:moveTo>
                  <a:lnTo>
                    <a:pt x="17" y="56"/>
                  </a:lnTo>
                  <a:lnTo>
                    <a:pt x="51" y="64"/>
                  </a:lnTo>
                  <a:lnTo>
                    <a:pt x="67" y="48"/>
                  </a:lnTo>
                  <a:lnTo>
                    <a:pt x="59" y="0"/>
                  </a:lnTo>
                  <a:lnTo>
                    <a:pt x="0" y="8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18"/>
            <p:cNvSpPr>
              <a:spLocks/>
            </p:cNvSpPr>
            <p:nvPr/>
          </p:nvSpPr>
          <p:spPr bwMode="auto">
            <a:xfrm>
              <a:off x="3752" y="1984"/>
              <a:ext cx="67" cy="64"/>
            </a:xfrm>
            <a:custGeom>
              <a:avLst/>
              <a:gdLst>
                <a:gd name="T0" fmla="*/ 0 w 67"/>
                <a:gd name="T1" fmla="*/ 24 h 64"/>
                <a:gd name="T2" fmla="*/ 17 w 67"/>
                <a:gd name="T3" fmla="*/ 56 h 64"/>
                <a:gd name="T4" fmla="*/ 51 w 67"/>
                <a:gd name="T5" fmla="*/ 64 h 64"/>
                <a:gd name="T6" fmla="*/ 67 w 67"/>
                <a:gd name="T7" fmla="*/ 48 h 64"/>
                <a:gd name="T8" fmla="*/ 59 w 67"/>
                <a:gd name="T9" fmla="*/ 0 h 64"/>
                <a:gd name="T10" fmla="*/ 0 w 67"/>
                <a:gd name="T11" fmla="*/ 8 h 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7" h="64">
                  <a:moveTo>
                    <a:pt x="0" y="24"/>
                  </a:moveTo>
                  <a:lnTo>
                    <a:pt x="17" y="56"/>
                  </a:lnTo>
                  <a:lnTo>
                    <a:pt x="51" y="64"/>
                  </a:lnTo>
                  <a:lnTo>
                    <a:pt x="67" y="48"/>
                  </a:lnTo>
                  <a:lnTo>
                    <a:pt x="59" y="0"/>
                  </a:lnTo>
                  <a:lnTo>
                    <a:pt x="0" y="8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19"/>
            <p:cNvSpPr>
              <a:spLocks/>
            </p:cNvSpPr>
            <p:nvPr/>
          </p:nvSpPr>
          <p:spPr bwMode="auto">
            <a:xfrm>
              <a:off x="3845" y="1920"/>
              <a:ext cx="109" cy="176"/>
            </a:xfrm>
            <a:custGeom>
              <a:avLst/>
              <a:gdLst>
                <a:gd name="T0" fmla="*/ 0 w 109"/>
                <a:gd name="T1" fmla="*/ 168 h 176"/>
                <a:gd name="T2" fmla="*/ 50 w 109"/>
                <a:gd name="T3" fmla="*/ 176 h 176"/>
                <a:gd name="T4" fmla="*/ 76 w 109"/>
                <a:gd name="T5" fmla="*/ 144 h 176"/>
                <a:gd name="T6" fmla="*/ 76 w 109"/>
                <a:gd name="T7" fmla="*/ 112 h 176"/>
                <a:gd name="T8" fmla="*/ 109 w 109"/>
                <a:gd name="T9" fmla="*/ 96 h 176"/>
                <a:gd name="T10" fmla="*/ 92 w 109"/>
                <a:gd name="T11" fmla="*/ 72 h 176"/>
                <a:gd name="T12" fmla="*/ 109 w 109"/>
                <a:gd name="T13" fmla="*/ 64 h 176"/>
                <a:gd name="T14" fmla="*/ 101 w 109"/>
                <a:gd name="T15" fmla="*/ 8 h 176"/>
                <a:gd name="T16" fmla="*/ 84 w 109"/>
                <a:gd name="T17" fmla="*/ 0 h 176"/>
                <a:gd name="T18" fmla="*/ 67 w 109"/>
                <a:gd name="T19" fmla="*/ 16 h 176"/>
                <a:gd name="T20" fmla="*/ 59 w 109"/>
                <a:gd name="T21" fmla="*/ 48 h 176"/>
                <a:gd name="T22" fmla="*/ 42 w 109"/>
                <a:gd name="T23" fmla="*/ 16 h 176"/>
                <a:gd name="T24" fmla="*/ 8 w 109"/>
                <a:gd name="T25" fmla="*/ 40 h 176"/>
                <a:gd name="T26" fmla="*/ 0 w 109"/>
                <a:gd name="T27" fmla="*/ 48 h 176"/>
                <a:gd name="T28" fmla="*/ 8 w 109"/>
                <a:gd name="T29" fmla="*/ 72 h 176"/>
                <a:gd name="T30" fmla="*/ 42 w 109"/>
                <a:gd name="T31" fmla="*/ 88 h 176"/>
                <a:gd name="T32" fmla="*/ 50 w 109"/>
                <a:gd name="T33" fmla="*/ 112 h 176"/>
                <a:gd name="T34" fmla="*/ 33 w 109"/>
                <a:gd name="T35" fmla="*/ 144 h 176"/>
                <a:gd name="T36" fmla="*/ 8 w 109"/>
                <a:gd name="T37" fmla="*/ 136 h 176"/>
                <a:gd name="T38" fmla="*/ 0 w 109"/>
                <a:gd name="T39" fmla="*/ 168 h 17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09" h="176">
                  <a:moveTo>
                    <a:pt x="0" y="168"/>
                  </a:moveTo>
                  <a:lnTo>
                    <a:pt x="50" y="176"/>
                  </a:lnTo>
                  <a:lnTo>
                    <a:pt x="76" y="144"/>
                  </a:lnTo>
                  <a:lnTo>
                    <a:pt x="76" y="112"/>
                  </a:lnTo>
                  <a:lnTo>
                    <a:pt x="109" y="96"/>
                  </a:lnTo>
                  <a:lnTo>
                    <a:pt x="92" y="72"/>
                  </a:lnTo>
                  <a:lnTo>
                    <a:pt x="109" y="64"/>
                  </a:lnTo>
                  <a:lnTo>
                    <a:pt x="101" y="8"/>
                  </a:lnTo>
                  <a:lnTo>
                    <a:pt x="84" y="0"/>
                  </a:lnTo>
                  <a:lnTo>
                    <a:pt x="67" y="16"/>
                  </a:lnTo>
                  <a:lnTo>
                    <a:pt x="59" y="48"/>
                  </a:lnTo>
                  <a:lnTo>
                    <a:pt x="42" y="16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8" y="72"/>
                  </a:lnTo>
                  <a:lnTo>
                    <a:pt x="42" y="88"/>
                  </a:lnTo>
                  <a:lnTo>
                    <a:pt x="50" y="112"/>
                  </a:lnTo>
                  <a:lnTo>
                    <a:pt x="33" y="144"/>
                  </a:lnTo>
                  <a:lnTo>
                    <a:pt x="8" y="136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20"/>
            <p:cNvSpPr>
              <a:spLocks/>
            </p:cNvSpPr>
            <p:nvPr/>
          </p:nvSpPr>
          <p:spPr bwMode="auto">
            <a:xfrm>
              <a:off x="4039" y="4048"/>
              <a:ext cx="328" cy="208"/>
            </a:xfrm>
            <a:custGeom>
              <a:avLst/>
              <a:gdLst>
                <a:gd name="T0" fmla="*/ 0 w 328"/>
                <a:gd name="T1" fmla="*/ 80 h 208"/>
                <a:gd name="T2" fmla="*/ 0 w 328"/>
                <a:gd name="T3" fmla="*/ 56 h 208"/>
                <a:gd name="T4" fmla="*/ 25 w 328"/>
                <a:gd name="T5" fmla="*/ 32 h 208"/>
                <a:gd name="T6" fmla="*/ 50 w 328"/>
                <a:gd name="T7" fmla="*/ 48 h 208"/>
                <a:gd name="T8" fmla="*/ 67 w 328"/>
                <a:gd name="T9" fmla="*/ 32 h 208"/>
                <a:gd name="T10" fmla="*/ 92 w 328"/>
                <a:gd name="T11" fmla="*/ 24 h 208"/>
                <a:gd name="T12" fmla="*/ 101 w 328"/>
                <a:gd name="T13" fmla="*/ 32 h 208"/>
                <a:gd name="T14" fmla="*/ 117 w 328"/>
                <a:gd name="T15" fmla="*/ 40 h 208"/>
                <a:gd name="T16" fmla="*/ 134 w 328"/>
                <a:gd name="T17" fmla="*/ 48 h 208"/>
                <a:gd name="T18" fmla="*/ 160 w 328"/>
                <a:gd name="T19" fmla="*/ 40 h 208"/>
                <a:gd name="T20" fmla="*/ 210 w 328"/>
                <a:gd name="T21" fmla="*/ 40 h 208"/>
                <a:gd name="T22" fmla="*/ 235 w 328"/>
                <a:gd name="T23" fmla="*/ 32 h 208"/>
                <a:gd name="T24" fmla="*/ 252 w 328"/>
                <a:gd name="T25" fmla="*/ 16 h 208"/>
                <a:gd name="T26" fmla="*/ 261 w 328"/>
                <a:gd name="T27" fmla="*/ 16 h 208"/>
                <a:gd name="T28" fmla="*/ 286 w 328"/>
                <a:gd name="T29" fmla="*/ 24 h 208"/>
                <a:gd name="T30" fmla="*/ 294 w 328"/>
                <a:gd name="T31" fmla="*/ 8 h 208"/>
                <a:gd name="T32" fmla="*/ 320 w 328"/>
                <a:gd name="T33" fmla="*/ 0 h 208"/>
                <a:gd name="T34" fmla="*/ 328 w 328"/>
                <a:gd name="T35" fmla="*/ 16 h 208"/>
                <a:gd name="T36" fmla="*/ 311 w 328"/>
                <a:gd name="T37" fmla="*/ 56 h 208"/>
                <a:gd name="T38" fmla="*/ 303 w 328"/>
                <a:gd name="T39" fmla="*/ 80 h 208"/>
                <a:gd name="T40" fmla="*/ 286 w 328"/>
                <a:gd name="T41" fmla="*/ 104 h 208"/>
                <a:gd name="T42" fmla="*/ 286 w 328"/>
                <a:gd name="T43" fmla="*/ 112 h 208"/>
                <a:gd name="T44" fmla="*/ 303 w 328"/>
                <a:gd name="T45" fmla="*/ 128 h 208"/>
                <a:gd name="T46" fmla="*/ 320 w 328"/>
                <a:gd name="T47" fmla="*/ 160 h 208"/>
                <a:gd name="T48" fmla="*/ 303 w 328"/>
                <a:gd name="T49" fmla="*/ 176 h 208"/>
                <a:gd name="T50" fmla="*/ 303 w 328"/>
                <a:gd name="T51" fmla="*/ 208 h 208"/>
                <a:gd name="T52" fmla="*/ 269 w 328"/>
                <a:gd name="T53" fmla="*/ 200 h 208"/>
                <a:gd name="T54" fmla="*/ 227 w 328"/>
                <a:gd name="T55" fmla="*/ 192 h 208"/>
                <a:gd name="T56" fmla="*/ 202 w 328"/>
                <a:gd name="T57" fmla="*/ 152 h 208"/>
                <a:gd name="T58" fmla="*/ 168 w 328"/>
                <a:gd name="T59" fmla="*/ 160 h 208"/>
                <a:gd name="T60" fmla="*/ 143 w 328"/>
                <a:gd name="T61" fmla="*/ 144 h 208"/>
                <a:gd name="T62" fmla="*/ 126 w 328"/>
                <a:gd name="T63" fmla="*/ 128 h 208"/>
                <a:gd name="T64" fmla="*/ 109 w 328"/>
                <a:gd name="T65" fmla="*/ 128 h 208"/>
                <a:gd name="T66" fmla="*/ 84 w 328"/>
                <a:gd name="T67" fmla="*/ 112 h 208"/>
                <a:gd name="T68" fmla="*/ 67 w 328"/>
                <a:gd name="T69" fmla="*/ 112 h 208"/>
                <a:gd name="T70" fmla="*/ 50 w 328"/>
                <a:gd name="T71" fmla="*/ 96 h 208"/>
                <a:gd name="T72" fmla="*/ 25 w 328"/>
                <a:gd name="T73" fmla="*/ 104 h 208"/>
                <a:gd name="T74" fmla="*/ 0 w 328"/>
                <a:gd name="T75" fmla="*/ 80 h 20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28" h="208">
                  <a:moveTo>
                    <a:pt x="0" y="80"/>
                  </a:moveTo>
                  <a:lnTo>
                    <a:pt x="0" y="56"/>
                  </a:lnTo>
                  <a:lnTo>
                    <a:pt x="25" y="32"/>
                  </a:lnTo>
                  <a:lnTo>
                    <a:pt x="50" y="48"/>
                  </a:lnTo>
                  <a:lnTo>
                    <a:pt x="67" y="32"/>
                  </a:lnTo>
                  <a:lnTo>
                    <a:pt x="92" y="24"/>
                  </a:lnTo>
                  <a:lnTo>
                    <a:pt x="101" y="32"/>
                  </a:lnTo>
                  <a:lnTo>
                    <a:pt x="117" y="40"/>
                  </a:lnTo>
                  <a:lnTo>
                    <a:pt x="134" y="48"/>
                  </a:lnTo>
                  <a:lnTo>
                    <a:pt x="160" y="40"/>
                  </a:lnTo>
                  <a:lnTo>
                    <a:pt x="210" y="40"/>
                  </a:lnTo>
                  <a:lnTo>
                    <a:pt x="235" y="32"/>
                  </a:lnTo>
                  <a:lnTo>
                    <a:pt x="252" y="16"/>
                  </a:lnTo>
                  <a:lnTo>
                    <a:pt x="261" y="16"/>
                  </a:lnTo>
                  <a:lnTo>
                    <a:pt x="286" y="24"/>
                  </a:lnTo>
                  <a:lnTo>
                    <a:pt x="294" y="8"/>
                  </a:lnTo>
                  <a:lnTo>
                    <a:pt x="320" y="0"/>
                  </a:lnTo>
                  <a:lnTo>
                    <a:pt x="328" y="16"/>
                  </a:lnTo>
                  <a:lnTo>
                    <a:pt x="311" y="56"/>
                  </a:lnTo>
                  <a:lnTo>
                    <a:pt x="303" y="80"/>
                  </a:lnTo>
                  <a:lnTo>
                    <a:pt x="286" y="104"/>
                  </a:lnTo>
                  <a:lnTo>
                    <a:pt x="286" y="112"/>
                  </a:lnTo>
                  <a:lnTo>
                    <a:pt x="303" y="128"/>
                  </a:lnTo>
                  <a:lnTo>
                    <a:pt x="320" y="160"/>
                  </a:lnTo>
                  <a:lnTo>
                    <a:pt x="303" y="176"/>
                  </a:lnTo>
                  <a:lnTo>
                    <a:pt x="303" y="208"/>
                  </a:lnTo>
                  <a:lnTo>
                    <a:pt x="269" y="200"/>
                  </a:lnTo>
                  <a:lnTo>
                    <a:pt x="227" y="192"/>
                  </a:lnTo>
                  <a:lnTo>
                    <a:pt x="202" y="152"/>
                  </a:lnTo>
                  <a:lnTo>
                    <a:pt x="168" y="160"/>
                  </a:lnTo>
                  <a:lnTo>
                    <a:pt x="143" y="144"/>
                  </a:lnTo>
                  <a:lnTo>
                    <a:pt x="126" y="128"/>
                  </a:lnTo>
                  <a:lnTo>
                    <a:pt x="109" y="128"/>
                  </a:lnTo>
                  <a:lnTo>
                    <a:pt x="84" y="112"/>
                  </a:lnTo>
                  <a:lnTo>
                    <a:pt x="67" y="112"/>
                  </a:lnTo>
                  <a:lnTo>
                    <a:pt x="50" y="96"/>
                  </a:lnTo>
                  <a:lnTo>
                    <a:pt x="25" y="104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21"/>
            <p:cNvSpPr>
              <a:spLocks/>
            </p:cNvSpPr>
            <p:nvPr/>
          </p:nvSpPr>
          <p:spPr bwMode="auto">
            <a:xfrm>
              <a:off x="3845" y="1920"/>
              <a:ext cx="109" cy="176"/>
            </a:xfrm>
            <a:custGeom>
              <a:avLst/>
              <a:gdLst>
                <a:gd name="T0" fmla="*/ 0 w 109"/>
                <a:gd name="T1" fmla="*/ 168 h 176"/>
                <a:gd name="T2" fmla="*/ 50 w 109"/>
                <a:gd name="T3" fmla="*/ 176 h 176"/>
                <a:gd name="T4" fmla="*/ 76 w 109"/>
                <a:gd name="T5" fmla="*/ 144 h 176"/>
                <a:gd name="T6" fmla="*/ 76 w 109"/>
                <a:gd name="T7" fmla="*/ 112 h 176"/>
                <a:gd name="T8" fmla="*/ 109 w 109"/>
                <a:gd name="T9" fmla="*/ 96 h 176"/>
                <a:gd name="T10" fmla="*/ 92 w 109"/>
                <a:gd name="T11" fmla="*/ 72 h 176"/>
                <a:gd name="T12" fmla="*/ 109 w 109"/>
                <a:gd name="T13" fmla="*/ 64 h 176"/>
                <a:gd name="T14" fmla="*/ 101 w 109"/>
                <a:gd name="T15" fmla="*/ 8 h 176"/>
                <a:gd name="T16" fmla="*/ 84 w 109"/>
                <a:gd name="T17" fmla="*/ 0 h 176"/>
                <a:gd name="T18" fmla="*/ 67 w 109"/>
                <a:gd name="T19" fmla="*/ 16 h 176"/>
                <a:gd name="T20" fmla="*/ 59 w 109"/>
                <a:gd name="T21" fmla="*/ 48 h 176"/>
                <a:gd name="T22" fmla="*/ 42 w 109"/>
                <a:gd name="T23" fmla="*/ 16 h 176"/>
                <a:gd name="T24" fmla="*/ 8 w 109"/>
                <a:gd name="T25" fmla="*/ 40 h 176"/>
                <a:gd name="T26" fmla="*/ 0 w 109"/>
                <a:gd name="T27" fmla="*/ 48 h 176"/>
                <a:gd name="T28" fmla="*/ 8 w 109"/>
                <a:gd name="T29" fmla="*/ 72 h 176"/>
                <a:gd name="T30" fmla="*/ 42 w 109"/>
                <a:gd name="T31" fmla="*/ 88 h 176"/>
                <a:gd name="T32" fmla="*/ 50 w 109"/>
                <a:gd name="T33" fmla="*/ 112 h 176"/>
                <a:gd name="T34" fmla="*/ 33 w 109"/>
                <a:gd name="T35" fmla="*/ 144 h 176"/>
                <a:gd name="T36" fmla="*/ 8 w 109"/>
                <a:gd name="T37" fmla="*/ 136 h 176"/>
                <a:gd name="T38" fmla="*/ 0 w 109"/>
                <a:gd name="T39" fmla="*/ 168 h 17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09" h="176">
                  <a:moveTo>
                    <a:pt x="0" y="168"/>
                  </a:moveTo>
                  <a:lnTo>
                    <a:pt x="50" y="176"/>
                  </a:lnTo>
                  <a:lnTo>
                    <a:pt x="76" y="144"/>
                  </a:lnTo>
                  <a:lnTo>
                    <a:pt x="76" y="112"/>
                  </a:lnTo>
                  <a:lnTo>
                    <a:pt x="109" y="96"/>
                  </a:lnTo>
                  <a:lnTo>
                    <a:pt x="92" y="72"/>
                  </a:lnTo>
                  <a:lnTo>
                    <a:pt x="109" y="64"/>
                  </a:lnTo>
                  <a:lnTo>
                    <a:pt x="101" y="8"/>
                  </a:lnTo>
                  <a:lnTo>
                    <a:pt x="84" y="0"/>
                  </a:lnTo>
                  <a:lnTo>
                    <a:pt x="67" y="16"/>
                  </a:lnTo>
                  <a:lnTo>
                    <a:pt x="59" y="48"/>
                  </a:lnTo>
                  <a:lnTo>
                    <a:pt x="42" y="16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8" y="72"/>
                  </a:lnTo>
                  <a:lnTo>
                    <a:pt x="42" y="88"/>
                  </a:lnTo>
                  <a:lnTo>
                    <a:pt x="50" y="112"/>
                  </a:lnTo>
                  <a:lnTo>
                    <a:pt x="33" y="144"/>
                  </a:lnTo>
                  <a:lnTo>
                    <a:pt x="8" y="136"/>
                  </a:lnTo>
                  <a:lnTo>
                    <a:pt x="0" y="16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22"/>
            <p:cNvSpPr>
              <a:spLocks/>
            </p:cNvSpPr>
            <p:nvPr/>
          </p:nvSpPr>
          <p:spPr bwMode="auto">
            <a:xfrm>
              <a:off x="4039" y="4048"/>
              <a:ext cx="328" cy="208"/>
            </a:xfrm>
            <a:custGeom>
              <a:avLst/>
              <a:gdLst>
                <a:gd name="T0" fmla="*/ 0 w 328"/>
                <a:gd name="T1" fmla="*/ 80 h 208"/>
                <a:gd name="T2" fmla="*/ 0 w 328"/>
                <a:gd name="T3" fmla="*/ 56 h 208"/>
                <a:gd name="T4" fmla="*/ 25 w 328"/>
                <a:gd name="T5" fmla="*/ 32 h 208"/>
                <a:gd name="T6" fmla="*/ 50 w 328"/>
                <a:gd name="T7" fmla="*/ 48 h 208"/>
                <a:gd name="T8" fmla="*/ 67 w 328"/>
                <a:gd name="T9" fmla="*/ 32 h 208"/>
                <a:gd name="T10" fmla="*/ 92 w 328"/>
                <a:gd name="T11" fmla="*/ 24 h 208"/>
                <a:gd name="T12" fmla="*/ 101 w 328"/>
                <a:gd name="T13" fmla="*/ 32 h 208"/>
                <a:gd name="T14" fmla="*/ 117 w 328"/>
                <a:gd name="T15" fmla="*/ 40 h 208"/>
                <a:gd name="T16" fmla="*/ 134 w 328"/>
                <a:gd name="T17" fmla="*/ 48 h 208"/>
                <a:gd name="T18" fmla="*/ 160 w 328"/>
                <a:gd name="T19" fmla="*/ 40 h 208"/>
                <a:gd name="T20" fmla="*/ 210 w 328"/>
                <a:gd name="T21" fmla="*/ 40 h 208"/>
                <a:gd name="T22" fmla="*/ 235 w 328"/>
                <a:gd name="T23" fmla="*/ 32 h 208"/>
                <a:gd name="T24" fmla="*/ 252 w 328"/>
                <a:gd name="T25" fmla="*/ 16 h 208"/>
                <a:gd name="T26" fmla="*/ 261 w 328"/>
                <a:gd name="T27" fmla="*/ 16 h 208"/>
                <a:gd name="T28" fmla="*/ 286 w 328"/>
                <a:gd name="T29" fmla="*/ 24 h 208"/>
                <a:gd name="T30" fmla="*/ 294 w 328"/>
                <a:gd name="T31" fmla="*/ 8 h 208"/>
                <a:gd name="T32" fmla="*/ 320 w 328"/>
                <a:gd name="T33" fmla="*/ 0 h 208"/>
                <a:gd name="T34" fmla="*/ 328 w 328"/>
                <a:gd name="T35" fmla="*/ 16 h 208"/>
                <a:gd name="T36" fmla="*/ 311 w 328"/>
                <a:gd name="T37" fmla="*/ 56 h 208"/>
                <a:gd name="T38" fmla="*/ 303 w 328"/>
                <a:gd name="T39" fmla="*/ 80 h 208"/>
                <a:gd name="T40" fmla="*/ 286 w 328"/>
                <a:gd name="T41" fmla="*/ 104 h 208"/>
                <a:gd name="T42" fmla="*/ 286 w 328"/>
                <a:gd name="T43" fmla="*/ 112 h 208"/>
                <a:gd name="T44" fmla="*/ 303 w 328"/>
                <a:gd name="T45" fmla="*/ 128 h 208"/>
                <a:gd name="T46" fmla="*/ 320 w 328"/>
                <a:gd name="T47" fmla="*/ 160 h 208"/>
                <a:gd name="T48" fmla="*/ 303 w 328"/>
                <a:gd name="T49" fmla="*/ 176 h 208"/>
                <a:gd name="T50" fmla="*/ 303 w 328"/>
                <a:gd name="T51" fmla="*/ 208 h 208"/>
                <a:gd name="T52" fmla="*/ 269 w 328"/>
                <a:gd name="T53" fmla="*/ 200 h 208"/>
                <a:gd name="T54" fmla="*/ 227 w 328"/>
                <a:gd name="T55" fmla="*/ 192 h 208"/>
                <a:gd name="T56" fmla="*/ 202 w 328"/>
                <a:gd name="T57" fmla="*/ 152 h 208"/>
                <a:gd name="T58" fmla="*/ 168 w 328"/>
                <a:gd name="T59" fmla="*/ 160 h 208"/>
                <a:gd name="T60" fmla="*/ 143 w 328"/>
                <a:gd name="T61" fmla="*/ 144 h 208"/>
                <a:gd name="T62" fmla="*/ 126 w 328"/>
                <a:gd name="T63" fmla="*/ 128 h 208"/>
                <a:gd name="T64" fmla="*/ 109 w 328"/>
                <a:gd name="T65" fmla="*/ 128 h 208"/>
                <a:gd name="T66" fmla="*/ 84 w 328"/>
                <a:gd name="T67" fmla="*/ 112 h 208"/>
                <a:gd name="T68" fmla="*/ 67 w 328"/>
                <a:gd name="T69" fmla="*/ 112 h 208"/>
                <a:gd name="T70" fmla="*/ 50 w 328"/>
                <a:gd name="T71" fmla="*/ 96 h 208"/>
                <a:gd name="T72" fmla="*/ 25 w 328"/>
                <a:gd name="T73" fmla="*/ 104 h 208"/>
                <a:gd name="T74" fmla="*/ 0 w 328"/>
                <a:gd name="T75" fmla="*/ 80 h 20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28" h="208">
                  <a:moveTo>
                    <a:pt x="0" y="80"/>
                  </a:moveTo>
                  <a:lnTo>
                    <a:pt x="0" y="56"/>
                  </a:lnTo>
                  <a:lnTo>
                    <a:pt x="25" y="32"/>
                  </a:lnTo>
                  <a:lnTo>
                    <a:pt x="50" y="48"/>
                  </a:lnTo>
                  <a:lnTo>
                    <a:pt x="67" y="32"/>
                  </a:lnTo>
                  <a:lnTo>
                    <a:pt x="92" y="24"/>
                  </a:lnTo>
                  <a:lnTo>
                    <a:pt x="101" y="32"/>
                  </a:lnTo>
                  <a:lnTo>
                    <a:pt x="117" y="40"/>
                  </a:lnTo>
                  <a:lnTo>
                    <a:pt x="134" y="48"/>
                  </a:lnTo>
                  <a:lnTo>
                    <a:pt x="160" y="40"/>
                  </a:lnTo>
                  <a:lnTo>
                    <a:pt x="210" y="40"/>
                  </a:lnTo>
                  <a:lnTo>
                    <a:pt x="235" y="32"/>
                  </a:lnTo>
                  <a:lnTo>
                    <a:pt x="252" y="16"/>
                  </a:lnTo>
                  <a:lnTo>
                    <a:pt x="261" y="16"/>
                  </a:lnTo>
                  <a:lnTo>
                    <a:pt x="286" y="24"/>
                  </a:lnTo>
                  <a:lnTo>
                    <a:pt x="294" y="8"/>
                  </a:lnTo>
                  <a:lnTo>
                    <a:pt x="320" y="0"/>
                  </a:lnTo>
                  <a:lnTo>
                    <a:pt x="328" y="16"/>
                  </a:lnTo>
                  <a:lnTo>
                    <a:pt x="311" y="56"/>
                  </a:lnTo>
                  <a:lnTo>
                    <a:pt x="303" y="80"/>
                  </a:lnTo>
                  <a:lnTo>
                    <a:pt x="286" y="104"/>
                  </a:lnTo>
                  <a:lnTo>
                    <a:pt x="286" y="112"/>
                  </a:lnTo>
                  <a:lnTo>
                    <a:pt x="303" y="128"/>
                  </a:lnTo>
                  <a:lnTo>
                    <a:pt x="320" y="160"/>
                  </a:lnTo>
                  <a:lnTo>
                    <a:pt x="303" y="176"/>
                  </a:lnTo>
                  <a:lnTo>
                    <a:pt x="303" y="208"/>
                  </a:lnTo>
                  <a:lnTo>
                    <a:pt x="269" y="200"/>
                  </a:lnTo>
                  <a:lnTo>
                    <a:pt x="227" y="192"/>
                  </a:lnTo>
                  <a:lnTo>
                    <a:pt x="202" y="152"/>
                  </a:lnTo>
                  <a:lnTo>
                    <a:pt x="168" y="160"/>
                  </a:lnTo>
                  <a:lnTo>
                    <a:pt x="143" y="144"/>
                  </a:lnTo>
                  <a:lnTo>
                    <a:pt x="126" y="128"/>
                  </a:lnTo>
                  <a:lnTo>
                    <a:pt x="109" y="128"/>
                  </a:lnTo>
                  <a:lnTo>
                    <a:pt x="84" y="112"/>
                  </a:lnTo>
                  <a:lnTo>
                    <a:pt x="67" y="112"/>
                  </a:lnTo>
                  <a:lnTo>
                    <a:pt x="50" y="96"/>
                  </a:lnTo>
                  <a:lnTo>
                    <a:pt x="25" y="104"/>
                  </a:lnTo>
                  <a:lnTo>
                    <a:pt x="0" y="8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23"/>
            <p:cNvSpPr>
              <a:spLocks/>
            </p:cNvSpPr>
            <p:nvPr/>
          </p:nvSpPr>
          <p:spPr bwMode="auto">
            <a:xfrm>
              <a:off x="5286" y="4200"/>
              <a:ext cx="311" cy="72"/>
            </a:xfrm>
            <a:custGeom>
              <a:avLst/>
              <a:gdLst>
                <a:gd name="T0" fmla="*/ 0 w 311"/>
                <a:gd name="T1" fmla="*/ 24 h 72"/>
                <a:gd name="T2" fmla="*/ 8 w 311"/>
                <a:gd name="T3" fmla="*/ 56 h 72"/>
                <a:gd name="T4" fmla="*/ 33 w 311"/>
                <a:gd name="T5" fmla="*/ 64 h 72"/>
                <a:gd name="T6" fmla="*/ 67 w 311"/>
                <a:gd name="T7" fmla="*/ 64 h 72"/>
                <a:gd name="T8" fmla="*/ 126 w 311"/>
                <a:gd name="T9" fmla="*/ 56 h 72"/>
                <a:gd name="T10" fmla="*/ 143 w 311"/>
                <a:gd name="T11" fmla="*/ 56 h 72"/>
                <a:gd name="T12" fmla="*/ 143 w 311"/>
                <a:gd name="T13" fmla="*/ 72 h 72"/>
                <a:gd name="T14" fmla="*/ 193 w 311"/>
                <a:gd name="T15" fmla="*/ 72 h 72"/>
                <a:gd name="T16" fmla="*/ 219 w 311"/>
                <a:gd name="T17" fmla="*/ 56 h 72"/>
                <a:gd name="T18" fmla="*/ 252 w 311"/>
                <a:gd name="T19" fmla="*/ 56 h 72"/>
                <a:gd name="T20" fmla="*/ 278 w 311"/>
                <a:gd name="T21" fmla="*/ 40 h 72"/>
                <a:gd name="T22" fmla="*/ 311 w 311"/>
                <a:gd name="T23" fmla="*/ 32 h 72"/>
                <a:gd name="T24" fmla="*/ 311 w 311"/>
                <a:gd name="T25" fmla="*/ 0 h 72"/>
                <a:gd name="T26" fmla="*/ 286 w 311"/>
                <a:gd name="T27" fmla="*/ 16 h 72"/>
                <a:gd name="T28" fmla="*/ 269 w 311"/>
                <a:gd name="T29" fmla="*/ 24 h 72"/>
                <a:gd name="T30" fmla="*/ 252 w 311"/>
                <a:gd name="T31" fmla="*/ 24 h 72"/>
                <a:gd name="T32" fmla="*/ 244 w 311"/>
                <a:gd name="T33" fmla="*/ 8 h 72"/>
                <a:gd name="T34" fmla="*/ 219 w 311"/>
                <a:gd name="T35" fmla="*/ 16 h 72"/>
                <a:gd name="T36" fmla="*/ 168 w 311"/>
                <a:gd name="T37" fmla="*/ 24 h 72"/>
                <a:gd name="T38" fmla="*/ 168 w 311"/>
                <a:gd name="T39" fmla="*/ 8 h 72"/>
                <a:gd name="T40" fmla="*/ 84 w 311"/>
                <a:gd name="T41" fmla="*/ 40 h 72"/>
                <a:gd name="T42" fmla="*/ 75 w 311"/>
                <a:gd name="T43" fmla="*/ 16 h 72"/>
                <a:gd name="T44" fmla="*/ 59 w 311"/>
                <a:gd name="T45" fmla="*/ 8 h 72"/>
                <a:gd name="T46" fmla="*/ 59 w 311"/>
                <a:gd name="T47" fmla="*/ 24 h 72"/>
                <a:gd name="T48" fmla="*/ 33 w 311"/>
                <a:gd name="T49" fmla="*/ 24 h 72"/>
                <a:gd name="T50" fmla="*/ 16 w 311"/>
                <a:gd name="T51" fmla="*/ 0 h 72"/>
                <a:gd name="T52" fmla="*/ 16 w 311"/>
                <a:gd name="T53" fmla="*/ 16 h 72"/>
                <a:gd name="T54" fmla="*/ 0 w 311"/>
                <a:gd name="T55" fmla="*/ 24 h 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311" h="72">
                  <a:moveTo>
                    <a:pt x="0" y="24"/>
                  </a:moveTo>
                  <a:lnTo>
                    <a:pt x="8" y="56"/>
                  </a:lnTo>
                  <a:lnTo>
                    <a:pt x="33" y="64"/>
                  </a:lnTo>
                  <a:lnTo>
                    <a:pt x="67" y="64"/>
                  </a:lnTo>
                  <a:lnTo>
                    <a:pt x="126" y="56"/>
                  </a:lnTo>
                  <a:lnTo>
                    <a:pt x="143" y="56"/>
                  </a:lnTo>
                  <a:lnTo>
                    <a:pt x="143" y="72"/>
                  </a:lnTo>
                  <a:lnTo>
                    <a:pt x="193" y="72"/>
                  </a:lnTo>
                  <a:lnTo>
                    <a:pt x="219" y="56"/>
                  </a:lnTo>
                  <a:lnTo>
                    <a:pt x="252" y="56"/>
                  </a:lnTo>
                  <a:lnTo>
                    <a:pt x="278" y="40"/>
                  </a:lnTo>
                  <a:lnTo>
                    <a:pt x="311" y="32"/>
                  </a:lnTo>
                  <a:lnTo>
                    <a:pt x="311" y="0"/>
                  </a:lnTo>
                  <a:lnTo>
                    <a:pt x="286" y="16"/>
                  </a:lnTo>
                  <a:lnTo>
                    <a:pt x="269" y="24"/>
                  </a:lnTo>
                  <a:lnTo>
                    <a:pt x="252" y="24"/>
                  </a:lnTo>
                  <a:lnTo>
                    <a:pt x="244" y="8"/>
                  </a:lnTo>
                  <a:lnTo>
                    <a:pt x="219" y="16"/>
                  </a:lnTo>
                  <a:lnTo>
                    <a:pt x="168" y="24"/>
                  </a:lnTo>
                  <a:lnTo>
                    <a:pt x="168" y="8"/>
                  </a:lnTo>
                  <a:lnTo>
                    <a:pt x="84" y="40"/>
                  </a:lnTo>
                  <a:lnTo>
                    <a:pt x="75" y="16"/>
                  </a:lnTo>
                  <a:lnTo>
                    <a:pt x="59" y="8"/>
                  </a:lnTo>
                  <a:lnTo>
                    <a:pt x="59" y="24"/>
                  </a:lnTo>
                  <a:lnTo>
                    <a:pt x="33" y="24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24"/>
            <p:cNvSpPr>
              <a:spLocks/>
            </p:cNvSpPr>
            <p:nvPr/>
          </p:nvSpPr>
          <p:spPr bwMode="auto">
            <a:xfrm>
              <a:off x="3584" y="3712"/>
              <a:ext cx="168" cy="288"/>
            </a:xfrm>
            <a:custGeom>
              <a:avLst/>
              <a:gdLst>
                <a:gd name="T0" fmla="*/ 0 w 168"/>
                <a:gd name="T1" fmla="*/ 40 h 288"/>
                <a:gd name="T2" fmla="*/ 33 w 168"/>
                <a:gd name="T3" fmla="*/ 48 h 288"/>
                <a:gd name="T4" fmla="*/ 59 w 168"/>
                <a:gd name="T5" fmla="*/ 40 h 288"/>
                <a:gd name="T6" fmla="*/ 101 w 168"/>
                <a:gd name="T7" fmla="*/ 8 h 288"/>
                <a:gd name="T8" fmla="*/ 109 w 168"/>
                <a:gd name="T9" fmla="*/ 0 h 288"/>
                <a:gd name="T10" fmla="*/ 143 w 168"/>
                <a:gd name="T11" fmla="*/ 16 h 288"/>
                <a:gd name="T12" fmla="*/ 143 w 168"/>
                <a:gd name="T13" fmla="*/ 32 h 288"/>
                <a:gd name="T14" fmla="*/ 168 w 168"/>
                <a:gd name="T15" fmla="*/ 96 h 288"/>
                <a:gd name="T16" fmla="*/ 151 w 168"/>
                <a:gd name="T17" fmla="*/ 120 h 288"/>
                <a:gd name="T18" fmla="*/ 168 w 168"/>
                <a:gd name="T19" fmla="*/ 152 h 288"/>
                <a:gd name="T20" fmla="*/ 143 w 168"/>
                <a:gd name="T21" fmla="*/ 256 h 288"/>
                <a:gd name="T22" fmla="*/ 117 w 168"/>
                <a:gd name="T23" fmla="*/ 248 h 288"/>
                <a:gd name="T24" fmla="*/ 92 w 168"/>
                <a:gd name="T25" fmla="*/ 248 h 288"/>
                <a:gd name="T26" fmla="*/ 84 w 168"/>
                <a:gd name="T27" fmla="*/ 264 h 288"/>
                <a:gd name="T28" fmla="*/ 67 w 168"/>
                <a:gd name="T29" fmla="*/ 280 h 288"/>
                <a:gd name="T30" fmla="*/ 42 w 168"/>
                <a:gd name="T31" fmla="*/ 288 h 288"/>
                <a:gd name="T32" fmla="*/ 25 w 168"/>
                <a:gd name="T33" fmla="*/ 248 h 288"/>
                <a:gd name="T34" fmla="*/ 25 w 168"/>
                <a:gd name="T35" fmla="*/ 200 h 288"/>
                <a:gd name="T36" fmla="*/ 33 w 168"/>
                <a:gd name="T37" fmla="*/ 176 h 288"/>
                <a:gd name="T38" fmla="*/ 25 w 168"/>
                <a:gd name="T39" fmla="*/ 160 h 288"/>
                <a:gd name="T40" fmla="*/ 33 w 168"/>
                <a:gd name="T41" fmla="*/ 136 h 288"/>
                <a:gd name="T42" fmla="*/ 33 w 168"/>
                <a:gd name="T43" fmla="*/ 112 h 288"/>
                <a:gd name="T44" fmla="*/ 25 w 168"/>
                <a:gd name="T45" fmla="*/ 80 h 288"/>
                <a:gd name="T46" fmla="*/ 0 w 168"/>
                <a:gd name="T47" fmla="*/ 72 h 288"/>
                <a:gd name="T48" fmla="*/ 0 w 168"/>
                <a:gd name="T49" fmla="*/ 40 h 2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68" h="288">
                  <a:moveTo>
                    <a:pt x="0" y="40"/>
                  </a:moveTo>
                  <a:lnTo>
                    <a:pt x="33" y="48"/>
                  </a:lnTo>
                  <a:lnTo>
                    <a:pt x="59" y="40"/>
                  </a:lnTo>
                  <a:lnTo>
                    <a:pt x="101" y="8"/>
                  </a:lnTo>
                  <a:lnTo>
                    <a:pt x="109" y="0"/>
                  </a:lnTo>
                  <a:lnTo>
                    <a:pt x="143" y="16"/>
                  </a:lnTo>
                  <a:lnTo>
                    <a:pt x="143" y="32"/>
                  </a:lnTo>
                  <a:lnTo>
                    <a:pt x="168" y="96"/>
                  </a:lnTo>
                  <a:lnTo>
                    <a:pt x="151" y="120"/>
                  </a:lnTo>
                  <a:lnTo>
                    <a:pt x="168" y="152"/>
                  </a:lnTo>
                  <a:lnTo>
                    <a:pt x="143" y="256"/>
                  </a:lnTo>
                  <a:lnTo>
                    <a:pt x="117" y="248"/>
                  </a:lnTo>
                  <a:lnTo>
                    <a:pt x="92" y="248"/>
                  </a:lnTo>
                  <a:lnTo>
                    <a:pt x="84" y="264"/>
                  </a:lnTo>
                  <a:lnTo>
                    <a:pt x="67" y="280"/>
                  </a:lnTo>
                  <a:lnTo>
                    <a:pt x="42" y="288"/>
                  </a:lnTo>
                  <a:lnTo>
                    <a:pt x="25" y="248"/>
                  </a:lnTo>
                  <a:lnTo>
                    <a:pt x="25" y="200"/>
                  </a:lnTo>
                  <a:lnTo>
                    <a:pt x="33" y="176"/>
                  </a:lnTo>
                  <a:lnTo>
                    <a:pt x="25" y="160"/>
                  </a:lnTo>
                  <a:lnTo>
                    <a:pt x="33" y="136"/>
                  </a:lnTo>
                  <a:lnTo>
                    <a:pt x="33" y="112"/>
                  </a:lnTo>
                  <a:lnTo>
                    <a:pt x="25" y="80"/>
                  </a:lnTo>
                  <a:lnTo>
                    <a:pt x="0" y="7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25"/>
            <p:cNvSpPr>
              <a:spLocks/>
            </p:cNvSpPr>
            <p:nvPr/>
          </p:nvSpPr>
          <p:spPr bwMode="auto">
            <a:xfrm>
              <a:off x="5286" y="4200"/>
              <a:ext cx="311" cy="72"/>
            </a:xfrm>
            <a:custGeom>
              <a:avLst/>
              <a:gdLst>
                <a:gd name="T0" fmla="*/ 0 w 311"/>
                <a:gd name="T1" fmla="*/ 24 h 72"/>
                <a:gd name="T2" fmla="*/ 8 w 311"/>
                <a:gd name="T3" fmla="*/ 56 h 72"/>
                <a:gd name="T4" fmla="*/ 33 w 311"/>
                <a:gd name="T5" fmla="*/ 64 h 72"/>
                <a:gd name="T6" fmla="*/ 67 w 311"/>
                <a:gd name="T7" fmla="*/ 64 h 72"/>
                <a:gd name="T8" fmla="*/ 126 w 311"/>
                <a:gd name="T9" fmla="*/ 56 h 72"/>
                <a:gd name="T10" fmla="*/ 143 w 311"/>
                <a:gd name="T11" fmla="*/ 56 h 72"/>
                <a:gd name="T12" fmla="*/ 143 w 311"/>
                <a:gd name="T13" fmla="*/ 72 h 72"/>
                <a:gd name="T14" fmla="*/ 193 w 311"/>
                <a:gd name="T15" fmla="*/ 72 h 72"/>
                <a:gd name="T16" fmla="*/ 219 w 311"/>
                <a:gd name="T17" fmla="*/ 56 h 72"/>
                <a:gd name="T18" fmla="*/ 252 w 311"/>
                <a:gd name="T19" fmla="*/ 56 h 72"/>
                <a:gd name="T20" fmla="*/ 278 w 311"/>
                <a:gd name="T21" fmla="*/ 40 h 72"/>
                <a:gd name="T22" fmla="*/ 311 w 311"/>
                <a:gd name="T23" fmla="*/ 32 h 72"/>
                <a:gd name="T24" fmla="*/ 311 w 311"/>
                <a:gd name="T25" fmla="*/ 0 h 72"/>
                <a:gd name="T26" fmla="*/ 286 w 311"/>
                <a:gd name="T27" fmla="*/ 16 h 72"/>
                <a:gd name="T28" fmla="*/ 269 w 311"/>
                <a:gd name="T29" fmla="*/ 24 h 72"/>
                <a:gd name="T30" fmla="*/ 252 w 311"/>
                <a:gd name="T31" fmla="*/ 24 h 72"/>
                <a:gd name="T32" fmla="*/ 244 w 311"/>
                <a:gd name="T33" fmla="*/ 8 h 72"/>
                <a:gd name="T34" fmla="*/ 219 w 311"/>
                <a:gd name="T35" fmla="*/ 16 h 72"/>
                <a:gd name="T36" fmla="*/ 168 w 311"/>
                <a:gd name="T37" fmla="*/ 24 h 72"/>
                <a:gd name="T38" fmla="*/ 168 w 311"/>
                <a:gd name="T39" fmla="*/ 8 h 72"/>
                <a:gd name="T40" fmla="*/ 84 w 311"/>
                <a:gd name="T41" fmla="*/ 40 h 72"/>
                <a:gd name="T42" fmla="*/ 75 w 311"/>
                <a:gd name="T43" fmla="*/ 16 h 72"/>
                <a:gd name="T44" fmla="*/ 59 w 311"/>
                <a:gd name="T45" fmla="*/ 8 h 72"/>
                <a:gd name="T46" fmla="*/ 59 w 311"/>
                <a:gd name="T47" fmla="*/ 24 h 72"/>
                <a:gd name="T48" fmla="*/ 33 w 311"/>
                <a:gd name="T49" fmla="*/ 24 h 72"/>
                <a:gd name="T50" fmla="*/ 16 w 311"/>
                <a:gd name="T51" fmla="*/ 0 h 72"/>
                <a:gd name="T52" fmla="*/ 16 w 311"/>
                <a:gd name="T53" fmla="*/ 16 h 72"/>
                <a:gd name="T54" fmla="*/ 0 w 311"/>
                <a:gd name="T55" fmla="*/ 24 h 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311" h="72">
                  <a:moveTo>
                    <a:pt x="0" y="24"/>
                  </a:moveTo>
                  <a:lnTo>
                    <a:pt x="8" y="56"/>
                  </a:lnTo>
                  <a:lnTo>
                    <a:pt x="33" y="64"/>
                  </a:lnTo>
                  <a:lnTo>
                    <a:pt x="67" y="64"/>
                  </a:lnTo>
                  <a:lnTo>
                    <a:pt x="126" y="56"/>
                  </a:lnTo>
                  <a:lnTo>
                    <a:pt x="143" y="56"/>
                  </a:lnTo>
                  <a:lnTo>
                    <a:pt x="143" y="72"/>
                  </a:lnTo>
                  <a:lnTo>
                    <a:pt x="193" y="72"/>
                  </a:lnTo>
                  <a:lnTo>
                    <a:pt x="219" y="56"/>
                  </a:lnTo>
                  <a:lnTo>
                    <a:pt x="252" y="56"/>
                  </a:lnTo>
                  <a:lnTo>
                    <a:pt x="278" y="40"/>
                  </a:lnTo>
                  <a:lnTo>
                    <a:pt x="311" y="32"/>
                  </a:lnTo>
                  <a:lnTo>
                    <a:pt x="311" y="0"/>
                  </a:lnTo>
                  <a:lnTo>
                    <a:pt x="286" y="16"/>
                  </a:lnTo>
                  <a:lnTo>
                    <a:pt x="269" y="24"/>
                  </a:lnTo>
                  <a:lnTo>
                    <a:pt x="252" y="24"/>
                  </a:lnTo>
                  <a:lnTo>
                    <a:pt x="244" y="8"/>
                  </a:lnTo>
                  <a:lnTo>
                    <a:pt x="219" y="16"/>
                  </a:lnTo>
                  <a:lnTo>
                    <a:pt x="168" y="24"/>
                  </a:lnTo>
                  <a:lnTo>
                    <a:pt x="168" y="8"/>
                  </a:lnTo>
                  <a:lnTo>
                    <a:pt x="84" y="40"/>
                  </a:lnTo>
                  <a:lnTo>
                    <a:pt x="75" y="16"/>
                  </a:lnTo>
                  <a:lnTo>
                    <a:pt x="59" y="8"/>
                  </a:lnTo>
                  <a:lnTo>
                    <a:pt x="59" y="24"/>
                  </a:lnTo>
                  <a:lnTo>
                    <a:pt x="33" y="24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2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26"/>
            <p:cNvSpPr>
              <a:spLocks/>
            </p:cNvSpPr>
            <p:nvPr/>
          </p:nvSpPr>
          <p:spPr bwMode="auto">
            <a:xfrm>
              <a:off x="3584" y="3712"/>
              <a:ext cx="168" cy="288"/>
            </a:xfrm>
            <a:custGeom>
              <a:avLst/>
              <a:gdLst>
                <a:gd name="T0" fmla="*/ 0 w 168"/>
                <a:gd name="T1" fmla="*/ 40 h 288"/>
                <a:gd name="T2" fmla="*/ 33 w 168"/>
                <a:gd name="T3" fmla="*/ 48 h 288"/>
                <a:gd name="T4" fmla="*/ 59 w 168"/>
                <a:gd name="T5" fmla="*/ 40 h 288"/>
                <a:gd name="T6" fmla="*/ 101 w 168"/>
                <a:gd name="T7" fmla="*/ 8 h 288"/>
                <a:gd name="T8" fmla="*/ 109 w 168"/>
                <a:gd name="T9" fmla="*/ 0 h 288"/>
                <a:gd name="T10" fmla="*/ 143 w 168"/>
                <a:gd name="T11" fmla="*/ 16 h 288"/>
                <a:gd name="T12" fmla="*/ 143 w 168"/>
                <a:gd name="T13" fmla="*/ 32 h 288"/>
                <a:gd name="T14" fmla="*/ 168 w 168"/>
                <a:gd name="T15" fmla="*/ 96 h 288"/>
                <a:gd name="T16" fmla="*/ 151 w 168"/>
                <a:gd name="T17" fmla="*/ 120 h 288"/>
                <a:gd name="T18" fmla="*/ 168 w 168"/>
                <a:gd name="T19" fmla="*/ 152 h 288"/>
                <a:gd name="T20" fmla="*/ 143 w 168"/>
                <a:gd name="T21" fmla="*/ 256 h 288"/>
                <a:gd name="T22" fmla="*/ 117 w 168"/>
                <a:gd name="T23" fmla="*/ 248 h 288"/>
                <a:gd name="T24" fmla="*/ 92 w 168"/>
                <a:gd name="T25" fmla="*/ 248 h 288"/>
                <a:gd name="T26" fmla="*/ 84 w 168"/>
                <a:gd name="T27" fmla="*/ 264 h 288"/>
                <a:gd name="T28" fmla="*/ 67 w 168"/>
                <a:gd name="T29" fmla="*/ 280 h 288"/>
                <a:gd name="T30" fmla="*/ 42 w 168"/>
                <a:gd name="T31" fmla="*/ 288 h 288"/>
                <a:gd name="T32" fmla="*/ 25 w 168"/>
                <a:gd name="T33" fmla="*/ 248 h 288"/>
                <a:gd name="T34" fmla="*/ 25 w 168"/>
                <a:gd name="T35" fmla="*/ 200 h 288"/>
                <a:gd name="T36" fmla="*/ 33 w 168"/>
                <a:gd name="T37" fmla="*/ 176 h 288"/>
                <a:gd name="T38" fmla="*/ 25 w 168"/>
                <a:gd name="T39" fmla="*/ 160 h 288"/>
                <a:gd name="T40" fmla="*/ 33 w 168"/>
                <a:gd name="T41" fmla="*/ 136 h 288"/>
                <a:gd name="T42" fmla="*/ 33 w 168"/>
                <a:gd name="T43" fmla="*/ 112 h 288"/>
                <a:gd name="T44" fmla="*/ 25 w 168"/>
                <a:gd name="T45" fmla="*/ 80 h 288"/>
                <a:gd name="T46" fmla="*/ 0 w 168"/>
                <a:gd name="T47" fmla="*/ 72 h 288"/>
                <a:gd name="T48" fmla="*/ 0 w 168"/>
                <a:gd name="T49" fmla="*/ 40 h 2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68" h="288">
                  <a:moveTo>
                    <a:pt x="0" y="40"/>
                  </a:moveTo>
                  <a:lnTo>
                    <a:pt x="33" y="48"/>
                  </a:lnTo>
                  <a:lnTo>
                    <a:pt x="59" y="40"/>
                  </a:lnTo>
                  <a:lnTo>
                    <a:pt x="101" y="8"/>
                  </a:lnTo>
                  <a:lnTo>
                    <a:pt x="109" y="0"/>
                  </a:lnTo>
                  <a:lnTo>
                    <a:pt x="143" y="16"/>
                  </a:lnTo>
                  <a:lnTo>
                    <a:pt x="143" y="32"/>
                  </a:lnTo>
                  <a:lnTo>
                    <a:pt x="168" y="96"/>
                  </a:lnTo>
                  <a:lnTo>
                    <a:pt x="151" y="120"/>
                  </a:lnTo>
                  <a:lnTo>
                    <a:pt x="168" y="152"/>
                  </a:lnTo>
                  <a:lnTo>
                    <a:pt x="143" y="256"/>
                  </a:lnTo>
                  <a:lnTo>
                    <a:pt x="117" y="248"/>
                  </a:lnTo>
                  <a:lnTo>
                    <a:pt x="92" y="248"/>
                  </a:lnTo>
                  <a:lnTo>
                    <a:pt x="84" y="264"/>
                  </a:lnTo>
                  <a:lnTo>
                    <a:pt x="67" y="280"/>
                  </a:lnTo>
                  <a:lnTo>
                    <a:pt x="42" y="288"/>
                  </a:lnTo>
                  <a:lnTo>
                    <a:pt x="25" y="248"/>
                  </a:lnTo>
                  <a:lnTo>
                    <a:pt x="25" y="200"/>
                  </a:lnTo>
                  <a:lnTo>
                    <a:pt x="33" y="176"/>
                  </a:lnTo>
                  <a:lnTo>
                    <a:pt x="25" y="160"/>
                  </a:lnTo>
                  <a:lnTo>
                    <a:pt x="33" y="136"/>
                  </a:lnTo>
                  <a:lnTo>
                    <a:pt x="33" y="112"/>
                  </a:lnTo>
                  <a:lnTo>
                    <a:pt x="25" y="80"/>
                  </a:lnTo>
                  <a:lnTo>
                    <a:pt x="0" y="72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27"/>
            <p:cNvSpPr>
              <a:spLocks/>
            </p:cNvSpPr>
            <p:nvPr/>
          </p:nvSpPr>
          <p:spPr bwMode="auto">
            <a:xfrm>
              <a:off x="3626" y="3496"/>
              <a:ext cx="101" cy="192"/>
            </a:xfrm>
            <a:custGeom>
              <a:avLst/>
              <a:gdLst>
                <a:gd name="T0" fmla="*/ 75 w 101"/>
                <a:gd name="T1" fmla="*/ 32 h 192"/>
                <a:gd name="T2" fmla="*/ 75 w 101"/>
                <a:gd name="T3" fmla="*/ 0 h 192"/>
                <a:gd name="T4" fmla="*/ 92 w 101"/>
                <a:gd name="T5" fmla="*/ 0 h 192"/>
                <a:gd name="T6" fmla="*/ 92 w 101"/>
                <a:gd name="T7" fmla="*/ 40 h 192"/>
                <a:gd name="T8" fmla="*/ 101 w 101"/>
                <a:gd name="T9" fmla="*/ 56 h 192"/>
                <a:gd name="T10" fmla="*/ 101 w 101"/>
                <a:gd name="T11" fmla="*/ 104 h 192"/>
                <a:gd name="T12" fmla="*/ 92 w 101"/>
                <a:gd name="T13" fmla="*/ 120 h 192"/>
                <a:gd name="T14" fmla="*/ 92 w 101"/>
                <a:gd name="T15" fmla="*/ 152 h 192"/>
                <a:gd name="T16" fmla="*/ 67 w 101"/>
                <a:gd name="T17" fmla="*/ 192 h 192"/>
                <a:gd name="T18" fmla="*/ 50 w 101"/>
                <a:gd name="T19" fmla="*/ 192 h 192"/>
                <a:gd name="T20" fmla="*/ 25 w 101"/>
                <a:gd name="T21" fmla="*/ 176 h 192"/>
                <a:gd name="T22" fmla="*/ 33 w 101"/>
                <a:gd name="T23" fmla="*/ 160 h 192"/>
                <a:gd name="T24" fmla="*/ 17 w 101"/>
                <a:gd name="T25" fmla="*/ 152 h 192"/>
                <a:gd name="T26" fmla="*/ 33 w 101"/>
                <a:gd name="T27" fmla="*/ 136 h 192"/>
                <a:gd name="T28" fmla="*/ 8 w 101"/>
                <a:gd name="T29" fmla="*/ 128 h 192"/>
                <a:gd name="T30" fmla="*/ 25 w 101"/>
                <a:gd name="T31" fmla="*/ 112 h 192"/>
                <a:gd name="T32" fmla="*/ 8 w 101"/>
                <a:gd name="T33" fmla="*/ 96 h 192"/>
                <a:gd name="T34" fmla="*/ 0 w 101"/>
                <a:gd name="T35" fmla="*/ 72 h 192"/>
                <a:gd name="T36" fmla="*/ 17 w 101"/>
                <a:gd name="T37" fmla="*/ 64 h 192"/>
                <a:gd name="T38" fmla="*/ 17 w 101"/>
                <a:gd name="T39" fmla="*/ 48 h 192"/>
                <a:gd name="T40" fmla="*/ 42 w 101"/>
                <a:gd name="T41" fmla="*/ 40 h 192"/>
                <a:gd name="T42" fmla="*/ 75 w 101"/>
                <a:gd name="T43" fmla="*/ 32 h 19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01" h="192">
                  <a:moveTo>
                    <a:pt x="75" y="32"/>
                  </a:moveTo>
                  <a:lnTo>
                    <a:pt x="75" y="0"/>
                  </a:lnTo>
                  <a:lnTo>
                    <a:pt x="92" y="0"/>
                  </a:lnTo>
                  <a:lnTo>
                    <a:pt x="92" y="40"/>
                  </a:lnTo>
                  <a:lnTo>
                    <a:pt x="101" y="56"/>
                  </a:lnTo>
                  <a:lnTo>
                    <a:pt x="101" y="104"/>
                  </a:lnTo>
                  <a:lnTo>
                    <a:pt x="92" y="120"/>
                  </a:lnTo>
                  <a:lnTo>
                    <a:pt x="92" y="152"/>
                  </a:lnTo>
                  <a:lnTo>
                    <a:pt x="67" y="192"/>
                  </a:lnTo>
                  <a:lnTo>
                    <a:pt x="50" y="192"/>
                  </a:lnTo>
                  <a:lnTo>
                    <a:pt x="25" y="176"/>
                  </a:lnTo>
                  <a:lnTo>
                    <a:pt x="33" y="160"/>
                  </a:lnTo>
                  <a:lnTo>
                    <a:pt x="17" y="152"/>
                  </a:lnTo>
                  <a:lnTo>
                    <a:pt x="33" y="136"/>
                  </a:lnTo>
                  <a:lnTo>
                    <a:pt x="8" y="128"/>
                  </a:lnTo>
                  <a:lnTo>
                    <a:pt x="25" y="112"/>
                  </a:lnTo>
                  <a:lnTo>
                    <a:pt x="8" y="96"/>
                  </a:lnTo>
                  <a:lnTo>
                    <a:pt x="0" y="72"/>
                  </a:lnTo>
                  <a:lnTo>
                    <a:pt x="17" y="64"/>
                  </a:lnTo>
                  <a:lnTo>
                    <a:pt x="17" y="48"/>
                  </a:lnTo>
                  <a:lnTo>
                    <a:pt x="42" y="40"/>
                  </a:lnTo>
                  <a:lnTo>
                    <a:pt x="75" y="32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28"/>
            <p:cNvSpPr>
              <a:spLocks/>
            </p:cNvSpPr>
            <p:nvPr/>
          </p:nvSpPr>
          <p:spPr bwMode="auto">
            <a:xfrm>
              <a:off x="3626" y="3496"/>
              <a:ext cx="101" cy="192"/>
            </a:xfrm>
            <a:custGeom>
              <a:avLst/>
              <a:gdLst>
                <a:gd name="T0" fmla="*/ 75 w 101"/>
                <a:gd name="T1" fmla="*/ 32 h 192"/>
                <a:gd name="T2" fmla="*/ 75 w 101"/>
                <a:gd name="T3" fmla="*/ 0 h 192"/>
                <a:gd name="T4" fmla="*/ 92 w 101"/>
                <a:gd name="T5" fmla="*/ 0 h 192"/>
                <a:gd name="T6" fmla="*/ 92 w 101"/>
                <a:gd name="T7" fmla="*/ 40 h 192"/>
                <a:gd name="T8" fmla="*/ 101 w 101"/>
                <a:gd name="T9" fmla="*/ 56 h 192"/>
                <a:gd name="T10" fmla="*/ 101 w 101"/>
                <a:gd name="T11" fmla="*/ 104 h 192"/>
                <a:gd name="T12" fmla="*/ 92 w 101"/>
                <a:gd name="T13" fmla="*/ 120 h 192"/>
                <a:gd name="T14" fmla="*/ 92 w 101"/>
                <a:gd name="T15" fmla="*/ 152 h 192"/>
                <a:gd name="T16" fmla="*/ 67 w 101"/>
                <a:gd name="T17" fmla="*/ 192 h 192"/>
                <a:gd name="T18" fmla="*/ 50 w 101"/>
                <a:gd name="T19" fmla="*/ 192 h 192"/>
                <a:gd name="T20" fmla="*/ 25 w 101"/>
                <a:gd name="T21" fmla="*/ 176 h 192"/>
                <a:gd name="T22" fmla="*/ 33 w 101"/>
                <a:gd name="T23" fmla="*/ 160 h 192"/>
                <a:gd name="T24" fmla="*/ 17 w 101"/>
                <a:gd name="T25" fmla="*/ 152 h 192"/>
                <a:gd name="T26" fmla="*/ 33 w 101"/>
                <a:gd name="T27" fmla="*/ 136 h 192"/>
                <a:gd name="T28" fmla="*/ 8 w 101"/>
                <a:gd name="T29" fmla="*/ 128 h 192"/>
                <a:gd name="T30" fmla="*/ 25 w 101"/>
                <a:gd name="T31" fmla="*/ 112 h 192"/>
                <a:gd name="T32" fmla="*/ 8 w 101"/>
                <a:gd name="T33" fmla="*/ 96 h 192"/>
                <a:gd name="T34" fmla="*/ 0 w 101"/>
                <a:gd name="T35" fmla="*/ 72 h 192"/>
                <a:gd name="T36" fmla="*/ 17 w 101"/>
                <a:gd name="T37" fmla="*/ 64 h 192"/>
                <a:gd name="T38" fmla="*/ 17 w 101"/>
                <a:gd name="T39" fmla="*/ 48 h 192"/>
                <a:gd name="T40" fmla="*/ 42 w 101"/>
                <a:gd name="T41" fmla="*/ 40 h 192"/>
                <a:gd name="T42" fmla="*/ 75 w 101"/>
                <a:gd name="T43" fmla="*/ 32 h 19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01" h="192">
                  <a:moveTo>
                    <a:pt x="75" y="32"/>
                  </a:moveTo>
                  <a:lnTo>
                    <a:pt x="75" y="0"/>
                  </a:lnTo>
                  <a:lnTo>
                    <a:pt x="92" y="0"/>
                  </a:lnTo>
                  <a:lnTo>
                    <a:pt x="92" y="40"/>
                  </a:lnTo>
                  <a:lnTo>
                    <a:pt x="101" y="56"/>
                  </a:lnTo>
                  <a:lnTo>
                    <a:pt x="101" y="104"/>
                  </a:lnTo>
                  <a:lnTo>
                    <a:pt x="92" y="120"/>
                  </a:lnTo>
                  <a:lnTo>
                    <a:pt x="92" y="152"/>
                  </a:lnTo>
                  <a:lnTo>
                    <a:pt x="67" y="192"/>
                  </a:lnTo>
                  <a:lnTo>
                    <a:pt x="50" y="192"/>
                  </a:lnTo>
                  <a:lnTo>
                    <a:pt x="25" y="176"/>
                  </a:lnTo>
                  <a:lnTo>
                    <a:pt x="33" y="160"/>
                  </a:lnTo>
                  <a:lnTo>
                    <a:pt x="17" y="152"/>
                  </a:lnTo>
                  <a:lnTo>
                    <a:pt x="33" y="136"/>
                  </a:lnTo>
                  <a:lnTo>
                    <a:pt x="8" y="128"/>
                  </a:lnTo>
                  <a:lnTo>
                    <a:pt x="25" y="112"/>
                  </a:lnTo>
                  <a:lnTo>
                    <a:pt x="8" y="96"/>
                  </a:lnTo>
                  <a:lnTo>
                    <a:pt x="0" y="72"/>
                  </a:lnTo>
                  <a:lnTo>
                    <a:pt x="17" y="64"/>
                  </a:lnTo>
                  <a:lnTo>
                    <a:pt x="17" y="48"/>
                  </a:lnTo>
                  <a:lnTo>
                    <a:pt x="42" y="40"/>
                  </a:lnTo>
                  <a:lnTo>
                    <a:pt x="75" y="3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Freeform 31"/>
            <p:cNvSpPr>
              <a:spLocks/>
            </p:cNvSpPr>
            <p:nvPr/>
          </p:nvSpPr>
          <p:spPr bwMode="auto">
            <a:xfrm>
              <a:off x="3457" y="3008"/>
              <a:ext cx="1180" cy="1080"/>
            </a:xfrm>
            <a:custGeom>
              <a:avLst/>
              <a:gdLst>
                <a:gd name="T0" fmla="*/ 1121 w 1180"/>
                <a:gd name="T1" fmla="*/ 728 h 1080"/>
                <a:gd name="T2" fmla="*/ 1003 w 1180"/>
                <a:gd name="T3" fmla="*/ 672 h 1080"/>
                <a:gd name="T4" fmla="*/ 935 w 1180"/>
                <a:gd name="T5" fmla="*/ 616 h 1080"/>
                <a:gd name="T6" fmla="*/ 902 w 1180"/>
                <a:gd name="T7" fmla="*/ 584 h 1080"/>
                <a:gd name="T8" fmla="*/ 817 w 1180"/>
                <a:gd name="T9" fmla="*/ 592 h 1080"/>
                <a:gd name="T10" fmla="*/ 733 w 1180"/>
                <a:gd name="T11" fmla="*/ 528 h 1080"/>
                <a:gd name="T12" fmla="*/ 683 w 1180"/>
                <a:gd name="T13" fmla="*/ 448 h 1080"/>
                <a:gd name="T14" fmla="*/ 556 w 1180"/>
                <a:gd name="T15" fmla="*/ 344 h 1080"/>
                <a:gd name="T16" fmla="*/ 523 w 1180"/>
                <a:gd name="T17" fmla="*/ 280 h 1080"/>
                <a:gd name="T18" fmla="*/ 548 w 1180"/>
                <a:gd name="T19" fmla="*/ 240 h 1080"/>
                <a:gd name="T20" fmla="*/ 531 w 1180"/>
                <a:gd name="T21" fmla="*/ 216 h 1080"/>
                <a:gd name="T22" fmla="*/ 556 w 1180"/>
                <a:gd name="T23" fmla="*/ 184 h 1080"/>
                <a:gd name="T24" fmla="*/ 649 w 1180"/>
                <a:gd name="T25" fmla="*/ 144 h 1080"/>
                <a:gd name="T26" fmla="*/ 649 w 1180"/>
                <a:gd name="T27" fmla="*/ 56 h 1080"/>
                <a:gd name="T28" fmla="*/ 514 w 1180"/>
                <a:gd name="T29" fmla="*/ 0 h 1080"/>
                <a:gd name="T30" fmla="*/ 405 w 1180"/>
                <a:gd name="T31" fmla="*/ 40 h 1080"/>
                <a:gd name="T32" fmla="*/ 354 w 1180"/>
                <a:gd name="T33" fmla="*/ 64 h 1080"/>
                <a:gd name="T34" fmla="*/ 295 w 1180"/>
                <a:gd name="T35" fmla="*/ 80 h 1080"/>
                <a:gd name="T36" fmla="*/ 228 w 1180"/>
                <a:gd name="T37" fmla="*/ 152 h 1080"/>
                <a:gd name="T38" fmla="*/ 118 w 1180"/>
                <a:gd name="T39" fmla="*/ 136 h 1080"/>
                <a:gd name="T40" fmla="*/ 42 w 1180"/>
                <a:gd name="T41" fmla="*/ 208 h 1080"/>
                <a:gd name="T42" fmla="*/ 25 w 1180"/>
                <a:gd name="T43" fmla="*/ 272 h 1080"/>
                <a:gd name="T44" fmla="*/ 93 w 1180"/>
                <a:gd name="T45" fmla="*/ 352 h 1080"/>
                <a:gd name="T46" fmla="*/ 93 w 1180"/>
                <a:gd name="T47" fmla="*/ 392 h 1080"/>
                <a:gd name="T48" fmla="*/ 160 w 1180"/>
                <a:gd name="T49" fmla="*/ 344 h 1080"/>
                <a:gd name="T50" fmla="*/ 202 w 1180"/>
                <a:gd name="T51" fmla="*/ 320 h 1080"/>
                <a:gd name="T52" fmla="*/ 261 w 1180"/>
                <a:gd name="T53" fmla="*/ 352 h 1080"/>
                <a:gd name="T54" fmla="*/ 312 w 1180"/>
                <a:gd name="T55" fmla="*/ 368 h 1080"/>
                <a:gd name="T56" fmla="*/ 337 w 1180"/>
                <a:gd name="T57" fmla="*/ 424 h 1080"/>
                <a:gd name="T58" fmla="*/ 371 w 1180"/>
                <a:gd name="T59" fmla="*/ 496 h 1080"/>
                <a:gd name="T60" fmla="*/ 430 w 1180"/>
                <a:gd name="T61" fmla="*/ 552 h 1080"/>
                <a:gd name="T62" fmla="*/ 497 w 1180"/>
                <a:gd name="T63" fmla="*/ 592 h 1080"/>
                <a:gd name="T64" fmla="*/ 607 w 1180"/>
                <a:gd name="T65" fmla="*/ 680 h 1080"/>
                <a:gd name="T66" fmla="*/ 649 w 1180"/>
                <a:gd name="T67" fmla="*/ 688 h 1080"/>
                <a:gd name="T68" fmla="*/ 742 w 1180"/>
                <a:gd name="T69" fmla="*/ 744 h 1080"/>
                <a:gd name="T70" fmla="*/ 775 w 1180"/>
                <a:gd name="T71" fmla="*/ 752 h 1080"/>
                <a:gd name="T72" fmla="*/ 809 w 1180"/>
                <a:gd name="T73" fmla="*/ 768 h 1080"/>
                <a:gd name="T74" fmla="*/ 851 w 1180"/>
                <a:gd name="T75" fmla="*/ 824 h 1080"/>
                <a:gd name="T76" fmla="*/ 927 w 1180"/>
                <a:gd name="T77" fmla="*/ 856 h 1080"/>
                <a:gd name="T78" fmla="*/ 978 w 1180"/>
                <a:gd name="T79" fmla="*/ 984 h 1080"/>
                <a:gd name="T80" fmla="*/ 935 w 1180"/>
                <a:gd name="T81" fmla="*/ 1000 h 1080"/>
                <a:gd name="T82" fmla="*/ 927 w 1180"/>
                <a:gd name="T83" fmla="*/ 1040 h 1080"/>
                <a:gd name="T84" fmla="*/ 935 w 1180"/>
                <a:gd name="T85" fmla="*/ 1072 h 1080"/>
                <a:gd name="T86" fmla="*/ 978 w 1180"/>
                <a:gd name="T87" fmla="*/ 1072 h 1080"/>
                <a:gd name="T88" fmla="*/ 1011 w 1180"/>
                <a:gd name="T89" fmla="*/ 1000 h 1080"/>
                <a:gd name="T90" fmla="*/ 1070 w 1180"/>
                <a:gd name="T91" fmla="*/ 952 h 1080"/>
                <a:gd name="T92" fmla="*/ 1053 w 1180"/>
                <a:gd name="T93" fmla="*/ 888 h 1080"/>
                <a:gd name="T94" fmla="*/ 1003 w 1180"/>
                <a:gd name="T95" fmla="*/ 864 h 1080"/>
                <a:gd name="T96" fmla="*/ 1011 w 1180"/>
                <a:gd name="T97" fmla="*/ 800 h 1080"/>
                <a:gd name="T98" fmla="*/ 1045 w 1180"/>
                <a:gd name="T99" fmla="*/ 768 h 1080"/>
                <a:gd name="T100" fmla="*/ 1146 w 1180"/>
                <a:gd name="T101" fmla="*/ 792 h 1080"/>
                <a:gd name="T102" fmla="*/ 1180 w 1180"/>
                <a:gd name="T103" fmla="*/ 784 h 10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180" h="1080">
                  <a:moveTo>
                    <a:pt x="1155" y="752"/>
                  </a:moveTo>
                  <a:lnTo>
                    <a:pt x="1121" y="728"/>
                  </a:lnTo>
                  <a:lnTo>
                    <a:pt x="1087" y="712"/>
                  </a:lnTo>
                  <a:lnTo>
                    <a:pt x="1003" y="672"/>
                  </a:lnTo>
                  <a:lnTo>
                    <a:pt x="919" y="632"/>
                  </a:lnTo>
                  <a:lnTo>
                    <a:pt x="935" y="616"/>
                  </a:lnTo>
                  <a:lnTo>
                    <a:pt x="927" y="600"/>
                  </a:lnTo>
                  <a:lnTo>
                    <a:pt x="902" y="584"/>
                  </a:lnTo>
                  <a:lnTo>
                    <a:pt x="868" y="592"/>
                  </a:lnTo>
                  <a:lnTo>
                    <a:pt x="817" y="592"/>
                  </a:lnTo>
                  <a:lnTo>
                    <a:pt x="775" y="568"/>
                  </a:lnTo>
                  <a:lnTo>
                    <a:pt x="733" y="528"/>
                  </a:lnTo>
                  <a:lnTo>
                    <a:pt x="708" y="488"/>
                  </a:lnTo>
                  <a:lnTo>
                    <a:pt x="683" y="448"/>
                  </a:lnTo>
                  <a:lnTo>
                    <a:pt x="641" y="408"/>
                  </a:lnTo>
                  <a:lnTo>
                    <a:pt x="556" y="344"/>
                  </a:lnTo>
                  <a:lnTo>
                    <a:pt x="523" y="296"/>
                  </a:lnTo>
                  <a:lnTo>
                    <a:pt x="523" y="280"/>
                  </a:lnTo>
                  <a:lnTo>
                    <a:pt x="539" y="256"/>
                  </a:lnTo>
                  <a:lnTo>
                    <a:pt x="548" y="240"/>
                  </a:lnTo>
                  <a:lnTo>
                    <a:pt x="539" y="224"/>
                  </a:lnTo>
                  <a:lnTo>
                    <a:pt x="531" y="216"/>
                  </a:lnTo>
                  <a:lnTo>
                    <a:pt x="531" y="200"/>
                  </a:lnTo>
                  <a:lnTo>
                    <a:pt x="556" y="184"/>
                  </a:lnTo>
                  <a:lnTo>
                    <a:pt x="641" y="152"/>
                  </a:lnTo>
                  <a:lnTo>
                    <a:pt x="649" y="144"/>
                  </a:lnTo>
                  <a:lnTo>
                    <a:pt x="641" y="88"/>
                  </a:lnTo>
                  <a:lnTo>
                    <a:pt x="649" y="56"/>
                  </a:lnTo>
                  <a:lnTo>
                    <a:pt x="531" y="24"/>
                  </a:lnTo>
                  <a:lnTo>
                    <a:pt x="514" y="0"/>
                  </a:lnTo>
                  <a:lnTo>
                    <a:pt x="438" y="8"/>
                  </a:lnTo>
                  <a:lnTo>
                    <a:pt x="405" y="40"/>
                  </a:lnTo>
                  <a:lnTo>
                    <a:pt x="371" y="32"/>
                  </a:lnTo>
                  <a:lnTo>
                    <a:pt x="354" y="64"/>
                  </a:lnTo>
                  <a:lnTo>
                    <a:pt x="320" y="64"/>
                  </a:lnTo>
                  <a:lnTo>
                    <a:pt x="295" y="80"/>
                  </a:lnTo>
                  <a:lnTo>
                    <a:pt x="253" y="72"/>
                  </a:lnTo>
                  <a:lnTo>
                    <a:pt x="228" y="152"/>
                  </a:lnTo>
                  <a:lnTo>
                    <a:pt x="160" y="72"/>
                  </a:lnTo>
                  <a:lnTo>
                    <a:pt x="118" y="136"/>
                  </a:lnTo>
                  <a:lnTo>
                    <a:pt x="25" y="144"/>
                  </a:lnTo>
                  <a:lnTo>
                    <a:pt x="42" y="208"/>
                  </a:lnTo>
                  <a:lnTo>
                    <a:pt x="0" y="232"/>
                  </a:lnTo>
                  <a:lnTo>
                    <a:pt x="25" y="272"/>
                  </a:lnTo>
                  <a:lnTo>
                    <a:pt x="17" y="320"/>
                  </a:lnTo>
                  <a:lnTo>
                    <a:pt x="93" y="352"/>
                  </a:lnTo>
                  <a:lnTo>
                    <a:pt x="76" y="392"/>
                  </a:lnTo>
                  <a:lnTo>
                    <a:pt x="93" y="392"/>
                  </a:lnTo>
                  <a:lnTo>
                    <a:pt x="135" y="376"/>
                  </a:lnTo>
                  <a:lnTo>
                    <a:pt x="160" y="344"/>
                  </a:lnTo>
                  <a:lnTo>
                    <a:pt x="177" y="328"/>
                  </a:lnTo>
                  <a:lnTo>
                    <a:pt x="202" y="320"/>
                  </a:lnTo>
                  <a:lnTo>
                    <a:pt x="244" y="336"/>
                  </a:lnTo>
                  <a:lnTo>
                    <a:pt x="261" y="352"/>
                  </a:lnTo>
                  <a:lnTo>
                    <a:pt x="278" y="368"/>
                  </a:lnTo>
                  <a:lnTo>
                    <a:pt x="312" y="368"/>
                  </a:lnTo>
                  <a:lnTo>
                    <a:pt x="329" y="384"/>
                  </a:lnTo>
                  <a:lnTo>
                    <a:pt x="337" y="424"/>
                  </a:lnTo>
                  <a:lnTo>
                    <a:pt x="362" y="472"/>
                  </a:lnTo>
                  <a:lnTo>
                    <a:pt x="371" y="496"/>
                  </a:lnTo>
                  <a:lnTo>
                    <a:pt x="396" y="512"/>
                  </a:lnTo>
                  <a:lnTo>
                    <a:pt x="430" y="552"/>
                  </a:lnTo>
                  <a:lnTo>
                    <a:pt x="472" y="576"/>
                  </a:lnTo>
                  <a:lnTo>
                    <a:pt x="497" y="592"/>
                  </a:lnTo>
                  <a:lnTo>
                    <a:pt x="514" y="608"/>
                  </a:lnTo>
                  <a:lnTo>
                    <a:pt x="607" y="680"/>
                  </a:lnTo>
                  <a:lnTo>
                    <a:pt x="624" y="696"/>
                  </a:lnTo>
                  <a:lnTo>
                    <a:pt x="649" y="688"/>
                  </a:lnTo>
                  <a:lnTo>
                    <a:pt x="708" y="712"/>
                  </a:lnTo>
                  <a:lnTo>
                    <a:pt x="742" y="744"/>
                  </a:lnTo>
                  <a:lnTo>
                    <a:pt x="767" y="744"/>
                  </a:lnTo>
                  <a:lnTo>
                    <a:pt x="775" y="752"/>
                  </a:lnTo>
                  <a:lnTo>
                    <a:pt x="775" y="768"/>
                  </a:lnTo>
                  <a:lnTo>
                    <a:pt x="809" y="768"/>
                  </a:lnTo>
                  <a:lnTo>
                    <a:pt x="826" y="800"/>
                  </a:lnTo>
                  <a:lnTo>
                    <a:pt x="851" y="824"/>
                  </a:lnTo>
                  <a:lnTo>
                    <a:pt x="893" y="840"/>
                  </a:lnTo>
                  <a:lnTo>
                    <a:pt x="927" y="856"/>
                  </a:lnTo>
                  <a:lnTo>
                    <a:pt x="944" y="904"/>
                  </a:lnTo>
                  <a:lnTo>
                    <a:pt x="978" y="984"/>
                  </a:lnTo>
                  <a:lnTo>
                    <a:pt x="952" y="984"/>
                  </a:lnTo>
                  <a:lnTo>
                    <a:pt x="935" y="1000"/>
                  </a:lnTo>
                  <a:lnTo>
                    <a:pt x="935" y="1016"/>
                  </a:lnTo>
                  <a:lnTo>
                    <a:pt x="927" y="1040"/>
                  </a:lnTo>
                  <a:lnTo>
                    <a:pt x="919" y="1056"/>
                  </a:lnTo>
                  <a:lnTo>
                    <a:pt x="935" y="1072"/>
                  </a:lnTo>
                  <a:lnTo>
                    <a:pt x="952" y="1080"/>
                  </a:lnTo>
                  <a:lnTo>
                    <a:pt x="978" y="1072"/>
                  </a:lnTo>
                  <a:lnTo>
                    <a:pt x="994" y="1040"/>
                  </a:lnTo>
                  <a:lnTo>
                    <a:pt x="1011" y="1000"/>
                  </a:lnTo>
                  <a:lnTo>
                    <a:pt x="1028" y="960"/>
                  </a:lnTo>
                  <a:lnTo>
                    <a:pt x="1070" y="952"/>
                  </a:lnTo>
                  <a:lnTo>
                    <a:pt x="1070" y="904"/>
                  </a:lnTo>
                  <a:lnTo>
                    <a:pt x="1053" y="888"/>
                  </a:lnTo>
                  <a:lnTo>
                    <a:pt x="1028" y="880"/>
                  </a:lnTo>
                  <a:lnTo>
                    <a:pt x="1003" y="864"/>
                  </a:lnTo>
                  <a:lnTo>
                    <a:pt x="994" y="848"/>
                  </a:lnTo>
                  <a:lnTo>
                    <a:pt x="1011" y="800"/>
                  </a:lnTo>
                  <a:lnTo>
                    <a:pt x="1028" y="776"/>
                  </a:lnTo>
                  <a:lnTo>
                    <a:pt x="1045" y="768"/>
                  </a:lnTo>
                  <a:lnTo>
                    <a:pt x="1104" y="776"/>
                  </a:lnTo>
                  <a:lnTo>
                    <a:pt x="1146" y="792"/>
                  </a:lnTo>
                  <a:lnTo>
                    <a:pt x="1180" y="824"/>
                  </a:lnTo>
                  <a:lnTo>
                    <a:pt x="1180" y="784"/>
                  </a:lnTo>
                  <a:lnTo>
                    <a:pt x="1155" y="752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32"/>
            <p:cNvSpPr>
              <a:spLocks/>
            </p:cNvSpPr>
            <p:nvPr/>
          </p:nvSpPr>
          <p:spPr bwMode="auto">
            <a:xfrm>
              <a:off x="2463" y="2496"/>
              <a:ext cx="1146" cy="1088"/>
            </a:xfrm>
            <a:custGeom>
              <a:avLst/>
              <a:gdLst>
                <a:gd name="T0" fmla="*/ 969 w 1146"/>
                <a:gd name="T1" fmla="*/ 600 h 1088"/>
                <a:gd name="T2" fmla="*/ 944 w 1146"/>
                <a:gd name="T3" fmla="*/ 584 h 1088"/>
                <a:gd name="T4" fmla="*/ 986 w 1146"/>
                <a:gd name="T5" fmla="*/ 520 h 1088"/>
                <a:gd name="T6" fmla="*/ 1019 w 1146"/>
                <a:gd name="T7" fmla="*/ 472 h 1088"/>
                <a:gd name="T8" fmla="*/ 1087 w 1146"/>
                <a:gd name="T9" fmla="*/ 448 h 1088"/>
                <a:gd name="T10" fmla="*/ 1112 w 1146"/>
                <a:gd name="T11" fmla="*/ 320 h 1088"/>
                <a:gd name="T12" fmla="*/ 1095 w 1146"/>
                <a:gd name="T13" fmla="*/ 272 h 1088"/>
                <a:gd name="T14" fmla="*/ 1011 w 1146"/>
                <a:gd name="T15" fmla="*/ 248 h 1088"/>
                <a:gd name="T16" fmla="*/ 927 w 1146"/>
                <a:gd name="T17" fmla="*/ 208 h 1088"/>
                <a:gd name="T18" fmla="*/ 851 w 1146"/>
                <a:gd name="T19" fmla="*/ 136 h 1088"/>
                <a:gd name="T20" fmla="*/ 809 w 1146"/>
                <a:gd name="T21" fmla="*/ 112 h 1088"/>
                <a:gd name="T22" fmla="*/ 767 w 1146"/>
                <a:gd name="T23" fmla="*/ 88 h 1088"/>
                <a:gd name="T24" fmla="*/ 708 w 1146"/>
                <a:gd name="T25" fmla="*/ 48 h 1088"/>
                <a:gd name="T26" fmla="*/ 666 w 1146"/>
                <a:gd name="T27" fmla="*/ 0 h 1088"/>
                <a:gd name="T28" fmla="*/ 598 w 1146"/>
                <a:gd name="T29" fmla="*/ 24 h 1088"/>
                <a:gd name="T30" fmla="*/ 564 w 1146"/>
                <a:gd name="T31" fmla="*/ 104 h 1088"/>
                <a:gd name="T32" fmla="*/ 489 w 1146"/>
                <a:gd name="T33" fmla="*/ 136 h 1088"/>
                <a:gd name="T34" fmla="*/ 455 w 1146"/>
                <a:gd name="T35" fmla="*/ 168 h 1088"/>
                <a:gd name="T36" fmla="*/ 413 w 1146"/>
                <a:gd name="T37" fmla="*/ 184 h 1088"/>
                <a:gd name="T38" fmla="*/ 345 w 1146"/>
                <a:gd name="T39" fmla="*/ 160 h 1088"/>
                <a:gd name="T40" fmla="*/ 269 w 1146"/>
                <a:gd name="T41" fmla="*/ 144 h 1088"/>
                <a:gd name="T42" fmla="*/ 303 w 1146"/>
                <a:gd name="T43" fmla="*/ 256 h 1088"/>
                <a:gd name="T44" fmla="*/ 211 w 1146"/>
                <a:gd name="T45" fmla="*/ 240 h 1088"/>
                <a:gd name="T46" fmla="*/ 177 w 1146"/>
                <a:gd name="T47" fmla="*/ 232 h 1088"/>
                <a:gd name="T48" fmla="*/ 126 w 1146"/>
                <a:gd name="T49" fmla="*/ 208 h 1088"/>
                <a:gd name="T50" fmla="*/ 84 w 1146"/>
                <a:gd name="T51" fmla="*/ 216 h 1088"/>
                <a:gd name="T52" fmla="*/ 8 w 1146"/>
                <a:gd name="T53" fmla="*/ 232 h 1088"/>
                <a:gd name="T54" fmla="*/ 8 w 1146"/>
                <a:gd name="T55" fmla="*/ 248 h 1088"/>
                <a:gd name="T56" fmla="*/ 25 w 1146"/>
                <a:gd name="T57" fmla="*/ 272 h 1088"/>
                <a:gd name="T58" fmla="*/ 17 w 1146"/>
                <a:gd name="T59" fmla="*/ 288 h 1088"/>
                <a:gd name="T60" fmla="*/ 42 w 1146"/>
                <a:gd name="T61" fmla="*/ 312 h 1088"/>
                <a:gd name="T62" fmla="*/ 109 w 1146"/>
                <a:gd name="T63" fmla="*/ 328 h 1088"/>
                <a:gd name="T64" fmla="*/ 160 w 1146"/>
                <a:gd name="T65" fmla="*/ 368 h 1088"/>
                <a:gd name="T66" fmla="*/ 194 w 1146"/>
                <a:gd name="T67" fmla="*/ 400 h 1088"/>
                <a:gd name="T68" fmla="*/ 211 w 1146"/>
                <a:gd name="T69" fmla="*/ 448 h 1088"/>
                <a:gd name="T70" fmla="*/ 269 w 1146"/>
                <a:gd name="T71" fmla="*/ 536 h 1088"/>
                <a:gd name="T72" fmla="*/ 278 w 1146"/>
                <a:gd name="T73" fmla="*/ 584 h 1088"/>
                <a:gd name="T74" fmla="*/ 295 w 1146"/>
                <a:gd name="T75" fmla="*/ 640 h 1088"/>
                <a:gd name="T76" fmla="*/ 236 w 1146"/>
                <a:gd name="T77" fmla="*/ 776 h 1088"/>
                <a:gd name="T78" fmla="*/ 177 w 1146"/>
                <a:gd name="T79" fmla="*/ 872 h 1088"/>
                <a:gd name="T80" fmla="*/ 160 w 1146"/>
                <a:gd name="T81" fmla="*/ 888 h 1088"/>
                <a:gd name="T82" fmla="*/ 244 w 1146"/>
                <a:gd name="T83" fmla="*/ 960 h 1088"/>
                <a:gd name="T84" fmla="*/ 320 w 1146"/>
                <a:gd name="T85" fmla="*/ 992 h 1088"/>
                <a:gd name="T86" fmla="*/ 396 w 1146"/>
                <a:gd name="T87" fmla="*/ 1024 h 1088"/>
                <a:gd name="T88" fmla="*/ 522 w 1146"/>
                <a:gd name="T89" fmla="*/ 1056 h 1088"/>
                <a:gd name="T90" fmla="*/ 607 w 1146"/>
                <a:gd name="T91" fmla="*/ 1088 h 1088"/>
                <a:gd name="T92" fmla="*/ 640 w 1146"/>
                <a:gd name="T93" fmla="*/ 1064 h 1088"/>
                <a:gd name="T94" fmla="*/ 632 w 1146"/>
                <a:gd name="T95" fmla="*/ 992 h 1088"/>
                <a:gd name="T96" fmla="*/ 682 w 1146"/>
                <a:gd name="T97" fmla="*/ 944 h 1088"/>
                <a:gd name="T98" fmla="*/ 750 w 1146"/>
                <a:gd name="T99" fmla="*/ 928 h 1088"/>
                <a:gd name="T100" fmla="*/ 876 w 1146"/>
                <a:gd name="T101" fmla="*/ 968 h 1088"/>
                <a:gd name="T102" fmla="*/ 944 w 1146"/>
                <a:gd name="T103" fmla="*/ 984 h 1088"/>
                <a:gd name="T104" fmla="*/ 969 w 1146"/>
                <a:gd name="T105" fmla="*/ 968 h 1088"/>
                <a:gd name="T106" fmla="*/ 1019 w 1146"/>
                <a:gd name="T107" fmla="*/ 928 h 1088"/>
                <a:gd name="T108" fmla="*/ 1087 w 1146"/>
                <a:gd name="T109" fmla="*/ 864 h 1088"/>
                <a:gd name="T110" fmla="*/ 1019 w 1146"/>
                <a:gd name="T111" fmla="*/ 784 h 1088"/>
                <a:gd name="T112" fmla="*/ 1036 w 1146"/>
                <a:gd name="T113" fmla="*/ 720 h 1088"/>
                <a:gd name="T114" fmla="*/ 1036 w 1146"/>
                <a:gd name="T115" fmla="*/ 656 h 1088"/>
                <a:gd name="T116" fmla="*/ 1011 w 1146"/>
                <a:gd name="T117" fmla="*/ 616 h 108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146" h="1088">
                  <a:moveTo>
                    <a:pt x="1011" y="616"/>
                  </a:moveTo>
                  <a:lnTo>
                    <a:pt x="969" y="600"/>
                  </a:lnTo>
                  <a:lnTo>
                    <a:pt x="935" y="616"/>
                  </a:lnTo>
                  <a:lnTo>
                    <a:pt x="944" y="584"/>
                  </a:lnTo>
                  <a:lnTo>
                    <a:pt x="977" y="544"/>
                  </a:lnTo>
                  <a:lnTo>
                    <a:pt x="986" y="520"/>
                  </a:lnTo>
                  <a:lnTo>
                    <a:pt x="1011" y="504"/>
                  </a:lnTo>
                  <a:lnTo>
                    <a:pt x="1019" y="472"/>
                  </a:lnTo>
                  <a:lnTo>
                    <a:pt x="1053" y="464"/>
                  </a:lnTo>
                  <a:lnTo>
                    <a:pt x="1087" y="448"/>
                  </a:lnTo>
                  <a:lnTo>
                    <a:pt x="1104" y="360"/>
                  </a:lnTo>
                  <a:lnTo>
                    <a:pt x="1112" y="320"/>
                  </a:lnTo>
                  <a:lnTo>
                    <a:pt x="1146" y="288"/>
                  </a:lnTo>
                  <a:lnTo>
                    <a:pt x="1095" y="272"/>
                  </a:lnTo>
                  <a:lnTo>
                    <a:pt x="1036" y="256"/>
                  </a:lnTo>
                  <a:lnTo>
                    <a:pt x="1011" y="248"/>
                  </a:lnTo>
                  <a:lnTo>
                    <a:pt x="986" y="216"/>
                  </a:lnTo>
                  <a:lnTo>
                    <a:pt x="927" y="208"/>
                  </a:lnTo>
                  <a:lnTo>
                    <a:pt x="868" y="168"/>
                  </a:lnTo>
                  <a:lnTo>
                    <a:pt x="851" y="136"/>
                  </a:lnTo>
                  <a:lnTo>
                    <a:pt x="809" y="144"/>
                  </a:lnTo>
                  <a:lnTo>
                    <a:pt x="809" y="112"/>
                  </a:lnTo>
                  <a:lnTo>
                    <a:pt x="767" y="96"/>
                  </a:lnTo>
                  <a:lnTo>
                    <a:pt x="767" y="88"/>
                  </a:lnTo>
                  <a:lnTo>
                    <a:pt x="733" y="72"/>
                  </a:lnTo>
                  <a:lnTo>
                    <a:pt x="708" y="48"/>
                  </a:lnTo>
                  <a:lnTo>
                    <a:pt x="682" y="16"/>
                  </a:lnTo>
                  <a:lnTo>
                    <a:pt x="666" y="0"/>
                  </a:lnTo>
                  <a:lnTo>
                    <a:pt x="623" y="8"/>
                  </a:lnTo>
                  <a:lnTo>
                    <a:pt x="598" y="24"/>
                  </a:lnTo>
                  <a:lnTo>
                    <a:pt x="581" y="88"/>
                  </a:lnTo>
                  <a:lnTo>
                    <a:pt x="564" y="104"/>
                  </a:lnTo>
                  <a:lnTo>
                    <a:pt x="539" y="120"/>
                  </a:lnTo>
                  <a:lnTo>
                    <a:pt x="489" y="136"/>
                  </a:lnTo>
                  <a:lnTo>
                    <a:pt x="463" y="144"/>
                  </a:lnTo>
                  <a:lnTo>
                    <a:pt x="455" y="168"/>
                  </a:lnTo>
                  <a:lnTo>
                    <a:pt x="446" y="184"/>
                  </a:lnTo>
                  <a:lnTo>
                    <a:pt x="413" y="184"/>
                  </a:lnTo>
                  <a:lnTo>
                    <a:pt x="362" y="168"/>
                  </a:lnTo>
                  <a:lnTo>
                    <a:pt x="345" y="160"/>
                  </a:lnTo>
                  <a:lnTo>
                    <a:pt x="328" y="144"/>
                  </a:lnTo>
                  <a:lnTo>
                    <a:pt x="269" y="144"/>
                  </a:lnTo>
                  <a:lnTo>
                    <a:pt x="295" y="200"/>
                  </a:lnTo>
                  <a:lnTo>
                    <a:pt x="303" y="256"/>
                  </a:lnTo>
                  <a:lnTo>
                    <a:pt x="253" y="248"/>
                  </a:lnTo>
                  <a:lnTo>
                    <a:pt x="211" y="240"/>
                  </a:lnTo>
                  <a:lnTo>
                    <a:pt x="194" y="248"/>
                  </a:lnTo>
                  <a:lnTo>
                    <a:pt x="177" y="232"/>
                  </a:lnTo>
                  <a:lnTo>
                    <a:pt x="152" y="208"/>
                  </a:lnTo>
                  <a:lnTo>
                    <a:pt x="126" y="208"/>
                  </a:lnTo>
                  <a:lnTo>
                    <a:pt x="109" y="216"/>
                  </a:lnTo>
                  <a:lnTo>
                    <a:pt x="84" y="216"/>
                  </a:lnTo>
                  <a:lnTo>
                    <a:pt x="34" y="216"/>
                  </a:lnTo>
                  <a:lnTo>
                    <a:pt x="8" y="232"/>
                  </a:lnTo>
                  <a:lnTo>
                    <a:pt x="0" y="240"/>
                  </a:lnTo>
                  <a:lnTo>
                    <a:pt x="8" y="248"/>
                  </a:lnTo>
                  <a:lnTo>
                    <a:pt x="50" y="272"/>
                  </a:lnTo>
                  <a:lnTo>
                    <a:pt x="25" y="272"/>
                  </a:lnTo>
                  <a:lnTo>
                    <a:pt x="17" y="280"/>
                  </a:lnTo>
                  <a:lnTo>
                    <a:pt x="17" y="288"/>
                  </a:lnTo>
                  <a:lnTo>
                    <a:pt x="25" y="304"/>
                  </a:lnTo>
                  <a:lnTo>
                    <a:pt x="42" y="312"/>
                  </a:lnTo>
                  <a:lnTo>
                    <a:pt x="76" y="320"/>
                  </a:lnTo>
                  <a:lnTo>
                    <a:pt x="109" y="328"/>
                  </a:lnTo>
                  <a:lnTo>
                    <a:pt x="135" y="352"/>
                  </a:lnTo>
                  <a:lnTo>
                    <a:pt x="160" y="368"/>
                  </a:lnTo>
                  <a:lnTo>
                    <a:pt x="185" y="376"/>
                  </a:lnTo>
                  <a:lnTo>
                    <a:pt x="194" y="400"/>
                  </a:lnTo>
                  <a:lnTo>
                    <a:pt x="219" y="424"/>
                  </a:lnTo>
                  <a:lnTo>
                    <a:pt x="211" y="448"/>
                  </a:lnTo>
                  <a:lnTo>
                    <a:pt x="244" y="512"/>
                  </a:lnTo>
                  <a:lnTo>
                    <a:pt x="269" y="536"/>
                  </a:lnTo>
                  <a:lnTo>
                    <a:pt x="286" y="560"/>
                  </a:lnTo>
                  <a:lnTo>
                    <a:pt x="278" y="584"/>
                  </a:lnTo>
                  <a:lnTo>
                    <a:pt x="253" y="592"/>
                  </a:lnTo>
                  <a:lnTo>
                    <a:pt x="295" y="640"/>
                  </a:lnTo>
                  <a:lnTo>
                    <a:pt x="269" y="632"/>
                  </a:lnTo>
                  <a:lnTo>
                    <a:pt x="236" y="776"/>
                  </a:lnTo>
                  <a:lnTo>
                    <a:pt x="202" y="848"/>
                  </a:lnTo>
                  <a:lnTo>
                    <a:pt x="177" y="872"/>
                  </a:lnTo>
                  <a:lnTo>
                    <a:pt x="143" y="880"/>
                  </a:lnTo>
                  <a:lnTo>
                    <a:pt x="160" y="888"/>
                  </a:lnTo>
                  <a:lnTo>
                    <a:pt x="211" y="928"/>
                  </a:lnTo>
                  <a:lnTo>
                    <a:pt x="244" y="960"/>
                  </a:lnTo>
                  <a:lnTo>
                    <a:pt x="278" y="968"/>
                  </a:lnTo>
                  <a:lnTo>
                    <a:pt x="320" y="992"/>
                  </a:lnTo>
                  <a:lnTo>
                    <a:pt x="337" y="1016"/>
                  </a:lnTo>
                  <a:lnTo>
                    <a:pt x="396" y="1024"/>
                  </a:lnTo>
                  <a:lnTo>
                    <a:pt x="463" y="1032"/>
                  </a:lnTo>
                  <a:lnTo>
                    <a:pt x="522" y="1056"/>
                  </a:lnTo>
                  <a:lnTo>
                    <a:pt x="581" y="1072"/>
                  </a:lnTo>
                  <a:lnTo>
                    <a:pt x="607" y="1088"/>
                  </a:lnTo>
                  <a:lnTo>
                    <a:pt x="632" y="1080"/>
                  </a:lnTo>
                  <a:lnTo>
                    <a:pt x="640" y="1064"/>
                  </a:lnTo>
                  <a:lnTo>
                    <a:pt x="623" y="1032"/>
                  </a:lnTo>
                  <a:lnTo>
                    <a:pt x="632" y="992"/>
                  </a:lnTo>
                  <a:lnTo>
                    <a:pt x="649" y="968"/>
                  </a:lnTo>
                  <a:lnTo>
                    <a:pt x="682" y="944"/>
                  </a:lnTo>
                  <a:lnTo>
                    <a:pt x="716" y="928"/>
                  </a:lnTo>
                  <a:lnTo>
                    <a:pt x="750" y="928"/>
                  </a:lnTo>
                  <a:lnTo>
                    <a:pt x="842" y="952"/>
                  </a:lnTo>
                  <a:lnTo>
                    <a:pt x="876" y="968"/>
                  </a:lnTo>
                  <a:lnTo>
                    <a:pt x="910" y="984"/>
                  </a:lnTo>
                  <a:lnTo>
                    <a:pt x="944" y="984"/>
                  </a:lnTo>
                  <a:lnTo>
                    <a:pt x="960" y="976"/>
                  </a:lnTo>
                  <a:lnTo>
                    <a:pt x="969" y="968"/>
                  </a:lnTo>
                  <a:lnTo>
                    <a:pt x="977" y="960"/>
                  </a:lnTo>
                  <a:lnTo>
                    <a:pt x="1019" y="928"/>
                  </a:lnTo>
                  <a:lnTo>
                    <a:pt x="1070" y="904"/>
                  </a:lnTo>
                  <a:lnTo>
                    <a:pt x="1087" y="864"/>
                  </a:lnTo>
                  <a:lnTo>
                    <a:pt x="1011" y="832"/>
                  </a:lnTo>
                  <a:lnTo>
                    <a:pt x="1019" y="784"/>
                  </a:lnTo>
                  <a:lnTo>
                    <a:pt x="994" y="744"/>
                  </a:lnTo>
                  <a:lnTo>
                    <a:pt x="1036" y="720"/>
                  </a:lnTo>
                  <a:lnTo>
                    <a:pt x="1019" y="656"/>
                  </a:lnTo>
                  <a:lnTo>
                    <a:pt x="1036" y="656"/>
                  </a:lnTo>
                  <a:lnTo>
                    <a:pt x="1019" y="632"/>
                  </a:lnTo>
                  <a:lnTo>
                    <a:pt x="1011" y="616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33"/>
            <p:cNvSpPr>
              <a:spLocks/>
            </p:cNvSpPr>
            <p:nvPr/>
          </p:nvSpPr>
          <p:spPr bwMode="auto">
            <a:xfrm>
              <a:off x="3457" y="3008"/>
              <a:ext cx="1180" cy="1080"/>
            </a:xfrm>
            <a:custGeom>
              <a:avLst/>
              <a:gdLst>
                <a:gd name="T0" fmla="*/ 1121 w 1180"/>
                <a:gd name="T1" fmla="*/ 728 h 1080"/>
                <a:gd name="T2" fmla="*/ 1003 w 1180"/>
                <a:gd name="T3" fmla="*/ 672 h 1080"/>
                <a:gd name="T4" fmla="*/ 935 w 1180"/>
                <a:gd name="T5" fmla="*/ 616 h 1080"/>
                <a:gd name="T6" fmla="*/ 902 w 1180"/>
                <a:gd name="T7" fmla="*/ 584 h 1080"/>
                <a:gd name="T8" fmla="*/ 817 w 1180"/>
                <a:gd name="T9" fmla="*/ 592 h 1080"/>
                <a:gd name="T10" fmla="*/ 733 w 1180"/>
                <a:gd name="T11" fmla="*/ 528 h 1080"/>
                <a:gd name="T12" fmla="*/ 683 w 1180"/>
                <a:gd name="T13" fmla="*/ 448 h 1080"/>
                <a:gd name="T14" fmla="*/ 556 w 1180"/>
                <a:gd name="T15" fmla="*/ 344 h 1080"/>
                <a:gd name="T16" fmla="*/ 523 w 1180"/>
                <a:gd name="T17" fmla="*/ 280 h 1080"/>
                <a:gd name="T18" fmla="*/ 548 w 1180"/>
                <a:gd name="T19" fmla="*/ 240 h 1080"/>
                <a:gd name="T20" fmla="*/ 531 w 1180"/>
                <a:gd name="T21" fmla="*/ 216 h 1080"/>
                <a:gd name="T22" fmla="*/ 556 w 1180"/>
                <a:gd name="T23" fmla="*/ 184 h 1080"/>
                <a:gd name="T24" fmla="*/ 649 w 1180"/>
                <a:gd name="T25" fmla="*/ 144 h 1080"/>
                <a:gd name="T26" fmla="*/ 649 w 1180"/>
                <a:gd name="T27" fmla="*/ 56 h 1080"/>
                <a:gd name="T28" fmla="*/ 514 w 1180"/>
                <a:gd name="T29" fmla="*/ 0 h 1080"/>
                <a:gd name="T30" fmla="*/ 405 w 1180"/>
                <a:gd name="T31" fmla="*/ 40 h 1080"/>
                <a:gd name="T32" fmla="*/ 354 w 1180"/>
                <a:gd name="T33" fmla="*/ 64 h 1080"/>
                <a:gd name="T34" fmla="*/ 295 w 1180"/>
                <a:gd name="T35" fmla="*/ 80 h 1080"/>
                <a:gd name="T36" fmla="*/ 228 w 1180"/>
                <a:gd name="T37" fmla="*/ 152 h 1080"/>
                <a:gd name="T38" fmla="*/ 118 w 1180"/>
                <a:gd name="T39" fmla="*/ 136 h 1080"/>
                <a:gd name="T40" fmla="*/ 42 w 1180"/>
                <a:gd name="T41" fmla="*/ 208 h 1080"/>
                <a:gd name="T42" fmla="*/ 25 w 1180"/>
                <a:gd name="T43" fmla="*/ 272 h 1080"/>
                <a:gd name="T44" fmla="*/ 93 w 1180"/>
                <a:gd name="T45" fmla="*/ 352 h 1080"/>
                <a:gd name="T46" fmla="*/ 93 w 1180"/>
                <a:gd name="T47" fmla="*/ 392 h 1080"/>
                <a:gd name="T48" fmla="*/ 160 w 1180"/>
                <a:gd name="T49" fmla="*/ 344 h 1080"/>
                <a:gd name="T50" fmla="*/ 202 w 1180"/>
                <a:gd name="T51" fmla="*/ 320 h 1080"/>
                <a:gd name="T52" fmla="*/ 261 w 1180"/>
                <a:gd name="T53" fmla="*/ 352 h 1080"/>
                <a:gd name="T54" fmla="*/ 312 w 1180"/>
                <a:gd name="T55" fmla="*/ 368 h 1080"/>
                <a:gd name="T56" fmla="*/ 337 w 1180"/>
                <a:gd name="T57" fmla="*/ 424 h 1080"/>
                <a:gd name="T58" fmla="*/ 371 w 1180"/>
                <a:gd name="T59" fmla="*/ 496 h 1080"/>
                <a:gd name="T60" fmla="*/ 430 w 1180"/>
                <a:gd name="T61" fmla="*/ 552 h 1080"/>
                <a:gd name="T62" fmla="*/ 497 w 1180"/>
                <a:gd name="T63" fmla="*/ 592 h 1080"/>
                <a:gd name="T64" fmla="*/ 607 w 1180"/>
                <a:gd name="T65" fmla="*/ 680 h 1080"/>
                <a:gd name="T66" fmla="*/ 649 w 1180"/>
                <a:gd name="T67" fmla="*/ 688 h 1080"/>
                <a:gd name="T68" fmla="*/ 742 w 1180"/>
                <a:gd name="T69" fmla="*/ 744 h 1080"/>
                <a:gd name="T70" fmla="*/ 775 w 1180"/>
                <a:gd name="T71" fmla="*/ 752 h 1080"/>
                <a:gd name="T72" fmla="*/ 809 w 1180"/>
                <a:gd name="T73" fmla="*/ 768 h 1080"/>
                <a:gd name="T74" fmla="*/ 851 w 1180"/>
                <a:gd name="T75" fmla="*/ 824 h 1080"/>
                <a:gd name="T76" fmla="*/ 927 w 1180"/>
                <a:gd name="T77" fmla="*/ 856 h 1080"/>
                <a:gd name="T78" fmla="*/ 978 w 1180"/>
                <a:gd name="T79" fmla="*/ 984 h 1080"/>
                <a:gd name="T80" fmla="*/ 935 w 1180"/>
                <a:gd name="T81" fmla="*/ 1000 h 1080"/>
                <a:gd name="T82" fmla="*/ 927 w 1180"/>
                <a:gd name="T83" fmla="*/ 1040 h 1080"/>
                <a:gd name="T84" fmla="*/ 935 w 1180"/>
                <a:gd name="T85" fmla="*/ 1072 h 1080"/>
                <a:gd name="T86" fmla="*/ 978 w 1180"/>
                <a:gd name="T87" fmla="*/ 1072 h 1080"/>
                <a:gd name="T88" fmla="*/ 1011 w 1180"/>
                <a:gd name="T89" fmla="*/ 1000 h 1080"/>
                <a:gd name="T90" fmla="*/ 1070 w 1180"/>
                <a:gd name="T91" fmla="*/ 952 h 1080"/>
                <a:gd name="T92" fmla="*/ 1053 w 1180"/>
                <a:gd name="T93" fmla="*/ 888 h 1080"/>
                <a:gd name="T94" fmla="*/ 1003 w 1180"/>
                <a:gd name="T95" fmla="*/ 864 h 1080"/>
                <a:gd name="T96" fmla="*/ 1011 w 1180"/>
                <a:gd name="T97" fmla="*/ 800 h 1080"/>
                <a:gd name="T98" fmla="*/ 1045 w 1180"/>
                <a:gd name="T99" fmla="*/ 768 h 1080"/>
                <a:gd name="T100" fmla="*/ 1146 w 1180"/>
                <a:gd name="T101" fmla="*/ 792 h 1080"/>
                <a:gd name="T102" fmla="*/ 1180 w 1180"/>
                <a:gd name="T103" fmla="*/ 784 h 1080"/>
                <a:gd name="T104" fmla="*/ 1155 w 1180"/>
                <a:gd name="T105" fmla="*/ 752 h 108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180" h="1080">
                  <a:moveTo>
                    <a:pt x="1155" y="752"/>
                  </a:moveTo>
                  <a:lnTo>
                    <a:pt x="1121" y="728"/>
                  </a:lnTo>
                  <a:lnTo>
                    <a:pt x="1087" y="712"/>
                  </a:lnTo>
                  <a:lnTo>
                    <a:pt x="1003" y="672"/>
                  </a:lnTo>
                  <a:lnTo>
                    <a:pt x="919" y="632"/>
                  </a:lnTo>
                  <a:lnTo>
                    <a:pt x="935" y="616"/>
                  </a:lnTo>
                  <a:lnTo>
                    <a:pt x="927" y="600"/>
                  </a:lnTo>
                  <a:lnTo>
                    <a:pt x="902" y="584"/>
                  </a:lnTo>
                  <a:lnTo>
                    <a:pt x="868" y="592"/>
                  </a:lnTo>
                  <a:lnTo>
                    <a:pt x="817" y="592"/>
                  </a:lnTo>
                  <a:lnTo>
                    <a:pt x="775" y="568"/>
                  </a:lnTo>
                  <a:lnTo>
                    <a:pt x="733" y="528"/>
                  </a:lnTo>
                  <a:lnTo>
                    <a:pt x="708" y="488"/>
                  </a:lnTo>
                  <a:lnTo>
                    <a:pt x="683" y="448"/>
                  </a:lnTo>
                  <a:lnTo>
                    <a:pt x="641" y="408"/>
                  </a:lnTo>
                  <a:lnTo>
                    <a:pt x="556" y="344"/>
                  </a:lnTo>
                  <a:lnTo>
                    <a:pt x="523" y="296"/>
                  </a:lnTo>
                  <a:lnTo>
                    <a:pt x="523" y="280"/>
                  </a:lnTo>
                  <a:lnTo>
                    <a:pt x="539" y="256"/>
                  </a:lnTo>
                  <a:lnTo>
                    <a:pt x="548" y="240"/>
                  </a:lnTo>
                  <a:lnTo>
                    <a:pt x="539" y="224"/>
                  </a:lnTo>
                  <a:lnTo>
                    <a:pt x="531" y="216"/>
                  </a:lnTo>
                  <a:lnTo>
                    <a:pt x="531" y="200"/>
                  </a:lnTo>
                  <a:lnTo>
                    <a:pt x="556" y="184"/>
                  </a:lnTo>
                  <a:lnTo>
                    <a:pt x="641" y="152"/>
                  </a:lnTo>
                  <a:lnTo>
                    <a:pt x="649" y="144"/>
                  </a:lnTo>
                  <a:lnTo>
                    <a:pt x="641" y="88"/>
                  </a:lnTo>
                  <a:lnTo>
                    <a:pt x="649" y="56"/>
                  </a:lnTo>
                  <a:lnTo>
                    <a:pt x="531" y="24"/>
                  </a:lnTo>
                  <a:lnTo>
                    <a:pt x="514" y="0"/>
                  </a:lnTo>
                  <a:lnTo>
                    <a:pt x="438" y="8"/>
                  </a:lnTo>
                  <a:lnTo>
                    <a:pt x="405" y="40"/>
                  </a:lnTo>
                  <a:lnTo>
                    <a:pt x="371" y="32"/>
                  </a:lnTo>
                  <a:lnTo>
                    <a:pt x="354" y="64"/>
                  </a:lnTo>
                  <a:lnTo>
                    <a:pt x="320" y="64"/>
                  </a:lnTo>
                  <a:lnTo>
                    <a:pt x="295" y="80"/>
                  </a:lnTo>
                  <a:lnTo>
                    <a:pt x="253" y="72"/>
                  </a:lnTo>
                  <a:lnTo>
                    <a:pt x="228" y="152"/>
                  </a:lnTo>
                  <a:lnTo>
                    <a:pt x="160" y="72"/>
                  </a:lnTo>
                  <a:lnTo>
                    <a:pt x="118" y="136"/>
                  </a:lnTo>
                  <a:lnTo>
                    <a:pt x="25" y="144"/>
                  </a:lnTo>
                  <a:lnTo>
                    <a:pt x="42" y="208"/>
                  </a:lnTo>
                  <a:lnTo>
                    <a:pt x="0" y="232"/>
                  </a:lnTo>
                  <a:lnTo>
                    <a:pt x="25" y="272"/>
                  </a:lnTo>
                  <a:lnTo>
                    <a:pt x="17" y="320"/>
                  </a:lnTo>
                  <a:lnTo>
                    <a:pt x="93" y="352"/>
                  </a:lnTo>
                  <a:lnTo>
                    <a:pt x="76" y="392"/>
                  </a:lnTo>
                  <a:lnTo>
                    <a:pt x="93" y="392"/>
                  </a:lnTo>
                  <a:lnTo>
                    <a:pt x="135" y="376"/>
                  </a:lnTo>
                  <a:lnTo>
                    <a:pt x="160" y="344"/>
                  </a:lnTo>
                  <a:lnTo>
                    <a:pt x="177" y="328"/>
                  </a:lnTo>
                  <a:lnTo>
                    <a:pt x="202" y="320"/>
                  </a:lnTo>
                  <a:lnTo>
                    <a:pt x="244" y="336"/>
                  </a:lnTo>
                  <a:lnTo>
                    <a:pt x="261" y="352"/>
                  </a:lnTo>
                  <a:lnTo>
                    <a:pt x="278" y="368"/>
                  </a:lnTo>
                  <a:lnTo>
                    <a:pt x="312" y="368"/>
                  </a:lnTo>
                  <a:lnTo>
                    <a:pt x="329" y="384"/>
                  </a:lnTo>
                  <a:lnTo>
                    <a:pt x="337" y="424"/>
                  </a:lnTo>
                  <a:lnTo>
                    <a:pt x="362" y="472"/>
                  </a:lnTo>
                  <a:lnTo>
                    <a:pt x="371" y="496"/>
                  </a:lnTo>
                  <a:lnTo>
                    <a:pt x="396" y="512"/>
                  </a:lnTo>
                  <a:lnTo>
                    <a:pt x="430" y="552"/>
                  </a:lnTo>
                  <a:lnTo>
                    <a:pt x="472" y="576"/>
                  </a:lnTo>
                  <a:lnTo>
                    <a:pt x="497" y="592"/>
                  </a:lnTo>
                  <a:lnTo>
                    <a:pt x="514" y="608"/>
                  </a:lnTo>
                  <a:lnTo>
                    <a:pt x="607" y="680"/>
                  </a:lnTo>
                  <a:lnTo>
                    <a:pt x="624" y="696"/>
                  </a:lnTo>
                  <a:lnTo>
                    <a:pt x="649" y="688"/>
                  </a:lnTo>
                  <a:lnTo>
                    <a:pt x="708" y="712"/>
                  </a:lnTo>
                  <a:lnTo>
                    <a:pt x="742" y="744"/>
                  </a:lnTo>
                  <a:lnTo>
                    <a:pt x="767" y="744"/>
                  </a:lnTo>
                  <a:lnTo>
                    <a:pt x="775" y="752"/>
                  </a:lnTo>
                  <a:lnTo>
                    <a:pt x="775" y="768"/>
                  </a:lnTo>
                  <a:lnTo>
                    <a:pt x="809" y="768"/>
                  </a:lnTo>
                  <a:lnTo>
                    <a:pt x="826" y="800"/>
                  </a:lnTo>
                  <a:lnTo>
                    <a:pt x="851" y="824"/>
                  </a:lnTo>
                  <a:lnTo>
                    <a:pt x="893" y="840"/>
                  </a:lnTo>
                  <a:lnTo>
                    <a:pt x="927" y="856"/>
                  </a:lnTo>
                  <a:lnTo>
                    <a:pt x="944" y="904"/>
                  </a:lnTo>
                  <a:lnTo>
                    <a:pt x="978" y="984"/>
                  </a:lnTo>
                  <a:lnTo>
                    <a:pt x="952" y="984"/>
                  </a:lnTo>
                  <a:lnTo>
                    <a:pt x="935" y="1000"/>
                  </a:lnTo>
                  <a:lnTo>
                    <a:pt x="935" y="1016"/>
                  </a:lnTo>
                  <a:lnTo>
                    <a:pt x="927" y="1040"/>
                  </a:lnTo>
                  <a:lnTo>
                    <a:pt x="919" y="1056"/>
                  </a:lnTo>
                  <a:lnTo>
                    <a:pt x="935" y="1072"/>
                  </a:lnTo>
                  <a:lnTo>
                    <a:pt x="952" y="1080"/>
                  </a:lnTo>
                  <a:lnTo>
                    <a:pt x="978" y="1072"/>
                  </a:lnTo>
                  <a:lnTo>
                    <a:pt x="994" y="1040"/>
                  </a:lnTo>
                  <a:lnTo>
                    <a:pt x="1011" y="1000"/>
                  </a:lnTo>
                  <a:lnTo>
                    <a:pt x="1028" y="960"/>
                  </a:lnTo>
                  <a:lnTo>
                    <a:pt x="1070" y="952"/>
                  </a:lnTo>
                  <a:lnTo>
                    <a:pt x="1070" y="904"/>
                  </a:lnTo>
                  <a:lnTo>
                    <a:pt x="1053" y="888"/>
                  </a:lnTo>
                  <a:lnTo>
                    <a:pt x="1028" y="880"/>
                  </a:lnTo>
                  <a:lnTo>
                    <a:pt x="1003" y="864"/>
                  </a:lnTo>
                  <a:lnTo>
                    <a:pt x="994" y="848"/>
                  </a:lnTo>
                  <a:lnTo>
                    <a:pt x="1011" y="800"/>
                  </a:lnTo>
                  <a:lnTo>
                    <a:pt x="1028" y="776"/>
                  </a:lnTo>
                  <a:lnTo>
                    <a:pt x="1045" y="768"/>
                  </a:lnTo>
                  <a:lnTo>
                    <a:pt x="1104" y="776"/>
                  </a:lnTo>
                  <a:lnTo>
                    <a:pt x="1146" y="792"/>
                  </a:lnTo>
                  <a:lnTo>
                    <a:pt x="1180" y="824"/>
                  </a:lnTo>
                  <a:lnTo>
                    <a:pt x="1180" y="784"/>
                  </a:lnTo>
                  <a:lnTo>
                    <a:pt x="1155" y="75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34"/>
            <p:cNvSpPr>
              <a:spLocks/>
            </p:cNvSpPr>
            <p:nvPr/>
          </p:nvSpPr>
          <p:spPr bwMode="auto">
            <a:xfrm>
              <a:off x="2463" y="2496"/>
              <a:ext cx="1146" cy="1088"/>
            </a:xfrm>
            <a:custGeom>
              <a:avLst/>
              <a:gdLst>
                <a:gd name="T0" fmla="*/ 969 w 1146"/>
                <a:gd name="T1" fmla="*/ 600 h 1088"/>
                <a:gd name="T2" fmla="*/ 944 w 1146"/>
                <a:gd name="T3" fmla="*/ 584 h 1088"/>
                <a:gd name="T4" fmla="*/ 986 w 1146"/>
                <a:gd name="T5" fmla="*/ 520 h 1088"/>
                <a:gd name="T6" fmla="*/ 1019 w 1146"/>
                <a:gd name="T7" fmla="*/ 472 h 1088"/>
                <a:gd name="T8" fmla="*/ 1087 w 1146"/>
                <a:gd name="T9" fmla="*/ 448 h 1088"/>
                <a:gd name="T10" fmla="*/ 1112 w 1146"/>
                <a:gd name="T11" fmla="*/ 320 h 1088"/>
                <a:gd name="T12" fmla="*/ 1095 w 1146"/>
                <a:gd name="T13" fmla="*/ 272 h 1088"/>
                <a:gd name="T14" fmla="*/ 1011 w 1146"/>
                <a:gd name="T15" fmla="*/ 248 h 1088"/>
                <a:gd name="T16" fmla="*/ 927 w 1146"/>
                <a:gd name="T17" fmla="*/ 208 h 1088"/>
                <a:gd name="T18" fmla="*/ 851 w 1146"/>
                <a:gd name="T19" fmla="*/ 136 h 1088"/>
                <a:gd name="T20" fmla="*/ 809 w 1146"/>
                <a:gd name="T21" fmla="*/ 112 h 1088"/>
                <a:gd name="T22" fmla="*/ 767 w 1146"/>
                <a:gd name="T23" fmla="*/ 88 h 1088"/>
                <a:gd name="T24" fmla="*/ 708 w 1146"/>
                <a:gd name="T25" fmla="*/ 48 h 1088"/>
                <a:gd name="T26" fmla="*/ 666 w 1146"/>
                <a:gd name="T27" fmla="*/ 0 h 1088"/>
                <a:gd name="T28" fmla="*/ 598 w 1146"/>
                <a:gd name="T29" fmla="*/ 24 h 1088"/>
                <a:gd name="T30" fmla="*/ 564 w 1146"/>
                <a:gd name="T31" fmla="*/ 104 h 1088"/>
                <a:gd name="T32" fmla="*/ 489 w 1146"/>
                <a:gd name="T33" fmla="*/ 136 h 1088"/>
                <a:gd name="T34" fmla="*/ 455 w 1146"/>
                <a:gd name="T35" fmla="*/ 168 h 1088"/>
                <a:gd name="T36" fmla="*/ 413 w 1146"/>
                <a:gd name="T37" fmla="*/ 184 h 1088"/>
                <a:gd name="T38" fmla="*/ 345 w 1146"/>
                <a:gd name="T39" fmla="*/ 160 h 1088"/>
                <a:gd name="T40" fmla="*/ 269 w 1146"/>
                <a:gd name="T41" fmla="*/ 144 h 1088"/>
                <a:gd name="T42" fmla="*/ 303 w 1146"/>
                <a:gd name="T43" fmla="*/ 256 h 1088"/>
                <a:gd name="T44" fmla="*/ 211 w 1146"/>
                <a:gd name="T45" fmla="*/ 240 h 1088"/>
                <a:gd name="T46" fmla="*/ 177 w 1146"/>
                <a:gd name="T47" fmla="*/ 232 h 1088"/>
                <a:gd name="T48" fmla="*/ 126 w 1146"/>
                <a:gd name="T49" fmla="*/ 208 h 1088"/>
                <a:gd name="T50" fmla="*/ 84 w 1146"/>
                <a:gd name="T51" fmla="*/ 216 h 1088"/>
                <a:gd name="T52" fmla="*/ 8 w 1146"/>
                <a:gd name="T53" fmla="*/ 232 h 1088"/>
                <a:gd name="T54" fmla="*/ 8 w 1146"/>
                <a:gd name="T55" fmla="*/ 248 h 1088"/>
                <a:gd name="T56" fmla="*/ 25 w 1146"/>
                <a:gd name="T57" fmla="*/ 272 h 1088"/>
                <a:gd name="T58" fmla="*/ 17 w 1146"/>
                <a:gd name="T59" fmla="*/ 288 h 1088"/>
                <a:gd name="T60" fmla="*/ 42 w 1146"/>
                <a:gd name="T61" fmla="*/ 312 h 1088"/>
                <a:gd name="T62" fmla="*/ 109 w 1146"/>
                <a:gd name="T63" fmla="*/ 328 h 1088"/>
                <a:gd name="T64" fmla="*/ 160 w 1146"/>
                <a:gd name="T65" fmla="*/ 368 h 1088"/>
                <a:gd name="T66" fmla="*/ 194 w 1146"/>
                <a:gd name="T67" fmla="*/ 400 h 1088"/>
                <a:gd name="T68" fmla="*/ 211 w 1146"/>
                <a:gd name="T69" fmla="*/ 448 h 1088"/>
                <a:gd name="T70" fmla="*/ 269 w 1146"/>
                <a:gd name="T71" fmla="*/ 536 h 1088"/>
                <a:gd name="T72" fmla="*/ 278 w 1146"/>
                <a:gd name="T73" fmla="*/ 584 h 1088"/>
                <a:gd name="T74" fmla="*/ 295 w 1146"/>
                <a:gd name="T75" fmla="*/ 640 h 1088"/>
                <a:gd name="T76" fmla="*/ 236 w 1146"/>
                <a:gd name="T77" fmla="*/ 776 h 1088"/>
                <a:gd name="T78" fmla="*/ 177 w 1146"/>
                <a:gd name="T79" fmla="*/ 872 h 1088"/>
                <a:gd name="T80" fmla="*/ 160 w 1146"/>
                <a:gd name="T81" fmla="*/ 888 h 1088"/>
                <a:gd name="T82" fmla="*/ 244 w 1146"/>
                <a:gd name="T83" fmla="*/ 960 h 1088"/>
                <a:gd name="T84" fmla="*/ 320 w 1146"/>
                <a:gd name="T85" fmla="*/ 992 h 1088"/>
                <a:gd name="T86" fmla="*/ 396 w 1146"/>
                <a:gd name="T87" fmla="*/ 1024 h 1088"/>
                <a:gd name="T88" fmla="*/ 522 w 1146"/>
                <a:gd name="T89" fmla="*/ 1056 h 1088"/>
                <a:gd name="T90" fmla="*/ 607 w 1146"/>
                <a:gd name="T91" fmla="*/ 1088 h 1088"/>
                <a:gd name="T92" fmla="*/ 632 w 1146"/>
                <a:gd name="T93" fmla="*/ 1080 h 1088"/>
                <a:gd name="T94" fmla="*/ 623 w 1146"/>
                <a:gd name="T95" fmla="*/ 1032 h 1088"/>
                <a:gd name="T96" fmla="*/ 649 w 1146"/>
                <a:gd name="T97" fmla="*/ 968 h 1088"/>
                <a:gd name="T98" fmla="*/ 716 w 1146"/>
                <a:gd name="T99" fmla="*/ 928 h 1088"/>
                <a:gd name="T100" fmla="*/ 842 w 1146"/>
                <a:gd name="T101" fmla="*/ 952 h 1088"/>
                <a:gd name="T102" fmla="*/ 910 w 1146"/>
                <a:gd name="T103" fmla="*/ 984 h 1088"/>
                <a:gd name="T104" fmla="*/ 960 w 1146"/>
                <a:gd name="T105" fmla="*/ 976 h 1088"/>
                <a:gd name="T106" fmla="*/ 977 w 1146"/>
                <a:gd name="T107" fmla="*/ 960 h 1088"/>
                <a:gd name="T108" fmla="*/ 1070 w 1146"/>
                <a:gd name="T109" fmla="*/ 904 h 1088"/>
                <a:gd name="T110" fmla="*/ 1011 w 1146"/>
                <a:gd name="T111" fmla="*/ 832 h 1088"/>
                <a:gd name="T112" fmla="*/ 994 w 1146"/>
                <a:gd name="T113" fmla="*/ 744 h 1088"/>
                <a:gd name="T114" fmla="*/ 1019 w 1146"/>
                <a:gd name="T115" fmla="*/ 656 h 1088"/>
                <a:gd name="T116" fmla="*/ 1019 w 1146"/>
                <a:gd name="T117" fmla="*/ 632 h 108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146" h="1088">
                  <a:moveTo>
                    <a:pt x="1011" y="616"/>
                  </a:moveTo>
                  <a:lnTo>
                    <a:pt x="969" y="600"/>
                  </a:lnTo>
                  <a:lnTo>
                    <a:pt x="935" y="616"/>
                  </a:lnTo>
                  <a:lnTo>
                    <a:pt x="944" y="584"/>
                  </a:lnTo>
                  <a:lnTo>
                    <a:pt x="977" y="544"/>
                  </a:lnTo>
                  <a:lnTo>
                    <a:pt x="986" y="520"/>
                  </a:lnTo>
                  <a:lnTo>
                    <a:pt x="1011" y="504"/>
                  </a:lnTo>
                  <a:lnTo>
                    <a:pt x="1019" y="472"/>
                  </a:lnTo>
                  <a:lnTo>
                    <a:pt x="1053" y="464"/>
                  </a:lnTo>
                  <a:lnTo>
                    <a:pt x="1087" y="448"/>
                  </a:lnTo>
                  <a:lnTo>
                    <a:pt x="1104" y="360"/>
                  </a:lnTo>
                  <a:lnTo>
                    <a:pt x="1112" y="320"/>
                  </a:lnTo>
                  <a:lnTo>
                    <a:pt x="1146" y="288"/>
                  </a:lnTo>
                  <a:lnTo>
                    <a:pt x="1095" y="272"/>
                  </a:lnTo>
                  <a:lnTo>
                    <a:pt x="1036" y="256"/>
                  </a:lnTo>
                  <a:lnTo>
                    <a:pt x="1011" y="248"/>
                  </a:lnTo>
                  <a:lnTo>
                    <a:pt x="986" y="216"/>
                  </a:lnTo>
                  <a:lnTo>
                    <a:pt x="927" y="208"/>
                  </a:lnTo>
                  <a:lnTo>
                    <a:pt x="868" y="168"/>
                  </a:lnTo>
                  <a:lnTo>
                    <a:pt x="851" y="136"/>
                  </a:lnTo>
                  <a:lnTo>
                    <a:pt x="809" y="144"/>
                  </a:lnTo>
                  <a:lnTo>
                    <a:pt x="809" y="112"/>
                  </a:lnTo>
                  <a:lnTo>
                    <a:pt x="767" y="96"/>
                  </a:lnTo>
                  <a:lnTo>
                    <a:pt x="767" y="88"/>
                  </a:lnTo>
                  <a:lnTo>
                    <a:pt x="733" y="72"/>
                  </a:lnTo>
                  <a:lnTo>
                    <a:pt x="708" y="48"/>
                  </a:lnTo>
                  <a:lnTo>
                    <a:pt x="682" y="16"/>
                  </a:lnTo>
                  <a:lnTo>
                    <a:pt x="666" y="0"/>
                  </a:lnTo>
                  <a:lnTo>
                    <a:pt x="623" y="8"/>
                  </a:lnTo>
                  <a:lnTo>
                    <a:pt x="598" y="24"/>
                  </a:lnTo>
                  <a:lnTo>
                    <a:pt x="581" y="88"/>
                  </a:lnTo>
                  <a:lnTo>
                    <a:pt x="564" y="104"/>
                  </a:lnTo>
                  <a:lnTo>
                    <a:pt x="539" y="120"/>
                  </a:lnTo>
                  <a:lnTo>
                    <a:pt x="489" y="136"/>
                  </a:lnTo>
                  <a:lnTo>
                    <a:pt x="463" y="144"/>
                  </a:lnTo>
                  <a:lnTo>
                    <a:pt x="455" y="168"/>
                  </a:lnTo>
                  <a:lnTo>
                    <a:pt x="446" y="184"/>
                  </a:lnTo>
                  <a:lnTo>
                    <a:pt x="413" y="184"/>
                  </a:lnTo>
                  <a:lnTo>
                    <a:pt x="362" y="168"/>
                  </a:lnTo>
                  <a:lnTo>
                    <a:pt x="345" y="160"/>
                  </a:lnTo>
                  <a:lnTo>
                    <a:pt x="328" y="144"/>
                  </a:lnTo>
                  <a:lnTo>
                    <a:pt x="269" y="144"/>
                  </a:lnTo>
                  <a:lnTo>
                    <a:pt x="295" y="200"/>
                  </a:lnTo>
                  <a:lnTo>
                    <a:pt x="303" y="256"/>
                  </a:lnTo>
                  <a:lnTo>
                    <a:pt x="253" y="248"/>
                  </a:lnTo>
                  <a:lnTo>
                    <a:pt x="211" y="240"/>
                  </a:lnTo>
                  <a:lnTo>
                    <a:pt x="194" y="248"/>
                  </a:lnTo>
                  <a:lnTo>
                    <a:pt x="177" y="232"/>
                  </a:lnTo>
                  <a:lnTo>
                    <a:pt x="152" y="208"/>
                  </a:lnTo>
                  <a:lnTo>
                    <a:pt x="126" y="208"/>
                  </a:lnTo>
                  <a:lnTo>
                    <a:pt x="109" y="216"/>
                  </a:lnTo>
                  <a:lnTo>
                    <a:pt x="84" y="216"/>
                  </a:lnTo>
                  <a:lnTo>
                    <a:pt x="34" y="216"/>
                  </a:lnTo>
                  <a:lnTo>
                    <a:pt x="8" y="232"/>
                  </a:lnTo>
                  <a:lnTo>
                    <a:pt x="0" y="240"/>
                  </a:lnTo>
                  <a:lnTo>
                    <a:pt x="8" y="248"/>
                  </a:lnTo>
                  <a:lnTo>
                    <a:pt x="50" y="272"/>
                  </a:lnTo>
                  <a:lnTo>
                    <a:pt x="25" y="272"/>
                  </a:lnTo>
                  <a:lnTo>
                    <a:pt x="17" y="280"/>
                  </a:lnTo>
                  <a:lnTo>
                    <a:pt x="17" y="288"/>
                  </a:lnTo>
                  <a:lnTo>
                    <a:pt x="25" y="304"/>
                  </a:lnTo>
                  <a:lnTo>
                    <a:pt x="42" y="312"/>
                  </a:lnTo>
                  <a:lnTo>
                    <a:pt x="76" y="320"/>
                  </a:lnTo>
                  <a:lnTo>
                    <a:pt x="109" y="328"/>
                  </a:lnTo>
                  <a:lnTo>
                    <a:pt x="135" y="352"/>
                  </a:lnTo>
                  <a:lnTo>
                    <a:pt x="160" y="368"/>
                  </a:lnTo>
                  <a:lnTo>
                    <a:pt x="185" y="376"/>
                  </a:lnTo>
                  <a:lnTo>
                    <a:pt x="194" y="400"/>
                  </a:lnTo>
                  <a:lnTo>
                    <a:pt x="219" y="424"/>
                  </a:lnTo>
                  <a:lnTo>
                    <a:pt x="211" y="448"/>
                  </a:lnTo>
                  <a:lnTo>
                    <a:pt x="244" y="512"/>
                  </a:lnTo>
                  <a:lnTo>
                    <a:pt x="269" y="536"/>
                  </a:lnTo>
                  <a:lnTo>
                    <a:pt x="286" y="560"/>
                  </a:lnTo>
                  <a:lnTo>
                    <a:pt x="278" y="584"/>
                  </a:lnTo>
                  <a:lnTo>
                    <a:pt x="253" y="592"/>
                  </a:lnTo>
                  <a:lnTo>
                    <a:pt x="295" y="640"/>
                  </a:lnTo>
                  <a:lnTo>
                    <a:pt x="269" y="632"/>
                  </a:lnTo>
                  <a:lnTo>
                    <a:pt x="236" y="776"/>
                  </a:lnTo>
                  <a:lnTo>
                    <a:pt x="202" y="848"/>
                  </a:lnTo>
                  <a:lnTo>
                    <a:pt x="177" y="872"/>
                  </a:lnTo>
                  <a:lnTo>
                    <a:pt x="143" y="880"/>
                  </a:lnTo>
                  <a:lnTo>
                    <a:pt x="160" y="888"/>
                  </a:lnTo>
                  <a:lnTo>
                    <a:pt x="211" y="928"/>
                  </a:lnTo>
                  <a:lnTo>
                    <a:pt x="244" y="960"/>
                  </a:lnTo>
                  <a:lnTo>
                    <a:pt x="278" y="968"/>
                  </a:lnTo>
                  <a:lnTo>
                    <a:pt x="320" y="992"/>
                  </a:lnTo>
                  <a:lnTo>
                    <a:pt x="337" y="1016"/>
                  </a:lnTo>
                  <a:lnTo>
                    <a:pt x="396" y="1024"/>
                  </a:lnTo>
                  <a:lnTo>
                    <a:pt x="463" y="1032"/>
                  </a:lnTo>
                  <a:lnTo>
                    <a:pt x="522" y="1056"/>
                  </a:lnTo>
                  <a:lnTo>
                    <a:pt x="581" y="1072"/>
                  </a:lnTo>
                  <a:lnTo>
                    <a:pt x="607" y="1088"/>
                  </a:lnTo>
                  <a:lnTo>
                    <a:pt x="632" y="1080"/>
                  </a:lnTo>
                  <a:lnTo>
                    <a:pt x="640" y="1064"/>
                  </a:lnTo>
                  <a:lnTo>
                    <a:pt x="623" y="1032"/>
                  </a:lnTo>
                  <a:lnTo>
                    <a:pt x="632" y="992"/>
                  </a:lnTo>
                  <a:lnTo>
                    <a:pt x="649" y="968"/>
                  </a:lnTo>
                  <a:lnTo>
                    <a:pt x="682" y="944"/>
                  </a:lnTo>
                  <a:lnTo>
                    <a:pt x="716" y="928"/>
                  </a:lnTo>
                  <a:lnTo>
                    <a:pt x="750" y="928"/>
                  </a:lnTo>
                  <a:lnTo>
                    <a:pt x="842" y="952"/>
                  </a:lnTo>
                  <a:lnTo>
                    <a:pt x="876" y="968"/>
                  </a:lnTo>
                  <a:lnTo>
                    <a:pt x="910" y="984"/>
                  </a:lnTo>
                  <a:lnTo>
                    <a:pt x="944" y="984"/>
                  </a:lnTo>
                  <a:lnTo>
                    <a:pt x="960" y="976"/>
                  </a:lnTo>
                  <a:lnTo>
                    <a:pt x="969" y="968"/>
                  </a:lnTo>
                  <a:lnTo>
                    <a:pt x="977" y="960"/>
                  </a:lnTo>
                  <a:lnTo>
                    <a:pt x="1019" y="928"/>
                  </a:lnTo>
                  <a:lnTo>
                    <a:pt x="1070" y="904"/>
                  </a:lnTo>
                  <a:lnTo>
                    <a:pt x="1087" y="864"/>
                  </a:lnTo>
                  <a:lnTo>
                    <a:pt x="1011" y="832"/>
                  </a:lnTo>
                  <a:lnTo>
                    <a:pt x="1019" y="784"/>
                  </a:lnTo>
                  <a:lnTo>
                    <a:pt x="994" y="744"/>
                  </a:lnTo>
                  <a:lnTo>
                    <a:pt x="1036" y="720"/>
                  </a:lnTo>
                  <a:lnTo>
                    <a:pt x="1019" y="656"/>
                  </a:lnTo>
                  <a:lnTo>
                    <a:pt x="1036" y="656"/>
                  </a:lnTo>
                  <a:lnTo>
                    <a:pt x="1019" y="632"/>
                  </a:lnTo>
                  <a:lnTo>
                    <a:pt x="1011" y="61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35"/>
            <p:cNvSpPr>
              <a:spLocks/>
            </p:cNvSpPr>
            <p:nvPr/>
          </p:nvSpPr>
          <p:spPr bwMode="auto">
            <a:xfrm>
              <a:off x="3129" y="2472"/>
              <a:ext cx="328" cy="232"/>
            </a:xfrm>
            <a:custGeom>
              <a:avLst/>
              <a:gdLst>
                <a:gd name="T0" fmla="*/ 278 w 328"/>
                <a:gd name="T1" fmla="*/ 184 h 232"/>
                <a:gd name="T2" fmla="*/ 286 w 328"/>
                <a:gd name="T3" fmla="*/ 168 h 232"/>
                <a:gd name="T4" fmla="*/ 311 w 328"/>
                <a:gd name="T5" fmla="*/ 160 h 232"/>
                <a:gd name="T6" fmla="*/ 328 w 328"/>
                <a:gd name="T7" fmla="*/ 144 h 232"/>
                <a:gd name="T8" fmla="*/ 328 w 328"/>
                <a:gd name="T9" fmla="*/ 112 h 232"/>
                <a:gd name="T10" fmla="*/ 303 w 328"/>
                <a:gd name="T11" fmla="*/ 88 h 232"/>
                <a:gd name="T12" fmla="*/ 269 w 328"/>
                <a:gd name="T13" fmla="*/ 72 h 232"/>
                <a:gd name="T14" fmla="*/ 278 w 328"/>
                <a:gd name="T15" fmla="*/ 48 h 232"/>
                <a:gd name="T16" fmla="*/ 261 w 328"/>
                <a:gd name="T17" fmla="*/ 24 h 232"/>
                <a:gd name="T18" fmla="*/ 219 w 328"/>
                <a:gd name="T19" fmla="*/ 16 h 232"/>
                <a:gd name="T20" fmla="*/ 168 w 328"/>
                <a:gd name="T21" fmla="*/ 8 h 232"/>
                <a:gd name="T22" fmla="*/ 134 w 328"/>
                <a:gd name="T23" fmla="*/ 24 h 232"/>
                <a:gd name="T24" fmla="*/ 101 w 328"/>
                <a:gd name="T25" fmla="*/ 16 h 232"/>
                <a:gd name="T26" fmla="*/ 75 w 328"/>
                <a:gd name="T27" fmla="*/ 0 h 232"/>
                <a:gd name="T28" fmla="*/ 42 w 328"/>
                <a:gd name="T29" fmla="*/ 16 h 232"/>
                <a:gd name="T30" fmla="*/ 0 w 328"/>
                <a:gd name="T31" fmla="*/ 24 h 232"/>
                <a:gd name="T32" fmla="*/ 16 w 328"/>
                <a:gd name="T33" fmla="*/ 40 h 232"/>
                <a:gd name="T34" fmla="*/ 42 w 328"/>
                <a:gd name="T35" fmla="*/ 72 h 232"/>
                <a:gd name="T36" fmla="*/ 67 w 328"/>
                <a:gd name="T37" fmla="*/ 96 h 232"/>
                <a:gd name="T38" fmla="*/ 101 w 328"/>
                <a:gd name="T39" fmla="*/ 112 h 232"/>
                <a:gd name="T40" fmla="*/ 101 w 328"/>
                <a:gd name="T41" fmla="*/ 120 h 232"/>
                <a:gd name="T42" fmla="*/ 143 w 328"/>
                <a:gd name="T43" fmla="*/ 136 h 232"/>
                <a:gd name="T44" fmla="*/ 143 w 328"/>
                <a:gd name="T45" fmla="*/ 168 h 232"/>
                <a:gd name="T46" fmla="*/ 185 w 328"/>
                <a:gd name="T47" fmla="*/ 160 h 232"/>
                <a:gd name="T48" fmla="*/ 202 w 328"/>
                <a:gd name="T49" fmla="*/ 192 h 232"/>
                <a:gd name="T50" fmla="*/ 261 w 328"/>
                <a:gd name="T51" fmla="*/ 232 h 232"/>
                <a:gd name="T52" fmla="*/ 278 w 328"/>
                <a:gd name="T53" fmla="*/ 232 h 232"/>
                <a:gd name="T54" fmla="*/ 278 w 328"/>
                <a:gd name="T55" fmla="*/ 208 h 232"/>
                <a:gd name="T56" fmla="*/ 278 w 328"/>
                <a:gd name="T57" fmla="*/ 184 h 23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8" h="232">
                  <a:moveTo>
                    <a:pt x="278" y="184"/>
                  </a:moveTo>
                  <a:lnTo>
                    <a:pt x="286" y="168"/>
                  </a:lnTo>
                  <a:lnTo>
                    <a:pt x="311" y="160"/>
                  </a:lnTo>
                  <a:lnTo>
                    <a:pt x="328" y="144"/>
                  </a:lnTo>
                  <a:lnTo>
                    <a:pt x="328" y="112"/>
                  </a:lnTo>
                  <a:lnTo>
                    <a:pt x="303" y="88"/>
                  </a:lnTo>
                  <a:lnTo>
                    <a:pt x="269" y="72"/>
                  </a:lnTo>
                  <a:lnTo>
                    <a:pt x="278" y="48"/>
                  </a:lnTo>
                  <a:lnTo>
                    <a:pt x="261" y="24"/>
                  </a:lnTo>
                  <a:lnTo>
                    <a:pt x="219" y="16"/>
                  </a:lnTo>
                  <a:lnTo>
                    <a:pt x="168" y="8"/>
                  </a:lnTo>
                  <a:lnTo>
                    <a:pt x="134" y="24"/>
                  </a:lnTo>
                  <a:lnTo>
                    <a:pt x="101" y="16"/>
                  </a:lnTo>
                  <a:lnTo>
                    <a:pt x="75" y="0"/>
                  </a:lnTo>
                  <a:lnTo>
                    <a:pt x="42" y="16"/>
                  </a:lnTo>
                  <a:lnTo>
                    <a:pt x="0" y="24"/>
                  </a:lnTo>
                  <a:lnTo>
                    <a:pt x="16" y="40"/>
                  </a:lnTo>
                  <a:lnTo>
                    <a:pt x="42" y="72"/>
                  </a:lnTo>
                  <a:lnTo>
                    <a:pt x="67" y="96"/>
                  </a:lnTo>
                  <a:lnTo>
                    <a:pt x="101" y="112"/>
                  </a:lnTo>
                  <a:lnTo>
                    <a:pt x="101" y="120"/>
                  </a:lnTo>
                  <a:lnTo>
                    <a:pt x="143" y="136"/>
                  </a:lnTo>
                  <a:lnTo>
                    <a:pt x="143" y="168"/>
                  </a:lnTo>
                  <a:lnTo>
                    <a:pt x="185" y="160"/>
                  </a:lnTo>
                  <a:lnTo>
                    <a:pt x="202" y="192"/>
                  </a:lnTo>
                  <a:lnTo>
                    <a:pt x="261" y="232"/>
                  </a:lnTo>
                  <a:lnTo>
                    <a:pt x="278" y="232"/>
                  </a:lnTo>
                  <a:lnTo>
                    <a:pt x="278" y="208"/>
                  </a:lnTo>
                  <a:lnTo>
                    <a:pt x="278" y="184"/>
                  </a:lnTo>
                  <a:close/>
                </a:path>
              </a:pathLst>
            </a:custGeom>
            <a:solidFill>
              <a:srgbClr val="00A0C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36"/>
            <p:cNvSpPr>
              <a:spLocks/>
            </p:cNvSpPr>
            <p:nvPr/>
          </p:nvSpPr>
          <p:spPr bwMode="auto">
            <a:xfrm>
              <a:off x="3407" y="2632"/>
              <a:ext cx="59" cy="80"/>
            </a:xfrm>
            <a:custGeom>
              <a:avLst/>
              <a:gdLst>
                <a:gd name="T0" fmla="*/ 25 w 59"/>
                <a:gd name="T1" fmla="*/ 24 h 80"/>
                <a:gd name="T2" fmla="*/ 25 w 59"/>
                <a:gd name="T3" fmla="*/ 0 h 80"/>
                <a:gd name="T4" fmla="*/ 8 w 59"/>
                <a:gd name="T5" fmla="*/ 8 h 80"/>
                <a:gd name="T6" fmla="*/ 0 w 59"/>
                <a:gd name="T7" fmla="*/ 24 h 80"/>
                <a:gd name="T8" fmla="*/ 0 w 59"/>
                <a:gd name="T9" fmla="*/ 48 h 80"/>
                <a:gd name="T10" fmla="*/ 0 w 59"/>
                <a:gd name="T11" fmla="*/ 72 h 80"/>
                <a:gd name="T12" fmla="*/ 42 w 59"/>
                <a:gd name="T13" fmla="*/ 80 h 80"/>
                <a:gd name="T14" fmla="*/ 59 w 59"/>
                <a:gd name="T15" fmla="*/ 48 h 80"/>
                <a:gd name="T16" fmla="*/ 25 w 59"/>
                <a:gd name="T17" fmla="*/ 24 h 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" h="80">
                  <a:moveTo>
                    <a:pt x="25" y="24"/>
                  </a:moveTo>
                  <a:lnTo>
                    <a:pt x="25" y="0"/>
                  </a:lnTo>
                  <a:lnTo>
                    <a:pt x="8" y="8"/>
                  </a:lnTo>
                  <a:lnTo>
                    <a:pt x="0" y="24"/>
                  </a:lnTo>
                  <a:lnTo>
                    <a:pt x="0" y="48"/>
                  </a:lnTo>
                  <a:lnTo>
                    <a:pt x="0" y="72"/>
                  </a:lnTo>
                  <a:lnTo>
                    <a:pt x="42" y="80"/>
                  </a:lnTo>
                  <a:lnTo>
                    <a:pt x="59" y="48"/>
                  </a:lnTo>
                  <a:lnTo>
                    <a:pt x="25" y="2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37"/>
            <p:cNvSpPr>
              <a:spLocks/>
            </p:cNvSpPr>
            <p:nvPr/>
          </p:nvSpPr>
          <p:spPr bwMode="auto">
            <a:xfrm>
              <a:off x="3204" y="2232"/>
              <a:ext cx="337" cy="320"/>
            </a:xfrm>
            <a:custGeom>
              <a:avLst/>
              <a:gdLst>
                <a:gd name="T0" fmla="*/ 236 w 337"/>
                <a:gd name="T1" fmla="*/ 280 h 320"/>
                <a:gd name="T2" fmla="*/ 236 w 337"/>
                <a:gd name="T3" fmla="*/ 232 h 320"/>
                <a:gd name="T4" fmla="*/ 236 w 337"/>
                <a:gd name="T5" fmla="*/ 200 h 320"/>
                <a:gd name="T6" fmla="*/ 287 w 337"/>
                <a:gd name="T7" fmla="*/ 192 h 320"/>
                <a:gd name="T8" fmla="*/ 287 w 337"/>
                <a:gd name="T9" fmla="*/ 168 h 320"/>
                <a:gd name="T10" fmla="*/ 312 w 337"/>
                <a:gd name="T11" fmla="*/ 160 h 320"/>
                <a:gd name="T12" fmla="*/ 321 w 337"/>
                <a:gd name="T13" fmla="*/ 128 h 320"/>
                <a:gd name="T14" fmla="*/ 295 w 337"/>
                <a:gd name="T15" fmla="*/ 104 h 320"/>
                <a:gd name="T16" fmla="*/ 321 w 337"/>
                <a:gd name="T17" fmla="*/ 96 h 320"/>
                <a:gd name="T18" fmla="*/ 337 w 337"/>
                <a:gd name="T19" fmla="*/ 56 h 320"/>
                <a:gd name="T20" fmla="*/ 329 w 337"/>
                <a:gd name="T21" fmla="*/ 16 h 320"/>
                <a:gd name="T22" fmla="*/ 321 w 337"/>
                <a:gd name="T23" fmla="*/ 16 h 320"/>
                <a:gd name="T24" fmla="*/ 304 w 337"/>
                <a:gd name="T25" fmla="*/ 0 h 320"/>
                <a:gd name="T26" fmla="*/ 278 w 337"/>
                <a:gd name="T27" fmla="*/ 0 h 320"/>
                <a:gd name="T28" fmla="*/ 219 w 337"/>
                <a:gd name="T29" fmla="*/ 16 h 320"/>
                <a:gd name="T30" fmla="*/ 203 w 337"/>
                <a:gd name="T31" fmla="*/ 24 h 320"/>
                <a:gd name="T32" fmla="*/ 194 w 337"/>
                <a:gd name="T33" fmla="*/ 48 h 320"/>
                <a:gd name="T34" fmla="*/ 203 w 337"/>
                <a:gd name="T35" fmla="*/ 72 h 320"/>
                <a:gd name="T36" fmla="*/ 219 w 337"/>
                <a:gd name="T37" fmla="*/ 96 h 320"/>
                <a:gd name="T38" fmla="*/ 228 w 337"/>
                <a:gd name="T39" fmla="*/ 112 h 320"/>
                <a:gd name="T40" fmla="*/ 211 w 337"/>
                <a:gd name="T41" fmla="*/ 128 h 320"/>
                <a:gd name="T42" fmla="*/ 186 w 337"/>
                <a:gd name="T43" fmla="*/ 136 h 320"/>
                <a:gd name="T44" fmla="*/ 160 w 337"/>
                <a:gd name="T45" fmla="*/ 120 h 320"/>
                <a:gd name="T46" fmla="*/ 169 w 337"/>
                <a:gd name="T47" fmla="*/ 72 h 320"/>
                <a:gd name="T48" fmla="*/ 160 w 337"/>
                <a:gd name="T49" fmla="*/ 56 h 320"/>
                <a:gd name="T50" fmla="*/ 152 w 337"/>
                <a:gd name="T51" fmla="*/ 32 h 320"/>
                <a:gd name="T52" fmla="*/ 110 w 337"/>
                <a:gd name="T53" fmla="*/ 128 h 320"/>
                <a:gd name="T54" fmla="*/ 76 w 337"/>
                <a:gd name="T55" fmla="*/ 168 h 320"/>
                <a:gd name="T56" fmla="*/ 68 w 337"/>
                <a:gd name="T57" fmla="*/ 216 h 320"/>
                <a:gd name="T58" fmla="*/ 42 w 337"/>
                <a:gd name="T59" fmla="*/ 216 h 320"/>
                <a:gd name="T60" fmla="*/ 34 w 337"/>
                <a:gd name="T61" fmla="*/ 216 h 320"/>
                <a:gd name="T62" fmla="*/ 26 w 337"/>
                <a:gd name="T63" fmla="*/ 232 h 320"/>
                <a:gd name="T64" fmla="*/ 0 w 337"/>
                <a:gd name="T65" fmla="*/ 240 h 320"/>
                <a:gd name="T66" fmla="*/ 26 w 337"/>
                <a:gd name="T67" fmla="*/ 256 h 320"/>
                <a:gd name="T68" fmla="*/ 59 w 337"/>
                <a:gd name="T69" fmla="*/ 264 h 320"/>
                <a:gd name="T70" fmla="*/ 93 w 337"/>
                <a:gd name="T71" fmla="*/ 248 h 320"/>
                <a:gd name="T72" fmla="*/ 144 w 337"/>
                <a:gd name="T73" fmla="*/ 256 h 320"/>
                <a:gd name="T74" fmla="*/ 186 w 337"/>
                <a:gd name="T75" fmla="*/ 264 h 320"/>
                <a:gd name="T76" fmla="*/ 203 w 337"/>
                <a:gd name="T77" fmla="*/ 288 h 320"/>
                <a:gd name="T78" fmla="*/ 194 w 337"/>
                <a:gd name="T79" fmla="*/ 312 h 320"/>
                <a:gd name="T80" fmla="*/ 219 w 337"/>
                <a:gd name="T81" fmla="*/ 320 h 320"/>
                <a:gd name="T82" fmla="*/ 219 w 337"/>
                <a:gd name="T83" fmla="*/ 296 h 320"/>
                <a:gd name="T84" fmla="*/ 236 w 337"/>
                <a:gd name="T85" fmla="*/ 280 h 32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337" h="320">
                  <a:moveTo>
                    <a:pt x="236" y="280"/>
                  </a:moveTo>
                  <a:lnTo>
                    <a:pt x="236" y="232"/>
                  </a:lnTo>
                  <a:lnTo>
                    <a:pt x="236" y="200"/>
                  </a:lnTo>
                  <a:lnTo>
                    <a:pt x="287" y="192"/>
                  </a:lnTo>
                  <a:lnTo>
                    <a:pt x="287" y="168"/>
                  </a:lnTo>
                  <a:lnTo>
                    <a:pt x="312" y="160"/>
                  </a:lnTo>
                  <a:lnTo>
                    <a:pt x="321" y="128"/>
                  </a:lnTo>
                  <a:lnTo>
                    <a:pt x="295" y="104"/>
                  </a:lnTo>
                  <a:lnTo>
                    <a:pt x="321" y="96"/>
                  </a:lnTo>
                  <a:lnTo>
                    <a:pt x="337" y="56"/>
                  </a:lnTo>
                  <a:lnTo>
                    <a:pt x="329" y="16"/>
                  </a:lnTo>
                  <a:lnTo>
                    <a:pt x="321" y="16"/>
                  </a:lnTo>
                  <a:lnTo>
                    <a:pt x="304" y="0"/>
                  </a:lnTo>
                  <a:lnTo>
                    <a:pt x="278" y="0"/>
                  </a:lnTo>
                  <a:lnTo>
                    <a:pt x="219" y="16"/>
                  </a:lnTo>
                  <a:lnTo>
                    <a:pt x="203" y="24"/>
                  </a:lnTo>
                  <a:lnTo>
                    <a:pt x="194" y="48"/>
                  </a:lnTo>
                  <a:lnTo>
                    <a:pt x="203" y="72"/>
                  </a:lnTo>
                  <a:lnTo>
                    <a:pt x="219" y="96"/>
                  </a:lnTo>
                  <a:lnTo>
                    <a:pt x="228" y="112"/>
                  </a:lnTo>
                  <a:lnTo>
                    <a:pt x="211" y="128"/>
                  </a:lnTo>
                  <a:lnTo>
                    <a:pt x="186" y="136"/>
                  </a:lnTo>
                  <a:lnTo>
                    <a:pt x="160" y="120"/>
                  </a:lnTo>
                  <a:lnTo>
                    <a:pt x="169" y="72"/>
                  </a:lnTo>
                  <a:lnTo>
                    <a:pt x="160" y="56"/>
                  </a:lnTo>
                  <a:lnTo>
                    <a:pt x="152" y="32"/>
                  </a:lnTo>
                  <a:lnTo>
                    <a:pt x="110" y="128"/>
                  </a:lnTo>
                  <a:lnTo>
                    <a:pt x="76" y="168"/>
                  </a:lnTo>
                  <a:lnTo>
                    <a:pt x="68" y="216"/>
                  </a:lnTo>
                  <a:lnTo>
                    <a:pt x="42" y="216"/>
                  </a:lnTo>
                  <a:lnTo>
                    <a:pt x="34" y="216"/>
                  </a:lnTo>
                  <a:lnTo>
                    <a:pt x="26" y="232"/>
                  </a:lnTo>
                  <a:lnTo>
                    <a:pt x="0" y="240"/>
                  </a:lnTo>
                  <a:lnTo>
                    <a:pt x="26" y="256"/>
                  </a:lnTo>
                  <a:lnTo>
                    <a:pt x="59" y="264"/>
                  </a:lnTo>
                  <a:lnTo>
                    <a:pt x="93" y="248"/>
                  </a:lnTo>
                  <a:lnTo>
                    <a:pt x="144" y="256"/>
                  </a:lnTo>
                  <a:lnTo>
                    <a:pt x="186" y="264"/>
                  </a:lnTo>
                  <a:lnTo>
                    <a:pt x="203" y="288"/>
                  </a:lnTo>
                  <a:lnTo>
                    <a:pt x="194" y="312"/>
                  </a:lnTo>
                  <a:lnTo>
                    <a:pt x="219" y="320"/>
                  </a:lnTo>
                  <a:lnTo>
                    <a:pt x="219" y="296"/>
                  </a:lnTo>
                  <a:lnTo>
                    <a:pt x="236" y="280"/>
                  </a:lnTo>
                  <a:close/>
                </a:path>
              </a:pathLst>
            </a:custGeom>
            <a:solidFill>
              <a:srgbClr val="7D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38"/>
            <p:cNvSpPr>
              <a:spLocks/>
            </p:cNvSpPr>
            <p:nvPr/>
          </p:nvSpPr>
          <p:spPr bwMode="auto">
            <a:xfrm>
              <a:off x="3407" y="2632"/>
              <a:ext cx="59" cy="80"/>
            </a:xfrm>
            <a:custGeom>
              <a:avLst/>
              <a:gdLst>
                <a:gd name="T0" fmla="*/ 25 w 59"/>
                <a:gd name="T1" fmla="*/ 24 h 80"/>
                <a:gd name="T2" fmla="*/ 25 w 59"/>
                <a:gd name="T3" fmla="*/ 0 h 80"/>
                <a:gd name="T4" fmla="*/ 8 w 59"/>
                <a:gd name="T5" fmla="*/ 8 h 80"/>
                <a:gd name="T6" fmla="*/ 0 w 59"/>
                <a:gd name="T7" fmla="*/ 24 h 80"/>
                <a:gd name="T8" fmla="*/ 0 w 59"/>
                <a:gd name="T9" fmla="*/ 48 h 80"/>
                <a:gd name="T10" fmla="*/ 0 w 59"/>
                <a:gd name="T11" fmla="*/ 72 h 80"/>
                <a:gd name="T12" fmla="*/ 42 w 59"/>
                <a:gd name="T13" fmla="*/ 80 h 80"/>
                <a:gd name="T14" fmla="*/ 59 w 59"/>
                <a:gd name="T15" fmla="*/ 48 h 80"/>
                <a:gd name="T16" fmla="*/ 25 w 59"/>
                <a:gd name="T17" fmla="*/ 24 h 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" h="80">
                  <a:moveTo>
                    <a:pt x="25" y="24"/>
                  </a:moveTo>
                  <a:lnTo>
                    <a:pt x="25" y="0"/>
                  </a:lnTo>
                  <a:lnTo>
                    <a:pt x="8" y="8"/>
                  </a:lnTo>
                  <a:lnTo>
                    <a:pt x="0" y="24"/>
                  </a:lnTo>
                  <a:lnTo>
                    <a:pt x="0" y="48"/>
                  </a:lnTo>
                  <a:lnTo>
                    <a:pt x="0" y="72"/>
                  </a:lnTo>
                  <a:lnTo>
                    <a:pt x="42" y="80"/>
                  </a:lnTo>
                  <a:lnTo>
                    <a:pt x="59" y="48"/>
                  </a:lnTo>
                  <a:lnTo>
                    <a:pt x="25" y="24"/>
                  </a:lnTo>
                  <a:close/>
                </a:path>
              </a:pathLst>
            </a:custGeom>
            <a:solidFill>
              <a:srgbClr val="00A0C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Freeform 39"/>
            <p:cNvSpPr>
              <a:spLocks/>
            </p:cNvSpPr>
            <p:nvPr/>
          </p:nvSpPr>
          <p:spPr bwMode="auto">
            <a:xfrm>
              <a:off x="3204" y="2232"/>
              <a:ext cx="337" cy="320"/>
            </a:xfrm>
            <a:custGeom>
              <a:avLst/>
              <a:gdLst>
                <a:gd name="T0" fmla="*/ 236 w 337"/>
                <a:gd name="T1" fmla="*/ 280 h 320"/>
                <a:gd name="T2" fmla="*/ 236 w 337"/>
                <a:gd name="T3" fmla="*/ 232 h 320"/>
                <a:gd name="T4" fmla="*/ 236 w 337"/>
                <a:gd name="T5" fmla="*/ 200 h 320"/>
                <a:gd name="T6" fmla="*/ 287 w 337"/>
                <a:gd name="T7" fmla="*/ 192 h 320"/>
                <a:gd name="T8" fmla="*/ 287 w 337"/>
                <a:gd name="T9" fmla="*/ 168 h 320"/>
                <a:gd name="T10" fmla="*/ 312 w 337"/>
                <a:gd name="T11" fmla="*/ 160 h 320"/>
                <a:gd name="T12" fmla="*/ 321 w 337"/>
                <a:gd name="T13" fmla="*/ 128 h 320"/>
                <a:gd name="T14" fmla="*/ 295 w 337"/>
                <a:gd name="T15" fmla="*/ 104 h 320"/>
                <a:gd name="T16" fmla="*/ 321 w 337"/>
                <a:gd name="T17" fmla="*/ 96 h 320"/>
                <a:gd name="T18" fmla="*/ 337 w 337"/>
                <a:gd name="T19" fmla="*/ 56 h 320"/>
                <a:gd name="T20" fmla="*/ 329 w 337"/>
                <a:gd name="T21" fmla="*/ 16 h 320"/>
                <a:gd name="T22" fmla="*/ 321 w 337"/>
                <a:gd name="T23" fmla="*/ 16 h 320"/>
                <a:gd name="T24" fmla="*/ 304 w 337"/>
                <a:gd name="T25" fmla="*/ 0 h 320"/>
                <a:gd name="T26" fmla="*/ 278 w 337"/>
                <a:gd name="T27" fmla="*/ 0 h 320"/>
                <a:gd name="T28" fmla="*/ 219 w 337"/>
                <a:gd name="T29" fmla="*/ 16 h 320"/>
                <a:gd name="T30" fmla="*/ 203 w 337"/>
                <a:gd name="T31" fmla="*/ 24 h 320"/>
                <a:gd name="T32" fmla="*/ 194 w 337"/>
                <a:gd name="T33" fmla="*/ 48 h 320"/>
                <a:gd name="T34" fmla="*/ 203 w 337"/>
                <a:gd name="T35" fmla="*/ 72 h 320"/>
                <a:gd name="T36" fmla="*/ 219 w 337"/>
                <a:gd name="T37" fmla="*/ 96 h 320"/>
                <a:gd name="T38" fmla="*/ 228 w 337"/>
                <a:gd name="T39" fmla="*/ 112 h 320"/>
                <a:gd name="T40" fmla="*/ 211 w 337"/>
                <a:gd name="T41" fmla="*/ 128 h 320"/>
                <a:gd name="T42" fmla="*/ 186 w 337"/>
                <a:gd name="T43" fmla="*/ 136 h 320"/>
                <a:gd name="T44" fmla="*/ 160 w 337"/>
                <a:gd name="T45" fmla="*/ 120 h 320"/>
                <a:gd name="T46" fmla="*/ 169 w 337"/>
                <a:gd name="T47" fmla="*/ 72 h 320"/>
                <a:gd name="T48" fmla="*/ 160 w 337"/>
                <a:gd name="T49" fmla="*/ 56 h 320"/>
                <a:gd name="T50" fmla="*/ 152 w 337"/>
                <a:gd name="T51" fmla="*/ 32 h 320"/>
                <a:gd name="T52" fmla="*/ 110 w 337"/>
                <a:gd name="T53" fmla="*/ 128 h 320"/>
                <a:gd name="T54" fmla="*/ 76 w 337"/>
                <a:gd name="T55" fmla="*/ 168 h 320"/>
                <a:gd name="T56" fmla="*/ 68 w 337"/>
                <a:gd name="T57" fmla="*/ 216 h 320"/>
                <a:gd name="T58" fmla="*/ 42 w 337"/>
                <a:gd name="T59" fmla="*/ 216 h 320"/>
                <a:gd name="T60" fmla="*/ 34 w 337"/>
                <a:gd name="T61" fmla="*/ 216 h 320"/>
                <a:gd name="T62" fmla="*/ 26 w 337"/>
                <a:gd name="T63" fmla="*/ 232 h 320"/>
                <a:gd name="T64" fmla="*/ 0 w 337"/>
                <a:gd name="T65" fmla="*/ 240 h 320"/>
                <a:gd name="T66" fmla="*/ 26 w 337"/>
                <a:gd name="T67" fmla="*/ 256 h 320"/>
                <a:gd name="T68" fmla="*/ 59 w 337"/>
                <a:gd name="T69" fmla="*/ 264 h 320"/>
                <a:gd name="T70" fmla="*/ 93 w 337"/>
                <a:gd name="T71" fmla="*/ 248 h 320"/>
                <a:gd name="T72" fmla="*/ 144 w 337"/>
                <a:gd name="T73" fmla="*/ 256 h 320"/>
                <a:gd name="T74" fmla="*/ 186 w 337"/>
                <a:gd name="T75" fmla="*/ 264 h 320"/>
                <a:gd name="T76" fmla="*/ 203 w 337"/>
                <a:gd name="T77" fmla="*/ 288 h 320"/>
                <a:gd name="T78" fmla="*/ 194 w 337"/>
                <a:gd name="T79" fmla="*/ 312 h 320"/>
                <a:gd name="T80" fmla="*/ 219 w 337"/>
                <a:gd name="T81" fmla="*/ 320 h 320"/>
                <a:gd name="T82" fmla="*/ 219 w 337"/>
                <a:gd name="T83" fmla="*/ 296 h 320"/>
                <a:gd name="T84" fmla="*/ 236 w 337"/>
                <a:gd name="T85" fmla="*/ 280 h 32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337" h="320">
                  <a:moveTo>
                    <a:pt x="236" y="280"/>
                  </a:moveTo>
                  <a:lnTo>
                    <a:pt x="236" y="232"/>
                  </a:lnTo>
                  <a:lnTo>
                    <a:pt x="236" y="200"/>
                  </a:lnTo>
                  <a:lnTo>
                    <a:pt x="287" y="192"/>
                  </a:lnTo>
                  <a:lnTo>
                    <a:pt x="287" y="168"/>
                  </a:lnTo>
                  <a:lnTo>
                    <a:pt x="312" y="160"/>
                  </a:lnTo>
                  <a:lnTo>
                    <a:pt x="321" y="128"/>
                  </a:lnTo>
                  <a:lnTo>
                    <a:pt x="295" y="104"/>
                  </a:lnTo>
                  <a:lnTo>
                    <a:pt x="321" y="96"/>
                  </a:lnTo>
                  <a:lnTo>
                    <a:pt x="337" y="56"/>
                  </a:lnTo>
                  <a:lnTo>
                    <a:pt x="329" y="16"/>
                  </a:lnTo>
                  <a:lnTo>
                    <a:pt x="321" y="16"/>
                  </a:lnTo>
                  <a:lnTo>
                    <a:pt x="304" y="0"/>
                  </a:lnTo>
                  <a:lnTo>
                    <a:pt x="278" y="0"/>
                  </a:lnTo>
                  <a:lnTo>
                    <a:pt x="219" y="16"/>
                  </a:lnTo>
                  <a:lnTo>
                    <a:pt x="203" y="24"/>
                  </a:lnTo>
                  <a:lnTo>
                    <a:pt x="194" y="48"/>
                  </a:lnTo>
                  <a:lnTo>
                    <a:pt x="203" y="72"/>
                  </a:lnTo>
                  <a:lnTo>
                    <a:pt x="219" y="96"/>
                  </a:lnTo>
                  <a:lnTo>
                    <a:pt x="228" y="112"/>
                  </a:lnTo>
                  <a:lnTo>
                    <a:pt x="211" y="128"/>
                  </a:lnTo>
                  <a:lnTo>
                    <a:pt x="186" y="136"/>
                  </a:lnTo>
                  <a:lnTo>
                    <a:pt x="160" y="120"/>
                  </a:lnTo>
                  <a:lnTo>
                    <a:pt x="169" y="72"/>
                  </a:lnTo>
                  <a:lnTo>
                    <a:pt x="160" y="56"/>
                  </a:lnTo>
                  <a:lnTo>
                    <a:pt x="152" y="32"/>
                  </a:lnTo>
                  <a:lnTo>
                    <a:pt x="110" y="128"/>
                  </a:lnTo>
                  <a:lnTo>
                    <a:pt x="76" y="168"/>
                  </a:lnTo>
                  <a:lnTo>
                    <a:pt x="68" y="216"/>
                  </a:lnTo>
                  <a:lnTo>
                    <a:pt x="42" y="216"/>
                  </a:lnTo>
                  <a:lnTo>
                    <a:pt x="34" y="216"/>
                  </a:lnTo>
                  <a:lnTo>
                    <a:pt x="26" y="232"/>
                  </a:lnTo>
                  <a:lnTo>
                    <a:pt x="0" y="240"/>
                  </a:lnTo>
                  <a:lnTo>
                    <a:pt x="26" y="256"/>
                  </a:lnTo>
                  <a:lnTo>
                    <a:pt x="59" y="264"/>
                  </a:lnTo>
                  <a:lnTo>
                    <a:pt x="93" y="248"/>
                  </a:lnTo>
                  <a:lnTo>
                    <a:pt x="144" y="256"/>
                  </a:lnTo>
                  <a:lnTo>
                    <a:pt x="186" y="264"/>
                  </a:lnTo>
                  <a:lnTo>
                    <a:pt x="203" y="288"/>
                  </a:lnTo>
                  <a:lnTo>
                    <a:pt x="194" y="312"/>
                  </a:lnTo>
                  <a:lnTo>
                    <a:pt x="219" y="320"/>
                  </a:lnTo>
                  <a:lnTo>
                    <a:pt x="219" y="296"/>
                  </a:lnTo>
                  <a:lnTo>
                    <a:pt x="236" y="280"/>
                  </a:lnTo>
                  <a:close/>
                </a:path>
              </a:pathLst>
            </a:custGeom>
            <a:solidFill>
              <a:srgbClr val="00A0C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40"/>
            <p:cNvSpPr>
              <a:spLocks/>
            </p:cNvSpPr>
            <p:nvPr/>
          </p:nvSpPr>
          <p:spPr bwMode="auto">
            <a:xfrm>
              <a:off x="3617" y="1744"/>
              <a:ext cx="211" cy="344"/>
            </a:xfrm>
            <a:custGeom>
              <a:avLst/>
              <a:gdLst>
                <a:gd name="T0" fmla="*/ 143 w 211"/>
                <a:gd name="T1" fmla="*/ 344 h 344"/>
                <a:gd name="T2" fmla="*/ 118 w 211"/>
                <a:gd name="T3" fmla="*/ 312 h 344"/>
                <a:gd name="T4" fmla="*/ 143 w 211"/>
                <a:gd name="T5" fmla="*/ 312 h 344"/>
                <a:gd name="T6" fmla="*/ 127 w 211"/>
                <a:gd name="T7" fmla="*/ 280 h 344"/>
                <a:gd name="T8" fmla="*/ 127 w 211"/>
                <a:gd name="T9" fmla="*/ 248 h 344"/>
                <a:gd name="T10" fmla="*/ 169 w 211"/>
                <a:gd name="T11" fmla="*/ 184 h 344"/>
                <a:gd name="T12" fmla="*/ 186 w 211"/>
                <a:gd name="T13" fmla="*/ 192 h 344"/>
                <a:gd name="T14" fmla="*/ 211 w 211"/>
                <a:gd name="T15" fmla="*/ 136 h 344"/>
                <a:gd name="T16" fmla="*/ 177 w 211"/>
                <a:gd name="T17" fmla="*/ 112 h 344"/>
                <a:gd name="T18" fmla="*/ 169 w 211"/>
                <a:gd name="T19" fmla="*/ 72 h 344"/>
                <a:gd name="T20" fmla="*/ 177 w 211"/>
                <a:gd name="T21" fmla="*/ 24 h 344"/>
                <a:gd name="T22" fmla="*/ 177 w 211"/>
                <a:gd name="T23" fmla="*/ 8 h 344"/>
                <a:gd name="T24" fmla="*/ 160 w 211"/>
                <a:gd name="T25" fmla="*/ 0 h 344"/>
                <a:gd name="T26" fmla="*/ 135 w 211"/>
                <a:gd name="T27" fmla="*/ 8 h 344"/>
                <a:gd name="T28" fmla="*/ 127 w 211"/>
                <a:gd name="T29" fmla="*/ 24 h 344"/>
                <a:gd name="T30" fmla="*/ 101 w 211"/>
                <a:gd name="T31" fmla="*/ 40 h 344"/>
                <a:gd name="T32" fmla="*/ 76 w 211"/>
                <a:gd name="T33" fmla="*/ 48 h 344"/>
                <a:gd name="T34" fmla="*/ 51 w 211"/>
                <a:gd name="T35" fmla="*/ 56 h 344"/>
                <a:gd name="T36" fmla="*/ 34 w 211"/>
                <a:gd name="T37" fmla="*/ 72 h 344"/>
                <a:gd name="T38" fmla="*/ 26 w 211"/>
                <a:gd name="T39" fmla="*/ 96 h 344"/>
                <a:gd name="T40" fmla="*/ 42 w 211"/>
                <a:gd name="T41" fmla="*/ 112 h 344"/>
                <a:gd name="T42" fmla="*/ 17 w 211"/>
                <a:gd name="T43" fmla="*/ 120 h 344"/>
                <a:gd name="T44" fmla="*/ 9 w 211"/>
                <a:gd name="T45" fmla="*/ 144 h 344"/>
                <a:gd name="T46" fmla="*/ 9 w 211"/>
                <a:gd name="T47" fmla="*/ 168 h 344"/>
                <a:gd name="T48" fmla="*/ 26 w 211"/>
                <a:gd name="T49" fmla="*/ 192 h 344"/>
                <a:gd name="T50" fmla="*/ 0 w 211"/>
                <a:gd name="T51" fmla="*/ 208 h 344"/>
                <a:gd name="T52" fmla="*/ 0 w 211"/>
                <a:gd name="T53" fmla="*/ 224 h 344"/>
                <a:gd name="T54" fmla="*/ 26 w 211"/>
                <a:gd name="T55" fmla="*/ 272 h 344"/>
                <a:gd name="T56" fmla="*/ 42 w 211"/>
                <a:gd name="T57" fmla="*/ 256 h 344"/>
                <a:gd name="T58" fmla="*/ 51 w 211"/>
                <a:gd name="T59" fmla="*/ 304 h 344"/>
                <a:gd name="T60" fmla="*/ 59 w 211"/>
                <a:gd name="T61" fmla="*/ 328 h 344"/>
                <a:gd name="T62" fmla="*/ 84 w 211"/>
                <a:gd name="T63" fmla="*/ 336 h 344"/>
                <a:gd name="T64" fmla="*/ 143 w 211"/>
                <a:gd name="T65" fmla="*/ 344 h 34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11" h="344">
                  <a:moveTo>
                    <a:pt x="143" y="344"/>
                  </a:moveTo>
                  <a:lnTo>
                    <a:pt x="118" y="312"/>
                  </a:lnTo>
                  <a:lnTo>
                    <a:pt x="143" y="312"/>
                  </a:lnTo>
                  <a:lnTo>
                    <a:pt x="127" y="280"/>
                  </a:lnTo>
                  <a:lnTo>
                    <a:pt x="127" y="248"/>
                  </a:lnTo>
                  <a:lnTo>
                    <a:pt x="169" y="184"/>
                  </a:lnTo>
                  <a:lnTo>
                    <a:pt x="186" y="192"/>
                  </a:lnTo>
                  <a:lnTo>
                    <a:pt x="211" y="136"/>
                  </a:lnTo>
                  <a:lnTo>
                    <a:pt x="177" y="112"/>
                  </a:lnTo>
                  <a:lnTo>
                    <a:pt x="169" y="72"/>
                  </a:lnTo>
                  <a:lnTo>
                    <a:pt x="177" y="24"/>
                  </a:lnTo>
                  <a:lnTo>
                    <a:pt x="177" y="8"/>
                  </a:lnTo>
                  <a:lnTo>
                    <a:pt x="160" y="0"/>
                  </a:lnTo>
                  <a:lnTo>
                    <a:pt x="135" y="8"/>
                  </a:lnTo>
                  <a:lnTo>
                    <a:pt x="127" y="24"/>
                  </a:lnTo>
                  <a:lnTo>
                    <a:pt x="101" y="40"/>
                  </a:lnTo>
                  <a:lnTo>
                    <a:pt x="76" y="48"/>
                  </a:lnTo>
                  <a:lnTo>
                    <a:pt x="51" y="56"/>
                  </a:lnTo>
                  <a:lnTo>
                    <a:pt x="34" y="72"/>
                  </a:lnTo>
                  <a:lnTo>
                    <a:pt x="26" y="96"/>
                  </a:lnTo>
                  <a:lnTo>
                    <a:pt x="42" y="112"/>
                  </a:lnTo>
                  <a:lnTo>
                    <a:pt x="17" y="120"/>
                  </a:lnTo>
                  <a:lnTo>
                    <a:pt x="9" y="144"/>
                  </a:lnTo>
                  <a:lnTo>
                    <a:pt x="9" y="168"/>
                  </a:lnTo>
                  <a:lnTo>
                    <a:pt x="26" y="192"/>
                  </a:lnTo>
                  <a:lnTo>
                    <a:pt x="0" y="208"/>
                  </a:lnTo>
                  <a:lnTo>
                    <a:pt x="0" y="224"/>
                  </a:lnTo>
                  <a:lnTo>
                    <a:pt x="26" y="272"/>
                  </a:lnTo>
                  <a:lnTo>
                    <a:pt x="42" y="256"/>
                  </a:lnTo>
                  <a:lnTo>
                    <a:pt x="51" y="304"/>
                  </a:lnTo>
                  <a:lnTo>
                    <a:pt x="59" y="328"/>
                  </a:lnTo>
                  <a:lnTo>
                    <a:pt x="84" y="336"/>
                  </a:lnTo>
                  <a:lnTo>
                    <a:pt x="143" y="34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Freeform 41"/>
            <p:cNvSpPr>
              <a:spLocks/>
            </p:cNvSpPr>
            <p:nvPr/>
          </p:nvSpPr>
          <p:spPr bwMode="auto">
            <a:xfrm>
              <a:off x="3428" y="2084"/>
              <a:ext cx="750" cy="888"/>
            </a:xfrm>
            <a:custGeom>
              <a:avLst/>
              <a:gdLst>
                <a:gd name="T0" fmla="*/ 228 w 750"/>
                <a:gd name="T1" fmla="*/ 848 h 888"/>
                <a:gd name="T2" fmla="*/ 354 w 750"/>
                <a:gd name="T3" fmla="*/ 888 h 888"/>
                <a:gd name="T4" fmla="*/ 447 w 750"/>
                <a:gd name="T5" fmla="*/ 880 h 888"/>
                <a:gd name="T6" fmla="*/ 557 w 750"/>
                <a:gd name="T7" fmla="*/ 848 h 888"/>
                <a:gd name="T8" fmla="*/ 616 w 750"/>
                <a:gd name="T9" fmla="*/ 832 h 888"/>
                <a:gd name="T10" fmla="*/ 632 w 750"/>
                <a:gd name="T11" fmla="*/ 776 h 888"/>
                <a:gd name="T12" fmla="*/ 675 w 750"/>
                <a:gd name="T13" fmla="*/ 744 h 888"/>
                <a:gd name="T14" fmla="*/ 607 w 750"/>
                <a:gd name="T15" fmla="*/ 656 h 888"/>
                <a:gd name="T16" fmla="*/ 557 w 750"/>
                <a:gd name="T17" fmla="*/ 584 h 888"/>
                <a:gd name="T18" fmla="*/ 557 w 750"/>
                <a:gd name="T19" fmla="*/ 520 h 888"/>
                <a:gd name="T20" fmla="*/ 641 w 750"/>
                <a:gd name="T21" fmla="*/ 488 h 888"/>
                <a:gd name="T22" fmla="*/ 691 w 750"/>
                <a:gd name="T23" fmla="*/ 440 h 888"/>
                <a:gd name="T24" fmla="*/ 750 w 750"/>
                <a:gd name="T25" fmla="*/ 456 h 888"/>
                <a:gd name="T26" fmla="*/ 725 w 750"/>
                <a:gd name="T27" fmla="*/ 360 h 888"/>
                <a:gd name="T28" fmla="*/ 717 w 750"/>
                <a:gd name="T29" fmla="*/ 280 h 888"/>
                <a:gd name="T30" fmla="*/ 666 w 750"/>
                <a:gd name="T31" fmla="*/ 216 h 888"/>
                <a:gd name="T32" fmla="*/ 683 w 750"/>
                <a:gd name="T33" fmla="*/ 136 h 888"/>
                <a:gd name="T34" fmla="*/ 641 w 750"/>
                <a:gd name="T35" fmla="*/ 80 h 888"/>
                <a:gd name="T36" fmla="*/ 616 w 750"/>
                <a:gd name="T37" fmla="*/ 32 h 888"/>
                <a:gd name="T38" fmla="*/ 582 w 750"/>
                <a:gd name="T39" fmla="*/ 32 h 888"/>
                <a:gd name="T40" fmla="*/ 557 w 750"/>
                <a:gd name="T41" fmla="*/ 40 h 888"/>
                <a:gd name="T42" fmla="*/ 540 w 750"/>
                <a:gd name="T43" fmla="*/ 40 h 888"/>
                <a:gd name="T44" fmla="*/ 481 w 750"/>
                <a:gd name="T45" fmla="*/ 72 h 888"/>
                <a:gd name="T46" fmla="*/ 439 w 750"/>
                <a:gd name="T47" fmla="*/ 96 h 888"/>
                <a:gd name="T48" fmla="*/ 430 w 750"/>
                <a:gd name="T49" fmla="*/ 64 h 888"/>
                <a:gd name="T50" fmla="*/ 396 w 750"/>
                <a:gd name="T51" fmla="*/ 56 h 888"/>
                <a:gd name="T52" fmla="*/ 346 w 750"/>
                <a:gd name="T53" fmla="*/ 16 h 888"/>
                <a:gd name="T54" fmla="*/ 253 w 750"/>
                <a:gd name="T55" fmla="*/ 0 h 888"/>
                <a:gd name="T56" fmla="*/ 245 w 750"/>
                <a:gd name="T57" fmla="*/ 40 h 888"/>
                <a:gd name="T58" fmla="*/ 278 w 750"/>
                <a:gd name="T59" fmla="*/ 112 h 888"/>
                <a:gd name="T60" fmla="*/ 236 w 750"/>
                <a:gd name="T61" fmla="*/ 112 h 888"/>
                <a:gd name="T62" fmla="*/ 220 w 750"/>
                <a:gd name="T63" fmla="*/ 136 h 888"/>
                <a:gd name="T64" fmla="*/ 186 w 750"/>
                <a:gd name="T65" fmla="*/ 128 h 888"/>
                <a:gd name="T66" fmla="*/ 110 w 750"/>
                <a:gd name="T67" fmla="*/ 144 h 888"/>
                <a:gd name="T68" fmla="*/ 118 w 750"/>
                <a:gd name="T69" fmla="*/ 208 h 888"/>
                <a:gd name="T70" fmla="*/ 76 w 750"/>
                <a:gd name="T71" fmla="*/ 256 h 888"/>
                <a:gd name="T72" fmla="*/ 93 w 750"/>
                <a:gd name="T73" fmla="*/ 312 h 888"/>
                <a:gd name="T74" fmla="*/ 68 w 750"/>
                <a:gd name="T75" fmla="*/ 344 h 888"/>
                <a:gd name="T76" fmla="*/ 17 w 750"/>
                <a:gd name="T77" fmla="*/ 384 h 888"/>
                <a:gd name="T78" fmla="*/ 0 w 750"/>
                <a:gd name="T79" fmla="*/ 448 h 888"/>
                <a:gd name="T80" fmla="*/ 9 w 750"/>
                <a:gd name="T81" fmla="*/ 480 h 888"/>
                <a:gd name="T82" fmla="*/ 34 w 750"/>
                <a:gd name="T83" fmla="*/ 536 h 888"/>
                <a:gd name="T84" fmla="*/ 9 w 750"/>
                <a:gd name="T85" fmla="*/ 552 h 888"/>
                <a:gd name="T86" fmla="*/ 43 w 750"/>
                <a:gd name="T87" fmla="*/ 600 h 888"/>
                <a:gd name="T88" fmla="*/ 51 w 750"/>
                <a:gd name="T89" fmla="*/ 664 h 888"/>
                <a:gd name="T90" fmla="*/ 135 w 750"/>
                <a:gd name="T91" fmla="*/ 688 h 888"/>
                <a:gd name="T92" fmla="*/ 152 w 750"/>
                <a:gd name="T93" fmla="*/ 736 h 888"/>
                <a:gd name="T94" fmla="*/ 127 w 750"/>
                <a:gd name="T95" fmla="*/ 864 h 888"/>
                <a:gd name="T96" fmla="*/ 144 w 750"/>
                <a:gd name="T97" fmla="*/ 872 h 88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750" h="888">
                  <a:moveTo>
                    <a:pt x="194" y="864"/>
                  </a:moveTo>
                  <a:lnTo>
                    <a:pt x="228" y="848"/>
                  </a:lnTo>
                  <a:lnTo>
                    <a:pt x="312" y="872"/>
                  </a:lnTo>
                  <a:lnTo>
                    <a:pt x="354" y="888"/>
                  </a:lnTo>
                  <a:lnTo>
                    <a:pt x="388" y="872"/>
                  </a:lnTo>
                  <a:lnTo>
                    <a:pt x="447" y="880"/>
                  </a:lnTo>
                  <a:lnTo>
                    <a:pt x="489" y="872"/>
                  </a:lnTo>
                  <a:lnTo>
                    <a:pt x="557" y="848"/>
                  </a:lnTo>
                  <a:lnTo>
                    <a:pt x="616" y="864"/>
                  </a:lnTo>
                  <a:lnTo>
                    <a:pt x="616" y="832"/>
                  </a:lnTo>
                  <a:lnTo>
                    <a:pt x="599" y="800"/>
                  </a:lnTo>
                  <a:lnTo>
                    <a:pt x="632" y="776"/>
                  </a:lnTo>
                  <a:lnTo>
                    <a:pt x="641" y="744"/>
                  </a:lnTo>
                  <a:lnTo>
                    <a:pt x="675" y="744"/>
                  </a:lnTo>
                  <a:lnTo>
                    <a:pt x="683" y="712"/>
                  </a:lnTo>
                  <a:lnTo>
                    <a:pt x="607" y="656"/>
                  </a:lnTo>
                  <a:lnTo>
                    <a:pt x="548" y="608"/>
                  </a:lnTo>
                  <a:lnTo>
                    <a:pt x="557" y="584"/>
                  </a:lnTo>
                  <a:lnTo>
                    <a:pt x="523" y="544"/>
                  </a:lnTo>
                  <a:lnTo>
                    <a:pt x="557" y="520"/>
                  </a:lnTo>
                  <a:lnTo>
                    <a:pt x="599" y="512"/>
                  </a:lnTo>
                  <a:lnTo>
                    <a:pt x="641" y="488"/>
                  </a:lnTo>
                  <a:lnTo>
                    <a:pt x="683" y="472"/>
                  </a:lnTo>
                  <a:lnTo>
                    <a:pt x="691" y="440"/>
                  </a:lnTo>
                  <a:lnTo>
                    <a:pt x="725" y="440"/>
                  </a:lnTo>
                  <a:lnTo>
                    <a:pt x="750" y="456"/>
                  </a:lnTo>
                  <a:lnTo>
                    <a:pt x="750" y="392"/>
                  </a:lnTo>
                  <a:lnTo>
                    <a:pt x="725" y="360"/>
                  </a:lnTo>
                  <a:lnTo>
                    <a:pt x="742" y="320"/>
                  </a:lnTo>
                  <a:lnTo>
                    <a:pt x="717" y="280"/>
                  </a:lnTo>
                  <a:lnTo>
                    <a:pt x="717" y="248"/>
                  </a:lnTo>
                  <a:lnTo>
                    <a:pt x="666" y="216"/>
                  </a:lnTo>
                  <a:lnTo>
                    <a:pt x="691" y="168"/>
                  </a:lnTo>
                  <a:lnTo>
                    <a:pt x="683" y="136"/>
                  </a:lnTo>
                  <a:lnTo>
                    <a:pt x="675" y="88"/>
                  </a:lnTo>
                  <a:lnTo>
                    <a:pt x="641" y="80"/>
                  </a:lnTo>
                  <a:lnTo>
                    <a:pt x="607" y="64"/>
                  </a:lnTo>
                  <a:lnTo>
                    <a:pt x="616" y="32"/>
                  </a:lnTo>
                  <a:lnTo>
                    <a:pt x="590" y="16"/>
                  </a:lnTo>
                  <a:lnTo>
                    <a:pt x="582" y="32"/>
                  </a:lnTo>
                  <a:lnTo>
                    <a:pt x="573" y="48"/>
                  </a:lnTo>
                  <a:lnTo>
                    <a:pt x="557" y="40"/>
                  </a:lnTo>
                  <a:lnTo>
                    <a:pt x="548" y="40"/>
                  </a:lnTo>
                  <a:lnTo>
                    <a:pt x="540" y="40"/>
                  </a:lnTo>
                  <a:lnTo>
                    <a:pt x="514" y="64"/>
                  </a:lnTo>
                  <a:lnTo>
                    <a:pt x="481" y="72"/>
                  </a:lnTo>
                  <a:lnTo>
                    <a:pt x="464" y="96"/>
                  </a:lnTo>
                  <a:lnTo>
                    <a:pt x="439" y="96"/>
                  </a:lnTo>
                  <a:lnTo>
                    <a:pt x="413" y="88"/>
                  </a:lnTo>
                  <a:lnTo>
                    <a:pt x="430" y="64"/>
                  </a:lnTo>
                  <a:lnTo>
                    <a:pt x="422" y="32"/>
                  </a:lnTo>
                  <a:lnTo>
                    <a:pt x="396" y="56"/>
                  </a:lnTo>
                  <a:lnTo>
                    <a:pt x="346" y="40"/>
                  </a:lnTo>
                  <a:lnTo>
                    <a:pt x="346" y="16"/>
                  </a:lnTo>
                  <a:lnTo>
                    <a:pt x="337" y="8"/>
                  </a:lnTo>
                  <a:lnTo>
                    <a:pt x="253" y="0"/>
                  </a:lnTo>
                  <a:lnTo>
                    <a:pt x="270" y="24"/>
                  </a:lnTo>
                  <a:lnTo>
                    <a:pt x="245" y="40"/>
                  </a:lnTo>
                  <a:lnTo>
                    <a:pt x="245" y="64"/>
                  </a:lnTo>
                  <a:lnTo>
                    <a:pt x="278" y="112"/>
                  </a:lnTo>
                  <a:lnTo>
                    <a:pt x="253" y="112"/>
                  </a:lnTo>
                  <a:lnTo>
                    <a:pt x="236" y="112"/>
                  </a:lnTo>
                  <a:lnTo>
                    <a:pt x="228" y="128"/>
                  </a:lnTo>
                  <a:lnTo>
                    <a:pt x="220" y="136"/>
                  </a:lnTo>
                  <a:lnTo>
                    <a:pt x="211" y="136"/>
                  </a:lnTo>
                  <a:lnTo>
                    <a:pt x="186" y="128"/>
                  </a:lnTo>
                  <a:lnTo>
                    <a:pt x="135" y="128"/>
                  </a:lnTo>
                  <a:lnTo>
                    <a:pt x="110" y="144"/>
                  </a:lnTo>
                  <a:lnTo>
                    <a:pt x="110" y="168"/>
                  </a:lnTo>
                  <a:lnTo>
                    <a:pt x="118" y="208"/>
                  </a:lnTo>
                  <a:lnTo>
                    <a:pt x="102" y="248"/>
                  </a:lnTo>
                  <a:lnTo>
                    <a:pt x="76" y="256"/>
                  </a:lnTo>
                  <a:lnTo>
                    <a:pt x="102" y="280"/>
                  </a:lnTo>
                  <a:lnTo>
                    <a:pt x="93" y="312"/>
                  </a:lnTo>
                  <a:lnTo>
                    <a:pt x="68" y="320"/>
                  </a:lnTo>
                  <a:lnTo>
                    <a:pt x="68" y="344"/>
                  </a:lnTo>
                  <a:lnTo>
                    <a:pt x="17" y="352"/>
                  </a:lnTo>
                  <a:lnTo>
                    <a:pt x="17" y="384"/>
                  </a:lnTo>
                  <a:lnTo>
                    <a:pt x="17" y="432"/>
                  </a:lnTo>
                  <a:lnTo>
                    <a:pt x="0" y="448"/>
                  </a:lnTo>
                  <a:lnTo>
                    <a:pt x="0" y="472"/>
                  </a:lnTo>
                  <a:lnTo>
                    <a:pt x="9" y="480"/>
                  </a:lnTo>
                  <a:lnTo>
                    <a:pt x="34" y="504"/>
                  </a:lnTo>
                  <a:lnTo>
                    <a:pt x="34" y="536"/>
                  </a:lnTo>
                  <a:lnTo>
                    <a:pt x="17" y="552"/>
                  </a:lnTo>
                  <a:lnTo>
                    <a:pt x="9" y="552"/>
                  </a:lnTo>
                  <a:lnTo>
                    <a:pt x="9" y="576"/>
                  </a:lnTo>
                  <a:lnTo>
                    <a:pt x="43" y="600"/>
                  </a:lnTo>
                  <a:lnTo>
                    <a:pt x="26" y="632"/>
                  </a:lnTo>
                  <a:lnTo>
                    <a:pt x="51" y="664"/>
                  </a:lnTo>
                  <a:lnTo>
                    <a:pt x="76" y="672"/>
                  </a:lnTo>
                  <a:lnTo>
                    <a:pt x="135" y="688"/>
                  </a:lnTo>
                  <a:lnTo>
                    <a:pt x="186" y="704"/>
                  </a:lnTo>
                  <a:lnTo>
                    <a:pt x="152" y="736"/>
                  </a:lnTo>
                  <a:lnTo>
                    <a:pt x="144" y="776"/>
                  </a:lnTo>
                  <a:lnTo>
                    <a:pt x="127" y="864"/>
                  </a:lnTo>
                  <a:lnTo>
                    <a:pt x="118" y="864"/>
                  </a:lnTo>
                  <a:lnTo>
                    <a:pt x="144" y="872"/>
                  </a:lnTo>
                  <a:lnTo>
                    <a:pt x="194" y="86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42"/>
            <p:cNvSpPr>
              <a:spLocks/>
            </p:cNvSpPr>
            <p:nvPr/>
          </p:nvSpPr>
          <p:spPr bwMode="auto">
            <a:xfrm>
              <a:off x="3617" y="1744"/>
              <a:ext cx="211" cy="344"/>
            </a:xfrm>
            <a:custGeom>
              <a:avLst/>
              <a:gdLst>
                <a:gd name="T0" fmla="*/ 143 w 211"/>
                <a:gd name="T1" fmla="*/ 344 h 344"/>
                <a:gd name="T2" fmla="*/ 118 w 211"/>
                <a:gd name="T3" fmla="*/ 312 h 344"/>
                <a:gd name="T4" fmla="*/ 143 w 211"/>
                <a:gd name="T5" fmla="*/ 312 h 344"/>
                <a:gd name="T6" fmla="*/ 127 w 211"/>
                <a:gd name="T7" fmla="*/ 280 h 344"/>
                <a:gd name="T8" fmla="*/ 127 w 211"/>
                <a:gd name="T9" fmla="*/ 248 h 344"/>
                <a:gd name="T10" fmla="*/ 169 w 211"/>
                <a:gd name="T11" fmla="*/ 184 h 344"/>
                <a:gd name="T12" fmla="*/ 186 w 211"/>
                <a:gd name="T13" fmla="*/ 192 h 344"/>
                <a:gd name="T14" fmla="*/ 211 w 211"/>
                <a:gd name="T15" fmla="*/ 136 h 344"/>
                <a:gd name="T16" fmla="*/ 177 w 211"/>
                <a:gd name="T17" fmla="*/ 112 h 344"/>
                <a:gd name="T18" fmla="*/ 169 w 211"/>
                <a:gd name="T19" fmla="*/ 72 h 344"/>
                <a:gd name="T20" fmla="*/ 177 w 211"/>
                <a:gd name="T21" fmla="*/ 24 h 344"/>
                <a:gd name="T22" fmla="*/ 177 w 211"/>
                <a:gd name="T23" fmla="*/ 8 h 344"/>
                <a:gd name="T24" fmla="*/ 160 w 211"/>
                <a:gd name="T25" fmla="*/ 0 h 344"/>
                <a:gd name="T26" fmla="*/ 135 w 211"/>
                <a:gd name="T27" fmla="*/ 8 h 344"/>
                <a:gd name="T28" fmla="*/ 127 w 211"/>
                <a:gd name="T29" fmla="*/ 24 h 344"/>
                <a:gd name="T30" fmla="*/ 101 w 211"/>
                <a:gd name="T31" fmla="*/ 40 h 344"/>
                <a:gd name="T32" fmla="*/ 76 w 211"/>
                <a:gd name="T33" fmla="*/ 48 h 344"/>
                <a:gd name="T34" fmla="*/ 51 w 211"/>
                <a:gd name="T35" fmla="*/ 56 h 344"/>
                <a:gd name="T36" fmla="*/ 34 w 211"/>
                <a:gd name="T37" fmla="*/ 72 h 344"/>
                <a:gd name="T38" fmla="*/ 26 w 211"/>
                <a:gd name="T39" fmla="*/ 96 h 344"/>
                <a:gd name="T40" fmla="*/ 42 w 211"/>
                <a:gd name="T41" fmla="*/ 112 h 344"/>
                <a:gd name="T42" fmla="*/ 17 w 211"/>
                <a:gd name="T43" fmla="*/ 120 h 344"/>
                <a:gd name="T44" fmla="*/ 9 w 211"/>
                <a:gd name="T45" fmla="*/ 144 h 344"/>
                <a:gd name="T46" fmla="*/ 9 w 211"/>
                <a:gd name="T47" fmla="*/ 168 h 344"/>
                <a:gd name="T48" fmla="*/ 26 w 211"/>
                <a:gd name="T49" fmla="*/ 192 h 344"/>
                <a:gd name="T50" fmla="*/ 0 w 211"/>
                <a:gd name="T51" fmla="*/ 208 h 344"/>
                <a:gd name="T52" fmla="*/ 0 w 211"/>
                <a:gd name="T53" fmla="*/ 224 h 344"/>
                <a:gd name="T54" fmla="*/ 26 w 211"/>
                <a:gd name="T55" fmla="*/ 272 h 344"/>
                <a:gd name="T56" fmla="*/ 42 w 211"/>
                <a:gd name="T57" fmla="*/ 256 h 344"/>
                <a:gd name="T58" fmla="*/ 51 w 211"/>
                <a:gd name="T59" fmla="*/ 304 h 344"/>
                <a:gd name="T60" fmla="*/ 59 w 211"/>
                <a:gd name="T61" fmla="*/ 328 h 344"/>
                <a:gd name="T62" fmla="*/ 84 w 211"/>
                <a:gd name="T63" fmla="*/ 336 h 344"/>
                <a:gd name="T64" fmla="*/ 143 w 211"/>
                <a:gd name="T65" fmla="*/ 344 h 34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11" h="344">
                  <a:moveTo>
                    <a:pt x="143" y="344"/>
                  </a:moveTo>
                  <a:lnTo>
                    <a:pt x="118" y="312"/>
                  </a:lnTo>
                  <a:lnTo>
                    <a:pt x="143" y="312"/>
                  </a:lnTo>
                  <a:lnTo>
                    <a:pt x="127" y="280"/>
                  </a:lnTo>
                  <a:lnTo>
                    <a:pt x="127" y="248"/>
                  </a:lnTo>
                  <a:lnTo>
                    <a:pt x="169" y="184"/>
                  </a:lnTo>
                  <a:lnTo>
                    <a:pt x="186" y="192"/>
                  </a:lnTo>
                  <a:lnTo>
                    <a:pt x="211" y="136"/>
                  </a:lnTo>
                  <a:lnTo>
                    <a:pt x="177" y="112"/>
                  </a:lnTo>
                  <a:lnTo>
                    <a:pt x="169" y="72"/>
                  </a:lnTo>
                  <a:lnTo>
                    <a:pt x="177" y="24"/>
                  </a:lnTo>
                  <a:lnTo>
                    <a:pt x="177" y="8"/>
                  </a:lnTo>
                  <a:lnTo>
                    <a:pt x="160" y="0"/>
                  </a:lnTo>
                  <a:lnTo>
                    <a:pt x="135" y="8"/>
                  </a:lnTo>
                  <a:lnTo>
                    <a:pt x="127" y="24"/>
                  </a:lnTo>
                  <a:lnTo>
                    <a:pt x="101" y="40"/>
                  </a:lnTo>
                  <a:lnTo>
                    <a:pt x="76" y="48"/>
                  </a:lnTo>
                  <a:lnTo>
                    <a:pt x="51" y="56"/>
                  </a:lnTo>
                  <a:lnTo>
                    <a:pt x="34" y="72"/>
                  </a:lnTo>
                  <a:lnTo>
                    <a:pt x="26" y="96"/>
                  </a:lnTo>
                  <a:lnTo>
                    <a:pt x="42" y="112"/>
                  </a:lnTo>
                  <a:lnTo>
                    <a:pt x="17" y="120"/>
                  </a:lnTo>
                  <a:lnTo>
                    <a:pt x="9" y="144"/>
                  </a:lnTo>
                  <a:lnTo>
                    <a:pt x="9" y="168"/>
                  </a:lnTo>
                  <a:lnTo>
                    <a:pt x="26" y="192"/>
                  </a:lnTo>
                  <a:lnTo>
                    <a:pt x="0" y="208"/>
                  </a:lnTo>
                  <a:lnTo>
                    <a:pt x="0" y="224"/>
                  </a:lnTo>
                  <a:lnTo>
                    <a:pt x="26" y="272"/>
                  </a:lnTo>
                  <a:lnTo>
                    <a:pt x="42" y="256"/>
                  </a:lnTo>
                  <a:lnTo>
                    <a:pt x="51" y="304"/>
                  </a:lnTo>
                  <a:lnTo>
                    <a:pt x="59" y="328"/>
                  </a:lnTo>
                  <a:lnTo>
                    <a:pt x="84" y="336"/>
                  </a:lnTo>
                  <a:lnTo>
                    <a:pt x="143" y="34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43"/>
            <p:cNvSpPr>
              <a:spLocks/>
            </p:cNvSpPr>
            <p:nvPr/>
          </p:nvSpPr>
          <p:spPr bwMode="auto">
            <a:xfrm>
              <a:off x="3423" y="2080"/>
              <a:ext cx="750" cy="888"/>
            </a:xfrm>
            <a:custGeom>
              <a:avLst/>
              <a:gdLst>
                <a:gd name="T0" fmla="*/ 228 w 750"/>
                <a:gd name="T1" fmla="*/ 848 h 888"/>
                <a:gd name="T2" fmla="*/ 354 w 750"/>
                <a:gd name="T3" fmla="*/ 888 h 888"/>
                <a:gd name="T4" fmla="*/ 447 w 750"/>
                <a:gd name="T5" fmla="*/ 880 h 888"/>
                <a:gd name="T6" fmla="*/ 557 w 750"/>
                <a:gd name="T7" fmla="*/ 848 h 888"/>
                <a:gd name="T8" fmla="*/ 616 w 750"/>
                <a:gd name="T9" fmla="*/ 832 h 888"/>
                <a:gd name="T10" fmla="*/ 632 w 750"/>
                <a:gd name="T11" fmla="*/ 776 h 888"/>
                <a:gd name="T12" fmla="*/ 675 w 750"/>
                <a:gd name="T13" fmla="*/ 744 h 888"/>
                <a:gd name="T14" fmla="*/ 607 w 750"/>
                <a:gd name="T15" fmla="*/ 656 h 888"/>
                <a:gd name="T16" fmla="*/ 557 w 750"/>
                <a:gd name="T17" fmla="*/ 584 h 888"/>
                <a:gd name="T18" fmla="*/ 557 w 750"/>
                <a:gd name="T19" fmla="*/ 520 h 888"/>
                <a:gd name="T20" fmla="*/ 641 w 750"/>
                <a:gd name="T21" fmla="*/ 488 h 888"/>
                <a:gd name="T22" fmla="*/ 691 w 750"/>
                <a:gd name="T23" fmla="*/ 440 h 888"/>
                <a:gd name="T24" fmla="*/ 750 w 750"/>
                <a:gd name="T25" fmla="*/ 456 h 888"/>
                <a:gd name="T26" fmla="*/ 725 w 750"/>
                <a:gd name="T27" fmla="*/ 360 h 888"/>
                <a:gd name="T28" fmla="*/ 717 w 750"/>
                <a:gd name="T29" fmla="*/ 280 h 888"/>
                <a:gd name="T30" fmla="*/ 666 w 750"/>
                <a:gd name="T31" fmla="*/ 216 h 888"/>
                <a:gd name="T32" fmla="*/ 683 w 750"/>
                <a:gd name="T33" fmla="*/ 136 h 888"/>
                <a:gd name="T34" fmla="*/ 641 w 750"/>
                <a:gd name="T35" fmla="*/ 80 h 888"/>
                <a:gd name="T36" fmla="*/ 616 w 750"/>
                <a:gd name="T37" fmla="*/ 32 h 888"/>
                <a:gd name="T38" fmla="*/ 582 w 750"/>
                <a:gd name="T39" fmla="*/ 32 h 888"/>
                <a:gd name="T40" fmla="*/ 557 w 750"/>
                <a:gd name="T41" fmla="*/ 40 h 888"/>
                <a:gd name="T42" fmla="*/ 540 w 750"/>
                <a:gd name="T43" fmla="*/ 40 h 888"/>
                <a:gd name="T44" fmla="*/ 481 w 750"/>
                <a:gd name="T45" fmla="*/ 72 h 888"/>
                <a:gd name="T46" fmla="*/ 439 w 750"/>
                <a:gd name="T47" fmla="*/ 96 h 888"/>
                <a:gd name="T48" fmla="*/ 430 w 750"/>
                <a:gd name="T49" fmla="*/ 64 h 888"/>
                <a:gd name="T50" fmla="*/ 396 w 750"/>
                <a:gd name="T51" fmla="*/ 56 h 888"/>
                <a:gd name="T52" fmla="*/ 346 w 750"/>
                <a:gd name="T53" fmla="*/ 16 h 888"/>
                <a:gd name="T54" fmla="*/ 253 w 750"/>
                <a:gd name="T55" fmla="*/ 0 h 888"/>
                <a:gd name="T56" fmla="*/ 245 w 750"/>
                <a:gd name="T57" fmla="*/ 40 h 888"/>
                <a:gd name="T58" fmla="*/ 278 w 750"/>
                <a:gd name="T59" fmla="*/ 112 h 888"/>
                <a:gd name="T60" fmla="*/ 236 w 750"/>
                <a:gd name="T61" fmla="*/ 112 h 888"/>
                <a:gd name="T62" fmla="*/ 220 w 750"/>
                <a:gd name="T63" fmla="*/ 136 h 888"/>
                <a:gd name="T64" fmla="*/ 186 w 750"/>
                <a:gd name="T65" fmla="*/ 128 h 888"/>
                <a:gd name="T66" fmla="*/ 110 w 750"/>
                <a:gd name="T67" fmla="*/ 144 h 888"/>
                <a:gd name="T68" fmla="*/ 118 w 750"/>
                <a:gd name="T69" fmla="*/ 208 h 888"/>
                <a:gd name="T70" fmla="*/ 76 w 750"/>
                <a:gd name="T71" fmla="*/ 256 h 888"/>
                <a:gd name="T72" fmla="*/ 93 w 750"/>
                <a:gd name="T73" fmla="*/ 312 h 888"/>
                <a:gd name="T74" fmla="*/ 68 w 750"/>
                <a:gd name="T75" fmla="*/ 344 h 888"/>
                <a:gd name="T76" fmla="*/ 17 w 750"/>
                <a:gd name="T77" fmla="*/ 384 h 888"/>
                <a:gd name="T78" fmla="*/ 0 w 750"/>
                <a:gd name="T79" fmla="*/ 448 h 888"/>
                <a:gd name="T80" fmla="*/ 9 w 750"/>
                <a:gd name="T81" fmla="*/ 480 h 888"/>
                <a:gd name="T82" fmla="*/ 34 w 750"/>
                <a:gd name="T83" fmla="*/ 536 h 888"/>
                <a:gd name="T84" fmla="*/ 9 w 750"/>
                <a:gd name="T85" fmla="*/ 552 h 888"/>
                <a:gd name="T86" fmla="*/ 43 w 750"/>
                <a:gd name="T87" fmla="*/ 600 h 888"/>
                <a:gd name="T88" fmla="*/ 26 w 750"/>
                <a:gd name="T89" fmla="*/ 632 h 888"/>
                <a:gd name="T90" fmla="*/ 76 w 750"/>
                <a:gd name="T91" fmla="*/ 672 h 888"/>
                <a:gd name="T92" fmla="*/ 186 w 750"/>
                <a:gd name="T93" fmla="*/ 704 h 888"/>
                <a:gd name="T94" fmla="*/ 144 w 750"/>
                <a:gd name="T95" fmla="*/ 776 h 888"/>
                <a:gd name="T96" fmla="*/ 118 w 750"/>
                <a:gd name="T97" fmla="*/ 864 h 888"/>
                <a:gd name="T98" fmla="*/ 194 w 750"/>
                <a:gd name="T99" fmla="*/ 864 h 88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750" h="888">
                  <a:moveTo>
                    <a:pt x="194" y="864"/>
                  </a:moveTo>
                  <a:lnTo>
                    <a:pt x="228" y="848"/>
                  </a:lnTo>
                  <a:lnTo>
                    <a:pt x="312" y="872"/>
                  </a:lnTo>
                  <a:lnTo>
                    <a:pt x="354" y="888"/>
                  </a:lnTo>
                  <a:lnTo>
                    <a:pt x="388" y="872"/>
                  </a:lnTo>
                  <a:lnTo>
                    <a:pt x="447" y="880"/>
                  </a:lnTo>
                  <a:lnTo>
                    <a:pt x="489" y="872"/>
                  </a:lnTo>
                  <a:lnTo>
                    <a:pt x="557" y="848"/>
                  </a:lnTo>
                  <a:lnTo>
                    <a:pt x="616" y="864"/>
                  </a:lnTo>
                  <a:lnTo>
                    <a:pt x="616" y="832"/>
                  </a:lnTo>
                  <a:lnTo>
                    <a:pt x="599" y="800"/>
                  </a:lnTo>
                  <a:lnTo>
                    <a:pt x="632" y="776"/>
                  </a:lnTo>
                  <a:lnTo>
                    <a:pt x="641" y="744"/>
                  </a:lnTo>
                  <a:lnTo>
                    <a:pt x="675" y="744"/>
                  </a:lnTo>
                  <a:lnTo>
                    <a:pt x="683" y="712"/>
                  </a:lnTo>
                  <a:lnTo>
                    <a:pt x="607" y="656"/>
                  </a:lnTo>
                  <a:lnTo>
                    <a:pt x="548" y="608"/>
                  </a:lnTo>
                  <a:lnTo>
                    <a:pt x="557" y="584"/>
                  </a:lnTo>
                  <a:lnTo>
                    <a:pt x="523" y="544"/>
                  </a:lnTo>
                  <a:lnTo>
                    <a:pt x="557" y="520"/>
                  </a:lnTo>
                  <a:lnTo>
                    <a:pt x="599" y="512"/>
                  </a:lnTo>
                  <a:lnTo>
                    <a:pt x="641" y="488"/>
                  </a:lnTo>
                  <a:lnTo>
                    <a:pt x="683" y="472"/>
                  </a:lnTo>
                  <a:lnTo>
                    <a:pt x="691" y="440"/>
                  </a:lnTo>
                  <a:lnTo>
                    <a:pt x="725" y="440"/>
                  </a:lnTo>
                  <a:lnTo>
                    <a:pt x="750" y="456"/>
                  </a:lnTo>
                  <a:lnTo>
                    <a:pt x="750" y="392"/>
                  </a:lnTo>
                  <a:lnTo>
                    <a:pt x="725" y="360"/>
                  </a:lnTo>
                  <a:lnTo>
                    <a:pt x="742" y="320"/>
                  </a:lnTo>
                  <a:lnTo>
                    <a:pt x="717" y="280"/>
                  </a:lnTo>
                  <a:lnTo>
                    <a:pt x="717" y="248"/>
                  </a:lnTo>
                  <a:lnTo>
                    <a:pt x="666" y="216"/>
                  </a:lnTo>
                  <a:lnTo>
                    <a:pt x="691" y="168"/>
                  </a:lnTo>
                  <a:lnTo>
                    <a:pt x="683" y="136"/>
                  </a:lnTo>
                  <a:lnTo>
                    <a:pt x="675" y="88"/>
                  </a:lnTo>
                  <a:lnTo>
                    <a:pt x="641" y="80"/>
                  </a:lnTo>
                  <a:lnTo>
                    <a:pt x="607" y="64"/>
                  </a:lnTo>
                  <a:lnTo>
                    <a:pt x="616" y="32"/>
                  </a:lnTo>
                  <a:lnTo>
                    <a:pt x="590" y="16"/>
                  </a:lnTo>
                  <a:lnTo>
                    <a:pt x="582" y="32"/>
                  </a:lnTo>
                  <a:lnTo>
                    <a:pt x="573" y="48"/>
                  </a:lnTo>
                  <a:lnTo>
                    <a:pt x="557" y="40"/>
                  </a:lnTo>
                  <a:lnTo>
                    <a:pt x="548" y="40"/>
                  </a:lnTo>
                  <a:lnTo>
                    <a:pt x="540" y="40"/>
                  </a:lnTo>
                  <a:lnTo>
                    <a:pt x="514" y="64"/>
                  </a:lnTo>
                  <a:lnTo>
                    <a:pt x="481" y="72"/>
                  </a:lnTo>
                  <a:lnTo>
                    <a:pt x="464" y="96"/>
                  </a:lnTo>
                  <a:lnTo>
                    <a:pt x="439" y="96"/>
                  </a:lnTo>
                  <a:lnTo>
                    <a:pt x="413" y="88"/>
                  </a:lnTo>
                  <a:lnTo>
                    <a:pt x="430" y="64"/>
                  </a:lnTo>
                  <a:lnTo>
                    <a:pt x="422" y="32"/>
                  </a:lnTo>
                  <a:lnTo>
                    <a:pt x="396" y="56"/>
                  </a:lnTo>
                  <a:lnTo>
                    <a:pt x="346" y="40"/>
                  </a:lnTo>
                  <a:lnTo>
                    <a:pt x="346" y="16"/>
                  </a:lnTo>
                  <a:lnTo>
                    <a:pt x="337" y="8"/>
                  </a:lnTo>
                  <a:lnTo>
                    <a:pt x="253" y="0"/>
                  </a:lnTo>
                  <a:lnTo>
                    <a:pt x="270" y="24"/>
                  </a:lnTo>
                  <a:lnTo>
                    <a:pt x="245" y="40"/>
                  </a:lnTo>
                  <a:lnTo>
                    <a:pt x="245" y="64"/>
                  </a:lnTo>
                  <a:lnTo>
                    <a:pt x="278" y="112"/>
                  </a:lnTo>
                  <a:lnTo>
                    <a:pt x="253" y="112"/>
                  </a:lnTo>
                  <a:lnTo>
                    <a:pt x="236" y="112"/>
                  </a:lnTo>
                  <a:lnTo>
                    <a:pt x="228" y="128"/>
                  </a:lnTo>
                  <a:lnTo>
                    <a:pt x="220" y="136"/>
                  </a:lnTo>
                  <a:lnTo>
                    <a:pt x="211" y="136"/>
                  </a:lnTo>
                  <a:lnTo>
                    <a:pt x="186" y="128"/>
                  </a:lnTo>
                  <a:lnTo>
                    <a:pt x="135" y="128"/>
                  </a:lnTo>
                  <a:lnTo>
                    <a:pt x="110" y="144"/>
                  </a:lnTo>
                  <a:lnTo>
                    <a:pt x="110" y="168"/>
                  </a:lnTo>
                  <a:lnTo>
                    <a:pt x="118" y="208"/>
                  </a:lnTo>
                  <a:lnTo>
                    <a:pt x="102" y="248"/>
                  </a:lnTo>
                  <a:lnTo>
                    <a:pt x="76" y="256"/>
                  </a:lnTo>
                  <a:lnTo>
                    <a:pt x="102" y="280"/>
                  </a:lnTo>
                  <a:lnTo>
                    <a:pt x="93" y="312"/>
                  </a:lnTo>
                  <a:lnTo>
                    <a:pt x="68" y="320"/>
                  </a:lnTo>
                  <a:lnTo>
                    <a:pt x="68" y="344"/>
                  </a:lnTo>
                  <a:lnTo>
                    <a:pt x="17" y="352"/>
                  </a:lnTo>
                  <a:lnTo>
                    <a:pt x="17" y="384"/>
                  </a:lnTo>
                  <a:lnTo>
                    <a:pt x="17" y="432"/>
                  </a:lnTo>
                  <a:lnTo>
                    <a:pt x="0" y="448"/>
                  </a:lnTo>
                  <a:lnTo>
                    <a:pt x="0" y="472"/>
                  </a:lnTo>
                  <a:lnTo>
                    <a:pt x="9" y="480"/>
                  </a:lnTo>
                  <a:lnTo>
                    <a:pt x="34" y="504"/>
                  </a:lnTo>
                  <a:lnTo>
                    <a:pt x="34" y="536"/>
                  </a:lnTo>
                  <a:lnTo>
                    <a:pt x="17" y="552"/>
                  </a:lnTo>
                  <a:lnTo>
                    <a:pt x="9" y="552"/>
                  </a:lnTo>
                  <a:lnTo>
                    <a:pt x="9" y="576"/>
                  </a:lnTo>
                  <a:lnTo>
                    <a:pt x="43" y="600"/>
                  </a:lnTo>
                  <a:lnTo>
                    <a:pt x="26" y="632"/>
                  </a:lnTo>
                  <a:lnTo>
                    <a:pt x="51" y="664"/>
                  </a:lnTo>
                  <a:lnTo>
                    <a:pt x="76" y="672"/>
                  </a:lnTo>
                  <a:lnTo>
                    <a:pt x="135" y="688"/>
                  </a:lnTo>
                  <a:lnTo>
                    <a:pt x="186" y="704"/>
                  </a:lnTo>
                  <a:lnTo>
                    <a:pt x="152" y="736"/>
                  </a:lnTo>
                  <a:lnTo>
                    <a:pt x="144" y="776"/>
                  </a:lnTo>
                  <a:lnTo>
                    <a:pt x="127" y="864"/>
                  </a:lnTo>
                  <a:lnTo>
                    <a:pt x="118" y="864"/>
                  </a:lnTo>
                  <a:lnTo>
                    <a:pt x="144" y="872"/>
                  </a:lnTo>
                  <a:lnTo>
                    <a:pt x="194" y="86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Freeform 44"/>
            <p:cNvSpPr>
              <a:spLocks/>
            </p:cNvSpPr>
            <p:nvPr/>
          </p:nvSpPr>
          <p:spPr bwMode="auto">
            <a:xfrm>
              <a:off x="3398" y="2928"/>
              <a:ext cx="421" cy="232"/>
            </a:xfrm>
            <a:custGeom>
              <a:avLst/>
              <a:gdLst>
                <a:gd name="T0" fmla="*/ 371 w 421"/>
                <a:gd name="T1" fmla="*/ 104 h 232"/>
                <a:gd name="T2" fmla="*/ 354 w 421"/>
                <a:gd name="T3" fmla="*/ 88 h 232"/>
                <a:gd name="T4" fmla="*/ 329 w 421"/>
                <a:gd name="T5" fmla="*/ 72 h 232"/>
                <a:gd name="T6" fmla="*/ 337 w 421"/>
                <a:gd name="T7" fmla="*/ 32 h 232"/>
                <a:gd name="T8" fmla="*/ 337 w 421"/>
                <a:gd name="T9" fmla="*/ 24 h 232"/>
                <a:gd name="T10" fmla="*/ 253 w 421"/>
                <a:gd name="T11" fmla="*/ 0 h 232"/>
                <a:gd name="T12" fmla="*/ 219 w 421"/>
                <a:gd name="T13" fmla="*/ 16 h 232"/>
                <a:gd name="T14" fmla="*/ 169 w 421"/>
                <a:gd name="T15" fmla="*/ 24 h 232"/>
                <a:gd name="T16" fmla="*/ 143 w 421"/>
                <a:gd name="T17" fmla="*/ 16 h 232"/>
                <a:gd name="T18" fmla="*/ 118 w 421"/>
                <a:gd name="T19" fmla="*/ 32 h 232"/>
                <a:gd name="T20" fmla="*/ 84 w 421"/>
                <a:gd name="T21" fmla="*/ 40 h 232"/>
                <a:gd name="T22" fmla="*/ 76 w 421"/>
                <a:gd name="T23" fmla="*/ 72 h 232"/>
                <a:gd name="T24" fmla="*/ 51 w 421"/>
                <a:gd name="T25" fmla="*/ 88 h 232"/>
                <a:gd name="T26" fmla="*/ 42 w 421"/>
                <a:gd name="T27" fmla="*/ 112 h 232"/>
                <a:gd name="T28" fmla="*/ 9 w 421"/>
                <a:gd name="T29" fmla="*/ 152 h 232"/>
                <a:gd name="T30" fmla="*/ 0 w 421"/>
                <a:gd name="T31" fmla="*/ 184 h 232"/>
                <a:gd name="T32" fmla="*/ 34 w 421"/>
                <a:gd name="T33" fmla="*/ 168 h 232"/>
                <a:gd name="T34" fmla="*/ 76 w 421"/>
                <a:gd name="T35" fmla="*/ 184 h 232"/>
                <a:gd name="T36" fmla="*/ 84 w 421"/>
                <a:gd name="T37" fmla="*/ 200 h 232"/>
                <a:gd name="T38" fmla="*/ 101 w 421"/>
                <a:gd name="T39" fmla="*/ 224 h 232"/>
                <a:gd name="T40" fmla="*/ 177 w 421"/>
                <a:gd name="T41" fmla="*/ 216 h 232"/>
                <a:gd name="T42" fmla="*/ 219 w 421"/>
                <a:gd name="T43" fmla="*/ 152 h 232"/>
                <a:gd name="T44" fmla="*/ 287 w 421"/>
                <a:gd name="T45" fmla="*/ 232 h 232"/>
                <a:gd name="T46" fmla="*/ 312 w 421"/>
                <a:gd name="T47" fmla="*/ 152 h 232"/>
                <a:gd name="T48" fmla="*/ 354 w 421"/>
                <a:gd name="T49" fmla="*/ 160 h 232"/>
                <a:gd name="T50" fmla="*/ 379 w 421"/>
                <a:gd name="T51" fmla="*/ 144 h 232"/>
                <a:gd name="T52" fmla="*/ 413 w 421"/>
                <a:gd name="T53" fmla="*/ 144 h 232"/>
                <a:gd name="T54" fmla="*/ 421 w 421"/>
                <a:gd name="T55" fmla="*/ 136 h 232"/>
                <a:gd name="T56" fmla="*/ 413 w 421"/>
                <a:gd name="T57" fmla="*/ 96 h 232"/>
                <a:gd name="T58" fmla="*/ 371 w 421"/>
                <a:gd name="T59" fmla="*/ 104 h 23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21" h="232">
                  <a:moveTo>
                    <a:pt x="371" y="104"/>
                  </a:moveTo>
                  <a:lnTo>
                    <a:pt x="354" y="88"/>
                  </a:lnTo>
                  <a:lnTo>
                    <a:pt x="329" y="72"/>
                  </a:lnTo>
                  <a:lnTo>
                    <a:pt x="337" y="32"/>
                  </a:lnTo>
                  <a:lnTo>
                    <a:pt x="337" y="24"/>
                  </a:lnTo>
                  <a:lnTo>
                    <a:pt x="253" y="0"/>
                  </a:lnTo>
                  <a:lnTo>
                    <a:pt x="219" y="16"/>
                  </a:lnTo>
                  <a:lnTo>
                    <a:pt x="169" y="24"/>
                  </a:lnTo>
                  <a:lnTo>
                    <a:pt x="143" y="16"/>
                  </a:lnTo>
                  <a:lnTo>
                    <a:pt x="118" y="32"/>
                  </a:lnTo>
                  <a:lnTo>
                    <a:pt x="84" y="40"/>
                  </a:lnTo>
                  <a:lnTo>
                    <a:pt x="76" y="72"/>
                  </a:lnTo>
                  <a:lnTo>
                    <a:pt x="51" y="88"/>
                  </a:lnTo>
                  <a:lnTo>
                    <a:pt x="42" y="112"/>
                  </a:lnTo>
                  <a:lnTo>
                    <a:pt x="9" y="152"/>
                  </a:lnTo>
                  <a:lnTo>
                    <a:pt x="0" y="184"/>
                  </a:lnTo>
                  <a:lnTo>
                    <a:pt x="34" y="168"/>
                  </a:lnTo>
                  <a:lnTo>
                    <a:pt x="76" y="184"/>
                  </a:lnTo>
                  <a:lnTo>
                    <a:pt x="84" y="200"/>
                  </a:lnTo>
                  <a:lnTo>
                    <a:pt x="101" y="224"/>
                  </a:lnTo>
                  <a:lnTo>
                    <a:pt x="177" y="216"/>
                  </a:lnTo>
                  <a:lnTo>
                    <a:pt x="219" y="152"/>
                  </a:lnTo>
                  <a:lnTo>
                    <a:pt x="287" y="232"/>
                  </a:lnTo>
                  <a:lnTo>
                    <a:pt x="312" y="152"/>
                  </a:lnTo>
                  <a:lnTo>
                    <a:pt x="354" y="160"/>
                  </a:lnTo>
                  <a:lnTo>
                    <a:pt x="379" y="144"/>
                  </a:lnTo>
                  <a:lnTo>
                    <a:pt x="413" y="144"/>
                  </a:lnTo>
                  <a:lnTo>
                    <a:pt x="421" y="136"/>
                  </a:lnTo>
                  <a:lnTo>
                    <a:pt x="413" y="96"/>
                  </a:lnTo>
                  <a:lnTo>
                    <a:pt x="371" y="10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Freeform 45"/>
            <p:cNvSpPr>
              <a:spLocks/>
            </p:cNvSpPr>
            <p:nvPr/>
          </p:nvSpPr>
          <p:spPr bwMode="auto">
            <a:xfrm>
              <a:off x="3727" y="2760"/>
              <a:ext cx="682" cy="312"/>
            </a:xfrm>
            <a:custGeom>
              <a:avLst/>
              <a:gdLst>
                <a:gd name="T0" fmla="*/ 472 w 682"/>
                <a:gd name="T1" fmla="*/ 304 h 312"/>
                <a:gd name="T2" fmla="*/ 505 w 682"/>
                <a:gd name="T3" fmla="*/ 280 h 312"/>
                <a:gd name="T4" fmla="*/ 556 w 682"/>
                <a:gd name="T5" fmla="*/ 280 h 312"/>
                <a:gd name="T6" fmla="*/ 598 w 682"/>
                <a:gd name="T7" fmla="*/ 272 h 312"/>
                <a:gd name="T8" fmla="*/ 598 w 682"/>
                <a:gd name="T9" fmla="*/ 248 h 312"/>
                <a:gd name="T10" fmla="*/ 623 w 682"/>
                <a:gd name="T11" fmla="*/ 224 h 312"/>
                <a:gd name="T12" fmla="*/ 632 w 682"/>
                <a:gd name="T13" fmla="*/ 184 h 312"/>
                <a:gd name="T14" fmla="*/ 632 w 682"/>
                <a:gd name="T15" fmla="*/ 144 h 312"/>
                <a:gd name="T16" fmla="*/ 674 w 682"/>
                <a:gd name="T17" fmla="*/ 128 h 312"/>
                <a:gd name="T18" fmla="*/ 682 w 682"/>
                <a:gd name="T19" fmla="*/ 96 h 312"/>
                <a:gd name="T20" fmla="*/ 649 w 682"/>
                <a:gd name="T21" fmla="*/ 72 h 312"/>
                <a:gd name="T22" fmla="*/ 649 w 682"/>
                <a:gd name="T23" fmla="*/ 24 h 312"/>
                <a:gd name="T24" fmla="*/ 564 w 682"/>
                <a:gd name="T25" fmla="*/ 24 h 312"/>
                <a:gd name="T26" fmla="*/ 488 w 682"/>
                <a:gd name="T27" fmla="*/ 0 h 312"/>
                <a:gd name="T28" fmla="*/ 463 w 682"/>
                <a:gd name="T29" fmla="*/ 48 h 312"/>
                <a:gd name="T30" fmla="*/ 413 w 682"/>
                <a:gd name="T31" fmla="*/ 64 h 312"/>
                <a:gd name="T32" fmla="*/ 371 w 682"/>
                <a:gd name="T33" fmla="*/ 40 h 312"/>
                <a:gd name="T34" fmla="*/ 371 w 682"/>
                <a:gd name="T35" fmla="*/ 64 h 312"/>
                <a:gd name="T36" fmla="*/ 337 w 682"/>
                <a:gd name="T37" fmla="*/ 64 h 312"/>
                <a:gd name="T38" fmla="*/ 328 w 682"/>
                <a:gd name="T39" fmla="*/ 96 h 312"/>
                <a:gd name="T40" fmla="*/ 295 w 682"/>
                <a:gd name="T41" fmla="*/ 120 h 312"/>
                <a:gd name="T42" fmla="*/ 312 w 682"/>
                <a:gd name="T43" fmla="*/ 152 h 312"/>
                <a:gd name="T44" fmla="*/ 312 w 682"/>
                <a:gd name="T45" fmla="*/ 184 h 312"/>
                <a:gd name="T46" fmla="*/ 253 w 682"/>
                <a:gd name="T47" fmla="*/ 168 h 312"/>
                <a:gd name="T48" fmla="*/ 185 w 682"/>
                <a:gd name="T49" fmla="*/ 192 h 312"/>
                <a:gd name="T50" fmla="*/ 143 w 682"/>
                <a:gd name="T51" fmla="*/ 200 h 312"/>
                <a:gd name="T52" fmla="*/ 84 w 682"/>
                <a:gd name="T53" fmla="*/ 192 h 312"/>
                <a:gd name="T54" fmla="*/ 50 w 682"/>
                <a:gd name="T55" fmla="*/ 208 h 312"/>
                <a:gd name="T56" fmla="*/ 8 w 682"/>
                <a:gd name="T57" fmla="*/ 200 h 312"/>
                <a:gd name="T58" fmla="*/ 0 w 682"/>
                <a:gd name="T59" fmla="*/ 240 h 312"/>
                <a:gd name="T60" fmla="*/ 25 w 682"/>
                <a:gd name="T61" fmla="*/ 256 h 312"/>
                <a:gd name="T62" fmla="*/ 42 w 682"/>
                <a:gd name="T63" fmla="*/ 272 h 312"/>
                <a:gd name="T64" fmla="*/ 84 w 682"/>
                <a:gd name="T65" fmla="*/ 264 h 312"/>
                <a:gd name="T66" fmla="*/ 92 w 682"/>
                <a:gd name="T67" fmla="*/ 304 h 312"/>
                <a:gd name="T68" fmla="*/ 101 w 682"/>
                <a:gd name="T69" fmla="*/ 280 h 312"/>
                <a:gd name="T70" fmla="*/ 135 w 682"/>
                <a:gd name="T71" fmla="*/ 288 h 312"/>
                <a:gd name="T72" fmla="*/ 168 w 682"/>
                <a:gd name="T73" fmla="*/ 256 h 312"/>
                <a:gd name="T74" fmla="*/ 244 w 682"/>
                <a:gd name="T75" fmla="*/ 248 h 312"/>
                <a:gd name="T76" fmla="*/ 261 w 682"/>
                <a:gd name="T77" fmla="*/ 272 h 312"/>
                <a:gd name="T78" fmla="*/ 379 w 682"/>
                <a:gd name="T79" fmla="*/ 304 h 312"/>
                <a:gd name="T80" fmla="*/ 379 w 682"/>
                <a:gd name="T81" fmla="*/ 312 h 312"/>
                <a:gd name="T82" fmla="*/ 413 w 682"/>
                <a:gd name="T83" fmla="*/ 304 h 312"/>
                <a:gd name="T84" fmla="*/ 472 w 682"/>
                <a:gd name="T85" fmla="*/ 304 h 31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82" h="312">
                  <a:moveTo>
                    <a:pt x="472" y="304"/>
                  </a:moveTo>
                  <a:lnTo>
                    <a:pt x="505" y="280"/>
                  </a:lnTo>
                  <a:lnTo>
                    <a:pt x="556" y="280"/>
                  </a:lnTo>
                  <a:lnTo>
                    <a:pt x="598" y="272"/>
                  </a:lnTo>
                  <a:lnTo>
                    <a:pt x="598" y="248"/>
                  </a:lnTo>
                  <a:lnTo>
                    <a:pt x="623" y="224"/>
                  </a:lnTo>
                  <a:lnTo>
                    <a:pt x="632" y="184"/>
                  </a:lnTo>
                  <a:lnTo>
                    <a:pt x="632" y="144"/>
                  </a:lnTo>
                  <a:lnTo>
                    <a:pt x="674" y="128"/>
                  </a:lnTo>
                  <a:lnTo>
                    <a:pt x="682" y="96"/>
                  </a:lnTo>
                  <a:lnTo>
                    <a:pt x="649" y="72"/>
                  </a:lnTo>
                  <a:lnTo>
                    <a:pt x="649" y="24"/>
                  </a:lnTo>
                  <a:lnTo>
                    <a:pt x="564" y="24"/>
                  </a:lnTo>
                  <a:lnTo>
                    <a:pt x="488" y="0"/>
                  </a:lnTo>
                  <a:lnTo>
                    <a:pt x="463" y="48"/>
                  </a:lnTo>
                  <a:lnTo>
                    <a:pt x="413" y="64"/>
                  </a:lnTo>
                  <a:lnTo>
                    <a:pt x="371" y="40"/>
                  </a:lnTo>
                  <a:lnTo>
                    <a:pt x="371" y="64"/>
                  </a:lnTo>
                  <a:lnTo>
                    <a:pt x="337" y="64"/>
                  </a:lnTo>
                  <a:lnTo>
                    <a:pt x="328" y="96"/>
                  </a:lnTo>
                  <a:lnTo>
                    <a:pt x="295" y="120"/>
                  </a:lnTo>
                  <a:lnTo>
                    <a:pt x="312" y="152"/>
                  </a:lnTo>
                  <a:lnTo>
                    <a:pt x="312" y="184"/>
                  </a:lnTo>
                  <a:lnTo>
                    <a:pt x="253" y="168"/>
                  </a:lnTo>
                  <a:lnTo>
                    <a:pt x="185" y="192"/>
                  </a:lnTo>
                  <a:lnTo>
                    <a:pt x="143" y="200"/>
                  </a:lnTo>
                  <a:lnTo>
                    <a:pt x="84" y="192"/>
                  </a:lnTo>
                  <a:lnTo>
                    <a:pt x="50" y="208"/>
                  </a:lnTo>
                  <a:lnTo>
                    <a:pt x="8" y="200"/>
                  </a:lnTo>
                  <a:lnTo>
                    <a:pt x="0" y="240"/>
                  </a:lnTo>
                  <a:lnTo>
                    <a:pt x="25" y="256"/>
                  </a:lnTo>
                  <a:lnTo>
                    <a:pt x="42" y="272"/>
                  </a:lnTo>
                  <a:lnTo>
                    <a:pt x="84" y="264"/>
                  </a:lnTo>
                  <a:lnTo>
                    <a:pt x="92" y="304"/>
                  </a:lnTo>
                  <a:lnTo>
                    <a:pt x="101" y="280"/>
                  </a:lnTo>
                  <a:lnTo>
                    <a:pt x="135" y="288"/>
                  </a:lnTo>
                  <a:lnTo>
                    <a:pt x="168" y="256"/>
                  </a:lnTo>
                  <a:lnTo>
                    <a:pt x="244" y="248"/>
                  </a:lnTo>
                  <a:lnTo>
                    <a:pt x="261" y="272"/>
                  </a:lnTo>
                  <a:lnTo>
                    <a:pt x="379" y="304"/>
                  </a:lnTo>
                  <a:lnTo>
                    <a:pt x="379" y="312"/>
                  </a:lnTo>
                  <a:lnTo>
                    <a:pt x="413" y="304"/>
                  </a:lnTo>
                  <a:lnTo>
                    <a:pt x="472" y="30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46"/>
            <p:cNvSpPr>
              <a:spLocks/>
            </p:cNvSpPr>
            <p:nvPr/>
          </p:nvSpPr>
          <p:spPr bwMode="auto">
            <a:xfrm>
              <a:off x="3398" y="2928"/>
              <a:ext cx="421" cy="232"/>
            </a:xfrm>
            <a:custGeom>
              <a:avLst/>
              <a:gdLst>
                <a:gd name="T0" fmla="*/ 371 w 421"/>
                <a:gd name="T1" fmla="*/ 104 h 232"/>
                <a:gd name="T2" fmla="*/ 354 w 421"/>
                <a:gd name="T3" fmla="*/ 88 h 232"/>
                <a:gd name="T4" fmla="*/ 329 w 421"/>
                <a:gd name="T5" fmla="*/ 72 h 232"/>
                <a:gd name="T6" fmla="*/ 337 w 421"/>
                <a:gd name="T7" fmla="*/ 32 h 232"/>
                <a:gd name="T8" fmla="*/ 337 w 421"/>
                <a:gd name="T9" fmla="*/ 24 h 232"/>
                <a:gd name="T10" fmla="*/ 253 w 421"/>
                <a:gd name="T11" fmla="*/ 0 h 232"/>
                <a:gd name="T12" fmla="*/ 219 w 421"/>
                <a:gd name="T13" fmla="*/ 16 h 232"/>
                <a:gd name="T14" fmla="*/ 169 w 421"/>
                <a:gd name="T15" fmla="*/ 24 h 232"/>
                <a:gd name="T16" fmla="*/ 143 w 421"/>
                <a:gd name="T17" fmla="*/ 16 h 232"/>
                <a:gd name="T18" fmla="*/ 118 w 421"/>
                <a:gd name="T19" fmla="*/ 32 h 232"/>
                <a:gd name="T20" fmla="*/ 84 w 421"/>
                <a:gd name="T21" fmla="*/ 40 h 232"/>
                <a:gd name="T22" fmla="*/ 76 w 421"/>
                <a:gd name="T23" fmla="*/ 72 h 232"/>
                <a:gd name="T24" fmla="*/ 51 w 421"/>
                <a:gd name="T25" fmla="*/ 88 h 232"/>
                <a:gd name="T26" fmla="*/ 42 w 421"/>
                <a:gd name="T27" fmla="*/ 112 h 232"/>
                <a:gd name="T28" fmla="*/ 9 w 421"/>
                <a:gd name="T29" fmla="*/ 152 h 232"/>
                <a:gd name="T30" fmla="*/ 0 w 421"/>
                <a:gd name="T31" fmla="*/ 184 h 232"/>
                <a:gd name="T32" fmla="*/ 34 w 421"/>
                <a:gd name="T33" fmla="*/ 168 h 232"/>
                <a:gd name="T34" fmla="*/ 76 w 421"/>
                <a:gd name="T35" fmla="*/ 184 h 232"/>
                <a:gd name="T36" fmla="*/ 84 w 421"/>
                <a:gd name="T37" fmla="*/ 200 h 232"/>
                <a:gd name="T38" fmla="*/ 101 w 421"/>
                <a:gd name="T39" fmla="*/ 224 h 232"/>
                <a:gd name="T40" fmla="*/ 177 w 421"/>
                <a:gd name="T41" fmla="*/ 216 h 232"/>
                <a:gd name="T42" fmla="*/ 219 w 421"/>
                <a:gd name="T43" fmla="*/ 152 h 232"/>
                <a:gd name="T44" fmla="*/ 287 w 421"/>
                <a:gd name="T45" fmla="*/ 232 h 232"/>
                <a:gd name="T46" fmla="*/ 312 w 421"/>
                <a:gd name="T47" fmla="*/ 152 h 232"/>
                <a:gd name="T48" fmla="*/ 354 w 421"/>
                <a:gd name="T49" fmla="*/ 160 h 232"/>
                <a:gd name="T50" fmla="*/ 379 w 421"/>
                <a:gd name="T51" fmla="*/ 144 h 232"/>
                <a:gd name="T52" fmla="*/ 413 w 421"/>
                <a:gd name="T53" fmla="*/ 144 h 232"/>
                <a:gd name="T54" fmla="*/ 421 w 421"/>
                <a:gd name="T55" fmla="*/ 136 h 232"/>
                <a:gd name="T56" fmla="*/ 413 w 421"/>
                <a:gd name="T57" fmla="*/ 96 h 232"/>
                <a:gd name="T58" fmla="*/ 371 w 421"/>
                <a:gd name="T59" fmla="*/ 104 h 23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21" h="232">
                  <a:moveTo>
                    <a:pt x="371" y="104"/>
                  </a:moveTo>
                  <a:lnTo>
                    <a:pt x="354" y="88"/>
                  </a:lnTo>
                  <a:lnTo>
                    <a:pt x="329" y="72"/>
                  </a:lnTo>
                  <a:lnTo>
                    <a:pt x="337" y="32"/>
                  </a:lnTo>
                  <a:lnTo>
                    <a:pt x="337" y="24"/>
                  </a:lnTo>
                  <a:lnTo>
                    <a:pt x="253" y="0"/>
                  </a:lnTo>
                  <a:lnTo>
                    <a:pt x="219" y="16"/>
                  </a:lnTo>
                  <a:lnTo>
                    <a:pt x="169" y="24"/>
                  </a:lnTo>
                  <a:lnTo>
                    <a:pt x="143" y="16"/>
                  </a:lnTo>
                  <a:lnTo>
                    <a:pt x="118" y="32"/>
                  </a:lnTo>
                  <a:lnTo>
                    <a:pt x="84" y="40"/>
                  </a:lnTo>
                  <a:lnTo>
                    <a:pt x="76" y="72"/>
                  </a:lnTo>
                  <a:lnTo>
                    <a:pt x="51" y="88"/>
                  </a:lnTo>
                  <a:lnTo>
                    <a:pt x="42" y="112"/>
                  </a:lnTo>
                  <a:lnTo>
                    <a:pt x="9" y="152"/>
                  </a:lnTo>
                  <a:lnTo>
                    <a:pt x="0" y="184"/>
                  </a:lnTo>
                  <a:lnTo>
                    <a:pt x="34" y="168"/>
                  </a:lnTo>
                  <a:lnTo>
                    <a:pt x="76" y="184"/>
                  </a:lnTo>
                  <a:lnTo>
                    <a:pt x="84" y="200"/>
                  </a:lnTo>
                  <a:lnTo>
                    <a:pt x="101" y="224"/>
                  </a:lnTo>
                  <a:lnTo>
                    <a:pt x="177" y="216"/>
                  </a:lnTo>
                  <a:lnTo>
                    <a:pt x="219" y="152"/>
                  </a:lnTo>
                  <a:lnTo>
                    <a:pt x="287" y="232"/>
                  </a:lnTo>
                  <a:lnTo>
                    <a:pt x="312" y="152"/>
                  </a:lnTo>
                  <a:lnTo>
                    <a:pt x="354" y="160"/>
                  </a:lnTo>
                  <a:lnTo>
                    <a:pt x="379" y="144"/>
                  </a:lnTo>
                  <a:lnTo>
                    <a:pt x="413" y="144"/>
                  </a:lnTo>
                  <a:lnTo>
                    <a:pt x="421" y="136"/>
                  </a:lnTo>
                  <a:lnTo>
                    <a:pt x="413" y="96"/>
                  </a:lnTo>
                  <a:lnTo>
                    <a:pt x="371" y="104"/>
                  </a:lnTo>
                  <a:close/>
                </a:path>
              </a:pathLst>
            </a:custGeom>
            <a:solidFill>
              <a:srgbClr val="00A0C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47"/>
            <p:cNvSpPr>
              <a:spLocks/>
            </p:cNvSpPr>
            <p:nvPr/>
          </p:nvSpPr>
          <p:spPr bwMode="auto">
            <a:xfrm>
              <a:off x="3727" y="2760"/>
              <a:ext cx="682" cy="312"/>
            </a:xfrm>
            <a:custGeom>
              <a:avLst/>
              <a:gdLst>
                <a:gd name="T0" fmla="*/ 472 w 682"/>
                <a:gd name="T1" fmla="*/ 304 h 312"/>
                <a:gd name="T2" fmla="*/ 505 w 682"/>
                <a:gd name="T3" fmla="*/ 280 h 312"/>
                <a:gd name="T4" fmla="*/ 556 w 682"/>
                <a:gd name="T5" fmla="*/ 280 h 312"/>
                <a:gd name="T6" fmla="*/ 598 w 682"/>
                <a:gd name="T7" fmla="*/ 272 h 312"/>
                <a:gd name="T8" fmla="*/ 598 w 682"/>
                <a:gd name="T9" fmla="*/ 248 h 312"/>
                <a:gd name="T10" fmla="*/ 623 w 682"/>
                <a:gd name="T11" fmla="*/ 224 h 312"/>
                <a:gd name="T12" fmla="*/ 632 w 682"/>
                <a:gd name="T13" fmla="*/ 184 h 312"/>
                <a:gd name="T14" fmla="*/ 632 w 682"/>
                <a:gd name="T15" fmla="*/ 144 h 312"/>
                <a:gd name="T16" fmla="*/ 674 w 682"/>
                <a:gd name="T17" fmla="*/ 128 h 312"/>
                <a:gd name="T18" fmla="*/ 682 w 682"/>
                <a:gd name="T19" fmla="*/ 96 h 312"/>
                <a:gd name="T20" fmla="*/ 649 w 682"/>
                <a:gd name="T21" fmla="*/ 72 h 312"/>
                <a:gd name="T22" fmla="*/ 649 w 682"/>
                <a:gd name="T23" fmla="*/ 24 h 312"/>
                <a:gd name="T24" fmla="*/ 564 w 682"/>
                <a:gd name="T25" fmla="*/ 24 h 312"/>
                <a:gd name="T26" fmla="*/ 488 w 682"/>
                <a:gd name="T27" fmla="*/ 0 h 312"/>
                <a:gd name="T28" fmla="*/ 463 w 682"/>
                <a:gd name="T29" fmla="*/ 48 h 312"/>
                <a:gd name="T30" fmla="*/ 413 w 682"/>
                <a:gd name="T31" fmla="*/ 64 h 312"/>
                <a:gd name="T32" fmla="*/ 371 w 682"/>
                <a:gd name="T33" fmla="*/ 40 h 312"/>
                <a:gd name="T34" fmla="*/ 371 w 682"/>
                <a:gd name="T35" fmla="*/ 64 h 312"/>
                <a:gd name="T36" fmla="*/ 337 w 682"/>
                <a:gd name="T37" fmla="*/ 64 h 312"/>
                <a:gd name="T38" fmla="*/ 328 w 682"/>
                <a:gd name="T39" fmla="*/ 96 h 312"/>
                <a:gd name="T40" fmla="*/ 295 w 682"/>
                <a:gd name="T41" fmla="*/ 120 h 312"/>
                <a:gd name="T42" fmla="*/ 312 w 682"/>
                <a:gd name="T43" fmla="*/ 152 h 312"/>
                <a:gd name="T44" fmla="*/ 312 w 682"/>
                <a:gd name="T45" fmla="*/ 184 h 312"/>
                <a:gd name="T46" fmla="*/ 253 w 682"/>
                <a:gd name="T47" fmla="*/ 168 h 312"/>
                <a:gd name="T48" fmla="*/ 185 w 682"/>
                <a:gd name="T49" fmla="*/ 192 h 312"/>
                <a:gd name="T50" fmla="*/ 143 w 682"/>
                <a:gd name="T51" fmla="*/ 200 h 312"/>
                <a:gd name="T52" fmla="*/ 84 w 682"/>
                <a:gd name="T53" fmla="*/ 192 h 312"/>
                <a:gd name="T54" fmla="*/ 50 w 682"/>
                <a:gd name="T55" fmla="*/ 208 h 312"/>
                <a:gd name="T56" fmla="*/ 8 w 682"/>
                <a:gd name="T57" fmla="*/ 200 h 312"/>
                <a:gd name="T58" fmla="*/ 0 w 682"/>
                <a:gd name="T59" fmla="*/ 240 h 312"/>
                <a:gd name="T60" fmla="*/ 25 w 682"/>
                <a:gd name="T61" fmla="*/ 256 h 312"/>
                <a:gd name="T62" fmla="*/ 42 w 682"/>
                <a:gd name="T63" fmla="*/ 272 h 312"/>
                <a:gd name="T64" fmla="*/ 84 w 682"/>
                <a:gd name="T65" fmla="*/ 264 h 312"/>
                <a:gd name="T66" fmla="*/ 92 w 682"/>
                <a:gd name="T67" fmla="*/ 304 h 312"/>
                <a:gd name="T68" fmla="*/ 101 w 682"/>
                <a:gd name="T69" fmla="*/ 280 h 312"/>
                <a:gd name="T70" fmla="*/ 135 w 682"/>
                <a:gd name="T71" fmla="*/ 288 h 312"/>
                <a:gd name="T72" fmla="*/ 168 w 682"/>
                <a:gd name="T73" fmla="*/ 256 h 312"/>
                <a:gd name="T74" fmla="*/ 244 w 682"/>
                <a:gd name="T75" fmla="*/ 248 h 312"/>
                <a:gd name="T76" fmla="*/ 261 w 682"/>
                <a:gd name="T77" fmla="*/ 272 h 312"/>
                <a:gd name="T78" fmla="*/ 379 w 682"/>
                <a:gd name="T79" fmla="*/ 304 h 312"/>
                <a:gd name="T80" fmla="*/ 379 w 682"/>
                <a:gd name="T81" fmla="*/ 312 h 312"/>
                <a:gd name="T82" fmla="*/ 413 w 682"/>
                <a:gd name="T83" fmla="*/ 304 h 312"/>
                <a:gd name="T84" fmla="*/ 472 w 682"/>
                <a:gd name="T85" fmla="*/ 304 h 31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82" h="312">
                  <a:moveTo>
                    <a:pt x="472" y="304"/>
                  </a:moveTo>
                  <a:lnTo>
                    <a:pt x="505" y="280"/>
                  </a:lnTo>
                  <a:lnTo>
                    <a:pt x="556" y="280"/>
                  </a:lnTo>
                  <a:lnTo>
                    <a:pt x="598" y="272"/>
                  </a:lnTo>
                  <a:lnTo>
                    <a:pt x="598" y="248"/>
                  </a:lnTo>
                  <a:lnTo>
                    <a:pt x="623" y="224"/>
                  </a:lnTo>
                  <a:lnTo>
                    <a:pt x="632" y="184"/>
                  </a:lnTo>
                  <a:lnTo>
                    <a:pt x="632" y="144"/>
                  </a:lnTo>
                  <a:lnTo>
                    <a:pt x="674" y="128"/>
                  </a:lnTo>
                  <a:lnTo>
                    <a:pt x="682" y="96"/>
                  </a:lnTo>
                  <a:lnTo>
                    <a:pt x="649" y="72"/>
                  </a:lnTo>
                  <a:lnTo>
                    <a:pt x="649" y="24"/>
                  </a:lnTo>
                  <a:lnTo>
                    <a:pt x="564" y="24"/>
                  </a:lnTo>
                  <a:lnTo>
                    <a:pt x="488" y="0"/>
                  </a:lnTo>
                  <a:lnTo>
                    <a:pt x="463" y="48"/>
                  </a:lnTo>
                  <a:lnTo>
                    <a:pt x="413" y="64"/>
                  </a:lnTo>
                  <a:lnTo>
                    <a:pt x="371" y="40"/>
                  </a:lnTo>
                  <a:lnTo>
                    <a:pt x="371" y="64"/>
                  </a:lnTo>
                  <a:lnTo>
                    <a:pt x="337" y="64"/>
                  </a:lnTo>
                  <a:lnTo>
                    <a:pt x="328" y="96"/>
                  </a:lnTo>
                  <a:lnTo>
                    <a:pt x="295" y="120"/>
                  </a:lnTo>
                  <a:lnTo>
                    <a:pt x="312" y="152"/>
                  </a:lnTo>
                  <a:lnTo>
                    <a:pt x="312" y="184"/>
                  </a:lnTo>
                  <a:lnTo>
                    <a:pt x="253" y="168"/>
                  </a:lnTo>
                  <a:lnTo>
                    <a:pt x="185" y="192"/>
                  </a:lnTo>
                  <a:lnTo>
                    <a:pt x="143" y="200"/>
                  </a:lnTo>
                  <a:lnTo>
                    <a:pt x="84" y="192"/>
                  </a:lnTo>
                  <a:lnTo>
                    <a:pt x="50" y="208"/>
                  </a:lnTo>
                  <a:lnTo>
                    <a:pt x="8" y="200"/>
                  </a:lnTo>
                  <a:lnTo>
                    <a:pt x="0" y="240"/>
                  </a:lnTo>
                  <a:lnTo>
                    <a:pt x="25" y="256"/>
                  </a:lnTo>
                  <a:lnTo>
                    <a:pt x="42" y="272"/>
                  </a:lnTo>
                  <a:lnTo>
                    <a:pt x="84" y="264"/>
                  </a:lnTo>
                  <a:lnTo>
                    <a:pt x="92" y="304"/>
                  </a:lnTo>
                  <a:lnTo>
                    <a:pt x="101" y="280"/>
                  </a:lnTo>
                  <a:lnTo>
                    <a:pt x="135" y="288"/>
                  </a:lnTo>
                  <a:lnTo>
                    <a:pt x="168" y="256"/>
                  </a:lnTo>
                  <a:lnTo>
                    <a:pt x="244" y="248"/>
                  </a:lnTo>
                  <a:lnTo>
                    <a:pt x="261" y="272"/>
                  </a:lnTo>
                  <a:lnTo>
                    <a:pt x="379" y="304"/>
                  </a:lnTo>
                  <a:lnTo>
                    <a:pt x="379" y="312"/>
                  </a:lnTo>
                  <a:lnTo>
                    <a:pt x="413" y="304"/>
                  </a:lnTo>
                  <a:lnTo>
                    <a:pt x="472" y="30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48"/>
            <p:cNvSpPr>
              <a:spLocks/>
            </p:cNvSpPr>
            <p:nvPr/>
          </p:nvSpPr>
          <p:spPr bwMode="auto">
            <a:xfrm>
              <a:off x="3946" y="2512"/>
              <a:ext cx="581" cy="312"/>
            </a:xfrm>
            <a:custGeom>
              <a:avLst/>
              <a:gdLst>
                <a:gd name="T0" fmla="*/ 497 w 581"/>
                <a:gd name="T1" fmla="*/ 248 h 312"/>
                <a:gd name="T2" fmla="*/ 531 w 581"/>
                <a:gd name="T3" fmla="*/ 200 h 312"/>
                <a:gd name="T4" fmla="*/ 556 w 581"/>
                <a:gd name="T5" fmla="*/ 176 h 312"/>
                <a:gd name="T6" fmla="*/ 581 w 581"/>
                <a:gd name="T7" fmla="*/ 152 h 312"/>
                <a:gd name="T8" fmla="*/ 564 w 581"/>
                <a:gd name="T9" fmla="*/ 120 h 312"/>
                <a:gd name="T10" fmla="*/ 522 w 581"/>
                <a:gd name="T11" fmla="*/ 112 h 312"/>
                <a:gd name="T12" fmla="*/ 480 w 581"/>
                <a:gd name="T13" fmla="*/ 104 h 312"/>
                <a:gd name="T14" fmla="*/ 463 w 581"/>
                <a:gd name="T15" fmla="*/ 80 h 312"/>
                <a:gd name="T16" fmla="*/ 413 w 581"/>
                <a:gd name="T17" fmla="*/ 64 h 312"/>
                <a:gd name="T18" fmla="*/ 413 w 581"/>
                <a:gd name="T19" fmla="*/ 88 h 312"/>
                <a:gd name="T20" fmla="*/ 387 w 581"/>
                <a:gd name="T21" fmla="*/ 104 h 312"/>
                <a:gd name="T22" fmla="*/ 345 w 581"/>
                <a:gd name="T23" fmla="*/ 72 h 312"/>
                <a:gd name="T24" fmla="*/ 354 w 581"/>
                <a:gd name="T25" fmla="*/ 40 h 312"/>
                <a:gd name="T26" fmla="*/ 312 w 581"/>
                <a:gd name="T27" fmla="*/ 40 h 312"/>
                <a:gd name="T28" fmla="*/ 269 w 581"/>
                <a:gd name="T29" fmla="*/ 24 h 312"/>
                <a:gd name="T30" fmla="*/ 227 w 581"/>
                <a:gd name="T31" fmla="*/ 0 h 312"/>
                <a:gd name="T32" fmla="*/ 227 w 581"/>
                <a:gd name="T33" fmla="*/ 24 h 312"/>
                <a:gd name="T34" fmla="*/ 202 w 581"/>
                <a:gd name="T35" fmla="*/ 8 h 312"/>
                <a:gd name="T36" fmla="*/ 168 w 581"/>
                <a:gd name="T37" fmla="*/ 8 h 312"/>
                <a:gd name="T38" fmla="*/ 160 w 581"/>
                <a:gd name="T39" fmla="*/ 40 h 312"/>
                <a:gd name="T40" fmla="*/ 118 w 581"/>
                <a:gd name="T41" fmla="*/ 56 h 312"/>
                <a:gd name="T42" fmla="*/ 76 w 581"/>
                <a:gd name="T43" fmla="*/ 80 h 312"/>
                <a:gd name="T44" fmla="*/ 34 w 581"/>
                <a:gd name="T45" fmla="*/ 88 h 312"/>
                <a:gd name="T46" fmla="*/ 0 w 581"/>
                <a:gd name="T47" fmla="*/ 112 h 312"/>
                <a:gd name="T48" fmla="*/ 34 w 581"/>
                <a:gd name="T49" fmla="*/ 152 h 312"/>
                <a:gd name="T50" fmla="*/ 25 w 581"/>
                <a:gd name="T51" fmla="*/ 176 h 312"/>
                <a:gd name="T52" fmla="*/ 84 w 581"/>
                <a:gd name="T53" fmla="*/ 224 h 312"/>
                <a:gd name="T54" fmla="*/ 160 w 581"/>
                <a:gd name="T55" fmla="*/ 280 h 312"/>
                <a:gd name="T56" fmla="*/ 152 w 581"/>
                <a:gd name="T57" fmla="*/ 288 h 312"/>
                <a:gd name="T58" fmla="*/ 194 w 581"/>
                <a:gd name="T59" fmla="*/ 312 h 312"/>
                <a:gd name="T60" fmla="*/ 244 w 581"/>
                <a:gd name="T61" fmla="*/ 296 h 312"/>
                <a:gd name="T62" fmla="*/ 269 w 581"/>
                <a:gd name="T63" fmla="*/ 248 h 312"/>
                <a:gd name="T64" fmla="*/ 345 w 581"/>
                <a:gd name="T65" fmla="*/ 272 h 312"/>
                <a:gd name="T66" fmla="*/ 430 w 581"/>
                <a:gd name="T67" fmla="*/ 272 h 312"/>
                <a:gd name="T68" fmla="*/ 430 w 581"/>
                <a:gd name="T69" fmla="*/ 280 h 312"/>
                <a:gd name="T70" fmla="*/ 455 w 581"/>
                <a:gd name="T71" fmla="*/ 248 h 312"/>
                <a:gd name="T72" fmla="*/ 497 w 581"/>
                <a:gd name="T73" fmla="*/ 248 h 31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581" h="312">
                  <a:moveTo>
                    <a:pt x="497" y="248"/>
                  </a:moveTo>
                  <a:lnTo>
                    <a:pt x="531" y="200"/>
                  </a:lnTo>
                  <a:lnTo>
                    <a:pt x="556" y="176"/>
                  </a:lnTo>
                  <a:lnTo>
                    <a:pt x="581" y="152"/>
                  </a:lnTo>
                  <a:lnTo>
                    <a:pt x="564" y="120"/>
                  </a:lnTo>
                  <a:lnTo>
                    <a:pt x="522" y="112"/>
                  </a:lnTo>
                  <a:lnTo>
                    <a:pt x="480" y="104"/>
                  </a:lnTo>
                  <a:lnTo>
                    <a:pt x="463" y="80"/>
                  </a:lnTo>
                  <a:lnTo>
                    <a:pt x="413" y="64"/>
                  </a:lnTo>
                  <a:lnTo>
                    <a:pt x="413" y="88"/>
                  </a:lnTo>
                  <a:lnTo>
                    <a:pt x="387" y="104"/>
                  </a:lnTo>
                  <a:lnTo>
                    <a:pt x="345" y="72"/>
                  </a:lnTo>
                  <a:lnTo>
                    <a:pt x="354" y="40"/>
                  </a:lnTo>
                  <a:lnTo>
                    <a:pt x="312" y="40"/>
                  </a:lnTo>
                  <a:lnTo>
                    <a:pt x="269" y="24"/>
                  </a:lnTo>
                  <a:lnTo>
                    <a:pt x="227" y="0"/>
                  </a:lnTo>
                  <a:lnTo>
                    <a:pt x="227" y="24"/>
                  </a:lnTo>
                  <a:lnTo>
                    <a:pt x="202" y="8"/>
                  </a:lnTo>
                  <a:lnTo>
                    <a:pt x="168" y="8"/>
                  </a:lnTo>
                  <a:lnTo>
                    <a:pt x="160" y="40"/>
                  </a:lnTo>
                  <a:lnTo>
                    <a:pt x="118" y="56"/>
                  </a:lnTo>
                  <a:lnTo>
                    <a:pt x="76" y="80"/>
                  </a:lnTo>
                  <a:lnTo>
                    <a:pt x="34" y="88"/>
                  </a:lnTo>
                  <a:lnTo>
                    <a:pt x="0" y="112"/>
                  </a:lnTo>
                  <a:lnTo>
                    <a:pt x="34" y="152"/>
                  </a:lnTo>
                  <a:lnTo>
                    <a:pt x="25" y="176"/>
                  </a:lnTo>
                  <a:lnTo>
                    <a:pt x="84" y="224"/>
                  </a:lnTo>
                  <a:lnTo>
                    <a:pt x="160" y="280"/>
                  </a:lnTo>
                  <a:lnTo>
                    <a:pt x="152" y="288"/>
                  </a:lnTo>
                  <a:lnTo>
                    <a:pt x="194" y="312"/>
                  </a:lnTo>
                  <a:lnTo>
                    <a:pt x="244" y="296"/>
                  </a:lnTo>
                  <a:lnTo>
                    <a:pt x="269" y="248"/>
                  </a:lnTo>
                  <a:lnTo>
                    <a:pt x="345" y="272"/>
                  </a:lnTo>
                  <a:lnTo>
                    <a:pt x="430" y="272"/>
                  </a:lnTo>
                  <a:lnTo>
                    <a:pt x="430" y="280"/>
                  </a:lnTo>
                  <a:lnTo>
                    <a:pt x="455" y="248"/>
                  </a:lnTo>
                  <a:lnTo>
                    <a:pt x="497" y="248"/>
                  </a:lnTo>
                  <a:close/>
                </a:path>
              </a:pathLst>
            </a:custGeom>
            <a:solidFill>
              <a:srgbClr val="00A0C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49"/>
            <p:cNvSpPr>
              <a:spLocks/>
            </p:cNvSpPr>
            <p:nvPr/>
          </p:nvSpPr>
          <p:spPr bwMode="auto">
            <a:xfrm>
              <a:off x="4098" y="3000"/>
              <a:ext cx="278" cy="200"/>
            </a:xfrm>
            <a:custGeom>
              <a:avLst/>
              <a:gdLst>
                <a:gd name="T0" fmla="*/ 50 w 278"/>
                <a:gd name="T1" fmla="*/ 192 h 200"/>
                <a:gd name="T2" fmla="*/ 92 w 278"/>
                <a:gd name="T3" fmla="*/ 160 h 200"/>
                <a:gd name="T4" fmla="*/ 117 w 278"/>
                <a:gd name="T5" fmla="*/ 176 h 200"/>
                <a:gd name="T6" fmla="*/ 151 w 278"/>
                <a:gd name="T7" fmla="*/ 184 h 200"/>
                <a:gd name="T8" fmla="*/ 168 w 278"/>
                <a:gd name="T9" fmla="*/ 152 h 200"/>
                <a:gd name="T10" fmla="*/ 202 w 278"/>
                <a:gd name="T11" fmla="*/ 144 h 200"/>
                <a:gd name="T12" fmla="*/ 202 w 278"/>
                <a:gd name="T13" fmla="*/ 104 h 200"/>
                <a:gd name="T14" fmla="*/ 235 w 278"/>
                <a:gd name="T15" fmla="*/ 64 h 200"/>
                <a:gd name="T16" fmla="*/ 278 w 278"/>
                <a:gd name="T17" fmla="*/ 48 h 200"/>
                <a:gd name="T18" fmla="*/ 235 w 278"/>
                <a:gd name="T19" fmla="*/ 0 h 200"/>
                <a:gd name="T20" fmla="*/ 227 w 278"/>
                <a:gd name="T21" fmla="*/ 8 h 200"/>
                <a:gd name="T22" fmla="*/ 227 w 278"/>
                <a:gd name="T23" fmla="*/ 32 h 200"/>
                <a:gd name="T24" fmla="*/ 185 w 278"/>
                <a:gd name="T25" fmla="*/ 40 h 200"/>
                <a:gd name="T26" fmla="*/ 134 w 278"/>
                <a:gd name="T27" fmla="*/ 40 h 200"/>
                <a:gd name="T28" fmla="*/ 101 w 278"/>
                <a:gd name="T29" fmla="*/ 64 h 200"/>
                <a:gd name="T30" fmla="*/ 42 w 278"/>
                <a:gd name="T31" fmla="*/ 64 h 200"/>
                <a:gd name="T32" fmla="*/ 8 w 278"/>
                <a:gd name="T33" fmla="*/ 72 h 200"/>
                <a:gd name="T34" fmla="*/ 0 w 278"/>
                <a:gd name="T35" fmla="*/ 96 h 200"/>
                <a:gd name="T36" fmla="*/ 8 w 278"/>
                <a:gd name="T37" fmla="*/ 152 h 200"/>
                <a:gd name="T38" fmla="*/ 0 w 278"/>
                <a:gd name="T39" fmla="*/ 160 h 200"/>
                <a:gd name="T40" fmla="*/ 25 w 278"/>
                <a:gd name="T41" fmla="*/ 152 h 200"/>
                <a:gd name="T42" fmla="*/ 8 w 278"/>
                <a:gd name="T43" fmla="*/ 176 h 200"/>
                <a:gd name="T44" fmla="*/ 8 w 278"/>
                <a:gd name="T45" fmla="*/ 200 h 200"/>
                <a:gd name="T46" fmla="*/ 16 w 278"/>
                <a:gd name="T47" fmla="*/ 200 h 200"/>
                <a:gd name="T48" fmla="*/ 50 w 278"/>
                <a:gd name="T49" fmla="*/ 192 h 2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78" h="200">
                  <a:moveTo>
                    <a:pt x="50" y="192"/>
                  </a:moveTo>
                  <a:lnTo>
                    <a:pt x="92" y="160"/>
                  </a:lnTo>
                  <a:lnTo>
                    <a:pt x="117" y="176"/>
                  </a:lnTo>
                  <a:lnTo>
                    <a:pt x="151" y="184"/>
                  </a:lnTo>
                  <a:lnTo>
                    <a:pt x="168" y="152"/>
                  </a:lnTo>
                  <a:lnTo>
                    <a:pt x="202" y="144"/>
                  </a:lnTo>
                  <a:lnTo>
                    <a:pt x="202" y="104"/>
                  </a:lnTo>
                  <a:lnTo>
                    <a:pt x="235" y="64"/>
                  </a:lnTo>
                  <a:lnTo>
                    <a:pt x="278" y="48"/>
                  </a:lnTo>
                  <a:lnTo>
                    <a:pt x="235" y="0"/>
                  </a:lnTo>
                  <a:lnTo>
                    <a:pt x="227" y="8"/>
                  </a:lnTo>
                  <a:lnTo>
                    <a:pt x="227" y="32"/>
                  </a:lnTo>
                  <a:lnTo>
                    <a:pt x="185" y="40"/>
                  </a:lnTo>
                  <a:lnTo>
                    <a:pt x="134" y="40"/>
                  </a:lnTo>
                  <a:lnTo>
                    <a:pt x="101" y="64"/>
                  </a:lnTo>
                  <a:lnTo>
                    <a:pt x="42" y="64"/>
                  </a:lnTo>
                  <a:lnTo>
                    <a:pt x="8" y="72"/>
                  </a:lnTo>
                  <a:lnTo>
                    <a:pt x="0" y="96"/>
                  </a:lnTo>
                  <a:lnTo>
                    <a:pt x="8" y="152"/>
                  </a:lnTo>
                  <a:lnTo>
                    <a:pt x="0" y="160"/>
                  </a:lnTo>
                  <a:lnTo>
                    <a:pt x="25" y="152"/>
                  </a:lnTo>
                  <a:lnTo>
                    <a:pt x="8" y="176"/>
                  </a:lnTo>
                  <a:lnTo>
                    <a:pt x="8" y="200"/>
                  </a:lnTo>
                  <a:lnTo>
                    <a:pt x="16" y="200"/>
                  </a:lnTo>
                  <a:lnTo>
                    <a:pt x="50" y="192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50"/>
            <p:cNvSpPr>
              <a:spLocks/>
            </p:cNvSpPr>
            <p:nvPr/>
          </p:nvSpPr>
          <p:spPr bwMode="auto">
            <a:xfrm>
              <a:off x="4106" y="3056"/>
              <a:ext cx="548" cy="416"/>
            </a:xfrm>
            <a:custGeom>
              <a:avLst/>
              <a:gdLst>
                <a:gd name="T0" fmla="*/ 388 w 548"/>
                <a:gd name="T1" fmla="*/ 360 h 416"/>
                <a:gd name="T2" fmla="*/ 379 w 548"/>
                <a:gd name="T3" fmla="*/ 344 h 416"/>
                <a:gd name="T4" fmla="*/ 345 w 548"/>
                <a:gd name="T5" fmla="*/ 328 h 416"/>
                <a:gd name="T6" fmla="*/ 320 w 548"/>
                <a:gd name="T7" fmla="*/ 296 h 416"/>
                <a:gd name="T8" fmla="*/ 270 w 548"/>
                <a:gd name="T9" fmla="*/ 264 h 416"/>
                <a:gd name="T10" fmla="*/ 236 w 548"/>
                <a:gd name="T11" fmla="*/ 216 h 416"/>
                <a:gd name="T12" fmla="*/ 202 w 548"/>
                <a:gd name="T13" fmla="*/ 200 h 416"/>
                <a:gd name="T14" fmla="*/ 219 w 548"/>
                <a:gd name="T15" fmla="*/ 152 h 416"/>
                <a:gd name="T16" fmla="*/ 236 w 548"/>
                <a:gd name="T17" fmla="*/ 152 h 416"/>
                <a:gd name="T18" fmla="*/ 270 w 548"/>
                <a:gd name="T19" fmla="*/ 168 h 416"/>
                <a:gd name="T20" fmla="*/ 278 w 548"/>
                <a:gd name="T21" fmla="*/ 144 h 416"/>
                <a:gd name="T22" fmla="*/ 312 w 548"/>
                <a:gd name="T23" fmla="*/ 136 h 416"/>
                <a:gd name="T24" fmla="*/ 354 w 548"/>
                <a:gd name="T25" fmla="*/ 144 h 416"/>
                <a:gd name="T26" fmla="*/ 404 w 548"/>
                <a:gd name="T27" fmla="*/ 152 h 416"/>
                <a:gd name="T28" fmla="*/ 438 w 548"/>
                <a:gd name="T29" fmla="*/ 144 h 416"/>
                <a:gd name="T30" fmla="*/ 472 w 548"/>
                <a:gd name="T31" fmla="*/ 152 h 416"/>
                <a:gd name="T32" fmla="*/ 522 w 548"/>
                <a:gd name="T33" fmla="*/ 160 h 416"/>
                <a:gd name="T34" fmla="*/ 522 w 548"/>
                <a:gd name="T35" fmla="*/ 128 h 416"/>
                <a:gd name="T36" fmla="*/ 548 w 548"/>
                <a:gd name="T37" fmla="*/ 120 h 416"/>
                <a:gd name="T38" fmla="*/ 522 w 548"/>
                <a:gd name="T39" fmla="*/ 112 h 416"/>
                <a:gd name="T40" fmla="*/ 497 w 548"/>
                <a:gd name="T41" fmla="*/ 80 h 416"/>
                <a:gd name="T42" fmla="*/ 480 w 548"/>
                <a:gd name="T43" fmla="*/ 48 h 416"/>
                <a:gd name="T44" fmla="*/ 421 w 548"/>
                <a:gd name="T45" fmla="*/ 72 h 416"/>
                <a:gd name="T46" fmla="*/ 388 w 548"/>
                <a:gd name="T47" fmla="*/ 72 h 416"/>
                <a:gd name="T48" fmla="*/ 379 w 548"/>
                <a:gd name="T49" fmla="*/ 48 h 416"/>
                <a:gd name="T50" fmla="*/ 345 w 548"/>
                <a:gd name="T51" fmla="*/ 56 h 416"/>
                <a:gd name="T52" fmla="*/ 320 w 548"/>
                <a:gd name="T53" fmla="*/ 40 h 416"/>
                <a:gd name="T54" fmla="*/ 295 w 548"/>
                <a:gd name="T55" fmla="*/ 16 h 416"/>
                <a:gd name="T56" fmla="*/ 261 w 548"/>
                <a:gd name="T57" fmla="*/ 0 h 416"/>
                <a:gd name="T58" fmla="*/ 227 w 548"/>
                <a:gd name="T59" fmla="*/ 8 h 416"/>
                <a:gd name="T60" fmla="*/ 194 w 548"/>
                <a:gd name="T61" fmla="*/ 48 h 416"/>
                <a:gd name="T62" fmla="*/ 194 w 548"/>
                <a:gd name="T63" fmla="*/ 88 h 416"/>
                <a:gd name="T64" fmla="*/ 160 w 548"/>
                <a:gd name="T65" fmla="*/ 96 h 416"/>
                <a:gd name="T66" fmla="*/ 143 w 548"/>
                <a:gd name="T67" fmla="*/ 128 h 416"/>
                <a:gd name="T68" fmla="*/ 109 w 548"/>
                <a:gd name="T69" fmla="*/ 120 h 416"/>
                <a:gd name="T70" fmla="*/ 84 w 548"/>
                <a:gd name="T71" fmla="*/ 104 h 416"/>
                <a:gd name="T72" fmla="*/ 42 w 548"/>
                <a:gd name="T73" fmla="*/ 136 h 416"/>
                <a:gd name="T74" fmla="*/ 8 w 548"/>
                <a:gd name="T75" fmla="*/ 144 h 416"/>
                <a:gd name="T76" fmla="*/ 0 w 548"/>
                <a:gd name="T77" fmla="*/ 144 h 416"/>
                <a:gd name="T78" fmla="*/ 0 w 548"/>
                <a:gd name="T79" fmla="*/ 152 h 416"/>
                <a:gd name="T80" fmla="*/ 34 w 548"/>
                <a:gd name="T81" fmla="*/ 216 h 416"/>
                <a:gd name="T82" fmla="*/ 84 w 548"/>
                <a:gd name="T83" fmla="*/ 152 h 416"/>
                <a:gd name="T84" fmla="*/ 84 w 548"/>
                <a:gd name="T85" fmla="*/ 216 h 416"/>
                <a:gd name="T86" fmla="*/ 126 w 548"/>
                <a:gd name="T87" fmla="*/ 192 h 416"/>
                <a:gd name="T88" fmla="*/ 126 w 548"/>
                <a:gd name="T89" fmla="*/ 240 h 416"/>
                <a:gd name="T90" fmla="*/ 177 w 548"/>
                <a:gd name="T91" fmla="*/ 264 h 416"/>
                <a:gd name="T92" fmla="*/ 160 w 548"/>
                <a:gd name="T93" fmla="*/ 272 h 416"/>
                <a:gd name="T94" fmla="*/ 219 w 548"/>
                <a:gd name="T95" fmla="*/ 312 h 416"/>
                <a:gd name="T96" fmla="*/ 227 w 548"/>
                <a:gd name="T97" fmla="*/ 336 h 416"/>
                <a:gd name="T98" fmla="*/ 253 w 548"/>
                <a:gd name="T99" fmla="*/ 352 h 416"/>
                <a:gd name="T100" fmla="*/ 312 w 548"/>
                <a:gd name="T101" fmla="*/ 360 h 416"/>
                <a:gd name="T102" fmla="*/ 371 w 548"/>
                <a:gd name="T103" fmla="*/ 384 h 416"/>
                <a:gd name="T104" fmla="*/ 312 w 548"/>
                <a:gd name="T105" fmla="*/ 392 h 416"/>
                <a:gd name="T106" fmla="*/ 413 w 548"/>
                <a:gd name="T107" fmla="*/ 416 h 416"/>
                <a:gd name="T108" fmla="*/ 413 w 548"/>
                <a:gd name="T109" fmla="*/ 384 h 416"/>
                <a:gd name="T110" fmla="*/ 388 w 548"/>
                <a:gd name="T111" fmla="*/ 360 h 41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48" h="416">
                  <a:moveTo>
                    <a:pt x="388" y="360"/>
                  </a:moveTo>
                  <a:lnTo>
                    <a:pt x="379" y="344"/>
                  </a:lnTo>
                  <a:lnTo>
                    <a:pt x="345" y="328"/>
                  </a:lnTo>
                  <a:lnTo>
                    <a:pt x="320" y="296"/>
                  </a:lnTo>
                  <a:lnTo>
                    <a:pt x="270" y="264"/>
                  </a:lnTo>
                  <a:lnTo>
                    <a:pt x="236" y="216"/>
                  </a:lnTo>
                  <a:lnTo>
                    <a:pt x="202" y="200"/>
                  </a:lnTo>
                  <a:lnTo>
                    <a:pt x="219" y="152"/>
                  </a:lnTo>
                  <a:lnTo>
                    <a:pt x="236" y="152"/>
                  </a:lnTo>
                  <a:lnTo>
                    <a:pt x="270" y="168"/>
                  </a:lnTo>
                  <a:lnTo>
                    <a:pt x="278" y="144"/>
                  </a:lnTo>
                  <a:lnTo>
                    <a:pt x="312" y="136"/>
                  </a:lnTo>
                  <a:lnTo>
                    <a:pt x="354" y="144"/>
                  </a:lnTo>
                  <a:lnTo>
                    <a:pt x="404" y="152"/>
                  </a:lnTo>
                  <a:lnTo>
                    <a:pt x="438" y="144"/>
                  </a:lnTo>
                  <a:lnTo>
                    <a:pt x="472" y="152"/>
                  </a:lnTo>
                  <a:lnTo>
                    <a:pt x="522" y="160"/>
                  </a:lnTo>
                  <a:lnTo>
                    <a:pt x="522" y="128"/>
                  </a:lnTo>
                  <a:lnTo>
                    <a:pt x="548" y="120"/>
                  </a:lnTo>
                  <a:lnTo>
                    <a:pt x="522" y="112"/>
                  </a:lnTo>
                  <a:lnTo>
                    <a:pt x="497" y="80"/>
                  </a:lnTo>
                  <a:lnTo>
                    <a:pt x="480" y="48"/>
                  </a:lnTo>
                  <a:lnTo>
                    <a:pt x="421" y="72"/>
                  </a:lnTo>
                  <a:lnTo>
                    <a:pt x="388" y="72"/>
                  </a:lnTo>
                  <a:lnTo>
                    <a:pt x="379" y="48"/>
                  </a:lnTo>
                  <a:lnTo>
                    <a:pt x="345" y="56"/>
                  </a:lnTo>
                  <a:lnTo>
                    <a:pt x="320" y="40"/>
                  </a:lnTo>
                  <a:lnTo>
                    <a:pt x="295" y="16"/>
                  </a:lnTo>
                  <a:lnTo>
                    <a:pt x="261" y="0"/>
                  </a:lnTo>
                  <a:lnTo>
                    <a:pt x="227" y="8"/>
                  </a:lnTo>
                  <a:lnTo>
                    <a:pt x="194" y="48"/>
                  </a:lnTo>
                  <a:lnTo>
                    <a:pt x="194" y="88"/>
                  </a:lnTo>
                  <a:lnTo>
                    <a:pt x="160" y="96"/>
                  </a:lnTo>
                  <a:lnTo>
                    <a:pt x="143" y="128"/>
                  </a:lnTo>
                  <a:lnTo>
                    <a:pt x="109" y="120"/>
                  </a:lnTo>
                  <a:lnTo>
                    <a:pt x="84" y="104"/>
                  </a:lnTo>
                  <a:lnTo>
                    <a:pt x="42" y="136"/>
                  </a:lnTo>
                  <a:lnTo>
                    <a:pt x="8" y="144"/>
                  </a:lnTo>
                  <a:lnTo>
                    <a:pt x="0" y="144"/>
                  </a:lnTo>
                  <a:lnTo>
                    <a:pt x="0" y="152"/>
                  </a:lnTo>
                  <a:lnTo>
                    <a:pt x="34" y="216"/>
                  </a:lnTo>
                  <a:lnTo>
                    <a:pt x="84" y="152"/>
                  </a:lnTo>
                  <a:lnTo>
                    <a:pt x="84" y="216"/>
                  </a:lnTo>
                  <a:lnTo>
                    <a:pt x="126" y="192"/>
                  </a:lnTo>
                  <a:lnTo>
                    <a:pt x="126" y="240"/>
                  </a:lnTo>
                  <a:lnTo>
                    <a:pt x="177" y="264"/>
                  </a:lnTo>
                  <a:lnTo>
                    <a:pt x="160" y="272"/>
                  </a:lnTo>
                  <a:lnTo>
                    <a:pt x="219" y="312"/>
                  </a:lnTo>
                  <a:lnTo>
                    <a:pt x="227" y="336"/>
                  </a:lnTo>
                  <a:lnTo>
                    <a:pt x="253" y="352"/>
                  </a:lnTo>
                  <a:lnTo>
                    <a:pt x="312" y="360"/>
                  </a:lnTo>
                  <a:lnTo>
                    <a:pt x="371" y="384"/>
                  </a:lnTo>
                  <a:lnTo>
                    <a:pt x="312" y="392"/>
                  </a:lnTo>
                  <a:lnTo>
                    <a:pt x="413" y="416"/>
                  </a:lnTo>
                  <a:lnTo>
                    <a:pt x="413" y="384"/>
                  </a:lnTo>
                  <a:lnTo>
                    <a:pt x="388" y="360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Freeform 51"/>
            <p:cNvSpPr>
              <a:spLocks/>
            </p:cNvSpPr>
            <p:nvPr/>
          </p:nvSpPr>
          <p:spPr bwMode="auto">
            <a:xfrm>
              <a:off x="4098" y="3000"/>
              <a:ext cx="278" cy="200"/>
            </a:xfrm>
            <a:custGeom>
              <a:avLst/>
              <a:gdLst>
                <a:gd name="T0" fmla="*/ 50 w 278"/>
                <a:gd name="T1" fmla="*/ 192 h 200"/>
                <a:gd name="T2" fmla="*/ 92 w 278"/>
                <a:gd name="T3" fmla="*/ 160 h 200"/>
                <a:gd name="T4" fmla="*/ 117 w 278"/>
                <a:gd name="T5" fmla="*/ 176 h 200"/>
                <a:gd name="T6" fmla="*/ 151 w 278"/>
                <a:gd name="T7" fmla="*/ 184 h 200"/>
                <a:gd name="T8" fmla="*/ 168 w 278"/>
                <a:gd name="T9" fmla="*/ 152 h 200"/>
                <a:gd name="T10" fmla="*/ 202 w 278"/>
                <a:gd name="T11" fmla="*/ 144 h 200"/>
                <a:gd name="T12" fmla="*/ 202 w 278"/>
                <a:gd name="T13" fmla="*/ 104 h 200"/>
                <a:gd name="T14" fmla="*/ 235 w 278"/>
                <a:gd name="T15" fmla="*/ 64 h 200"/>
                <a:gd name="T16" fmla="*/ 278 w 278"/>
                <a:gd name="T17" fmla="*/ 48 h 200"/>
                <a:gd name="T18" fmla="*/ 235 w 278"/>
                <a:gd name="T19" fmla="*/ 0 h 200"/>
                <a:gd name="T20" fmla="*/ 227 w 278"/>
                <a:gd name="T21" fmla="*/ 8 h 200"/>
                <a:gd name="T22" fmla="*/ 227 w 278"/>
                <a:gd name="T23" fmla="*/ 32 h 200"/>
                <a:gd name="T24" fmla="*/ 185 w 278"/>
                <a:gd name="T25" fmla="*/ 40 h 200"/>
                <a:gd name="T26" fmla="*/ 134 w 278"/>
                <a:gd name="T27" fmla="*/ 40 h 200"/>
                <a:gd name="T28" fmla="*/ 101 w 278"/>
                <a:gd name="T29" fmla="*/ 64 h 200"/>
                <a:gd name="T30" fmla="*/ 42 w 278"/>
                <a:gd name="T31" fmla="*/ 64 h 200"/>
                <a:gd name="T32" fmla="*/ 8 w 278"/>
                <a:gd name="T33" fmla="*/ 72 h 200"/>
                <a:gd name="T34" fmla="*/ 0 w 278"/>
                <a:gd name="T35" fmla="*/ 96 h 200"/>
                <a:gd name="T36" fmla="*/ 8 w 278"/>
                <a:gd name="T37" fmla="*/ 152 h 200"/>
                <a:gd name="T38" fmla="*/ 0 w 278"/>
                <a:gd name="T39" fmla="*/ 160 h 200"/>
                <a:gd name="T40" fmla="*/ 25 w 278"/>
                <a:gd name="T41" fmla="*/ 152 h 200"/>
                <a:gd name="T42" fmla="*/ 8 w 278"/>
                <a:gd name="T43" fmla="*/ 176 h 200"/>
                <a:gd name="T44" fmla="*/ 8 w 278"/>
                <a:gd name="T45" fmla="*/ 200 h 200"/>
                <a:gd name="T46" fmla="*/ 16 w 278"/>
                <a:gd name="T47" fmla="*/ 200 h 200"/>
                <a:gd name="T48" fmla="*/ 50 w 278"/>
                <a:gd name="T49" fmla="*/ 192 h 2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78" h="200">
                  <a:moveTo>
                    <a:pt x="50" y="192"/>
                  </a:moveTo>
                  <a:lnTo>
                    <a:pt x="92" y="160"/>
                  </a:lnTo>
                  <a:lnTo>
                    <a:pt x="117" y="176"/>
                  </a:lnTo>
                  <a:lnTo>
                    <a:pt x="151" y="184"/>
                  </a:lnTo>
                  <a:lnTo>
                    <a:pt x="168" y="152"/>
                  </a:lnTo>
                  <a:lnTo>
                    <a:pt x="202" y="144"/>
                  </a:lnTo>
                  <a:lnTo>
                    <a:pt x="202" y="104"/>
                  </a:lnTo>
                  <a:lnTo>
                    <a:pt x="235" y="64"/>
                  </a:lnTo>
                  <a:lnTo>
                    <a:pt x="278" y="48"/>
                  </a:lnTo>
                  <a:lnTo>
                    <a:pt x="235" y="0"/>
                  </a:lnTo>
                  <a:lnTo>
                    <a:pt x="227" y="8"/>
                  </a:lnTo>
                  <a:lnTo>
                    <a:pt x="227" y="32"/>
                  </a:lnTo>
                  <a:lnTo>
                    <a:pt x="185" y="40"/>
                  </a:lnTo>
                  <a:lnTo>
                    <a:pt x="134" y="40"/>
                  </a:lnTo>
                  <a:lnTo>
                    <a:pt x="101" y="64"/>
                  </a:lnTo>
                  <a:lnTo>
                    <a:pt x="42" y="64"/>
                  </a:lnTo>
                  <a:lnTo>
                    <a:pt x="8" y="72"/>
                  </a:lnTo>
                  <a:lnTo>
                    <a:pt x="0" y="96"/>
                  </a:lnTo>
                  <a:lnTo>
                    <a:pt x="8" y="152"/>
                  </a:lnTo>
                  <a:lnTo>
                    <a:pt x="0" y="160"/>
                  </a:lnTo>
                  <a:lnTo>
                    <a:pt x="25" y="152"/>
                  </a:lnTo>
                  <a:lnTo>
                    <a:pt x="8" y="176"/>
                  </a:lnTo>
                  <a:lnTo>
                    <a:pt x="8" y="200"/>
                  </a:lnTo>
                  <a:lnTo>
                    <a:pt x="16" y="200"/>
                  </a:lnTo>
                  <a:lnTo>
                    <a:pt x="50" y="19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0" name="Freeform 52"/>
            <p:cNvSpPr>
              <a:spLocks/>
            </p:cNvSpPr>
            <p:nvPr/>
          </p:nvSpPr>
          <p:spPr bwMode="auto">
            <a:xfrm>
              <a:off x="4106" y="3056"/>
              <a:ext cx="548" cy="416"/>
            </a:xfrm>
            <a:custGeom>
              <a:avLst/>
              <a:gdLst>
                <a:gd name="T0" fmla="*/ 388 w 548"/>
                <a:gd name="T1" fmla="*/ 360 h 416"/>
                <a:gd name="T2" fmla="*/ 379 w 548"/>
                <a:gd name="T3" fmla="*/ 344 h 416"/>
                <a:gd name="T4" fmla="*/ 345 w 548"/>
                <a:gd name="T5" fmla="*/ 328 h 416"/>
                <a:gd name="T6" fmla="*/ 320 w 548"/>
                <a:gd name="T7" fmla="*/ 296 h 416"/>
                <a:gd name="T8" fmla="*/ 270 w 548"/>
                <a:gd name="T9" fmla="*/ 264 h 416"/>
                <a:gd name="T10" fmla="*/ 236 w 548"/>
                <a:gd name="T11" fmla="*/ 216 h 416"/>
                <a:gd name="T12" fmla="*/ 202 w 548"/>
                <a:gd name="T13" fmla="*/ 200 h 416"/>
                <a:gd name="T14" fmla="*/ 219 w 548"/>
                <a:gd name="T15" fmla="*/ 152 h 416"/>
                <a:gd name="T16" fmla="*/ 236 w 548"/>
                <a:gd name="T17" fmla="*/ 152 h 416"/>
                <a:gd name="T18" fmla="*/ 270 w 548"/>
                <a:gd name="T19" fmla="*/ 168 h 416"/>
                <a:gd name="T20" fmla="*/ 278 w 548"/>
                <a:gd name="T21" fmla="*/ 144 h 416"/>
                <a:gd name="T22" fmla="*/ 312 w 548"/>
                <a:gd name="T23" fmla="*/ 136 h 416"/>
                <a:gd name="T24" fmla="*/ 354 w 548"/>
                <a:gd name="T25" fmla="*/ 144 h 416"/>
                <a:gd name="T26" fmla="*/ 404 w 548"/>
                <a:gd name="T27" fmla="*/ 152 h 416"/>
                <a:gd name="T28" fmla="*/ 438 w 548"/>
                <a:gd name="T29" fmla="*/ 144 h 416"/>
                <a:gd name="T30" fmla="*/ 472 w 548"/>
                <a:gd name="T31" fmla="*/ 152 h 416"/>
                <a:gd name="T32" fmla="*/ 522 w 548"/>
                <a:gd name="T33" fmla="*/ 160 h 416"/>
                <a:gd name="T34" fmla="*/ 522 w 548"/>
                <a:gd name="T35" fmla="*/ 128 h 416"/>
                <a:gd name="T36" fmla="*/ 548 w 548"/>
                <a:gd name="T37" fmla="*/ 120 h 416"/>
                <a:gd name="T38" fmla="*/ 522 w 548"/>
                <a:gd name="T39" fmla="*/ 112 h 416"/>
                <a:gd name="T40" fmla="*/ 497 w 548"/>
                <a:gd name="T41" fmla="*/ 80 h 416"/>
                <a:gd name="T42" fmla="*/ 480 w 548"/>
                <a:gd name="T43" fmla="*/ 48 h 416"/>
                <a:gd name="T44" fmla="*/ 421 w 548"/>
                <a:gd name="T45" fmla="*/ 72 h 416"/>
                <a:gd name="T46" fmla="*/ 388 w 548"/>
                <a:gd name="T47" fmla="*/ 72 h 416"/>
                <a:gd name="T48" fmla="*/ 379 w 548"/>
                <a:gd name="T49" fmla="*/ 48 h 416"/>
                <a:gd name="T50" fmla="*/ 345 w 548"/>
                <a:gd name="T51" fmla="*/ 56 h 416"/>
                <a:gd name="T52" fmla="*/ 320 w 548"/>
                <a:gd name="T53" fmla="*/ 40 h 416"/>
                <a:gd name="T54" fmla="*/ 295 w 548"/>
                <a:gd name="T55" fmla="*/ 16 h 416"/>
                <a:gd name="T56" fmla="*/ 261 w 548"/>
                <a:gd name="T57" fmla="*/ 0 h 416"/>
                <a:gd name="T58" fmla="*/ 227 w 548"/>
                <a:gd name="T59" fmla="*/ 8 h 416"/>
                <a:gd name="T60" fmla="*/ 194 w 548"/>
                <a:gd name="T61" fmla="*/ 48 h 416"/>
                <a:gd name="T62" fmla="*/ 194 w 548"/>
                <a:gd name="T63" fmla="*/ 88 h 416"/>
                <a:gd name="T64" fmla="*/ 160 w 548"/>
                <a:gd name="T65" fmla="*/ 96 h 416"/>
                <a:gd name="T66" fmla="*/ 143 w 548"/>
                <a:gd name="T67" fmla="*/ 128 h 416"/>
                <a:gd name="T68" fmla="*/ 109 w 548"/>
                <a:gd name="T69" fmla="*/ 120 h 416"/>
                <a:gd name="T70" fmla="*/ 84 w 548"/>
                <a:gd name="T71" fmla="*/ 104 h 416"/>
                <a:gd name="T72" fmla="*/ 42 w 548"/>
                <a:gd name="T73" fmla="*/ 136 h 416"/>
                <a:gd name="T74" fmla="*/ 8 w 548"/>
                <a:gd name="T75" fmla="*/ 144 h 416"/>
                <a:gd name="T76" fmla="*/ 0 w 548"/>
                <a:gd name="T77" fmla="*/ 144 h 416"/>
                <a:gd name="T78" fmla="*/ 0 w 548"/>
                <a:gd name="T79" fmla="*/ 152 h 416"/>
                <a:gd name="T80" fmla="*/ 34 w 548"/>
                <a:gd name="T81" fmla="*/ 216 h 416"/>
                <a:gd name="T82" fmla="*/ 84 w 548"/>
                <a:gd name="T83" fmla="*/ 152 h 416"/>
                <a:gd name="T84" fmla="*/ 84 w 548"/>
                <a:gd name="T85" fmla="*/ 216 h 416"/>
                <a:gd name="T86" fmla="*/ 126 w 548"/>
                <a:gd name="T87" fmla="*/ 192 h 416"/>
                <a:gd name="T88" fmla="*/ 126 w 548"/>
                <a:gd name="T89" fmla="*/ 240 h 416"/>
                <a:gd name="T90" fmla="*/ 177 w 548"/>
                <a:gd name="T91" fmla="*/ 264 h 416"/>
                <a:gd name="T92" fmla="*/ 160 w 548"/>
                <a:gd name="T93" fmla="*/ 272 h 416"/>
                <a:gd name="T94" fmla="*/ 219 w 548"/>
                <a:gd name="T95" fmla="*/ 312 h 416"/>
                <a:gd name="T96" fmla="*/ 227 w 548"/>
                <a:gd name="T97" fmla="*/ 336 h 416"/>
                <a:gd name="T98" fmla="*/ 253 w 548"/>
                <a:gd name="T99" fmla="*/ 352 h 416"/>
                <a:gd name="T100" fmla="*/ 312 w 548"/>
                <a:gd name="T101" fmla="*/ 360 h 416"/>
                <a:gd name="T102" fmla="*/ 371 w 548"/>
                <a:gd name="T103" fmla="*/ 384 h 416"/>
                <a:gd name="T104" fmla="*/ 312 w 548"/>
                <a:gd name="T105" fmla="*/ 392 h 416"/>
                <a:gd name="T106" fmla="*/ 413 w 548"/>
                <a:gd name="T107" fmla="*/ 416 h 416"/>
                <a:gd name="T108" fmla="*/ 413 w 548"/>
                <a:gd name="T109" fmla="*/ 384 h 416"/>
                <a:gd name="T110" fmla="*/ 388 w 548"/>
                <a:gd name="T111" fmla="*/ 360 h 41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48" h="416">
                  <a:moveTo>
                    <a:pt x="388" y="360"/>
                  </a:moveTo>
                  <a:lnTo>
                    <a:pt x="379" y="344"/>
                  </a:lnTo>
                  <a:lnTo>
                    <a:pt x="345" y="328"/>
                  </a:lnTo>
                  <a:lnTo>
                    <a:pt x="320" y="296"/>
                  </a:lnTo>
                  <a:lnTo>
                    <a:pt x="270" y="264"/>
                  </a:lnTo>
                  <a:lnTo>
                    <a:pt x="236" y="216"/>
                  </a:lnTo>
                  <a:lnTo>
                    <a:pt x="202" y="200"/>
                  </a:lnTo>
                  <a:lnTo>
                    <a:pt x="219" y="152"/>
                  </a:lnTo>
                  <a:lnTo>
                    <a:pt x="236" y="152"/>
                  </a:lnTo>
                  <a:lnTo>
                    <a:pt x="270" y="168"/>
                  </a:lnTo>
                  <a:lnTo>
                    <a:pt x="278" y="144"/>
                  </a:lnTo>
                  <a:lnTo>
                    <a:pt x="312" y="136"/>
                  </a:lnTo>
                  <a:lnTo>
                    <a:pt x="354" y="144"/>
                  </a:lnTo>
                  <a:lnTo>
                    <a:pt x="404" y="152"/>
                  </a:lnTo>
                  <a:lnTo>
                    <a:pt x="438" y="144"/>
                  </a:lnTo>
                  <a:lnTo>
                    <a:pt x="472" y="152"/>
                  </a:lnTo>
                  <a:lnTo>
                    <a:pt x="522" y="160"/>
                  </a:lnTo>
                  <a:lnTo>
                    <a:pt x="522" y="128"/>
                  </a:lnTo>
                  <a:lnTo>
                    <a:pt x="548" y="120"/>
                  </a:lnTo>
                  <a:lnTo>
                    <a:pt x="522" y="112"/>
                  </a:lnTo>
                  <a:lnTo>
                    <a:pt x="497" y="80"/>
                  </a:lnTo>
                  <a:lnTo>
                    <a:pt x="480" y="48"/>
                  </a:lnTo>
                  <a:lnTo>
                    <a:pt x="421" y="72"/>
                  </a:lnTo>
                  <a:lnTo>
                    <a:pt x="388" y="72"/>
                  </a:lnTo>
                  <a:lnTo>
                    <a:pt x="379" y="48"/>
                  </a:lnTo>
                  <a:lnTo>
                    <a:pt x="345" y="56"/>
                  </a:lnTo>
                  <a:lnTo>
                    <a:pt x="320" y="40"/>
                  </a:lnTo>
                  <a:lnTo>
                    <a:pt x="295" y="16"/>
                  </a:lnTo>
                  <a:lnTo>
                    <a:pt x="261" y="0"/>
                  </a:lnTo>
                  <a:lnTo>
                    <a:pt x="227" y="8"/>
                  </a:lnTo>
                  <a:lnTo>
                    <a:pt x="194" y="48"/>
                  </a:lnTo>
                  <a:lnTo>
                    <a:pt x="194" y="88"/>
                  </a:lnTo>
                  <a:lnTo>
                    <a:pt x="160" y="96"/>
                  </a:lnTo>
                  <a:lnTo>
                    <a:pt x="143" y="128"/>
                  </a:lnTo>
                  <a:lnTo>
                    <a:pt x="109" y="120"/>
                  </a:lnTo>
                  <a:lnTo>
                    <a:pt x="84" y="104"/>
                  </a:lnTo>
                  <a:lnTo>
                    <a:pt x="42" y="136"/>
                  </a:lnTo>
                  <a:lnTo>
                    <a:pt x="8" y="144"/>
                  </a:lnTo>
                  <a:lnTo>
                    <a:pt x="0" y="144"/>
                  </a:lnTo>
                  <a:lnTo>
                    <a:pt x="0" y="152"/>
                  </a:lnTo>
                  <a:lnTo>
                    <a:pt x="34" y="216"/>
                  </a:lnTo>
                  <a:lnTo>
                    <a:pt x="84" y="152"/>
                  </a:lnTo>
                  <a:lnTo>
                    <a:pt x="84" y="216"/>
                  </a:lnTo>
                  <a:lnTo>
                    <a:pt x="126" y="192"/>
                  </a:lnTo>
                  <a:lnTo>
                    <a:pt x="126" y="240"/>
                  </a:lnTo>
                  <a:lnTo>
                    <a:pt x="177" y="264"/>
                  </a:lnTo>
                  <a:lnTo>
                    <a:pt x="160" y="272"/>
                  </a:lnTo>
                  <a:lnTo>
                    <a:pt x="219" y="312"/>
                  </a:lnTo>
                  <a:lnTo>
                    <a:pt x="227" y="336"/>
                  </a:lnTo>
                  <a:lnTo>
                    <a:pt x="253" y="352"/>
                  </a:lnTo>
                  <a:lnTo>
                    <a:pt x="312" y="360"/>
                  </a:lnTo>
                  <a:lnTo>
                    <a:pt x="371" y="384"/>
                  </a:lnTo>
                  <a:lnTo>
                    <a:pt x="312" y="392"/>
                  </a:lnTo>
                  <a:lnTo>
                    <a:pt x="413" y="416"/>
                  </a:lnTo>
                  <a:lnTo>
                    <a:pt x="413" y="384"/>
                  </a:lnTo>
                  <a:lnTo>
                    <a:pt x="388" y="36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53"/>
            <p:cNvSpPr>
              <a:spLocks/>
            </p:cNvSpPr>
            <p:nvPr/>
          </p:nvSpPr>
          <p:spPr bwMode="auto">
            <a:xfrm>
              <a:off x="4308" y="3192"/>
              <a:ext cx="388" cy="320"/>
            </a:xfrm>
            <a:custGeom>
              <a:avLst/>
              <a:gdLst>
                <a:gd name="T0" fmla="*/ 287 w 388"/>
                <a:gd name="T1" fmla="*/ 264 h 320"/>
                <a:gd name="T2" fmla="*/ 312 w 388"/>
                <a:gd name="T3" fmla="*/ 248 h 320"/>
                <a:gd name="T4" fmla="*/ 320 w 388"/>
                <a:gd name="T5" fmla="*/ 216 h 320"/>
                <a:gd name="T6" fmla="*/ 346 w 388"/>
                <a:gd name="T7" fmla="*/ 216 h 320"/>
                <a:gd name="T8" fmla="*/ 337 w 388"/>
                <a:gd name="T9" fmla="*/ 192 h 320"/>
                <a:gd name="T10" fmla="*/ 388 w 388"/>
                <a:gd name="T11" fmla="*/ 176 h 320"/>
                <a:gd name="T12" fmla="*/ 362 w 388"/>
                <a:gd name="T13" fmla="*/ 136 h 320"/>
                <a:gd name="T14" fmla="*/ 388 w 388"/>
                <a:gd name="T15" fmla="*/ 120 h 320"/>
                <a:gd name="T16" fmla="*/ 346 w 388"/>
                <a:gd name="T17" fmla="*/ 96 h 320"/>
                <a:gd name="T18" fmla="*/ 337 w 388"/>
                <a:gd name="T19" fmla="*/ 64 h 320"/>
                <a:gd name="T20" fmla="*/ 337 w 388"/>
                <a:gd name="T21" fmla="*/ 32 h 320"/>
                <a:gd name="T22" fmla="*/ 304 w 388"/>
                <a:gd name="T23" fmla="*/ 32 h 320"/>
                <a:gd name="T24" fmla="*/ 295 w 388"/>
                <a:gd name="T25" fmla="*/ 16 h 320"/>
                <a:gd name="T26" fmla="*/ 270 w 388"/>
                <a:gd name="T27" fmla="*/ 16 h 320"/>
                <a:gd name="T28" fmla="*/ 236 w 388"/>
                <a:gd name="T29" fmla="*/ 8 h 320"/>
                <a:gd name="T30" fmla="*/ 202 w 388"/>
                <a:gd name="T31" fmla="*/ 16 h 320"/>
                <a:gd name="T32" fmla="*/ 152 w 388"/>
                <a:gd name="T33" fmla="*/ 8 h 320"/>
                <a:gd name="T34" fmla="*/ 110 w 388"/>
                <a:gd name="T35" fmla="*/ 0 h 320"/>
                <a:gd name="T36" fmla="*/ 76 w 388"/>
                <a:gd name="T37" fmla="*/ 8 h 320"/>
                <a:gd name="T38" fmla="*/ 68 w 388"/>
                <a:gd name="T39" fmla="*/ 32 h 320"/>
                <a:gd name="T40" fmla="*/ 34 w 388"/>
                <a:gd name="T41" fmla="*/ 16 h 320"/>
                <a:gd name="T42" fmla="*/ 17 w 388"/>
                <a:gd name="T43" fmla="*/ 16 h 320"/>
                <a:gd name="T44" fmla="*/ 0 w 388"/>
                <a:gd name="T45" fmla="*/ 64 h 320"/>
                <a:gd name="T46" fmla="*/ 34 w 388"/>
                <a:gd name="T47" fmla="*/ 80 h 320"/>
                <a:gd name="T48" fmla="*/ 68 w 388"/>
                <a:gd name="T49" fmla="*/ 128 h 320"/>
                <a:gd name="T50" fmla="*/ 118 w 388"/>
                <a:gd name="T51" fmla="*/ 160 h 320"/>
                <a:gd name="T52" fmla="*/ 143 w 388"/>
                <a:gd name="T53" fmla="*/ 192 h 320"/>
                <a:gd name="T54" fmla="*/ 177 w 388"/>
                <a:gd name="T55" fmla="*/ 208 h 320"/>
                <a:gd name="T56" fmla="*/ 186 w 388"/>
                <a:gd name="T57" fmla="*/ 224 h 320"/>
                <a:gd name="T58" fmla="*/ 211 w 388"/>
                <a:gd name="T59" fmla="*/ 248 h 320"/>
                <a:gd name="T60" fmla="*/ 211 w 388"/>
                <a:gd name="T61" fmla="*/ 280 h 320"/>
                <a:gd name="T62" fmla="*/ 295 w 388"/>
                <a:gd name="T63" fmla="*/ 320 h 320"/>
                <a:gd name="T64" fmla="*/ 295 w 388"/>
                <a:gd name="T65" fmla="*/ 280 h 320"/>
                <a:gd name="T66" fmla="*/ 287 w 388"/>
                <a:gd name="T67" fmla="*/ 264 h 3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88" h="320">
                  <a:moveTo>
                    <a:pt x="287" y="264"/>
                  </a:moveTo>
                  <a:lnTo>
                    <a:pt x="312" y="248"/>
                  </a:lnTo>
                  <a:lnTo>
                    <a:pt x="320" y="216"/>
                  </a:lnTo>
                  <a:lnTo>
                    <a:pt x="346" y="216"/>
                  </a:lnTo>
                  <a:lnTo>
                    <a:pt x="337" y="192"/>
                  </a:lnTo>
                  <a:lnTo>
                    <a:pt x="388" y="176"/>
                  </a:lnTo>
                  <a:lnTo>
                    <a:pt x="362" y="136"/>
                  </a:lnTo>
                  <a:lnTo>
                    <a:pt x="388" y="120"/>
                  </a:lnTo>
                  <a:lnTo>
                    <a:pt x="346" y="96"/>
                  </a:lnTo>
                  <a:lnTo>
                    <a:pt x="337" y="64"/>
                  </a:lnTo>
                  <a:lnTo>
                    <a:pt x="337" y="32"/>
                  </a:lnTo>
                  <a:lnTo>
                    <a:pt x="304" y="32"/>
                  </a:lnTo>
                  <a:lnTo>
                    <a:pt x="295" y="16"/>
                  </a:lnTo>
                  <a:lnTo>
                    <a:pt x="270" y="16"/>
                  </a:lnTo>
                  <a:lnTo>
                    <a:pt x="236" y="8"/>
                  </a:lnTo>
                  <a:lnTo>
                    <a:pt x="202" y="16"/>
                  </a:lnTo>
                  <a:lnTo>
                    <a:pt x="152" y="8"/>
                  </a:lnTo>
                  <a:lnTo>
                    <a:pt x="110" y="0"/>
                  </a:lnTo>
                  <a:lnTo>
                    <a:pt x="76" y="8"/>
                  </a:lnTo>
                  <a:lnTo>
                    <a:pt x="68" y="32"/>
                  </a:lnTo>
                  <a:lnTo>
                    <a:pt x="34" y="16"/>
                  </a:lnTo>
                  <a:lnTo>
                    <a:pt x="17" y="16"/>
                  </a:lnTo>
                  <a:lnTo>
                    <a:pt x="0" y="64"/>
                  </a:lnTo>
                  <a:lnTo>
                    <a:pt x="34" y="80"/>
                  </a:lnTo>
                  <a:lnTo>
                    <a:pt x="68" y="128"/>
                  </a:lnTo>
                  <a:lnTo>
                    <a:pt x="118" y="160"/>
                  </a:lnTo>
                  <a:lnTo>
                    <a:pt x="143" y="192"/>
                  </a:lnTo>
                  <a:lnTo>
                    <a:pt x="177" y="208"/>
                  </a:lnTo>
                  <a:lnTo>
                    <a:pt x="186" y="224"/>
                  </a:lnTo>
                  <a:lnTo>
                    <a:pt x="211" y="248"/>
                  </a:lnTo>
                  <a:lnTo>
                    <a:pt x="211" y="280"/>
                  </a:lnTo>
                  <a:lnTo>
                    <a:pt x="295" y="320"/>
                  </a:lnTo>
                  <a:lnTo>
                    <a:pt x="295" y="280"/>
                  </a:lnTo>
                  <a:lnTo>
                    <a:pt x="287" y="26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54"/>
            <p:cNvSpPr>
              <a:spLocks/>
            </p:cNvSpPr>
            <p:nvPr/>
          </p:nvSpPr>
          <p:spPr bwMode="auto">
            <a:xfrm>
              <a:off x="4333" y="2760"/>
              <a:ext cx="573" cy="368"/>
            </a:xfrm>
            <a:custGeom>
              <a:avLst/>
              <a:gdLst>
                <a:gd name="T0" fmla="*/ 295 w 573"/>
                <a:gd name="T1" fmla="*/ 320 h 368"/>
                <a:gd name="T2" fmla="*/ 329 w 573"/>
                <a:gd name="T3" fmla="*/ 304 h 368"/>
                <a:gd name="T4" fmla="*/ 380 w 573"/>
                <a:gd name="T5" fmla="*/ 304 h 368"/>
                <a:gd name="T6" fmla="*/ 413 w 573"/>
                <a:gd name="T7" fmla="*/ 288 h 368"/>
                <a:gd name="T8" fmla="*/ 439 w 573"/>
                <a:gd name="T9" fmla="*/ 272 h 368"/>
                <a:gd name="T10" fmla="*/ 455 w 573"/>
                <a:gd name="T11" fmla="*/ 264 h 368"/>
                <a:gd name="T12" fmla="*/ 464 w 573"/>
                <a:gd name="T13" fmla="*/ 224 h 368"/>
                <a:gd name="T14" fmla="*/ 472 w 573"/>
                <a:gd name="T15" fmla="*/ 200 h 368"/>
                <a:gd name="T16" fmla="*/ 498 w 573"/>
                <a:gd name="T17" fmla="*/ 168 h 368"/>
                <a:gd name="T18" fmla="*/ 523 w 573"/>
                <a:gd name="T19" fmla="*/ 112 h 368"/>
                <a:gd name="T20" fmla="*/ 548 w 573"/>
                <a:gd name="T21" fmla="*/ 72 h 368"/>
                <a:gd name="T22" fmla="*/ 573 w 573"/>
                <a:gd name="T23" fmla="*/ 48 h 368"/>
                <a:gd name="T24" fmla="*/ 548 w 573"/>
                <a:gd name="T25" fmla="*/ 24 h 368"/>
                <a:gd name="T26" fmla="*/ 514 w 573"/>
                <a:gd name="T27" fmla="*/ 0 h 368"/>
                <a:gd name="T28" fmla="*/ 472 w 573"/>
                <a:gd name="T29" fmla="*/ 8 h 368"/>
                <a:gd name="T30" fmla="*/ 447 w 573"/>
                <a:gd name="T31" fmla="*/ 0 h 368"/>
                <a:gd name="T32" fmla="*/ 405 w 573"/>
                <a:gd name="T33" fmla="*/ 8 h 368"/>
                <a:gd name="T34" fmla="*/ 371 w 573"/>
                <a:gd name="T35" fmla="*/ 8 h 368"/>
                <a:gd name="T36" fmla="*/ 329 w 573"/>
                <a:gd name="T37" fmla="*/ 56 h 368"/>
                <a:gd name="T38" fmla="*/ 287 w 573"/>
                <a:gd name="T39" fmla="*/ 48 h 368"/>
                <a:gd name="T40" fmla="*/ 279 w 573"/>
                <a:gd name="T41" fmla="*/ 64 h 368"/>
                <a:gd name="T42" fmla="*/ 228 w 573"/>
                <a:gd name="T43" fmla="*/ 80 h 368"/>
                <a:gd name="T44" fmla="*/ 228 w 573"/>
                <a:gd name="T45" fmla="*/ 112 h 368"/>
                <a:gd name="T46" fmla="*/ 110 w 573"/>
                <a:gd name="T47" fmla="*/ 128 h 368"/>
                <a:gd name="T48" fmla="*/ 85 w 573"/>
                <a:gd name="T49" fmla="*/ 112 h 368"/>
                <a:gd name="T50" fmla="*/ 68 w 573"/>
                <a:gd name="T51" fmla="*/ 104 h 368"/>
                <a:gd name="T52" fmla="*/ 68 w 573"/>
                <a:gd name="T53" fmla="*/ 128 h 368"/>
                <a:gd name="T54" fmla="*/ 26 w 573"/>
                <a:gd name="T55" fmla="*/ 144 h 368"/>
                <a:gd name="T56" fmla="*/ 26 w 573"/>
                <a:gd name="T57" fmla="*/ 184 h 368"/>
                <a:gd name="T58" fmla="*/ 17 w 573"/>
                <a:gd name="T59" fmla="*/ 224 h 368"/>
                <a:gd name="T60" fmla="*/ 0 w 573"/>
                <a:gd name="T61" fmla="*/ 240 h 368"/>
                <a:gd name="T62" fmla="*/ 43 w 573"/>
                <a:gd name="T63" fmla="*/ 288 h 368"/>
                <a:gd name="T64" fmla="*/ 34 w 573"/>
                <a:gd name="T65" fmla="*/ 296 h 368"/>
                <a:gd name="T66" fmla="*/ 68 w 573"/>
                <a:gd name="T67" fmla="*/ 312 h 368"/>
                <a:gd name="T68" fmla="*/ 93 w 573"/>
                <a:gd name="T69" fmla="*/ 336 h 368"/>
                <a:gd name="T70" fmla="*/ 118 w 573"/>
                <a:gd name="T71" fmla="*/ 352 h 368"/>
                <a:gd name="T72" fmla="*/ 152 w 573"/>
                <a:gd name="T73" fmla="*/ 344 h 368"/>
                <a:gd name="T74" fmla="*/ 161 w 573"/>
                <a:gd name="T75" fmla="*/ 368 h 368"/>
                <a:gd name="T76" fmla="*/ 194 w 573"/>
                <a:gd name="T77" fmla="*/ 368 h 368"/>
                <a:gd name="T78" fmla="*/ 253 w 573"/>
                <a:gd name="T79" fmla="*/ 344 h 368"/>
                <a:gd name="T80" fmla="*/ 262 w 573"/>
                <a:gd name="T81" fmla="*/ 344 h 368"/>
                <a:gd name="T82" fmla="*/ 270 w 573"/>
                <a:gd name="T83" fmla="*/ 320 h 368"/>
                <a:gd name="T84" fmla="*/ 295 w 573"/>
                <a:gd name="T85" fmla="*/ 320 h 36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73" h="368">
                  <a:moveTo>
                    <a:pt x="295" y="320"/>
                  </a:moveTo>
                  <a:lnTo>
                    <a:pt x="329" y="304"/>
                  </a:lnTo>
                  <a:lnTo>
                    <a:pt x="380" y="304"/>
                  </a:lnTo>
                  <a:lnTo>
                    <a:pt x="413" y="288"/>
                  </a:lnTo>
                  <a:lnTo>
                    <a:pt x="439" y="272"/>
                  </a:lnTo>
                  <a:lnTo>
                    <a:pt x="455" y="264"/>
                  </a:lnTo>
                  <a:lnTo>
                    <a:pt x="464" y="224"/>
                  </a:lnTo>
                  <a:lnTo>
                    <a:pt x="472" y="200"/>
                  </a:lnTo>
                  <a:lnTo>
                    <a:pt x="498" y="168"/>
                  </a:lnTo>
                  <a:lnTo>
                    <a:pt x="523" y="112"/>
                  </a:lnTo>
                  <a:lnTo>
                    <a:pt x="548" y="72"/>
                  </a:lnTo>
                  <a:lnTo>
                    <a:pt x="573" y="48"/>
                  </a:lnTo>
                  <a:lnTo>
                    <a:pt x="548" y="24"/>
                  </a:lnTo>
                  <a:lnTo>
                    <a:pt x="514" y="0"/>
                  </a:lnTo>
                  <a:lnTo>
                    <a:pt x="472" y="8"/>
                  </a:lnTo>
                  <a:lnTo>
                    <a:pt x="447" y="0"/>
                  </a:lnTo>
                  <a:lnTo>
                    <a:pt x="405" y="8"/>
                  </a:lnTo>
                  <a:lnTo>
                    <a:pt x="371" y="8"/>
                  </a:lnTo>
                  <a:lnTo>
                    <a:pt x="329" y="56"/>
                  </a:lnTo>
                  <a:lnTo>
                    <a:pt x="287" y="48"/>
                  </a:lnTo>
                  <a:lnTo>
                    <a:pt x="279" y="64"/>
                  </a:lnTo>
                  <a:lnTo>
                    <a:pt x="228" y="80"/>
                  </a:lnTo>
                  <a:lnTo>
                    <a:pt x="228" y="112"/>
                  </a:lnTo>
                  <a:lnTo>
                    <a:pt x="110" y="128"/>
                  </a:lnTo>
                  <a:lnTo>
                    <a:pt x="85" y="112"/>
                  </a:lnTo>
                  <a:lnTo>
                    <a:pt x="68" y="104"/>
                  </a:lnTo>
                  <a:lnTo>
                    <a:pt x="68" y="128"/>
                  </a:lnTo>
                  <a:lnTo>
                    <a:pt x="26" y="144"/>
                  </a:lnTo>
                  <a:lnTo>
                    <a:pt x="26" y="184"/>
                  </a:lnTo>
                  <a:lnTo>
                    <a:pt x="17" y="224"/>
                  </a:lnTo>
                  <a:lnTo>
                    <a:pt x="0" y="240"/>
                  </a:lnTo>
                  <a:lnTo>
                    <a:pt x="43" y="288"/>
                  </a:lnTo>
                  <a:lnTo>
                    <a:pt x="34" y="296"/>
                  </a:lnTo>
                  <a:lnTo>
                    <a:pt x="68" y="312"/>
                  </a:lnTo>
                  <a:lnTo>
                    <a:pt x="93" y="336"/>
                  </a:lnTo>
                  <a:lnTo>
                    <a:pt x="118" y="352"/>
                  </a:lnTo>
                  <a:lnTo>
                    <a:pt x="152" y="344"/>
                  </a:lnTo>
                  <a:lnTo>
                    <a:pt x="161" y="368"/>
                  </a:lnTo>
                  <a:lnTo>
                    <a:pt x="194" y="368"/>
                  </a:lnTo>
                  <a:lnTo>
                    <a:pt x="253" y="344"/>
                  </a:lnTo>
                  <a:lnTo>
                    <a:pt x="262" y="344"/>
                  </a:lnTo>
                  <a:lnTo>
                    <a:pt x="270" y="320"/>
                  </a:lnTo>
                  <a:lnTo>
                    <a:pt x="295" y="320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55"/>
            <p:cNvSpPr>
              <a:spLocks/>
            </p:cNvSpPr>
            <p:nvPr/>
          </p:nvSpPr>
          <p:spPr bwMode="auto">
            <a:xfrm>
              <a:off x="4308" y="3192"/>
              <a:ext cx="388" cy="320"/>
            </a:xfrm>
            <a:custGeom>
              <a:avLst/>
              <a:gdLst>
                <a:gd name="T0" fmla="*/ 287 w 388"/>
                <a:gd name="T1" fmla="*/ 264 h 320"/>
                <a:gd name="T2" fmla="*/ 312 w 388"/>
                <a:gd name="T3" fmla="*/ 248 h 320"/>
                <a:gd name="T4" fmla="*/ 320 w 388"/>
                <a:gd name="T5" fmla="*/ 216 h 320"/>
                <a:gd name="T6" fmla="*/ 346 w 388"/>
                <a:gd name="T7" fmla="*/ 216 h 320"/>
                <a:gd name="T8" fmla="*/ 337 w 388"/>
                <a:gd name="T9" fmla="*/ 192 h 320"/>
                <a:gd name="T10" fmla="*/ 388 w 388"/>
                <a:gd name="T11" fmla="*/ 176 h 320"/>
                <a:gd name="T12" fmla="*/ 362 w 388"/>
                <a:gd name="T13" fmla="*/ 136 h 320"/>
                <a:gd name="T14" fmla="*/ 388 w 388"/>
                <a:gd name="T15" fmla="*/ 120 h 320"/>
                <a:gd name="T16" fmla="*/ 346 w 388"/>
                <a:gd name="T17" fmla="*/ 96 h 320"/>
                <a:gd name="T18" fmla="*/ 337 w 388"/>
                <a:gd name="T19" fmla="*/ 64 h 320"/>
                <a:gd name="T20" fmla="*/ 337 w 388"/>
                <a:gd name="T21" fmla="*/ 32 h 320"/>
                <a:gd name="T22" fmla="*/ 304 w 388"/>
                <a:gd name="T23" fmla="*/ 32 h 320"/>
                <a:gd name="T24" fmla="*/ 295 w 388"/>
                <a:gd name="T25" fmla="*/ 16 h 320"/>
                <a:gd name="T26" fmla="*/ 270 w 388"/>
                <a:gd name="T27" fmla="*/ 16 h 320"/>
                <a:gd name="T28" fmla="*/ 236 w 388"/>
                <a:gd name="T29" fmla="*/ 8 h 320"/>
                <a:gd name="T30" fmla="*/ 202 w 388"/>
                <a:gd name="T31" fmla="*/ 16 h 320"/>
                <a:gd name="T32" fmla="*/ 152 w 388"/>
                <a:gd name="T33" fmla="*/ 8 h 320"/>
                <a:gd name="T34" fmla="*/ 110 w 388"/>
                <a:gd name="T35" fmla="*/ 0 h 320"/>
                <a:gd name="T36" fmla="*/ 76 w 388"/>
                <a:gd name="T37" fmla="*/ 8 h 320"/>
                <a:gd name="T38" fmla="*/ 68 w 388"/>
                <a:gd name="T39" fmla="*/ 32 h 320"/>
                <a:gd name="T40" fmla="*/ 34 w 388"/>
                <a:gd name="T41" fmla="*/ 16 h 320"/>
                <a:gd name="T42" fmla="*/ 17 w 388"/>
                <a:gd name="T43" fmla="*/ 16 h 320"/>
                <a:gd name="T44" fmla="*/ 0 w 388"/>
                <a:gd name="T45" fmla="*/ 64 h 320"/>
                <a:gd name="T46" fmla="*/ 34 w 388"/>
                <a:gd name="T47" fmla="*/ 80 h 320"/>
                <a:gd name="T48" fmla="*/ 68 w 388"/>
                <a:gd name="T49" fmla="*/ 128 h 320"/>
                <a:gd name="T50" fmla="*/ 118 w 388"/>
                <a:gd name="T51" fmla="*/ 160 h 320"/>
                <a:gd name="T52" fmla="*/ 143 w 388"/>
                <a:gd name="T53" fmla="*/ 192 h 320"/>
                <a:gd name="T54" fmla="*/ 177 w 388"/>
                <a:gd name="T55" fmla="*/ 208 h 320"/>
                <a:gd name="T56" fmla="*/ 186 w 388"/>
                <a:gd name="T57" fmla="*/ 224 h 320"/>
                <a:gd name="T58" fmla="*/ 211 w 388"/>
                <a:gd name="T59" fmla="*/ 248 h 320"/>
                <a:gd name="T60" fmla="*/ 211 w 388"/>
                <a:gd name="T61" fmla="*/ 280 h 320"/>
                <a:gd name="T62" fmla="*/ 295 w 388"/>
                <a:gd name="T63" fmla="*/ 320 h 320"/>
                <a:gd name="T64" fmla="*/ 295 w 388"/>
                <a:gd name="T65" fmla="*/ 280 h 320"/>
                <a:gd name="T66" fmla="*/ 287 w 388"/>
                <a:gd name="T67" fmla="*/ 264 h 3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88" h="320">
                  <a:moveTo>
                    <a:pt x="287" y="264"/>
                  </a:moveTo>
                  <a:lnTo>
                    <a:pt x="312" y="248"/>
                  </a:lnTo>
                  <a:lnTo>
                    <a:pt x="320" y="216"/>
                  </a:lnTo>
                  <a:lnTo>
                    <a:pt x="346" y="216"/>
                  </a:lnTo>
                  <a:lnTo>
                    <a:pt x="337" y="192"/>
                  </a:lnTo>
                  <a:lnTo>
                    <a:pt x="388" y="176"/>
                  </a:lnTo>
                  <a:lnTo>
                    <a:pt x="362" y="136"/>
                  </a:lnTo>
                  <a:lnTo>
                    <a:pt x="388" y="120"/>
                  </a:lnTo>
                  <a:lnTo>
                    <a:pt x="346" y="96"/>
                  </a:lnTo>
                  <a:lnTo>
                    <a:pt x="337" y="64"/>
                  </a:lnTo>
                  <a:lnTo>
                    <a:pt x="337" y="32"/>
                  </a:lnTo>
                  <a:lnTo>
                    <a:pt x="304" y="32"/>
                  </a:lnTo>
                  <a:lnTo>
                    <a:pt x="295" y="16"/>
                  </a:lnTo>
                  <a:lnTo>
                    <a:pt x="270" y="16"/>
                  </a:lnTo>
                  <a:lnTo>
                    <a:pt x="236" y="8"/>
                  </a:lnTo>
                  <a:lnTo>
                    <a:pt x="202" y="16"/>
                  </a:lnTo>
                  <a:lnTo>
                    <a:pt x="152" y="8"/>
                  </a:lnTo>
                  <a:lnTo>
                    <a:pt x="110" y="0"/>
                  </a:lnTo>
                  <a:lnTo>
                    <a:pt x="76" y="8"/>
                  </a:lnTo>
                  <a:lnTo>
                    <a:pt x="68" y="32"/>
                  </a:lnTo>
                  <a:lnTo>
                    <a:pt x="34" y="16"/>
                  </a:lnTo>
                  <a:lnTo>
                    <a:pt x="17" y="16"/>
                  </a:lnTo>
                  <a:lnTo>
                    <a:pt x="0" y="64"/>
                  </a:lnTo>
                  <a:lnTo>
                    <a:pt x="34" y="80"/>
                  </a:lnTo>
                  <a:lnTo>
                    <a:pt x="68" y="128"/>
                  </a:lnTo>
                  <a:lnTo>
                    <a:pt x="118" y="160"/>
                  </a:lnTo>
                  <a:lnTo>
                    <a:pt x="143" y="192"/>
                  </a:lnTo>
                  <a:lnTo>
                    <a:pt x="177" y="208"/>
                  </a:lnTo>
                  <a:lnTo>
                    <a:pt x="186" y="224"/>
                  </a:lnTo>
                  <a:lnTo>
                    <a:pt x="211" y="248"/>
                  </a:lnTo>
                  <a:lnTo>
                    <a:pt x="211" y="280"/>
                  </a:lnTo>
                  <a:lnTo>
                    <a:pt x="295" y="320"/>
                  </a:lnTo>
                  <a:lnTo>
                    <a:pt x="295" y="280"/>
                  </a:lnTo>
                  <a:lnTo>
                    <a:pt x="287" y="26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Freeform 56"/>
            <p:cNvSpPr>
              <a:spLocks/>
            </p:cNvSpPr>
            <p:nvPr/>
          </p:nvSpPr>
          <p:spPr bwMode="auto">
            <a:xfrm>
              <a:off x="4333" y="2760"/>
              <a:ext cx="573" cy="368"/>
            </a:xfrm>
            <a:custGeom>
              <a:avLst/>
              <a:gdLst>
                <a:gd name="T0" fmla="*/ 295 w 573"/>
                <a:gd name="T1" fmla="*/ 320 h 368"/>
                <a:gd name="T2" fmla="*/ 329 w 573"/>
                <a:gd name="T3" fmla="*/ 304 h 368"/>
                <a:gd name="T4" fmla="*/ 380 w 573"/>
                <a:gd name="T5" fmla="*/ 304 h 368"/>
                <a:gd name="T6" fmla="*/ 413 w 573"/>
                <a:gd name="T7" fmla="*/ 288 h 368"/>
                <a:gd name="T8" fmla="*/ 439 w 573"/>
                <a:gd name="T9" fmla="*/ 272 h 368"/>
                <a:gd name="T10" fmla="*/ 455 w 573"/>
                <a:gd name="T11" fmla="*/ 264 h 368"/>
                <a:gd name="T12" fmla="*/ 464 w 573"/>
                <a:gd name="T13" fmla="*/ 224 h 368"/>
                <a:gd name="T14" fmla="*/ 472 w 573"/>
                <a:gd name="T15" fmla="*/ 200 h 368"/>
                <a:gd name="T16" fmla="*/ 498 w 573"/>
                <a:gd name="T17" fmla="*/ 168 h 368"/>
                <a:gd name="T18" fmla="*/ 523 w 573"/>
                <a:gd name="T19" fmla="*/ 112 h 368"/>
                <a:gd name="T20" fmla="*/ 548 w 573"/>
                <a:gd name="T21" fmla="*/ 72 h 368"/>
                <a:gd name="T22" fmla="*/ 573 w 573"/>
                <a:gd name="T23" fmla="*/ 48 h 368"/>
                <a:gd name="T24" fmla="*/ 548 w 573"/>
                <a:gd name="T25" fmla="*/ 24 h 368"/>
                <a:gd name="T26" fmla="*/ 514 w 573"/>
                <a:gd name="T27" fmla="*/ 0 h 368"/>
                <a:gd name="T28" fmla="*/ 472 w 573"/>
                <a:gd name="T29" fmla="*/ 8 h 368"/>
                <a:gd name="T30" fmla="*/ 447 w 573"/>
                <a:gd name="T31" fmla="*/ 0 h 368"/>
                <a:gd name="T32" fmla="*/ 405 w 573"/>
                <a:gd name="T33" fmla="*/ 8 h 368"/>
                <a:gd name="T34" fmla="*/ 371 w 573"/>
                <a:gd name="T35" fmla="*/ 8 h 368"/>
                <a:gd name="T36" fmla="*/ 329 w 573"/>
                <a:gd name="T37" fmla="*/ 56 h 368"/>
                <a:gd name="T38" fmla="*/ 287 w 573"/>
                <a:gd name="T39" fmla="*/ 48 h 368"/>
                <a:gd name="T40" fmla="*/ 279 w 573"/>
                <a:gd name="T41" fmla="*/ 64 h 368"/>
                <a:gd name="T42" fmla="*/ 228 w 573"/>
                <a:gd name="T43" fmla="*/ 80 h 368"/>
                <a:gd name="T44" fmla="*/ 228 w 573"/>
                <a:gd name="T45" fmla="*/ 112 h 368"/>
                <a:gd name="T46" fmla="*/ 110 w 573"/>
                <a:gd name="T47" fmla="*/ 128 h 368"/>
                <a:gd name="T48" fmla="*/ 85 w 573"/>
                <a:gd name="T49" fmla="*/ 112 h 368"/>
                <a:gd name="T50" fmla="*/ 68 w 573"/>
                <a:gd name="T51" fmla="*/ 104 h 368"/>
                <a:gd name="T52" fmla="*/ 68 w 573"/>
                <a:gd name="T53" fmla="*/ 128 h 368"/>
                <a:gd name="T54" fmla="*/ 26 w 573"/>
                <a:gd name="T55" fmla="*/ 144 h 368"/>
                <a:gd name="T56" fmla="*/ 26 w 573"/>
                <a:gd name="T57" fmla="*/ 184 h 368"/>
                <a:gd name="T58" fmla="*/ 17 w 573"/>
                <a:gd name="T59" fmla="*/ 224 h 368"/>
                <a:gd name="T60" fmla="*/ 0 w 573"/>
                <a:gd name="T61" fmla="*/ 240 h 368"/>
                <a:gd name="T62" fmla="*/ 43 w 573"/>
                <a:gd name="T63" fmla="*/ 288 h 368"/>
                <a:gd name="T64" fmla="*/ 34 w 573"/>
                <a:gd name="T65" fmla="*/ 296 h 368"/>
                <a:gd name="T66" fmla="*/ 68 w 573"/>
                <a:gd name="T67" fmla="*/ 312 h 368"/>
                <a:gd name="T68" fmla="*/ 93 w 573"/>
                <a:gd name="T69" fmla="*/ 336 h 368"/>
                <a:gd name="T70" fmla="*/ 118 w 573"/>
                <a:gd name="T71" fmla="*/ 352 h 368"/>
                <a:gd name="T72" fmla="*/ 152 w 573"/>
                <a:gd name="T73" fmla="*/ 344 h 368"/>
                <a:gd name="T74" fmla="*/ 161 w 573"/>
                <a:gd name="T75" fmla="*/ 368 h 368"/>
                <a:gd name="T76" fmla="*/ 194 w 573"/>
                <a:gd name="T77" fmla="*/ 368 h 368"/>
                <a:gd name="T78" fmla="*/ 253 w 573"/>
                <a:gd name="T79" fmla="*/ 344 h 368"/>
                <a:gd name="T80" fmla="*/ 262 w 573"/>
                <a:gd name="T81" fmla="*/ 344 h 368"/>
                <a:gd name="T82" fmla="*/ 270 w 573"/>
                <a:gd name="T83" fmla="*/ 320 h 368"/>
                <a:gd name="T84" fmla="*/ 295 w 573"/>
                <a:gd name="T85" fmla="*/ 320 h 36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73" h="368">
                  <a:moveTo>
                    <a:pt x="295" y="320"/>
                  </a:moveTo>
                  <a:lnTo>
                    <a:pt x="329" y="304"/>
                  </a:lnTo>
                  <a:lnTo>
                    <a:pt x="380" y="304"/>
                  </a:lnTo>
                  <a:lnTo>
                    <a:pt x="413" y="288"/>
                  </a:lnTo>
                  <a:lnTo>
                    <a:pt x="439" y="272"/>
                  </a:lnTo>
                  <a:lnTo>
                    <a:pt x="455" y="264"/>
                  </a:lnTo>
                  <a:lnTo>
                    <a:pt x="464" y="224"/>
                  </a:lnTo>
                  <a:lnTo>
                    <a:pt x="472" y="200"/>
                  </a:lnTo>
                  <a:lnTo>
                    <a:pt x="498" y="168"/>
                  </a:lnTo>
                  <a:lnTo>
                    <a:pt x="523" y="112"/>
                  </a:lnTo>
                  <a:lnTo>
                    <a:pt x="548" y="72"/>
                  </a:lnTo>
                  <a:lnTo>
                    <a:pt x="573" y="48"/>
                  </a:lnTo>
                  <a:lnTo>
                    <a:pt x="548" y="24"/>
                  </a:lnTo>
                  <a:lnTo>
                    <a:pt x="514" y="0"/>
                  </a:lnTo>
                  <a:lnTo>
                    <a:pt x="472" y="8"/>
                  </a:lnTo>
                  <a:lnTo>
                    <a:pt x="447" y="0"/>
                  </a:lnTo>
                  <a:lnTo>
                    <a:pt x="405" y="8"/>
                  </a:lnTo>
                  <a:lnTo>
                    <a:pt x="371" y="8"/>
                  </a:lnTo>
                  <a:lnTo>
                    <a:pt x="329" y="56"/>
                  </a:lnTo>
                  <a:lnTo>
                    <a:pt x="287" y="48"/>
                  </a:lnTo>
                  <a:lnTo>
                    <a:pt x="279" y="64"/>
                  </a:lnTo>
                  <a:lnTo>
                    <a:pt x="228" y="80"/>
                  </a:lnTo>
                  <a:lnTo>
                    <a:pt x="228" y="112"/>
                  </a:lnTo>
                  <a:lnTo>
                    <a:pt x="110" y="128"/>
                  </a:lnTo>
                  <a:lnTo>
                    <a:pt x="85" y="112"/>
                  </a:lnTo>
                  <a:lnTo>
                    <a:pt x="68" y="104"/>
                  </a:lnTo>
                  <a:lnTo>
                    <a:pt x="68" y="128"/>
                  </a:lnTo>
                  <a:lnTo>
                    <a:pt x="26" y="144"/>
                  </a:lnTo>
                  <a:lnTo>
                    <a:pt x="26" y="184"/>
                  </a:lnTo>
                  <a:lnTo>
                    <a:pt x="17" y="224"/>
                  </a:lnTo>
                  <a:lnTo>
                    <a:pt x="0" y="240"/>
                  </a:lnTo>
                  <a:lnTo>
                    <a:pt x="43" y="288"/>
                  </a:lnTo>
                  <a:lnTo>
                    <a:pt x="34" y="296"/>
                  </a:lnTo>
                  <a:lnTo>
                    <a:pt x="68" y="312"/>
                  </a:lnTo>
                  <a:lnTo>
                    <a:pt x="93" y="336"/>
                  </a:lnTo>
                  <a:lnTo>
                    <a:pt x="118" y="352"/>
                  </a:lnTo>
                  <a:lnTo>
                    <a:pt x="152" y="344"/>
                  </a:lnTo>
                  <a:lnTo>
                    <a:pt x="161" y="368"/>
                  </a:lnTo>
                  <a:lnTo>
                    <a:pt x="194" y="368"/>
                  </a:lnTo>
                  <a:lnTo>
                    <a:pt x="253" y="344"/>
                  </a:lnTo>
                  <a:lnTo>
                    <a:pt x="262" y="344"/>
                  </a:lnTo>
                  <a:lnTo>
                    <a:pt x="270" y="320"/>
                  </a:lnTo>
                  <a:lnTo>
                    <a:pt x="295" y="32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57"/>
            <p:cNvSpPr>
              <a:spLocks/>
            </p:cNvSpPr>
            <p:nvPr/>
          </p:nvSpPr>
          <p:spPr bwMode="auto">
            <a:xfrm>
              <a:off x="4788" y="2760"/>
              <a:ext cx="26" cy="8"/>
            </a:xfrm>
            <a:custGeom>
              <a:avLst/>
              <a:gdLst>
                <a:gd name="T0" fmla="*/ 17 w 26"/>
                <a:gd name="T1" fmla="*/ 8 h 8"/>
                <a:gd name="T2" fmla="*/ 26 w 26"/>
                <a:gd name="T3" fmla="*/ 8 h 8"/>
                <a:gd name="T4" fmla="*/ 0 w 26"/>
                <a:gd name="T5" fmla="*/ 0 h 8"/>
                <a:gd name="T6" fmla="*/ 17 w 26"/>
                <a:gd name="T7" fmla="*/ 8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" h="8">
                  <a:moveTo>
                    <a:pt x="17" y="8"/>
                  </a:moveTo>
                  <a:lnTo>
                    <a:pt x="26" y="8"/>
                  </a:lnTo>
                  <a:lnTo>
                    <a:pt x="0" y="0"/>
                  </a:lnTo>
                  <a:lnTo>
                    <a:pt x="17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Freeform 58"/>
            <p:cNvSpPr>
              <a:spLocks/>
            </p:cNvSpPr>
            <p:nvPr/>
          </p:nvSpPr>
          <p:spPr bwMode="auto">
            <a:xfrm>
              <a:off x="4814" y="2768"/>
              <a:ext cx="17" cy="1"/>
            </a:xfrm>
            <a:custGeom>
              <a:avLst/>
              <a:gdLst>
                <a:gd name="T0" fmla="*/ 17 w 17"/>
                <a:gd name="T1" fmla="*/ 0 h 1"/>
                <a:gd name="T2" fmla="*/ 0 w 17"/>
                <a:gd name="T3" fmla="*/ 0 h 1"/>
                <a:gd name="T4" fmla="*/ 17 w 17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1">
                  <a:moveTo>
                    <a:pt x="17" y="0"/>
                  </a:moveTo>
                  <a:lnTo>
                    <a:pt x="0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Line 59"/>
            <p:cNvSpPr>
              <a:spLocks noChangeShapeType="1"/>
            </p:cNvSpPr>
            <p:nvPr/>
          </p:nvSpPr>
          <p:spPr bwMode="auto">
            <a:xfrm flipV="1">
              <a:off x="4805" y="2760"/>
              <a:ext cx="26" cy="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8" name="Line 60"/>
            <p:cNvSpPr>
              <a:spLocks noChangeShapeType="1"/>
            </p:cNvSpPr>
            <p:nvPr/>
          </p:nvSpPr>
          <p:spPr bwMode="auto">
            <a:xfrm flipV="1">
              <a:off x="4805" y="2760"/>
              <a:ext cx="26" cy="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61"/>
            <p:cNvSpPr>
              <a:spLocks/>
            </p:cNvSpPr>
            <p:nvPr/>
          </p:nvSpPr>
          <p:spPr bwMode="auto">
            <a:xfrm>
              <a:off x="4780" y="2760"/>
              <a:ext cx="8" cy="1"/>
            </a:xfrm>
            <a:custGeom>
              <a:avLst/>
              <a:gdLst>
                <a:gd name="T0" fmla="*/ 0 w 8"/>
                <a:gd name="T1" fmla="*/ 0 h 1"/>
                <a:gd name="T2" fmla="*/ 8 w 8"/>
                <a:gd name="T3" fmla="*/ 0 h 1"/>
                <a:gd name="T4" fmla="*/ 0 w 8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1">
                  <a:moveTo>
                    <a:pt x="0" y="0"/>
                  </a:move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0" name="Freeform 62"/>
            <p:cNvSpPr>
              <a:spLocks/>
            </p:cNvSpPr>
            <p:nvPr/>
          </p:nvSpPr>
          <p:spPr bwMode="auto">
            <a:xfrm>
              <a:off x="4527" y="2664"/>
              <a:ext cx="26" cy="16"/>
            </a:xfrm>
            <a:custGeom>
              <a:avLst/>
              <a:gdLst>
                <a:gd name="T0" fmla="*/ 26 w 26"/>
                <a:gd name="T1" fmla="*/ 16 h 16"/>
                <a:gd name="T2" fmla="*/ 0 w 26"/>
                <a:gd name="T3" fmla="*/ 0 h 16"/>
                <a:gd name="T4" fmla="*/ 0 w 26"/>
                <a:gd name="T5" fmla="*/ 8 h 16"/>
                <a:gd name="T6" fmla="*/ 17 w 26"/>
                <a:gd name="T7" fmla="*/ 16 h 16"/>
                <a:gd name="T8" fmla="*/ 26 w 26"/>
                <a:gd name="T9" fmla="*/ 16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6">
                  <a:moveTo>
                    <a:pt x="26" y="16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17" y="16"/>
                  </a:lnTo>
                  <a:lnTo>
                    <a:pt x="26" y="1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63"/>
            <p:cNvSpPr>
              <a:spLocks/>
            </p:cNvSpPr>
            <p:nvPr/>
          </p:nvSpPr>
          <p:spPr bwMode="auto">
            <a:xfrm>
              <a:off x="4780" y="2760"/>
              <a:ext cx="8" cy="1"/>
            </a:xfrm>
            <a:custGeom>
              <a:avLst/>
              <a:gdLst>
                <a:gd name="T0" fmla="*/ 0 w 8"/>
                <a:gd name="T1" fmla="*/ 0 h 1"/>
                <a:gd name="T2" fmla="*/ 8 w 8"/>
                <a:gd name="T3" fmla="*/ 0 h 1"/>
                <a:gd name="T4" fmla="*/ 0 w 8"/>
                <a:gd name="T5" fmla="*/ 0 h 1"/>
                <a:gd name="T6" fmla="*/ 0 w 8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1">
                  <a:moveTo>
                    <a:pt x="0" y="0"/>
                  </a:move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2" name="Freeform 64"/>
            <p:cNvSpPr>
              <a:spLocks/>
            </p:cNvSpPr>
            <p:nvPr/>
          </p:nvSpPr>
          <p:spPr bwMode="auto">
            <a:xfrm>
              <a:off x="4527" y="2664"/>
              <a:ext cx="26" cy="16"/>
            </a:xfrm>
            <a:custGeom>
              <a:avLst/>
              <a:gdLst>
                <a:gd name="T0" fmla="*/ 26 w 26"/>
                <a:gd name="T1" fmla="*/ 16 h 16"/>
                <a:gd name="T2" fmla="*/ 0 w 26"/>
                <a:gd name="T3" fmla="*/ 0 h 16"/>
                <a:gd name="T4" fmla="*/ 0 w 26"/>
                <a:gd name="T5" fmla="*/ 8 h 16"/>
                <a:gd name="T6" fmla="*/ 17 w 26"/>
                <a:gd name="T7" fmla="*/ 16 h 16"/>
                <a:gd name="T8" fmla="*/ 26 w 26"/>
                <a:gd name="T9" fmla="*/ 16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6">
                  <a:moveTo>
                    <a:pt x="26" y="16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17" y="16"/>
                  </a:lnTo>
                  <a:lnTo>
                    <a:pt x="26" y="1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3" name="Freeform 65"/>
            <p:cNvSpPr>
              <a:spLocks/>
            </p:cNvSpPr>
            <p:nvPr/>
          </p:nvSpPr>
          <p:spPr bwMode="auto">
            <a:xfrm>
              <a:off x="4376" y="2656"/>
              <a:ext cx="480" cy="232"/>
            </a:xfrm>
            <a:custGeom>
              <a:avLst/>
              <a:gdLst>
                <a:gd name="T0" fmla="*/ 421 w 480"/>
                <a:gd name="T1" fmla="*/ 8 h 232"/>
                <a:gd name="T2" fmla="*/ 396 w 480"/>
                <a:gd name="T3" fmla="*/ 0 h 232"/>
                <a:gd name="T4" fmla="*/ 353 w 480"/>
                <a:gd name="T5" fmla="*/ 0 h 232"/>
                <a:gd name="T6" fmla="*/ 328 w 480"/>
                <a:gd name="T7" fmla="*/ 16 h 232"/>
                <a:gd name="T8" fmla="*/ 294 w 480"/>
                <a:gd name="T9" fmla="*/ 16 h 232"/>
                <a:gd name="T10" fmla="*/ 269 w 480"/>
                <a:gd name="T11" fmla="*/ 40 h 232"/>
                <a:gd name="T12" fmla="*/ 244 w 480"/>
                <a:gd name="T13" fmla="*/ 40 h 232"/>
                <a:gd name="T14" fmla="*/ 236 w 480"/>
                <a:gd name="T15" fmla="*/ 24 h 232"/>
                <a:gd name="T16" fmla="*/ 210 w 480"/>
                <a:gd name="T17" fmla="*/ 0 h 232"/>
                <a:gd name="T18" fmla="*/ 177 w 480"/>
                <a:gd name="T19" fmla="*/ 24 h 232"/>
                <a:gd name="T20" fmla="*/ 168 w 480"/>
                <a:gd name="T21" fmla="*/ 24 h 232"/>
                <a:gd name="T22" fmla="*/ 151 w 480"/>
                <a:gd name="T23" fmla="*/ 16 h 232"/>
                <a:gd name="T24" fmla="*/ 126 w 480"/>
                <a:gd name="T25" fmla="*/ 32 h 232"/>
                <a:gd name="T26" fmla="*/ 101 w 480"/>
                <a:gd name="T27" fmla="*/ 56 h 232"/>
                <a:gd name="T28" fmla="*/ 67 w 480"/>
                <a:gd name="T29" fmla="*/ 104 h 232"/>
                <a:gd name="T30" fmla="*/ 25 w 480"/>
                <a:gd name="T31" fmla="*/ 104 h 232"/>
                <a:gd name="T32" fmla="*/ 0 w 480"/>
                <a:gd name="T33" fmla="*/ 136 h 232"/>
                <a:gd name="T34" fmla="*/ 0 w 480"/>
                <a:gd name="T35" fmla="*/ 176 h 232"/>
                <a:gd name="T36" fmla="*/ 33 w 480"/>
                <a:gd name="T37" fmla="*/ 200 h 232"/>
                <a:gd name="T38" fmla="*/ 25 w 480"/>
                <a:gd name="T39" fmla="*/ 208 h 232"/>
                <a:gd name="T40" fmla="*/ 42 w 480"/>
                <a:gd name="T41" fmla="*/ 216 h 232"/>
                <a:gd name="T42" fmla="*/ 67 w 480"/>
                <a:gd name="T43" fmla="*/ 232 h 232"/>
                <a:gd name="T44" fmla="*/ 185 w 480"/>
                <a:gd name="T45" fmla="*/ 216 h 232"/>
                <a:gd name="T46" fmla="*/ 185 w 480"/>
                <a:gd name="T47" fmla="*/ 184 h 232"/>
                <a:gd name="T48" fmla="*/ 236 w 480"/>
                <a:gd name="T49" fmla="*/ 168 h 232"/>
                <a:gd name="T50" fmla="*/ 244 w 480"/>
                <a:gd name="T51" fmla="*/ 152 h 232"/>
                <a:gd name="T52" fmla="*/ 286 w 480"/>
                <a:gd name="T53" fmla="*/ 160 h 232"/>
                <a:gd name="T54" fmla="*/ 328 w 480"/>
                <a:gd name="T55" fmla="*/ 112 h 232"/>
                <a:gd name="T56" fmla="*/ 362 w 480"/>
                <a:gd name="T57" fmla="*/ 112 h 232"/>
                <a:gd name="T58" fmla="*/ 404 w 480"/>
                <a:gd name="T59" fmla="*/ 104 h 232"/>
                <a:gd name="T60" fmla="*/ 412 w 480"/>
                <a:gd name="T61" fmla="*/ 104 h 232"/>
                <a:gd name="T62" fmla="*/ 438 w 480"/>
                <a:gd name="T63" fmla="*/ 112 h 232"/>
                <a:gd name="T64" fmla="*/ 455 w 480"/>
                <a:gd name="T65" fmla="*/ 112 h 232"/>
                <a:gd name="T66" fmla="*/ 463 w 480"/>
                <a:gd name="T67" fmla="*/ 64 h 232"/>
                <a:gd name="T68" fmla="*/ 480 w 480"/>
                <a:gd name="T69" fmla="*/ 16 h 232"/>
                <a:gd name="T70" fmla="*/ 421 w 480"/>
                <a:gd name="T71" fmla="*/ 8 h 2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480" h="232">
                  <a:moveTo>
                    <a:pt x="421" y="8"/>
                  </a:moveTo>
                  <a:lnTo>
                    <a:pt x="396" y="0"/>
                  </a:lnTo>
                  <a:lnTo>
                    <a:pt x="353" y="0"/>
                  </a:lnTo>
                  <a:lnTo>
                    <a:pt x="328" y="16"/>
                  </a:lnTo>
                  <a:lnTo>
                    <a:pt x="294" y="16"/>
                  </a:lnTo>
                  <a:lnTo>
                    <a:pt x="269" y="40"/>
                  </a:lnTo>
                  <a:lnTo>
                    <a:pt x="244" y="40"/>
                  </a:lnTo>
                  <a:lnTo>
                    <a:pt x="236" y="24"/>
                  </a:lnTo>
                  <a:lnTo>
                    <a:pt x="210" y="0"/>
                  </a:lnTo>
                  <a:lnTo>
                    <a:pt x="177" y="24"/>
                  </a:lnTo>
                  <a:lnTo>
                    <a:pt x="168" y="24"/>
                  </a:lnTo>
                  <a:lnTo>
                    <a:pt x="151" y="16"/>
                  </a:lnTo>
                  <a:lnTo>
                    <a:pt x="126" y="32"/>
                  </a:lnTo>
                  <a:lnTo>
                    <a:pt x="101" y="56"/>
                  </a:lnTo>
                  <a:lnTo>
                    <a:pt x="67" y="104"/>
                  </a:lnTo>
                  <a:lnTo>
                    <a:pt x="25" y="104"/>
                  </a:lnTo>
                  <a:lnTo>
                    <a:pt x="0" y="136"/>
                  </a:lnTo>
                  <a:lnTo>
                    <a:pt x="0" y="176"/>
                  </a:lnTo>
                  <a:lnTo>
                    <a:pt x="33" y="200"/>
                  </a:lnTo>
                  <a:lnTo>
                    <a:pt x="25" y="208"/>
                  </a:lnTo>
                  <a:lnTo>
                    <a:pt x="42" y="216"/>
                  </a:lnTo>
                  <a:lnTo>
                    <a:pt x="67" y="232"/>
                  </a:lnTo>
                  <a:lnTo>
                    <a:pt x="185" y="216"/>
                  </a:lnTo>
                  <a:lnTo>
                    <a:pt x="185" y="184"/>
                  </a:lnTo>
                  <a:lnTo>
                    <a:pt x="236" y="168"/>
                  </a:lnTo>
                  <a:lnTo>
                    <a:pt x="244" y="152"/>
                  </a:lnTo>
                  <a:lnTo>
                    <a:pt x="286" y="160"/>
                  </a:lnTo>
                  <a:lnTo>
                    <a:pt x="328" y="112"/>
                  </a:lnTo>
                  <a:lnTo>
                    <a:pt x="362" y="112"/>
                  </a:lnTo>
                  <a:lnTo>
                    <a:pt x="404" y="104"/>
                  </a:lnTo>
                  <a:lnTo>
                    <a:pt x="412" y="104"/>
                  </a:lnTo>
                  <a:lnTo>
                    <a:pt x="438" y="112"/>
                  </a:lnTo>
                  <a:lnTo>
                    <a:pt x="455" y="112"/>
                  </a:lnTo>
                  <a:lnTo>
                    <a:pt x="463" y="64"/>
                  </a:lnTo>
                  <a:lnTo>
                    <a:pt x="480" y="16"/>
                  </a:lnTo>
                  <a:lnTo>
                    <a:pt x="421" y="8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4" name="Freeform 66"/>
            <p:cNvSpPr>
              <a:spLocks/>
            </p:cNvSpPr>
            <p:nvPr/>
          </p:nvSpPr>
          <p:spPr bwMode="auto">
            <a:xfrm>
              <a:off x="4595" y="3056"/>
              <a:ext cx="438" cy="504"/>
            </a:xfrm>
            <a:custGeom>
              <a:avLst/>
              <a:gdLst>
                <a:gd name="T0" fmla="*/ 126 w 438"/>
                <a:gd name="T1" fmla="*/ 424 h 504"/>
                <a:gd name="T2" fmla="*/ 160 w 438"/>
                <a:gd name="T3" fmla="*/ 440 h 504"/>
                <a:gd name="T4" fmla="*/ 185 w 438"/>
                <a:gd name="T5" fmla="*/ 440 h 504"/>
                <a:gd name="T6" fmla="*/ 202 w 438"/>
                <a:gd name="T7" fmla="*/ 456 h 504"/>
                <a:gd name="T8" fmla="*/ 236 w 438"/>
                <a:gd name="T9" fmla="*/ 496 h 504"/>
                <a:gd name="T10" fmla="*/ 252 w 438"/>
                <a:gd name="T11" fmla="*/ 504 h 504"/>
                <a:gd name="T12" fmla="*/ 261 w 438"/>
                <a:gd name="T13" fmla="*/ 472 h 504"/>
                <a:gd name="T14" fmla="*/ 286 w 438"/>
                <a:gd name="T15" fmla="*/ 464 h 504"/>
                <a:gd name="T16" fmla="*/ 311 w 438"/>
                <a:gd name="T17" fmla="*/ 456 h 504"/>
                <a:gd name="T18" fmla="*/ 370 w 438"/>
                <a:gd name="T19" fmla="*/ 432 h 504"/>
                <a:gd name="T20" fmla="*/ 413 w 438"/>
                <a:gd name="T21" fmla="*/ 432 h 504"/>
                <a:gd name="T22" fmla="*/ 421 w 438"/>
                <a:gd name="T23" fmla="*/ 400 h 504"/>
                <a:gd name="T24" fmla="*/ 404 w 438"/>
                <a:gd name="T25" fmla="*/ 392 h 504"/>
                <a:gd name="T26" fmla="*/ 404 w 438"/>
                <a:gd name="T27" fmla="*/ 360 h 504"/>
                <a:gd name="T28" fmla="*/ 421 w 438"/>
                <a:gd name="T29" fmla="*/ 352 h 504"/>
                <a:gd name="T30" fmla="*/ 438 w 438"/>
                <a:gd name="T31" fmla="*/ 312 h 504"/>
                <a:gd name="T32" fmla="*/ 396 w 438"/>
                <a:gd name="T33" fmla="*/ 280 h 504"/>
                <a:gd name="T34" fmla="*/ 379 w 438"/>
                <a:gd name="T35" fmla="*/ 248 h 504"/>
                <a:gd name="T36" fmla="*/ 370 w 438"/>
                <a:gd name="T37" fmla="*/ 216 h 504"/>
                <a:gd name="T38" fmla="*/ 387 w 438"/>
                <a:gd name="T39" fmla="*/ 184 h 504"/>
                <a:gd name="T40" fmla="*/ 370 w 438"/>
                <a:gd name="T41" fmla="*/ 176 h 504"/>
                <a:gd name="T42" fmla="*/ 370 w 438"/>
                <a:gd name="T43" fmla="*/ 136 h 504"/>
                <a:gd name="T44" fmla="*/ 328 w 438"/>
                <a:gd name="T45" fmla="*/ 160 h 504"/>
                <a:gd name="T46" fmla="*/ 286 w 438"/>
                <a:gd name="T47" fmla="*/ 144 h 504"/>
                <a:gd name="T48" fmla="*/ 244 w 438"/>
                <a:gd name="T49" fmla="*/ 136 h 504"/>
                <a:gd name="T50" fmla="*/ 261 w 438"/>
                <a:gd name="T51" fmla="*/ 104 h 504"/>
                <a:gd name="T52" fmla="*/ 219 w 438"/>
                <a:gd name="T53" fmla="*/ 88 h 504"/>
                <a:gd name="T54" fmla="*/ 185 w 438"/>
                <a:gd name="T55" fmla="*/ 64 h 504"/>
                <a:gd name="T56" fmla="*/ 177 w 438"/>
                <a:gd name="T57" fmla="*/ 40 h 504"/>
                <a:gd name="T58" fmla="*/ 143 w 438"/>
                <a:gd name="T59" fmla="*/ 16 h 504"/>
                <a:gd name="T60" fmla="*/ 126 w 438"/>
                <a:gd name="T61" fmla="*/ 0 h 504"/>
                <a:gd name="T62" fmla="*/ 118 w 438"/>
                <a:gd name="T63" fmla="*/ 8 h 504"/>
                <a:gd name="T64" fmla="*/ 67 w 438"/>
                <a:gd name="T65" fmla="*/ 8 h 504"/>
                <a:gd name="T66" fmla="*/ 33 w 438"/>
                <a:gd name="T67" fmla="*/ 24 h 504"/>
                <a:gd name="T68" fmla="*/ 8 w 438"/>
                <a:gd name="T69" fmla="*/ 24 h 504"/>
                <a:gd name="T70" fmla="*/ 0 w 438"/>
                <a:gd name="T71" fmla="*/ 48 h 504"/>
                <a:gd name="T72" fmla="*/ 8 w 438"/>
                <a:gd name="T73" fmla="*/ 80 h 504"/>
                <a:gd name="T74" fmla="*/ 33 w 438"/>
                <a:gd name="T75" fmla="*/ 112 h 504"/>
                <a:gd name="T76" fmla="*/ 59 w 438"/>
                <a:gd name="T77" fmla="*/ 120 h 504"/>
                <a:gd name="T78" fmla="*/ 33 w 438"/>
                <a:gd name="T79" fmla="*/ 128 h 504"/>
                <a:gd name="T80" fmla="*/ 33 w 438"/>
                <a:gd name="T81" fmla="*/ 160 h 504"/>
                <a:gd name="T82" fmla="*/ 8 w 438"/>
                <a:gd name="T83" fmla="*/ 152 h 504"/>
                <a:gd name="T84" fmla="*/ 17 w 438"/>
                <a:gd name="T85" fmla="*/ 168 h 504"/>
                <a:gd name="T86" fmla="*/ 50 w 438"/>
                <a:gd name="T87" fmla="*/ 168 h 504"/>
                <a:gd name="T88" fmla="*/ 50 w 438"/>
                <a:gd name="T89" fmla="*/ 200 h 504"/>
                <a:gd name="T90" fmla="*/ 59 w 438"/>
                <a:gd name="T91" fmla="*/ 232 h 504"/>
                <a:gd name="T92" fmla="*/ 101 w 438"/>
                <a:gd name="T93" fmla="*/ 256 h 504"/>
                <a:gd name="T94" fmla="*/ 75 w 438"/>
                <a:gd name="T95" fmla="*/ 272 h 504"/>
                <a:gd name="T96" fmla="*/ 101 w 438"/>
                <a:gd name="T97" fmla="*/ 312 h 504"/>
                <a:gd name="T98" fmla="*/ 50 w 438"/>
                <a:gd name="T99" fmla="*/ 328 h 504"/>
                <a:gd name="T100" fmla="*/ 59 w 438"/>
                <a:gd name="T101" fmla="*/ 352 h 504"/>
                <a:gd name="T102" fmla="*/ 33 w 438"/>
                <a:gd name="T103" fmla="*/ 352 h 504"/>
                <a:gd name="T104" fmla="*/ 25 w 438"/>
                <a:gd name="T105" fmla="*/ 384 h 504"/>
                <a:gd name="T106" fmla="*/ 0 w 438"/>
                <a:gd name="T107" fmla="*/ 400 h 504"/>
                <a:gd name="T108" fmla="*/ 8 w 438"/>
                <a:gd name="T109" fmla="*/ 416 h 504"/>
                <a:gd name="T110" fmla="*/ 8 w 438"/>
                <a:gd name="T111" fmla="*/ 456 h 504"/>
                <a:gd name="T112" fmla="*/ 17 w 438"/>
                <a:gd name="T113" fmla="*/ 456 h 504"/>
                <a:gd name="T114" fmla="*/ 101 w 438"/>
                <a:gd name="T115" fmla="*/ 504 h 504"/>
                <a:gd name="T116" fmla="*/ 101 w 438"/>
                <a:gd name="T117" fmla="*/ 496 h 504"/>
                <a:gd name="T118" fmla="*/ 126 w 438"/>
                <a:gd name="T119" fmla="*/ 424 h 50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38" h="504">
                  <a:moveTo>
                    <a:pt x="126" y="424"/>
                  </a:moveTo>
                  <a:lnTo>
                    <a:pt x="160" y="440"/>
                  </a:lnTo>
                  <a:lnTo>
                    <a:pt x="185" y="440"/>
                  </a:lnTo>
                  <a:lnTo>
                    <a:pt x="202" y="456"/>
                  </a:lnTo>
                  <a:lnTo>
                    <a:pt x="236" y="496"/>
                  </a:lnTo>
                  <a:lnTo>
                    <a:pt x="252" y="504"/>
                  </a:lnTo>
                  <a:lnTo>
                    <a:pt x="261" y="472"/>
                  </a:lnTo>
                  <a:lnTo>
                    <a:pt x="286" y="464"/>
                  </a:lnTo>
                  <a:lnTo>
                    <a:pt x="311" y="456"/>
                  </a:lnTo>
                  <a:lnTo>
                    <a:pt x="370" y="432"/>
                  </a:lnTo>
                  <a:lnTo>
                    <a:pt x="413" y="432"/>
                  </a:lnTo>
                  <a:lnTo>
                    <a:pt x="421" y="400"/>
                  </a:lnTo>
                  <a:lnTo>
                    <a:pt x="404" y="392"/>
                  </a:lnTo>
                  <a:lnTo>
                    <a:pt x="404" y="360"/>
                  </a:lnTo>
                  <a:lnTo>
                    <a:pt x="421" y="352"/>
                  </a:lnTo>
                  <a:lnTo>
                    <a:pt x="438" y="312"/>
                  </a:lnTo>
                  <a:lnTo>
                    <a:pt x="396" y="280"/>
                  </a:lnTo>
                  <a:lnTo>
                    <a:pt x="379" y="248"/>
                  </a:lnTo>
                  <a:lnTo>
                    <a:pt x="370" y="216"/>
                  </a:lnTo>
                  <a:lnTo>
                    <a:pt x="387" y="184"/>
                  </a:lnTo>
                  <a:lnTo>
                    <a:pt x="370" y="176"/>
                  </a:lnTo>
                  <a:lnTo>
                    <a:pt x="370" y="136"/>
                  </a:lnTo>
                  <a:lnTo>
                    <a:pt x="328" y="160"/>
                  </a:lnTo>
                  <a:lnTo>
                    <a:pt x="286" y="144"/>
                  </a:lnTo>
                  <a:lnTo>
                    <a:pt x="244" y="136"/>
                  </a:lnTo>
                  <a:lnTo>
                    <a:pt x="261" y="104"/>
                  </a:lnTo>
                  <a:lnTo>
                    <a:pt x="219" y="88"/>
                  </a:lnTo>
                  <a:lnTo>
                    <a:pt x="185" y="64"/>
                  </a:lnTo>
                  <a:lnTo>
                    <a:pt x="177" y="40"/>
                  </a:lnTo>
                  <a:lnTo>
                    <a:pt x="143" y="16"/>
                  </a:lnTo>
                  <a:lnTo>
                    <a:pt x="126" y="0"/>
                  </a:lnTo>
                  <a:lnTo>
                    <a:pt x="118" y="8"/>
                  </a:lnTo>
                  <a:lnTo>
                    <a:pt x="67" y="8"/>
                  </a:lnTo>
                  <a:lnTo>
                    <a:pt x="33" y="24"/>
                  </a:lnTo>
                  <a:lnTo>
                    <a:pt x="8" y="24"/>
                  </a:lnTo>
                  <a:lnTo>
                    <a:pt x="0" y="48"/>
                  </a:lnTo>
                  <a:lnTo>
                    <a:pt x="8" y="80"/>
                  </a:lnTo>
                  <a:lnTo>
                    <a:pt x="33" y="112"/>
                  </a:lnTo>
                  <a:lnTo>
                    <a:pt x="59" y="120"/>
                  </a:lnTo>
                  <a:lnTo>
                    <a:pt x="33" y="128"/>
                  </a:lnTo>
                  <a:lnTo>
                    <a:pt x="33" y="160"/>
                  </a:lnTo>
                  <a:lnTo>
                    <a:pt x="8" y="152"/>
                  </a:lnTo>
                  <a:lnTo>
                    <a:pt x="17" y="168"/>
                  </a:lnTo>
                  <a:lnTo>
                    <a:pt x="50" y="168"/>
                  </a:lnTo>
                  <a:lnTo>
                    <a:pt x="50" y="200"/>
                  </a:lnTo>
                  <a:lnTo>
                    <a:pt x="59" y="232"/>
                  </a:lnTo>
                  <a:lnTo>
                    <a:pt x="101" y="256"/>
                  </a:lnTo>
                  <a:lnTo>
                    <a:pt x="75" y="272"/>
                  </a:lnTo>
                  <a:lnTo>
                    <a:pt x="101" y="312"/>
                  </a:lnTo>
                  <a:lnTo>
                    <a:pt x="50" y="328"/>
                  </a:lnTo>
                  <a:lnTo>
                    <a:pt x="59" y="352"/>
                  </a:lnTo>
                  <a:lnTo>
                    <a:pt x="33" y="352"/>
                  </a:lnTo>
                  <a:lnTo>
                    <a:pt x="25" y="384"/>
                  </a:lnTo>
                  <a:lnTo>
                    <a:pt x="0" y="400"/>
                  </a:lnTo>
                  <a:lnTo>
                    <a:pt x="8" y="416"/>
                  </a:lnTo>
                  <a:lnTo>
                    <a:pt x="8" y="456"/>
                  </a:lnTo>
                  <a:lnTo>
                    <a:pt x="17" y="456"/>
                  </a:lnTo>
                  <a:lnTo>
                    <a:pt x="101" y="504"/>
                  </a:lnTo>
                  <a:lnTo>
                    <a:pt x="101" y="496"/>
                  </a:lnTo>
                  <a:lnTo>
                    <a:pt x="126" y="42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5" name="Freeform 67"/>
            <p:cNvSpPr>
              <a:spLocks/>
            </p:cNvSpPr>
            <p:nvPr/>
          </p:nvSpPr>
          <p:spPr bwMode="auto">
            <a:xfrm>
              <a:off x="4376" y="2656"/>
              <a:ext cx="480" cy="232"/>
            </a:xfrm>
            <a:custGeom>
              <a:avLst/>
              <a:gdLst>
                <a:gd name="T0" fmla="*/ 421 w 480"/>
                <a:gd name="T1" fmla="*/ 8 h 232"/>
                <a:gd name="T2" fmla="*/ 396 w 480"/>
                <a:gd name="T3" fmla="*/ 0 h 232"/>
                <a:gd name="T4" fmla="*/ 353 w 480"/>
                <a:gd name="T5" fmla="*/ 0 h 232"/>
                <a:gd name="T6" fmla="*/ 328 w 480"/>
                <a:gd name="T7" fmla="*/ 16 h 232"/>
                <a:gd name="T8" fmla="*/ 294 w 480"/>
                <a:gd name="T9" fmla="*/ 16 h 232"/>
                <a:gd name="T10" fmla="*/ 269 w 480"/>
                <a:gd name="T11" fmla="*/ 40 h 232"/>
                <a:gd name="T12" fmla="*/ 244 w 480"/>
                <a:gd name="T13" fmla="*/ 40 h 232"/>
                <a:gd name="T14" fmla="*/ 236 w 480"/>
                <a:gd name="T15" fmla="*/ 24 h 232"/>
                <a:gd name="T16" fmla="*/ 210 w 480"/>
                <a:gd name="T17" fmla="*/ 0 h 232"/>
                <a:gd name="T18" fmla="*/ 177 w 480"/>
                <a:gd name="T19" fmla="*/ 24 h 232"/>
                <a:gd name="T20" fmla="*/ 168 w 480"/>
                <a:gd name="T21" fmla="*/ 24 h 232"/>
                <a:gd name="T22" fmla="*/ 151 w 480"/>
                <a:gd name="T23" fmla="*/ 16 h 232"/>
                <a:gd name="T24" fmla="*/ 126 w 480"/>
                <a:gd name="T25" fmla="*/ 32 h 232"/>
                <a:gd name="T26" fmla="*/ 101 w 480"/>
                <a:gd name="T27" fmla="*/ 56 h 232"/>
                <a:gd name="T28" fmla="*/ 67 w 480"/>
                <a:gd name="T29" fmla="*/ 104 h 232"/>
                <a:gd name="T30" fmla="*/ 25 w 480"/>
                <a:gd name="T31" fmla="*/ 104 h 232"/>
                <a:gd name="T32" fmla="*/ 0 w 480"/>
                <a:gd name="T33" fmla="*/ 136 h 232"/>
                <a:gd name="T34" fmla="*/ 0 w 480"/>
                <a:gd name="T35" fmla="*/ 176 h 232"/>
                <a:gd name="T36" fmla="*/ 33 w 480"/>
                <a:gd name="T37" fmla="*/ 200 h 232"/>
                <a:gd name="T38" fmla="*/ 25 w 480"/>
                <a:gd name="T39" fmla="*/ 208 h 232"/>
                <a:gd name="T40" fmla="*/ 42 w 480"/>
                <a:gd name="T41" fmla="*/ 216 h 232"/>
                <a:gd name="T42" fmla="*/ 67 w 480"/>
                <a:gd name="T43" fmla="*/ 232 h 232"/>
                <a:gd name="T44" fmla="*/ 185 w 480"/>
                <a:gd name="T45" fmla="*/ 216 h 232"/>
                <a:gd name="T46" fmla="*/ 185 w 480"/>
                <a:gd name="T47" fmla="*/ 184 h 232"/>
                <a:gd name="T48" fmla="*/ 236 w 480"/>
                <a:gd name="T49" fmla="*/ 168 h 232"/>
                <a:gd name="T50" fmla="*/ 244 w 480"/>
                <a:gd name="T51" fmla="*/ 152 h 232"/>
                <a:gd name="T52" fmla="*/ 286 w 480"/>
                <a:gd name="T53" fmla="*/ 160 h 232"/>
                <a:gd name="T54" fmla="*/ 328 w 480"/>
                <a:gd name="T55" fmla="*/ 112 h 232"/>
                <a:gd name="T56" fmla="*/ 362 w 480"/>
                <a:gd name="T57" fmla="*/ 112 h 232"/>
                <a:gd name="T58" fmla="*/ 404 w 480"/>
                <a:gd name="T59" fmla="*/ 104 h 232"/>
                <a:gd name="T60" fmla="*/ 404 w 480"/>
                <a:gd name="T61" fmla="*/ 104 h 232"/>
                <a:gd name="T62" fmla="*/ 412 w 480"/>
                <a:gd name="T63" fmla="*/ 104 h 232"/>
                <a:gd name="T64" fmla="*/ 438 w 480"/>
                <a:gd name="T65" fmla="*/ 112 h 232"/>
                <a:gd name="T66" fmla="*/ 455 w 480"/>
                <a:gd name="T67" fmla="*/ 112 h 232"/>
                <a:gd name="T68" fmla="*/ 463 w 480"/>
                <a:gd name="T69" fmla="*/ 64 h 232"/>
                <a:gd name="T70" fmla="*/ 480 w 480"/>
                <a:gd name="T71" fmla="*/ 16 h 232"/>
                <a:gd name="T72" fmla="*/ 421 w 480"/>
                <a:gd name="T73" fmla="*/ 8 h 23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80" h="232">
                  <a:moveTo>
                    <a:pt x="421" y="8"/>
                  </a:moveTo>
                  <a:lnTo>
                    <a:pt x="396" y="0"/>
                  </a:lnTo>
                  <a:lnTo>
                    <a:pt x="353" y="0"/>
                  </a:lnTo>
                  <a:lnTo>
                    <a:pt x="328" y="16"/>
                  </a:lnTo>
                  <a:lnTo>
                    <a:pt x="294" y="16"/>
                  </a:lnTo>
                  <a:lnTo>
                    <a:pt x="269" y="40"/>
                  </a:lnTo>
                  <a:lnTo>
                    <a:pt x="244" y="40"/>
                  </a:lnTo>
                  <a:lnTo>
                    <a:pt x="236" y="24"/>
                  </a:lnTo>
                  <a:lnTo>
                    <a:pt x="210" y="0"/>
                  </a:lnTo>
                  <a:lnTo>
                    <a:pt x="177" y="24"/>
                  </a:lnTo>
                  <a:lnTo>
                    <a:pt x="168" y="24"/>
                  </a:lnTo>
                  <a:lnTo>
                    <a:pt x="151" y="16"/>
                  </a:lnTo>
                  <a:lnTo>
                    <a:pt x="126" y="32"/>
                  </a:lnTo>
                  <a:lnTo>
                    <a:pt x="101" y="56"/>
                  </a:lnTo>
                  <a:lnTo>
                    <a:pt x="67" y="104"/>
                  </a:lnTo>
                  <a:lnTo>
                    <a:pt x="25" y="104"/>
                  </a:lnTo>
                  <a:lnTo>
                    <a:pt x="0" y="136"/>
                  </a:lnTo>
                  <a:lnTo>
                    <a:pt x="0" y="176"/>
                  </a:lnTo>
                  <a:lnTo>
                    <a:pt x="33" y="200"/>
                  </a:lnTo>
                  <a:lnTo>
                    <a:pt x="25" y="208"/>
                  </a:lnTo>
                  <a:lnTo>
                    <a:pt x="42" y="216"/>
                  </a:lnTo>
                  <a:lnTo>
                    <a:pt x="67" y="232"/>
                  </a:lnTo>
                  <a:lnTo>
                    <a:pt x="185" y="216"/>
                  </a:lnTo>
                  <a:lnTo>
                    <a:pt x="185" y="184"/>
                  </a:lnTo>
                  <a:lnTo>
                    <a:pt x="236" y="168"/>
                  </a:lnTo>
                  <a:lnTo>
                    <a:pt x="244" y="152"/>
                  </a:lnTo>
                  <a:lnTo>
                    <a:pt x="286" y="160"/>
                  </a:lnTo>
                  <a:lnTo>
                    <a:pt x="328" y="112"/>
                  </a:lnTo>
                  <a:lnTo>
                    <a:pt x="362" y="112"/>
                  </a:lnTo>
                  <a:lnTo>
                    <a:pt x="404" y="104"/>
                  </a:lnTo>
                  <a:lnTo>
                    <a:pt x="412" y="104"/>
                  </a:lnTo>
                  <a:lnTo>
                    <a:pt x="438" y="112"/>
                  </a:lnTo>
                  <a:lnTo>
                    <a:pt x="455" y="112"/>
                  </a:lnTo>
                  <a:lnTo>
                    <a:pt x="463" y="64"/>
                  </a:lnTo>
                  <a:lnTo>
                    <a:pt x="480" y="16"/>
                  </a:lnTo>
                  <a:lnTo>
                    <a:pt x="421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Freeform 68"/>
            <p:cNvSpPr>
              <a:spLocks/>
            </p:cNvSpPr>
            <p:nvPr/>
          </p:nvSpPr>
          <p:spPr bwMode="auto">
            <a:xfrm>
              <a:off x="4595" y="3056"/>
              <a:ext cx="438" cy="504"/>
            </a:xfrm>
            <a:custGeom>
              <a:avLst/>
              <a:gdLst>
                <a:gd name="T0" fmla="*/ 126 w 438"/>
                <a:gd name="T1" fmla="*/ 424 h 504"/>
                <a:gd name="T2" fmla="*/ 160 w 438"/>
                <a:gd name="T3" fmla="*/ 440 h 504"/>
                <a:gd name="T4" fmla="*/ 185 w 438"/>
                <a:gd name="T5" fmla="*/ 440 h 504"/>
                <a:gd name="T6" fmla="*/ 202 w 438"/>
                <a:gd name="T7" fmla="*/ 456 h 504"/>
                <a:gd name="T8" fmla="*/ 236 w 438"/>
                <a:gd name="T9" fmla="*/ 496 h 504"/>
                <a:gd name="T10" fmla="*/ 252 w 438"/>
                <a:gd name="T11" fmla="*/ 504 h 504"/>
                <a:gd name="T12" fmla="*/ 261 w 438"/>
                <a:gd name="T13" fmla="*/ 472 h 504"/>
                <a:gd name="T14" fmla="*/ 286 w 438"/>
                <a:gd name="T15" fmla="*/ 464 h 504"/>
                <a:gd name="T16" fmla="*/ 311 w 438"/>
                <a:gd name="T17" fmla="*/ 456 h 504"/>
                <a:gd name="T18" fmla="*/ 370 w 438"/>
                <a:gd name="T19" fmla="*/ 432 h 504"/>
                <a:gd name="T20" fmla="*/ 413 w 438"/>
                <a:gd name="T21" fmla="*/ 432 h 504"/>
                <a:gd name="T22" fmla="*/ 421 w 438"/>
                <a:gd name="T23" fmla="*/ 400 h 504"/>
                <a:gd name="T24" fmla="*/ 404 w 438"/>
                <a:gd name="T25" fmla="*/ 392 h 504"/>
                <a:gd name="T26" fmla="*/ 404 w 438"/>
                <a:gd name="T27" fmla="*/ 360 h 504"/>
                <a:gd name="T28" fmla="*/ 421 w 438"/>
                <a:gd name="T29" fmla="*/ 352 h 504"/>
                <a:gd name="T30" fmla="*/ 438 w 438"/>
                <a:gd name="T31" fmla="*/ 312 h 504"/>
                <a:gd name="T32" fmla="*/ 396 w 438"/>
                <a:gd name="T33" fmla="*/ 280 h 504"/>
                <a:gd name="T34" fmla="*/ 379 w 438"/>
                <a:gd name="T35" fmla="*/ 248 h 504"/>
                <a:gd name="T36" fmla="*/ 370 w 438"/>
                <a:gd name="T37" fmla="*/ 216 h 504"/>
                <a:gd name="T38" fmla="*/ 387 w 438"/>
                <a:gd name="T39" fmla="*/ 184 h 504"/>
                <a:gd name="T40" fmla="*/ 370 w 438"/>
                <a:gd name="T41" fmla="*/ 176 h 504"/>
                <a:gd name="T42" fmla="*/ 370 w 438"/>
                <a:gd name="T43" fmla="*/ 136 h 504"/>
                <a:gd name="T44" fmla="*/ 328 w 438"/>
                <a:gd name="T45" fmla="*/ 160 h 504"/>
                <a:gd name="T46" fmla="*/ 286 w 438"/>
                <a:gd name="T47" fmla="*/ 144 h 504"/>
                <a:gd name="T48" fmla="*/ 244 w 438"/>
                <a:gd name="T49" fmla="*/ 136 h 504"/>
                <a:gd name="T50" fmla="*/ 261 w 438"/>
                <a:gd name="T51" fmla="*/ 104 h 504"/>
                <a:gd name="T52" fmla="*/ 219 w 438"/>
                <a:gd name="T53" fmla="*/ 88 h 504"/>
                <a:gd name="T54" fmla="*/ 185 w 438"/>
                <a:gd name="T55" fmla="*/ 64 h 504"/>
                <a:gd name="T56" fmla="*/ 177 w 438"/>
                <a:gd name="T57" fmla="*/ 40 h 504"/>
                <a:gd name="T58" fmla="*/ 143 w 438"/>
                <a:gd name="T59" fmla="*/ 16 h 504"/>
                <a:gd name="T60" fmla="*/ 126 w 438"/>
                <a:gd name="T61" fmla="*/ 0 h 504"/>
                <a:gd name="T62" fmla="*/ 118 w 438"/>
                <a:gd name="T63" fmla="*/ 8 h 504"/>
                <a:gd name="T64" fmla="*/ 67 w 438"/>
                <a:gd name="T65" fmla="*/ 8 h 504"/>
                <a:gd name="T66" fmla="*/ 33 w 438"/>
                <a:gd name="T67" fmla="*/ 24 h 504"/>
                <a:gd name="T68" fmla="*/ 8 w 438"/>
                <a:gd name="T69" fmla="*/ 24 h 504"/>
                <a:gd name="T70" fmla="*/ 0 w 438"/>
                <a:gd name="T71" fmla="*/ 48 h 504"/>
                <a:gd name="T72" fmla="*/ 8 w 438"/>
                <a:gd name="T73" fmla="*/ 80 h 504"/>
                <a:gd name="T74" fmla="*/ 33 w 438"/>
                <a:gd name="T75" fmla="*/ 112 h 504"/>
                <a:gd name="T76" fmla="*/ 59 w 438"/>
                <a:gd name="T77" fmla="*/ 120 h 504"/>
                <a:gd name="T78" fmla="*/ 33 w 438"/>
                <a:gd name="T79" fmla="*/ 128 h 504"/>
                <a:gd name="T80" fmla="*/ 33 w 438"/>
                <a:gd name="T81" fmla="*/ 160 h 504"/>
                <a:gd name="T82" fmla="*/ 8 w 438"/>
                <a:gd name="T83" fmla="*/ 152 h 504"/>
                <a:gd name="T84" fmla="*/ 17 w 438"/>
                <a:gd name="T85" fmla="*/ 168 h 504"/>
                <a:gd name="T86" fmla="*/ 50 w 438"/>
                <a:gd name="T87" fmla="*/ 168 h 504"/>
                <a:gd name="T88" fmla="*/ 50 w 438"/>
                <a:gd name="T89" fmla="*/ 200 h 504"/>
                <a:gd name="T90" fmla="*/ 59 w 438"/>
                <a:gd name="T91" fmla="*/ 232 h 504"/>
                <a:gd name="T92" fmla="*/ 101 w 438"/>
                <a:gd name="T93" fmla="*/ 256 h 504"/>
                <a:gd name="T94" fmla="*/ 75 w 438"/>
                <a:gd name="T95" fmla="*/ 272 h 504"/>
                <a:gd name="T96" fmla="*/ 101 w 438"/>
                <a:gd name="T97" fmla="*/ 312 h 504"/>
                <a:gd name="T98" fmla="*/ 50 w 438"/>
                <a:gd name="T99" fmla="*/ 328 h 504"/>
                <a:gd name="T100" fmla="*/ 59 w 438"/>
                <a:gd name="T101" fmla="*/ 352 h 504"/>
                <a:gd name="T102" fmla="*/ 33 w 438"/>
                <a:gd name="T103" fmla="*/ 352 h 504"/>
                <a:gd name="T104" fmla="*/ 25 w 438"/>
                <a:gd name="T105" fmla="*/ 384 h 504"/>
                <a:gd name="T106" fmla="*/ 0 w 438"/>
                <a:gd name="T107" fmla="*/ 400 h 504"/>
                <a:gd name="T108" fmla="*/ 8 w 438"/>
                <a:gd name="T109" fmla="*/ 416 h 504"/>
                <a:gd name="T110" fmla="*/ 8 w 438"/>
                <a:gd name="T111" fmla="*/ 456 h 504"/>
                <a:gd name="T112" fmla="*/ 17 w 438"/>
                <a:gd name="T113" fmla="*/ 456 h 504"/>
                <a:gd name="T114" fmla="*/ 101 w 438"/>
                <a:gd name="T115" fmla="*/ 504 h 504"/>
                <a:gd name="T116" fmla="*/ 101 w 438"/>
                <a:gd name="T117" fmla="*/ 496 h 504"/>
                <a:gd name="T118" fmla="*/ 126 w 438"/>
                <a:gd name="T119" fmla="*/ 424 h 50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38" h="504">
                  <a:moveTo>
                    <a:pt x="126" y="424"/>
                  </a:moveTo>
                  <a:lnTo>
                    <a:pt x="160" y="440"/>
                  </a:lnTo>
                  <a:lnTo>
                    <a:pt x="185" y="440"/>
                  </a:lnTo>
                  <a:lnTo>
                    <a:pt x="202" y="456"/>
                  </a:lnTo>
                  <a:lnTo>
                    <a:pt x="236" y="496"/>
                  </a:lnTo>
                  <a:lnTo>
                    <a:pt x="252" y="504"/>
                  </a:lnTo>
                  <a:lnTo>
                    <a:pt x="261" y="472"/>
                  </a:lnTo>
                  <a:lnTo>
                    <a:pt x="286" y="464"/>
                  </a:lnTo>
                  <a:lnTo>
                    <a:pt x="311" y="456"/>
                  </a:lnTo>
                  <a:lnTo>
                    <a:pt x="370" y="432"/>
                  </a:lnTo>
                  <a:lnTo>
                    <a:pt x="413" y="432"/>
                  </a:lnTo>
                  <a:lnTo>
                    <a:pt x="421" y="400"/>
                  </a:lnTo>
                  <a:lnTo>
                    <a:pt x="404" y="392"/>
                  </a:lnTo>
                  <a:lnTo>
                    <a:pt x="404" y="360"/>
                  </a:lnTo>
                  <a:lnTo>
                    <a:pt x="421" y="352"/>
                  </a:lnTo>
                  <a:lnTo>
                    <a:pt x="438" y="312"/>
                  </a:lnTo>
                  <a:lnTo>
                    <a:pt x="396" y="280"/>
                  </a:lnTo>
                  <a:lnTo>
                    <a:pt x="379" y="248"/>
                  </a:lnTo>
                  <a:lnTo>
                    <a:pt x="370" y="216"/>
                  </a:lnTo>
                  <a:lnTo>
                    <a:pt x="387" y="184"/>
                  </a:lnTo>
                  <a:lnTo>
                    <a:pt x="370" y="176"/>
                  </a:lnTo>
                  <a:lnTo>
                    <a:pt x="370" y="136"/>
                  </a:lnTo>
                  <a:lnTo>
                    <a:pt x="328" y="160"/>
                  </a:lnTo>
                  <a:lnTo>
                    <a:pt x="286" y="144"/>
                  </a:lnTo>
                  <a:lnTo>
                    <a:pt x="244" y="136"/>
                  </a:lnTo>
                  <a:lnTo>
                    <a:pt x="261" y="104"/>
                  </a:lnTo>
                  <a:lnTo>
                    <a:pt x="219" y="88"/>
                  </a:lnTo>
                  <a:lnTo>
                    <a:pt x="185" y="64"/>
                  </a:lnTo>
                  <a:lnTo>
                    <a:pt x="177" y="40"/>
                  </a:lnTo>
                  <a:lnTo>
                    <a:pt x="143" y="16"/>
                  </a:lnTo>
                  <a:lnTo>
                    <a:pt x="126" y="0"/>
                  </a:lnTo>
                  <a:lnTo>
                    <a:pt x="118" y="8"/>
                  </a:lnTo>
                  <a:lnTo>
                    <a:pt x="67" y="8"/>
                  </a:lnTo>
                  <a:lnTo>
                    <a:pt x="33" y="24"/>
                  </a:lnTo>
                  <a:lnTo>
                    <a:pt x="8" y="24"/>
                  </a:lnTo>
                  <a:lnTo>
                    <a:pt x="0" y="48"/>
                  </a:lnTo>
                  <a:lnTo>
                    <a:pt x="8" y="80"/>
                  </a:lnTo>
                  <a:lnTo>
                    <a:pt x="33" y="112"/>
                  </a:lnTo>
                  <a:lnTo>
                    <a:pt x="59" y="120"/>
                  </a:lnTo>
                  <a:lnTo>
                    <a:pt x="33" y="128"/>
                  </a:lnTo>
                  <a:lnTo>
                    <a:pt x="33" y="160"/>
                  </a:lnTo>
                  <a:lnTo>
                    <a:pt x="8" y="152"/>
                  </a:lnTo>
                  <a:lnTo>
                    <a:pt x="17" y="168"/>
                  </a:lnTo>
                  <a:lnTo>
                    <a:pt x="50" y="168"/>
                  </a:lnTo>
                  <a:lnTo>
                    <a:pt x="50" y="200"/>
                  </a:lnTo>
                  <a:lnTo>
                    <a:pt x="59" y="232"/>
                  </a:lnTo>
                  <a:lnTo>
                    <a:pt x="101" y="256"/>
                  </a:lnTo>
                  <a:lnTo>
                    <a:pt x="75" y="272"/>
                  </a:lnTo>
                  <a:lnTo>
                    <a:pt x="101" y="312"/>
                  </a:lnTo>
                  <a:lnTo>
                    <a:pt x="50" y="328"/>
                  </a:lnTo>
                  <a:lnTo>
                    <a:pt x="59" y="352"/>
                  </a:lnTo>
                  <a:lnTo>
                    <a:pt x="33" y="352"/>
                  </a:lnTo>
                  <a:lnTo>
                    <a:pt x="25" y="384"/>
                  </a:lnTo>
                  <a:lnTo>
                    <a:pt x="0" y="400"/>
                  </a:lnTo>
                  <a:lnTo>
                    <a:pt x="8" y="416"/>
                  </a:lnTo>
                  <a:lnTo>
                    <a:pt x="8" y="456"/>
                  </a:lnTo>
                  <a:lnTo>
                    <a:pt x="17" y="456"/>
                  </a:lnTo>
                  <a:lnTo>
                    <a:pt x="101" y="504"/>
                  </a:lnTo>
                  <a:lnTo>
                    <a:pt x="101" y="496"/>
                  </a:lnTo>
                  <a:lnTo>
                    <a:pt x="126" y="42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Freeform 69"/>
            <p:cNvSpPr>
              <a:spLocks/>
            </p:cNvSpPr>
            <p:nvPr/>
          </p:nvSpPr>
          <p:spPr bwMode="auto">
            <a:xfrm>
              <a:off x="4696" y="3480"/>
              <a:ext cx="210" cy="352"/>
            </a:xfrm>
            <a:custGeom>
              <a:avLst/>
              <a:gdLst>
                <a:gd name="T0" fmla="*/ 151 w 210"/>
                <a:gd name="T1" fmla="*/ 304 h 352"/>
                <a:gd name="T2" fmla="*/ 185 w 210"/>
                <a:gd name="T3" fmla="*/ 288 h 352"/>
                <a:gd name="T4" fmla="*/ 185 w 210"/>
                <a:gd name="T5" fmla="*/ 248 h 352"/>
                <a:gd name="T6" fmla="*/ 210 w 210"/>
                <a:gd name="T7" fmla="*/ 232 h 352"/>
                <a:gd name="T8" fmla="*/ 194 w 210"/>
                <a:gd name="T9" fmla="*/ 192 h 352"/>
                <a:gd name="T10" fmla="*/ 168 w 210"/>
                <a:gd name="T11" fmla="*/ 184 h 352"/>
                <a:gd name="T12" fmla="*/ 143 w 210"/>
                <a:gd name="T13" fmla="*/ 152 h 352"/>
                <a:gd name="T14" fmla="*/ 135 w 210"/>
                <a:gd name="T15" fmla="*/ 96 h 352"/>
                <a:gd name="T16" fmla="*/ 135 w 210"/>
                <a:gd name="T17" fmla="*/ 72 h 352"/>
                <a:gd name="T18" fmla="*/ 101 w 210"/>
                <a:gd name="T19" fmla="*/ 32 h 352"/>
                <a:gd name="T20" fmla="*/ 84 w 210"/>
                <a:gd name="T21" fmla="*/ 16 h 352"/>
                <a:gd name="T22" fmla="*/ 59 w 210"/>
                <a:gd name="T23" fmla="*/ 16 h 352"/>
                <a:gd name="T24" fmla="*/ 25 w 210"/>
                <a:gd name="T25" fmla="*/ 0 h 352"/>
                <a:gd name="T26" fmla="*/ 0 w 210"/>
                <a:gd name="T27" fmla="*/ 72 h 352"/>
                <a:gd name="T28" fmla="*/ 0 w 210"/>
                <a:gd name="T29" fmla="*/ 80 h 352"/>
                <a:gd name="T30" fmla="*/ 17 w 210"/>
                <a:gd name="T31" fmla="*/ 88 h 352"/>
                <a:gd name="T32" fmla="*/ 33 w 210"/>
                <a:gd name="T33" fmla="*/ 104 h 352"/>
                <a:gd name="T34" fmla="*/ 33 w 210"/>
                <a:gd name="T35" fmla="*/ 120 h 352"/>
                <a:gd name="T36" fmla="*/ 33 w 210"/>
                <a:gd name="T37" fmla="*/ 160 h 352"/>
                <a:gd name="T38" fmla="*/ 42 w 210"/>
                <a:gd name="T39" fmla="*/ 248 h 352"/>
                <a:gd name="T40" fmla="*/ 67 w 210"/>
                <a:gd name="T41" fmla="*/ 288 h 352"/>
                <a:gd name="T42" fmla="*/ 109 w 210"/>
                <a:gd name="T43" fmla="*/ 320 h 352"/>
                <a:gd name="T44" fmla="*/ 135 w 210"/>
                <a:gd name="T45" fmla="*/ 352 h 352"/>
                <a:gd name="T46" fmla="*/ 151 w 210"/>
                <a:gd name="T47" fmla="*/ 344 h 352"/>
                <a:gd name="T48" fmla="*/ 151 w 210"/>
                <a:gd name="T49" fmla="*/ 304 h 35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10" h="352">
                  <a:moveTo>
                    <a:pt x="151" y="304"/>
                  </a:moveTo>
                  <a:lnTo>
                    <a:pt x="185" y="288"/>
                  </a:lnTo>
                  <a:lnTo>
                    <a:pt x="185" y="248"/>
                  </a:lnTo>
                  <a:lnTo>
                    <a:pt x="210" y="232"/>
                  </a:lnTo>
                  <a:lnTo>
                    <a:pt x="194" y="192"/>
                  </a:lnTo>
                  <a:lnTo>
                    <a:pt x="168" y="184"/>
                  </a:lnTo>
                  <a:lnTo>
                    <a:pt x="143" y="152"/>
                  </a:lnTo>
                  <a:lnTo>
                    <a:pt x="135" y="96"/>
                  </a:lnTo>
                  <a:lnTo>
                    <a:pt x="135" y="72"/>
                  </a:lnTo>
                  <a:lnTo>
                    <a:pt x="101" y="32"/>
                  </a:lnTo>
                  <a:lnTo>
                    <a:pt x="84" y="16"/>
                  </a:lnTo>
                  <a:lnTo>
                    <a:pt x="59" y="16"/>
                  </a:lnTo>
                  <a:lnTo>
                    <a:pt x="25" y="0"/>
                  </a:lnTo>
                  <a:lnTo>
                    <a:pt x="0" y="72"/>
                  </a:lnTo>
                  <a:lnTo>
                    <a:pt x="0" y="80"/>
                  </a:lnTo>
                  <a:lnTo>
                    <a:pt x="17" y="88"/>
                  </a:lnTo>
                  <a:lnTo>
                    <a:pt x="33" y="104"/>
                  </a:lnTo>
                  <a:lnTo>
                    <a:pt x="33" y="120"/>
                  </a:lnTo>
                  <a:lnTo>
                    <a:pt x="33" y="160"/>
                  </a:lnTo>
                  <a:lnTo>
                    <a:pt x="42" y="248"/>
                  </a:lnTo>
                  <a:lnTo>
                    <a:pt x="67" y="288"/>
                  </a:lnTo>
                  <a:lnTo>
                    <a:pt x="109" y="320"/>
                  </a:lnTo>
                  <a:lnTo>
                    <a:pt x="135" y="352"/>
                  </a:lnTo>
                  <a:lnTo>
                    <a:pt x="151" y="344"/>
                  </a:lnTo>
                  <a:lnTo>
                    <a:pt x="151" y="30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Freeform 70"/>
            <p:cNvSpPr>
              <a:spLocks/>
            </p:cNvSpPr>
            <p:nvPr/>
          </p:nvSpPr>
          <p:spPr bwMode="auto">
            <a:xfrm>
              <a:off x="4831" y="3480"/>
              <a:ext cx="606" cy="704"/>
            </a:xfrm>
            <a:custGeom>
              <a:avLst/>
              <a:gdLst>
                <a:gd name="T0" fmla="*/ 606 w 606"/>
                <a:gd name="T1" fmla="*/ 24 h 704"/>
                <a:gd name="T2" fmla="*/ 556 w 606"/>
                <a:gd name="T3" fmla="*/ 0 h 704"/>
                <a:gd name="T4" fmla="*/ 530 w 606"/>
                <a:gd name="T5" fmla="*/ 56 h 704"/>
                <a:gd name="T6" fmla="*/ 446 w 606"/>
                <a:gd name="T7" fmla="*/ 72 h 704"/>
                <a:gd name="T8" fmla="*/ 379 w 606"/>
                <a:gd name="T9" fmla="*/ 56 h 704"/>
                <a:gd name="T10" fmla="*/ 286 w 606"/>
                <a:gd name="T11" fmla="*/ 104 h 704"/>
                <a:gd name="T12" fmla="*/ 236 w 606"/>
                <a:gd name="T13" fmla="*/ 136 h 704"/>
                <a:gd name="T14" fmla="*/ 134 w 606"/>
                <a:gd name="T15" fmla="*/ 184 h 704"/>
                <a:gd name="T16" fmla="*/ 75 w 606"/>
                <a:gd name="T17" fmla="*/ 200 h 704"/>
                <a:gd name="T18" fmla="*/ 75 w 606"/>
                <a:gd name="T19" fmla="*/ 232 h 704"/>
                <a:gd name="T20" fmla="*/ 50 w 606"/>
                <a:gd name="T21" fmla="*/ 288 h 704"/>
                <a:gd name="T22" fmla="*/ 16 w 606"/>
                <a:gd name="T23" fmla="*/ 344 h 704"/>
                <a:gd name="T24" fmla="*/ 33 w 606"/>
                <a:gd name="T25" fmla="*/ 392 h 704"/>
                <a:gd name="T26" fmla="*/ 59 w 606"/>
                <a:gd name="T27" fmla="*/ 464 h 704"/>
                <a:gd name="T28" fmla="*/ 118 w 606"/>
                <a:gd name="T29" fmla="*/ 480 h 704"/>
                <a:gd name="T30" fmla="*/ 286 w 606"/>
                <a:gd name="T31" fmla="*/ 472 h 704"/>
                <a:gd name="T32" fmla="*/ 337 w 606"/>
                <a:gd name="T33" fmla="*/ 496 h 704"/>
                <a:gd name="T34" fmla="*/ 294 w 606"/>
                <a:gd name="T35" fmla="*/ 512 h 704"/>
                <a:gd name="T36" fmla="*/ 210 w 606"/>
                <a:gd name="T37" fmla="*/ 488 h 704"/>
                <a:gd name="T38" fmla="*/ 160 w 606"/>
                <a:gd name="T39" fmla="*/ 512 h 704"/>
                <a:gd name="T40" fmla="*/ 160 w 606"/>
                <a:gd name="T41" fmla="*/ 568 h 704"/>
                <a:gd name="T42" fmla="*/ 202 w 606"/>
                <a:gd name="T43" fmla="*/ 592 h 704"/>
                <a:gd name="T44" fmla="*/ 236 w 606"/>
                <a:gd name="T45" fmla="*/ 672 h 704"/>
                <a:gd name="T46" fmla="*/ 278 w 606"/>
                <a:gd name="T47" fmla="*/ 656 h 704"/>
                <a:gd name="T48" fmla="*/ 337 w 606"/>
                <a:gd name="T49" fmla="*/ 656 h 704"/>
                <a:gd name="T50" fmla="*/ 328 w 606"/>
                <a:gd name="T51" fmla="*/ 568 h 704"/>
                <a:gd name="T52" fmla="*/ 370 w 606"/>
                <a:gd name="T53" fmla="*/ 584 h 704"/>
                <a:gd name="T54" fmla="*/ 387 w 606"/>
                <a:gd name="T55" fmla="*/ 576 h 704"/>
                <a:gd name="T56" fmla="*/ 353 w 606"/>
                <a:gd name="T57" fmla="*/ 528 h 704"/>
                <a:gd name="T58" fmla="*/ 455 w 606"/>
                <a:gd name="T59" fmla="*/ 528 h 704"/>
                <a:gd name="T60" fmla="*/ 438 w 606"/>
                <a:gd name="T61" fmla="*/ 464 h 704"/>
                <a:gd name="T62" fmla="*/ 438 w 606"/>
                <a:gd name="T63" fmla="*/ 448 h 704"/>
                <a:gd name="T64" fmla="*/ 480 w 606"/>
                <a:gd name="T65" fmla="*/ 480 h 704"/>
                <a:gd name="T66" fmla="*/ 463 w 606"/>
                <a:gd name="T67" fmla="*/ 440 h 704"/>
                <a:gd name="T68" fmla="*/ 353 w 606"/>
                <a:gd name="T69" fmla="*/ 384 h 704"/>
                <a:gd name="T70" fmla="*/ 337 w 606"/>
                <a:gd name="T71" fmla="*/ 400 h 704"/>
                <a:gd name="T72" fmla="*/ 311 w 606"/>
                <a:gd name="T73" fmla="*/ 408 h 704"/>
                <a:gd name="T74" fmla="*/ 294 w 606"/>
                <a:gd name="T75" fmla="*/ 376 h 704"/>
                <a:gd name="T76" fmla="*/ 337 w 606"/>
                <a:gd name="T77" fmla="*/ 360 h 704"/>
                <a:gd name="T78" fmla="*/ 320 w 606"/>
                <a:gd name="T79" fmla="*/ 320 h 704"/>
                <a:gd name="T80" fmla="*/ 236 w 606"/>
                <a:gd name="T81" fmla="*/ 240 h 704"/>
                <a:gd name="T82" fmla="*/ 261 w 606"/>
                <a:gd name="T83" fmla="*/ 200 h 704"/>
                <a:gd name="T84" fmla="*/ 294 w 606"/>
                <a:gd name="T85" fmla="*/ 232 h 704"/>
                <a:gd name="T86" fmla="*/ 337 w 606"/>
                <a:gd name="T87" fmla="*/ 264 h 704"/>
                <a:gd name="T88" fmla="*/ 362 w 606"/>
                <a:gd name="T89" fmla="*/ 208 h 704"/>
                <a:gd name="T90" fmla="*/ 387 w 606"/>
                <a:gd name="T91" fmla="*/ 144 h 704"/>
                <a:gd name="T92" fmla="*/ 497 w 606"/>
                <a:gd name="T93" fmla="*/ 112 h 704"/>
                <a:gd name="T94" fmla="*/ 564 w 606"/>
                <a:gd name="T95" fmla="*/ 112 h 704"/>
                <a:gd name="T96" fmla="*/ 598 w 606"/>
                <a:gd name="T97" fmla="*/ 96 h 70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606" h="704">
                  <a:moveTo>
                    <a:pt x="589" y="72"/>
                  </a:moveTo>
                  <a:lnTo>
                    <a:pt x="606" y="24"/>
                  </a:lnTo>
                  <a:lnTo>
                    <a:pt x="581" y="0"/>
                  </a:lnTo>
                  <a:lnTo>
                    <a:pt x="556" y="0"/>
                  </a:lnTo>
                  <a:lnTo>
                    <a:pt x="564" y="40"/>
                  </a:lnTo>
                  <a:lnTo>
                    <a:pt x="530" y="56"/>
                  </a:lnTo>
                  <a:lnTo>
                    <a:pt x="471" y="72"/>
                  </a:lnTo>
                  <a:lnTo>
                    <a:pt x="446" y="72"/>
                  </a:lnTo>
                  <a:lnTo>
                    <a:pt x="412" y="72"/>
                  </a:lnTo>
                  <a:lnTo>
                    <a:pt x="379" y="56"/>
                  </a:lnTo>
                  <a:lnTo>
                    <a:pt x="328" y="88"/>
                  </a:lnTo>
                  <a:lnTo>
                    <a:pt x="286" y="104"/>
                  </a:lnTo>
                  <a:lnTo>
                    <a:pt x="244" y="104"/>
                  </a:lnTo>
                  <a:lnTo>
                    <a:pt x="236" y="136"/>
                  </a:lnTo>
                  <a:lnTo>
                    <a:pt x="168" y="144"/>
                  </a:lnTo>
                  <a:lnTo>
                    <a:pt x="134" y="184"/>
                  </a:lnTo>
                  <a:lnTo>
                    <a:pt x="109" y="184"/>
                  </a:lnTo>
                  <a:lnTo>
                    <a:pt x="75" y="200"/>
                  </a:lnTo>
                  <a:lnTo>
                    <a:pt x="67" y="200"/>
                  </a:lnTo>
                  <a:lnTo>
                    <a:pt x="75" y="232"/>
                  </a:lnTo>
                  <a:lnTo>
                    <a:pt x="50" y="248"/>
                  </a:lnTo>
                  <a:lnTo>
                    <a:pt x="50" y="288"/>
                  </a:lnTo>
                  <a:lnTo>
                    <a:pt x="16" y="304"/>
                  </a:lnTo>
                  <a:lnTo>
                    <a:pt x="16" y="344"/>
                  </a:lnTo>
                  <a:lnTo>
                    <a:pt x="0" y="352"/>
                  </a:lnTo>
                  <a:lnTo>
                    <a:pt x="33" y="392"/>
                  </a:lnTo>
                  <a:lnTo>
                    <a:pt x="75" y="424"/>
                  </a:lnTo>
                  <a:lnTo>
                    <a:pt x="59" y="464"/>
                  </a:lnTo>
                  <a:lnTo>
                    <a:pt x="92" y="464"/>
                  </a:lnTo>
                  <a:lnTo>
                    <a:pt x="118" y="480"/>
                  </a:lnTo>
                  <a:lnTo>
                    <a:pt x="202" y="480"/>
                  </a:lnTo>
                  <a:lnTo>
                    <a:pt x="286" y="472"/>
                  </a:lnTo>
                  <a:lnTo>
                    <a:pt x="362" y="480"/>
                  </a:lnTo>
                  <a:lnTo>
                    <a:pt x="337" y="496"/>
                  </a:lnTo>
                  <a:lnTo>
                    <a:pt x="328" y="512"/>
                  </a:lnTo>
                  <a:lnTo>
                    <a:pt x="294" y="512"/>
                  </a:lnTo>
                  <a:lnTo>
                    <a:pt x="261" y="504"/>
                  </a:lnTo>
                  <a:lnTo>
                    <a:pt x="210" y="488"/>
                  </a:lnTo>
                  <a:lnTo>
                    <a:pt x="185" y="504"/>
                  </a:lnTo>
                  <a:lnTo>
                    <a:pt x="160" y="512"/>
                  </a:lnTo>
                  <a:lnTo>
                    <a:pt x="134" y="552"/>
                  </a:lnTo>
                  <a:lnTo>
                    <a:pt x="160" y="568"/>
                  </a:lnTo>
                  <a:lnTo>
                    <a:pt x="185" y="584"/>
                  </a:lnTo>
                  <a:lnTo>
                    <a:pt x="202" y="592"/>
                  </a:lnTo>
                  <a:lnTo>
                    <a:pt x="210" y="624"/>
                  </a:lnTo>
                  <a:lnTo>
                    <a:pt x="236" y="672"/>
                  </a:lnTo>
                  <a:lnTo>
                    <a:pt x="252" y="648"/>
                  </a:lnTo>
                  <a:lnTo>
                    <a:pt x="278" y="656"/>
                  </a:lnTo>
                  <a:lnTo>
                    <a:pt x="311" y="704"/>
                  </a:lnTo>
                  <a:lnTo>
                    <a:pt x="337" y="656"/>
                  </a:lnTo>
                  <a:lnTo>
                    <a:pt x="396" y="688"/>
                  </a:lnTo>
                  <a:lnTo>
                    <a:pt x="328" y="568"/>
                  </a:lnTo>
                  <a:lnTo>
                    <a:pt x="353" y="576"/>
                  </a:lnTo>
                  <a:lnTo>
                    <a:pt x="370" y="584"/>
                  </a:lnTo>
                  <a:lnTo>
                    <a:pt x="370" y="600"/>
                  </a:lnTo>
                  <a:lnTo>
                    <a:pt x="387" y="576"/>
                  </a:lnTo>
                  <a:lnTo>
                    <a:pt x="412" y="560"/>
                  </a:lnTo>
                  <a:lnTo>
                    <a:pt x="353" y="528"/>
                  </a:lnTo>
                  <a:lnTo>
                    <a:pt x="404" y="512"/>
                  </a:lnTo>
                  <a:lnTo>
                    <a:pt x="455" y="528"/>
                  </a:lnTo>
                  <a:lnTo>
                    <a:pt x="446" y="488"/>
                  </a:lnTo>
                  <a:lnTo>
                    <a:pt x="438" y="464"/>
                  </a:lnTo>
                  <a:lnTo>
                    <a:pt x="412" y="448"/>
                  </a:lnTo>
                  <a:lnTo>
                    <a:pt x="438" y="448"/>
                  </a:lnTo>
                  <a:lnTo>
                    <a:pt x="455" y="464"/>
                  </a:lnTo>
                  <a:lnTo>
                    <a:pt x="480" y="480"/>
                  </a:lnTo>
                  <a:lnTo>
                    <a:pt x="514" y="472"/>
                  </a:lnTo>
                  <a:lnTo>
                    <a:pt x="463" y="440"/>
                  </a:lnTo>
                  <a:lnTo>
                    <a:pt x="421" y="408"/>
                  </a:lnTo>
                  <a:lnTo>
                    <a:pt x="353" y="384"/>
                  </a:lnTo>
                  <a:lnTo>
                    <a:pt x="337" y="384"/>
                  </a:lnTo>
                  <a:lnTo>
                    <a:pt x="337" y="400"/>
                  </a:lnTo>
                  <a:lnTo>
                    <a:pt x="345" y="416"/>
                  </a:lnTo>
                  <a:lnTo>
                    <a:pt x="311" y="408"/>
                  </a:lnTo>
                  <a:lnTo>
                    <a:pt x="294" y="400"/>
                  </a:lnTo>
                  <a:lnTo>
                    <a:pt x="294" y="376"/>
                  </a:lnTo>
                  <a:lnTo>
                    <a:pt x="294" y="352"/>
                  </a:lnTo>
                  <a:lnTo>
                    <a:pt x="337" y="360"/>
                  </a:lnTo>
                  <a:lnTo>
                    <a:pt x="337" y="336"/>
                  </a:lnTo>
                  <a:lnTo>
                    <a:pt x="320" y="320"/>
                  </a:lnTo>
                  <a:lnTo>
                    <a:pt x="269" y="288"/>
                  </a:lnTo>
                  <a:lnTo>
                    <a:pt x="236" y="240"/>
                  </a:lnTo>
                  <a:lnTo>
                    <a:pt x="244" y="224"/>
                  </a:lnTo>
                  <a:lnTo>
                    <a:pt x="261" y="200"/>
                  </a:lnTo>
                  <a:lnTo>
                    <a:pt x="269" y="224"/>
                  </a:lnTo>
                  <a:lnTo>
                    <a:pt x="294" y="232"/>
                  </a:lnTo>
                  <a:lnTo>
                    <a:pt x="320" y="240"/>
                  </a:lnTo>
                  <a:lnTo>
                    <a:pt x="337" y="264"/>
                  </a:lnTo>
                  <a:lnTo>
                    <a:pt x="337" y="232"/>
                  </a:lnTo>
                  <a:lnTo>
                    <a:pt x="362" y="208"/>
                  </a:lnTo>
                  <a:lnTo>
                    <a:pt x="370" y="160"/>
                  </a:lnTo>
                  <a:lnTo>
                    <a:pt x="387" y="144"/>
                  </a:lnTo>
                  <a:lnTo>
                    <a:pt x="412" y="136"/>
                  </a:lnTo>
                  <a:lnTo>
                    <a:pt x="497" y="112"/>
                  </a:lnTo>
                  <a:lnTo>
                    <a:pt x="539" y="112"/>
                  </a:lnTo>
                  <a:lnTo>
                    <a:pt x="564" y="112"/>
                  </a:lnTo>
                  <a:lnTo>
                    <a:pt x="573" y="128"/>
                  </a:lnTo>
                  <a:lnTo>
                    <a:pt x="598" y="96"/>
                  </a:lnTo>
                  <a:lnTo>
                    <a:pt x="589" y="72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Freeform 71"/>
            <p:cNvSpPr>
              <a:spLocks/>
            </p:cNvSpPr>
            <p:nvPr/>
          </p:nvSpPr>
          <p:spPr bwMode="auto">
            <a:xfrm>
              <a:off x="4696" y="3480"/>
              <a:ext cx="210" cy="352"/>
            </a:xfrm>
            <a:custGeom>
              <a:avLst/>
              <a:gdLst>
                <a:gd name="T0" fmla="*/ 151 w 210"/>
                <a:gd name="T1" fmla="*/ 304 h 352"/>
                <a:gd name="T2" fmla="*/ 185 w 210"/>
                <a:gd name="T3" fmla="*/ 288 h 352"/>
                <a:gd name="T4" fmla="*/ 185 w 210"/>
                <a:gd name="T5" fmla="*/ 248 h 352"/>
                <a:gd name="T6" fmla="*/ 210 w 210"/>
                <a:gd name="T7" fmla="*/ 232 h 352"/>
                <a:gd name="T8" fmla="*/ 194 w 210"/>
                <a:gd name="T9" fmla="*/ 192 h 352"/>
                <a:gd name="T10" fmla="*/ 168 w 210"/>
                <a:gd name="T11" fmla="*/ 184 h 352"/>
                <a:gd name="T12" fmla="*/ 143 w 210"/>
                <a:gd name="T13" fmla="*/ 152 h 352"/>
                <a:gd name="T14" fmla="*/ 135 w 210"/>
                <a:gd name="T15" fmla="*/ 96 h 352"/>
                <a:gd name="T16" fmla="*/ 135 w 210"/>
                <a:gd name="T17" fmla="*/ 72 h 352"/>
                <a:gd name="T18" fmla="*/ 135 w 210"/>
                <a:gd name="T19" fmla="*/ 72 h 352"/>
                <a:gd name="T20" fmla="*/ 101 w 210"/>
                <a:gd name="T21" fmla="*/ 32 h 352"/>
                <a:gd name="T22" fmla="*/ 84 w 210"/>
                <a:gd name="T23" fmla="*/ 16 h 352"/>
                <a:gd name="T24" fmla="*/ 59 w 210"/>
                <a:gd name="T25" fmla="*/ 16 h 352"/>
                <a:gd name="T26" fmla="*/ 25 w 210"/>
                <a:gd name="T27" fmla="*/ 0 h 352"/>
                <a:gd name="T28" fmla="*/ 0 w 210"/>
                <a:gd name="T29" fmla="*/ 72 h 352"/>
                <a:gd name="T30" fmla="*/ 0 w 210"/>
                <a:gd name="T31" fmla="*/ 80 h 352"/>
                <a:gd name="T32" fmla="*/ 17 w 210"/>
                <a:gd name="T33" fmla="*/ 88 h 352"/>
                <a:gd name="T34" fmla="*/ 33 w 210"/>
                <a:gd name="T35" fmla="*/ 104 h 352"/>
                <a:gd name="T36" fmla="*/ 33 w 210"/>
                <a:gd name="T37" fmla="*/ 120 h 352"/>
                <a:gd name="T38" fmla="*/ 33 w 210"/>
                <a:gd name="T39" fmla="*/ 160 h 352"/>
                <a:gd name="T40" fmla="*/ 42 w 210"/>
                <a:gd name="T41" fmla="*/ 248 h 352"/>
                <a:gd name="T42" fmla="*/ 67 w 210"/>
                <a:gd name="T43" fmla="*/ 288 h 352"/>
                <a:gd name="T44" fmla="*/ 109 w 210"/>
                <a:gd name="T45" fmla="*/ 320 h 352"/>
                <a:gd name="T46" fmla="*/ 135 w 210"/>
                <a:gd name="T47" fmla="*/ 352 h 352"/>
                <a:gd name="T48" fmla="*/ 151 w 210"/>
                <a:gd name="T49" fmla="*/ 344 h 352"/>
                <a:gd name="T50" fmla="*/ 151 w 210"/>
                <a:gd name="T51" fmla="*/ 304 h 35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10" h="352">
                  <a:moveTo>
                    <a:pt x="151" y="304"/>
                  </a:moveTo>
                  <a:lnTo>
                    <a:pt x="185" y="288"/>
                  </a:lnTo>
                  <a:lnTo>
                    <a:pt x="185" y="248"/>
                  </a:lnTo>
                  <a:lnTo>
                    <a:pt x="210" y="232"/>
                  </a:lnTo>
                  <a:lnTo>
                    <a:pt x="194" y="192"/>
                  </a:lnTo>
                  <a:lnTo>
                    <a:pt x="168" y="184"/>
                  </a:lnTo>
                  <a:lnTo>
                    <a:pt x="143" y="152"/>
                  </a:lnTo>
                  <a:lnTo>
                    <a:pt x="135" y="96"/>
                  </a:lnTo>
                  <a:lnTo>
                    <a:pt x="135" y="72"/>
                  </a:lnTo>
                  <a:lnTo>
                    <a:pt x="101" y="32"/>
                  </a:lnTo>
                  <a:lnTo>
                    <a:pt x="84" y="16"/>
                  </a:lnTo>
                  <a:lnTo>
                    <a:pt x="59" y="16"/>
                  </a:lnTo>
                  <a:lnTo>
                    <a:pt x="25" y="0"/>
                  </a:lnTo>
                  <a:lnTo>
                    <a:pt x="0" y="72"/>
                  </a:lnTo>
                  <a:lnTo>
                    <a:pt x="0" y="80"/>
                  </a:lnTo>
                  <a:lnTo>
                    <a:pt x="17" y="88"/>
                  </a:lnTo>
                  <a:lnTo>
                    <a:pt x="33" y="104"/>
                  </a:lnTo>
                  <a:lnTo>
                    <a:pt x="33" y="120"/>
                  </a:lnTo>
                  <a:lnTo>
                    <a:pt x="33" y="160"/>
                  </a:lnTo>
                  <a:lnTo>
                    <a:pt x="42" y="248"/>
                  </a:lnTo>
                  <a:lnTo>
                    <a:pt x="67" y="288"/>
                  </a:lnTo>
                  <a:lnTo>
                    <a:pt x="109" y="320"/>
                  </a:lnTo>
                  <a:lnTo>
                    <a:pt x="135" y="352"/>
                  </a:lnTo>
                  <a:lnTo>
                    <a:pt x="151" y="344"/>
                  </a:lnTo>
                  <a:lnTo>
                    <a:pt x="151" y="30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0" name="Freeform 72"/>
            <p:cNvSpPr>
              <a:spLocks/>
            </p:cNvSpPr>
            <p:nvPr/>
          </p:nvSpPr>
          <p:spPr bwMode="auto">
            <a:xfrm>
              <a:off x="4831" y="3480"/>
              <a:ext cx="606" cy="704"/>
            </a:xfrm>
            <a:custGeom>
              <a:avLst/>
              <a:gdLst>
                <a:gd name="T0" fmla="*/ 606 w 606"/>
                <a:gd name="T1" fmla="*/ 24 h 704"/>
                <a:gd name="T2" fmla="*/ 556 w 606"/>
                <a:gd name="T3" fmla="*/ 0 h 704"/>
                <a:gd name="T4" fmla="*/ 530 w 606"/>
                <a:gd name="T5" fmla="*/ 56 h 704"/>
                <a:gd name="T6" fmla="*/ 446 w 606"/>
                <a:gd name="T7" fmla="*/ 72 h 704"/>
                <a:gd name="T8" fmla="*/ 379 w 606"/>
                <a:gd name="T9" fmla="*/ 56 h 704"/>
                <a:gd name="T10" fmla="*/ 286 w 606"/>
                <a:gd name="T11" fmla="*/ 104 h 704"/>
                <a:gd name="T12" fmla="*/ 236 w 606"/>
                <a:gd name="T13" fmla="*/ 136 h 704"/>
                <a:gd name="T14" fmla="*/ 134 w 606"/>
                <a:gd name="T15" fmla="*/ 184 h 704"/>
                <a:gd name="T16" fmla="*/ 75 w 606"/>
                <a:gd name="T17" fmla="*/ 200 h 704"/>
                <a:gd name="T18" fmla="*/ 75 w 606"/>
                <a:gd name="T19" fmla="*/ 232 h 704"/>
                <a:gd name="T20" fmla="*/ 50 w 606"/>
                <a:gd name="T21" fmla="*/ 288 h 704"/>
                <a:gd name="T22" fmla="*/ 16 w 606"/>
                <a:gd name="T23" fmla="*/ 344 h 704"/>
                <a:gd name="T24" fmla="*/ 33 w 606"/>
                <a:gd name="T25" fmla="*/ 392 h 704"/>
                <a:gd name="T26" fmla="*/ 59 w 606"/>
                <a:gd name="T27" fmla="*/ 464 h 704"/>
                <a:gd name="T28" fmla="*/ 118 w 606"/>
                <a:gd name="T29" fmla="*/ 480 h 704"/>
                <a:gd name="T30" fmla="*/ 286 w 606"/>
                <a:gd name="T31" fmla="*/ 472 h 704"/>
                <a:gd name="T32" fmla="*/ 337 w 606"/>
                <a:gd name="T33" fmla="*/ 496 h 704"/>
                <a:gd name="T34" fmla="*/ 294 w 606"/>
                <a:gd name="T35" fmla="*/ 512 h 704"/>
                <a:gd name="T36" fmla="*/ 210 w 606"/>
                <a:gd name="T37" fmla="*/ 488 h 704"/>
                <a:gd name="T38" fmla="*/ 160 w 606"/>
                <a:gd name="T39" fmla="*/ 512 h 704"/>
                <a:gd name="T40" fmla="*/ 160 w 606"/>
                <a:gd name="T41" fmla="*/ 568 h 704"/>
                <a:gd name="T42" fmla="*/ 202 w 606"/>
                <a:gd name="T43" fmla="*/ 592 h 704"/>
                <a:gd name="T44" fmla="*/ 236 w 606"/>
                <a:gd name="T45" fmla="*/ 672 h 704"/>
                <a:gd name="T46" fmla="*/ 278 w 606"/>
                <a:gd name="T47" fmla="*/ 656 h 704"/>
                <a:gd name="T48" fmla="*/ 337 w 606"/>
                <a:gd name="T49" fmla="*/ 656 h 704"/>
                <a:gd name="T50" fmla="*/ 328 w 606"/>
                <a:gd name="T51" fmla="*/ 568 h 704"/>
                <a:gd name="T52" fmla="*/ 370 w 606"/>
                <a:gd name="T53" fmla="*/ 584 h 704"/>
                <a:gd name="T54" fmla="*/ 387 w 606"/>
                <a:gd name="T55" fmla="*/ 576 h 704"/>
                <a:gd name="T56" fmla="*/ 353 w 606"/>
                <a:gd name="T57" fmla="*/ 528 h 704"/>
                <a:gd name="T58" fmla="*/ 455 w 606"/>
                <a:gd name="T59" fmla="*/ 528 h 704"/>
                <a:gd name="T60" fmla="*/ 438 w 606"/>
                <a:gd name="T61" fmla="*/ 464 h 704"/>
                <a:gd name="T62" fmla="*/ 438 w 606"/>
                <a:gd name="T63" fmla="*/ 448 h 704"/>
                <a:gd name="T64" fmla="*/ 480 w 606"/>
                <a:gd name="T65" fmla="*/ 480 h 704"/>
                <a:gd name="T66" fmla="*/ 463 w 606"/>
                <a:gd name="T67" fmla="*/ 440 h 704"/>
                <a:gd name="T68" fmla="*/ 353 w 606"/>
                <a:gd name="T69" fmla="*/ 384 h 704"/>
                <a:gd name="T70" fmla="*/ 337 w 606"/>
                <a:gd name="T71" fmla="*/ 400 h 704"/>
                <a:gd name="T72" fmla="*/ 311 w 606"/>
                <a:gd name="T73" fmla="*/ 408 h 704"/>
                <a:gd name="T74" fmla="*/ 294 w 606"/>
                <a:gd name="T75" fmla="*/ 376 h 704"/>
                <a:gd name="T76" fmla="*/ 337 w 606"/>
                <a:gd name="T77" fmla="*/ 360 h 704"/>
                <a:gd name="T78" fmla="*/ 320 w 606"/>
                <a:gd name="T79" fmla="*/ 320 h 704"/>
                <a:gd name="T80" fmla="*/ 236 w 606"/>
                <a:gd name="T81" fmla="*/ 240 h 704"/>
                <a:gd name="T82" fmla="*/ 261 w 606"/>
                <a:gd name="T83" fmla="*/ 200 h 704"/>
                <a:gd name="T84" fmla="*/ 294 w 606"/>
                <a:gd name="T85" fmla="*/ 232 h 704"/>
                <a:gd name="T86" fmla="*/ 337 w 606"/>
                <a:gd name="T87" fmla="*/ 264 h 704"/>
                <a:gd name="T88" fmla="*/ 362 w 606"/>
                <a:gd name="T89" fmla="*/ 208 h 704"/>
                <a:gd name="T90" fmla="*/ 387 w 606"/>
                <a:gd name="T91" fmla="*/ 144 h 704"/>
                <a:gd name="T92" fmla="*/ 497 w 606"/>
                <a:gd name="T93" fmla="*/ 112 h 704"/>
                <a:gd name="T94" fmla="*/ 564 w 606"/>
                <a:gd name="T95" fmla="*/ 112 h 704"/>
                <a:gd name="T96" fmla="*/ 598 w 606"/>
                <a:gd name="T97" fmla="*/ 96 h 70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606" h="704">
                  <a:moveTo>
                    <a:pt x="589" y="72"/>
                  </a:moveTo>
                  <a:lnTo>
                    <a:pt x="606" y="24"/>
                  </a:lnTo>
                  <a:lnTo>
                    <a:pt x="581" y="0"/>
                  </a:lnTo>
                  <a:lnTo>
                    <a:pt x="556" y="0"/>
                  </a:lnTo>
                  <a:lnTo>
                    <a:pt x="564" y="40"/>
                  </a:lnTo>
                  <a:lnTo>
                    <a:pt x="530" y="56"/>
                  </a:lnTo>
                  <a:lnTo>
                    <a:pt x="471" y="72"/>
                  </a:lnTo>
                  <a:lnTo>
                    <a:pt x="446" y="72"/>
                  </a:lnTo>
                  <a:lnTo>
                    <a:pt x="412" y="72"/>
                  </a:lnTo>
                  <a:lnTo>
                    <a:pt x="379" y="56"/>
                  </a:lnTo>
                  <a:lnTo>
                    <a:pt x="328" y="88"/>
                  </a:lnTo>
                  <a:lnTo>
                    <a:pt x="286" y="104"/>
                  </a:lnTo>
                  <a:lnTo>
                    <a:pt x="244" y="104"/>
                  </a:lnTo>
                  <a:lnTo>
                    <a:pt x="236" y="136"/>
                  </a:lnTo>
                  <a:lnTo>
                    <a:pt x="168" y="144"/>
                  </a:lnTo>
                  <a:lnTo>
                    <a:pt x="134" y="184"/>
                  </a:lnTo>
                  <a:lnTo>
                    <a:pt x="109" y="184"/>
                  </a:lnTo>
                  <a:lnTo>
                    <a:pt x="75" y="200"/>
                  </a:lnTo>
                  <a:lnTo>
                    <a:pt x="67" y="200"/>
                  </a:lnTo>
                  <a:lnTo>
                    <a:pt x="75" y="232"/>
                  </a:lnTo>
                  <a:lnTo>
                    <a:pt x="50" y="248"/>
                  </a:lnTo>
                  <a:lnTo>
                    <a:pt x="50" y="288"/>
                  </a:lnTo>
                  <a:lnTo>
                    <a:pt x="16" y="304"/>
                  </a:lnTo>
                  <a:lnTo>
                    <a:pt x="16" y="344"/>
                  </a:lnTo>
                  <a:lnTo>
                    <a:pt x="0" y="352"/>
                  </a:lnTo>
                  <a:lnTo>
                    <a:pt x="33" y="392"/>
                  </a:lnTo>
                  <a:lnTo>
                    <a:pt x="75" y="424"/>
                  </a:lnTo>
                  <a:lnTo>
                    <a:pt x="59" y="464"/>
                  </a:lnTo>
                  <a:lnTo>
                    <a:pt x="92" y="464"/>
                  </a:lnTo>
                  <a:lnTo>
                    <a:pt x="118" y="480"/>
                  </a:lnTo>
                  <a:lnTo>
                    <a:pt x="202" y="480"/>
                  </a:lnTo>
                  <a:lnTo>
                    <a:pt x="286" y="472"/>
                  </a:lnTo>
                  <a:lnTo>
                    <a:pt x="362" y="480"/>
                  </a:lnTo>
                  <a:lnTo>
                    <a:pt x="337" y="496"/>
                  </a:lnTo>
                  <a:lnTo>
                    <a:pt x="328" y="512"/>
                  </a:lnTo>
                  <a:lnTo>
                    <a:pt x="294" y="512"/>
                  </a:lnTo>
                  <a:lnTo>
                    <a:pt x="261" y="504"/>
                  </a:lnTo>
                  <a:lnTo>
                    <a:pt x="210" y="488"/>
                  </a:lnTo>
                  <a:lnTo>
                    <a:pt x="185" y="504"/>
                  </a:lnTo>
                  <a:lnTo>
                    <a:pt x="160" y="512"/>
                  </a:lnTo>
                  <a:lnTo>
                    <a:pt x="134" y="552"/>
                  </a:lnTo>
                  <a:lnTo>
                    <a:pt x="160" y="568"/>
                  </a:lnTo>
                  <a:lnTo>
                    <a:pt x="185" y="584"/>
                  </a:lnTo>
                  <a:lnTo>
                    <a:pt x="202" y="592"/>
                  </a:lnTo>
                  <a:lnTo>
                    <a:pt x="210" y="624"/>
                  </a:lnTo>
                  <a:lnTo>
                    <a:pt x="236" y="672"/>
                  </a:lnTo>
                  <a:lnTo>
                    <a:pt x="252" y="648"/>
                  </a:lnTo>
                  <a:lnTo>
                    <a:pt x="278" y="656"/>
                  </a:lnTo>
                  <a:lnTo>
                    <a:pt x="311" y="704"/>
                  </a:lnTo>
                  <a:lnTo>
                    <a:pt x="337" y="656"/>
                  </a:lnTo>
                  <a:lnTo>
                    <a:pt x="396" y="688"/>
                  </a:lnTo>
                  <a:lnTo>
                    <a:pt x="328" y="568"/>
                  </a:lnTo>
                  <a:lnTo>
                    <a:pt x="353" y="576"/>
                  </a:lnTo>
                  <a:lnTo>
                    <a:pt x="370" y="584"/>
                  </a:lnTo>
                  <a:lnTo>
                    <a:pt x="370" y="600"/>
                  </a:lnTo>
                  <a:lnTo>
                    <a:pt x="387" y="576"/>
                  </a:lnTo>
                  <a:lnTo>
                    <a:pt x="412" y="560"/>
                  </a:lnTo>
                  <a:lnTo>
                    <a:pt x="353" y="528"/>
                  </a:lnTo>
                  <a:lnTo>
                    <a:pt x="404" y="512"/>
                  </a:lnTo>
                  <a:lnTo>
                    <a:pt x="455" y="528"/>
                  </a:lnTo>
                  <a:lnTo>
                    <a:pt x="446" y="488"/>
                  </a:lnTo>
                  <a:lnTo>
                    <a:pt x="438" y="464"/>
                  </a:lnTo>
                  <a:lnTo>
                    <a:pt x="412" y="448"/>
                  </a:lnTo>
                  <a:lnTo>
                    <a:pt x="438" y="448"/>
                  </a:lnTo>
                  <a:lnTo>
                    <a:pt x="455" y="464"/>
                  </a:lnTo>
                  <a:lnTo>
                    <a:pt x="480" y="480"/>
                  </a:lnTo>
                  <a:lnTo>
                    <a:pt x="514" y="472"/>
                  </a:lnTo>
                  <a:lnTo>
                    <a:pt x="463" y="440"/>
                  </a:lnTo>
                  <a:lnTo>
                    <a:pt x="421" y="408"/>
                  </a:lnTo>
                  <a:lnTo>
                    <a:pt x="353" y="384"/>
                  </a:lnTo>
                  <a:lnTo>
                    <a:pt x="337" y="384"/>
                  </a:lnTo>
                  <a:lnTo>
                    <a:pt x="337" y="400"/>
                  </a:lnTo>
                  <a:lnTo>
                    <a:pt x="345" y="416"/>
                  </a:lnTo>
                  <a:lnTo>
                    <a:pt x="311" y="408"/>
                  </a:lnTo>
                  <a:lnTo>
                    <a:pt x="294" y="400"/>
                  </a:lnTo>
                  <a:lnTo>
                    <a:pt x="294" y="376"/>
                  </a:lnTo>
                  <a:lnTo>
                    <a:pt x="294" y="352"/>
                  </a:lnTo>
                  <a:lnTo>
                    <a:pt x="337" y="360"/>
                  </a:lnTo>
                  <a:lnTo>
                    <a:pt x="337" y="336"/>
                  </a:lnTo>
                  <a:lnTo>
                    <a:pt x="320" y="320"/>
                  </a:lnTo>
                  <a:lnTo>
                    <a:pt x="269" y="288"/>
                  </a:lnTo>
                  <a:lnTo>
                    <a:pt x="236" y="240"/>
                  </a:lnTo>
                  <a:lnTo>
                    <a:pt x="244" y="224"/>
                  </a:lnTo>
                  <a:lnTo>
                    <a:pt x="261" y="200"/>
                  </a:lnTo>
                  <a:lnTo>
                    <a:pt x="269" y="224"/>
                  </a:lnTo>
                  <a:lnTo>
                    <a:pt x="294" y="232"/>
                  </a:lnTo>
                  <a:lnTo>
                    <a:pt x="320" y="240"/>
                  </a:lnTo>
                  <a:lnTo>
                    <a:pt x="337" y="264"/>
                  </a:lnTo>
                  <a:lnTo>
                    <a:pt x="337" y="232"/>
                  </a:lnTo>
                  <a:lnTo>
                    <a:pt x="362" y="208"/>
                  </a:lnTo>
                  <a:lnTo>
                    <a:pt x="370" y="160"/>
                  </a:lnTo>
                  <a:lnTo>
                    <a:pt x="387" y="144"/>
                  </a:lnTo>
                  <a:lnTo>
                    <a:pt x="412" y="136"/>
                  </a:lnTo>
                  <a:lnTo>
                    <a:pt x="497" y="112"/>
                  </a:lnTo>
                  <a:lnTo>
                    <a:pt x="539" y="112"/>
                  </a:lnTo>
                  <a:lnTo>
                    <a:pt x="564" y="112"/>
                  </a:lnTo>
                  <a:lnTo>
                    <a:pt x="573" y="128"/>
                  </a:lnTo>
                  <a:lnTo>
                    <a:pt x="598" y="96"/>
                  </a:lnTo>
                  <a:lnTo>
                    <a:pt x="589" y="7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1" name="Freeform 73"/>
            <p:cNvSpPr>
              <a:spLocks/>
            </p:cNvSpPr>
            <p:nvPr/>
          </p:nvSpPr>
          <p:spPr bwMode="auto">
            <a:xfrm>
              <a:off x="4831" y="3488"/>
              <a:ext cx="244" cy="192"/>
            </a:xfrm>
            <a:custGeom>
              <a:avLst/>
              <a:gdLst>
                <a:gd name="T0" fmla="*/ 227 w 244"/>
                <a:gd name="T1" fmla="*/ 32 h 192"/>
                <a:gd name="T2" fmla="*/ 185 w 244"/>
                <a:gd name="T3" fmla="*/ 16 h 192"/>
                <a:gd name="T4" fmla="*/ 177 w 244"/>
                <a:gd name="T5" fmla="*/ 0 h 192"/>
                <a:gd name="T6" fmla="*/ 134 w 244"/>
                <a:gd name="T7" fmla="*/ 0 h 192"/>
                <a:gd name="T8" fmla="*/ 75 w 244"/>
                <a:gd name="T9" fmla="*/ 24 h 192"/>
                <a:gd name="T10" fmla="*/ 50 w 244"/>
                <a:gd name="T11" fmla="*/ 32 h 192"/>
                <a:gd name="T12" fmla="*/ 25 w 244"/>
                <a:gd name="T13" fmla="*/ 40 h 192"/>
                <a:gd name="T14" fmla="*/ 16 w 244"/>
                <a:gd name="T15" fmla="*/ 72 h 192"/>
                <a:gd name="T16" fmla="*/ 0 w 244"/>
                <a:gd name="T17" fmla="*/ 64 h 192"/>
                <a:gd name="T18" fmla="*/ 0 w 244"/>
                <a:gd name="T19" fmla="*/ 88 h 192"/>
                <a:gd name="T20" fmla="*/ 8 w 244"/>
                <a:gd name="T21" fmla="*/ 144 h 192"/>
                <a:gd name="T22" fmla="*/ 33 w 244"/>
                <a:gd name="T23" fmla="*/ 176 h 192"/>
                <a:gd name="T24" fmla="*/ 59 w 244"/>
                <a:gd name="T25" fmla="*/ 184 h 192"/>
                <a:gd name="T26" fmla="*/ 67 w 244"/>
                <a:gd name="T27" fmla="*/ 192 h 192"/>
                <a:gd name="T28" fmla="*/ 75 w 244"/>
                <a:gd name="T29" fmla="*/ 192 h 192"/>
                <a:gd name="T30" fmla="*/ 109 w 244"/>
                <a:gd name="T31" fmla="*/ 176 h 192"/>
                <a:gd name="T32" fmla="*/ 134 w 244"/>
                <a:gd name="T33" fmla="*/ 176 h 192"/>
                <a:gd name="T34" fmla="*/ 168 w 244"/>
                <a:gd name="T35" fmla="*/ 136 h 192"/>
                <a:gd name="T36" fmla="*/ 236 w 244"/>
                <a:gd name="T37" fmla="*/ 128 h 192"/>
                <a:gd name="T38" fmla="*/ 244 w 244"/>
                <a:gd name="T39" fmla="*/ 104 h 192"/>
                <a:gd name="T40" fmla="*/ 244 w 244"/>
                <a:gd name="T41" fmla="*/ 64 h 192"/>
                <a:gd name="T42" fmla="*/ 227 w 244"/>
                <a:gd name="T43" fmla="*/ 32 h 19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44" h="192">
                  <a:moveTo>
                    <a:pt x="227" y="32"/>
                  </a:moveTo>
                  <a:lnTo>
                    <a:pt x="185" y="16"/>
                  </a:lnTo>
                  <a:lnTo>
                    <a:pt x="177" y="0"/>
                  </a:lnTo>
                  <a:lnTo>
                    <a:pt x="134" y="0"/>
                  </a:lnTo>
                  <a:lnTo>
                    <a:pt x="75" y="24"/>
                  </a:lnTo>
                  <a:lnTo>
                    <a:pt x="50" y="32"/>
                  </a:lnTo>
                  <a:lnTo>
                    <a:pt x="25" y="40"/>
                  </a:lnTo>
                  <a:lnTo>
                    <a:pt x="16" y="72"/>
                  </a:lnTo>
                  <a:lnTo>
                    <a:pt x="0" y="64"/>
                  </a:lnTo>
                  <a:lnTo>
                    <a:pt x="0" y="88"/>
                  </a:lnTo>
                  <a:lnTo>
                    <a:pt x="8" y="144"/>
                  </a:lnTo>
                  <a:lnTo>
                    <a:pt x="33" y="176"/>
                  </a:lnTo>
                  <a:lnTo>
                    <a:pt x="59" y="184"/>
                  </a:lnTo>
                  <a:lnTo>
                    <a:pt x="67" y="192"/>
                  </a:lnTo>
                  <a:lnTo>
                    <a:pt x="75" y="192"/>
                  </a:lnTo>
                  <a:lnTo>
                    <a:pt x="109" y="176"/>
                  </a:lnTo>
                  <a:lnTo>
                    <a:pt x="134" y="176"/>
                  </a:lnTo>
                  <a:lnTo>
                    <a:pt x="168" y="136"/>
                  </a:lnTo>
                  <a:lnTo>
                    <a:pt x="236" y="128"/>
                  </a:lnTo>
                  <a:lnTo>
                    <a:pt x="244" y="104"/>
                  </a:lnTo>
                  <a:lnTo>
                    <a:pt x="244" y="64"/>
                  </a:lnTo>
                  <a:lnTo>
                    <a:pt x="227" y="32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2" name="Freeform 74"/>
            <p:cNvSpPr>
              <a:spLocks/>
            </p:cNvSpPr>
            <p:nvPr/>
          </p:nvSpPr>
          <p:spPr bwMode="auto">
            <a:xfrm>
              <a:off x="4965" y="3184"/>
              <a:ext cx="590" cy="408"/>
            </a:xfrm>
            <a:custGeom>
              <a:avLst/>
              <a:gdLst>
                <a:gd name="T0" fmla="*/ 455 w 590"/>
                <a:gd name="T1" fmla="*/ 256 h 408"/>
                <a:gd name="T2" fmla="*/ 489 w 590"/>
                <a:gd name="T3" fmla="*/ 248 h 408"/>
                <a:gd name="T4" fmla="*/ 514 w 590"/>
                <a:gd name="T5" fmla="*/ 232 h 408"/>
                <a:gd name="T6" fmla="*/ 565 w 590"/>
                <a:gd name="T7" fmla="*/ 240 h 408"/>
                <a:gd name="T8" fmla="*/ 590 w 590"/>
                <a:gd name="T9" fmla="*/ 232 h 408"/>
                <a:gd name="T10" fmla="*/ 565 w 590"/>
                <a:gd name="T11" fmla="*/ 200 h 408"/>
                <a:gd name="T12" fmla="*/ 523 w 590"/>
                <a:gd name="T13" fmla="*/ 176 h 408"/>
                <a:gd name="T14" fmla="*/ 548 w 590"/>
                <a:gd name="T15" fmla="*/ 144 h 408"/>
                <a:gd name="T16" fmla="*/ 548 w 590"/>
                <a:gd name="T17" fmla="*/ 104 h 408"/>
                <a:gd name="T18" fmla="*/ 548 w 590"/>
                <a:gd name="T19" fmla="*/ 72 h 408"/>
                <a:gd name="T20" fmla="*/ 573 w 590"/>
                <a:gd name="T21" fmla="*/ 64 h 408"/>
                <a:gd name="T22" fmla="*/ 582 w 590"/>
                <a:gd name="T23" fmla="*/ 48 h 408"/>
                <a:gd name="T24" fmla="*/ 582 w 590"/>
                <a:gd name="T25" fmla="*/ 32 h 408"/>
                <a:gd name="T26" fmla="*/ 582 w 590"/>
                <a:gd name="T27" fmla="*/ 16 h 408"/>
                <a:gd name="T28" fmla="*/ 531 w 590"/>
                <a:gd name="T29" fmla="*/ 16 h 408"/>
                <a:gd name="T30" fmla="*/ 523 w 590"/>
                <a:gd name="T31" fmla="*/ 0 h 408"/>
                <a:gd name="T32" fmla="*/ 481 w 590"/>
                <a:gd name="T33" fmla="*/ 8 h 408"/>
                <a:gd name="T34" fmla="*/ 455 w 590"/>
                <a:gd name="T35" fmla="*/ 0 h 408"/>
                <a:gd name="T36" fmla="*/ 413 w 590"/>
                <a:gd name="T37" fmla="*/ 8 h 408"/>
                <a:gd name="T38" fmla="*/ 363 w 590"/>
                <a:gd name="T39" fmla="*/ 24 h 408"/>
                <a:gd name="T40" fmla="*/ 321 w 590"/>
                <a:gd name="T41" fmla="*/ 80 h 408"/>
                <a:gd name="T42" fmla="*/ 270 w 590"/>
                <a:gd name="T43" fmla="*/ 88 h 408"/>
                <a:gd name="T44" fmla="*/ 219 w 590"/>
                <a:gd name="T45" fmla="*/ 88 h 408"/>
                <a:gd name="T46" fmla="*/ 194 w 590"/>
                <a:gd name="T47" fmla="*/ 88 h 408"/>
                <a:gd name="T48" fmla="*/ 169 w 590"/>
                <a:gd name="T49" fmla="*/ 112 h 408"/>
                <a:gd name="T50" fmla="*/ 76 w 590"/>
                <a:gd name="T51" fmla="*/ 112 h 408"/>
                <a:gd name="T52" fmla="*/ 43 w 590"/>
                <a:gd name="T53" fmla="*/ 104 h 408"/>
                <a:gd name="T54" fmla="*/ 43 w 590"/>
                <a:gd name="T55" fmla="*/ 80 h 408"/>
                <a:gd name="T56" fmla="*/ 9 w 590"/>
                <a:gd name="T57" fmla="*/ 64 h 408"/>
                <a:gd name="T58" fmla="*/ 0 w 590"/>
                <a:gd name="T59" fmla="*/ 88 h 408"/>
                <a:gd name="T60" fmla="*/ 9 w 590"/>
                <a:gd name="T61" fmla="*/ 120 h 408"/>
                <a:gd name="T62" fmla="*/ 26 w 590"/>
                <a:gd name="T63" fmla="*/ 152 h 408"/>
                <a:gd name="T64" fmla="*/ 68 w 590"/>
                <a:gd name="T65" fmla="*/ 184 h 408"/>
                <a:gd name="T66" fmla="*/ 51 w 590"/>
                <a:gd name="T67" fmla="*/ 224 h 408"/>
                <a:gd name="T68" fmla="*/ 34 w 590"/>
                <a:gd name="T69" fmla="*/ 232 h 408"/>
                <a:gd name="T70" fmla="*/ 34 w 590"/>
                <a:gd name="T71" fmla="*/ 264 h 408"/>
                <a:gd name="T72" fmla="*/ 51 w 590"/>
                <a:gd name="T73" fmla="*/ 272 h 408"/>
                <a:gd name="T74" fmla="*/ 43 w 590"/>
                <a:gd name="T75" fmla="*/ 304 h 408"/>
                <a:gd name="T76" fmla="*/ 51 w 590"/>
                <a:gd name="T77" fmla="*/ 320 h 408"/>
                <a:gd name="T78" fmla="*/ 93 w 590"/>
                <a:gd name="T79" fmla="*/ 336 h 408"/>
                <a:gd name="T80" fmla="*/ 110 w 590"/>
                <a:gd name="T81" fmla="*/ 368 h 408"/>
                <a:gd name="T82" fmla="*/ 110 w 590"/>
                <a:gd name="T83" fmla="*/ 408 h 408"/>
                <a:gd name="T84" fmla="*/ 110 w 590"/>
                <a:gd name="T85" fmla="*/ 400 h 408"/>
                <a:gd name="T86" fmla="*/ 152 w 590"/>
                <a:gd name="T87" fmla="*/ 400 h 408"/>
                <a:gd name="T88" fmla="*/ 194 w 590"/>
                <a:gd name="T89" fmla="*/ 384 h 408"/>
                <a:gd name="T90" fmla="*/ 245 w 590"/>
                <a:gd name="T91" fmla="*/ 352 h 408"/>
                <a:gd name="T92" fmla="*/ 278 w 590"/>
                <a:gd name="T93" fmla="*/ 368 h 408"/>
                <a:gd name="T94" fmla="*/ 312 w 590"/>
                <a:gd name="T95" fmla="*/ 368 h 408"/>
                <a:gd name="T96" fmla="*/ 337 w 590"/>
                <a:gd name="T97" fmla="*/ 368 h 408"/>
                <a:gd name="T98" fmla="*/ 396 w 590"/>
                <a:gd name="T99" fmla="*/ 352 h 408"/>
                <a:gd name="T100" fmla="*/ 430 w 590"/>
                <a:gd name="T101" fmla="*/ 336 h 408"/>
                <a:gd name="T102" fmla="*/ 422 w 590"/>
                <a:gd name="T103" fmla="*/ 296 h 408"/>
                <a:gd name="T104" fmla="*/ 447 w 590"/>
                <a:gd name="T105" fmla="*/ 296 h 408"/>
                <a:gd name="T106" fmla="*/ 455 w 590"/>
                <a:gd name="T107" fmla="*/ 280 h 408"/>
                <a:gd name="T108" fmla="*/ 455 w 590"/>
                <a:gd name="T109" fmla="*/ 256 h 40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90" h="408">
                  <a:moveTo>
                    <a:pt x="455" y="256"/>
                  </a:moveTo>
                  <a:lnTo>
                    <a:pt x="489" y="248"/>
                  </a:lnTo>
                  <a:lnTo>
                    <a:pt x="514" y="232"/>
                  </a:lnTo>
                  <a:lnTo>
                    <a:pt x="565" y="240"/>
                  </a:lnTo>
                  <a:lnTo>
                    <a:pt x="590" y="232"/>
                  </a:lnTo>
                  <a:lnTo>
                    <a:pt x="565" y="200"/>
                  </a:lnTo>
                  <a:lnTo>
                    <a:pt x="523" y="176"/>
                  </a:lnTo>
                  <a:lnTo>
                    <a:pt x="548" y="144"/>
                  </a:lnTo>
                  <a:lnTo>
                    <a:pt x="548" y="104"/>
                  </a:lnTo>
                  <a:lnTo>
                    <a:pt x="548" y="72"/>
                  </a:lnTo>
                  <a:lnTo>
                    <a:pt x="573" y="64"/>
                  </a:lnTo>
                  <a:lnTo>
                    <a:pt x="582" y="48"/>
                  </a:lnTo>
                  <a:lnTo>
                    <a:pt x="582" y="32"/>
                  </a:lnTo>
                  <a:lnTo>
                    <a:pt x="582" y="16"/>
                  </a:lnTo>
                  <a:lnTo>
                    <a:pt x="531" y="16"/>
                  </a:lnTo>
                  <a:lnTo>
                    <a:pt x="523" y="0"/>
                  </a:lnTo>
                  <a:lnTo>
                    <a:pt x="481" y="8"/>
                  </a:lnTo>
                  <a:lnTo>
                    <a:pt x="455" y="0"/>
                  </a:lnTo>
                  <a:lnTo>
                    <a:pt x="413" y="8"/>
                  </a:lnTo>
                  <a:lnTo>
                    <a:pt x="363" y="24"/>
                  </a:lnTo>
                  <a:lnTo>
                    <a:pt x="321" y="80"/>
                  </a:lnTo>
                  <a:lnTo>
                    <a:pt x="270" y="88"/>
                  </a:lnTo>
                  <a:lnTo>
                    <a:pt x="219" y="88"/>
                  </a:lnTo>
                  <a:lnTo>
                    <a:pt x="194" y="88"/>
                  </a:lnTo>
                  <a:lnTo>
                    <a:pt x="169" y="112"/>
                  </a:lnTo>
                  <a:lnTo>
                    <a:pt x="76" y="112"/>
                  </a:lnTo>
                  <a:lnTo>
                    <a:pt x="43" y="104"/>
                  </a:lnTo>
                  <a:lnTo>
                    <a:pt x="43" y="80"/>
                  </a:lnTo>
                  <a:lnTo>
                    <a:pt x="9" y="64"/>
                  </a:lnTo>
                  <a:lnTo>
                    <a:pt x="0" y="88"/>
                  </a:lnTo>
                  <a:lnTo>
                    <a:pt x="9" y="120"/>
                  </a:lnTo>
                  <a:lnTo>
                    <a:pt x="26" y="152"/>
                  </a:lnTo>
                  <a:lnTo>
                    <a:pt x="68" y="184"/>
                  </a:lnTo>
                  <a:lnTo>
                    <a:pt x="51" y="224"/>
                  </a:lnTo>
                  <a:lnTo>
                    <a:pt x="34" y="232"/>
                  </a:lnTo>
                  <a:lnTo>
                    <a:pt x="34" y="264"/>
                  </a:lnTo>
                  <a:lnTo>
                    <a:pt x="51" y="272"/>
                  </a:lnTo>
                  <a:lnTo>
                    <a:pt x="43" y="304"/>
                  </a:lnTo>
                  <a:lnTo>
                    <a:pt x="51" y="320"/>
                  </a:lnTo>
                  <a:lnTo>
                    <a:pt x="93" y="336"/>
                  </a:lnTo>
                  <a:lnTo>
                    <a:pt x="110" y="368"/>
                  </a:lnTo>
                  <a:lnTo>
                    <a:pt x="110" y="408"/>
                  </a:lnTo>
                  <a:lnTo>
                    <a:pt x="110" y="400"/>
                  </a:lnTo>
                  <a:lnTo>
                    <a:pt x="152" y="400"/>
                  </a:lnTo>
                  <a:lnTo>
                    <a:pt x="194" y="384"/>
                  </a:lnTo>
                  <a:lnTo>
                    <a:pt x="245" y="352"/>
                  </a:lnTo>
                  <a:lnTo>
                    <a:pt x="278" y="368"/>
                  </a:lnTo>
                  <a:lnTo>
                    <a:pt x="312" y="368"/>
                  </a:lnTo>
                  <a:lnTo>
                    <a:pt x="337" y="368"/>
                  </a:lnTo>
                  <a:lnTo>
                    <a:pt x="396" y="352"/>
                  </a:lnTo>
                  <a:lnTo>
                    <a:pt x="430" y="336"/>
                  </a:lnTo>
                  <a:lnTo>
                    <a:pt x="422" y="296"/>
                  </a:lnTo>
                  <a:lnTo>
                    <a:pt x="447" y="296"/>
                  </a:lnTo>
                  <a:lnTo>
                    <a:pt x="455" y="280"/>
                  </a:lnTo>
                  <a:lnTo>
                    <a:pt x="455" y="256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3" name="Freeform 75"/>
            <p:cNvSpPr>
              <a:spLocks/>
            </p:cNvSpPr>
            <p:nvPr/>
          </p:nvSpPr>
          <p:spPr bwMode="auto">
            <a:xfrm>
              <a:off x="4831" y="3488"/>
              <a:ext cx="244" cy="192"/>
            </a:xfrm>
            <a:custGeom>
              <a:avLst/>
              <a:gdLst>
                <a:gd name="T0" fmla="*/ 227 w 244"/>
                <a:gd name="T1" fmla="*/ 32 h 192"/>
                <a:gd name="T2" fmla="*/ 185 w 244"/>
                <a:gd name="T3" fmla="*/ 16 h 192"/>
                <a:gd name="T4" fmla="*/ 177 w 244"/>
                <a:gd name="T5" fmla="*/ 0 h 192"/>
                <a:gd name="T6" fmla="*/ 177 w 244"/>
                <a:gd name="T7" fmla="*/ 0 h 192"/>
                <a:gd name="T8" fmla="*/ 134 w 244"/>
                <a:gd name="T9" fmla="*/ 0 h 192"/>
                <a:gd name="T10" fmla="*/ 75 w 244"/>
                <a:gd name="T11" fmla="*/ 24 h 192"/>
                <a:gd name="T12" fmla="*/ 50 w 244"/>
                <a:gd name="T13" fmla="*/ 32 h 192"/>
                <a:gd name="T14" fmla="*/ 25 w 244"/>
                <a:gd name="T15" fmla="*/ 40 h 192"/>
                <a:gd name="T16" fmla="*/ 16 w 244"/>
                <a:gd name="T17" fmla="*/ 72 h 192"/>
                <a:gd name="T18" fmla="*/ 0 w 244"/>
                <a:gd name="T19" fmla="*/ 64 h 192"/>
                <a:gd name="T20" fmla="*/ 0 w 244"/>
                <a:gd name="T21" fmla="*/ 88 h 192"/>
                <a:gd name="T22" fmla="*/ 8 w 244"/>
                <a:gd name="T23" fmla="*/ 144 h 192"/>
                <a:gd name="T24" fmla="*/ 33 w 244"/>
                <a:gd name="T25" fmla="*/ 176 h 192"/>
                <a:gd name="T26" fmla="*/ 59 w 244"/>
                <a:gd name="T27" fmla="*/ 184 h 192"/>
                <a:gd name="T28" fmla="*/ 67 w 244"/>
                <a:gd name="T29" fmla="*/ 192 h 192"/>
                <a:gd name="T30" fmla="*/ 75 w 244"/>
                <a:gd name="T31" fmla="*/ 192 h 192"/>
                <a:gd name="T32" fmla="*/ 109 w 244"/>
                <a:gd name="T33" fmla="*/ 176 h 192"/>
                <a:gd name="T34" fmla="*/ 134 w 244"/>
                <a:gd name="T35" fmla="*/ 176 h 192"/>
                <a:gd name="T36" fmla="*/ 168 w 244"/>
                <a:gd name="T37" fmla="*/ 136 h 192"/>
                <a:gd name="T38" fmla="*/ 236 w 244"/>
                <a:gd name="T39" fmla="*/ 128 h 192"/>
                <a:gd name="T40" fmla="*/ 244 w 244"/>
                <a:gd name="T41" fmla="*/ 104 h 192"/>
                <a:gd name="T42" fmla="*/ 244 w 244"/>
                <a:gd name="T43" fmla="*/ 64 h 192"/>
                <a:gd name="T44" fmla="*/ 227 w 244"/>
                <a:gd name="T45" fmla="*/ 32 h 19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44" h="192">
                  <a:moveTo>
                    <a:pt x="227" y="32"/>
                  </a:moveTo>
                  <a:lnTo>
                    <a:pt x="185" y="16"/>
                  </a:lnTo>
                  <a:lnTo>
                    <a:pt x="177" y="0"/>
                  </a:lnTo>
                  <a:lnTo>
                    <a:pt x="134" y="0"/>
                  </a:lnTo>
                  <a:lnTo>
                    <a:pt x="75" y="24"/>
                  </a:lnTo>
                  <a:lnTo>
                    <a:pt x="50" y="32"/>
                  </a:lnTo>
                  <a:lnTo>
                    <a:pt x="25" y="40"/>
                  </a:lnTo>
                  <a:lnTo>
                    <a:pt x="16" y="72"/>
                  </a:lnTo>
                  <a:lnTo>
                    <a:pt x="0" y="64"/>
                  </a:lnTo>
                  <a:lnTo>
                    <a:pt x="0" y="88"/>
                  </a:lnTo>
                  <a:lnTo>
                    <a:pt x="8" y="144"/>
                  </a:lnTo>
                  <a:lnTo>
                    <a:pt x="33" y="176"/>
                  </a:lnTo>
                  <a:lnTo>
                    <a:pt x="59" y="184"/>
                  </a:lnTo>
                  <a:lnTo>
                    <a:pt x="67" y="192"/>
                  </a:lnTo>
                  <a:lnTo>
                    <a:pt x="75" y="192"/>
                  </a:lnTo>
                  <a:lnTo>
                    <a:pt x="109" y="176"/>
                  </a:lnTo>
                  <a:lnTo>
                    <a:pt x="134" y="176"/>
                  </a:lnTo>
                  <a:lnTo>
                    <a:pt x="168" y="136"/>
                  </a:lnTo>
                  <a:lnTo>
                    <a:pt x="236" y="128"/>
                  </a:lnTo>
                  <a:lnTo>
                    <a:pt x="244" y="104"/>
                  </a:lnTo>
                  <a:lnTo>
                    <a:pt x="244" y="64"/>
                  </a:lnTo>
                  <a:lnTo>
                    <a:pt x="227" y="3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Freeform 76"/>
            <p:cNvSpPr>
              <a:spLocks/>
            </p:cNvSpPr>
            <p:nvPr/>
          </p:nvSpPr>
          <p:spPr bwMode="auto">
            <a:xfrm>
              <a:off x="4965" y="3184"/>
              <a:ext cx="590" cy="408"/>
            </a:xfrm>
            <a:custGeom>
              <a:avLst/>
              <a:gdLst>
                <a:gd name="T0" fmla="*/ 455 w 590"/>
                <a:gd name="T1" fmla="*/ 256 h 408"/>
                <a:gd name="T2" fmla="*/ 489 w 590"/>
                <a:gd name="T3" fmla="*/ 248 h 408"/>
                <a:gd name="T4" fmla="*/ 514 w 590"/>
                <a:gd name="T5" fmla="*/ 232 h 408"/>
                <a:gd name="T6" fmla="*/ 565 w 590"/>
                <a:gd name="T7" fmla="*/ 240 h 408"/>
                <a:gd name="T8" fmla="*/ 590 w 590"/>
                <a:gd name="T9" fmla="*/ 232 h 408"/>
                <a:gd name="T10" fmla="*/ 565 w 590"/>
                <a:gd name="T11" fmla="*/ 200 h 408"/>
                <a:gd name="T12" fmla="*/ 523 w 590"/>
                <a:gd name="T13" fmla="*/ 176 h 408"/>
                <a:gd name="T14" fmla="*/ 548 w 590"/>
                <a:gd name="T15" fmla="*/ 144 h 408"/>
                <a:gd name="T16" fmla="*/ 548 w 590"/>
                <a:gd name="T17" fmla="*/ 104 h 408"/>
                <a:gd name="T18" fmla="*/ 548 w 590"/>
                <a:gd name="T19" fmla="*/ 72 h 408"/>
                <a:gd name="T20" fmla="*/ 573 w 590"/>
                <a:gd name="T21" fmla="*/ 64 h 408"/>
                <a:gd name="T22" fmla="*/ 582 w 590"/>
                <a:gd name="T23" fmla="*/ 48 h 408"/>
                <a:gd name="T24" fmla="*/ 582 w 590"/>
                <a:gd name="T25" fmla="*/ 32 h 408"/>
                <a:gd name="T26" fmla="*/ 582 w 590"/>
                <a:gd name="T27" fmla="*/ 16 h 408"/>
                <a:gd name="T28" fmla="*/ 531 w 590"/>
                <a:gd name="T29" fmla="*/ 16 h 408"/>
                <a:gd name="T30" fmla="*/ 523 w 590"/>
                <a:gd name="T31" fmla="*/ 0 h 408"/>
                <a:gd name="T32" fmla="*/ 481 w 590"/>
                <a:gd name="T33" fmla="*/ 8 h 408"/>
                <a:gd name="T34" fmla="*/ 455 w 590"/>
                <a:gd name="T35" fmla="*/ 0 h 408"/>
                <a:gd name="T36" fmla="*/ 413 w 590"/>
                <a:gd name="T37" fmla="*/ 8 h 408"/>
                <a:gd name="T38" fmla="*/ 363 w 590"/>
                <a:gd name="T39" fmla="*/ 24 h 408"/>
                <a:gd name="T40" fmla="*/ 321 w 590"/>
                <a:gd name="T41" fmla="*/ 80 h 408"/>
                <a:gd name="T42" fmla="*/ 270 w 590"/>
                <a:gd name="T43" fmla="*/ 88 h 408"/>
                <a:gd name="T44" fmla="*/ 219 w 590"/>
                <a:gd name="T45" fmla="*/ 88 h 408"/>
                <a:gd name="T46" fmla="*/ 194 w 590"/>
                <a:gd name="T47" fmla="*/ 88 h 408"/>
                <a:gd name="T48" fmla="*/ 169 w 590"/>
                <a:gd name="T49" fmla="*/ 112 h 408"/>
                <a:gd name="T50" fmla="*/ 76 w 590"/>
                <a:gd name="T51" fmla="*/ 112 h 408"/>
                <a:gd name="T52" fmla="*/ 43 w 590"/>
                <a:gd name="T53" fmla="*/ 104 h 408"/>
                <a:gd name="T54" fmla="*/ 43 w 590"/>
                <a:gd name="T55" fmla="*/ 80 h 408"/>
                <a:gd name="T56" fmla="*/ 9 w 590"/>
                <a:gd name="T57" fmla="*/ 64 h 408"/>
                <a:gd name="T58" fmla="*/ 0 w 590"/>
                <a:gd name="T59" fmla="*/ 88 h 408"/>
                <a:gd name="T60" fmla="*/ 9 w 590"/>
                <a:gd name="T61" fmla="*/ 120 h 408"/>
                <a:gd name="T62" fmla="*/ 26 w 590"/>
                <a:gd name="T63" fmla="*/ 152 h 408"/>
                <a:gd name="T64" fmla="*/ 68 w 590"/>
                <a:gd name="T65" fmla="*/ 184 h 408"/>
                <a:gd name="T66" fmla="*/ 51 w 590"/>
                <a:gd name="T67" fmla="*/ 224 h 408"/>
                <a:gd name="T68" fmla="*/ 34 w 590"/>
                <a:gd name="T69" fmla="*/ 232 h 408"/>
                <a:gd name="T70" fmla="*/ 34 w 590"/>
                <a:gd name="T71" fmla="*/ 264 h 408"/>
                <a:gd name="T72" fmla="*/ 51 w 590"/>
                <a:gd name="T73" fmla="*/ 272 h 408"/>
                <a:gd name="T74" fmla="*/ 43 w 590"/>
                <a:gd name="T75" fmla="*/ 304 h 408"/>
                <a:gd name="T76" fmla="*/ 51 w 590"/>
                <a:gd name="T77" fmla="*/ 320 h 408"/>
                <a:gd name="T78" fmla="*/ 93 w 590"/>
                <a:gd name="T79" fmla="*/ 336 h 408"/>
                <a:gd name="T80" fmla="*/ 110 w 590"/>
                <a:gd name="T81" fmla="*/ 368 h 408"/>
                <a:gd name="T82" fmla="*/ 110 w 590"/>
                <a:gd name="T83" fmla="*/ 408 h 408"/>
                <a:gd name="T84" fmla="*/ 110 w 590"/>
                <a:gd name="T85" fmla="*/ 400 h 408"/>
                <a:gd name="T86" fmla="*/ 152 w 590"/>
                <a:gd name="T87" fmla="*/ 400 h 408"/>
                <a:gd name="T88" fmla="*/ 194 w 590"/>
                <a:gd name="T89" fmla="*/ 384 h 408"/>
                <a:gd name="T90" fmla="*/ 245 w 590"/>
                <a:gd name="T91" fmla="*/ 352 h 408"/>
                <a:gd name="T92" fmla="*/ 278 w 590"/>
                <a:gd name="T93" fmla="*/ 368 h 408"/>
                <a:gd name="T94" fmla="*/ 312 w 590"/>
                <a:gd name="T95" fmla="*/ 368 h 408"/>
                <a:gd name="T96" fmla="*/ 337 w 590"/>
                <a:gd name="T97" fmla="*/ 368 h 408"/>
                <a:gd name="T98" fmla="*/ 396 w 590"/>
                <a:gd name="T99" fmla="*/ 352 h 408"/>
                <a:gd name="T100" fmla="*/ 430 w 590"/>
                <a:gd name="T101" fmla="*/ 336 h 408"/>
                <a:gd name="T102" fmla="*/ 422 w 590"/>
                <a:gd name="T103" fmla="*/ 296 h 408"/>
                <a:gd name="T104" fmla="*/ 447 w 590"/>
                <a:gd name="T105" fmla="*/ 296 h 408"/>
                <a:gd name="T106" fmla="*/ 447 w 590"/>
                <a:gd name="T107" fmla="*/ 296 h 408"/>
                <a:gd name="T108" fmla="*/ 455 w 590"/>
                <a:gd name="T109" fmla="*/ 280 h 408"/>
                <a:gd name="T110" fmla="*/ 455 w 590"/>
                <a:gd name="T111" fmla="*/ 256 h 40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90" h="408">
                  <a:moveTo>
                    <a:pt x="455" y="256"/>
                  </a:moveTo>
                  <a:lnTo>
                    <a:pt x="489" y="248"/>
                  </a:lnTo>
                  <a:lnTo>
                    <a:pt x="514" y="232"/>
                  </a:lnTo>
                  <a:lnTo>
                    <a:pt x="565" y="240"/>
                  </a:lnTo>
                  <a:lnTo>
                    <a:pt x="590" y="232"/>
                  </a:lnTo>
                  <a:lnTo>
                    <a:pt x="565" y="200"/>
                  </a:lnTo>
                  <a:lnTo>
                    <a:pt x="523" y="176"/>
                  </a:lnTo>
                  <a:lnTo>
                    <a:pt x="548" y="144"/>
                  </a:lnTo>
                  <a:lnTo>
                    <a:pt x="548" y="104"/>
                  </a:lnTo>
                  <a:lnTo>
                    <a:pt x="548" y="72"/>
                  </a:lnTo>
                  <a:lnTo>
                    <a:pt x="573" y="64"/>
                  </a:lnTo>
                  <a:lnTo>
                    <a:pt x="582" y="48"/>
                  </a:lnTo>
                  <a:lnTo>
                    <a:pt x="582" y="32"/>
                  </a:lnTo>
                  <a:lnTo>
                    <a:pt x="582" y="16"/>
                  </a:lnTo>
                  <a:lnTo>
                    <a:pt x="531" y="16"/>
                  </a:lnTo>
                  <a:lnTo>
                    <a:pt x="523" y="0"/>
                  </a:lnTo>
                  <a:lnTo>
                    <a:pt x="481" y="8"/>
                  </a:lnTo>
                  <a:lnTo>
                    <a:pt x="455" y="0"/>
                  </a:lnTo>
                  <a:lnTo>
                    <a:pt x="413" y="8"/>
                  </a:lnTo>
                  <a:lnTo>
                    <a:pt x="363" y="24"/>
                  </a:lnTo>
                  <a:lnTo>
                    <a:pt x="321" y="80"/>
                  </a:lnTo>
                  <a:lnTo>
                    <a:pt x="270" y="88"/>
                  </a:lnTo>
                  <a:lnTo>
                    <a:pt x="219" y="88"/>
                  </a:lnTo>
                  <a:lnTo>
                    <a:pt x="194" y="88"/>
                  </a:lnTo>
                  <a:lnTo>
                    <a:pt x="169" y="112"/>
                  </a:lnTo>
                  <a:lnTo>
                    <a:pt x="76" y="112"/>
                  </a:lnTo>
                  <a:lnTo>
                    <a:pt x="43" y="104"/>
                  </a:lnTo>
                  <a:lnTo>
                    <a:pt x="43" y="80"/>
                  </a:lnTo>
                  <a:lnTo>
                    <a:pt x="9" y="64"/>
                  </a:lnTo>
                  <a:lnTo>
                    <a:pt x="0" y="88"/>
                  </a:lnTo>
                  <a:lnTo>
                    <a:pt x="9" y="120"/>
                  </a:lnTo>
                  <a:lnTo>
                    <a:pt x="26" y="152"/>
                  </a:lnTo>
                  <a:lnTo>
                    <a:pt x="68" y="184"/>
                  </a:lnTo>
                  <a:lnTo>
                    <a:pt x="51" y="224"/>
                  </a:lnTo>
                  <a:lnTo>
                    <a:pt x="34" y="232"/>
                  </a:lnTo>
                  <a:lnTo>
                    <a:pt x="34" y="264"/>
                  </a:lnTo>
                  <a:lnTo>
                    <a:pt x="51" y="272"/>
                  </a:lnTo>
                  <a:lnTo>
                    <a:pt x="43" y="304"/>
                  </a:lnTo>
                  <a:lnTo>
                    <a:pt x="51" y="320"/>
                  </a:lnTo>
                  <a:lnTo>
                    <a:pt x="93" y="336"/>
                  </a:lnTo>
                  <a:lnTo>
                    <a:pt x="110" y="368"/>
                  </a:lnTo>
                  <a:lnTo>
                    <a:pt x="110" y="408"/>
                  </a:lnTo>
                  <a:lnTo>
                    <a:pt x="110" y="400"/>
                  </a:lnTo>
                  <a:lnTo>
                    <a:pt x="152" y="400"/>
                  </a:lnTo>
                  <a:lnTo>
                    <a:pt x="194" y="384"/>
                  </a:lnTo>
                  <a:lnTo>
                    <a:pt x="245" y="352"/>
                  </a:lnTo>
                  <a:lnTo>
                    <a:pt x="278" y="368"/>
                  </a:lnTo>
                  <a:lnTo>
                    <a:pt x="312" y="368"/>
                  </a:lnTo>
                  <a:lnTo>
                    <a:pt x="337" y="368"/>
                  </a:lnTo>
                  <a:lnTo>
                    <a:pt x="396" y="352"/>
                  </a:lnTo>
                  <a:lnTo>
                    <a:pt x="430" y="336"/>
                  </a:lnTo>
                  <a:lnTo>
                    <a:pt x="422" y="296"/>
                  </a:lnTo>
                  <a:lnTo>
                    <a:pt x="447" y="296"/>
                  </a:lnTo>
                  <a:lnTo>
                    <a:pt x="455" y="280"/>
                  </a:lnTo>
                  <a:lnTo>
                    <a:pt x="455" y="25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77"/>
            <p:cNvSpPr>
              <a:spLocks/>
            </p:cNvSpPr>
            <p:nvPr/>
          </p:nvSpPr>
          <p:spPr bwMode="auto">
            <a:xfrm>
              <a:off x="5404" y="3416"/>
              <a:ext cx="364" cy="616"/>
            </a:xfrm>
            <a:custGeom>
              <a:avLst/>
              <a:gdLst>
                <a:gd name="T0" fmla="*/ 219 w 364"/>
                <a:gd name="T1" fmla="*/ 40 h 616"/>
                <a:gd name="T2" fmla="*/ 151 w 364"/>
                <a:gd name="T3" fmla="*/ 0 h 616"/>
                <a:gd name="T4" fmla="*/ 75 w 364"/>
                <a:gd name="T5" fmla="*/ 0 h 616"/>
                <a:gd name="T6" fmla="*/ 16 w 364"/>
                <a:gd name="T7" fmla="*/ 24 h 616"/>
                <a:gd name="T8" fmla="*/ 8 w 364"/>
                <a:gd name="T9" fmla="*/ 64 h 616"/>
                <a:gd name="T10" fmla="*/ 16 w 364"/>
                <a:gd name="T11" fmla="*/ 136 h 616"/>
                <a:gd name="T12" fmla="*/ 0 w 364"/>
                <a:gd name="T13" fmla="*/ 192 h 616"/>
                <a:gd name="T14" fmla="*/ 67 w 364"/>
                <a:gd name="T15" fmla="*/ 184 h 616"/>
                <a:gd name="T16" fmla="*/ 33 w 364"/>
                <a:gd name="T17" fmla="*/ 256 h 616"/>
                <a:gd name="T18" fmla="*/ 118 w 364"/>
                <a:gd name="T19" fmla="*/ 312 h 616"/>
                <a:gd name="T20" fmla="*/ 160 w 364"/>
                <a:gd name="T21" fmla="*/ 384 h 616"/>
                <a:gd name="T22" fmla="*/ 168 w 364"/>
                <a:gd name="T23" fmla="*/ 432 h 616"/>
                <a:gd name="T24" fmla="*/ 101 w 364"/>
                <a:gd name="T25" fmla="*/ 440 h 616"/>
                <a:gd name="T26" fmla="*/ 126 w 364"/>
                <a:gd name="T27" fmla="*/ 496 h 616"/>
                <a:gd name="T28" fmla="*/ 168 w 364"/>
                <a:gd name="T29" fmla="*/ 480 h 616"/>
                <a:gd name="T30" fmla="*/ 219 w 364"/>
                <a:gd name="T31" fmla="*/ 504 h 616"/>
                <a:gd name="T32" fmla="*/ 235 w 364"/>
                <a:gd name="T33" fmla="*/ 560 h 616"/>
                <a:gd name="T34" fmla="*/ 244 w 364"/>
                <a:gd name="T35" fmla="*/ 592 h 616"/>
                <a:gd name="T36" fmla="*/ 261 w 364"/>
                <a:gd name="T37" fmla="*/ 600 h 616"/>
                <a:gd name="T38" fmla="*/ 337 w 364"/>
                <a:gd name="T39" fmla="*/ 616 h 616"/>
                <a:gd name="T40" fmla="*/ 360 w 364"/>
                <a:gd name="T41" fmla="*/ 578 h 616"/>
                <a:gd name="T42" fmla="*/ 303 w 364"/>
                <a:gd name="T43" fmla="*/ 56 h 616"/>
                <a:gd name="T44" fmla="*/ 320 w 364"/>
                <a:gd name="T45" fmla="*/ 152 h 616"/>
                <a:gd name="T46" fmla="*/ 244 w 364"/>
                <a:gd name="T47" fmla="*/ 168 h 616"/>
                <a:gd name="T48" fmla="*/ 151 w 364"/>
                <a:gd name="T49" fmla="*/ 200 h 616"/>
                <a:gd name="T50" fmla="*/ 92 w 364"/>
                <a:gd name="T51" fmla="*/ 208 h 616"/>
                <a:gd name="T52" fmla="*/ 42 w 364"/>
                <a:gd name="T53" fmla="*/ 264 h 616"/>
                <a:gd name="T54" fmla="*/ 59 w 364"/>
                <a:gd name="T55" fmla="*/ 232 h 616"/>
                <a:gd name="T56" fmla="*/ 126 w 364"/>
                <a:gd name="T57" fmla="*/ 168 h 616"/>
                <a:gd name="T58" fmla="*/ 185 w 364"/>
                <a:gd name="T59" fmla="*/ 104 h 616"/>
                <a:gd name="T60" fmla="*/ 286 w 364"/>
                <a:gd name="T61" fmla="*/ 80 h 616"/>
                <a:gd name="T62" fmla="*/ 303 w 364"/>
                <a:gd name="T63" fmla="*/ 96 h 616"/>
                <a:gd name="T64" fmla="*/ 328 w 364"/>
                <a:gd name="T65" fmla="*/ 112 h 616"/>
                <a:gd name="T66" fmla="*/ 303 w 364"/>
                <a:gd name="T67" fmla="*/ 56 h 61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64" h="616">
                  <a:moveTo>
                    <a:pt x="303" y="56"/>
                  </a:moveTo>
                  <a:lnTo>
                    <a:pt x="219" y="40"/>
                  </a:lnTo>
                  <a:lnTo>
                    <a:pt x="185" y="24"/>
                  </a:lnTo>
                  <a:lnTo>
                    <a:pt x="151" y="0"/>
                  </a:lnTo>
                  <a:lnTo>
                    <a:pt x="126" y="8"/>
                  </a:lnTo>
                  <a:lnTo>
                    <a:pt x="75" y="0"/>
                  </a:lnTo>
                  <a:lnTo>
                    <a:pt x="50" y="16"/>
                  </a:lnTo>
                  <a:lnTo>
                    <a:pt x="16" y="24"/>
                  </a:lnTo>
                  <a:lnTo>
                    <a:pt x="16" y="48"/>
                  </a:lnTo>
                  <a:lnTo>
                    <a:pt x="8" y="64"/>
                  </a:lnTo>
                  <a:lnTo>
                    <a:pt x="33" y="88"/>
                  </a:lnTo>
                  <a:lnTo>
                    <a:pt x="16" y="136"/>
                  </a:lnTo>
                  <a:lnTo>
                    <a:pt x="25" y="160"/>
                  </a:lnTo>
                  <a:lnTo>
                    <a:pt x="0" y="192"/>
                  </a:lnTo>
                  <a:lnTo>
                    <a:pt x="0" y="200"/>
                  </a:lnTo>
                  <a:lnTo>
                    <a:pt x="67" y="184"/>
                  </a:lnTo>
                  <a:lnTo>
                    <a:pt x="42" y="216"/>
                  </a:lnTo>
                  <a:lnTo>
                    <a:pt x="33" y="256"/>
                  </a:lnTo>
                  <a:lnTo>
                    <a:pt x="50" y="328"/>
                  </a:lnTo>
                  <a:lnTo>
                    <a:pt x="118" y="312"/>
                  </a:lnTo>
                  <a:lnTo>
                    <a:pt x="118" y="352"/>
                  </a:lnTo>
                  <a:lnTo>
                    <a:pt x="160" y="384"/>
                  </a:lnTo>
                  <a:lnTo>
                    <a:pt x="151" y="408"/>
                  </a:lnTo>
                  <a:lnTo>
                    <a:pt x="168" y="432"/>
                  </a:lnTo>
                  <a:lnTo>
                    <a:pt x="134" y="448"/>
                  </a:lnTo>
                  <a:lnTo>
                    <a:pt x="101" y="440"/>
                  </a:lnTo>
                  <a:lnTo>
                    <a:pt x="101" y="472"/>
                  </a:lnTo>
                  <a:lnTo>
                    <a:pt x="126" y="496"/>
                  </a:lnTo>
                  <a:lnTo>
                    <a:pt x="151" y="480"/>
                  </a:lnTo>
                  <a:lnTo>
                    <a:pt x="168" y="480"/>
                  </a:lnTo>
                  <a:lnTo>
                    <a:pt x="185" y="488"/>
                  </a:lnTo>
                  <a:lnTo>
                    <a:pt x="219" y="504"/>
                  </a:lnTo>
                  <a:lnTo>
                    <a:pt x="227" y="528"/>
                  </a:lnTo>
                  <a:lnTo>
                    <a:pt x="235" y="560"/>
                  </a:lnTo>
                  <a:lnTo>
                    <a:pt x="269" y="576"/>
                  </a:lnTo>
                  <a:lnTo>
                    <a:pt x="244" y="592"/>
                  </a:lnTo>
                  <a:lnTo>
                    <a:pt x="244" y="600"/>
                  </a:lnTo>
                  <a:lnTo>
                    <a:pt x="261" y="600"/>
                  </a:lnTo>
                  <a:lnTo>
                    <a:pt x="345" y="584"/>
                  </a:lnTo>
                  <a:lnTo>
                    <a:pt x="337" y="616"/>
                  </a:lnTo>
                  <a:lnTo>
                    <a:pt x="364" y="602"/>
                  </a:lnTo>
                  <a:lnTo>
                    <a:pt x="360" y="578"/>
                  </a:lnTo>
                  <a:lnTo>
                    <a:pt x="354" y="56"/>
                  </a:lnTo>
                  <a:lnTo>
                    <a:pt x="303" y="56"/>
                  </a:lnTo>
                  <a:lnTo>
                    <a:pt x="286" y="136"/>
                  </a:lnTo>
                  <a:lnTo>
                    <a:pt x="320" y="152"/>
                  </a:lnTo>
                  <a:lnTo>
                    <a:pt x="286" y="168"/>
                  </a:lnTo>
                  <a:lnTo>
                    <a:pt x="244" y="168"/>
                  </a:lnTo>
                  <a:lnTo>
                    <a:pt x="176" y="200"/>
                  </a:lnTo>
                  <a:lnTo>
                    <a:pt x="151" y="200"/>
                  </a:lnTo>
                  <a:lnTo>
                    <a:pt x="134" y="200"/>
                  </a:lnTo>
                  <a:lnTo>
                    <a:pt x="92" y="208"/>
                  </a:lnTo>
                  <a:lnTo>
                    <a:pt x="67" y="232"/>
                  </a:lnTo>
                  <a:lnTo>
                    <a:pt x="42" y="264"/>
                  </a:lnTo>
                  <a:lnTo>
                    <a:pt x="42" y="248"/>
                  </a:lnTo>
                  <a:lnTo>
                    <a:pt x="59" y="232"/>
                  </a:lnTo>
                  <a:lnTo>
                    <a:pt x="84" y="200"/>
                  </a:lnTo>
                  <a:lnTo>
                    <a:pt x="126" y="168"/>
                  </a:lnTo>
                  <a:lnTo>
                    <a:pt x="134" y="120"/>
                  </a:lnTo>
                  <a:lnTo>
                    <a:pt x="185" y="104"/>
                  </a:lnTo>
                  <a:lnTo>
                    <a:pt x="235" y="96"/>
                  </a:lnTo>
                  <a:lnTo>
                    <a:pt x="286" y="80"/>
                  </a:lnTo>
                  <a:lnTo>
                    <a:pt x="294" y="80"/>
                  </a:lnTo>
                  <a:lnTo>
                    <a:pt x="303" y="96"/>
                  </a:lnTo>
                  <a:lnTo>
                    <a:pt x="345" y="104"/>
                  </a:lnTo>
                  <a:lnTo>
                    <a:pt x="328" y="112"/>
                  </a:lnTo>
                  <a:lnTo>
                    <a:pt x="286" y="136"/>
                  </a:lnTo>
                  <a:lnTo>
                    <a:pt x="303" y="56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6" name="Freeform 78"/>
            <p:cNvSpPr>
              <a:spLocks/>
            </p:cNvSpPr>
            <p:nvPr/>
          </p:nvSpPr>
          <p:spPr bwMode="auto">
            <a:xfrm>
              <a:off x="5404" y="3416"/>
              <a:ext cx="362" cy="616"/>
            </a:xfrm>
            <a:custGeom>
              <a:avLst/>
              <a:gdLst>
                <a:gd name="T0" fmla="*/ 303 w 362"/>
                <a:gd name="T1" fmla="*/ 56 h 616"/>
                <a:gd name="T2" fmla="*/ 219 w 362"/>
                <a:gd name="T3" fmla="*/ 40 h 616"/>
                <a:gd name="T4" fmla="*/ 185 w 362"/>
                <a:gd name="T5" fmla="*/ 24 h 616"/>
                <a:gd name="T6" fmla="*/ 151 w 362"/>
                <a:gd name="T7" fmla="*/ 0 h 616"/>
                <a:gd name="T8" fmla="*/ 126 w 362"/>
                <a:gd name="T9" fmla="*/ 8 h 616"/>
                <a:gd name="T10" fmla="*/ 75 w 362"/>
                <a:gd name="T11" fmla="*/ 0 h 616"/>
                <a:gd name="T12" fmla="*/ 50 w 362"/>
                <a:gd name="T13" fmla="*/ 16 h 616"/>
                <a:gd name="T14" fmla="*/ 16 w 362"/>
                <a:gd name="T15" fmla="*/ 24 h 616"/>
                <a:gd name="T16" fmla="*/ 16 w 362"/>
                <a:gd name="T17" fmla="*/ 48 h 616"/>
                <a:gd name="T18" fmla="*/ 8 w 362"/>
                <a:gd name="T19" fmla="*/ 64 h 616"/>
                <a:gd name="T20" fmla="*/ 33 w 362"/>
                <a:gd name="T21" fmla="*/ 88 h 616"/>
                <a:gd name="T22" fmla="*/ 16 w 362"/>
                <a:gd name="T23" fmla="*/ 136 h 616"/>
                <a:gd name="T24" fmla="*/ 25 w 362"/>
                <a:gd name="T25" fmla="*/ 160 h 616"/>
                <a:gd name="T26" fmla="*/ 0 w 362"/>
                <a:gd name="T27" fmla="*/ 192 h 616"/>
                <a:gd name="T28" fmla="*/ 0 w 362"/>
                <a:gd name="T29" fmla="*/ 200 h 616"/>
                <a:gd name="T30" fmla="*/ 67 w 362"/>
                <a:gd name="T31" fmla="*/ 184 h 616"/>
                <a:gd name="T32" fmla="*/ 42 w 362"/>
                <a:gd name="T33" fmla="*/ 216 h 616"/>
                <a:gd name="T34" fmla="*/ 33 w 362"/>
                <a:gd name="T35" fmla="*/ 256 h 616"/>
                <a:gd name="T36" fmla="*/ 50 w 362"/>
                <a:gd name="T37" fmla="*/ 328 h 616"/>
                <a:gd name="T38" fmla="*/ 118 w 362"/>
                <a:gd name="T39" fmla="*/ 312 h 616"/>
                <a:gd name="T40" fmla="*/ 118 w 362"/>
                <a:gd name="T41" fmla="*/ 352 h 616"/>
                <a:gd name="T42" fmla="*/ 160 w 362"/>
                <a:gd name="T43" fmla="*/ 384 h 616"/>
                <a:gd name="T44" fmla="*/ 151 w 362"/>
                <a:gd name="T45" fmla="*/ 408 h 616"/>
                <a:gd name="T46" fmla="*/ 168 w 362"/>
                <a:gd name="T47" fmla="*/ 432 h 616"/>
                <a:gd name="T48" fmla="*/ 134 w 362"/>
                <a:gd name="T49" fmla="*/ 448 h 616"/>
                <a:gd name="T50" fmla="*/ 101 w 362"/>
                <a:gd name="T51" fmla="*/ 440 h 616"/>
                <a:gd name="T52" fmla="*/ 101 w 362"/>
                <a:gd name="T53" fmla="*/ 472 h 616"/>
                <a:gd name="T54" fmla="*/ 126 w 362"/>
                <a:gd name="T55" fmla="*/ 496 h 616"/>
                <a:gd name="T56" fmla="*/ 151 w 362"/>
                <a:gd name="T57" fmla="*/ 480 h 616"/>
                <a:gd name="T58" fmla="*/ 168 w 362"/>
                <a:gd name="T59" fmla="*/ 480 h 616"/>
                <a:gd name="T60" fmla="*/ 185 w 362"/>
                <a:gd name="T61" fmla="*/ 488 h 616"/>
                <a:gd name="T62" fmla="*/ 219 w 362"/>
                <a:gd name="T63" fmla="*/ 504 h 616"/>
                <a:gd name="T64" fmla="*/ 227 w 362"/>
                <a:gd name="T65" fmla="*/ 528 h 616"/>
                <a:gd name="T66" fmla="*/ 235 w 362"/>
                <a:gd name="T67" fmla="*/ 560 h 616"/>
                <a:gd name="T68" fmla="*/ 269 w 362"/>
                <a:gd name="T69" fmla="*/ 576 h 616"/>
                <a:gd name="T70" fmla="*/ 244 w 362"/>
                <a:gd name="T71" fmla="*/ 592 h 616"/>
                <a:gd name="T72" fmla="*/ 244 w 362"/>
                <a:gd name="T73" fmla="*/ 600 h 616"/>
                <a:gd name="T74" fmla="*/ 261 w 362"/>
                <a:gd name="T75" fmla="*/ 600 h 616"/>
                <a:gd name="T76" fmla="*/ 345 w 362"/>
                <a:gd name="T77" fmla="*/ 584 h 616"/>
                <a:gd name="T78" fmla="*/ 337 w 362"/>
                <a:gd name="T79" fmla="*/ 616 h 616"/>
                <a:gd name="T80" fmla="*/ 362 w 362"/>
                <a:gd name="T81" fmla="*/ 600 h 616"/>
                <a:gd name="T82" fmla="*/ 354 w 362"/>
                <a:gd name="T83" fmla="*/ 50 h 616"/>
                <a:gd name="T84" fmla="*/ 303 w 362"/>
                <a:gd name="T85" fmla="*/ 56 h 616"/>
                <a:gd name="T86" fmla="*/ 303 w 362"/>
                <a:gd name="T87" fmla="*/ 56 h 61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362" h="616">
                  <a:moveTo>
                    <a:pt x="303" y="56"/>
                  </a:moveTo>
                  <a:lnTo>
                    <a:pt x="219" y="40"/>
                  </a:lnTo>
                  <a:lnTo>
                    <a:pt x="185" y="24"/>
                  </a:lnTo>
                  <a:lnTo>
                    <a:pt x="151" y="0"/>
                  </a:lnTo>
                  <a:lnTo>
                    <a:pt x="126" y="8"/>
                  </a:lnTo>
                  <a:lnTo>
                    <a:pt x="75" y="0"/>
                  </a:lnTo>
                  <a:lnTo>
                    <a:pt x="50" y="16"/>
                  </a:lnTo>
                  <a:lnTo>
                    <a:pt x="16" y="24"/>
                  </a:lnTo>
                  <a:lnTo>
                    <a:pt x="16" y="48"/>
                  </a:lnTo>
                  <a:lnTo>
                    <a:pt x="8" y="64"/>
                  </a:lnTo>
                  <a:lnTo>
                    <a:pt x="33" y="88"/>
                  </a:lnTo>
                  <a:lnTo>
                    <a:pt x="16" y="136"/>
                  </a:lnTo>
                  <a:lnTo>
                    <a:pt x="25" y="160"/>
                  </a:lnTo>
                  <a:lnTo>
                    <a:pt x="0" y="192"/>
                  </a:lnTo>
                  <a:lnTo>
                    <a:pt x="0" y="200"/>
                  </a:lnTo>
                  <a:lnTo>
                    <a:pt x="67" y="184"/>
                  </a:lnTo>
                  <a:lnTo>
                    <a:pt x="42" y="216"/>
                  </a:lnTo>
                  <a:lnTo>
                    <a:pt x="33" y="256"/>
                  </a:lnTo>
                  <a:lnTo>
                    <a:pt x="50" y="328"/>
                  </a:lnTo>
                  <a:lnTo>
                    <a:pt x="118" y="312"/>
                  </a:lnTo>
                  <a:lnTo>
                    <a:pt x="118" y="352"/>
                  </a:lnTo>
                  <a:lnTo>
                    <a:pt x="160" y="384"/>
                  </a:lnTo>
                  <a:lnTo>
                    <a:pt x="151" y="408"/>
                  </a:lnTo>
                  <a:lnTo>
                    <a:pt x="168" y="432"/>
                  </a:lnTo>
                  <a:lnTo>
                    <a:pt x="134" y="448"/>
                  </a:lnTo>
                  <a:lnTo>
                    <a:pt x="101" y="440"/>
                  </a:lnTo>
                  <a:lnTo>
                    <a:pt x="101" y="472"/>
                  </a:lnTo>
                  <a:lnTo>
                    <a:pt x="126" y="496"/>
                  </a:lnTo>
                  <a:lnTo>
                    <a:pt x="151" y="480"/>
                  </a:lnTo>
                  <a:lnTo>
                    <a:pt x="168" y="480"/>
                  </a:lnTo>
                  <a:lnTo>
                    <a:pt x="185" y="488"/>
                  </a:lnTo>
                  <a:lnTo>
                    <a:pt x="219" y="504"/>
                  </a:lnTo>
                  <a:lnTo>
                    <a:pt x="227" y="528"/>
                  </a:lnTo>
                  <a:lnTo>
                    <a:pt x="235" y="560"/>
                  </a:lnTo>
                  <a:lnTo>
                    <a:pt x="269" y="576"/>
                  </a:lnTo>
                  <a:lnTo>
                    <a:pt x="244" y="592"/>
                  </a:lnTo>
                  <a:lnTo>
                    <a:pt x="244" y="600"/>
                  </a:lnTo>
                  <a:lnTo>
                    <a:pt x="261" y="600"/>
                  </a:lnTo>
                  <a:lnTo>
                    <a:pt x="345" y="584"/>
                  </a:lnTo>
                  <a:lnTo>
                    <a:pt x="337" y="616"/>
                  </a:lnTo>
                  <a:lnTo>
                    <a:pt x="362" y="600"/>
                  </a:lnTo>
                  <a:lnTo>
                    <a:pt x="354" y="50"/>
                  </a:lnTo>
                  <a:lnTo>
                    <a:pt x="303" y="5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7" name="Freeform 79"/>
            <p:cNvSpPr>
              <a:spLocks/>
            </p:cNvSpPr>
            <p:nvPr/>
          </p:nvSpPr>
          <p:spPr bwMode="auto">
            <a:xfrm>
              <a:off x="5446" y="3496"/>
              <a:ext cx="308" cy="184"/>
            </a:xfrm>
            <a:custGeom>
              <a:avLst/>
              <a:gdLst>
                <a:gd name="T0" fmla="*/ 244 w 308"/>
                <a:gd name="T1" fmla="*/ 56 h 184"/>
                <a:gd name="T2" fmla="*/ 278 w 308"/>
                <a:gd name="T3" fmla="*/ 72 h 184"/>
                <a:gd name="T4" fmla="*/ 244 w 308"/>
                <a:gd name="T5" fmla="*/ 88 h 184"/>
                <a:gd name="T6" fmla="*/ 202 w 308"/>
                <a:gd name="T7" fmla="*/ 88 h 184"/>
                <a:gd name="T8" fmla="*/ 134 w 308"/>
                <a:gd name="T9" fmla="*/ 120 h 184"/>
                <a:gd name="T10" fmla="*/ 109 w 308"/>
                <a:gd name="T11" fmla="*/ 120 h 184"/>
                <a:gd name="T12" fmla="*/ 92 w 308"/>
                <a:gd name="T13" fmla="*/ 120 h 184"/>
                <a:gd name="T14" fmla="*/ 50 w 308"/>
                <a:gd name="T15" fmla="*/ 128 h 184"/>
                <a:gd name="T16" fmla="*/ 25 w 308"/>
                <a:gd name="T17" fmla="*/ 152 h 184"/>
                <a:gd name="T18" fmla="*/ 0 w 308"/>
                <a:gd name="T19" fmla="*/ 184 h 184"/>
                <a:gd name="T20" fmla="*/ 0 w 308"/>
                <a:gd name="T21" fmla="*/ 168 h 184"/>
                <a:gd name="T22" fmla="*/ 17 w 308"/>
                <a:gd name="T23" fmla="*/ 152 h 184"/>
                <a:gd name="T24" fmla="*/ 42 w 308"/>
                <a:gd name="T25" fmla="*/ 120 h 184"/>
                <a:gd name="T26" fmla="*/ 84 w 308"/>
                <a:gd name="T27" fmla="*/ 88 h 184"/>
                <a:gd name="T28" fmla="*/ 92 w 308"/>
                <a:gd name="T29" fmla="*/ 40 h 184"/>
                <a:gd name="T30" fmla="*/ 143 w 308"/>
                <a:gd name="T31" fmla="*/ 24 h 184"/>
                <a:gd name="T32" fmla="*/ 193 w 308"/>
                <a:gd name="T33" fmla="*/ 16 h 184"/>
                <a:gd name="T34" fmla="*/ 244 w 308"/>
                <a:gd name="T35" fmla="*/ 0 h 184"/>
                <a:gd name="T36" fmla="*/ 252 w 308"/>
                <a:gd name="T37" fmla="*/ 0 h 184"/>
                <a:gd name="T38" fmla="*/ 261 w 308"/>
                <a:gd name="T39" fmla="*/ 16 h 184"/>
                <a:gd name="T40" fmla="*/ 303 w 308"/>
                <a:gd name="T41" fmla="*/ 24 h 184"/>
                <a:gd name="T42" fmla="*/ 308 w 308"/>
                <a:gd name="T43" fmla="*/ 24 h 184"/>
                <a:gd name="T44" fmla="*/ 286 w 308"/>
                <a:gd name="T45" fmla="*/ 32 h 184"/>
                <a:gd name="T46" fmla="*/ 244 w 308"/>
                <a:gd name="T47" fmla="*/ 56 h 184"/>
                <a:gd name="T48" fmla="*/ 244 w 308"/>
                <a:gd name="T49" fmla="*/ 56 h 18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08" h="184">
                  <a:moveTo>
                    <a:pt x="244" y="56"/>
                  </a:moveTo>
                  <a:lnTo>
                    <a:pt x="278" y="72"/>
                  </a:lnTo>
                  <a:lnTo>
                    <a:pt x="244" y="88"/>
                  </a:lnTo>
                  <a:lnTo>
                    <a:pt x="202" y="88"/>
                  </a:lnTo>
                  <a:lnTo>
                    <a:pt x="134" y="120"/>
                  </a:lnTo>
                  <a:lnTo>
                    <a:pt x="109" y="120"/>
                  </a:lnTo>
                  <a:lnTo>
                    <a:pt x="92" y="120"/>
                  </a:lnTo>
                  <a:lnTo>
                    <a:pt x="50" y="128"/>
                  </a:lnTo>
                  <a:lnTo>
                    <a:pt x="25" y="152"/>
                  </a:lnTo>
                  <a:lnTo>
                    <a:pt x="0" y="184"/>
                  </a:lnTo>
                  <a:lnTo>
                    <a:pt x="0" y="168"/>
                  </a:lnTo>
                  <a:lnTo>
                    <a:pt x="17" y="152"/>
                  </a:lnTo>
                  <a:lnTo>
                    <a:pt x="42" y="120"/>
                  </a:lnTo>
                  <a:lnTo>
                    <a:pt x="84" y="88"/>
                  </a:lnTo>
                  <a:lnTo>
                    <a:pt x="92" y="40"/>
                  </a:lnTo>
                  <a:lnTo>
                    <a:pt x="143" y="24"/>
                  </a:lnTo>
                  <a:lnTo>
                    <a:pt x="193" y="16"/>
                  </a:lnTo>
                  <a:lnTo>
                    <a:pt x="244" y="0"/>
                  </a:lnTo>
                  <a:lnTo>
                    <a:pt x="252" y="0"/>
                  </a:lnTo>
                  <a:lnTo>
                    <a:pt x="261" y="16"/>
                  </a:lnTo>
                  <a:lnTo>
                    <a:pt x="303" y="24"/>
                  </a:lnTo>
                  <a:lnTo>
                    <a:pt x="308" y="24"/>
                  </a:lnTo>
                  <a:lnTo>
                    <a:pt x="286" y="32"/>
                  </a:lnTo>
                  <a:lnTo>
                    <a:pt x="244" y="5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8" name="Freeform 80"/>
            <p:cNvSpPr>
              <a:spLocks/>
            </p:cNvSpPr>
            <p:nvPr/>
          </p:nvSpPr>
          <p:spPr bwMode="auto">
            <a:xfrm>
              <a:off x="4721" y="2704"/>
              <a:ext cx="893" cy="592"/>
            </a:xfrm>
            <a:custGeom>
              <a:avLst/>
              <a:gdLst>
                <a:gd name="T0" fmla="*/ 784 w 893"/>
                <a:gd name="T1" fmla="*/ 312 h 592"/>
                <a:gd name="T2" fmla="*/ 725 w 893"/>
                <a:gd name="T3" fmla="*/ 280 h 592"/>
                <a:gd name="T4" fmla="*/ 708 w 893"/>
                <a:gd name="T5" fmla="*/ 208 h 592"/>
                <a:gd name="T6" fmla="*/ 708 w 893"/>
                <a:gd name="T7" fmla="*/ 168 h 592"/>
                <a:gd name="T8" fmla="*/ 666 w 893"/>
                <a:gd name="T9" fmla="*/ 120 h 592"/>
                <a:gd name="T10" fmla="*/ 632 w 893"/>
                <a:gd name="T11" fmla="*/ 96 h 592"/>
                <a:gd name="T12" fmla="*/ 581 w 893"/>
                <a:gd name="T13" fmla="*/ 56 h 592"/>
                <a:gd name="T14" fmla="*/ 548 w 893"/>
                <a:gd name="T15" fmla="*/ 16 h 592"/>
                <a:gd name="T16" fmla="*/ 506 w 893"/>
                <a:gd name="T17" fmla="*/ 0 h 592"/>
                <a:gd name="T18" fmla="*/ 472 w 893"/>
                <a:gd name="T19" fmla="*/ 48 h 592"/>
                <a:gd name="T20" fmla="*/ 396 w 893"/>
                <a:gd name="T21" fmla="*/ 72 h 592"/>
                <a:gd name="T22" fmla="*/ 371 w 893"/>
                <a:gd name="T23" fmla="*/ 96 h 592"/>
                <a:gd name="T24" fmla="*/ 337 w 893"/>
                <a:gd name="T25" fmla="*/ 80 h 592"/>
                <a:gd name="T26" fmla="*/ 287 w 893"/>
                <a:gd name="T27" fmla="*/ 88 h 592"/>
                <a:gd name="T28" fmla="*/ 253 w 893"/>
                <a:gd name="T29" fmla="*/ 88 h 592"/>
                <a:gd name="T30" fmla="*/ 219 w 893"/>
                <a:gd name="T31" fmla="*/ 80 h 592"/>
                <a:gd name="T32" fmla="*/ 185 w 893"/>
                <a:gd name="T33" fmla="*/ 104 h 592"/>
                <a:gd name="T34" fmla="*/ 160 w 893"/>
                <a:gd name="T35" fmla="*/ 128 h 592"/>
                <a:gd name="T36" fmla="*/ 135 w 893"/>
                <a:gd name="T37" fmla="*/ 168 h 592"/>
                <a:gd name="T38" fmla="*/ 110 w 893"/>
                <a:gd name="T39" fmla="*/ 224 h 592"/>
                <a:gd name="T40" fmla="*/ 84 w 893"/>
                <a:gd name="T41" fmla="*/ 256 h 592"/>
                <a:gd name="T42" fmla="*/ 76 w 893"/>
                <a:gd name="T43" fmla="*/ 280 h 592"/>
                <a:gd name="T44" fmla="*/ 67 w 893"/>
                <a:gd name="T45" fmla="*/ 320 h 592"/>
                <a:gd name="T46" fmla="*/ 51 w 893"/>
                <a:gd name="T47" fmla="*/ 328 h 592"/>
                <a:gd name="T48" fmla="*/ 25 w 893"/>
                <a:gd name="T49" fmla="*/ 344 h 592"/>
                <a:gd name="T50" fmla="*/ 0 w 893"/>
                <a:gd name="T51" fmla="*/ 352 h 592"/>
                <a:gd name="T52" fmla="*/ 17 w 893"/>
                <a:gd name="T53" fmla="*/ 368 h 592"/>
                <a:gd name="T54" fmla="*/ 51 w 893"/>
                <a:gd name="T55" fmla="*/ 392 h 592"/>
                <a:gd name="T56" fmla="*/ 59 w 893"/>
                <a:gd name="T57" fmla="*/ 416 h 592"/>
                <a:gd name="T58" fmla="*/ 93 w 893"/>
                <a:gd name="T59" fmla="*/ 440 h 592"/>
                <a:gd name="T60" fmla="*/ 135 w 893"/>
                <a:gd name="T61" fmla="*/ 456 h 592"/>
                <a:gd name="T62" fmla="*/ 118 w 893"/>
                <a:gd name="T63" fmla="*/ 488 h 592"/>
                <a:gd name="T64" fmla="*/ 160 w 893"/>
                <a:gd name="T65" fmla="*/ 496 h 592"/>
                <a:gd name="T66" fmla="*/ 202 w 893"/>
                <a:gd name="T67" fmla="*/ 512 h 592"/>
                <a:gd name="T68" fmla="*/ 244 w 893"/>
                <a:gd name="T69" fmla="*/ 488 h 592"/>
                <a:gd name="T70" fmla="*/ 244 w 893"/>
                <a:gd name="T71" fmla="*/ 528 h 592"/>
                <a:gd name="T72" fmla="*/ 261 w 893"/>
                <a:gd name="T73" fmla="*/ 536 h 592"/>
                <a:gd name="T74" fmla="*/ 253 w 893"/>
                <a:gd name="T75" fmla="*/ 544 h 592"/>
                <a:gd name="T76" fmla="*/ 287 w 893"/>
                <a:gd name="T77" fmla="*/ 560 h 592"/>
                <a:gd name="T78" fmla="*/ 287 w 893"/>
                <a:gd name="T79" fmla="*/ 584 h 592"/>
                <a:gd name="T80" fmla="*/ 320 w 893"/>
                <a:gd name="T81" fmla="*/ 592 h 592"/>
                <a:gd name="T82" fmla="*/ 413 w 893"/>
                <a:gd name="T83" fmla="*/ 592 h 592"/>
                <a:gd name="T84" fmla="*/ 438 w 893"/>
                <a:gd name="T85" fmla="*/ 568 h 592"/>
                <a:gd name="T86" fmla="*/ 463 w 893"/>
                <a:gd name="T87" fmla="*/ 568 h 592"/>
                <a:gd name="T88" fmla="*/ 514 w 893"/>
                <a:gd name="T89" fmla="*/ 568 h 592"/>
                <a:gd name="T90" fmla="*/ 565 w 893"/>
                <a:gd name="T91" fmla="*/ 560 h 592"/>
                <a:gd name="T92" fmla="*/ 607 w 893"/>
                <a:gd name="T93" fmla="*/ 504 h 592"/>
                <a:gd name="T94" fmla="*/ 657 w 893"/>
                <a:gd name="T95" fmla="*/ 488 h 592"/>
                <a:gd name="T96" fmla="*/ 699 w 893"/>
                <a:gd name="T97" fmla="*/ 480 h 592"/>
                <a:gd name="T98" fmla="*/ 725 w 893"/>
                <a:gd name="T99" fmla="*/ 488 h 592"/>
                <a:gd name="T100" fmla="*/ 767 w 893"/>
                <a:gd name="T101" fmla="*/ 480 h 592"/>
                <a:gd name="T102" fmla="*/ 775 w 893"/>
                <a:gd name="T103" fmla="*/ 496 h 592"/>
                <a:gd name="T104" fmla="*/ 826 w 893"/>
                <a:gd name="T105" fmla="*/ 496 h 592"/>
                <a:gd name="T106" fmla="*/ 834 w 893"/>
                <a:gd name="T107" fmla="*/ 416 h 592"/>
                <a:gd name="T108" fmla="*/ 851 w 893"/>
                <a:gd name="T109" fmla="*/ 376 h 592"/>
                <a:gd name="T110" fmla="*/ 885 w 893"/>
                <a:gd name="T111" fmla="*/ 336 h 592"/>
                <a:gd name="T112" fmla="*/ 893 w 893"/>
                <a:gd name="T113" fmla="*/ 312 h 592"/>
                <a:gd name="T114" fmla="*/ 876 w 893"/>
                <a:gd name="T115" fmla="*/ 288 h 592"/>
                <a:gd name="T116" fmla="*/ 834 w 893"/>
                <a:gd name="T117" fmla="*/ 288 h 592"/>
                <a:gd name="T118" fmla="*/ 784 w 893"/>
                <a:gd name="T119" fmla="*/ 312 h 59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893" h="592">
                  <a:moveTo>
                    <a:pt x="784" y="312"/>
                  </a:moveTo>
                  <a:lnTo>
                    <a:pt x="725" y="280"/>
                  </a:lnTo>
                  <a:lnTo>
                    <a:pt x="708" y="208"/>
                  </a:lnTo>
                  <a:lnTo>
                    <a:pt x="708" y="168"/>
                  </a:lnTo>
                  <a:lnTo>
                    <a:pt x="666" y="120"/>
                  </a:lnTo>
                  <a:lnTo>
                    <a:pt x="632" y="96"/>
                  </a:lnTo>
                  <a:lnTo>
                    <a:pt x="581" y="56"/>
                  </a:lnTo>
                  <a:lnTo>
                    <a:pt x="548" y="16"/>
                  </a:lnTo>
                  <a:lnTo>
                    <a:pt x="506" y="0"/>
                  </a:lnTo>
                  <a:lnTo>
                    <a:pt x="472" y="48"/>
                  </a:lnTo>
                  <a:lnTo>
                    <a:pt x="396" y="72"/>
                  </a:lnTo>
                  <a:lnTo>
                    <a:pt x="371" y="96"/>
                  </a:lnTo>
                  <a:lnTo>
                    <a:pt x="337" y="80"/>
                  </a:lnTo>
                  <a:lnTo>
                    <a:pt x="287" y="88"/>
                  </a:lnTo>
                  <a:lnTo>
                    <a:pt x="253" y="88"/>
                  </a:lnTo>
                  <a:lnTo>
                    <a:pt x="219" y="80"/>
                  </a:lnTo>
                  <a:lnTo>
                    <a:pt x="185" y="104"/>
                  </a:lnTo>
                  <a:lnTo>
                    <a:pt x="160" y="128"/>
                  </a:lnTo>
                  <a:lnTo>
                    <a:pt x="135" y="168"/>
                  </a:lnTo>
                  <a:lnTo>
                    <a:pt x="110" y="224"/>
                  </a:lnTo>
                  <a:lnTo>
                    <a:pt x="84" y="256"/>
                  </a:lnTo>
                  <a:lnTo>
                    <a:pt x="76" y="280"/>
                  </a:lnTo>
                  <a:lnTo>
                    <a:pt x="67" y="320"/>
                  </a:lnTo>
                  <a:lnTo>
                    <a:pt x="51" y="328"/>
                  </a:lnTo>
                  <a:lnTo>
                    <a:pt x="25" y="344"/>
                  </a:lnTo>
                  <a:lnTo>
                    <a:pt x="0" y="352"/>
                  </a:lnTo>
                  <a:lnTo>
                    <a:pt x="17" y="368"/>
                  </a:lnTo>
                  <a:lnTo>
                    <a:pt x="51" y="392"/>
                  </a:lnTo>
                  <a:lnTo>
                    <a:pt x="59" y="416"/>
                  </a:lnTo>
                  <a:lnTo>
                    <a:pt x="93" y="440"/>
                  </a:lnTo>
                  <a:lnTo>
                    <a:pt x="135" y="456"/>
                  </a:lnTo>
                  <a:lnTo>
                    <a:pt x="118" y="488"/>
                  </a:lnTo>
                  <a:lnTo>
                    <a:pt x="160" y="496"/>
                  </a:lnTo>
                  <a:lnTo>
                    <a:pt x="202" y="512"/>
                  </a:lnTo>
                  <a:lnTo>
                    <a:pt x="244" y="488"/>
                  </a:lnTo>
                  <a:lnTo>
                    <a:pt x="244" y="528"/>
                  </a:lnTo>
                  <a:lnTo>
                    <a:pt x="261" y="536"/>
                  </a:lnTo>
                  <a:lnTo>
                    <a:pt x="253" y="544"/>
                  </a:lnTo>
                  <a:lnTo>
                    <a:pt x="287" y="560"/>
                  </a:lnTo>
                  <a:lnTo>
                    <a:pt x="287" y="584"/>
                  </a:lnTo>
                  <a:lnTo>
                    <a:pt x="320" y="592"/>
                  </a:lnTo>
                  <a:lnTo>
                    <a:pt x="413" y="592"/>
                  </a:lnTo>
                  <a:lnTo>
                    <a:pt x="438" y="568"/>
                  </a:lnTo>
                  <a:lnTo>
                    <a:pt x="463" y="568"/>
                  </a:lnTo>
                  <a:lnTo>
                    <a:pt x="514" y="568"/>
                  </a:lnTo>
                  <a:lnTo>
                    <a:pt x="565" y="560"/>
                  </a:lnTo>
                  <a:lnTo>
                    <a:pt x="607" y="504"/>
                  </a:lnTo>
                  <a:lnTo>
                    <a:pt x="657" y="488"/>
                  </a:lnTo>
                  <a:lnTo>
                    <a:pt x="699" y="480"/>
                  </a:lnTo>
                  <a:lnTo>
                    <a:pt x="725" y="488"/>
                  </a:lnTo>
                  <a:lnTo>
                    <a:pt x="767" y="480"/>
                  </a:lnTo>
                  <a:lnTo>
                    <a:pt x="775" y="496"/>
                  </a:lnTo>
                  <a:lnTo>
                    <a:pt x="826" y="496"/>
                  </a:lnTo>
                  <a:lnTo>
                    <a:pt x="834" y="416"/>
                  </a:lnTo>
                  <a:lnTo>
                    <a:pt x="851" y="376"/>
                  </a:lnTo>
                  <a:lnTo>
                    <a:pt x="885" y="336"/>
                  </a:lnTo>
                  <a:lnTo>
                    <a:pt x="893" y="312"/>
                  </a:lnTo>
                  <a:lnTo>
                    <a:pt x="876" y="288"/>
                  </a:lnTo>
                  <a:lnTo>
                    <a:pt x="834" y="288"/>
                  </a:lnTo>
                  <a:lnTo>
                    <a:pt x="784" y="312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81"/>
            <p:cNvSpPr>
              <a:spLocks/>
            </p:cNvSpPr>
            <p:nvPr/>
          </p:nvSpPr>
          <p:spPr bwMode="auto">
            <a:xfrm>
              <a:off x="5235" y="2664"/>
              <a:ext cx="354" cy="336"/>
            </a:xfrm>
            <a:custGeom>
              <a:avLst/>
              <a:gdLst>
                <a:gd name="T0" fmla="*/ 270 w 354"/>
                <a:gd name="T1" fmla="*/ 248 h 336"/>
                <a:gd name="T2" fmla="*/ 253 w 354"/>
                <a:gd name="T3" fmla="*/ 224 h 336"/>
                <a:gd name="T4" fmla="*/ 278 w 354"/>
                <a:gd name="T5" fmla="*/ 200 h 336"/>
                <a:gd name="T6" fmla="*/ 354 w 354"/>
                <a:gd name="T7" fmla="*/ 184 h 336"/>
                <a:gd name="T8" fmla="*/ 337 w 354"/>
                <a:gd name="T9" fmla="*/ 152 h 336"/>
                <a:gd name="T10" fmla="*/ 303 w 354"/>
                <a:gd name="T11" fmla="*/ 120 h 336"/>
                <a:gd name="T12" fmla="*/ 287 w 354"/>
                <a:gd name="T13" fmla="*/ 88 h 336"/>
                <a:gd name="T14" fmla="*/ 236 w 354"/>
                <a:gd name="T15" fmla="*/ 72 h 336"/>
                <a:gd name="T16" fmla="*/ 211 w 354"/>
                <a:gd name="T17" fmla="*/ 24 h 336"/>
                <a:gd name="T18" fmla="*/ 152 w 354"/>
                <a:gd name="T19" fmla="*/ 24 h 336"/>
                <a:gd name="T20" fmla="*/ 84 w 354"/>
                <a:gd name="T21" fmla="*/ 0 h 336"/>
                <a:gd name="T22" fmla="*/ 59 w 354"/>
                <a:gd name="T23" fmla="*/ 24 h 336"/>
                <a:gd name="T24" fmla="*/ 8 w 354"/>
                <a:gd name="T25" fmla="*/ 32 h 336"/>
                <a:gd name="T26" fmla="*/ 0 w 354"/>
                <a:gd name="T27" fmla="*/ 40 h 336"/>
                <a:gd name="T28" fmla="*/ 34 w 354"/>
                <a:gd name="T29" fmla="*/ 56 h 336"/>
                <a:gd name="T30" fmla="*/ 67 w 354"/>
                <a:gd name="T31" fmla="*/ 96 h 336"/>
                <a:gd name="T32" fmla="*/ 118 w 354"/>
                <a:gd name="T33" fmla="*/ 136 h 336"/>
                <a:gd name="T34" fmla="*/ 152 w 354"/>
                <a:gd name="T35" fmla="*/ 160 h 336"/>
                <a:gd name="T36" fmla="*/ 194 w 354"/>
                <a:gd name="T37" fmla="*/ 208 h 336"/>
                <a:gd name="T38" fmla="*/ 194 w 354"/>
                <a:gd name="T39" fmla="*/ 248 h 336"/>
                <a:gd name="T40" fmla="*/ 211 w 354"/>
                <a:gd name="T41" fmla="*/ 320 h 336"/>
                <a:gd name="T42" fmla="*/ 236 w 354"/>
                <a:gd name="T43" fmla="*/ 336 h 336"/>
                <a:gd name="T44" fmla="*/ 253 w 354"/>
                <a:gd name="T45" fmla="*/ 312 h 336"/>
                <a:gd name="T46" fmla="*/ 270 w 354"/>
                <a:gd name="T47" fmla="*/ 248 h 3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54" h="336">
                  <a:moveTo>
                    <a:pt x="270" y="248"/>
                  </a:moveTo>
                  <a:lnTo>
                    <a:pt x="253" y="224"/>
                  </a:lnTo>
                  <a:lnTo>
                    <a:pt x="278" y="200"/>
                  </a:lnTo>
                  <a:lnTo>
                    <a:pt x="354" y="184"/>
                  </a:lnTo>
                  <a:lnTo>
                    <a:pt x="337" y="152"/>
                  </a:lnTo>
                  <a:lnTo>
                    <a:pt x="303" y="120"/>
                  </a:lnTo>
                  <a:lnTo>
                    <a:pt x="287" y="88"/>
                  </a:lnTo>
                  <a:lnTo>
                    <a:pt x="236" y="72"/>
                  </a:lnTo>
                  <a:lnTo>
                    <a:pt x="211" y="24"/>
                  </a:lnTo>
                  <a:lnTo>
                    <a:pt x="152" y="24"/>
                  </a:lnTo>
                  <a:lnTo>
                    <a:pt x="84" y="0"/>
                  </a:lnTo>
                  <a:lnTo>
                    <a:pt x="59" y="24"/>
                  </a:lnTo>
                  <a:lnTo>
                    <a:pt x="8" y="32"/>
                  </a:lnTo>
                  <a:lnTo>
                    <a:pt x="0" y="40"/>
                  </a:lnTo>
                  <a:lnTo>
                    <a:pt x="34" y="56"/>
                  </a:lnTo>
                  <a:lnTo>
                    <a:pt x="67" y="96"/>
                  </a:lnTo>
                  <a:lnTo>
                    <a:pt x="118" y="136"/>
                  </a:lnTo>
                  <a:lnTo>
                    <a:pt x="152" y="160"/>
                  </a:lnTo>
                  <a:lnTo>
                    <a:pt x="194" y="208"/>
                  </a:lnTo>
                  <a:lnTo>
                    <a:pt x="194" y="248"/>
                  </a:lnTo>
                  <a:lnTo>
                    <a:pt x="211" y="320"/>
                  </a:lnTo>
                  <a:lnTo>
                    <a:pt x="236" y="336"/>
                  </a:lnTo>
                  <a:lnTo>
                    <a:pt x="253" y="312"/>
                  </a:lnTo>
                  <a:lnTo>
                    <a:pt x="270" y="248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0" name="Freeform 82"/>
            <p:cNvSpPr>
              <a:spLocks/>
            </p:cNvSpPr>
            <p:nvPr/>
          </p:nvSpPr>
          <p:spPr bwMode="auto">
            <a:xfrm>
              <a:off x="4721" y="2704"/>
              <a:ext cx="893" cy="592"/>
            </a:xfrm>
            <a:custGeom>
              <a:avLst/>
              <a:gdLst>
                <a:gd name="T0" fmla="*/ 784 w 893"/>
                <a:gd name="T1" fmla="*/ 312 h 592"/>
                <a:gd name="T2" fmla="*/ 725 w 893"/>
                <a:gd name="T3" fmla="*/ 280 h 592"/>
                <a:gd name="T4" fmla="*/ 708 w 893"/>
                <a:gd name="T5" fmla="*/ 208 h 592"/>
                <a:gd name="T6" fmla="*/ 708 w 893"/>
                <a:gd name="T7" fmla="*/ 168 h 592"/>
                <a:gd name="T8" fmla="*/ 666 w 893"/>
                <a:gd name="T9" fmla="*/ 120 h 592"/>
                <a:gd name="T10" fmla="*/ 632 w 893"/>
                <a:gd name="T11" fmla="*/ 96 h 592"/>
                <a:gd name="T12" fmla="*/ 581 w 893"/>
                <a:gd name="T13" fmla="*/ 56 h 592"/>
                <a:gd name="T14" fmla="*/ 548 w 893"/>
                <a:gd name="T15" fmla="*/ 16 h 592"/>
                <a:gd name="T16" fmla="*/ 506 w 893"/>
                <a:gd name="T17" fmla="*/ 0 h 592"/>
                <a:gd name="T18" fmla="*/ 472 w 893"/>
                <a:gd name="T19" fmla="*/ 48 h 592"/>
                <a:gd name="T20" fmla="*/ 396 w 893"/>
                <a:gd name="T21" fmla="*/ 72 h 592"/>
                <a:gd name="T22" fmla="*/ 371 w 893"/>
                <a:gd name="T23" fmla="*/ 96 h 592"/>
                <a:gd name="T24" fmla="*/ 337 w 893"/>
                <a:gd name="T25" fmla="*/ 80 h 592"/>
                <a:gd name="T26" fmla="*/ 287 w 893"/>
                <a:gd name="T27" fmla="*/ 88 h 592"/>
                <a:gd name="T28" fmla="*/ 253 w 893"/>
                <a:gd name="T29" fmla="*/ 88 h 592"/>
                <a:gd name="T30" fmla="*/ 219 w 893"/>
                <a:gd name="T31" fmla="*/ 80 h 592"/>
                <a:gd name="T32" fmla="*/ 185 w 893"/>
                <a:gd name="T33" fmla="*/ 104 h 592"/>
                <a:gd name="T34" fmla="*/ 185 w 893"/>
                <a:gd name="T35" fmla="*/ 104 h 592"/>
                <a:gd name="T36" fmla="*/ 160 w 893"/>
                <a:gd name="T37" fmla="*/ 128 h 592"/>
                <a:gd name="T38" fmla="*/ 135 w 893"/>
                <a:gd name="T39" fmla="*/ 168 h 592"/>
                <a:gd name="T40" fmla="*/ 110 w 893"/>
                <a:gd name="T41" fmla="*/ 224 h 592"/>
                <a:gd name="T42" fmla="*/ 84 w 893"/>
                <a:gd name="T43" fmla="*/ 256 h 592"/>
                <a:gd name="T44" fmla="*/ 76 w 893"/>
                <a:gd name="T45" fmla="*/ 280 h 592"/>
                <a:gd name="T46" fmla="*/ 67 w 893"/>
                <a:gd name="T47" fmla="*/ 320 h 592"/>
                <a:gd name="T48" fmla="*/ 51 w 893"/>
                <a:gd name="T49" fmla="*/ 328 h 592"/>
                <a:gd name="T50" fmla="*/ 25 w 893"/>
                <a:gd name="T51" fmla="*/ 344 h 592"/>
                <a:gd name="T52" fmla="*/ 0 w 893"/>
                <a:gd name="T53" fmla="*/ 352 h 592"/>
                <a:gd name="T54" fmla="*/ 17 w 893"/>
                <a:gd name="T55" fmla="*/ 368 h 592"/>
                <a:gd name="T56" fmla="*/ 51 w 893"/>
                <a:gd name="T57" fmla="*/ 392 h 592"/>
                <a:gd name="T58" fmla="*/ 59 w 893"/>
                <a:gd name="T59" fmla="*/ 416 h 592"/>
                <a:gd name="T60" fmla="*/ 93 w 893"/>
                <a:gd name="T61" fmla="*/ 440 h 592"/>
                <a:gd name="T62" fmla="*/ 135 w 893"/>
                <a:gd name="T63" fmla="*/ 456 h 592"/>
                <a:gd name="T64" fmla="*/ 118 w 893"/>
                <a:gd name="T65" fmla="*/ 488 h 592"/>
                <a:gd name="T66" fmla="*/ 160 w 893"/>
                <a:gd name="T67" fmla="*/ 496 h 592"/>
                <a:gd name="T68" fmla="*/ 202 w 893"/>
                <a:gd name="T69" fmla="*/ 512 h 592"/>
                <a:gd name="T70" fmla="*/ 244 w 893"/>
                <a:gd name="T71" fmla="*/ 488 h 592"/>
                <a:gd name="T72" fmla="*/ 244 w 893"/>
                <a:gd name="T73" fmla="*/ 528 h 592"/>
                <a:gd name="T74" fmla="*/ 261 w 893"/>
                <a:gd name="T75" fmla="*/ 536 h 592"/>
                <a:gd name="T76" fmla="*/ 253 w 893"/>
                <a:gd name="T77" fmla="*/ 544 h 592"/>
                <a:gd name="T78" fmla="*/ 287 w 893"/>
                <a:gd name="T79" fmla="*/ 560 h 592"/>
                <a:gd name="T80" fmla="*/ 287 w 893"/>
                <a:gd name="T81" fmla="*/ 584 h 592"/>
                <a:gd name="T82" fmla="*/ 320 w 893"/>
                <a:gd name="T83" fmla="*/ 592 h 592"/>
                <a:gd name="T84" fmla="*/ 413 w 893"/>
                <a:gd name="T85" fmla="*/ 592 h 592"/>
                <a:gd name="T86" fmla="*/ 438 w 893"/>
                <a:gd name="T87" fmla="*/ 568 h 592"/>
                <a:gd name="T88" fmla="*/ 463 w 893"/>
                <a:gd name="T89" fmla="*/ 568 h 592"/>
                <a:gd name="T90" fmla="*/ 514 w 893"/>
                <a:gd name="T91" fmla="*/ 568 h 592"/>
                <a:gd name="T92" fmla="*/ 565 w 893"/>
                <a:gd name="T93" fmla="*/ 560 h 592"/>
                <a:gd name="T94" fmla="*/ 607 w 893"/>
                <a:gd name="T95" fmla="*/ 504 h 592"/>
                <a:gd name="T96" fmla="*/ 657 w 893"/>
                <a:gd name="T97" fmla="*/ 488 h 592"/>
                <a:gd name="T98" fmla="*/ 699 w 893"/>
                <a:gd name="T99" fmla="*/ 480 h 592"/>
                <a:gd name="T100" fmla="*/ 725 w 893"/>
                <a:gd name="T101" fmla="*/ 488 h 592"/>
                <a:gd name="T102" fmla="*/ 767 w 893"/>
                <a:gd name="T103" fmla="*/ 480 h 592"/>
                <a:gd name="T104" fmla="*/ 775 w 893"/>
                <a:gd name="T105" fmla="*/ 496 h 592"/>
                <a:gd name="T106" fmla="*/ 826 w 893"/>
                <a:gd name="T107" fmla="*/ 496 h 592"/>
                <a:gd name="T108" fmla="*/ 834 w 893"/>
                <a:gd name="T109" fmla="*/ 416 h 592"/>
                <a:gd name="T110" fmla="*/ 851 w 893"/>
                <a:gd name="T111" fmla="*/ 376 h 592"/>
                <a:gd name="T112" fmla="*/ 885 w 893"/>
                <a:gd name="T113" fmla="*/ 336 h 592"/>
                <a:gd name="T114" fmla="*/ 893 w 893"/>
                <a:gd name="T115" fmla="*/ 312 h 592"/>
                <a:gd name="T116" fmla="*/ 876 w 893"/>
                <a:gd name="T117" fmla="*/ 288 h 592"/>
                <a:gd name="T118" fmla="*/ 834 w 893"/>
                <a:gd name="T119" fmla="*/ 288 h 592"/>
                <a:gd name="T120" fmla="*/ 784 w 893"/>
                <a:gd name="T121" fmla="*/ 312 h 59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893" h="592">
                  <a:moveTo>
                    <a:pt x="784" y="312"/>
                  </a:moveTo>
                  <a:lnTo>
                    <a:pt x="725" y="280"/>
                  </a:lnTo>
                  <a:lnTo>
                    <a:pt x="708" y="208"/>
                  </a:lnTo>
                  <a:lnTo>
                    <a:pt x="708" y="168"/>
                  </a:lnTo>
                  <a:lnTo>
                    <a:pt x="666" y="120"/>
                  </a:lnTo>
                  <a:lnTo>
                    <a:pt x="632" y="96"/>
                  </a:lnTo>
                  <a:lnTo>
                    <a:pt x="581" y="56"/>
                  </a:lnTo>
                  <a:lnTo>
                    <a:pt x="548" y="16"/>
                  </a:lnTo>
                  <a:lnTo>
                    <a:pt x="506" y="0"/>
                  </a:lnTo>
                  <a:lnTo>
                    <a:pt x="472" y="48"/>
                  </a:lnTo>
                  <a:lnTo>
                    <a:pt x="396" y="72"/>
                  </a:lnTo>
                  <a:lnTo>
                    <a:pt x="371" y="96"/>
                  </a:lnTo>
                  <a:lnTo>
                    <a:pt x="337" y="80"/>
                  </a:lnTo>
                  <a:lnTo>
                    <a:pt x="287" y="88"/>
                  </a:lnTo>
                  <a:lnTo>
                    <a:pt x="253" y="88"/>
                  </a:lnTo>
                  <a:lnTo>
                    <a:pt x="219" y="80"/>
                  </a:lnTo>
                  <a:lnTo>
                    <a:pt x="185" y="104"/>
                  </a:lnTo>
                  <a:lnTo>
                    <a:pt x="160" y="128"/>
                  </a:lnTo>
                  <a:lnTo>
                    <a:pt x="135" y="168"/>
                  </a:lnTo>
                  <a:lnTo>
                    <a:pt x="110" y="224"/>
                  </a:lnTo>
                  <a:lnTo>
                    <a:pt x="84" y="256"/>
                  </a:lnTo>
                  <a:lnTo>
                    <a:pt x="76" y="280"/>
                  </a:lnTo>
                  <a:lnTo>
                    <a:pt x="67" y="320"/>
                  </a:lnTo>
                  <a:lnTo>
                    <a:pt x="51" y="328"/>
                  </a:lnTo>
                  <a:lnTo>
                    <a:pt x="25" y="344"/>
                  </a:lnTo>
                  <a:lnTo>
                    <a:pt x="0" y="352"/>
                  </a:lnTo>
                  <a:lnTo>
                    <a:pt x="17" y="368"/>
                  </a:lnTo>
                  <a:lnTo>
                    <a:pt x="51" y="392"/>
                  </a:lnTo>
                  <a:lnTo>
                    <a:pt x="59" y="416"/>
                  </a:lnTo>
                  <a:lnTo>
                    <a:pt x="93" y="440"/>
                  </a:lnTo>
                  <a:lnTo>
                    <a:pt x="135" y="456"/>
                  </a:lnTo>
                  <a:lnTo>
                    <a:pt x="118" y="488"/>
                  </a:lnTo>
                  <a:lnTo>
                    <a:pt x="160" y="496"/>
                  </a:lnTo>
                  <a:lnTo>
                    <a:pt x="202" y="512"/>
                  </a:lnTo>
                  <a:lnTo>
                    <a:pt x="244" y="488"/>
                  </a:lnTo>
                  <a:lnTo>
                    <a:pt x="244" y="528"/>
                  </a:lnTo>
                  <a:lnTo>
                    <a:pt x="261" y="536"/>
                  </a:lnTo>
                  <a:lnTo>
                    <a:pt x="253" y="544"/>
                  </a:lnTo>
                  <a:lnTo>
                    <a:pt x="287" y="560"/>
                  </a:lnTo>
                  <a:lnTo>
                    <a:pt x="287" y="584"/>
                  </a:lnTo>
                  <a:lnTo>
                    <a:pt x="320" y="592"/>
                  </a:lnTo>
                  <a:lnTo>
                    <a:pt x="413" y="592"/>
                  </a:lnTo>
                  <a:lnTo>
                    <a:pt x="438" y="568"/>
                  </a:lnTo>
                  <a:lnTo>
                    <a:pt x="463" y="568"/>
                  </a:lnTo>
                  <a:lnTo>
                    <a:pt x="514" y="568"/>
                  </a:lnTo>
                  <a:lnTo>
                    <a:pt x="565" y="560"/>
                  </a:lnTo>
                  <a:lnTo>
                    <a:pt x="607" y="504"/>
                  </a:lnTo>
                  <a:lnTo>
                    <a:pt x="657" y="488"/>
                  </a:lnTo>
                  <a:lnTo>
                    <a:pt x="699" y="480"/>
                  </a:lnTo>
                  <a:lnTo>
                    <a:pt x="725" y="488"/>
                  </a:lnTo>
                  <a:lnTo>
                    <a:pt x="767" y="480"/>
                  </a:lnTo>
                  <a:lnTo>
                    <a:pt x="775" y="496"/>
                  </a:lnTo>
                  <a:lnTo>
                    <a:pt x="826" y="496"/>
                  </a:lnTo>
                  <a:lnTo>
                    <a:pt x="834" y="416"/>
                  </a:lnTo>
                  <a:lnTo>
                    <a:pt x="851" y="376"/>
                  </a:lnTo>
                  <a:lnTo>
                    <a:pt x="885" y="336"/>
                  </a:lnTo>
                  <a:lnTo>
                    <a:pt x="893" y="312"/>
                  </a:lnTo>
                  <a:lnTo>
                    <a:pt x="876" y="288"/>
                  </a:lnTo>
                  <a:lnTo>
                    <a:pt x="834" y="288"/>
                  </a:lnTo>
                  <a:lnTo>
                    <a:pt x="784" y="31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1" name="Freeform 83"/>
            <p:cNvSpPr>
              <a:spLocks/>
            </p:cNvSpPr>
            <p:nvPr/>
          </p:nvSpPr>
          <p:spPr bwMode="auto">
            <a:xfrm>
              <a:off x="5235" y="2664"/>
              <a:ext cx="354" cy="336"/>
            </a:xfrm>
            <a:custGeom>
              <a:avLst/>
              <a:gdLst>
                <a:gd name="T0" fmla="*/ 270 w 354"/>
                <a:gd name="T1" fmla="*/ 248 h 336"/>
                <a:gd name="T2" fmla="*/ 253 w 354"/>
                <a:gd name="T3" fmla="*/ 224 h 336"/>
                <a:gd name="T4" fmla="*/ 278 w 354"/>
                <a:gd name="T5" fmla="*/ 200 h 336"/>
                <a:gd name="T6" fmla="*/ 354 w 354"/>
                <a:gd name="T7" fmla="*/ 184 h 336"/>
                <a:gd name="T8" fmla="*/ 337 w 354"/>
                <a:gd name="T9" fmla="*/ 152 h 336"/>
                <a:gd name="T10" fmla="*/ 303 w 354"/>
                <a:gd name="T11" fmla="*/ 120 h 336"/>
                <a:gd name="T12" fmla="*/ 287 w 354"/>
                <a:gd name="T13" fmla="*/ 88 h 336"/>
                <a:gd name="T14" fmla="*/ 236 w 354"/>
                <a:gd name="T15" fmla="*/ 72 h 336"/>
                <a:gd name="T16" fmla="*/ 211 w 354"/>
                <a:gd name="T17" fmla="*/ 24 h 336"/>
                <a:gd name="T18" fmla="*/ 152 w 354"/>
                <a:gd name="T19" fmla="*/ 24 h 336"/>
                <a:gd name="T20" fmla="*/ 84 w 354"/>
                <a:gd name="T21" fmla="*/ 0 h 336"/>
                <a:gd name="T22" fmla="*/ 59 w 354"/>
                <a:gd name="T23" fmla="*/ 24 h 336"/>
                <a:gd name="T24" fmla="*/ 8 w 354"/>
                <a:gd name="T25" fmla="*/ 32 h 336"/>
                <a:gd name="T26" fmla="*/ 0 w 354"/>
                <a:gd name="T27" fmla="*/ 40 h 336"/>
                <a:gd name="T28" fmla="*/ 34 w 354"/>
                <a:gd name="T29" fmla="*/ 56 h 336"/>
                <a:gd name="T30" fmla="*/ 67 w 354"/>
                <a:gd name="T31" fmla="*/ 96 h 336"/>
                <a:gd name="T32" fmla="*/ 118 w 354"/>
                <a:gd name="T33" fmla="*/ 136 h 336"/>
                <a:gd name="T34" fmla="*/ 152 w 354"/>
                <a:gd name="T35" fmla="*/ 160 h 336"/>
                <a:gd name="T36" fmla="*/ 194 w 354"/>
                <a:gd name="T37" fmla="*/ 208 h 336"/>
                <a:gd name="T38" fmla="*/ 194 w 354"/>
                <a:gd name="T39" fmla="*/ 248 h 336"/>
                <a:gd name="T40" fmla="*/ 211 w 354"/>
                <a:gd name="T41" fmla="*/ 320 h 336"/>
                <a:gd name="T42" fmla="*/ 236 w 354"/>
                <a:gd name="T43" fmla="*/ 336 h 336"/>
                <a:gd name="T44" fmla="*/ 253 w 354"/>
                <a:gd name="T45" fmla="*/ 312 h 336"/>
                <a:gd name="T46" fmla="*/ 270 w 354"/>
                <a:gd name="T47" fmla="*/ 248 h 3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54" h="336">
                  <a:moveTo>
                    <a:pt x="270" y="248"/>
                  </a:moveTo>
                  <a:lnTo>
                    <a:pt x="253" y="224"/>
                  </a:lnTo>
                  <a:lnTo>
                    <a:pt x="278" y="200"/>
                  </a:lnTo>
                  <a:lnTo>
                    <a:pt x="354" y="184"/>
                  </a:lnTo>
                  <a:lnTo>
                    <a:pt x="337" y="152"/>
                  </a:lnTo>
                  <a:lnTo>
                    <a:pt x="303" y="120"/>
                  </a:lnTo>
                  <a:lnTo>
                    <a:pt x="287" y="88"/>
                  </a:lnTo>
                  <a:lnTo>
                    <a:pt x="236" y="72"/>
                  </a:lnTo>
                  <a:lnTo>
                    <a:pt x="211" y="24"/>
                  </a:lnTo>
                  <a:lnTo>
                    <a:pt x="152" y="24"/>
                  </a:lnTo>
                  <a:lnTo>
                    <a:pt x="84" y="0"/>
                  </a:lnTo>
                  <a:lnTo>
                    <a:pt x="59" y="24"/>
                  </a:lnTo>
                  <a:lnTo>
                    <a:pt x="8" y="32"/>
                  </a:lnTo>
                  <a:lnTo>
                    <a:pt x="0" y="40"/>
                  </a:lnTo>
                  <a:lnTo>
                    <a:pt x="34" y="56"/>
                  </a:lnTo>
                  <a:lnTo>
                    <a:pt x="67" y="96"/>
                  </a:lnTo>
                  <a:lnTo>
                    <a:pt x="118" y="136"/>
                  </a:lnTo>
                  <a:lnTo>
                    <a:pt x="152" y="160"/>
                  </a:lnTo>
                  <a:lnTo>
                    <a:pt x="194" y="208"/>
                  </a:lnTo>
                  <a:lnTo>
                    <a:pt x="194" y="248"/>
                  </a:lnTo>
                  <a:lnTo>
                    <a:pt x="211" y="320"/>
                  </a:lnTo>
                  <a:lnTo>
                    <a:pt x="236" y="336"/>
                  </a:lnTo>
                  <a:lnTo>
                    <a:pt x="253" y="312"/>
                  </a:lnTo>
                  <a:lnTo>
                    <a:pt x="270" y="24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2" name="Freeform 84"/>
            <p:cNvSpPr>
              <a:spLocks/>
            </p:cNvSpPr>
            <p:nvPr/>
          </p:nvSpPr>
          <p:spPr bwMode="auto">
            <a:xfrm>
              <a:off x="4089" y="2040"/>
              <a:ext cx="860" cy="656"/>
            </a:xfrm>
            <a:custGeom>
              <a:avLst/>
              <a:gdLst>
                <a:gd name="T0" fmla="*/ 775 w 860"/>
                <a:gd name="T1" fmla="*/ 560 h 656"/>
                <a:gd name="T2" fmla="*/ 826 w 860"/>
                <a:gd name="T3" fmla="*/ 464 h 656"/>
                <a:gd name="T4" fmla="*/ 860 w 860"/>
                <a:gd name="T5" fmla="*/ 456 h 656"/>
                <a:gd name="T6" fmla="*/ 851 w 860"/>
                <a:gd name="T7" fmla="*/ 416 h 656"/>
                <a:gd name="T8" fmla="*/ 817 w 860"/>
                <a:gd name="T9" fmla="*/ 352 h 656"/>
                <a:gd name="T10" fmla="*/ 792 w 860"/>
                <a:gd name="T11" fmla="*/ 320 h 656"/>
                <a:gd name="T12" fmla="*/ 784 w 860"/>
                <a:gd name="T13" fmla="*/ 264 h 656"/>
                <a:gd name="T14" fmla="*/ 750 w 860"/>
                <a:gd name="T15" fmla="*/ 256 h 656"/>
                <a:gd name="T16" fmla="*/ 750 w 860"/>
                <a:gd name="T17" fmla="*/ 232 h 656"/>
                <a:gd name="T18" fmla="*/ 792 w 860"/>
                <a:gd name="T19" fmla="*/ 184 h 656"/>
                <a:gd name="T20" fmla="*/ 750 w 860"/>
                <a:gd name="T21" fmla="*/ 104 h 656"/>
                <a:gd name="T22" fmla="*/ 725 w 860"/>
                <a:gd name="T23" fmla="*/ 40 h 656"/>
                <a:gd name="T24" fmla="*/ 666 w 860"/>
                <a:gd name="T25" fmla="*/ 16 h 656"/>
                <a:gd name="T26" fmla="*/ 531 w 860"/>
                <a:gd name="T27" fmla="*/ 40 h 656"/>
                <a:gd name="T28" fmla="*/ 447 w 860"/>
                <a:gd name="T29" fmla="*/ 24 h 656"/>
                <a:gd name="T30" fmla="*/ 405 w 860"/>
                <a:gd name="T31" fmla="*/ 48 h 656"/>
                <a:gd name="T32" fmla="*/ 362 w 860"/>
                <a:gd name="T33" fmla="*/ 40 h 656"/>
                <a:gd name="T34" fmla="*/ 329 w 860"/>
                <a:gd name="T35" fmla="*/ 24 h 656"/>
                <a:gd name="T36" fmla="*/ 295 w 860"/>
                <a:gd name="T37" fmla="*/ 0 h 656"/>
                <a:gd name="T38" fmla="*/ 253 w 860"/>
                <a:gd name="T39" fmla="*/ 8 h 656"/>
                <a:gd name="T40" fmla="*/ 177 w 860"/>
                <a:gd name="T41" fmla="*/ 40 h 656"/>
                <a:gd name="T42" fmla="*/ 169 w 860"/>
                <a:gd name="T43" fmla="*/ 72 h 656"/>
                <a:gd name="T44" fmla="*/ 126 w 860"/>
                <a:gd name="T45" fmla="*/ 88 h 656"/>
                <a:gd name="T46" fmla="*/ 25 w 860"/>
                <a:gd name="T47" fmla="*/ 128 h 656"/>
                <a:gd name="T48" fmla="*/ 9 w 860"/>
                <a:gd name="T49" fmla="*/ 128 h 656"/>
                <a:gd name="T50" fmla="*/ 17 w 860"/>
                <a:gd name="T51" fmla="*/ 176 h 656"/>
                <a:gd name="T52" fmla="*/ 25 w 860"/>
                <a:gd name="T53" fmla="*/ 208 h 656"/>
                <a:gd name="T54" fmla="*/ 0 w 860"/>
                <a:gd name="T55" fmla="*/ 256 h 656"/>
                <a:gd name="T56" fmla="*/ 51 w 860"/>
                <a:gd name="T57" fmla="*/ 288 h 656"/>
                <a:gd name="T58" fmla="*/ 51 w 860"/>
                <a:gd name="T59" fmla="*/ 320 h 656"/>
                <a:gd name="T60" fmla="*/ 76 w 860"/>
                <a:gd name="T61" fmla="*/ 360 h 656"/>
                <a:gd name="T62" fmla="*/ 59 w 860"/>
                <a:gd name="T63" fmla="*/ 400 h 656"/>
                <a:gd name="T64" fmla="*/ 84 w 860"/>
                <a:gd name="T65" fmla="*/ 432 h 656"/>
                <a:gd name="T66" fmla="*/ 84 w 860"/>
                <a:gd name="T67" fmla="*/ 472 h 656"/>
                <a:gd name="T68" fmla="*/ 126 w 860"/>
                <a:gd name="T69" fmla="*/ 496 h 656"/>
                <a:gd name="T70" fmla="*/ 169 w 860"/>
                <a:gd name="T71" fmla="*/ 512 h 656"/>
                <a:gd name="T72" fmla="*/ 211 w 860"/>
                <a:gd name="T73" fmla="*/ 512 h 656"/>
                <a:gd name="T74" fmla="*/ 202 w 860"/>
                <a:gd name="T75" fmla="*/ 544 h 656"/>
                <a:gd name="T76" fmla="*/ 244 w 860"/>
                <a:gd name="T77" fmla="*/ 576 h 656"/>
                <a:gd name="T78" fmla="*/ 270 w 860"/>
                <a:gd name="T79" fmla="*/ 560 h 656"/>
                <a:gd name="T80" fmla="*/ 270 w 860"/>
                <a:gd name="T81" fmla="*/ 536 h 656"/>
                <a:gd name="T82" fmla="*/ 320 w 860"/>
                <a:gd name="T83" fmla="*/ 552 h 656"/>
                <a:gd name="T84" fmla="*/ 337 w 860"/>
                <a:gd name="T85" fmla="*/ 576 h 656"/>
                <a:gd name="T86" fmla="*/ 379 w 860"/>
                <a:gd name="T87" fmla="*/ 584 h 656"/>
                <a:gd name="T88" fmla="*/ 421 w 860"/>
                <a:gd name="T89" fmla="*/ 592 h 656"/>
                <a:gd name="T90" fmla="*/ 438 w 860"/>
                <a:gd name="T91" fmla="*/ 624 h 656"/>
                <a:gd name="T92" fmla="*/ 464 w 860"/>
                <a:gd name="T93" fmla="*/ 640 h 656"/>
                <a:gd name="T94" fmla="*/ 497 w 860"/>
                <a:gd name="T95" fmla="*/ 616 h 656"/>
                <a:gd name="T96" fmla="*/ 523 w 860"/>
                <a:gd name="T97" fmla="*/ 640 h 656"/>
                <a:gd name="T98" fmla="*/ 531 w 860"/>
                <a:gd name="T99" fmla="*/ 656 h 656"/>
                <a:gd name="T100" fmla="*/ 556 w 860"/>
                <a:gd name="T101" fmla="*/ 656 h 656"/>
                <a:gd name="T102" fmla="*/ 581 w 860"/>
                <a:gd name="T103" fmla="*/ 632 h 656"/>
                <a:gd name="T104" fmla="*/ 615 w 860"/>
                <a:gd name="T105" fmla="*/ 632 h 656"/>
                <a:gd name="T106" fmla="*/ 640 w 860"/>
                <a:gd name="T107" fmla="*/ 616 h 656"/>
                <a:gd name="T108" fmla="*/ 683 w 860"/>
                <a:gd name="T109" fmla="*/ 616 h 656"/>
                <a:gd name="T110" fmla="*/ 708 w 860"/>
                <a:gd name="T111" fmla="*/ 624 h 656"/>
                <a:gd name="T112" fmla="*/ 767 w 860"/>
                <a:gd name="T113" fmla="*/ 632 h 656"/>
                <a:gd name="T114" fmla="*/ 758 w 860"/>
                <a:gd name="T115" fmla="*/ 640 h 656"/>
                <a:gd name="T116" fmla="*/ 792 w 860"/>
                <a:gd name="T117" fmla="*/ 632 h 656"/>
                <a:gd name="T118" fmla="*/ 775 w 860"/>
                <a:gd name="T119" fmla="*/ 560 h 65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860" h="656">
                  <a:moveTo>
                    <a:pt x="775" y="560"/>
                  </a:moveTo>
                  <a:lnTo>
                    <a:pt x="826" y="464"/>
                  </a:lnTo>
                  <a:lnTo>
                    <a:pt x="860" y="456"/>
                  </a:lnTo>
                  <a:lnTo>
                    <a:pt x="851" y="416"/>
                  </a:lnTo>
                  <a:lnTo>
                    <a:pt x="817" y="352"/>
                  </a:lnTo>
                  <a:lnTo>
                    <a:pt x="792" y="320"/>
                  </a:lnTo>
                  <a:lnTo>
                    <a:pt x="784" y="264"/>
                  </a:lnTo>
                  <a:lnTo>
                    <a:pt x="750" y="256"/>
                  </a:lnTo>
                  <a:lnTo>
                    <a:pt x="750" y="232"/>
                  </a:lnTo>
                  <a:lnTo>
                    <a:pt x="792" y="184"/>
                  </a:lnTo>
                  <a:lnTo>
                    <a:pt x="750" y="104"/>
                  </a:lnTo>
                  <a:lnTo>
                    <a:pt x="725" y="40"/>
                  </a:lnTo>
                  <a:lnTo>
                    <a:pt x="666" y="16"/>
                  </a:lnTo>
                  <a:lnTo>
                    <a:pt x="531" y="40"/>
                  </a:lnTo>
                  <a:lnTo>
                    <a:pt x="447" y="24"/>
                  </a:lnTo>
                  <a:lnTo>
                    <a:pt x="405" y="48"/>
                  </a:lnTo>
                  <a:lnTo>
                    <a:pt x="362" y="40"/>
                  </a:lnTo>
                  <a:lnTo>
                    <a:pt x="329" y="24"/>
                  </a:lnTo>
                  <a:lnTo>
                    <a:pt x="295" y="0"/>
                  </a:lnTo>
                  <a:lnTo>
                    <a:pt x="253" y="8"/>
                  </a:lnTo>
                  <a:lnTo>
                    <a:pt x="177" y="40"/>
                  </a:lnTo>
                  <a:lnTo>
                    <a:pt x="169" y="72"/>
                  </a:lnTo>
                  <a:lnTo>
                    <a:pt x="126" y="88"/>
                  </a:lnTo>
                  <a:lnTo>
                    <a:pt x="25" y="128"/>
                  </a:lnTo>
                  <a:lnTo>
                    <a:pt x="9" y="128"/>
                  </a:lnTo>
                  <a:lnTo>
                    <a:pt x="17" y="176"/>
                  </a:lnTo>
                  <a:lnTo>
                    <a:pt x="25" y="208"/>
                  </a:lnTo>
                  <a:lnTo>
                    <a:pt x="0" y="256"/>
                  </a:lnTo>
                  <a:lnTo>
                    <a:pt x="51" y="288"/>
                  </a:lnTo>
                  <a:lnTo>
                    <a:pt x="51" y="320"/>
                  </a:lnTo>
                  <a:lnTo>
                    <a:pt x="76" y="360"/>
                  </a:lnTo>
                  <a:lnTo>
                    <a:pt x="59" y="400"/>
                  </a:lnTo>
                  <a:lnTo>
                    <a:pt x="84" y="432"/>
                  </a:lnTo>
                  <a:lnTo>
                    <a:pt x="84" y="472"/>
                  </a:lnTo>
                  <a:lnTo>
                    <a:pt x="126" y="496"/>
                  </a:lnTo>
                  <a:lnTo>
                    <a:pt x="169" y="512"/>
                  </a:lnTo>
                  <a:lnTo>
                    <a:pt x="211" y="512"/>
                  </a:lnTo>
                  <a:lnTo>
                    <a:pt x="202" y="544"/>
                  </a:lnTo>
                  <a:lnTo>
                    <a:pt x="244" y="576"/>
                  </a:lnTo>
                  <a:lnTo>
                    <a:pt x="270" y="560"/>
                  </a:lnTo>
                  <a:lnTo>
                    <a:pt x="270" y="536"/>
                  </a:lnTo>
                  <a:lnTo>
                    <a:pt x="320" y="552"/>
                  </a:lnTo>
                  <a:lnTo>
                    <a:pt x="337" y="576"/>
                  </a:lnTo>
                  <a:lnTo>
                    <a:pt x="379" y="584"/>
                  </a:lnTo>
                  <a:lnTo>
                    <a:pt x="421" y="592"/>
                  </a:lnTo>
                  <a:lnTo>
                    <a:pt x="438" y="624"/>
                  </a:lnTo>
                  <a:lnTo>
                    <a:pt x="464" y="640"/>
                  </a:lnTo>
                  <a:lnTo>
                    <a:pt x="497" y="616"/>
                  </a:lnTo>
                  <a:lnTo>
                    <a:pt x="523" y="640"/>
                  </a:lnTo>
                  <a:lnTo>
                    <a:pt x="531" y="656"/>
                  </a:lnTo>
                  <a:lnTo>
                    <a:pt x="556" y="656"/>
                  </a:lnTo>
                  <a:lnTo>
                    <a:pt x="581" y="632"/>
                  </a:lnTo>
                  <a:lnTo>
                    <a:pt x="615" y="632"/>
                  </a:lnTo>
                  <a:lnTo>
                    <a:pt x="640" y="616"/>
                  </a:lnTo>
                  <a:lnTo>
                    <a:pt x="683" y="616"/>
                  </a:lnTo>
                  <a:lnTo>
                    <a:pt x="708" y="624"/>
                  </a:lnTo>
                  <a:lnTo>
                    <a:pt x="767" y="632"/>
                  </a:lnTo>
                  <a:lnTo>
                    <a:pt x="758" y="640"/>
                  </a:lnTo>
                  <a:lnTo>
                    <a:pt x="792" y="632"/>
                  </a:lnTo>
                  <a:lnTo>
                    <a:pt x="775" y="560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3" name="Freeform 85"/>
            <p:cNvSpPr>
              <a:spLocks/>
            </p:cNvSpPr>
            <p:nvPr/>
          </p:nvSpPr>
          <p:spPr bwMode="auto">
            <a:xfrm>
              <a:off x="4536" y="1976"/>
              <a:ext cx="210" cy="112"/>
            </a:xfrm>
            <a:custGeom>
              <a:avLst/>
              <a:gdLst>
                <a:gd name="T0" fmla="*/ 168 w 210"/>
                <a:gd name="T1" fmla="*/ 8 h 112"/>
                <a:gd name="T2" fmla="*/ 109 w 210"/>
                <a:gd name="T3" fmla="*/ 8 h 112"/>
                <a:gd name="T4" fmla="*/ 76 w 210"/>
                <a:gd name="T5" fmla="*/ 0 h 112"/>
                <a:gd name="T6" fmla="*/ 67 w 210"/>
                <a:gd name="T7" fmla="*/ 24 h 112"/>
                <a:gd name="T8" fmla="*/ 42 w 210"/>
                <a:gd name="T9" fmla="*/ 32 h 112"/>
                <a:gd name="T10" fmla="*/ 8 w 210"/>
                <a:gd name="T11" fmla="*/ 48 h 112"/>
                <a:gd name="T12" fmla="*/ 8 w 210"/>
                <a:gd name="T13" fmla="*/ 72 h 112"/>
                <a:gd name="T14" fmla="*/ 0 w 210"/>
                <a:gd name="T15" fmla="*/ 96 h 112"/>
                <a:gd name="T16" fmla="*/ 84 w 210"/>
                <a:gd name="T17" fmla="*/ 112 h 112"/>
                <a:gd name="T18" fmla="*/ 210 w 210"/>
                <a:gd name="T19" fmla="*/ 88 h 112"/>
                <a:gd name="T20" fmla="*/ 193 w 210"/>
                <a:gd name="T21" fmla="*/ 16 h 112"/>
                <a:gd name="T22" fmla="*/ 168 w 210"/>
                <a:gd name="T23" fmla="*/ 8 h 1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10" h="112">
                  <a:moveTo>
                    <a:pt x="168" y="8"/>
                  </a:moveTo>
                  <a:lnTo>
                    <a:pt x="109" y="8"/>
                  </a:lnTo>
                  <a:lnTo>
                    <a:pt x="76" y="0"/>
                  </a:lnTo>
                  <a:lnTo>
                    <a:pt x="67" y="24"/>
                  </a:lnTo>
                  <a:lnTo>
                    <a:pt x="42" y="32"/>
                  </a:lnTo>
                  <a:lnTo>
                    <a:pt x="8" y="48"/>
                  </a:lnTo>
                  <a:lnTo>
                    <a:pt x="8" y="72"/>
                  </a:lnTo>
                  <a:lnTo>
                    <a:pt x="0" y="96"/>
                  </a:lnTo>
                  <a:lnTo>
                    <a:pt x="84" y="112"/>
                  </a:lnTo>
                  <a:lnTo>
                    <a:pt x="210" y="88"/>
                  </a:lnTo>
                  <a:lnTo>
                    <a:pt x="193" y="16"/>
                  </a:lnTo>
                  <a:lnTo>
                    <a:pt x="168" y="8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4" name="Freeform 86"/>
            <p:cNvSpPr>
              <a:spLocks/>
            </p:cNvSpPr>
            <p:nvPr/>
          </p:nvSpPr>
          <p:spPr bwMode="auto">
            <a:xfrm>
              <a:off x="4089" y="2040"/>
              <a:ext cx="860" cy="656"/>
            </a:xfrm>
            <a:custGeom>
              <a:avLst/>
              <a:gdLst>
                <a:gd name="T0" fmla="*/ 775 w 860"/>
                <a:gd name="T1" fmla="*/ 560 h 656"/>
                <a:gd name="T2" fmla="*/ 826 w 860"/>
                <a:gd name="T3" fmla="*/ 464 h 656"/>
                <a:gd name="T4" fmla="*/ 860 w 860"/>
                <a:gd name="T5" fmla="*/ 456 h 656"/>
                <a:gd name="T6" fmla="*/ 851 w 860"/>
                <a:gd name="T7" fmla="*/ 416 h 656"/>
                <a:gd name="T8" fmla="*/ 817 w 860"/>
                <a:gd name="T9" fmla="*/ 352 h 656"/>
                <a:gd name="T10" fmla="*/ 792 w 860"/>
                <a:gd name="T11" fmla="*/ 320 h 656"/>
                <a:gd name="T12" fmla="*/ 784 w 860"/>
                <a:gd name="T13" fmla="*/ 264 h 656"/>
                <a:gd name="T14" fmla="*/ 750 w 860"/>
                <a:gd name="T15" fmla="*/ 256 h 656"/>
                <a:gd name="T16" fmla="*/ 750 w 860"/>
                <a:gd name="T17" fmla="*/ 232 h 656"/>
                <a:gd name="T18" fmla="*/ 792 w 860"/>
                <a:gd name="T19" fmla="*/ 184 h 656"/>
                <a:gd name="T20" fmla="*/ 750 w 860"/>
                <a:gd name="T21" fmla="*/ 104 h 656"/>
                <a:gd name="T22" fmla="*/ 725 w 860"/>
                <a:gd name="T23" fmla="*/ 40 h 656"/>
                <a:gd name="T24" fmla="*/ 666 w 860"/>
                <a:gd name="T25" fmla="*/ 16 h 656"/>
                <a:gd name="T26" fmla="*/ 531 w 860"/>
                <a:gd name="T27" fmla="*/ 40 h 656"/>
                <a:gd name="T28" fmla="*/ 447 w 860"/>
                <a:gd name="T29" fmla="*/ 24 h 656"/>
                <a:gd name="T30" fmla="*/ 405 w 860"/>
                <a:gd name="T31" fmla="*/ 48 h 656"/>
                <a:gd name="T32" fmla="*/ 362 w 860"/>
                <a:gd name="T33" fmla="*/ 40 h 656"/>
                <a:gd name="T34" fmla="*/ 329 w 860"/>
                <a:gd name="T35" fmla="*/ 24 h 656"/>
                <a:gd name="T36" fmla="*/ 295 w 860"/>
                <a:gd name="T37" fmla="*/ 0 h 656"/>
                <a:gd name="T38" fmla="*/ 253 w 860"/>
                <a:gd name="T39" fmla="*/ 8 h 656"/>
                <a:gd name="T40" fmla="*/ 177 w 860"/>
                <a:gd name="T41" fmla="*/ 40 h 656"/>
                <a:gd name="T42" fmla="*/ 169 w 860"/>
                <a:gd name="T43" fmla="*/ 72 h 656"/>
                <a:gd name="T44" fmla="*/ 126 w 860"/>
                <a:gd name="T45" fmla="*/ 88 h 656"/>
                <a:gd name="T46" fmla="*/ 25 w 860"/>
                <a:gd name="T47" fmla="*/ 128 h 656"/>
                <a:gd name="T48" fmla="*/ 9 w 860"/>
                <a:gd name="T49" fmla="*/ 128 h 656"/>
                <a:gd name="T50" fmla="*/ 17 w 860"/>
                <a:gd name="T51" fmla="*/ 176 h 656"/>
                <a:gd name="T52" fmla="*/ 25 w 860"/>
                <a:gd name="T53" fmla="*/ 208 h 656"/>
                <a:gd name="T54" fmla="*/ 0 w 860"/>
                <a:gd name="T55" fmla="*/ 256 h 656"/>
                <a:gd name="T56" fmla="*/ 51 w 860"/>
                <a:gd name="T57" fmla="*/ 288 h 656"/>
                <a:gd name="T58" fmla="*/ 51 w 860"/>
                <a:gd name="T59" fmla="*/ 320 h 656"/>
                <a:gd name="T60" fmla="*/ 76 w 860"/>
                <a:gd name="T61" fmla="*/ 360 h 656"/>
                <a:gd name="T62" fmla="*/ 59 w 860"/>
                <a:gd name="T63" fmla="*/ 400 h 656"/>
                <a:gd name="T64" fmla="*/ 84 w 860"/>
                <a:gd name="T65" fmla="*/ 432 h 656"/>
                <a:gd name="T66" fmla="*/ 84 w 860"/>
                <a:gd name="T67" fmla="*/ 472 h 656"/>
                <a:gd name="T68" fmla="*/ 126 w 860"/>
                <a:gd name="T69" fmla="*/ 496 h 656"/>
                <a:gd name="T70" fmla="*/ 169 w 860"/>
                <a:gd name="T71" fmla="*/ 512 h 656"/>
                <a:gd name="T72" fmla="*/ 211 w 860"/>
                <a:gd name="T73" fmla="*/ 512 h 656"/>
                <a:gd name="T74" fmla="*/ 202 w 860"/>
                <a:gd name="T75" fmla="*/ 544 h 656"/>
                <a:gd name="T76" fmla="*/ 244 w 860"/>
                <a:gd name="T77" fmla="*/ 576 h 656"/>
                <a:gd name="T78" fmla="*/ 270 w 860"/>
                <a:gd name="T79" fmla="*/ 560 h 656"/>
                <a:gd name="T80" fmla="*/ 270 w 860"/>
                <a:gd name="T81" fmla="*/ 536 h 656"/>
                <a:gd name="T82" fmla="*/ 320 w 860"/>
                <a:gd name="T83" fmla="*/ 552 h 656"/>
                <a:gd name="T84" fmla="*/ 337 w 860"/>
                <a:gd name="T85" fmla="*/ 576 h 656"/>
                <a:gd name="T86" fmla="*/ 379 w 860"/>
                <a:gd name="T87" fmla="*/ 584 h 656"/>
                <a:gd name="T88" fmla="*/ 421 w 860"/>
                <a:gd name="T89" fmla="*/ 592 h 656"/>
                <a:gd name="T90" fmla="*/ 438 w 860"/>
                <a:gd name="T91" fmla="*/ 624 h 656"/>
                <a:gd name="T92" fmla="*/ 438 w 860"/>
                <a:gd name="T93" fmla="*/ 624 h 656"/>
                <a:gd name="T94" fmla="*/ 464 w 860"/>
                <a:gd name="T95" fmla="*/ 640 h 656"/>
                <a:gd name="T96" fmla="*/ 497 w 860"/>
                <a:gd name="T97" fmla="*/ 616 h 656"/>
                <a:gd name="T98" fmla="*/ 523 w 860"/>
                <a:gd name="T99" fmla="*/ 640 h 656"/>
                <a:gd name="T100" fmla="*/ 531 w 860"/>
                <a:gd name="T101" fmla="*/ 656 h 656"/>
                <a:gd name="T102" fmla="*/ 556 w 860"/>
                <a:gd name="T103" fmla="*/ 656 h 656"/>
                <a:gd name="T104" fmla="*/ 581 w 860"/>
                <a:gd name="T105" fmla="*/ 632 h 656"/>
                <a:gd name="T106" fmla="*/ 615 w 860"/>
                <a:gd name="T107" fmla="*/ 632 h 656"/>
                <a:gd name="T108" fmla="*/ 640 w 860"/>
                <a:gd name="T109" fmla="*/ 616 h 656"/>
                <a:gd name="T110" fmla="*/ 683 w 860"/>
                <a:gd name="T111" fmla="*/ 616 h 656"/>
                <a:gd name="T112" fmla="*/ 708 w 860"/>
                <a:gd name="T113" fmla="*/ 624 h 656"/>
                <a:gd name="T114" fmla="*/ 767 w 860"/>
                <a:gd name="T115" fmla="*/ 632 h 656"/>
                <a:gd name="T116" fmla="*/ 758 w 860"/>
                <a:gd name="T117" fmla="*/ 640 h 656"/>
                <a:gd name="T118" fmla="*/ 792 w 860"/>
                <a:gd name="T119" fmla="*/ 632 h 656"/>
                <a:gd name="T120" fmla="*/ 775 w 860"/>
                <a:gd name="T121" fmla="*/ 560 h 65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860" h="656">
                  <a:moveTo>
                    <a:pt x="775" y="560"/>
                  </a:moveTo>
                  <a:lnTo>
                    <a:pt x="826" y="464"/>
                  </a:lnTo>
                  <a:lnTo>
                    <a:pt x="860" y="456"/>
                  </a:lnTo>
                  <a:lnTo>
                    <a:pt x="851" y="416"/>
                  </a:lnTo>
                  <a:lnTo>
                    <a:pt x="817" y="352"/>
                  </a:lnTo>
                  <a:lnTo>
                    <a:pt x="792" y="320"/>
                  </a:lnTo>
                  <a:lnTo>
                    <a:pt x="784" y="264"/>
                  </a:lnTo>
                  <a:lnTo>
                    <a:pt x="750" y="256"/>
                  </a:lnTo>
                  <a:lnTo>
                    <a:pt x="750" y="232"/>
                  </a:lnTo>
                  <a:lnTo>
                    <a:pt x="792" y="184"/>
                  </a:lnTo>
                  <a:lnTo>
                    <a:pt x="750" y="104"/>
                  </a:lnTo>
                  <a:lnTo>
                    <a:pt x="725" y="40"/>
                  </a:lnTo>
                  <a:lnTo>
                    <a:pt x="666" y="16"/>
                  </a:lnTo>
                  <a:lnTo>
                    <a:pt x="531" y="40"/>
                  </a:lnTo>
                  <a:lnTo>
                    <a:pt x="447" y="24"/>
                  </a:lnTo>
                  <a:lnTo>
                    <a:pt x="405" y="48"/>
                  </a:lnTo>
                  <a:lnTo>
                    <a:pt x="362" y="40"/>
                  </a:lnTo>
                  <a:lnTo>
                    <a:pt x="329" y="24"/>
                  </a:lnTo>
                  <a:lnTo>
                    <a:pt x="295" y="0"/>
                  </a:lnTo>
                  <a:lnTo>
                    <a:pt x="253" y="8"/>
                  </a:lnTo>
                  <a:lnTo>
                    <a:pt x="177" y="40"/>
                  </a:lnTo>
                  <a:lnTo>
                    <a:pt x="169" y="72"/>
                  </a:lnTo>
                  <a:lnTo>
                    <a:pt x="126" y="88"/>
                  </a:lnTo>
                  <a:lnTo>
                    <a:pt x="25" y="128"/>
                  </a:lnTo>
                  <a:lnTo>
                    <a:pt x="9" y="128"/>
                  </a:lnTo>
                  <a:lnTo>
                    <a:pt x="17" y="176"/>
                  </a:lnTo>
                  <a:lnTo>
                    <a:pt x="25" y="208"/>
                  </a:lnTo>
                  <a:lnTo>
                    <a:pt x="0" y="256"/>
                  </a:lnTo>
                  <a:lnTo>
                    <a:pt x="51" y="288"/>
                  </a:lnTo>
                  <a:lnTo>
                    <a:pt x="51" y="320"/>
                  </a:lnTo>
                  <a:lnTo>
                    <a:pt x="76" y="360"/>
                  </a:lnTo>
                  <a:lnTo>
                    <a:pt x="59" y="400"/>
                  </a:lnTo>
                  <a:lnTo>
                    <a:pt x="84" y="432"/>
                  </a:lnTo>
                  <a:lnTo>
                    <a:pt x="84" y="472"/>
                  </a:lnTo>
                  <a:lnTo>
                    <a:pt x="126" y="496"/>
                  </a:lnTo>
                  <a:lnTo>
                    <a:pt x="169" y="512"/>
                  </a:lnTo>
                  <a:lnTo>
                    <a:pt x="211" y="512"/>
                  </a:lnTo>
                  <a:lnTo>
                    <a:pt x="202" y="544"/>
                  </a:lnTo>
                  <a:lnTo>
                    <a:pt x="244" y="576"/>
                  </a:lnTo>
                  <a:lnTo>
                    <a:pt x="270" y="560"/>
                  </a:lnTo>
                  <a:lnTo>
                    <a:pt x="270" y="536"/>
                  </a:lnTo>
                  <a:lnTo>
                    <a:pt x="320" y="552"/>
                  </a:lnTo>
                  <a:lnTo>
                    <a:pt x="337" y="576"/>
                  </a:lnTo>
                  <a:lnTo>
                    <a:pt x="379" y="584"/>
                  </a:lnTo>
                  <a:lnTo>
                    <a:pt x="421" y="592"/>
                  </a:lnTo>
                  <a:lnTo>
                    <a:pt x="438" y="624"/>
                  </a:lnTo>
                  <a:lnTo>
                    <a:pt x="464" y="640"/>
                  </a:lnTo>
                  <a:lnTo>
                    <a:pt x="497" y="616"/>
                  </a:lnTo>
                  <a:lnTo>
                    <a:pt x="523" y="640"/>
                  </a:lnTo>
                  <a:lnTo>
                    <a:pt x="531" y="656"/>
                  </a:lnTo>
                  <a:lnTo>
                    <a:pt x="556" y="656"/>
                  </a:lnTo>
                  <a:lnTo>
                    <a:pt x="581" y="632"/>
                  </a:lnTo>
                  <a:lnTo>
                    <a:pt x="615" y="632"/>
                  </a:lnTo>
                  <a:lnTo>
                    <a:pt x="640" y="616"/>
                  </a:lnTo>
                  <a:lnTo>
                    <a:pt x="683" y="616"/>
                  </a:lnTo>
                  <a:lnTo>
                    <a:pt x="708" y="624"/>
                  </a:lnTo>
                  <a:lnTo>
                    <a:pt x="767" y="632"/>
                  </a:lnTo>
                  <a:lnTo>
                    <a:pt x="758" y="640"/>
                  </a:lnTo>
                  <a:lnTo>
                    <a:pt x="792" y="632"/>
                  </a:lnTo>
                  <a:lnTo>
                    <a:pt x="775" y="56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5" name="Freeform 87"/>
            <p:cNvSpPr>
              <a:spLocks/>
            </p:cNvSpPr>
            <p:nvPr/>
          </p:nvSpPr>
          <p:spPr bwMode="auto">
            <a:xfrm>
              <a:off x="4536" y="1968"/>
              <a:ext cx="210" cy="112"/>
            </a:xfrm>
            <a:custGeom>
              <a:avLst/>
              <a:gdLst>
                <a:gd name="T0" fmla="*/ 168 w 210"/>
                <a:gd name="T1" fmla="*/ 8 h 112"/>
                <a:gd name="T2" fmla="*/ 109 w 210"/>
                <a:gd name="T3" fmla="*/ 8 h 112"/>
                <a:gd name="T4" fmla="*/ 76 w 210"/>
                <a:gd name="T5" fmla="*/ 0 h 112"/>
                <a:gd name="T6" fmla="*/ 67 w 210"/>
                <a:gd name="T7" fmla="*/ 24 h 112"/>
                <a:gd name="T8" fmla="*/ 42 w 210"/>
                <a:gd name="T9" fmla="*/ 32 h 112"/>
                <a:gd name="T10" fmla="*/ 8 w 210"/>
                <a:gd name="T11" fmla="*/ 48 h 112"/>
                <a:gd name="T12" fmla="*/ 8 w 210"/>
                <a:gd name="T13" fmla="*/ 72 h 112"/>
                <a:gd name="T14" fmla="*/ 0 w 210"/>
                <a:gd name="T15" fmla="*/ 96 h 112"/>
                <a:gd name="T16" fmla="*/ 84 w 210"/>
                <a:gd name="T17" fmla="*/ 112 h 112"/>
                <a:gd name="T18" fmla="*/ 210 w 210"/>
                <a:gd name="T19" fmla="*/ 88 h 112"/>
                <a:gd name="T20" fmla="*/ 193 w 210"/>
                <a:gd name="T21" fmla="*/ 16 h 112"/>
                <a:gd name="T22" fmla="*/ 168 w 210"/>
                <a:gd name="T23" fmla="*/ 8 h 1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10" h="112">
                  <a:moveTo>
                    <a:pt x="168" y="8"/>
                  </a:moveTo>
                  <a:lnTo>
                    <a:pt x="109" y="8"/>
                  </a:lnTo>
                  <a:lnTo>
                    <a:pt x="76" y="0"/>
                  </a:lnTo>
                  <a:lnTo>
                    <a:pt x="67" y="24"/>
                  </a:lnTo>
                  <a:lnTo>
                    <a:pt x="42" y="32"/>
                  </a:lnTo>
                  <a:lnTo>
                    <a:pt x="8" y="48"/>
                  </a:lnTo>
                  <a:lnTo>
                    <a:pt x="8" y="72"/>
                  </a:lnTo>
                  <a:lnTo>
                    <a:pt x="0" y="96"/>
                  </a:lnTo>
                  <a:lnTo>
                    <a:pt x="84" y="112"/>
                  </a:lnTo>
                  <a:lnTo>
                    <a:pt x="210" y="88"/>
                  </a:lnTo>
                  <a:lnTo>
                    <a:pt x="193" y="16"/>
                  </a:lnTo>
                  <a:lnTo>
                    <a:pt x="168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6" name="Freeform 88"/>
            <p:cNvSpPr>
              <a:spLocks/>
            </p:cNvSpPr>
            <p:nvPr/>
          </p:nvSpPr>
          <p:spPr bwMode="auto">
            <a:xfrm>
              <a:off x="4578" y="1792"/>
              <a:ext cx="455" cy="320"/>
            </a:xfrm>
            <a:custGeom>
              <a:avLst/>
              <a:gdLst>
                <a:gd name="T0" fmla="*/ 312 w 455"/>
                <a:gd name="T1" fmla="*/ 304 h 320"/>
                <a:gd name="T2" fmla="*/ 328 w 455"/>
                <a:gd name="T3" fmla="*/ 296 h 320"/>
                <a:gd name="T4" fmla="*/ 320 w 455"/>
                <a:gd name="T5" fmla="*/ 272 h 320"/>
                <a:gd name="T6" fmla="*/ 354 w 455"/>
                <a:gd name="T7" fmla="*/ 264 h 320"/>
                <a:gd name="T8" fmla="*/ 379 w 455"/>
                <a:gd name="T9" fmla="*/ 248 h 320"/>
                <a:gd name="T10" fmla="*/ 404 w 455"/>
                <a:gd name="T11" fmla="*/ 256 h 320"/>
                <a:gd name="T12" fmla="*/ 387 w 455"/>
                <a:gd name="T13" fmla="*/ 224 h 320"/>
                <a:gd name="T14" fmla="*/ 387 w 455"/>
                <a:gd name="T15" fmla="*/ 192 h 320"/>
                <a:gd name="T16" fmla="*/ 387 w 455"/>
                <a:gd name="T17" fmla="*/ 160 h 320"/>
                <a:gd name="T18" fmla="*/ 413 w 455"/>
                <a:gd name="T19" fmla="*/ 152 h 320"/>
                <a:gd name="T20" fmla="*/ 421 w 455"/>
                <a:gd name="T21" fmla="*/ 128 h 320"/>
                <a:gd name="T22" fmla="*/ 446 w 455"/>
                <a:gd name="T23" fmla="*/ 120 h 320"/>
                <a:gd name="T24" fmla="*/ 455 w 455"/>
                <a:gd name="T25" fmla="*/ 104 h 320"/>
                <a:gd name="T26" fmla="*/ 430 w 455"/>
                <a:gd name="T27" fmla="*/ 96 h 320"/>
                <a:gd name="T28" fmla="*/ 430 w 455"/>
                <a:gd name="T29" fmla="*/ 64 h 320"/>
                <a:gd name="T30" fmla="*/ 396 w 455"/>
                <a:gd name="T31" fmla="*/ 56 h 320"/>
                <a:gd name="T32" fmla="*/ 371 w 455"/>
                <a:gd name="T33" fmla="*/ 40 h 320"/>
                <a:gd name="T34" fmla="*/ 337 w 455"/>
                <a:gd name="T35" fmla="*/ 24 h 320"/>
                <a:gd name="T36" fmla="*/ 286 w 455"/>
                <a:gd name="T37" fmla="*/ 16 h 320"/>
                <a:gd name="T38" fmla="*/ 278 w 455"/>
                <a:gd name="T39" fmla="*/ 0 h 320"/>
                <a:gd name="T40" fmla="*/ 227 w 455"/>
                <a:gd name="T41" fmla="*/ 32 h 320"/>
                <a:gd name="T42" fmla="*/ 185 w 455"/>
                <a:gd name="T43" fmla="*/ 24 h 320"/>
                <a:gd name="T44" fmla="*/ 143 w 455"/>
                <a:gd name="T45" fmla="*/ 32 h 320"/>
                <a:gd name="T46" fmla="*/ 84 w 455"/>
                <a:gd name="T47" fmla="*/ 32 h 320"/>
                <a:gd name="T48" fmla="*/ 25 w 455"/>
                <a:gd name="T49" fmla="*/ 64 h 320"/>
                <a:gd name="T50" fmla="*/ 0 w 455"/>
                <a:gd name="T51" fmla="*/ 88 h 320"/>
                <a:gd name="T52" fmla="*/ 8 w 455"/>
                <a:gd name="T53" fmla="*/ 104 h 320"/>
                <a:gd name="T54" fmla="*/ 25 w 455"/>
                <a:gd name="T55" fmla="*/ 168 h 320"/>
                <a:gd name="T56" fmla="*/ 34 w 455"/>
                <a:gd name="T57" fmla="*/ 184 h 320"/>
                <a:gd name="T58" fmla="*/ 67 w 455"/>
                <a:gd name="T59" fmla="*/ 192 h 320"/>
                <a:gd name="T60" fmla="*/ 126 w 455"/>
                <a:gd name="T61" fmla="*/ 192 h 320"/>
                <a:gd name="T62" fmla="*/ 151 w 455"/>
                <a:gd name="T63" fmla="*/ 200 h 320"/>
                <a:gd name="T64" fmla="*/ 168 w 455"/>
                <a:gd name="T65" fmla="*/ 272 h 320"/>
                <a:gd name="T66" fmla="*/ 177 w 455"/>
                <a:gd name="T67" fmla="*/ 272 h 320"/>
                <a:gd name="T68" fmla="*/ 236 w 455"/>
                <a:gd name="T69" fmla="*/ 296 h 320"/>
                <a:gd name="T70" fmla="*/ 244 w 455"/>
                <a:gd name="T71" fmla="*/ 320 h 320"/>
                <a:gd name="T72" fmla="*/ 278 w 455"/>
                <a:gd name="T73" fmla="*/ 296 h 320"/>
                <a:gd name="T74" fmla="*/ 312 w 455"/>
                <a:gd name="T75" fmla="*/ 304 h 32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55" h="320">
                  <a:moveTo>
                    <a:pt x="312" y="304"/>
                  </a:moveTo>
                  <a:lnTo>
                    <a:pt x="328" y="296"/>
                  </a:lnTo>
                  <a:lnTo>
                    <a:pt x="320" y="272"/>
                  </a:lnTo>
                  <a:lnTo>
                    <a:pt x="354" y="264"/>
                  </a:lnTo>
                  <a:lnTo>
                    <a:pt x="379" y="248"/>
                  </a:lnTo>
                  <a:lnTo>
                    <a:pt x="404" y="256"/>
                  </a:lnTo>
                  <a:lnTo>
                    <a:pt x="387" y="224"/>
                  </a:lnTo>
                  <a:lnTo>
                    <a:pt x="387" y="192"/>
                  </a:lnTo>
                  <a:lnTo>
                    <a:pt x="387" y="160"/>
                  </a:lnTo>
                  <a:lnTo>
                    <a:pt x="413" y="152"/>
                  </a:lnTo>
                  <a:lnTo>
                    <a:pt x="421" y="128"/>
                  </a:lnTo>
                  <a:lnTo>
                    <a:pt x="446" y="120"/>
                  </a:lnTo>
                  <a:lnTo>
                    <a:pt x="455" y="104"/>
                  </a:lnTo>
                  <a:lnTo>
                    <a:pt x="430" y="96"/>
                  </a:lnTo>
                  <a:lnTo>
                    <a:pt x="430" y="64"/>
                  </a:lnTo>
                  <a:lnTo>
                    <a:pt x="396" y="56"/>
                  </a:lnTo>
                  <a:lnTo>
                    <a:pt x="371" y="40"/>
                  </a:lnTo>
                  <a:lnTo>
                    <a:pt x="337" y="24"/>
                  </a:lnTo>
                  <a:lnTo>
                    <a:pt x="286" y="16"/>
                  </a:lnTo>
                  <a:lnTo>
                    <a:pt x="278" y="0"/>
                  </a:lnTo>
                  <a:lnTo>
                    <a:pt x="227" y="32"/>
                  </a:lnTo>
                  <a:lnTo>
                    <a:pt x="185" y="24"/>
                  </a:lnTo>
                  <a:lnTo>
                    <a:pt x="143" y="32"/>
                  </a:lnTo>
                  <a:lnTo>
                    <a:pt x="84" y="32"/>
                  </a:lnTo>
                  <a:lnTo>
                    <a:pt x="25" y="64"/>
                  </a:lnTo>
                  <a:lnTo>
                    <a:pt x="0" y="88"/>
                  </a:lnTo>
                  <a:lnTo>
                    <a:pt x="8" y="104"/>
                  </a:lnTo>
                  <a:lnTo>
                    <a:pt x="25" y="168"/>
                  </a:lnTo>
                  <a:lnTo>
                    <a:pt x="34" y="184"/>
                  </a:lnTo>
                  <a:lnTo>
                    <a:pt x="67" y="192"/>
                  </a:lnTo>
                  <a:lnTo>
                    <a:pt x="126" y="192"/>
                  </a:lnTo>
                  <a:lnTo>
                    <a:pt x="151" y="200"/>
                  </a:lnTo>
                  <a:lnTo>
                    <a:pt x="168" y="272"/>
                  </a:lnTo>
                  <a:lnTo>
                    <a:pt x="177" y="272"/>
                  </a:lnTo>
                  <a:lnTo>
                    <a:pt x="236" y="296"/>
                  </a:lnTo>
                  <a:lnTo>
                    <a:pt x="244" y="320"/>
                  </a:lnTo>
                  <a:lnTo>
                    <a:pt x="278" y="296"/>
                  </a:lnTo>
                  <a:lnTo>
                    <a:pt x="312" y="30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7" name="Freeform 89"/>
            <p:cNvSpPr>
              <a:spLocks/>
            </p:cNvSpPr>
            <p:nvPr/>
          </p:nvSpPr>
          <p:spPr bwMode="auto">
            <a:xfrm>
              <a:off x="4831" y="2096"/>
              <a:ext cx="969" cy="928"/>
            </a:xfrm>
            <a:custGeom>
              <a:avLst/>
              <a:gdLst>
                <a:gd name="T0" fmla="*/ 910 w 969"/>
                <a:gd name="T1" fmla="*/ 96 h 928"/>
                <a:gd name="T2" fmla="*/ 910 w 969"/>
                <a:gd name="T3" fmla="*/ 40 h 928"/>
                <a:gd name="T4" fmla="*/ 825 w 969"/>
                <a:gd name="T5" fmla="*/ 0 h 928"/>
                <a:gd name="T6" fmla="*/ 733 w 969"/>
                <a:gd name="T7" fmla="*/ 32 h 928"/>
                <a:gd name="T8" fmla="*/ 691 w 969"/>
                <a:gd name="T9" fmla="*/ 72 h 928"/>
                <a:gd name="T10" fmla="*/ 615 w 969"/>
                <a:gd name="T11" fmla="*/ 160 h 928"/>
                <a:gd name="T12" fmla="*/ 573 w 969"/>
                <a:gd name="T13" fmla="*/ 176 h 928"/>
                <a:gd name="T14" fmla="*/ 505 w 969"/>
                <a:gd name="T15" fmla="*/ 184 h 928"/>
                <a:gd name="T16" fmla="*/ 446 w 969"/>
                <a:gd name="T17" fmla="*/ 200 h 928"/>
                <a:gd name="T18" fmla="*/ 387 w 969"/>
                <a:gd name="T19" fmla="*/ 224 h 928"/>
                <a:gd name="T20" fmla="*/ 294 w 969"/>
                <a:gd name="T21" fmla="*/ 208 h 928"/>
                <a:gd name="T22" fmla="*/ 143 w 969"/>
                <a:gd name="T23" fmla="*/ 224 h 928"/>
                <a:gd name="T24" fmla="*/ 84 w 969"/>
                <a:gd name="T25" fmla="*/ 272 h 928"/>
                <a:gd name="T26" fmla="*/ 75 w 969"/>
                <a:gd name="T27" fmla="*/ 304 h 928"/>
                <a:gd name="T28" fmla="*/ 118 w 969"/>
                <a:gd name="T29" fmla="*/ 408 h 928"/>
                <a:gd name="T30" fmla="*/ 33 w 969"/>
                <a:gd name="T31" fmla="*/ 512 h 928"/>
                <a:gd name="T32" fmla="*/ 16 w 969"/>
                <a:gd name="T33" fmla="*/ 592 h 928"/>
                <a:gd name="T34" fmla="*/ 0 w 969"/>
                <a:gd name="T35" fmla="*/ 680 h 928"/>
                <a:gd name="T36" fmla="*/ 50 w 969"/>
                <a:gd name="T37" fmla="*/ 696 h 928"/>
                <a:gd name="T38" fmla="*/ 109 w 969"/>
                <a:gd name="T39" fmla="*/ 696 h 928"/>
                <a:gd name="T40" fmla="*/ 177 w 969"/>
                <a:gd name="T41" fmla="*/ 704 h 928"/>
                <a:gd name="T42" fmla="*/ 261 w 969"/>
                <a:gd name="T43" fmla="*/ 712 h 928"/>
                <a:gd name="T44" fmla="*/ 362 w 969"/>
                <a:gd name="T45" fmla="*/ 664 h 928"/>
                <a:gd name="T46" fmla="*/ 404 w 969"/>
                <a:gd name="T47" fmla="*/ 616 h 928"/>
                <a:gd name="T48" fmla="*/ 463 w 969"/>
                <a:gd name="T49" fmla="*/ 600 h 928"/>
                <a:gd name="T50" fmla="*/ 556 w 969"/>
                <a:gd name="T51" fmla="*/ 600 h 928"/>
                <a:gd name="T52" fmla="*/ 640 w 969"/>
                <a:gd name="T53" fmla="*/ 648 h 928"/>
                <a:gd name="T54" fmla="*/ 707 w 969"/>
                <a:gd name="T55" fmla="*/ 696 h 928"/>
                <a:gd name="T56" fmla="*/ 758 w 969"/>
                <a:gd name="T57" fmla="*/ 760 h 928"/>
                <a:gd name="T58" fmla="*/ 657 w 969"/>
                <a:gd name="T59" fmla="*/ 800 h 928"/>
                <a:gd name="T60" fmla="*/ 657 w 969"/>
                <a:gd name="T61" fmla="*/ 888 h 928"/>
                <a:gd name="T62" fmla="*/ 674 w 969"/>
                <a:gd name="T63" fmla="*/ 928 h 928"/>
                <a:gd name="T64" fmla="*/ 766 w 969"/>
                <a:gd name="T65" fmla="*/ 904 h 928"/>
                <a:gd name="T66" fmla="*/ 808 w 969"/>
                <a:gd name="T67" fmla="*/ 768 h 928"/>
                <a:gd name="T68" fmla="*/ 867 w 969"/>
                <a:gd name="T69" fmla="*/ 704 h 928"/>
                <a:gd name="T70" fmla="*/ 969 w 969"/>
                <a:gd name="T71" fmla="*/ 688 h 928"/>
                <a:gd name="T72" fmla="*/ 935 w 969"/>
                <a:gd name="T73" fmla="*/ 104 h 92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969" h="928">
                  <a:moveTo>
                    <a:pt x="935" y="104"/>
                  </a:moveTo>
                  <a:lnTo>
                    <a:pt x="910" y="96"/>
                  </a:lnTo>
                  <a:lnTo>
                    <a:pt x="893" y="56"/>
                  </a:lnTo>
                  <a:lnTo>
                    <a:pt x="910" y="40"/>
                  </a:lnTo>
                  <a:lnTo>
                    <a:pt x="867" y="16"/>
                  </a:lnTo>
                  <a:lnTo>
                    <a:pt x="825" y="0"/>
                  </a:lnTo>
                  <a:lnTo>
                    <a:pt x="766" y="32"/>
                  </a:lnTo>
                  <a:lnTo>
                    <a:pt x="733" y="32"/>
                  </a:lnTo>
                  <a:lnTo>
                    <a:pt x="724" y="72"/>
                  </a:lnTo>
                  <a:lnTo>
                    <a:pt x="691" y="72"/>
                  </a:lnTo>
                  <a:lnTo>
                    <a:pt x="632" y="96"/>
                  </a:lnTo>
                  <a:lnTo>
                    <a:pt x="615" y="160"/>
                  </a:lnTo>
                  <a:lnTo>
                    <a:pt x="623" y="192"/>
                  </a:lnTo>
                  <a:lnTo>
                    <a:pt x="573" y="176"/>
                  </a:lnTo>
                  <a:lnTo>
                    <a:pt x="530" y="200"/>
                  </a:lnTo>
                  <a:lnTo>
                    <a:pt x="505" y="184"/>
                  </a:lnTo>
                  <a:lnTo>
                    <a:pt x="480" y="216"/>
                  </a:lnTo>
                  <a:lnTo>
                    <a:pt x="446" y="200"/>
                  </a:lnTo>
                  <a:lnTo>
                    <a:pt x="412" y="200"/>
                  </a:lnTo>
                  <a:lnTo>
                    <a:pt x="387" y="224"/>
                  </a:lnTo>
                  <a:lnTo>
                    <a:pt x="353" y="200"/>
                  </a:lnTo>
                  <a:lnTo>
                    <a:pt x="294" y="208"/>
                  </a:lnTo>
                  <a:lnTo>
                    <a:pt x="202" y="216"/>
                  </a:lnTo>
                  <a:lnTo>
                    <a:pt x="143" y="224"/>
                  </a:lnTo>
                  <a:lnTo>
                    <a:pt x="101" y="248"/>
                  </a:lnTo>
                  <a:lnTo>
                    <a:pt x="84" y="272"/>
                  </a:lnTo>
                  <a:lnTo>
                    <a:pt x="50" y="272"/>
                  </a:lnTo>
                  <a:lnTo>
                    <a:pt x="75" y="304"/>
                  </a:lnTo>
                  <a:lnTo>
                    <a:pt x="109" y="368"/>
                  </a:lnTo>
                  <a:lnTo>
                    <a:pt x="118" y="408"/>
                  </a:lnTo>
                  <a:lnTo>
                    <a:pt x="84" y="416"/>
                  </a:lnTo>
                  <a:lnTo>
                    <a:pt x="33" y="512"/>
                  </a:lnTo>
                  <a:lnTo>
                    <a:pt x="50" y="584"/>
                  </a:lnTo>
                  <a:lnTo>
                    <a:pt x="16" y="592"/>
                  </a:lnTo>
                  <a:lnTo>
                    <a:pt x="8" y="632"/>
                  </a:lnTo>
                  <a:lnTo>
                    <a:pt x="0" y="680"/>
                  </a:lnTo>
                  <a:lnTo>
                    <a:pt x="16" y="672"/>
                  </a:lnTo>
                  <a:lnTo>
                    <a:pt x="50" y="696"/>
                  </a:lnTo>
                  <a:lnTo>
                    <a:pt x="75" y="720"/>
                  </a:lnTo>
                  <a:lnTo>
                    <a:pt x="109" y="696"/>
                  </a:lnTo>
                  <a:lnTo>
                    <a:pt x="143" y="704"/>
                  </a:lnTo>
                  <a:lnTo>
                    <a:pt x="177" y="704"/>
                  </a:lnTo>
                  <a:lnTo>
                    <a:pt x="227" y="696"/>
                  </a:lnTo>
                  <a:lnTo>
                    <a:pt x="261" y="712"/>
                  </a:lnTo>
                  <a:lnTo>
                    <a:pt x="286" y="688"/>
                  </a:lnTo>
                  <a:lnTo>
                    <a:pt x="362" y="664"/>
                  </a:lnTo>
                  <a:lnTo>
                    <a:pt x="396" y="616"/>
                  </a:lnTo>
                  <a:lnTo>
                    <a:pt x="404" y="616"/>
                  </a:lnTo>
                  <a:lnTo>
                    <a:pt x="412" y="608"/>
                  </a:lnTo>
                  <a:lnTo>
                    <a:pt x="463" y="600"/>
                  </a:lnTo>
                  <a:lnTo>
                    <a:pt x="488" y="576"/>
                  </a:lnTo>
                  <a:lnTo>
                    <a:pt x="556" y="600"/>
                  </a:lnTo>
                  <a:lnTo>
                    <a:pt x="615" y="600"/>
                  </a:lnTo>
                  <a:lnTo>
                    <a:pt x="640" y="648"/>
                  </a:lnTo>
                  <a:lnTo>
                    <a:pt x="691" y="664"/>
                  </a:lnTo>
                  <a:lnTo>
                    <a:pt x="707" y="696"/>
                  </a:lnTo>
                  <a:lnTo>
                    <a:pt x="741" y="728"/>
                  </a:lnTo>
                  <a:lnTo>
                    <a:pt x="758" y="760"/>
                  </a:lnTo>
                  <a:lnTo>
                    <a:pt x="682" y="776"/>
                  </a:lnTo>
                  <a:lnTo>
                    <a:pt x="657" y="800"/>
                  </a:lnTo>
                  <a:lnTo>
                    <a:pt x="674" y="824"/>
                  </a:lnTo>
                  <a:lnTo>
                    <a:pt x="657" y="888"/>
                  </a:lnTo>
                  <a:lnTo>
                    <a:pt x="640" y="912"/>
                  </a:lnTo>
                  <a:lnTo>
                    <a:pt x="674" y="928"/>
                  </a:lnTo>
                  <a:lnTo>
                    <a:pt x="724" y="904"/>
                  </a:lnTo>
                  <a:lnTo>
                    <a:pt x="766" y="904"/>
                  </a:lnTo>
                  <a:lnTo>
                    <a:pt x="766" y="872"/>
                  </a:lnTo>
                  <a:lnTo>
                    <a:pt x="808" y="768"/>
                  </a:lnTo>
                  <a:lnTo>
                    <a:pt x="834" y="736"/>
                  </a:lnTo>
                  <a:lnTo>
                    <a:pt x="867" y="704"/>
                  </a:lnTo>
                  <a:lnTo>
                    <a:pt x="918" y="680"/>
                  </a:lnTo>
                  <a:lnTo>
                    <a:pt x="969" y="688"/>
                  </a:lnTo>
                  <a:lnTo>
                    <a:pt x="969" y="104"/>
                  </a:lnTo>
                  <a:lnTo>
                    <a:pt x="935" y="10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8" name="Freeform 90"/>
            <p:cNvSpPr>
              <a:spLocks/>
            </p:cNvSpPr>
            <p:nvPr/>
          </p:nvSpPr>
          <p:spPr bwMode="auto">
            <a:xfrm>
              <a:off x="4578" y="1784"/>
              <a:ext cx="455" cy="320"/>
            </a:xfrm>
            <a:custGeom>
              <a:avLst/>
              <a:gdLst>
                <a:gd name="T0" fmla="*/ 312 w 455"/>
                <a:gd name="T1" fmla="*/ 304 h 320"/>
                <a:gd name="T2" fmla="*/ 328 w 455"/>
                <a:gd name="T3" fmla="*/ 296 h 320"/>
                <a:gd name="T4" fmla="*/ 320 w 455"/>
                <a:gd name="T5" fmla="*/ 272 h 320"/>
                <a:gd name="T6" fmla="*/ 354 w 455"/>
                <a:gd name="T7" fmla="*/ 264 h 320"/>
                <a:gd name="T8" fmla="*/ 379 w 455"/>
                <a:gd name="T9" fmla="*/ 248 h 320"/>
                <a:gd name="T10" fmla="*/ 404 w 455"/>
                <a:gd name="T11" fmla="*/ 256 h 320"/>
                <a:gd name="T12" fmla="*/ 387 w 455"/>
                <a:gd name="T13" fmla="*/ 224 h 320"/>
                <a:gd name="T14" fmla="*/ 387 w 455"/>
                <a:gd name="T15" fmla="*/ 192 h 320"/>
                <a:gd name="T16" fmla="*/ 387 w 455"/>
                <a:gd name="T17" fmla="*/ 160 h 320"/>
                <a:gd name="T18" fmla="*/ 413 w 455"/>
                <a:gd name="T19" fmla="*/ 152 h 320"/>
                <a:gd name="T20" fmla="*/ 421 w 455"/>
                <a:gd name="T21" fmla="*/ 128 h 320"/>
                <a:gd name="T22" fmla="*/ 446 w 455"/>
                <a:gd name="T23" fmla="*/ 120 h 320"/>
                <a:gd name="T24" fmla="*/ 455 w 455"/>
                <a:gd name="T25" fmla="*/ 104 h 320"/>
                <a:gd name="T26" fmla="*/ 430 w 455"/>
                <a:gd name="T27" fmla="*/ 96 h 320"/>
                <a:gd name="T28" fmla="*/ 430 w 455"/>
                <a:gd name="T29" fmla="*/ 64 h 320"/>
                <a:gd name="T30" fmla="*/ 396 w 455"/>
                <a:gd name="T31" fmla="*/ 56 h 320"/>
                <a:gd name="T32" fmla="*/ 371 w 455"/>
                <a:gd name="T33" fmla="*/ 40 h 320"/>
                <a:gd name="T34" fmla="*/ 337 w 455"/>
                <a:gd name="T35" fmla="*/ 24 h 320"/>
                <a:gd name="T36" fmla="*/ 286 w 455"/>
                <a:gd name="T37" fmla="*/ 16 h 320"/>
                <a:gd name="T38" fmla="*/ 278 w 455"/>
                <a:gd name="T39" fmla="*/ 0 h 320"/>
                <a:gd name="T40" fmla="*/ 227 w 455"/>
                <a:gd name="T41" fmla="*/ 32 h 320"/>
                <a:gd name="T42" fmla="*/ 185 w 455"/>
                <a:gd name="T43" fmla="*/ 24 h 320"/>
                <a:gd name="T44" fmla="*/ 143 w 455"/>
                <a:gd name="T45" fmla="*/ 32 h 320"/>
                <a:gd name="T46" fmla="*/ 84 w 455"/>
                <a:gd name="T47" fmla="*/ 32 h 320"/>
                <a:gd name="T48" fmla="*/ 25 w 455"/>
                <a:gd name="T49" fmla="*/ 64 h 320"/>
                <a:gd name="T50" fmla="*/ 0 w 455"/>
                <a:gd name="T51" fmla="*/ 88 h 320"/>
                <a:gd name="T52" fmla="*/ 8 w 455"/>
                <a:gd name="T53" fmla="*/ 104 h 320"/>
                <a:gd name="T54" fmla="*/ 25 w 455"/>
                <a:gd name="T55" fmla="*/ 168 h 320"/>
                <a:gd name="T56" fmla="*/ 34 w 455"/>
                <a:gd name="T57" fmla="*/ 184 h 320"/>
                <a:gd name="T58" fmla="*/ 67 w 455"/>
                <a:gd name="T59" fmla="*/ 192 h 320"/>
                <a:gd name="T60" fmla="*/ 126 w 455"/>
                <a:gd name="T61" fmla="*/ 192 h 320"/>
                <a:gd name="T62" fmla="*/ 151 w 455"/>
                <a:gd name="T63" fmla="*/ 200 h 320"/>
                <a:gd name="T64" fmla="*/ 168 w 455"/>
                <a:gd name="T65" fmla="*/ 272 h 320"/>
                <a:gd name="T66" fmla="*/ 177 w 455"/>
                <a:gd name="T67" fmla="*/ 272 h 320"/>
                <a:gd name="T68" fmla="*/ 236 w 455"/>
                <a:gd name="T69" fmla="*/ 296 h 320"/>
                <a:gd name="T70" fmla="*/ 244 w 455"/>
                <a:gd name="T71" fmla="*/ 320 h 320"/>
                <a:gd name="T72" fmla="*/ 278 w 455"/>
                <a:gd name="T73" fmla="*/ 296 h 320"/>
                <a:gd name="T74" fmla="*/ 312 w 455"/>
                <a:gd name="T75" fmla="*/ 304 h 32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55" h="320">
                  <a:moveTo>
                    <a:pt x="312" y="304"/>
                  </a:moveTo>
                  <a:lnTo>
                    <a:pt x="328" y="296"/>
                  </a:lnTo>
                  <a:lnTo>
                    <a:pt x="320" y="272"/>
                  </a:lnTo>
                  <a:lnTo>
                    <a:pt x="354" y="264"/>
                  </a:lnTo>
                  <a:lnTo>
                    <a:pt x="379" y="248"/>
                  </a:lnTo>
                  <a:lnTo>
                    <a:pt x="404" y="256"/>
                  </a:lnTo>
                  <a:lnTo>
                    <a:pt x="387" y="224"/>
                  </a:lnTo>
                  <a:lnTo>
                    <a:pt x="387" y="192"/>
                  </a:lnTo>
                  <a:lnTo>
                    <a:pt x="387" y="160"/>
                  </a:lnTo>
                  <a:lnTo>
                    <a:pt x="413" y="152"/>
                  </a:lnTo>
                  <a:lnTo>
                    <a:pt x="421" y="128"/>
                  </a:lnTo>
                  <a:lnTo>
                    <a:pt x="446" y="120"/>
                  </a:lnTo>
                  <a:lnTo>
                    <a:pt x="455" y="104"/>
                  </a:lnTo>
                  <a:lnTo>
                    <a:pt x="430" y="96"/>
                  </a:lnTo>
                  <a:lnTo>
                    <a:pt x="430" y="64"/>
                  </a:lnTo>
                  <a:lnTo>
                    <a:pt x="396" y="56"/>
                  </a:lnTo>
                  <a:lnTo>
                    <a:pt x="371" y="40"/>
                  </a:lnTo>
                  <a:lnTo>
                    <a:pt x="337" y="24"/>
                  </a:lnTo>
                  <a:lnTo>
                    <a:pt x="286" y="16"/>
                  </a:lnTo>
                  <a:lnTo>
                    <a:pt x="278" y="0"/>
                  </a:lnTo>
                  <a:lnTo>
                    <a:pt x="227" y="32"/>
                  </a:lnTo>
                  <a:lnTo>
                    <a:pt x="185" y="24"/>
                  </a:lnTo>
                  <a:lnTo>
                    <a:pt x="143" y="32"/>
                  </a:lnTo>
                  <a:lnTo>
                    <a:pt x="84" y="32"/>
                  </a:lnTo>
                  <a:lnTo>
                    <a:pt x="25" y="64"/>
                  </a:lnTo>
                  <a:lnTo>
                    <a:pt x="0" y="88"/>
                  </a:lnTo>
                  <a:lnTo>
                    <a:pt x="8" y="104"/>
                  </a:lnTo>
                  <a:lnTo>
                    <a:pt x="25" y="168"/>
                  </a:lnTo>
                  <a:lnTo>
                    <a:pt x="34" y="184"/>
                  </a:lnTo>
                  <a:lnTo>
                    <a:pt x="67" y="192"/>
                  </a:lnTo>
                  <a:lnTo>
                    <a:pt x="126" y="192"/>
                  </a:lnTo>
                  <a:lnTo>
                    <a:pt x="151" y="200"/>
                  </a:lnTo>
                  <a:lnTo>
                    <a:pt x="168" y="272"/>
                  </a:lnTo>
                  <a:lnTo>
                    <a:pt x="177" y="272"/>
                  </a:lnTo>
                  <a:lnTo>
                    <a:pt x="236" y="296"/>
                  </a:lnTo>
                  <a:lnTo>
                    <a:pt x="244" y="320"/>
                  </a:lnTo>
                  <a:lnTo>
                    <a:pt x="278" y="296"/>
                  </a:lnTo>
                  <a:lnTo>
                    <a:pt x="312" y="30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9" name="Freeform 91"/>
            <p:cNvSpPr>
              <a:spLocks/>
            </p:cNvSpPr>
            <p:nvPr/>
          </p:nvSpPr>
          <p:spPr bwMode="auto">
            <a:xfrm>
              <a:off x="4831" y="2088"/>
              <a:ext cx="969" cy="928"/>
            </a:xfrm>
            <a:custGeom>
              <a:avLst/>
              <a:gdLst>
                <a:gd name="T0" fmla="*/ 910 w 969"/>
                <a:gd name="T1" fmla="*/ 96 h 928"/>
                <a:gd name="T2" fmla="*/ 910 w 969"/>
                <a:gd name="T3" fmla="*/ 40 h 928"/>
                <a:gd name="T4" fmla="*/ 825 w 969"/>
                <a:gd name="T5" fmla="*/ 0 h 928"/>
                <a:gd name="T6" fmla="*/ 733 w 969"/>
                <a:gd name="T7" fmla="*/ 32 h 928"/>
                <a:gd name="T8" fmla="*/ 691 w 969"/>
                <a:gd name="T9" fmla="*/ 72 h 928"/>
                <a:gd name="T10" fmla="*/ 615 w 969"/>
                <a:gd name="T11" fmla="*/ 160 h 928"/>
                <a:gd name="T12" fmla="*/ 573 w 969"/>
                <a:gd name="T13" fmla="*/ 176 h 928"/>
                <a:gd name="T14" fmla="*/ 505 w 969"/>
                <a:gd name="T15" fmla="*/ 184 h 928"/>
                <a:gd name="T16" fmla="*/ 446 w 969"/>
                <a:gd name="T17" fmla="*/ 200 h 928"/>
                <a:gd name="T18" fmla="*/ 387 w 969"/>
                <a:gd name="T19" fmla="*/ 224 h 928"/>
                <a:gd name="T20" fmla="*/ 294 w 969"/>
                <a:gd name="T21" fmla="*/ 208 h 928"/>
                <a:gd name="T22" fmla="*/ 143 w 969"/>
                <a:gd name="T23" fmla="*/ 224 h 928"/>
                <a:gd name="T24" fmla="*/ 84 w 969"/>
                <a:gd name="T25" fmla="*/ 272 h 928"/>
                <a:gd name="T26" fmla="*/ 75 w 969"/>
                <a:gd name="T27" fmla="*/ 304 h 928"/>
                <a:gd name="T28" fmla="*/ 118 w 969"/>
                <a:gd name="T29" fmla="*/ 408 h 928"/>
                <a:gd name="T30" fmla="*/ 33 w 969"/>
                <a:gd name="T31" fmla="*/ 512 h 928"/>
                <a:gd name="T32" fmla="*/ 16 w 969"/>
                <a:gd name="T33" fmla="*/ 592 h 928"/>
                <a:gd name="T34" fmla="*/ 0 w 969"/>
                <a:gd name="T35" fmla="*/ 680 h 928"/>
                <a:gd name="T36" fmla="*/ 50 w 969"/>
                <a:gd name="T37" fmla="*/ 696 h 928"/>
                <a:gd name="T38" fmla="*/ 109 w 969"/>
                <a:gd name="T39" fmla="*/ 696 h 928"/>
                <a:gd name="T40" fmla="*/ 177 w 969"/>
                <a:gd name="T41" fmla="*/ 704 h 928"/>
                <a:gd name="T42" fmla="*/ 261 w 969"/>
                <a:gd name="T43" fmla="*/ 712 h 928"/>
                <a:gd name="T44" fmla="*/ 362 w 969"/>
                <a:gd name="T45" fmla="*/ 664 h 928"/>
                <a:gd name="T46" fmla="*/ 404 w 969"/>
                <a:gd name="T47" fmla="*/ 616 h 928"/>
                <a:gd name="T48" fmla="*/ 463 w 969"/>
                <a:gd name="T49" fmla="*/ 600 h 928"/>
                <a:gd name="T50" fmla="*/ 556 w 969"/>
                <a:gd name="T51" fmla="*/ 600 h 928"/>
                <a:gd name="T52" fmla="*/ 640 w 969"/>
                <a:gd name="T53" fmla="*/ 648 h 928"/>
                <a:gd name="T54" fmla="*/ 707 w 969"/>
                <a:gd name="T55" fmla="*/ 696 h 928"/>
                <a:gd name="T56" fmla="*/ 758 w 969"/>
                <a:gd name="T57" fmla="*/ 760 h 928"/>
                <a:gd name="T58" fmla="*/ 657 w 969"/>
                <a:gd name="T59" fmla="*/ 800 h 928"/>
                <a:gd name="T60" fmla="*/ 657 w 969"/>
                <a:gd name="T61" fmla="*/ 888 h 928"/>
                <a:gd name="T62" fmla="*/ 674 w 969"/>
                <a:gd name="T63" fmla="*/ 928 h 928"/>
                <a:gd name="T64" fmla="*/ 766 w 969"/>
                <a:gd name="T65" fmla="*/ 904 h 928"/>
                <a:gd name="T66" fmla="*/ 808 w 969"/>
                <a:gd name="T67" fmla="*/ 768 h 928"/>
                <a:gd name="T68" fmla="*/ 867 w 969"/>
                <a:gd name="T69" fmla="*/ 704 h 928"/>
                <a:gd name="T70" fmla="*/ 969 w 969"/>
                <a:gd name="T71" fmla="*/ 688 h 928"/>
                <a:gd name="T72" fmla="*/ 935 w 969"/>
                <a:gd name="T73" fmla="*/ 104 h 92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969" h="928">
                  <a:moveTo>
                    <a:pt x="935" y="104"/>
                  </a:moveTo>
                  <a:lnTo>
                    <a:pt x="910" y="96"/>
                  </a:lnTo>
                  <a:lnTo>
                    <a:pt x="893" y="56"/>
                  </a:lnTo>
                  <a:lnTo>
                    <a:pt x="910" y="40"/>
                  </a:lnTo>
                  <a:lnTo>
                    <a:pt x="867" y="16"/>
                  </a:lnTo>
                  <a:lnTo>
                    <a:pt x="825" y="0"/>
                  </a:lnTo>
                  <a:lnTo>
                    <a:pt x="766" y="32"/>
                  </a:lnTo>
                  <a:lnTo>
                    <a:pt x="733" y="32"/>
                  </a:lnTo>
                  <a:lnTo>
                    <a:pt x="724" y="72"/>
                  </a:lnTo>
                  <a:lnTo>
                    <a:pt x="691" y="72"/>
                  </a:lnTo>
                  <a:lnTo>
                    <a:pt x="632" y="96"/>
                  </a:lnTo>
                  <a:lnTo>
                    <a:pt x="615" y="160"/>
                  </a:lnTo>
                  <a:lnTo>
                    <a:pt x="623" y="192"/>
                  </a:lnTo>
                  <a:lnTo>
                    <a:pt x="573" y="176"/>
                  </a:lnTo>
                  <a:lnTo>
                    <a:pt x="530" y="200"/>
                  </a:lnTo>
                  <a:lnTo>
                    <a:pt x="505" y="184"/>
                  </a:lnTo>
                  <a:lnTo>
                    <a:pt x="480" y="216"/>
                  </a:lnTo>
                  <a:lnTo>
                    <a:pt x="446" y="200"/>
                  </a:lnTo>
                  <a:lnTo>
                    <a:pt x="412" y="200"/>
                  </a:lnTo>
                  <a:lnTo>
                    <a:pt x="387" y="224"/>
                  </a:lnTo>
                  <a:lnTo>
                    <a:pt x="353" y="200"/>
                  </a:lnTo>
                  <a:lnTo>
                    <a:pt x="294" y="208"/>
                  </a:lnTo>
                  <a:lnTo>
                    <a:pt x="202" y="216"/>
                  </a:lnTo>
                  <a:lnTo>
                    <a:pt x="143" y="224"/>
                  </a:lnTo>
                  <a:lnTo>
                    <a:pt x="101" y="248"/>
                  </a:lnTo>
                  <a:lnTo>
                    <a:pt x="84" y="272"/>
                  </a:lnTo>
                  <a:lnTo>
                    <a:pt x="50" y="272"/>
                  </a:lnTo>
                  <a:lnTo>
                    <a:pt x="75" y="304"/>
                  </a:lnTo>
                  <a:lnTo>
                    <a:pt x="109" y="368"/>
                  </a:lnTo>
                  <a:lnTo>
                    <a:pt x="118" y="408"/>
                  </a:lnTo>
                  <a:lnTo>
                    <a:pt x="84" y="416"/>
                  </a:lnTo>
                  <a:lnTo>
                    <a:pt x="33" y="512"/>
                  </a:lnTo>
                  <a:lnTo>
                    <a:pt x="50" y="584"/>
                  </a:lnTo>
                  <a:lnTo>
                    <a:pt x="16" y="592"/>
                  </a:lnTo>
                  <a:lnTo>
                    <a:pt x="8" y="632"/>
                  </a:lnTo>
                  <a:lnTo>
                    <a:pt x="0" y="680"/>
                  </a:lnTo>
                  <a:lnTo>
                    <a:pt x="16" y="672"/>
                  </a:lnTo>
                  <a:lnTo>
                    <a:pt x="50" y="696"/>
                  </a:lnTo>
                  <a:lnTo>
                    <a:pt x="75" y="720"/>
                  </a:lnTo>
                  <a:lnTo>
                    <a:pt x="109" y="696"/>
                  </a:lnTo>
                  <a:lnTo>
                    <a:pt x="143" y="704"/>
                  </a:lnTo>
                  <a:lnTo>
                    <a:pt x="177" y="704"/>
                  </a:lnTo>
                  <a:lnTo>
                    <a:pt x="227" y="696"/>
                  </a:lnTo>
                  <a:lnTo>
                    <a:pt x="261" y="712"/>
                  </a:lnTo>
                  <a:lnTo>
                    <a:pt x="286" y="688"/>
                  </a:lnTo>
                  <a:lnTo>
                    <a:pt x="362" y="664"/>
                  </a:lnTo>
                  <a:lnTo>
                    <a:pt x="396" y="616"/>
                  </a:lnTo>
                  <a:lnTo>
                    <a:pt x="404" y="616"/>
                  </a:lnTo>
                  <a:lnTo>
                    <a:pt x="412" y="608"/>
                  </a:lnTo>
                  <a:lnTo>
                    <a:pt x="463" y="600"/>
                  </a:lnTo>
                  <a:lnTo>
                    <a:pt x="488" y="576"/>
                  </a:lnTo>
                  <a:lnTo>
                    <a:pt x="556" y="600"/>
                  </a:lnTo>
                  <a:lnTo>
                    <a:pt x="615" y="600"/>
                  </a:lnTo>
                  <a:lnTo>
                    <a:pt x="640" y="648"/>
                  </a:lnTo>
                  <a:lnTo>
                    <a:pt x="691" y="664"/>
                  </a:lnTo>
                  <a:lnTo>
                    <a:pt x="707" y="696"/>
                  </a:lnTo>
                  <a:lnTo>
                    <a:pt x="741" y="728"/>
                  </a:lnTo>
                  <a:lnTo>
                    <a:pt x="758" y="760"/>
                  </a:lnTo>
                  <a:lnTo>
                    <a:pt x="682" y="776"/>
                  </a:lnTo>
                  <a:lnTo>
                    <a:pt x="657" y="800"/>
                  </a:lnTo>
                  <a:lnTo>
                    <a:pt x="674" y="824"/>
                  </a:lnTo>
                  <a:lnTo>
                    <a:pt x="657" y="888"/>
                  </a:lnTo>
                  <a:lnTo>
                    <a:pt x="640" y="912"/>
                  </a:lnTo>
                  <a:lnTo>
                    <a:pt x="674" y="928"/>
                  </a:lnTo>
                  <a:lnTo>
                    <a:pt x="724" y="904"/>
                  </a:lnTo>
                  <a:lnTo>
                    <a:pt x="766" y="904"/>
                  </a:lnTo>
                  <a:lnTo>
                    <a:pt x="766" y="872"/>
                  </a:lnTo>
                  <a:lnTo>
                    <a:pt x="808" y="768"/>
                  </a:lnTo>
                  <a:lnTo>
                    <a:pt x="834" y="736"/>
                  </a:lnTo>
                  <a:lnTo>
                    <a:pt x="867" y="704"/>
                  </a:lnTo>
                  <a:lnTo>
                    <a:pt x="918" y="680"/>
                  </a:lnTo>
                  <a:lnTo>
                    <a:pt x="969" y="688"/>
                  </a:lnTo>
                  <a:lnTo>
                    <a:pt x="969" y="104"/>
                  </a:lnTo>
                  <a:lnTo>
                    <a:pt x="935" y="10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Freeform 92"/>
            <p:cNvSpPr>
              <a:spLocks/>
            </p:cNvSpPr>
            <p:nvPr/>
          </p:nvSpPr>
          <p:spPr bwMode="auto">
            <a:xfrm>
              <a:off x="4822" y="1768"/>
              <a:ext cx="725" cy="600"/>
            </a:xfrm>
            <a:custGeom>
              <a:avLst/>
              <a:gdLst>
                <a:gd name="T0" fmla="*/ 657 w 725"/>
                <a:gd name="T1" fmla="*/ 320 h 600"/>
                <a:gd name="T2" fmla="*/ 641 w 725"/>
                <a:gd name="T3" fmla="*/ 280 h 600"/>
                <a:gd name="T4" fmla="*/ 708 w 725"/>
                <a:gd name="T5" fmla="*/ 256 h 600"/>
                <a:gd name="T6" fmla="*/ 700 w 725"/>
                <a:gd name="T7" fmla="*/ 208 h 600"/>
                <a:gd name="T8" fmla="*/ 624 w 725"/>
                <a:gd name="T9" fmla="*/ 168 h 600"/>
                <a:gd name="T10" fmla="*/ 548 w 725"/>
                <a:gd name="T11" fmla="*/ 136 h 600"/>
                <a:gd name="T12" fmla="*/ 514 w 725"/>
                <a:gd name="T13" fmla="*/ 104 h 600"/>
                <a:gd name="T14" fmla="*/ 506 w 725"/>
                <a:gd name="T15" fmla="*/ 40 h 600"/>
                <a:gd name="T16" fmla="*/ 438 w 725"/>
                <a:gd name="T17" fmla="*/ 8 h 600"/>
                <a:gd name="T18" fmla="*/ 379 w 725"/>
                <a:gd name="T19" fmla="*/ 16 h 600"/>
                <a:gd name="T20" fmla="*/ 329 w 725"/>
                <a:gd name="T21" fmla="*/ 16 h 600"/>
                <a:gd name="T22" fmla="*/ 278 w 725"/>
                <a:gd name="T23" fmla="*/ 0 h 600"/>
                <a:gd name="T24" fmla="*/ 202 w 725"/>
                <a:gd name="T25" fmla="*/ 64 h 600"/>
                <a:gd name="T26" fmla="*/ 186 w 725"/>
                <a:gd name="T27" fmla="*/ 88 h 600"/>
                <a:gd name="T28" fmla="*/ 211 w 725"/>
                <a:gd name="T29" fmla="*/ 128 h 600"/>
                <a:gd name="T30" fmla="*/ 177 w 725"/>
                <a:gd name="T31" fmla="*/ 152 h 600"/>
                <a:gd name="T32" fmla="*/ 143 w 725"/>
                <a:gd name="T33" fmla="*/ 184 h 600"/>
                <a:gd name="T34" fmla="*/ 143 w 725"/>
                <a:gd name="T35" fmla="*/ 248 h 600"/>
                <a:gd name="T36" fmla="*/ 135 w 725"/>
                <a:gd name="T37" fmla="*/ 272 h 600"/>
                <a:gd name="T38" fmla="*/ 76 w 725"/>
                <a:gd name="T39" fmla="*/ 296 h 600"/>
                <a:gd name="T40" fmla="*/ 68 w 725"/>
                <a:gd name="T41" fmla="*/ 328 h 600"/>
                <a:gd name="T42" fmla="*/ 0 w 725"/>
                <a:gd name="T43" fmla="*/ 344 h 600"/>
                <a:gd name="T44" fmla="*/ 59 w 725"/>
                <a:gd name="T45" fmla="*/ 464 h 600"/>
                <a:gd name="T46" fmla="*/ 17 w 725"/>
                <a:gd name="T47" fmla="*/ 536 h 600"/>
                <a:gd name="T48" fmla="*/ 59 w 725"/>
                <a:gd name="T49" fmla="*/ 600 h 600"/>
                <a:gd name="T50" fmla="*/ 110 w 725"/>
                <a:gd name="T51" fmla="*/ 576 h 600"/>
                <a:gd name="T52" fmla="*/ 211 w 725"/>
                <a:gd name="T53" fmla="*/ 544 h 600"/>
                <a:gd name="T54" fmla="*/ 362 w 725"/>
                <a:gd name="T55" fmla="*/ 528 h 600"/>
                <a:gd name="T56" fmla="*/ 421 w 725"/>
                <a:gd name="T57" fmla="*/ 528 h 600"/>
                <a:gd name="T58" fmla="*/ 489 w 725"/>
                <a:gd name="T59" fmla="*/ 544 h 600"/>
                <a:gd name="T60" fmla="*/ 539 w 725"/>
                <a:gd name="T61" fmla="*/ 528 h 600"/>
                <a:gd name="T62" fmla="*/ 632 w 725"/>
                <a:gd name="T63" fmla="*/ 520 h 600"/>
                <a:gd name="T64" fmla="*/ 641 w 725"/>
                <a:gd name="T65" fmla="*/ 424 h 600"/>
                <a:gd name="T66" fmla="*/ 674 w 725"/>
                <a:gd name="T67" fmla="*/ 368 h 60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25" h="600">
                  <a:moveTo>
                    <a:pt x="657" y="344"/>
                  </a:moveTo>
                  <a:lnTo>
                    <a:pt x="657" y="320"/>
                  </a:lnTo>
                  <a:lnTo>
                    <a:pt x="632" y="304"/>
                  </a:lnTo>
                  <a:lnTo>
                    <a:pt x="641" y="280"/>
                  </a:lnTo>
                  <a:lnTo>
                    <a:pt x="691" y="272"/>
                  </a:lnTo>
                  <a:lnTo>
                    <a:pt x="708" y="256"/>
                  </a:lnTo>
                  <a:lnTo>
                    <a:pt x="725" y="232"/>
                  </a:lnTo>
                  <a:lnTo>
                    <a:pt x="700" y="208"/>
                  </a:lnTo>
                  <a:lnTo>
                    <a:pt x="632" y="192"/>
                  </a:lnTo>
                  <a:lnTo>
                    <a:pt x="624" y="168"/>
                  </a:lnTo>
                  <a:lnTo>
                    <a:pt x="582" y="160"/>
                  </a:lnTo>
                  <a:lnTo>
                    <a:pt x="548" y="136"/>
                  </a:lnTo>
                  <a:lnTo>
                    <a:pt x="548" y="120"/>
                  </a:lnTo>
                  <a:lnTo>
                    <a:pt x="514" y="104"/>
                  </a:lnTo>
                  <a:lnTo>
                    <a:pt x="514" y="72"/>
                  </a:lnTo>
                  <a:lnTo>
                    <a:pt x="506" y="40"/>
                  </a:lnTo>
                  <a:lnTo>
                    <a:pt x="472" y="16"/>
                  </a:lnTo>
                  <a:lnTo>
                    <a:pt x="438" y="8"/>
                  </a:lnTo>
                  <a:lnTo>
                    <a:pt x="396" y="32"/>
                  </a:lnTo>
                  <a:lnTo>
                    <a:pt x="379" y="16"/>
                  </a:lnTo>
                  <a:lnTo>
                    <a:pt x="346" y="8"/>
                  </a:lnTo>
                  <a:lnTo>
                    <a:pt x="329" y="16"/>
                  </a:lnTo>
                  <a:lnTo>
                    <a:pt x="303" y="0"/>
                  </a:lnTo>
                  <a:lnTo>
                    <a:pt x="278" y="0"/>
                  </a:lnTo>
                  <a:lnTo>
                    <a:pt x="245" y="64"/>
                  </a:lnTo>
                  <a:lnTo>
                    <a:pt x="202" y="64"/>
                  </a:lnTo>
                  <a:lnTo>
                    <a:pt x="177" y="80"/>
                  </a:lnTo>
                  <a:lnTo>
                    <a:pt x="186" y="88"/>
                  </a:lnTo>
                  <a:lnTo>
                    <a:pt x="186" y="120"/>
                  </a:lnTo>
                  <a:lnTo>
                    <a:pt x="211" y="128"/>
                  </a:lnTo>
                  <a:lnTo>
                    <a:pt x="202" y="144"/>
                  </a:lnTo>
                  <a:lnTo>
                    <a:pt x="177" y="152"/>
                  </a:lnTo>
                  <a:lnTo>
                    <a:pt x="169" y="176"/>
                  </a:lnTo>
                  <a:lnTo>
                    <a:pt x="143" y="184"/>
                  </a:lnTo>
                  <a:lnTo>
                    <a:pt x="143" y="216"/>
                  </a:lnTo>
                  <a:lnTo>
                    <a:pt x="143" y="248"/>
                  </a:lnTo>
                  <a:lnTo>
                    <a:pt x="160" y="280"/>
                  </a:lnTo>
                  <a:lnTo>
                    <a:pt x="135" y="272"/>
                  </a:lnTo>
                  <a:lnTo>
                    <a:pt x="110" y="288"/>
                  </a:lnTo>
                  <a:lnTo>
                    <a:pt x="76" y="296"/>
                  </a:lnTo>
                  <a:lnTo>
                    <a:pt x="84" y="320"/>
                  </a:lnTo>
                  <a:lnTo>
                    <a:pt x="68" y="328"/>
                  </a:lnTo>
                  <a:lnTo>
                    <a:pt x="34" y="320"/>
                  </a:lnTo>
                  <a:lnTo>
                    <a:pt x="0" y="344"/>
                  </a:lnTo>
                  <a:lnTo>
                    <a:pt x="17" y="384"/>
                  </a:lnTo>
                  <a:lnTo>
                    <a:pt x="59" y="464"/>
                  </a:lnTo>
                  <a:lnTo>
                    <a:pt x="17" y="512"/>
                  </a:lnTo>
                  <a:lnTo>
                    <a:pt x="17" y="536"/>
                  </a:lnTo>
                  <a:lnTo>
                    <a:pt x="51" y="544"/>
                  </a:lnTo>
                  <a:lnTo>
                    <a:pt x="59" y="600"/>
                  </a:lnTo>
                  <a:lnTo>
                    <a:pt x="93" y="600"/>
                  </a:lnTo>
                  <a:lnTo>
                    <a:pt x="110" y="576"/>
                  </a:lnTo>
                  <a:lnTo>
                    <a:pt x="152" y="552"/>
                  </a:lnTo>
                  <a:lnTo>
                    <a:pt x="211" y="544"/>
                  </a:lnTo>
                  <a:lnTo>
                    <a:pt x="303" y="536"/>
                  </a:lnTo>
                  <a:lnTo>
                    <a:pt x="362" y="528"/>
                  </a:lnTo>
                  <a:lnTo>
                    <a:pt x="396" y="552"/>
                  </a:lnTo>
                  <a:lnTo>
                    <a:pt x="421" y="528"/>
                  </a:lnTo>
                  <a:lnTo>
                    <a:pt x="455" y="528"/>
                  </a:lnTo>
                  <a:lnTo>
                    <a:pt x="489" y="544"/>
                  </a:lnTo>
                  <a:lnTo>
                    <a:pt x="514" y="512"/>
                  </a:lnTo>
                  <a:lnTo>
                    <a:pt x="539" y="528"/>
                  </a:lnTo>
                  <a:lnTo>
                    <a:pt x="582" y="504"/>
                  </a:lnTo>
                  <a:lnTo>
                    <a:pt x="632" y="520"/>
                  </a:lnTo>
                  <a:lnTo>
                    <a:pt x="624" y="488"/>
                  </a:lnTo>
                  <a:lnTo>
                    <a:pt x="641" y="424"/>
                  </a:lnTo>
                  <a:lnTo>
                    <a:pt x="700" y="400"/>
                  </a:lnTo>
                  <a:lnTo>
                    <a:pt x="674" y="368"/>
                  </a:lnTo>
                  <a:lnTo>
                    <a:pt x="657" y="34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1" name="Freeform 93"/>
            <p:cNvSpPr>
              <a:spLocks/>
            </p:cNvSpPr>
            <p:nvPr/>
          </p:nvSpPr>
          <p:spPr bwMode="auto">
            <a:xfrm>
              <a:off x="4569" y="1600"/>
              <a:ext cx="531" cy="280"/>
            </a:xfrm>
            <a:custGeom>
              <a:avLst/>
              <a:gdLst>
                <a:gd name="T0" fmla="*/ 472 w 531"/>
                <a:gd name="T1" fmla="*/ 80 h 280"/>
                <a:gd name="T2" fmla="*/ 464 w 531"/>
                <a:gd name="T3" fmla="*/ 40 h 280"/>
                <a:gd name="T4" fmla="*/ 413 w 531"/>
                <a:gd name="T5" fmla="*/ 32 h 280"/>
                <a:gd name="T6" fmla="*/ 371 w 531"/>
                <a:gd name="T7" fmla="*/ 40 h 280"/>
                <a:gd name="T8" fmla="*/ 304 w 531"/>
                <a:gd name="T9" fmla="*/ 0 h 280"/>
                <a:gd name="T10" fmla="*/ 262 w 531"/>
                <a:gd name="T11" fmla="*/ 0 h 280"/>
                <a:gd name="T12" fmla="*/ 211 w 531"/>
                <a:gd name="T13" fmla="*/ 32 h 280"/>
                <a:gd name="T14" fmla="*/ 211 w 531"/>
                <a:gd name="T15" fmla="*/ 40 h 280"/>
                <a:gd name="T16" fmla="*/ 219 w 531"/>
                <a:gd name="T17" fmla="*/ 72 h 280"/>
                <a:gd name="T18" fmla="*/ 219 w 531"/>
                <a:gd name="T19" fmla="*/ 104 h 280"/>
                <a:gd name="T20" fmla="*/ 211 w 531"/>
                <a:gd name="T21" fmla="*/ 128 h 280"/>
                <a:gd name="T22" fmla="*/ 194 w 531"/>
                <a:gd name="T23" fmla="*/ 128 h 280"/>
                <a:gd name="T24" fmla="*/ 160 w 531"/>
                <a:gd name="T25" fmla="*/ 128 h 280"/>
                <a:gd name="T26" fmla="*/ 110 w 531"/>
                <a:gd name="T27" fmla="*/ 80 h 280"/>
                <a:gd name="T28" fmla="*/ 76 w 531"/>
                <a:gd name="T29" fmla="*/ 64 h 280"/>
                <a:gd name="T30" fmla="*/ 43 w 531"/>
                <a:gd name="T31" fmla="*/ 88 h 280"/>
                <a:gd name="T32" fmla="*/ 17 w 531"/>
                <a:gd name="T33" fmla="*/ 160 h 280"/>
                <a:gd name="T34" fmla="*/ 0 w 531"/>
                <a:gd name="T35" fmla="*/ 192 h 280"/>
                <a:gd name="T36" fmla="*/ 0 w 531"/>
                <a:gd name="T37" fmla="*/ 224 h 280"/>
                <a:gd name="T38" fmla="*/ 9 w 531"/>
                <a:gd name="T39" fmla="*/ 280 h 280"/>
                <a:gd name="T40" fmla="*/ 34 w 531"/>
                <a:gd name="T41" fmla="*/ 256 h 280"/>
                <a:gd name="T42" fmla="*/ 93 w 531"/>
                <a:gd name="T43" fmla="*/ 224 h 280"/>
                <a:gd name="T44" fmla="*/ 152 w 531"/>
                <a:gd name="T45" fmla="*/ 224 h 280"/>
                <a:gd name="T46" fmla="*/ 194 w 531"/>
                <a:gd name="T47" fmla="*/ 216 h 280"/>
                <a:gd name="T48" fmla="*/ 236 w 531"/>
                <a:gd name="T49" fmla="*/ 224 h 280"/>
                <a:gd name="T50" fmla="*/ 287 w 531"/>
                <a:gd name="T51" fmla="*/ 192 h 280"/>
                <a:gd name="T52" fmla="*/ 295 w 531"/>
                <a:gd name="T53" fmla="*/ 208 h 280"/>
                <a:gd name="T54" fmla="*/ 346 w 531"/>
                <a:gd name="T55" fmla="*/ 216 h 280"/>
                <a:gd name="T56" fmla="*/ 380 w 531"/>
                <a:gd name="T57" fmla="*/ 232 h 280"/>
                <a:gd name="T58" fmla="*/ 405 w 531"/>
                <a:gd name="T59" fmla="*/ 248 h 280"/>
                <a:gd name="T60" fmla="*/ 430 w 531"/>
                <a:gd name="T61" fmla="*/ 248 h 280"/>
                <a:gd name="T62" fmla="*/ 455 w 531"/>
                <a:gd name="T63" fmla="*/ 232 h 280"/>
                <a:gd name="T64" fmla="*/ 498 w 531"/>
                <a:gd name="T65" fmla="*/ 232 h 280"/>
                <a:gd name="T66" fmla="*/ 531 w 531"/>
                <a:gd name="T67" fmla="*/ 176 h 280"/>
                <a:gd name="T68" fmla="*/ 506 w 531"/>
                <a:gd name="T69" fmla="*/ 112 h 280"/>
                <a:gd name="T70" fmla="*/ 472 w 531"/>
                <a:gd name="T71" fmla="*/ 80 h 28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31" h="280">
                  <a:moveTo>
                    <a:pt x="472" y="80"/>
                  </a:moveTo>
                  <a:lnTo>
                    <a:pt x="464" y="40"/>
                  </a:lnTo>
                  <a:lnTo>
                    <a:pt x="413" y="32"/>
                  </a:lnTo>
                  <a:lnTo>
                    <a:pt x="371" y="40"/>
                  </a:lnTo>
                  <a:lnTo>
                    <a:pt x="304" y="0"/>
                  </a:lnTo>
                  <a:lnTo>
                    <a:pt x="262" y="0"/>
                  </a:lnTo>
                  <a:lnTo>
                    <a:pt x="211" y="32"/>
                  </a:lnTo>
                  <a:lnTo>
                    <a:pt x="211" y="40"/>
                  </a:lnTo>
                  <a:lnTo>
                    <a:pt x="219" y="72"/>
                  </a:lnTo>
                  <a:lnTo>
                    <a:pt x="219" y="104"/>
                  </a:lnTo>
                  <a:lnTo>
                    <a:pt x="211" y="128"/>
                  </a:lnTo>
                  <a:lnTo>
                    <a:pt x="194" y="128"/>
                  </a:lnTo>
                  <a:lnTo>
                    <a:pt x="160" y="128"/>
                  </a:lnTo>
                  <a:lnTo>
                    <a:pt x="110" y="80"/>
                  </a:lnTo>
                  <a:lnTo>
                    <a:pt x="76" y="64"/>
                  </a:lnTo>
                  <a:lnTo>
                    <a:pt x="43" y="88"/>
                  </a:lnTo>
                  <a:lnTo>
                    <a:pt x="17" y="160"/>
                  </a:lnTo>
                  <a:lnTo>
                    <a:pt x="0" y="192"/>
                  </a:lnTo>
                  <a:lnTo>
                    <a:pt x="0" y="224"/>
                  </a:lnTo>
                  <a:lnTo>
                    <a:pt x="9" y="280"/>
                  </a:lnTo>
                  <a:lnTo>
                    <a:pt x="34" y="256"/>
                  </a:lnTo>
                  <a:lnTo>
                    <a:pt x="93" y="224"/>
                  </a:lnTo>
                  <a:lnTo>
                    <a:pt x="152" y="224"/>
                  </a:lnTo>
                  <a:lnTo>
                    <a:pt x="194" y="216"/>
                  </a:lnTo>
                  <a:lnTo>
                    <a:pt x="236" y="224"/>
                  </a:lnTo>
                  <a:lnTo>
                    <a:pt x="287" y="192"/>
                  </a:lnTo>
                  <a:lnTo>
                    <a:pt x="295" y="208"/>
                  </a:lnTo>
                  <a:lnTo>
                    <a:pt x="346" y="216"/>
                  </a:lnTo>
                  <a:lnTo>
                    <a:pt x="380" y="232"/>
                  </a:lnTo>
                  <a:lnTo>
                    <a:pt x="405" y="248"/>
                  </a:lnTo>
                  <a:lnTo>
                    <a:pt x="430" y="248"/>
                  </a:lnTo>
                  <a:lnTo>
                    <a:pt x="455" y="232"/>
                  </a:lnTo>
                  <a:lnTo>
                    <a:pt x="498" y="232"/>
                  </a:lnTo>
                  <a:lnTo>
                    <a:pt x="531" y="176"/>
                  </a:lnTo>
                  <a:lnTo>
                    <a:pt x="506" y="112"/>
                  </a:lnTo>
                  <a:lnTo>
                    <a:pt x="472" y="80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2" name="Freeform 94"/>
            <p:cNvSpPr>
              <a:spLocks/>
            </p:cNvSpPr>
            <p:nvPr/>
          </p:nvSpPr>
          <p:spPr bwMode="auto">
            <a:xfrm>
              <a:off x="4822" y="1760"/>
              <a:ext cx="725" cy="600"/>
            </a:xfrm>
            <a:custGeom>
              <a:avLst/>
              <a:gdLst>
                <a:gd name="T0" fmla="*/ 657 w 725"/>
                <a:gd name="T1" fmla="*/ 320 h 600"/>
                <a:gd name="T2" fmla="*/ 641 w 725"/>
                <a:gd name="T3" fmla="*/ 280 h 600"/>
                <a:gd name="T4" fmla="*/ 708 w 725"/>
                <a:gd name="T5" fmla="*/ 256 h 600"/>
                <a:gd name="T6" fmla="*/ 700 w 725"/>
                <a:gd name="T7" fmla="*/ 208 h 600"/>
                <a:gd name="T8" fmla="*/ 624 w 725"/>
                <a:gd name="T9" fmla="*/ 168 h 600"/>
                <a:gd name="T10" fmla="*/ 548 w 725"/>
                <a:gd name="T11" fmla="*/ 136 h 600"/>
                <a:gd name="T12" fmla="*/ 514 w 725"/>
                <a:gd name="T13" fmla="*/ 104 h 600"/>
                <a:gd name="T14" fmla="*/ 506 w 725"/>
                <a:gd name="T15" fmla="*/ 40 h 600"/>
                <a:gd name="T16" fmla="*/ 438 w 725"/>
                <a:gd name="T17" fmla="*/ 8 h 600"/>
                <a:gd name="T18" fmla="*/ 379 w 725"/>
                <a:gd name="T19" fmla="*/ 16 h 600"/>
                <a:gd name="T20" fmla="*/ 329 w 725"/>
                <a:gd name="T21" fmla="*/ 16 h 600"/>
                <a:gd name="T22" fmla="*/ 278 w 725"/>
                <a:gd name="T23" fmla="*/ 0 h 600"/>
                <a:gd name="T24" fmla="*/ 202 w 725"/>
                <a:gd name="T25" fmla="*/ 64 h 600"/>
                <a:gd name="T26" fmla="*/ 186 w 725"/>
                <a:gd name="T27" fmla="*/ 88 h 600"/>
                <a:gd name="T28" fmla="*/ 211 w 725"/>
                <a:gd name="T29" fmla="*/ 128 h 600"/>
                <a:gd name="T30" fmla="*/ 177 w 725"/>
                <a:gd name="T31" fmla="*/ 152 h 600"/>
                <a:gd name="T32" fmla="*/ 143 w 725"/>
                <a:gd name="T33" fmla="*/ 184 h 600"/>
                <a:gd name="T34" fmla="*/ 143 w 725"/>
                <a:gd name="T35" fmla="*/ 248 h 600"/>
                <a:gd name="T36" fmla="*/ 135 w 725"/>
                <a:gd name="T37" fmla="*/ 272 h 600"/>
                <a:gd name="T38" fmla="*/ 76 w 725"/>
                <a:gd name="T39" fmla="*/ 296 h 600"/>
                <a:gd name="T40" fmla="*/ 68 w 725"/>
                <a:gd name="T41" fmla="*/ 328 h 600"/>
                <a:gd name="T42" fmla="*/ 0 w 725"/>
                <a:gd name="T43" fmla="*/ 344 h 600"/>
                <a:gd name="T44" fmla="*/ 59 w 725"/>
                <a:gd name="T45" fmla="*/ 464 h 600"/>
                <a:gd name="T46" fmla="*/ 17 w 725"/>
                <a:gd name="T47" fmla="*/ 536 h 600"/>
                <a:gd name="T48" fmla="*/ 59 w 725"/>
                <a:gd name="T49" fmla="*/ 600 h 600"/>
                <a:gd name="T50" fmla="*/ 93 w 725"/>
                <a:gd name="T51" fmla="*/ 600 h 600"/>
                <a:gd name="T52" fmla="*/ 152 w 725"/>
                <a:gd name="T53" fmla="*/ 552 h 600"/>
                <a:gd name="T54" fmla="*/ 303 w 725"/>
                <a:gd name="T55" fmla="*/ 536 h 600"/>
                <a:gd name="T56" fmla="*/ 396 w 725"/>
                <a:gd name="T57" fmla="*/ 552 h 600"/>
                <a:gd name="T58" fmla="*/ 455 w 725"/>
                <a:gd name="T59" fmla="*/ 528 h 600"/>
                <a:gd name="T60" fmla="*/ 514 w 725"/>
                <a:gd name="T61" fmla="*/ 512 h 600"/>
                <a:gd name="T62" fmla="*/ 582 w 725"/>
                <a:gd name="T63" fmla="*/ 504 h 600"/>
                <a:gd name="T64" fmla="*/ 624 w 725"/>
                <a:gd name="T65" fmla="*/ 488 h 600"/>
                <a:gd name="T66" fmla="*/ 700 w 725"/>
                <a:gd name="T67" fmla="*/ 400 h 600"/>
                <a:gd name="T68" fmla="*/ 657 w 725"/>
                <a:gd name="T69" fmla="*/ 344 h 60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25" h="600">
                  <a:moveTo>
                    <a:pt x="657" y="344"/>
                  </a:moveTo>
                  <a:lnTo>
                    <a:pt x="657" y="320"/>
                  </a:lnTo>
                  <a:lnTo>
                    <a:pt x="632" y="304"/>
                  </a:lnTo>
                  <a:lnTo>
                    <a:pt x="641" y="280"/>
                  </a:lnTo>
                  <a:lnTo>
                    <a:pt x="691" y="272"/>
                  </a:lnTo>
                  <a:lnTo>
                    <a:pt x="708" y="256"/>
                  </a:lnTo>
                  <a:lnTo>
                    <a:pt x="725" y="232"/>
                  </a:lnTo>
                  <a:lnTo>
                    <a:pt x="700" y="208"/>
                  </a:lnTo>
                  <a:lnTo>
                    <a:pt x="632" y="192"/>
                  </a:lnTo>
                  <a:lnTo>
                    <a:pt x="624" y="168"/>
                  </a:lnTo>
                  <a:lnTo>
                    <a:pt x="582" y="160"/>
                  </a:lnTo>
                  <a:lnTo>
                    <a:pt x="548" y="136"/>
                  </a:lnTo>
                  <a:lnTo>
                    <a:pt x="548" y="120"/>
                  </a:lnTo>
                  <a:lnTo>
                    <a:pt x="514" y="104"/>
                  </a:lnTo>
                  <a:lnTo>
                    <a:pt x="514" y="72"/>
                  </a:lnTo>
                  <a:lnTo>
                    <a:pt x="506" y="40"/>
                  </a:lnTo>
                  <a:lnTo>
                    <a:pt x="472" y="16"/>
                  </a:lnTo>
                  <a:lnTo>
                    <a:pt x="438" y="8"/>
                  </a:lnTo>
                  <a:lnTo>
                    <a:pt x="396" y="32"/>
                  </a:lnTo>
                  <a:lnTo>
                    <a:pt x="379" y="16"/>
                  </a:lnTo>
                  <a:lnTo>
                    <a:pt x="346" y="8"/>
                  </a:lnTo>
                  <a:lnTo>
                    <a:pt x="329" y="16"/>
                  </a:lnTo>
                  <a:lnTo>
                    <a:pt x="303" y="0"/>
                  </a:lnTo>
                  <a:lnTo>
                    <a:pt x="278" y="0"/>
                  </a:lnTo>
                  <a:lnTo>
                    <a:pt x="245" y="64"/>
                  </a:lnTo>
                  <a:lnTo>
                    <a:pt x="202" y="64"/>
                  </a:lnTo>
                  <a:lnTo>
                    <a:pt x="177" y="80"/>
                  </a:lnTo>
                  <a:lnTo>
                    <a:pt x="186" y="88"/>
                  </a:lnTo>
                  <a:lnTo>
                    <a:pt x="186" y="120"/>
                  </a:lnTo>
                  <a:lnTo>
                    <a:pt x="211" y="128"/>
                  </a:lnTo>
                  <a:lnTo>
                    <a:pt x="202" y="144"/>
                  </a:lnTo>
                  <a:lnTo>
                    <a:pt x="177" y="152"/>
                  </a:lnTo>
                  <a:lnTo>
                    <a:pt x="169" y="176"/>
                  </a:lnTo>
                  <a:lnTo>
                    <a:pt x="143" y="184"/>
                  </a:lnTo>
                  <a:lnTo>
                    <a:pt x="143" y="216"/>
                  </a:lnTo>
                  <a:lnTo>
                    <a:pt x="143" y="248"/>
                  </a:lnTo>
                  <a:lnTo>
                    <a:pt x="160" y="280"/>
                  </a:lnTo>
                  <a:lnTo>
                    <a:pt x="135" y="272"/>
                  </a:lnTo>
                  <a:lnTo>
                    <a:pt x="110" y="288"/>
                  </a:lnTo>
                  <a:lnTo>
                    <a:pt x="76" y="296"/>
                  </a:lnTo>
                  <a:lnTo>
                    <a:pt x="84" y="320"/>
                  </a:lnTo>
                  <a:lnTo>
                    <a:pt x="68" y="328"/>
                  </a:lnTo>
                  <a:lnTo>
                    <a:pt x="34" y="320"/>
                  </a:lnTo>
                  <a:lnTo>
                    <a:pt x="0" y="344"/>
                  </a:lnTo>
                  <a:lnTo>
                    <a:pt x="17" y="384"/>
                  </a:lnTo>
                  <a:lnTo>
                    <a:pt x="59" y="464"/>
                  </a:lnTo>
                  <a:lnTo>
                    <a:pt x="17" y="512"/>
                  </a:lnTo>
                  <a:lnTo>
                    <a:pt x="17" y="536"/>
                  </a:lnTo>
                  <a:lnTo>
                    <a:pt x="51" y="544"/>
                  </a:lnTo>
                  <a:lnTo>
                    <a:pt x="59" y="600"/>
                  </a:lnTo>
                  <a:lnTo>
                    <a:pt x="93" y="600"/>
                  </a:lnTo>
                  <a:lnTo>
                    <a:pt x="110" y="576"/>
                  </a:lnTo>
                  <a:lnTo>
                    <a:pt x="152" y="552"/>
                  </a:lnTo>
                  <a:lnTo>
                    <a:pt x="211" y="544"/>
                  </a:lnTo>
                  <a:lnTo>
                    <a:pt x="303" y="536"/>
                  </a:lnTo>
                  <a:lnTo>
                    <a:pt x="362" y="528"/>
                  </a:lnTo>
                  <a:lnTo>
                    <a:pt x="396" y="552"/>
                  </a:lnTo>
                  <a:lnTo>
                    <a:pt x="421" y="528"/>
                  </a:lnTo>
                  <a:lnTo>
                    <a:pt x="455" y="528"/>
                  </a:lnTo>
                  <a:lnTo>
                    <a:pt x="489" y="544"/>
                  </a:lnTo>
                  <a:lnTo>
                    <a:pt x="514" y="512"/>
                  </a:lnTo>
                  <a:lnTo>
                    <a:pt x="539" y="528"/>
                  </a:lnTo>
                  <a:lnTo>
                    <a:pt x="582" y="504"/>
                  </a:lnTo>
                  <a:lnTo>
                    <a:pt x="632" y="520"/>
                  </a:lnTo>
                  <a:lnTo>
                    <a:pt x="624" y="488"/>
                  </a:lnTo>
                  <a:lnTo>
                    <a:pt x="641" y="424"/>
                  </a:lnTo>
                  <a:lnTo>
                    <a:pt x="700" y="400"/>
                  </a:lnTo>
                  <a:lnTo>
                    <a:pt x="674" y="368"/>
                  </a:lnTo>
                  <a:lnTo>
                    <a:pt x="657" y="34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3" name="Freeform 95"/>
            <p:cNvSpPr>
              <a:spLocks/>
            </p:cNvSpPr>
            <p:nvPr/>
          </p:nvSpPr>
          <p:spPr bwMode="auto">
            <a:xfrm>
              <a:off x="4569" y="1592"/>
              <a:ext cx="531" cy="280"/>
            </a:xfrm>
            <a:custGeom>
              <a:avLst/>
              <a:gdLst>
                <a:gd name="T0" fmla="*/ 472 w 531"/>
                <a:gd name="T1" fmla="*/ 80 h 280"/>
                <a:gd name="T2" fmla="*/ 464 w 531"/>
                <a:gd name="T3" fmla="*/ 40 h 280"/>
                <a:gd name="T4" fmla="*/ 413 w 531"/>
                <a:gd name="T5" fmla="*/ 32 h 280"/>
                <a:gd name="T6" fmla="*/ 371 w 531"/>
                <a:gd name="T7" fmla="*/ 40 h 280"/>
                <a:gd name="T8" fmla="*/ 304 w 531"/>
                <a:gd name="T9" fmla="*/ 0 h 280"/>
                <a:gd name="T10" fmla="*/ 262 w 531"/>
                <a:gd name="T11" fmla="*/ 0 h 280"/>
                <a:gd name="T12" fmla="*/ 211 w 531"/>
                <a:gd name="T13" fmla="*/ 32 h 280"/>
                <a:gd name="T14" fmla="*/ 211 w 531"/>
                <a:gd name="T15" fmla="*/ 40 h 280"/>
                <a:gd name="T16" fmla="*/ 219 w 531"/>
                <a:gd name="T17" fmla="*/ 72 h 280"/>
                <a:gd name="T18" fmla="*/ 219 w 531"/>
                <a:gd name="T19" fmla="*/ 104 h 280"/>
                <a:gd name="T20" fmla="*/ 211 w 531"/>
                <a:gd name="T21" fmla="*/ 128 h 280"/>
                <a:gd name="T22" fmla="*/ 194 w 531"/>
                <a:gd name="T23" fmla="*/ 128 h 280"/>
                <a:gd name="T24" fmla="*/ 160 w 531"/>
                <a:gd name="T25" fmla="*/ 128 h 280"/>
                <a:gd name="T26" fmla="*/ 110 w 531"/>
                <a:gd name="T27" fmla="*/ 80 h 280"/>
                <a:gd name="T28" fmla="*/ 76 w 531"/>
                <a:gd name="T29" fmla="*/ 64 h 280"/>
                <a:gd name="T30" fmla="*/ 43 w 531"/>
                <a:gd name="T31" fmla="*/ 88 h 280"/>
                <a:gd name="T32" fmla="*/ 17 w 531"/>
                <a:gd name="T33" fmla="*/ 160 h 280"/>
                <a:gd name="T34" fmla="*/ 0 w 531"/>
                <a:gd name="T35" fmla="*/ 192 h 280"/>
                <a:gd name="T36" fmla="*/ 0 w 531"/>
                <a:gd name="T37" fmla="*/ 224 h 280"/>
                <a:gd name="T38" fmla="*/ 9 w 531"/>
                <a:gd name="T39" fmla="*/ 280 h 280"/>
                <a:gd name="T40" fmla="*/ 34 w 531"/>
                <a:gd name="T41" fmla="*/ 256 h 280"/>
                <a:gd name="T42" fmla="*/ 93 w 531"/>
                <a:gd name="T43" fmla="*/ 224 h 280"/>
                <a:gd name="T44" fmla="*/ 152 w 531"/>
                <a:gd name="T45" fmla="*/ 224 h 280"/>
                <a:gd name="T46" fmla="*/ 194 w 531"/>
                <a:gd name="T47" fmla="*/ 216 h 280"/>
                <a:gd name="T48" fmla="*/ 236 w 531"/>
                <a:gd name="T49" fmla="*/ 224 h 280"/>
                <a:gd name="T50" fmla="*/ 287 w 531"/>
                <a:gd name="T51" fmla="*/ 192 h 280"/>
                <a:gd name="T52" fmla="*/ 295 w 531"/>
                <a:gd name="T53" fmla="*/ 208 h 280"/>
                <a:gd name="T54" fmla="*/ 346 w 531"/>
                <a:gd name="T55" fmla="*/ 216 h 280"/>
                <a:gd name="T56" fmla="*/ 380 w 531"/>
                <a:gd name="T57" fmla="*/ 232 h 280"/>
                <a:gd name="T58" fmla="*/ 405 w 531"/>
                <a:gd name="T59" fmla="*/ 248 h 280"/>
                <a:gd name="T60" fmla="*/ 430 w 531"/>
                <a:gd name="T61" fmla="*/ 248 h 280"/>
                <a:gd name="T62" fmla="*/ 455 w 531"/>
                <a:gd name="T63" fmla="*/ 232 h 280"/>
                <a:gd name="T64" fmla="*/ 498 w 531"/>
                <a:gd name="T65" fmla="*/ 232 h 280"/>
                <a:gd name="T66" fmla="*/ 531 w 531"/>
                <a:gd name="T67" fmla="*/ 176 h 280"/>
                <a:gd name="T68" fmla="*/ 506 w 531"/>
                <a:gd name="T69" fmla="*/ 112 h 280"/>
                <a:gd name="T70" fmla="*/ 472 w 531"/>
                <a:gd name="T71" fmla="*/ 80 h 28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31" h="280">
                  <a:moveTo>
                    <a:pt x="472" y="80"/>
                  </a:moveTo>
                  <a:lnTo>
                    <a:pt x="464" y="40"/>
                  </a:lnTo>
                  <a:lnTo>
                    <a:pt x="413" y="32"/>
                  </a:lnTo>
                  <a:lnTo>
                    <a:pt x="371" y="40"/>
                  </a:lnTo>
                  <a:lnTo>
                    <a:pt x="304" y="0"/>
                  </a:lnTo>
                  <a:lnTo>
                    <a:pt x="262" y="0"/>
                  </a:lnTo>
                  <a:lnTo>
                    <a:pt x="211" y="32"/>
                  </a:lnTo>
                  <a:lnTo>
                    <a:pt x="211" y="40"/>
                  </a:lnTo>
                  <a:lnTo>
                    <a:pt x="219" y="72"/>
                  </a:lnTo>
                  <a:lnTo>
                    <a:pt x="219" y="104"/>
                  </a:lnTo>
                  <a:lnTo>
                    <a:pt x="211" y="128"/>
                  </a:lnTo>
                  <a:lnTo>
                    <a:pt x="194" y="128"/>
                  </a:lnTo>
                  <a:lnTo>
                    <a:pt x="160" y="128"/>
                  </a:lnTo>
                  <a:lnTo>
                    <a:pt x="110" y="80"/>
                  </a:lnTo>
                  <a:lnTo>
                    <a:pt x="76" y="64"/>
                  </a:lnTo>
                  <a:lnTo>
                    <a:pt x="43" y="88"/>
                  </a:lnTo>
                  <a:lnTo>
                    <a:pt x="17" y="160"/>
                  </a:lnTo>
                  <a:lnTo>
                    <a:pt x="0" y="192"/>
                  </a:lnTo>
                  <a:lnTo>
                    <a:pt x="0" y="224"/>
                  </a:lnTo>
                  <a:lnTo>
                    <a:pt x="9" y="280"/>
                  </a:lnTo>
                  <a:lnTo>
                    <a:pt x="34" y="256"/>
                  </a:lnTo>
                  <a:lnTo>
                    <a:pt x="93" y="224"/>
                  </a:lnTo>
                  <a:lnTo>
                    <a:pt x="152" y="224"/>
                  </a:lnTo>
                  <a:lnTo>
                    <a:pt x="194" y="216"/>
                  </a:lnTo>
                  <a:lnTo>
                    <a:pt x="236" y="224"/>
                  </a:lnTo>
                  <a:lnTo>
                    <a:pt x="287" y="192"/>
                  </a:lnTo>
                  <a:lnTo>
                    <a:pt x="295" y="208"/>
                  </a:lnTo>
                  <a:lnTo>
                    <a:pt x="346" y="216"/>
                  </a:lnTo>
                  <a:lnTo>
                    <a:pt x="380" y="232"/>
                  </a:lnTo>
                  <a:lnTo>
                    <a:pt x="405" y="248"/>
                  </a:lnTo>
                  <a:lnTo>
                    <a:pt x="430" y="248"/>
                  </a:lnTo>
                  <a:lnTo>
                    <a:pt x="455" y="232"/>
                  </a:lnTo>
                  <a:lnTo>
                    <a:pt x="498" y="232"/>
                  </a:lnTo>
                  <a:lnTo>
                    <a:pt x="531" y="176"/>
                  </a:lnTo>
                  <a:lnTo>
                    <a:pt x="506" y="112"/>
                  </a:lnTo>
                  <a:lnTo>
                    <a:pt x="472" y="8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4" name="Freeform 96"/>
            <p:cNvSpPr>
              <a:spLocks/>
            </p:cNvSpPr>
            <p:nvPr/>
          </p:nvSpPr>
          <p:spPr bwMode="auto">
            <a:xfrm>
              <a:off x="4679" y="1392"/>
              <a:ext cx="337" cy="248"/>
            </a:xfrm>
            <a:custGeom>
              <a:avLst/>
              <a:gdLst>
                <a:gd name="T0" fmla="*/ 295 w 337"/>
                <a:gd name="T1" fmla="*/ 128 h 248"/>
                <a:gd name="T2" fmla="*/ 295 w 337"/>
                <a:gd name="T3" fmla="*/ 64 h 248"/>
                <a:gd name="T4" fmla="*/ 295 w 337"/>
                <a:gd name="T5" fmla="*/ 16 h 248"/>
                <a:gd name="T6" fmla="*/ 286 w 337"/>
                <a:gd name="T7" fmla="*/ 0 h 248"/>
                <a:gd name="T8" fmla="*/ 236 w 337"/>
                <a:gd name="T9" fmla="*/ 8 h 248"/>
                <a:gd name="T10" fmla="*/ 126 w 337"/>
                <a:gd name="T11" fmla="*/ 16 h 248"/>
                <a:gd name="T12" fmla="*/ 67 w 337"/>
                <a:gd name="T13" fmla="*/ 40 h 248"/>
                <a:gd name="T14" fmla="*/ 25 w 337"/>
                <a:gd name="T15" fmla="*/ 64 h 248"/>
                <a:gd name="T16" fmla="*/ 8 w 337"/>
                <a:gd name="T17" fmla="*/ 88 h 248"/>
                <a:gd name="T18" fmla="*/ 0 w 337"/>
                <a:gd name="T19" fmla="*/ 112 h 248"/>
                <a:gd name="T20" fmla="*/ 25 w 337"/>
                <a:gd name="T21" fmla="*/ 128 h 248"/>
                <a:gd name="T22" fmla="*/ 17 w 337"/>
                <a:gd name="T23" fmla="*/ 152 h 248"/>
                <a:gd name="T24" fmla="*/ 25 w 337"/>
                <a:gd name="T25" fmla="*/ 176 h 248"/>
                <a:gd name="T26" fmla="*/ 42 w 337"/>
                <a:gd name="T27" fmla="*/ 184 h 248"/>
                <a:gd name="T28" fmla="*/ 67 w 337"/>
                <a:gd name="T29" fmla="*/ 184 h 248"/>
                <a:gd name="T30" fmla="*/ 93 w 337"/>
                <a:gd name="T31" fmla="*/ 176 h 248"/>
                <a:gd name="T32" fmla="*/ 101 w 337"/>
                <a:gd name="T33" fmla="*/ 240 h 248"/>
                <a:gd name="T34" fmla="*/ 152 w 337"/>
                <a:gd name="T35" fmla="*/ 208 h 248"/>
                <a:gd name="T36" fmla="*/ 194 w 337"/>
                <a:gd name="T37" fmla="*/ 208 h 248"/>
                <a:gd name="T38" fmla="*/ 261 w 337"/>
                <a:gd name="T39" fmla="*/ 248 h 248"/>
                <a:gd name="T40" fmla="*/ 303 w 337"/>
                <a:gd name="T41" fmla="*/ 240 h 248"/>
                <a:gd name="T42" fmla="*/ 320 w 337"/>
                <a:gd name="T43" fmla="*/ 240 h 248"/>
                <a:gd name="T44" fmla="*/ 337 w 337"/>
                <a:gd name="T45" fmla="*/ 176 h 248"/>
                <a:gd name="T46" fmla="*/ 295 w 337"/>
                <a:gd name="T47" fmla="*/ 128 h 24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37" h="248">
                  <a:moveTo>
                    <a:pt x="295" y="128"/>
                  </a:moveTo>
                  <a:lnTo>
                    <a:pt x="295" y="64"/>
                  </a:lnTo>
                  <a:lnTo>
                    <a:pt x="295" y="16"/>
                  </a:lnTo>
                  <a:lnTo>
                    <a:pt x="286" y="0"/>
                  </a:lnTo>
                  <a:lnTo>
                    <a:pt x="236" y="8"/>
                  </a:lnTo>
                  <a:lnTo>
                    <a:pt x="126" y="16"/>
                  </a:lnTo>
                  <a:lnTo>
                    <a:pt x="67" y="40"/>
                  </a:lnTo>
                  <a:lnTo>
                    <a:pt x="25" y="64"/>
                  </a:lnTo>
                  <a:lnTo>
                    <a:pt x="8" y="88"/>
                  </a:lnTo>
                  <a:lnTo>
                    <a:pt x="0" y="112"/>
                  </a:lnTo>
                  <a:lnTo>
                    <a:pt x="25" y="128"/>
                  </a:lnTo>
                  <a:lnTo>
                    <a:pt x="17" y="152"/>
                  </a:lnTo>
                  <a:lnTo>
                    <a:pt x="25" y="176"/>
                  </a:lnTo>
                  <a:lnTo>
                    <a:pt x="42" y="184"/>
                  </a:lnTo>
                  <a:lnTo>
                    <a:pt x="67" y="184"/>
                  </a:lnTo>
                  <a:lnTo>
                    <a:pt x="93" y="176"/>
                  </a:lnTo>
                  <a:lnTo>
                    <a:pt x="101" y="240"/>
                  </a:lnTo>
                  <a:lnTo>
                    <a:pt x="152" y="208"/>
                  </a:lnTo>
                  <a:lnTo>
                    <a:pt x="194" y="208"/>
                  </a:lnTo>
                  <a:lnTo>
                    <a:pt x="261" y="248"/>
                  </a:lnTo>
                  <a:lnTo>
                    <a:pt x="303" y="240"/>
                  </a:lnTo>
                  <a:lnTo>
                    <a:pt x="320" y="240"/>
                  </a:lnTo>
                  <a:lnTo>
                    <a:pt x="337" y="176"/>
                  </a:lnTo>
                  <a:lnTo>
                    <a:pt x="295" y="128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5" name="Freeform 97"/>
            <p:cNvSpPr>
              <a:spLocks/>
            </p:cNvSpPr>
            <p:nvPr/>
          </p:nvSpPr>
          <p:spPr bwMode="auto">
            <a:xfrm>
              <a:off x="4687" y="-8"/>
              <a:ext cx="1121" cy="2200"/>
            </a:xfrm>
            <a:custGeom>
              <a:avLst/>
              <a:gdLst>
                <a:gd name="T0" fmla="*/ 995 w 1121"/>
                <a:gd name="T1" fmla="*/ 64 h 2200"/>
                <a:gd name="T2" fmla="*/ 1003 w 1121"/>
                <a:gd name="T3" fmla="*/ 160 h 2200"/>
                <a:gd name="T4" fmla="*/ 919 w 1121"/>
                <a:gd name="T5" fmla="*/ 168 h 2200"/>
                <a:gd name="T6" fmla="*/ 877 w 1121"/>
                <a:gd name="T7" fmla="*/ 168 h 2200"/>
                <a:gd name="T8" fmla="*/ 893 w 1121"/>
                <a:gd name="T9" fmla="*/ 88 h 2200"/>
                <a:gd name="T10" fmla="*/ 851 w 1121"/>
                <a:gd name="T11" fmla="*/ 16 h 2200"/>
                <a:gd name="T12" fmla="*/ 700 w 1121"/>
                <a:gd name="T13" fmla="*/ 48 h 2200"/>
                <a:gd name="T14" fmla="*/ 809 w 1121"/>
                <a:gd name="T15" fmla="*/ 176 h 2200"/>
                <a:gd name="T16" fmla="*/ 877 w 1121"/>
                <a:gd name="T17" fmla="*/ 224 h 2200"/>
                <a:gd name="T18" fmla="*/ 851 w 1121"/>
                <a:gd name="T19" fmla="*/ 304 h 2200"/>
                <a:gd name="T20" fmla="*/ 784 w 1121"/>
                <a:gd name="T21" fmla="*/ 328 h 2200"/>
                <a:gd name="T22" fmla="*/ 725 w 1121"/>
                <a:gd name="T23" fmla="*/ 448 h 2200"/>
                <a:gd name="T24" fmla="*/ 818 w 1121"/>
                <a:gd name="T25" fmla="*/ 560 h 2200"/>
                <a:gd name="T26" fmla="*/ 599 w 1121"/>
                <a:gd name="T27" fmla="*/ 568 h 2200"/>
                <a:gd name="T28" fmla="*/ 607 w 1121"/>
                <a:gd name="T29" fmla="*/ 640 h 2200"/>
                <a:gd name="T30" fmla="*/ 700 w 1121"/>
                <a:gd name="T31" fmla="*/ 664 h 2200"/>
                <a:gd name="T32" fmla="*/ 674 w 1121"/>
                <a:gd name="T33" fmla="*/ 712 h 2200"/>
                <a:gd name="T34" fmla="*/ 548 w 1121"/>
                <a:gd name="T35" fmla="*/ 688 h 2200"/>
                <a:gd name="T36" fmla="*/ 447 w 1121"/>
                <a:gd name="T37" fmla="*/ 592 h 2200"/>
                <a:gd name="T38" fmla="*/ 430 w 1121"/>
                <a:gd name="T39" fmla="*/ 512 h 2200"/>
                <a:gd name="T40" fmla="*/ 253 w 1121"/>
                <a:gd name="T41" fmla="*/ 424 h 2200"/>
                <a:gd name="T42" fmla="*/ 396 w 1121"/>
                <a:gd name="T43" fmla="*/ 440 h 2200"/>
                <a:gd name="T44" fmla="*/ 658 w 1121"/>
                <a:gd name="T45" fmla="*/ 416 h 2200"/>
                <a:gd name="T46" fmla="*/ 717 w 1121"/>
                <a:gd name="T47" fmla="*/ 288 h 2200"/>
                <a:gd name="T48" fmla="*/ 599 w 1121"/>
                <a:gd name="T49" fmla="*/ 192 h 2200"/>
                <a:gd name="T50" fmla="*/ 304 w 1121"/>
                <a:gd name="T51" fmla="*/ 128 h 2200"/>
                <a:gd name="T52" fmla="*/ 186 w 1121"/>
                <a:gd name="T53" fmla="*/ 96 h 2200"/>
                <a:gd name="T54" fmla="*/ 110 w 1121"/>
                <a:gd name="T55" fmla="*/ 112 h 2200"/>
                <a:gd name="T56" fmla="*/ 42 w 1121"/>
                <a:gd name="T57" fmla="*/ 176 h 2200"/>
                <a:gd name="T58" fmla="*/ 26 w 1121"/>
                <a:gd name="T59" fmla="*/ 336 h 2200"/>
                <a:gd name="T60" fmla="*/ 93 w 1121"/>
                <a:gd name="T61" fmla="*/ 448 h 2200"/>
                <a:gd name="T62" fmla="*/ 169 w 1121"/>
                <a:gd name="T63" fmla="*/ 656 h 2200"/>
                <a:gd name="T64" fmla="*/ 287 w 1121"/>
                <a:gd name="T65" fmla="*/ 808 h 2200"/>
                <a:gd name="T66" fmla="*/ 388 w 1121"/>
                <a:gd name="T67" fmla="*/ 944 h 2200"/>
                <a:gd name="T68" fmla="*/ 287 w 1121"/>
                <a:gd name="T69" fmla="*/ 1152 h 2200"/>
                <a:gd name="T70" fmla="*/ 304 w 1121"/>
                <a:gd name="T71" fmla="*/ 1264 h 2200"/>
                <a:gd name="T72" fmla="*/ 396 w 1121"/>
                <a:gd name="T73" fmla="*/ 1296 h 2200"/>
                <a:gd name="T74" fmla="*/ 346 w 1121"/>
                <a:gd name="T75" fmla="*/ 1312 h 2200"/>
                <a:gd name="T76" fmla="*/ 287 w 1121"/>
                <a:gd name="T77" fmla="*/ 1368 h 2200"/>
                <a:gd name="T78" fmla="*/ 287 w 1121"/>
                <a:gd name="T79" fmla="*/ 1408 h 2200"/>
                <a:gd name="T80" fmla="*/ 329 w 1121"/>
                <a:gd name="T81" fmla="*/ 1568 h 2200"/>
                <a:gd name="T82" fmla="*/ 354 w 1121"/>
                <a:gd name="T83" fmla="*/ 1680 h 2200"/>
                <a:gd name="T84" fmla="*/ 413 w 1121"/>
                <a:gd name="T85" fmla="*/ 1768 h 2200"/>
                <a:gd name="T86" fmla="*/ 481 w 1121"/>
                <a:gd name="T87" fmla="*/ 1776 h 2200"/>
                <a:gd name="T88" fmla="*/ 573 w 1121"/>
                <a:gd name="T89" fmla="*/ 1776 h 2200"/>
                <a:gd name="T90" fmla="*/ 649 w 1121"/>
                <a:gd name="T91" fmla="*/ 1840 h 2200"/>
                <a:gd name="T92" fmla="*/ 683 w 1121"/>
                <a:gd name="T93" fmla="*/ 1904 h 2200"/>
                <a:gd name="T94" fmla="*/ 767 w 1121"/>
                <a:gd name="T95" fmla="*/ 1960 h 2200"/>
                <a:gd name="T96" fmla="*/ 843 w 1121"/>
                <a:gd name="T97" fmla="*/ 2024 h 2200"/>
                <a:gd name="T98" fmla="*/ 767 w 1121"/>
                <a:gd name="T99" fmla="*/ 2072 h 2200"/>
                <a:gd name="T100" fmla="*/ 809 w 1121"/>
                <a:gd name="T101" fmla="*/ 2136 h 2200"/>
                <a:gd name="T102" fmla="*/ 877 w 1121"/>
                <a:gd name="T103" fmla="*/ 2128 h 2200"/>
                <a:gd name="T104" fmla="*/ 1011 w 1121"/>
                <a:gd name="T105" fmla="*/ 2112 h 2200"/>
                <a:gd name="T106" fmla="*/ 1054 w 1121"/>
                <a:gd name="T107" fmla="*/ 2192 h 2200"/>
                <a:gd name="T108" fmla="*/ 1113 w 1121"/>
                <a:gd name="T109" fmla="*/ 1360 h 2200"/>
                <a:gd name="T110" fmla="*/ 1014 w 1121"/>
                <a:gd name="T111" fmla="*/ 13 h 220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121" h="2200">
                  <a:moveTo>
                    <a:pt x="1014" y="13"/>
                  </a:moveTo>
                  <a:lnTo>
                    <a:pt x="1011" y="6"/>
                  </a:lnTo>
                  <a:lnTo>
                    <a:pt x="995" y="64"/>
                  </a:lnTo>
                  <a:lnTo>
                    <a:pt x="1011" y="112"/>
                  </a:lnTo>
                  <a:lnTo>
                    <a:pt x="1011" y="136"/>
                  </a:lnTo>
                  <a:lnTo>
                    <a:pt x="1003" y="160"/>
                  </a:lnTo>
                  <a:lnTo>
                    <a:pt x="961" y="184"/>
                  </a:lnTo>
                  <a:lnTo>
                    <a:pt x="936" y="184"/>
                  </a:lnTo>
                  <a:lnTo>
                    <a:pt x="919" y="168"/>
                  </a:lnTo>
                  <a:lnTo>
                    <a:pt x="902" y="160"/>
                  </a:lnTo>
                  <a:lnTo>
                    <a:pt x="893" y="168"/>
                  </a:lnTo>
                  <a:lnTo>
                    <a:pt x="877" y="168"/>
                  </a:lnTo>
                  <a:lnTo>
                    <a:pt x="877" y="144"/>
                  </a:lnTo>
                  <a:lnTo>
                    <a:pt x="877" y="112"/>
                  </a:lnTo>
                  <a:lnTo>
                    <a:pt x="893" y="88"/>
                  </a:lnTo>
                  <a:lnTo>
                    <a:pt x="902" y="64"/>
                  </a:lnTo>
                  <a:lnTo>
                    <a:pt x="893" y="48"/>
                  </a:lnTo>
                  <a:lnTo>
                    <a:pt x="851" y="16"/>
                  </a:lnTo>
                  <a:lnTo>
                    <a:pt x="801" y="24"/>
                  </a:lnTo>
                  <a:lnTo>
                    <a:pt x="750" y="40"/>
                  </a:lnTo>
                  <a:lnTo>
                    <a:pt x="700" y="48"/>
                  </a:lnTo>
                  <a:lnTo>
                    <a:pt x="742" y="64"/>
                  </a:lnTo>
                  <a:lnTo>
                    <a:pt x="784" y="88"/>
                  </a:lnTo>
                  <a:lnTo>
                    <a:pt x="809" y="176"/>
                  </a:lnTo>
                  <a:lnTo>
                    <a:pt x="818" y="200"/>
                  </a:lnTo>
                  <a:lnTo>
                    <a:pt x="843" y="200"/>
                  </a:lnTo>
                  <a:lnTo>
                    <a:pt x="877" y="224"/>
                  </a:lnTo>
                  <a:lnTo>
                    <a:pt x="902" y="264"/>
                  </a:lnTo>
                  <a:lnTo>
                    <a:pt x="910" y="312"/>
                  </a:lnTo>
                  <a:lnTo>
                    <a:pt x="851" y="304"/>
                  </a:lnTo>
                  <a:lnTo>
                    <a:pt x="801" y="312"/>
                  </a:lnTo>
                  <a:lnTo>
                    <a:pt x="784" y="320"/>
                  </a:lnTo>
                  <a:lnTo>
                    <a:pt x="784" y="328"/>
                  </a:lnTo>
                  <a:lnTo>
                    <a:pt x="776" y="360"/>
                  </a:lnTo>
                  <a:lnTo>
                    <a:pt x="750" y="400"/>
                  </a:lnTo>
                  <a:lnTo>
                    <a:pt x="725" y="448"/>
                  </a:lnTo>
                  <a:lnTo>
                    <a:pt x="717" y="480"/>
                  </a:lnTo>
                  <a:lnTo>
                    <a:pt x="733" y="496"/>
                  </a:lnTo>
                  <a:lnTo>
                    <a:pt x="818" y="560"/>
                  </a:lnTo>
                  <a:lnTo>
                    <a:pt x="750" y="584"/>
                  </a:lnTo>
                  <a:lnTo>
                    <a:pt x="666" y="584"/>
                  </a:lnTo>
                  <a:lnTo>
                    <a:pt x="599" y="568"/>
                  </a:lnTo>
                  <a:lnTo>
                    <a:pt x="582" y="584"/>
                  </a:lnTo>
                  <a:lnTo>
                    <a:pt x="573" y="608"/>
                  </a:lnTo>
                  <a:lnTo>
                    <a:pt x="607" y="640"/>
                  </a:lnTo>
                  <a:lnTo>
                    <a:pt x="658" y="648"/>
                  </a:lnTo>
                  <a:lnTo>
                    <a:pt x="683" y="648"/>
                  </a:lnTo>
                  <a:lnTo>
                    <a:pt x="700" y="664"/>
                  </a:lnTo>
                  <a:lnTo>
                    <a:pt x="700" y="680"/>
                  </a:lnTo>
                  <a:lnTo>
                    <a:pt x="683" y="704"/>
                  </a:lnTo>
                  <a:lnTo>
                    <a:pt x="674" y="712"/>
                  </a:lnTo>
                  <a:lnTo>
                    <a:pt x="649" y="712"/>
                  </a:lnTo>
                  <a:lnTo>
                    <a:pt x="599" y="696"/>
                  </a:lnTo>
                  <a:lnTo>
                    <a:pt x="548" y="688"/>
                  </a:lnTo>
                  <a:lnTo>
                    <a:pt x="523" y="680"/>
                  </a:lnTo>
                  <a:lnTo>
                    <a:pt x="506" y="664"/>
                  </a:lnTo>
                  <a:lnTo>
                    <a:pt x="447" y="592"/>
                  </a:lnTo>
                  <a:lnTo>
                    <a:pt x="438" y="552"/>
                  </a:lnTo>
                  <a:lnTo>
                    <a:pt x="438" y="536"/>
                  </a:lnTo>
                  <a:lnTo>
                    <a:pt x="430" y="512"/>
                  </a:lnTo>
                  <a:lnTo>
                    <a:pt x="380" y="496"/>
                  </a:lnTo>
                  <a:lnTo>
                    <a:pt x="337" y="480"/>
                  </a:lnTo>
                  <a:lnTo>
                    <a:pt x="253" y="424"/>
                  </a:lnTo>
                  <a:lnTo>
                    <a:pt x="287" y="424"/>
                  </a:lnTo>
                  <a:lnTo>
                    <a:pt x="321" y="440"/>
                  </a:lnTo>
                  <a:lnTo>
                    <a:pt x="396" y="440"/>
                  </a:lnTo>
                  <a:lnTo>
                    <a:pt x="565" y="448"/>
                  </a:lnTo>
                  <a:lnTo>
                    <a:pt x="624" y="432"/>
                  </a:lnTo>
                  <a:lnTo>
                    <a:pt x="658" y="416"/>
                  </a:lnTo>
                  <a:lnTo>
                    <a:pt x="683" y="384"/>
                  </a:lnTo>
                  <a:lnTo>
                    <a:pt x="708" y="320"/>
                  </a:lnTo>
                  <a:lnTo>
                    <a:pt x="717" y="288"/>
                  </a:lnTo>
                  <a:lnTo>
                    <a:pt x="708" y="256"/>
                  </a:lnTo>
                  <a:lnTo>
                    <a:pt x="666" y="208"/>
                  </a:lnTo>
                  <a:lnTo>
                    <a:pt x="599" y="192"/>
                  </a:lnTo>
                  <a:lnTo>
                    <a:pt x="447" y="152"/>
                  </a:lnTo>
                  <a:lnTo>
                    <a:pt x="371" y="128"/>
                  </a:lnTo>
                  <a:lnTo>
                    <a:pt x="304" y="128"/>
                  </a:lnTo>
                  <a:lnTo>
                    <a:pt x="152" y="128"/>
                  </a:lnTo>
                  <a:lnTo>
                    <a:pt x="177" y="104"/>
                  </a:lnTo>
                  <a:lnTo>
                    <a:pt x="186" y="96"/>
                  </a:lnTo>
                  <a:lnTo>
                    <a:pt x="169" y="88"/>
                  </a:lnTo>
                  <a:lnTo>
                    <a:pt x="127" y="80"/>
                  </a:lnTo>
                  <a:lnTo>
                    <a:pt x="110" y="112"/>
                  </a:lnTo>
                  <a:lnTo>
                    <a:pt x="76" y="120"/>
                  </a:lnTo>
                  <a:lnTo>
                    <a:pt x="76" y="144"/>
                  </a:lnTo>
                  <a:lnTo>
                    <a:pt x="42" y="176"/>
                  </a:lnTo>
                  <a:lnTo>
                    <a:pt x="9" y="224"/>
                  </a:lnTo>
                  <a:lnTo>
                    <a:pt x="0" y="272"/>
                  </a:lnTo>
                  <a:lnTo>
                    <a:pt x="26" y="336"/>
                  </a:lnTo>
                  <a:lnTo>
                    <a:pt x="68" y="352"/>
                  </a:lnTo>
                  <a:lnTo>
                    <a:pt x="110" y="392"/>
                  </a:lnTo>
                  <a:lnTo>
                    <a:pt x="93" y="448"/>
                  </a:lnTo>
                  <a:lnTo>
                    <a:pt x="144" y="544"/>
                  </a:lnTo>
                  <a:lnTo>
                    <a:pt x="211" y="608"/>
                  </a:lnTo>
                  <a:lnTo>
                    <a:pt x="169" y="656"/>
                  </a:lnTo>
                  <a:lnTo>
                    <a:pt x="177" y="712"/>
                  </a:lnTo>
                  <a:lnTo>
                    <a:pt x="245" y="752"/>
                  </a:lnTo>
                  <a:lnTo>
                    <a:pt x="287" y="808"/>
                  </a:lnTo>
                  <a:lnTo>
                    <a:pt x="270" y="856"/>
                  </a:lnTo>
                  <a:lnTo>
                    <a:pt x="337" y="896"/>
                  </a:lnTo>
                  <a:lnTo>
                    <a:pt x="388" y="944"/>
                  </a:lnTo>
                  <a:lnTo>
                    <a:pt x="380" y="1008"/>
                  </a:lnTo>
                  <a:lnTo>
                    <a:pt x="337" y="1080"/>
                  </a:lnTo>
                  <a:lnTo>
                    <a:pt x="287" y="1152"/>
                  </a:lnTo>
                  <a:lnTo>
                    <a:pt x="262" y="1248"/>
                  </a:lnTo>
                  <a:lnTo>
                    <a:pt x="278" y="1232"/>
                  </a:lnTo>
                  <a:lnTo>
                    <a:pt x="304" y="1264"/>
                  </a:lnTo>
                  <a:lnTo>
                    <a:pt x="346" y="1280"/>
                  </a:lnTo>
                  <a:lnTo>
                    <a:pt x="396" y="1288"/>
                  </a:lnTo>
                  <a:lnTo>
                    <a:pt x="396" y="1296"/>
                  </a:lnTo>
                  <a:lnTo>
                    <a:pt x="388" y="1304"/>
                  </a:lnTo>
                  <a:lnTo>
                    <a:pt x="363" y="1312"/>
                  </a:lnTo>
                  <a:lnTo>
                    <a:pt x="346" y="1312"/>
                  </a:lnTo>
                  <a:lnTo>
                    <a:pt x="337" y="1336"/>
                  </a:lnTo>
                  <a:lnTo>
                    <a:pt x="287" y="1344"/>
                  </a:lnTo>
                  <a:lnTo>
                    <a:pt x="287" y="1368"/>
                  </a:lnTo>
                  <a:lnTo>
                    <a:pt x="287" y="1392"/>
                  </a:lnTo>
                  <a:lnTo>
                    <a:pt x="278" y="1392"/>
                  </a:lnTo>
                  <a:lnTo>
                    <a:pt x="287" y="1408"/>
                  </a:lnTo>
                  <a:lnTo>
                    <a:pt x="287" y="1456"/>
                  </a:lnTo>
                  <a:lnTo>
                    <a:pt x="287" y="1520"/>
                  </a:lnTo>
                  <a:lnTo>
                    <a:pt x="329" y="1568"/>
                  </a:lnTo>
                  <a:lnTo>
                    <a:pt x="312" y="1632"/>
                  </a:lnTo>
                  <a:lnTo>
                    <a:pt x="346" y="1640"/>
                  </a:lnTo>
                  <a:lnTo>
                    <a:pt x="354" y="1680"/>
                  </a:lnTo>
                  <a:lnTo>
                    <a:pt x="388" y="1712"/>
                  </a:lnTo>
                  <a:lnTo>
                    <a:pt x="413" y="1776"/>
                  </a:lnTo>
                  <a:lnTo>
                    <a:pt x="413" y="1768"/>
                  </a:lnTo>
                  <a:lnTo>
                    <a:pt x="438" y="1768"/>
                  </a:lnTo>
                  <a:lnTo>
                    <a:pt x="464" y="1784"/>
                  </a:lnTo>
                  <a:lnTo>
                    <a:pt x="481" y="1776"/>
                  </a:lnTo>
                  <a:lnTo>
                    <a:pt x="514" y="1784"/>
                  </a:lnTo>
                  <a:lnTo>
                    <a:pt x="531" y="1800"/>
                  </a:lnTo>
                  <a:lnTo>
                    <a:pt x="573" y="1776"/>
                  </a:lnTo>
                  <a:lnTo>
                    <a:pt x="607" y="1784"/>
                  </a:lnTo>
                  <a:lnTo>
                    <a:pt x="641" y="1808"/>
                  </a:lnTo>
                  <a:lnTo>
                    <a:pt x="649" y="1840"/>
                  </a:lnTo>
                  <a:lnTo>
                    <a:pt x="649" y="1872"/>
                  </a:lnTo>
                  <a:lnTo>
                    <a:pt x="683" y="1888"/>
                  </a:lnTo>
                  <a:lnTo>
                    <a:pt x="683" y="1904"/>
                  </a:lnTo>
                  <a:lnTo>
                    <a:pt x="717" y="1928"/>
                  </a:lnTo>
                  <a:lnTo>
                    <a:pt x="759" y="1936"/>
                  </a:lnTo>
                  <a:lnTo>
                    <a:pt x="767" y="1960"/>
                  </a:lnTo>
                  <a:lnTo>
                    <a:pt x="835" y="1976"/>
                  </a:lnTo>
                  <a:lnTo>
                    <a:pt x="860" y="2000"/>
                  </a:lnTo>
                  <a:lnTo>
                    <a:pt x="843" y="2024"/>
                  </a:lnTo>
                  <a:lnTo>
                    <a:pt x="826" y="2040"/>
                  </a:lnTo>
                  <a:lnTo>
                    <a:pt x="776" y="2048"/>
                  </a:lnTo>
                  <a:lnTo>
                    <a:pt x="767" y="2072"/>
                  </a:lnTo>
                  <a:lnTo>
                    <a:pt x="792" y="2088"/>
                  </a:lnTo>
                  <a:lnTo>
                    <a:pt x="792" y="2112"/>
                  </a:lnTo>
                  <a:lnTo>
                    <a:pt x="809" y="2136"/>
                  </a:lnTo>
                  <a:lnTo>
                    <a:pt x="835" y="2168"/>
                  </a:lnTo>
                  <a:lnTo>
                    <a:pt x="868" y="2168"/>
                  </a:lnTo>
                  <a:lnTo>
                    <a:pt x="877" y="2128"/>
                  </a:lnTo>
                  <a:lnTo>
                    <a:pt x="910" y="2128"/>
                  </a:lnTo>
                  <a:lnTo>
                    <a:pt x="969" y="2096"/>
                  </a:lnTo>
                  <a:lnTo>
                    <a:pt x="1011" y="2112"/>
                  </a:lnTo>
                  <a:lnTo>
                    <a:pt x="1054" y="2136"/>
                  </a:lnTo>
                  <a:lnTo>
                    <a:pt x="1037" y="2152"/>
                  </a:lnTo>
                  <a:lnTo>
                    <a:pt x="1054" y="2192"/>
                  </a:lnTo>
                  <a:lnTo>
                    <a:pt x="1079" y="2200"/>
                  </a:lnTo>
                  <a:lnTo>
                    <a:pt x="1113" y="2200"/>
                  </a:lnTo>
                  <a:lnTo>
                    <a:pt x="1113" y="1360"/>
                  </a:lnTo>
                  <a:lnTo>
                    <a:pt x="1121" y="0"/>
                  </a:lnTo>
                  <a:lnTo>
                    <a:pt x="1116" y="8"/>
                  </a:lnTo>
                  <a:lnTo>
                    <a:pt x="1014" y="13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6" name="Freeform 98"/>
            <p:cNvSpPr>
              <a:spLocks/>
            </p:cNvSpPr>
            <p:nvPr/>
          </p:nvSpPr>
          <p:spPr bwMode="auto">
            <a:xfrm>
              <a:off x="4679" y="1384"/>
              <a:ext cx="337" cy="248"/>
            </a:xfrm>
            <a:custGeom>
              <a:avLst/>
              <a:gdLst>
                <a:gd name="T0" fmla="*/ 295 w 337"/>
                <a:gd name="T1" fmla="*/ 128 h 248"/>
                <a:gd name="T2" fmla="*/ 295 w 337"/>
                <a:gd name="T3" fmla="*/ 64 h 248"/>
                <a:gd name="T4" fmla="*/ 295 w 337"/>
                <a:gd name="T5" fmla="*/ 16 h 248"/>
                <a:gd name="T6" fmla="*/ 286 w 337"/>
                <a:gd name="T7" fmla="*/ 0 h 248"/>
                <a:gd name="T8" fmla="*/ 236 w 337"/>
                <a:gd name="T9" fmla="*/ 8 h 248"/>
                <a:gd name="T10" fmla="*/ 126 w 337"/>
                <a:gd name="T11" fmla="*/ 16 h 248"/>
                <a:gd name="T12" fmla="*/ 67 w 337"/>
                <a:gd name="T13" fmla="*/ 40 h 248"/>
                <a:gd name="T14" fmla="*/ 25 w 337"/>
                <a:gd name="T15" fmla="*/ 64 h 248"/>
                <a:gd name="T16" fmla="*/ 8 w 337"/>
                <a:gd name="T17" fmla="*/ 88 h 248"/>
                <a:gd name="T18" fmla="*/ 0 w 337"/>
                <a:gd name="T19" fmla="*/ 112 h 248"/>
                <a:gd name="T20" fmla="*/ 25 w 337"/>
                <a:gd name="T21" fmla="*/ 128 h 248"/>
                <a:gd name="T22" fmla="*/ 17 w 337"/>
                <a:gd name="T23" fmla="*/ 152 h 248"/>
                <a:gd name="T24" fmla="*/ 25 w 337"/>
                <a:gd name="T25" fmla="*/ 176 h 248"/>
                <a:gd name="T26" fmla="*/ 42 w 337"/>
                <a:gd name="T27" fmla="*/ 184 h 248"/>
                <a:gd name="T28" fmla="*/ 67 w 337"/>
                <a:gd name="T29" fmla="*/ 184 h 248"/>
                <a:gd name="T30" fmla="*/ 93 w 337"/>
                <a:gd name="T31" fmla="*/ 176 h 248"/>
                <a:gd name="T32" fmla="*/ 101 w 337"/>
                <a:gd name="T33" fmla="*/ 240 h 248"/>
                <a:gd name="T34" fmla="*/ 152 w 337"/>
                <a:gd name="T35" fmla="*/ 208 h 248"/>
                <a:gd name="T36" fmla="*/ 194 w 337"/>
                <a:gd name="T37" fmla="*/ 208 h 248"/>
                <a:gd name="T38" fmla="*/ 261 w 337"/>
                <a:gd name="T39" fmla="*/ 248 h 248"/>
                <a:gd name="T40" fmla="*/ 303 w 337"/>
                <a:gd name="T41" fmla="*/ 240 h 248"/>
                <a:gd name="T42" fmla="*/ 320 w 337"/>
                <a:gd name="T43" fmla="*/ 240 h 248"/>
                <a:gd name="T44" fmla="*/ 337 w 337"/>
                <a:gd name="T45" fmla="*/ 176 h 248"/>
                <a:gd name="T46" fmla="*/ 295 w 337"/>
                <a:gd name="T47" fmla="*/ 128 h 24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37" h="248">
                  <a:moveTo>
                    <a:pt x="295" y="128"/>
                  </a:moveTo>
                  <a:lnTo>
                    <a:pt x="295" y="64"/>
                  </a:lnTo>
                  <a:lnTo>
                    <a:pt x="295" y="16"/>
                  </a:lnTo>
                  <a:lnTo>
                    <a:pt x="286" y="0"/>
                  </a:lnTo>
                  <a:lnTo>
                    <a:pt x="236" y="8"/>
                  </a:lnTo>
                  <a:lnTo>
                    <a:pt x="126" y="16"/>
                  </a:lnTo>
                  <a:lnTo>
                    <a:pt x="67" y="40"/>
                  </a:lnTo>
                  <a:lnTo>
                    <a:pt x="25" y="64"/>
                  </a:lnTo>
                  <a:lnTo>
                    <a:pt x="8" y="88"/>
                  </a:lnTo>
                  <a:lnTo>
                    <a:pt x="0" y="112"/>
                  </a:lnTo>
                  <a:lnTo>
                    <a:pt x="25" y="128"/>
                  </a:lnTo>
                  <a:lnTo>
                    <a:pt x="17" y="152"/>
                  </a:lnTo>
                  <a:lnTo>
                    <a:pt x="25" y="176"/>
                  </a:lnTo>
                  <a:lnTo>
                    <a:pt x="42" y="184"/>
                  </a:lnTo>
                  <a:lnTo>
                    <a:pt x="67" y="184"/>
                  </a:lnTo>
                  <a:lnTo>
                    <a:pt x="93" y="176"/>
                  </a:lnTo>
                  <a:lnTo>
                    <a:pt x="101" y="240"/>
                  </a:lnTo>
                  <a:lnTo>
                    <a:pt x="152" y="208"/>
                  </a:lnTo>
                  <a:lnTo>
                    <a:pt x="194" y="208"/>
                  </a:lnTo>
                  <a:lnTo>
                    <a:pt x="261" y="248"/>
                  </a:lnTo>
                  <a:lnTo>
                    <a:pt x="303" y="240"/>
                  </a:lnTo>
                  <a:lnTo>
                    <a:pt x="320" y="240"/>
                  </a:lnTo>
                  <a:lnTo>
                    <a:pt x="337" y="176"/>
                  </a:lnTo>
                  <a:lnTo>
                    <a:pt x="295" y="1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7" name="Freeform 99"/>
            <p:cNvSpPr>
              <a:spLocks/>
            </p:cNvSpPr>
            <p:nvPr/>
          </p:nvSpPr>
          <p:spPr bwMode="auto">
            <a:xfrm>
              <a:off x="4687" y="2"/>
              <a:ext cx="1115" cy="2190"/>
            </a:xfrm>
            <a:custGeom>
              <a:avLst/>
              <a:gdLst>
                <a:gd name="T0" fmla="*/ 1011 w 1115"/>
                <a:gd name="T1" fmla="*/ 102 h 2190"/>
                <a:gd name="T2" fmla="*/ 961 w 1115"/>
                <a:gd name="T3" fmla="*/ 174 h 2190"/>
                <a:gd name="T4" fmla="*/ 902 w 1115"/>
                <a:gd name="T5" fmla="*/ 150 h 2190"/>
                <a:gd name="T6" fmla="*/ 877 w 1115"/>
                <a:gd name="T7" fmla="*/ 134 h 2190"/>
                <a:gd name="T8" fmla="*/ 902 w 1115"/>
                <a:gd name="T9" fmla="*/ 54 h 2190"/>
                <a:gd name="T10" fmla="*/ 801 w 1115"/>
                <a:gd name="T11" fmla="*/ 14 h 2190"/>
                <a:gd name="T12" fmla="*/ 742 w 1115"/>
                <a:gd name="T13" fmla="*/ 54 h 2190"/>
                <a:gd name="T14" fmla="*/ 818 w 1115"/>
                <a:gd name="T15" fmla="*/ 190 h 2190"/>
                <a:gd name="T16" fmla="*/ 902 w 1115"/>
                <a:gd name="T17" fmla="*/ 254 h 2190"/>
                <a:gd name="T18" fmla="*/ 801 w 1115"/>
                <a:gd name="T19" fmla="*/ 302 h 2190"/>
                <a:gd name="T20" fmla="*/ 776 w 1115"/>
                <a:gd name="T21" fmla="*/ 350 h 2190"/>
                <a:gd name="T22" fmla="*/ 717 w 1115"/>
                <a:gd name="T23" fmla="*/ 470 h 2190"/>
                <a:gd name="T24" fmla="*/ 750 w 1115"/>
                <a:gd name="T25" fmla="*/ 574 h 2190"/>
                <a:gd name="T26" fmla="*/ 582 w 1115"/>
                <a:gd name="T27" fmla="*/ 574 h 2190"/>
                <a:gd name="T28" fmla="*/ 658 w 1115"/>
                <a:gd name="T29" fmla="*/ 638 h 2190"/>
                <a:gd name="T30" fmla="*/ 700 w 1115"/>
                <a:gd name="T31" fmla="*/ 670 h 2190"/>
                <a:gd name="T32" fmla="*/ 649 w 1115"/>
                <a:gd name="T33" fmla="*/ 702 h 2190"/>
                <a:gd name="T34" fmla="*/ 523 w 1115"/>
                <a:gd name="T35" fmla="*/ 670 h 2190"/>
                <a:gd name="T36" fmla="*/ 438 w 1115"/>
                <a:gd name="T37" fmla="*/ 542 h 2190"/>
                <a:gd name="T38" fmla="*/ 380 w 1115"/>
                <a:gd name="T39" fmla="*/ 486 h 2190"/>
                <a:gd name="T40" fmla="*/ 287 w 1115"/>
                <a:gd name="T41" fmla="*/ 414 h 2190"/>
                <a:gd name="T42" fmla="*/ 565 w 1115"/>
                <a:gd name="T43" fmla="*/ 438 h 2190"/>
                <a:gd name="T44" fmla="*/ 683 w 1115"/>
                <a:gd name="T45" fmla="*/ 374 h 2190"/>
                <a:gd name="T46" fmla="*/ 708 w 1115"/>
                <a:gd name="T47" fmla="*/ 246 h 2190"/>
                <a:gd name="T48" fmla="*/ 447 w 1115"/>
                <a:gd name="T49" fmla="*/ 142 h 2190"/>
                <a:gd name="T50" fmla="*/ 152 w 1115"/>
                <a:gd name="T51" fmla="*/ 118 h 2190"/>
                <a:gd name="T52" fmla="*/ 169 w 1115"/>
                <a:gd name="T53" fmla="*/ 78 h 2190"/>
                <a:gd name="T54" fmla="*/ 76 w 1115"/>
                <a:gd name="T55" fmla="*/ 110 h 2190"/>
                <a:gd name="T56" fmla="*/ 9 w 1115"/>
                <a:gd name="T57" fmla="*/ 214 h 2190"/>
                <a:gd name="T58" fmla="*/ 68 w 1115"/>
                <a:gd name="T59" fmla="*/ 342 h 2190"/>
                <a:gd name="T60" fmla="*/ 144 w 1115"/>
                <a:gd name="T61" fmla="*/ 534 h 2190"/>
                <a:gd name="T62" fmla="*/ 177 w 1115"/>
                <a:gd name="T63" fmla="*/ 702 h 2190"/>
                <a:gd name="T64" fmla="*/ 270 w 1115"/>
                <a:gd name="T65" fmla="*/ 846 h 2190"/>
                <a:gd name="T66" fmla="*/ 380 w 1115"/>
                <a:gd name="T67" fmla="*/ 998 h 2190"/>
                <a:gd name="T68" fmla="*/ 262 w 1115"/>
                <a:gd name="T69" fmla="*/ 1238 h 2190"/>
                <a:gd name="T70" fmla="*/ 346 w 1115"/>
                <a:gd name="T71" fmla="*/ 1270 h 2190"/>
                <a:gd name="T72" fmla="*/ 388 w 1115"/>
                <a:gd name="T73" fmla="*/ 1294 h 2190"/>
                <a:gd name="T74" fmla="*/ 337 w 1115"/>
                <a:gd name="T75" fmla="*/ 1326 h 2190"/>
                <a:gd name="T76" fmla="*/ 287 w 1115"/>
                <a:gd name="T77" fmla="*/ 1382 h 2190"/>
                <a:gd name="T78" fmla="*/ 287 w 1115"/>
                <a:gd name="T79" fmla="*/ 1446 h 2190"/>
                <a:gd name="T80" fmla="*/ 312 w 1115"/>
                <a:gd name="T81" fmla="*/ 1622 h 2190"/>
                <a:gd name="T82" fmla="*/ 388 w 1115"/>
                <a:gd name="T83" fmla="*/ 1702 h 2190"/>
                <a:gd name="T84" fmla="*/ 438 w 1115"/>
                <a:gd name="T85" fmla="*/ 1758 h 2190"/>
                <a:gd name="T86" fmla="*/ 514 w 1115"/>
                <a:gd name="T87" fmla="*/ 1774 h 2190"/>
                <a:gd name="T88" fmla="*/ 607 w 1115"/>
                <a:gd name="T89" fmla="*/ 1774 h 2190"/>
                <a:gd name="T90" fmla="*/ 649 w 1115"/>
                <a:gd name="T91" fmla="*/ 1862 h 2190"/>
                <a:gd name="T92" fmla="*/ 717 w 1115"/>
                <a:gd name="T93" fmla="*/ 1918 h 2190"/>
                <a:gd name="T94" fmla="*/ 835 w 1115"/>
                <a:gd name="T95" fmla="*/ 1966 h 2190"/>
                <a:gd name="T96" fmla="*/ 826 w 1115"/>
                <a:gd name="T97" fmla="*/ 2030 h 2190"/>
                <a:gd name="T98" fmla="*/ 792 w 1115"/>
                <a:gd name="T99" fmla="*/ 2078 h 2190"/>
                <a:gd name="T100" fmla="*/ 835 w 1115"/>
                <a:gd name="T101" fmla="*/ 2158 h 2190"/>
                <a:gd name="T102" fmla="*/ 877 w 1115"/>
                <a:gd name="T103" fmla="*/ 2118 h 2190"/>
                <a:gd name="T104" fmla="*/ 1011 w 1115"/>
                <a:gd name="T105" fmla="*/ 2102 h 2190"/>
                <a:gd name="T106" fmla="*/ 1054 w 1115"/>
                <a:gd name="T107" fmla="*/ 2182 h 2190"/>
                <a:gd name="T108" fmla="*/ 1115 w 1115"/>
                <a:gd name="T109" fmla="*/ 0 h 219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115" h="2190">
                  <a:moveTo>
                    <a:pt x="1011" y="0"/>
                  </a:moveTo>
                  <a:lnTo>
                    <a:pt x="995" y="54"/>
                  </a:lnTo>
                  <a:lnTo>
                    <a:pt x="1011" y="102"/>
                  </a:lnTo>
                  <a:lnTo>
                    <a:pt x="1011" y="126"/>
                  </a:lnTo>
                  <a:lnTo>
                    <a:pt x="1003" y="150"/>
                  </a:lnTo>
                  <a:lnTo>
                    <a:pt x="961" y="174"/>
                  </a:lnTo>
                  <a:lnTo>
                    <a:pt x="936" y="174"/>
                  </a:lnTo>
                  <a:lnTo>
                    <a:pt x="919" y="158"/>
                  </a:lnTo>
                  <a:lnTo>
                    <a:pt x="902" y="150"/>
                  </a:lnTo>
                  <a:lnTo>
                    <a:pt x="893" y="158"/>
                  </a:lnTo>
                  <a:lnTo>
                    <a:pt x="877" y="158"/>
                  </a:lnTo>
                  <a:lnTo>
                    <a:pt x="877" y="134"/>
                  </a:lnTo>
                  <a:lnTo>
                    <a:pt x="877" y="102"/>
                  </a:lnTo>
                  <a:lnTo>
                    <a:pt x="893" y="78"/>
                  </a:lnTo>
                  <a:lnTo>
                    <a:pt x="902" y="54"/>
                  </a:lnTo>
                  <a:lnTo>
                    <a:pt x="893" y="38"/>
                  </a:lnTo>
                  <a:lnTo>
                    <a:pt x="851" y="6"/>
                  </a:lnTo>
                  <a:lnTo>
                    <a:pt x="801" y="14"/>
                  </a:lnTo>
                  <a:lnTo>
                    <a:pt x="750" y="30"/>
                  </a:lnTo>
                  <a:lnTo>
                    <a:pt x="700" y="38"/>
                  </a:lnTo>
                  <a:lnTo>
                    <a:pt x="742" y="54"/>
                  </a:lnTo>
                  <a:lnTo>
                    <a:pt x="784" y="78"/>
                  </a:lnTo>
                  <a:lnTo>
                    <a:pt x="809" y="166"/>
                  </a:lnTo>
                  <a:lnTo>
                    <a:pt x="818" y="190"/>
                  </a:lnTo>
                  <a:lnTo>
                    <a:pt x="843" y="190"/>
                  </a:lnTo>
                  <a:lnTo>
                    <a:pt x="877" y="214"/>
                  </a:lnTo>
                  <a:lnTo>
                    <a:pt x="902" y="254"/>
                  </a:lnTo>
                  <a:lnTo>
                    <a:pt x="910" y="302"/>
                  </a:lnTo>
                  <a:lnTo>
                    <a:pt x="851" y="294"/>
                  </a:lnTo>
                  <a:lnTo>
                    <a:pt x="801" y="302"/>
                  </a:lnTo>
                  <a:lnTo>
                    <a:pt x="784" y="310"/>
                  </a:lnTo>
                  <a:lnTo>
                    <a:pt x="784" y="318"/>
                  </a:lnTo>
                  <a:lnTo>
                    <a:pt x="776" y="350"/>
                  </a:lnTo>
                  <a:lnTo>
                    <a:pt x="750" y="390"/>
                  </a:lnTo>
                  <a:lnTo>
                    <a:pt x="725" y="438"/>
                  </a:lnTo>
                  <a:lnTo>
                    <a:pt x="717" y="470"/>
                  </a:lnTo>
                  <a:lnTo>
                    <a:pt x="733" y="486"/>
                  </a:lnTo>
                  <a:lnTo>
                    <a:pt x="818" y="550"/>
                  </a:lnTo>
                  <a:lnTo>
                    <a:pt x="750" y="574"/>
                  </a:lnTo>
                  <a:lnTo>
                    <a:pt x="666" y="574"/>
                  </a:lnTo>
                  <a:lnTo>
                    <a:pt x="599" y="558"/>
                  </a:lnTo>
                  <a:lnTo>
                    <a:pt x="582" y="574"/>
                  </a:lnTo>
                  <a:lnTo>
                    <a:pt x="573" y="598"/>
                  </a:lnTo>
                  <a:lnTo>
                    <a:pt x="607" y="630"/>
                  </a:lnTo>
                  <a:lnTo>
                    <a:pt x="658" y="638"/>
                  </a:lnTo>
                  <a:lnTo>
                    <a:pt x="683" y="638"/>
                  </a:lnTo>
                  <a:lnTo>
                    <a:pt x="700" y="654"/>
                  </a:lnTo>
                  <a:lnTo>
                    <a:pt x="700" y="670"/>
                  </a:lnTo>
                  <a:lnTo>
                    <a:pt x="683" y="694"/>
                  </a:lnTo>
                  <a:lnTo>
                    <a:pt x="674" y="702"/>
                  </a:lnTo>
                  <a:lnTo>
                    <a:pt x="649" y="702"/>
                  </a:lnTo>
                  <a:lnTo>
                    <a:pt x="599" y="686"/>
                  </a:lnTo>
                  <a:lnTo>
                    <a:pt x="548" y="678"/>
                  </a:lnTo>
                  <a:lnTo>
                    <a:pt x="523" y="670"/>
                  </a:lnTo>
                  <a:lnTo>
                    <a:pt x="506" y="654"/>
                  </a:lnTo>
                  <a:lnTo>
                    <a:pt x="447" y="582"/>
                  </a:lnTo>
                  <a:lnTo>
                    <a:pt x="438" y="542"/>
                  </a:lnTo>
                  <a:lnTo>
                    <a:pt x="438" y="526"/>
                  </a:lnTo>
                  <a:lnTo>
                    <a:pt x="430" y="502"/>
                  </a:lnTo>
                  <a:lnTo>
                    <a:pt x="380" y="486"/>
                  </a:lnTo>
                  <a:lnTo>
                    <a:pt x="337" y="470"/>
                  </a:lnTo>
                  <a:lnTo>
                    <a:pt x="253" y="414"/>
                  </a:lnTo>
                  <a:lnTo>
                    <a:pt x="287" y="414"/>
                  </a:lnTo>
                  <a:lnTo>
                    <a:pt x="321" y="430"/>
                  </a:lnTo>
                  <a:lnTo>
                    <a:pt x="396" y="430"/>
                  </a:lnTo>
                  <a:lnTo>
                    <a:pt x="565" y="438"/>
                  </a:lnTo>
                  <a:lnTo>
                    <a:pt x="624" y="422"/>
                  </a:lnTo>
                  <a:lnTo>
                    <a:pt x="658" y="406"/>
                  </a:lnTo>
                  <a:lnTo>
                    <a:pt x="683" y="374"/>
                  </a:lnTo>
                  <a:lnTo>
                    <a:pt x="708" y="310"/>
                  </a:lnTo>
                  <a:lnTo>
                    <a:pt x="717" y="278"/>
                  </a:lnTo>
                  <a:lnTo>
                    <a:pt x="708" y="246"/>
                  </a:lnTo>
                  <a:lnTo>
                    <a:pt x="666" y="198"/>
                  </a:lnTo>
                  <a:lnTo>
                    <a:pt x="599" y="182"/>
                  </a:lnTo>
                  <a:lnTo>
                    <a:pt x="447" y="142"/>
                  </a:lnTo>
                  <a:lnTo>
                    <a:pt x="371" y="118"/>
                  </a:lnTo>
                  <a:lnTo>
                    <a:pt x="304" y="118"/>
                  </a:lnTo>
                  <a:lnTo>
                    <a:pt x="152" y="118"/>
                  </a:lnTo>
                  <a:lnTo>
                    <a:pt x="177" y="94"/>
                  </a:lnTo>
                  <a:lnTo>
                    <a:pt x="186" y="86"/>
                  </a:lnTo>
                  <a:lnTo>
                    <a:pt x="169" y="78"/>
                  </a:lnTo>
                  <a:lnTo>
                    <a:pt x="127" y="70"/>
                  </a:lnTo>
                  <a:lnTo>
                    <a:pt x="110" y="102"/>
                  </a:lnTo>
                  <a:lnTo>
                    <a:pt x="76" y="110"/>
                  </a:lnTo>
                  <a:lnTo>
                    <a:pt x="76" y="134"/>
                  </a:lnTo>
                  <a:lnTo>
                    <a:pt x="42" y="166"/>
                  </a:lnTo>
                  <a:lnTo>
                    <a:pt x="9" y="214"/>
                  </a:lnTo>
                  <a:lnTo>
                    <a:pt x="0" y="262"/>
                  </a:lnTo>
                  <a:lnTo>
                    <a:pt x="26" y="326"/>
                  </a:lnTo>
                  <a:lnTo>
                    <a:pt x="68" y="342"/>
                  </a:lnTo>
                  <a:lnTo>
                    <a:pt x="110" y="382"/>
                  </a:lnTo>
                  <a:lnTo>
                    <a:pt x="93" y="438"/>
                  </a:lnTo>
                  <a:lnTo>
                    <a:pt x="144" y="534"/>
                  </a:lnTo>
                  <a:lnTo>
                    <a:pt x="211" y="598"/>
                  </a:lnTo>
                  <a:lnTo>
                    <a:pt x="169" y="646"/>
                  </a:lnTo>
                  <a:lnTo>
                    <a:pt x="177" y="702"/>
                  </a:lnTo>
                  <a:lnTo>
                    <a:pt x="245" y="742"/>
                  </a:lnTo>
                  <a:lnTo>
                    <a:pt x="287" y="798"/>
                  </a:lnTo>
                  <a:lnTo>
                    <a:pt x="270" y="846"/>
                  </a:lnTo>
                  <a:lnTo>
                    <a:pt x="337" y="886"/>
                  </a:lnTo>
                  <a:lnTo>
                    <a:pt x="388" y="934"/>
                  </a:lnTo>
                  <a:lnTo>
                    <a:pt x="380" y="998"/>
                  </a:lnTo>
                  <a:lnTo>
                    <a:pt x="337" y="1070"/>
                  </a:lnTo>
                  <a:lnTo>
                    <a:pt x="287" y="1142"/>
                  </a:lnTo>
                  <a:lnTo>
                    <a:pt x="262" y="1238"/>
                  </a:lnTo>
                  <a:lnTo>
                    <a:pt x="278" y="1222"/>
                  </a:lnTo>
                  <a:lnTo>
                    <a:pt x="304" y="1254"/>
                  </a:lnTo>
                  <a:lnTo>
                    <a:pt x="346" y="1270"/>
                  </a:lnTo>
                  <a:lnTo>
                    <a:pt x="396" y="1278"/>
                  </a:lnTo>
                  <a:lnTo>
                    <a:pt x="396" y="1286"/>
                  </a:lnTo>
                  <a:lnTo>
                    <a:pt x="388" y="1294"/>
                  </a:lnTo>
                  <a:lnTo>
                    <a:pt x="363" y="1302"/>
                  </a:lnTo>
                  <a:lnTo>
                    <a:pt x="346" y="1302"/>
                  </a:lnTo>
                  <a:lnTo>
                    <a:pt x="337" y="1326"/>
                  </a:lnTo>
                  <a:lnTo>
                    <a:pt x="287" y="1334"/>
                  </a:lnTo>
                  <a:lnTo>
                    <a:pt x="287" y="1358"/>
                  </a:lnTo>
                  <a:lnTo>
                    <a:pt x="287" y="1382"/>
                  </a:lnTo>
                  <a:lnTo>
                    <a:pt x="278" y="1382"/>
                  </a:lnTo>
                  <a:lnTo>
                    <a:pt x="287" y="1398"/>
                  </a:lnTo>
                  <a:lnTo>
                    <a:pt x="287" y="1446"/>
                  </a:lnTo>
                  <a:lnTo>
                    <a:pt x="287" y="1510"/>
                  </a:lnTo>
                  <a:lnTo>
                    <a:pt x="329" y="1558"/>
                  </a:lnTo>
                  <a:lnTo>
                    <a:pt x="312" y="1622"/>
                  </a:lnTo>
                  <a:lnTo>
                    <a:pt x="346" y="1630"/>
                  </a:lnTo>
                  <a:lnTo>
                    <a:pt x="354" y="1670"/>
                  </a:lnTo>
                  <a:lnTo>
                    <a:pt x="388" y="1702"/>
                  </a:lnTo>
                  <a:lnTo>
                    <a:pt x="413" y="1766"/>
                  </a:lnTo>
                  <a:lnTo>
                    <a:pt x="413" y="1758"/>
                  </a:lnTo>
                  <a:lnTo>
                    <a:pt x="438" y="1758"/>
                  </a:lnTo>
                  <a:lnTo>
                    <a:pt x="464" y="1774"/>
                  </a:lnTo>
                  <a:lnTo>
                    <a:pt x="481" y="1766"/>
                  </a:lnTo>
                  <a:lnTo>
                    <a:pt x="514" y="1774"/>
                  </a:lnTo>
                  <a:lnTo>
                    <a:pt x="531" y="1790"/>
                  </a:lnTo>
                  <a:lnTo>
                    <a:pt x="573" y="1766"/>
                  </a:lnTo>
                  <a:lnTo>
                    <a:pt x="607" y="1774"/>
                  </a:lnTo>
                  <a:lnTo>
                    <a:pt x="641" y="1798"/>
                  </a:lnTo>
                  <a:lnTo>
                    <a:pt x="649" y="1830"/>
                  </a:lnTo>
                  <a:lnTo>
                    <a:pt x="649" y="1862"/>
                  </a:lnTo>
                  <a:lnTo>
                    <a:pt x="683" y="1878"/>
                  </a:lnTo>
                  <a:lnTo>
                    <a:pt x="683" y="1894"/>
                  </a:lnTo>
                  <a:lnTo>
                    <a:pt x="717" y="1918"/>
                  </a:lnTo>
                  <a:lnTo>
                    <a:pt x="759" y="1926"/>
                  </a:lnTo>
                  <a:lnTo>
                    <a:pt x="767" y="1950"/>
                  </a:lnTo>
                  <a:lnTo>
                    <a:pt x="835" y="1966"/>
                  </a:lnTo>
                  <a:lnTo>
                    <a:pt x="860" y="1990"/>
                  </a:lnTo>
                  <a:lnTo>
                    <a:pt x="843" y="2014"/>
                  </a:lnTo>
                  <a:lnTo>
                    <a:pt x="826" y="2030"/>
                  </a:lnTo>
                  <a:lnTo>
                    <a:pt x="776" y="2038"/>
                  </a:lnTo>
                  <a:lnTo>
                    <a:pt x="767" y="2062"/>
                  </a:lnTo>
                  <a:lnTo>
                    <a:pt x="792" y="2078"/>
                  </a:lnTo>
                  <a:lnTo>
                    <a:pt x="792" y="2102"/>
                  </a:lnTo>
                  <a:lnTo>
                    <a:pt x="809" y="2126"/>
                  </a:lnTo>
                  <a:lnTo>
                    <a:pt x="835" y="2158"/>
                  </a:lnTo>
                  <a:lnTo>
                    <a:pt x="868" y="2158"/>
                  </a:lnTo>
                  <a:lnTo>
                    <a:pt x="877" y="2118"/>
                  </a:lnTo>
                  <a:lnTo>
                    <a:pt x="910" y="2118"/>
                  </a:lnTo>
                  <a:lnTo>
                    <a:pt x="969" y="2086"/>
                  </a:lnTo>
                  <a:lnTo>
                    <a:pt x="1011" y="2102"/>
                  </a:lnTo>
                  <a:lnTo>
                    <a:pt x="1054" y="2126"/>
                  </a:lnTo>
                  <a:lnTo>
                    <a:pt x="1037" y="2142"/>
                  </a:lnTo>
                  <a:lnTo>
                    <a:pt x="1054" y="2182"/>
                  </a:lnTo>
                  <a:lnTo>
                    <a:pt x="1079" y="2190"/>
                  </a:lnTo>
                  <a:lnTo>
                    <a:pt x="1113" y="2190"/>
                  </a:lnTo>
                  <a:lnTo>
                    <a:pt x="1115" y="0"/>
                  </a:lnTo>
                  <a:lnTo>
                    <a:pt x="1011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8" name="Freeform 100"/>
            <p:cNvSpPr>
              <a:spLocks/>
            </p:cNvSpPr>
            <p:nvPr/>
          </p:nvSpPr>
          <p:spPr bwMode="auto">
            <a:xfrm>
              <a:off x="4274" y="136"/>
              <a:ext cx="801" cy="1272"/>
            </a:xfrm>
            <a:custGeom>
              <a:avLst/>
              <a:gdLst>
                <a:gd name="T0" fmla="*/ 683 w 801"/>
                <a:gd name="T1" fmla="*/ 720 h 1272"/>
                <a:gd name="T2" fmla="*/ 658 w 801"/>
                <a:gd name="T3" fmla="*/ 616 h 1272"/>
                <a:gd name="T4" fmla="*/ 582 w 801"/>
                <a:gd name="T5" fmla="*/ 520 h 1272"/>
                <a:gd name="T6" fmla="*/ 557 w 801"/>
                <a:gd name="T7" fmla="*/ 408 h 1272"/>
                <a:gd name="T8" fmla="*/ 523 w 801"/>
                <a:gd name="T9" fmla="*/ 256 h 1272"/>
                <a:gd name="T10" fmla="*/ 439 w 801"/>
                <a:gd name="T11" fmla="*/ 200 h 1272"/>
                <a:gd name="T12" fmla="*/ 422 w 801"/>
                <a:gd name="T13" fmla="*/ 88 h 1272"/>
                <a:gd name="T14" fmla="*/ 413 w 801"/>
                <a:gd name="T15" fmla="*/ 32 h 1272"/>
                <a:gd name="T16" fmla="*/ 295 w 801"/>
                <a:gd name="T17" fmla="*/ 0 h 1272"/>
                <a:gd name="T18" fmla="*/ 262 w 801"/>
                <a:gd name="T19" fmla="*/ 112 h 1272"/>
                <a:gd name="T20" fmla="*/ 186 w 801"/>
                <a:gd name="T21" fmla="*/ 168 h 1272"/>
                <a:gd name="T22" fmla="*/ 43 w 801"/>
                <a:gd name="T23" fmla="*/ 136 h 1272"/>
                <a:gd name="T24" fmla="*/ 51 w 801"/>
                <a:gd name="T25" fmla="*/ 216 h 1272"/>
                <a:gd name="T26" fmla="*/ 177 w 801"/>
                <a:gd name="T27" fmla="*/ 296 h 1272"/>
                <a:gd name="T28" fmla="*/ 220 w 801"/>
                <a:gd name="T29" fmla="*/ 368 h 1272"/>
                <a:gd name="T30" fmla="*/ 228 w 801"/>
                <a:gd name="T31" fmla="*/ 464 h 1272"/>
                <a:gd name="T32" fmla="*/ 262 w 801"/>
                <a:gd name="T33" fmla="*/ 552 h 1272"/>
                <a:gd name="T34" fmla="*/ 329 w 801"/>
                <a:gd name="T35" fmla="*/ 576 h 1272"/>
                <a:gd name="T36" fmla="*/ 354 w 801"/>
                <a:gd name="T37" fmla="*/ 600 h 1272"/>
                <a:gd name="T38" fmla="*/ 354 w 801"/>
                <a:gd name="T39" fmla="*/ 632 h 1272"/>
                <a:gd name="T40" fmla="*/ 236 w 801"/>
                <a:gd name="T41" fmla="*/ 832 h 1272"/>
                <a:gd name="T42" fmla="*/ 177 w 801"/>
                <a:gd name="T43" fmla="*/ 896 h 1272"/>
                <a:gd name="T44" fmla="*/ 186 w 801"/>
                <a:gd name="T45" fmla="*/ 976 h 1272"/>
                <a:gd name="T46" fmla="*/ 228 w 801"/>
                <a:gd name="T47" fmla="*/ 1080 h 1272"/>
                <a:gd name="T48" fmla="*/ 236 w 801"/>
                <a:gd name="T49" fmla="*/ 1160 h 1272"/>
                <a:gd name="T50" fmla="*/ 287 w 801"/>
                <a:gd name="T51" fmla="*/ 1208 h 1272"/>
                <a:gd name="T52" fmla="*/ 312 w 801"/>
                <a:gd name="T53" fmla="*/ 1272 h 1272"/>
                <a:gd name="T54" fmla="*/ 380 w 801"/>
                <a:gd name="T55" fmla="*/ 1264 h 1272"/>
                <a:gd name="T56" fmla="*/ 506 w 801"/>
                <a:gd name="T57" fmla="*/ 1192 h 1272"/>
                <a:gd name="T58" fmla="*/ 675 w 801"/>
                <a:gd name="T59" fmla="*/ 1112 h 1272"/>
                <a:gd name="T60" fmla="*/ 750 w 801"/>
                <a:gd name="T61" fmla="*/ 944 h 1272"/>
                <a:gd name="T62" fmla="*/ 801 w 801"/>
                <a:gd name="T63" fmla="*/ 808 h 127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801" h="1272">
                  <a:moveTo>
                    <a:pt x="750" y="760"/>
                  </a:moveTo>
                  <a:lnTo>
                    <a:pt x="683" y="720"/>
                  </a:lnTo>
                  <a:lnTo>
                    <a:pt x="700" y="672"/>
                  </a:lnTo>
                  <a:lnTo>
                    <a:pt x="658" y="616"/>
                  </a:lnTo>
                  <a:lnTo>
                    <a:pt x="590" y="576"/>
                  </a:lnTo>
                  <a:lnTo>
                    <a:pt x="582" y="520"/>
                  </a:lnTo>
                  <a:lnTo>
                    <a:pt x="624" y="472"/>
                  </a:lnTo>
                  <a:lnTo>
                    <a:pt x="557" y="408"/>
                  </a:lnTo>
                  <a:lnTo>
                    <a:pt x="506" y="312"/>
                  </a:lnTo>
                  <a:lnTo>
                    <a:pt x="523" y="256"/>
                  </a:lnTo>
                  <a:lnTo>
                    <a:pt x="481" y="216"/>
                  </a:lnTo>
                  <a:lnTo>
                    <a:pt x="439" y="200"/>
                  </a:lnTo>
                  <a:lnTo>
                    <a:pt x="413" y="136"/>
                  </a:lnTo>
                  <a:lnTo>
                    <a:pt x="422" y="88"/>
                  </a:lnTo>
                  <a:lnTo>
                    <a:pt x="430" y="72"/>
                  </a:lnTo>
                  <a:lnTo>
                    <a:pt x="413" y="32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262" y="40"/>
                  </a:lnTo>
                  <a:lnTo>
                    <a:pt x="262" y="112"/>
                  </a:lnTo>
                  <a:lnTo>
                    <a:pt x="245" y="184"/>
                  </a:lnTo>
                  <a:lnTo>
                    <a:pt x="186" y="168"/>
                  </a:lnTo>
                  <a:lnTo>
                    <a:pt x="144" y="184"/>
                  </a:lnTo>
                  <a:lnTo>
                    <a:pt x="43" y="136"/>
                  </a:lnTo>
                  <a:lnTo>
                    <a:pt x="0" y="160"/>
                  </a:lnTo>
                  <a:lnTo>
                    <a:pt x="51" y="216"/>
                  </a:lnTo>
                  <a:lnTo>
                    <a:pt x="144" y="256"/>
                  </a:lnTo>
                  <a:lnTo>
                    <a:pt x="177" y="296"/>
                  </a:lnTo>
                  <a:lnTo>
                    <a:pt x="177" y="336"/>
                  </a:lnTo>
                  <a:lnTo>
                    <a:pt x="220" y="368"/>
                  </a:lnTo>
                  <a:lnTo>
                    <a:pt x="220" y="416"/>
                  </a:lnTo>
                  <a:lnTo>
                    <a:pt x="228" y="464"/>
                  </a:lnTo>
                  <a:lnTo>
                    <a:pt x="245" y="504"/>
                  </a:lnTo>
                  <a:lnTo>
                    <a:pt x="262" y="552"/>
                  </a:lnTo>
                  <a:lnTo>
                    <a:pt x="295" y="560"/>
                  </a:lnTo>
                  <a:lnTo>
                    <a:pt x="329" y="576"/>
                  </a:lnTo>
                  <a:lnTo>
                    <a:pt x="354" y="584"/>
                  </a:lnTo>
                  <a:lnTo>
                    <a:pt x="354" y="600"/>
                  </a:lnTo>
                  <a:lnTo>
                    <a:pt x="363" y="616"/>
                  </a:lnTo>
                  <a:lnTo>
                    <a:pt x="354" y="632"/>
                  </a:lnTo>
                  <a:lnTo>
                    <a:pt x="321" y="696"/>
                  </a:lnTo>
                  <a:lnTo>
                    <a:pt x="236" y="832"/>
                  </a:lnTo>
                  <a:lnTo>
                    <a:pt x="203" y="864"/>
                  </a:lnTo>
                  <a:lnTo>
                    <a:pt x="177" y="896"/>
                  </a:lnTo>
                  <a:lnTo>
                    <a:pt x="177" y="936"/>
                  </a:lnTo>
                  <a:lnTo>
                    <a:pt x="186" y="976"/>
                  </a:lnTo>
                  <a:lnTo>
                    <a:pt x="211" y="1048"/>
                  </a:lnTo>
                  <a:lnTo>
                    <a:pt x="228" y="1080"/>
                  </a:lnTo>
                  <a:lnTo>
                    <a:pt x="228" y="1120"/>
                  </a:lnTo>
                  <a:lnTo>
                    <a:pt x="236" y="1160"/>
                  </a:lnTo>
                  <a:lnTo>
                    <a:pt x="253" y="1192"/>
                  </a:lnTo>
                  <a:lnTo>
                    <a:pt x="287" y="1208"/>
                  </a:lnTo>
                  <a:lnTo>
                    <a:pt x="321" y="1224"/>
                  </a:lnTo>
                  <a:lnTo>
                    <a:pt x="312" y="1272"/>
                  </a:lnTo>
                  <a:lnTo>
                    <a:pt x="363" y="1272"/>
                  </a:lnTo>
                  <a:lnTo>
                    <a:pt x="380" y="1264"/>
                  </a:lnTo>
                  <a:lnTo>
                    <a:pt x="405" y="1248"/>
                  </a:lnTo>
                  <a:lnTo>
                    <a:pt x="506" y="1192"/>
                  </a:lnTo>
                  <a:lnTo>
                    <a:pt x="599" y="1152"/>
                  </a:lnTo>
                  <a:lnTo>
                    <a:pt x="675" y="1112"/>
                  </a:lnTo>
                  <a:lnTo>
                    <a:pt x="700" y="1016"/>
                  </a:lnTo>
                  <a:lnTo>
                    <a:pt x="750" y="944"/>
                  </a:lnTo>
                  <a:lnTo>
                    <a:pt x="793" y="872"/>
                  </a:lnTo>
                  <a:lnTo>
                    <a:pt x="801" y="808"/>
                  </a:lnTo>
                  <a:lnTo>
                    <a:pt x="750" y="760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9" name="Freeform 101"/>
            <p:cNvSpPr>
              <a:spLocks/>
            </p:cNvSpPr>
            <p:nvPr/>
          </p:nvSpPr>
          <p:spPr bwMode="auto">
            <a:xfrm>
              <a:off x="3845" y="312"/>
              <a:ext cx="691" cy="1696"/>
            </a:xfrm>
            <a:custGeom>
              <a:avLst/>
              <a:gdLst>
                <a:gd name="T0" fmla="*/ 354 w 691"/>
                <a:gd name="T1" fmla="*/ 72 h 1696"/>
                <a:gd name="T2" fmla="*/ 295 w 691"/>
                <a:gd name="T3" fmla="*/ 128 h 1696"/>
                <a:gd name="T4" fmla="*/ 261 w 691"/>
                <a:gd name="T5" fmla="*/ 216 h 1696"/>
                <a:gd name="T6" fmla="*/ 210 w 691"/>
                <a:gd name="T7" fmla="*/ 312 h 1696"/>
                <a:gd name="T8" fmla="*/ 168 w 691"/>
                <a:gd name="T9" fmla="*/ 400 h 1696"/>
                <a:gd name="T10" fmla="*/ 118 w 691"/>
                <a:gd name="T11" fmla="*/ 576 h 1696"/>
                <a:gd name="T12" fmla="*/ 143 w 691"/>
                <a:gd name="T13" fmla="*/ 656 h 1696"/>
                <a:gd name="T14" fmla="*/ 33 w 691"/>
                <a:gd name="T15" fmla="*/ 736 h 1696"/>
                <a:gd name="T16" fmla="*/ 50 w 691"/>
                <a:gd name="T17" fmla="*/ 936 h 1696"/>
                <a:gd name="T18" fmla="*/ 92 w 691"/>
                <a:gd name="T19" fmla="*/ 1016 h 1696"/>
                <a:gd name="T20" fmla="*/ 67 w 691"/>
                <a:gd name="T21" fmla="*/ 1144 h 1696"/>
                <a:gd name="T22" fmla="*/ 17 w 691"/>
                <a:gd name="T23" fmla="*/ 1272 h 1696"/>
                <a:gd name="T24" fmla="*/ 8 w 691"/>
                <a:gd name="T25" fmla="*/ 1328 h 1696"/>
                <a:gd name="T26" fmla="*/ 42 w 691"/>
                <a:gd name="T27" fmla="*/ 1376 h 1696"/>
                <a:gd name="T28" fmla="*/ 84 w 691"/>
                <a:gd name="T29" fmla="*/ 1504 h 1696"/>
                <a:gd name="T30" fmla="*/ 118 w 691"/>
                <a:gd name="T31" fmla="*/ 1568 h 1696"/>
                <a:gd name="T32" fmla="*/ 109 w 691"/>
                <a:gd name="T33" fmla="*/ 1616 h 1696"/>
                <a:gd name="T34" fmla="*/ 135 w 691"/>
                <a:gd name="T35" fmla="*/ 1664 h 1696"/>
                <a:gd name="T36" fmla="*/ 202 w 691"/>
                <a:gd name="T37" fmla="*/ 1696 h 1696"/>
                <a:gd name="T38" fmla="*/ 244 w 691"/>
                <a:gd name="T39" fmla="*/ 1648 h 1696"/>
                <a:gd name="T40" fmla="*/ 286 w 691"/>
                <a:gd name="T41" fmla="*/ 1600 h 1696"/>
                <a:gd name="T42" fmla="*/ 387 w 691"/>
                <a:gd name="T43" fmla="*/ 1472 h 1696"/>
                <a:gd name="T44" fmla="*/ 387 w 691"/>
                <a:gd name="T45" fmla="*/ 1408 h 1696"/>
                <a:gd name="T46" fmla="*/ 396 w 691"/>
                <a:gd name="T47" fmla="*/ 1336 h 1696"/>
                <a:gd name="T48" fmla="*/ 421 w 691"/>
                <a:gd name="T49" fmla="*/ 1272 h 1696"/>
                <a:gd name="T50" fmla="*/ 497 w 691"/>
                <a:gd name="T51" fmla="*/ 1224 h 1696"/>
                <a:gd name="T52" fmla="*/ 505 w 691"/>
                <a:gd name="T53" fmla="*/ 1168 h 1696"/>
                <a:gd name="T54" fmla="*/ 480 w 691"/>
                <a:gd name="T55" fmla="*/ 1088 h 1696"/>
                <a:gd name="T56" fmla="*/ 396 w 691"/>
                <a:gd name="T57" fmla="*/ 1040 h 1696"/>
                <a:gd name="T58" fmla="*/ 387 w 691"/>
                <a:gd name="T59" fmla="*/ 984 h 1696"/>
                <a:gd name="T60" fmla="*/ 387 w 691"/>
                <a:gd name="T61" fmla="*/ 832 h 1696"/>
                <a:gd name="T62" fmla="*/ 480 w 691"/>
                <a:gd name="T63" fmla="*/ 704 h 1696"/>
                <a:gd name="T64" fmla="*/ 556 w 691"/>
                <a:gd name="T65" fmla="*/ 624 h 1696"/>
                <a:gd name="T66" fmla="*/ 581 w 691"/>
                <a:gd name="T67" fmla="*/ 560 h 1696"/>
                <a:gd name="T68" fmla="*/ 573 w 691"/>
                <a:gd name="T69" fmla="*/ 496 h 1696"/>
                <a:gd name="T70" fmla="*/ 606 w 691"/>
                <a:gd name="T71" fmla="*/ 424 h 1696"/>
                <a:gd name="T72" fmla="*/ 682 w 691"/>
                <a:gd name="T73" fmla="*/ 376 h 1696"/>
                <a:gd name="T74" fmla="*/ 674 w 691"/>
                <a:gd name="T75" fmla="*/ 328 h 1696"/>
                <a:gd name="T76" fmla="*/ 649 w 691"/>
                <a:gd name="T77" fmla="*/ 240 h 1696"/>
                <a:gd name="T78" fmla="*/ 606 w 691"/>
                <a:gd name="T79" fmla="*/ 160 h 1696"/>
                <a:gd name="T80" fmla="*/ 573 w 691"/>
                <a:gd name="T81" fmla="*/ 80 h 1696"/>
                <a:gd name="T82" fmla="*/ 446 w 691"/>
                <a:gd name="T83" fmla="*/ 0 h 1696"/>
                <a:gd name="T84" fmla="*/ 429 w 691"/>
                <a:gd name="T85" fmla="*/ 88 h 169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1" h="1696">
                  <a:moveTo>
                    <a:pt x="429" y="88"/>
                  </a:moveTo>
                  <a:lnTo>
                    <a:pt x="354" y="72"/>
                  </a:lnTo>
                  <a:lnTo>
                    <a:pt x="337" y="128"/>
                  </a:lnTo>
                  <a:lnTo>
                    <a:pt x="295" y="128"/>
                  </a:lnTo>
                  <a:lnTo>
                    <a:pt x="261" y="168"/>
                  </a:lnTo>
                  <a:lnTo>
                    <a:pt x="261" y="216"/>
                  </a:lnTo>
                  <a:lnTo>
                    <a:pt x="269" y="256"/>
                  </a:lnTo>
                  <a:lnTo>
                    <a:pt x="210" y="312"/>
                  </a:lnTo>
                  <a:lnTo>
                    <a:pt x="210" y="376"/>
                  </a:lnTo>
                  <a:lnTo>
                    <a:pt x="168" y="400"/>
                  </a:lnTo>
                  <a:lnTo>
                    <a:pt x="168" y="496"/>
                  </a:lnTo>
                  <a:lnTo>
                    <a:pt x="118" y="576"/>
                  </a:lnTo>
                  <a:lnTo>
                    <a:pt x="160" y="600"/>
                  </a:lnTo>
                  <a:lnTo>
                    <a:pt x="143" y="656"/>
                  </a:lnTo>
                  <a:lnTo>
                    <a:pt x="67" y="664"/>
                  </a:lnTo>
                  <a:lnTo>
                    <a:pt x="33" y="736"/>
                  </a:lnTo>
                  <a:lnTo>
                    <a:pt x="50" y="856"/>
                  </a:lnTo>
                  <a:lnTo>
                    <a:pt x="50" y="936"/>
                  </a:lnTo>
                  <a:lnTo>
                    <a:pt x="92" y="976"/>
                  </a:lnTo>
                  <a:lnTo>
                    <a:pt x="92" y="1016"/>
                  </a:lnTo>
                  <a:lnTo>
                    <a:pt x="67" y="1056"/>
                  </a:lnTo>
                  <a:lnTo>
                    <a:pt x="67" y="1144"/>
                  </a:lnTo>
                  <a:lnTo>
                    <a:pt x="33" y="1176"/>
                  </a:lnTo>
                  <a:lnTo>
                    <a:pt x="17" y="1272"/>
                  </a:lnTo>
                  <a:lnTo>
                    <a:pt x="0" y="1280"/>
                  </a:lnTo>
                  <a:lnTo>
                    <a:pt x="8" y="1328"/>
                  </a:lnTo>
                  <a:lnTo>
                    <a:pt x="33" y="1352"/>
                  </a:lnTo>
                  <a:lnTo>
                    <a:pt x="42" y="1376"/>
                  </a:lnTo>
                  <a:lnTo>
                    <a:pt x="42" y="1440"/>
                  </a:lnTo>
                  <a:lnTo>
                    <a:pt x="84" y="1504"/>
                  </a:lnTo>
                  <a:lnTo>
                    <a:pt x="109" y="1536"/>
                  </a:lnTo>
                  <a:lnTo>
                    <a:pt x="118" y="1568"/>
                  </a:lnTo>
                  <a:lnTo>
                    <a:pt x="109" y="1592"/>
                  </a:lnTo>
                  <a:lnTo>
                    <a:pt x="109" y="1616"/>
                  </a:lnTo>
                  <a:lnTo>
                    <a:pt x="126" y="1632"/>
                  </a:lnTo>
                  <a:lnTo>
                    <a:pt x="135" y="1664"/>
                  </a:lnTo>
                  <a:lnTo>
                    <a:pt x="135" y="1696"/>
                  </a:lnTo>
                  <a:lnTo>
                    <a:pt x="202" y="1696"/>
                  </a:lnTo>
                  <a:lnTo>
                    <a:pt x="236" y="1680"/>
                  </a:lnTo>
                  <a:lnTo>
                    <a:pt x="244" y="1648"/>
                  </a:lnTo>
                  <a:lnTo>
                    <a:pt x="261" y="1616"/>
                  </a:lnTo>
                  <a:lnTo>
                    <a:pt x="286" y="1600"/>
                  </a:lnTo>
                  <a:lnTo>
                    <a:pt x="354" y="1608"/>
                  </a:lnTo>
                  <a:lnTo>
                    <a:pt x="387" y="1472"/>
                  </a:lnTo>
                  <a:lnTo>
                    <a:pt x="396" y="1440"/>
                  </a:lnTo>
                  <a:lnTo>
                    <a:pt x="387" y="1408"/>
                  </a:lnTo>
                  <a:lnTo>
                    <a:pt x="387" y="1368"/>
                  </a:lnTo>
                  <a:lnTo>
                    <a:pt x="396" y="1336"/>
                  </a:lnTo>
                  <a:lnTo>
                    <a:pt x="404" y="1296"/>
                  </a:lnTo>
                  <a:lnTo>
                    <a:pt x="421" y="1272"/>
                  </a:lnTo>
                  <a:lnTo>
                    <a:pt x="472" y="1240"/>
                  </a:lnTo>
                  <a:lnTo>
                    <a:pt x="497" y="1224"/>
                  </a:lnTo>
                  <a:lnTo>
                    <a:pt x="497" y="1192"/>
                  </a:lnTo>
                  <a:lnTo>
                    <a:pt x="505" y="1168"/>
                  </a:lnTo>
                  <a:lnTo>
                    <a:pt x="522" y="1144"/>
                  </a:lnTo>
                  <a:lnTo>
                    <a:pt x="480" y="1088"/>
                  </a:lnTo>
                  <a:lnTo>
                    <a:pt x="413" y="1048"/>
                  </a:lnTo>
                  <a:lnTo>
                    <a:pt x="396" y="1040"/>
                  </a:lnTo>
                  <a:lnTo>
                    <a:pt x="387" y="1024"/>
                  </a:lnTo>
                  <a:lnTo>
                    <a:pt x="387" y="984"/>
                  </a:lnTo>
                  <a:lnTo>
                    <a:pt x="379" y="904"/>
                  </a:lnTo>
                  <a:lnTo>
                    <a:pt x="387" y="832"/>
                  </a:lnTo>
                  <a:lnTo>
                    <a:pt x="429" y="760"/>
                  </a:lnTo>
                  <a:lnTo>
                    <a:pt x="480" y="704"/>
                  </a:lnTo>
                  <a:lnTo>
                    <a:pt x="539" y="648"/>
                  </a:lnTo>
                  <a:lnTo>
                    <a:pt x="556" y="624"/>
                  </a:lnTo>
                  <a:lnTo>
                    <a:pt x="564" y="584"/>
                  </a:lnTo>
                  <a:lnTo>
                    <a:pt x="581" y="560"/>
                  </a:lnTo>
                  <a:lnTo>
                    <a:pt x="581" y="536"/>
                  </a:lnTo>
                  <a:lnTo>
                    <a:pt x="573" y="496"/>
                  </a:lnTo>
                  <a:lnTo>
                    <a:pt x="581" y="464"/>
                  </a:lnTo>
                  <a:lnTo>
                    <a:pt x="606" y="424"/>
                  </a:lnTo>
                  <a:lnTo>
                    <a:pt x="615" y="384"/>
                  </a:lnTo>
                  <a:lnTo>
                    <a:pt x="682" y="376"/>
                  </a:lnTo>
                  <a:lnTo>
                    <a:pt x="691" y="376"/>
                  </a:lnTo>
                  <a:lnTo>
                    <a:pt x="674" y="328"/>
                  </a:lnTo>
                  <a:lnTo>
                    <a:pt x="657" y="288"/>
                  </a:lnTo>
                  <a:lnTo>
                    <a:pt x="649" y="240"/>
                  </a:lnTo>
                  <a:lnTo>
                    <a:pt x="649" y="192"/>
                  </a:lnTo>
                  <a:lnTo>
                    <a:pt x="606" y="160"/>
                  </a:lnTo>
                  <a:lnTo>
                    <a:pt x="606" y="120"/>
                  </a:lnTo>
                  <a:lnTo>
                    <a:pt x="573" y="80"/>
                  </a:lnTo>
                  <a:lnTo>
                    <a:pt x="480" y="40"/>
                  </a:lnTo>
                  <a:lnTo>
                    <a:pt x="446" y="0"/>
                  </a:lnTo>
                  <a:lnTo>
                    <a:pt x="429" y="8"/>
                  </a:lnTo>
                  <a:lnTo>
                    <a:pt x="429" y="88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0" name="Freeform 102"/>
            <p:cNvSpPr>
              <a:spLocks/>
            </p:cNvSpPr>
            <p:nvPr/>
          </p:nvSpPr>
          <p:spPr bwMode="auto">
            <a:xfrm>
              <a:off x="4274" y="128"/>
              <a:ext cx="801" cy="1272"/>
            </a:xfrm>
            <a:custGeom>
              <a:avLst/>
              <a:gdLst>
                <a:gd name="T0" fmla="*/ 683 w 801"/>
                <a:gd name="T1" fmla="*/ 720 h 1272"/>
                <a:gd name="T2" fmla="*/ 658 w 801"/>
                <a:gd name="T3" fmla="*/ 616 h 1272"/>
                <a:gd name="T4" fmla="*/ 582 w 801"/>
                <a:gd name="T5" fmla="*/ 520 h 1272"/>
                <a:gd name="T6" fmla="*/ 557 w 801"/>
                <a:gd name="T7" fmla="*/ 408 h 1272"/>
                <a:gd name="T8" fmla="*/ 523 w 801"/>
                <a:gd name="T9" fmla="*/ 256 h 1272"/>
                <a:gd name="T10" fmla="*/ 439 w 801"/>
                <a:gd name="T11" fmla="*/ 200 h 1272"/>
                <a:gd name="T12" fmla="*/ 422 w 801"/>
                <a:gd name="T13" fmla="*/ 88 h 1272"/>
                <a:gd name="T14" fmla="*/ 413 w 801"/>
                <a:gd name="T15" fmla="*/ 32 h 1272"/>
                <a:gd name="T16" fmla="*/ 295 w 801"/>
                <a:gd name="T17" fmla="*/ 0 h 1272"/>
                <a:gd name="T18" fmla="*/ 262 w 801"/>
                <a:gd name="T19" fmla="*/ 112 h 1272"/>
                <a:gd name="T20" fmla="*/ 186 w 801"/>
                <a:gd name="T21" fmla="*/ 168 h 1272"/>
                <a:gd name="T22" fmla="*/ 43 w 801"/>
                <a:gd name="T23" fmla="*/ 136 h 1272"/>
                <a:gd name="T24" fmla="*/ 51 w 801"/>
                <a:gd name="T25" fmla="*/ 216 h 1272"/>
                <a:gd name="T26" fmla="*/ 177 w 801"/>
                <a:gd name="T27" fmla="*/ 296 h 1272"/>
                <a:gd name="T28" fmla="*/ 220 w 801"/>
                <a:gd name="T29" fmla="*/ 368 h 1272"/>
                <a:gd name="T30" fmla="*/ 228 w 801"/>
                <a:gd name="T31" fmla="*/ 464 h 1272"/>
                <a:gd name="T32" fmla="*/ 262 w 801"/>
                <a:gd name="T33" fmla="*/ 552 h 1272"/>
                <a:gd name="T34" fmla="*/ 329 w 801"/>
                <a:gd name="T35" fmla="*/ 576 h 1272"/>
                <a:gd name="T36" fmla="*/ 354 w 801"/>
                <a:gd name="T37" fmla="*/ 600 h 1272"/>
                <a:gd name="T38" fmla="*/ 354 w 801"/>
                <a:gd name="T39" fmla="*/ 632 h 1272"/>
                <a:gd name="T40" fmla="*/ 236 w 801"/>
                <a:gd name="T41" fmla="*/ 832 h 1272"/>
                <a:gd name="T42" fmla="*/ 177 w 801"/>
                <a:gd name="T43" fmla="*/ 896 h 1272"/>
                <a:gd name="T44" fmla="*/ 186 w 801"/>
                <a:gd name="T45" fmla="*/ 976 h 1272"/>
                <a:gd name="T46" fmla="*/ 228 w 801"/>
                <a:gd name="T47" fmla="*/ 1080 h 1272"/>
                <a:gd name="T48" fmla="*/ 236 w 801"/>
                <a:gd name="T49" fmla="*/ 1160 h 1272"/>
                <a:gd name="T50" fmla="*/ 287 w 801"/>
                <a:gd name="T51" fmla="*/ 1208 h 1272"/>
                <a:gd name="T52" fmla="*/ 312 w 801"/>
                <a:gd name="T53" fmla="*/ 1272 h 1272"/>
                <a:gd name="T54" fmla="*/ 380 w 801"/>
                <a:gd name="T55" fmla="*/ 1264 h 1272"/>
                <a:gd name="T56" fmla="*/ 506 w 801"/>
                <a:gd name="T57" fmla="*/ 1192 h 1272"/>
                <a:gd name="T58" fmla="*/ 675 w 801"/>
                <a:gd name="T59" fmla="*/ 1112 h 1272"/>
                <a:gd name="T60" fmla="*/ 750 w 801"/>
                <a:gd name="T61" fmla="*/ 944 h 1272"/>
                <a:gd name="T62" fmla="*/ 801 w 801"/>
                <a:gd name="T63" fmla="*/ 808 h 127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801" h="1272">
                  <a:moveTo>
                    <a:pt x="750" y="760"/>
                  </a:moveTo>
                  <a:lnTo>
                    <a:pt x="683" y="720"/>
                  </a:lnTo>
                  <a:lnTo>
                    <a:pt x="700" y="672"/>
                  </a:lnTo>
                  <a:lnTo>
                    <a:pt x="658" y="616"/>
                  </a:lnTo>
                  <a:lnTo>
                    <a:pt x="590" y="576"/>
                  </a:lnTo>
                  <a:lnTo>
                    <a:pt x="582" y="520"/>
                  </a:lnTo>
                  <a:lnTo>
                    <a:pt x="624" y="472"/>
                  </a:lnTo>
                  <a:lnTo>
                    <a:pt x="557" y="408"/>
                  </a:lnTo>
                  <a:lnTo>
                    <a:pt x="506" y="312"/>
                  </a:lnTo>
                  <a:lnTo>
                    <a:pt x="523" y="256"/>
                  </a:lnTo>
                  <a:lnTo>
                    <a:pt x="481" y="216"/>
                  </a:lnTo>
                  <a:lnTo>
                    <a:pt x="439" y="200"/>
                  </a:lnTo>
                  <a:lnTo>
                    <a:pt x="413" y="136"/>
                  </a:lnTo>
                  <a:lnTo>
                    <a:pt x="422" y="88"/>
                  </a:lnTo>
                  <a:lnTo>
                    <a:pt x="430" y="72"/>
                  </a:lnTo>
                  <a:lnTo>
                    <a:pt x="413" y="32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262" y="40"/>
                  </a:lnTo>
                  <a:lnTo>
                    <a:pt x="262" y="112"/>
                  </a:lnTo>
                  <a:lnTo>
                    <a:pt x="245" y="184"/>
                  </a:lnTo>
                  <a:lnTo>
                    <a:pt x="186" y="168"/>
                  </a:lnTo>
                  <a:lnTo>
                    <a:pt x="144" y="184"/>
                  </a:lnTo>
                  <a:lnTo>
                    <a:pt x="43" y="136"/>
                  </a:lnTo>
                  <a:lnTo>
                    <a:pt x="0" y="160"/>
                  </a:lnTo>
                  <a:lnTo>
                    <a:pt x="51" y="216"/>
                  </a:lnTo>
                  <a:lnTo>
                    <a:pt x="144" y="256"/>
                  </a:lnTo>
                  <a:lnTo>
                    <a:pt x="177" y="296"/>
                  </a:lnTo>
                  <a:lnTo>
                    <a:pt x="177" y="336"/>
                  </a:lnTo>
                  <a:lnTo>
                    <a:pt x="220" y="368"/>
                  </a:lnTo>
                  <a:lnTo>
                    <a:pt x="220" y="416"/>
                  </a:lnTo>
                  <a:lnTo>
                    <a:pt x="228" y="464"/>
                  </a:lnTo>
                  <a:lnTo>
                    <a:pt x="245" y="504"/>
                  </a:lnTo>
                  <a:lnTo>
                    <a:pt x="262" y="552"/>
                  </a:lnTo>
                  <a:lnTo>
                    <a:pt x="295" y="560"/>
                  </a:lnTo>
                  <a:lnTo>
                    <a:pt x="329" y="576"/>
                  </a:lnTo>
                  <a:lnTo>
                    <a:pt x="354" y="584"/>
                  </a:lnTo>
                  <a:lnTo>
                    <a:pt x="354" y="600"/>
                  </a:lnTo>
                  <a:lnTo>
                    <a:pt x="363" y="616"/>
                  </a:lnTo>
                  <a:lnTo>
                    <a:pt x="354" y="632"/>
                  </a:lnTo>
                  <a:lnTo>
                    <a:pt x="321" y="696"/>
                  </a:lnTo>
                  <a:lnTo>
                    <a:pt x="236" y="832"/>
                  </a:lnTo>
                  <a:lnTo>
                    <a:pt x="203" y="864"/>
                  </a:lnTo>
                  <a:lnTo>
                    <a:pt x="177" y="896"/>
                  </a:lnTo>
                  <a:lnTo>
                    <a:pt x="177" y="936"/>
                  </a:lnTo>
                  <a:lnTo>
                    <a:pt x="186" y="976"/>
                  </a:lnTo>
                  <a:lnTo>
                    <a:pt x="211" y="1048"/>
                  </a:lnTo>
                  <a:lnTo>
                    <a:pt x="228" y="1080"/>
                  </a:lnTo>
                  <a:lnTo>
                    <a:pt x="228" y="1120"/>
                  </a:lnTo>
                  <a:lnTo>
                    <a:pt x="236" y="1160"/>
                  </a:lnTo>
                  <a:lnTo>
                    <a:pt x="253" y="1192"/>
                  </a:lnTo>
                  <a:lnTo>
                    <a:pt x="287" y="1208"/>
                  </a:lnTo>
                  <a:lnTo>
                    <a:pt x="321" y="1224"/>
                  </a:lnTo>
                  <a:lnTo>
                    <a:pt x="312" y="1272"/>
                  </a:lnTo>
                  <a:lnTo>
                    <a:pt x="363" y="1272"/>
                  </a:lnTo>
                  <a:lnTo>
                    <a:pt x="380" y="1264"/>
                  </a:lnTo>
                  <a:lnTo>
                    <a:pt x="405" y="1248"/>
                  </a:lnTo>
                  <a:lnTo>
                    <a:pt x="506" y="1192"/>
                  </a:lnTo>
                  <a:lnTo>
                    <a:pt x="599" y="1152"/>
                  </a:lnTo>
                  <a:lnTo>
                    <a:pt x="675" y="1112"/>
                  </a:lnTo>
                  <a:lnTo>
                    <a:pt x="700" y="1016"/>
                  </a:lnTo>
                  <a:lnTo>
                    <a:pt x="750" y="944"/>
                  </a:lnTo>
                  <a:lnTo>
                    <a:pt x="793" y="872"/>
                  </a:lnTo>
                  <a:lnTo>
                    <a:pt x="801" y="808"/>
                  </a:lnTo>
                  <a:lnTo>
                    <a:pt x="750" y="76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1" name="Freeform 103"/>
            <p:cNvSpPr>
              <a:spLocks/>
            </p:cNvSpPr>
            <p:nvPr/>
          </p:nvSpPr>
          <p:spPr bwMode="auto">
            <a:xfrm>
              <a:off x="3845" y="304"/>
              <a:ext cx="691" cy="1696"/>
            </a:xfrm>
            <a:custGeom>
              <a:avLst/>
              <a:gdLst>
                <a:gd name="T0" fmla="*/ 354 w 691"/>
                <a:gd name="T1" fmla="*/ 72 h 1696"/>
                <a:gd name="T2" fmla="*/ 295 w 691"/>
                <a:gd name="T3" fmla="*/ 128 h 1696"/>
                <a:gd name="T4" fmla="*/ 261 w 691"/>
                <a:gd name="T5" fmla="*/ 216 h 1696"/>
                <a:gd name="T6" fmla="*/ 210 w 691"/>
                <a:gd name="T7" fmla="*/ 312 h 1696"/>
                <a:gd name="T8" fmla="*/ 168 w 691"/>
                <a:gd name="T9" fmla="*/ 400 h 1696"/>
                <a:gd name="T10" fmla="*/ 118 w 691"/>
                <a:gd name="T11" fmla="*/ 576 h 1696"/>
                <a:gd name="T12" fmla="*/ 143 w 691"/>
                <a:gd name="T13" fmla="*/ 656 h 1696"/>
                <a:gd name="T14" fmla="*/ 33 w 691"/>
                <a:gd name="T15" fmla="*/ 736 h 1696"/>
                <a:gd name="T16" fmla="*/ 50 w 691"/>
                <a:gd name="T17" fmla="*/ 936 h 1696"/>
                <a:gd name="T18" fmla="*/ 92 w 691"/>
                <a:gd name="T19" fmla="*/ 1016 h 1696"/>
                <a:gd name="T20" fmla="*/ 67 w 691"/>
                <a:gd name="T21" fmla="*/ 1144 h 1696"/>
                <a:gd name="T22" fmla="*/ 17 w 691"/>
                <a:gd name="T23" fmla="*/ 1272 h 1696"/>
                <a:gd name="T24" fmla="*/ 8 w 691"/>
                <a:gd name="T25" fmla="*/ 1328 h 1696"/>
                <a:gd name="T26" fmla="*/ 42 w 691"/>
                <a:gd name="T27" fmla="*/ 1376 h 1696"/>
                <a:gd name="T28" fmla="*/ 84 w 691"/>
                <a:gd name="T29" fmla="*/ 1504 h 1696"/>
                <a:gd name="T30" fmla="*/ 118 w 691"/>
                <a:gd name="T31" fmla="*/ 1568 h 1696"/>
                <a:gd name="T32" fmla="*/ 109 w 691"/>
                <a:gd name="T33" fmla="*/ 1616 h 1696"/>
                <a:gd name="T34" fmla="*/ 135 w 691"/>
                <a:gd name="T35" fmla="*/ 1664 h 1696"/>
                <a:gd name="T36" fmla="*/ 202 w 691"/>
                <a:gd name="T37" fmla="*/ 1696 h 1696"/>
                <a:gd name="T38" fmla="*/ 244 w 691"/>
                <a:gd name="T39" fmla="*/ 1648 h 1696"/>
                <a:gd name="T40" fmla="*/ 286 w 691"/>
                <a:gd name="T41" fmla="*/ 1600 h 1696"/>
                <a:gd name="T42" fmla="*/ 387 w 691"/>
                <a:gd name="T43" fmla="*/ 1472 h 1696"/>
                <a:gd name="T44" fmla="*/ 387 w 691"/>
                <a:gd name="T45" fmla="*/ 1408 h 1696"/>
                <a:gd name="T46" fmla="*/ 396 w 691"/>
                <a:gd name="T47" fmla="*/ 1336 h 1696"/>
                <a:gd name="T48" fmla="*/ 421 w 691"/>
                <a:gd name="T49" fmla="*/ 1272 h 1696"/>
                <a:gd name="T50" fmla="*/ 497 w 691"/>
                <a:gd name="T51" fmla="*/ 1224 h 1696"/>
                <a:gd name="T52" fmla="*/ 505 w 691"/>
                <a:gd name="T53" fmla="*/ 1168 h 1696"/>
                <a:gd name="T54" fmla="*/ 480 w 691"/>
                <a:gd name="T55" fmla="*/ 1088 h 1696"/>
                <a:gd name="T56" fmla="*/ 396 w 691"/>
                <a:gd name="T57" fmla="*/ 1040 h 1696"/>
                <a:gd name="T58" fmla="*/ 387 w 691"/>
                <a:gd name="T59" fmla="*/ 984 h 1696"/>
                <a:gd name="T60" fmla="*/ 387 w 691"/>
                <a:gd name="T61" fmla="*/ 832 h 1696"/>
                <a:gd name="T62" fmla="*/ 480 w 691"/>
                <a:gd name="T63" fmla="*/ 704 h 1696"/>
                <a:gd name="T64" fmla="*/ 556 w 691"/>
                <a:gd name="T65" fmla="*/ 624 h 1696"/>
                <a:gd name="T66" fmla="*/ 581 w 691"/>
                <a:gd name="T67" fmla="*/ 560 h 1696"/>
                <a:gd name="T68" fmla="*/ 573 w 691"/>
                <a:gd name="T69" fmla="*/ 496 h 1696"/>
                <a:gd name="T70" fmla="*/ 606 w 691"/>
                <a:gd name="T71" fmla="*/ 424 h 1696"/>
                <a:gd name="T72" fmla="*/ 682 w 691"/>
                <a:gd name="T73" fmla="*/ 376 h 1696"/>
                <a:gd name="T74" fmla="*/ 674 w 691"/>
                <a:gd name="T75" fmla="*/ 328 h 1696"/>
                <a:gd name="T76" fmla="*/ 649 w 691"/>
                <a:gd name="T77" fmla="*/ 240 h 1696"/>
                <a:gd name="T78" fmla="*/ 606 w 691"/>
                <a:gd name="T79" fmla="*/ 160 h 1696"/>
                <a:gd name="T80" fmla="*/ 573 w 691"/>
                <a:gd name="T81" fmla="*/ 80 h 1696"/>
                <a:gd name="T82" fmla="*/ 446 w 691"/>
                <a:gd name="T83" fmla="*/ 0 h 1696"/>
                <a:gd name="T84" fmla="*/ 429 w 691"/>
                <a:gd name="T85" fmla="*/ 88 h 169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1" h="1696">
                  <a:moveTo>
                    <a:pt x="429" y="88"/>
                  </a:moveTo>
                  <a:lnTo>
                    <a:pt x="354" y="72"/>
                  </a:lnTo>
                  <a:lnTo>
                    <a:pt x="337" y="128"/>
                  </a:lnTo>
                  <a:lnTo>
                    <a:pt x="295" y="128"/>
                  </a:lnTo>
                  <a:lnTo>
                    <a:pt x="261" y="168"/>
                  </a:lnTo>
                  <a:lnTo>
                    <a:pt x="261" y="216"/>
                  </a:lnTo>
                  <a:lnTo>
                    <a:pt x="269" y="256"/>
                  </a:lnTo>
                  <a:lnTo>
                    <a:pt x="210" y="312"/>
                  </a:lnTo>
                  <a:lnTo>
                    <a:pt x="210" y="376"/>
                  </a:lnTo>
                  <a:lnTo>
                    <a:pt x="168" y="400"/>
                  </a:lnTo>
                  <a:lnTo>
                    <a:pt x="168" y="496"/>
                  </a:lnTo>
                  <a:lnTo>
                    <a:pt x="118" y="576"/>
                  </a:lnTo>
                  <a:lnTo>
                    <a:pt x="160" y="600"/>
                  </a:lnTo>
                  <a:lnTo>
                    <a:pt x="143" y="656"/>
                  </a:lnTo>
                  <a:lnTo>
                    <a:pt x="67" y="664"/>
                  </a:lnTo>
                  <a:lnTo>
                    <a:pt x="33" y="736"/>
                  </a:lnTo>
                  <a:lnTo>
                    <a:pt x="50" y="856"/>
                  </a:lnTo>
                  <a:lnTo>
                    <a:pt x="50" y="936"/>
                  </a:lnTo>
                  <a:lnTo>
                    <a:pt x="92" y="976"/>
                  </a:lnTo>
                  <a:lnTo>
                    <a:pt x="92" y="1016"/>
                  </a:lnTo>
                  <a:lnTo>
                    <a:pt x="67" y="1056"/>
                  </a:lnTo>
                  <a:lnTo>
                    <a:pt x="67" y="1144"/>
                  </a:lnTo>
                  <a:lnTo>
                    <a:pt x="33" y="1176"/>
                  </a:lnTo>
                  <a:lnTo>
                    <a:pt x="17" y="1272"/>
                  </a:lnTo>
                  <a:lnTo>
                    <a:pt x="0" y="1280"/>
                  </a:lnTo>
                  <a:lnTo>
                    <a:pt x="8" y="1328"/>
                  </a:lnTo>
                  <a:lnTo>
                    <a:pt x="33" y="1352"/>
                  </a:lnTo>
                  <a:lnTo>
                    <a:pt x="42" y="1376"/>
                  </a:lnTo>
                  <a:lnTo>
                    <a:pt x="42" y="1440"/>
                  </a:lnTo>
                  <a:lnTo>
                    <a:pt x="84" y="1504"/>
                  </a:lnTo>
                  <a:lnTo>
                    <a:pt x="109" y="1536"/>
                  </a:lnTo>
                  <a:lnTo>
                    <a:pt x="118" y="1568"/>
                  </a:lnTo>
                  <a:lnTo>
                    <a:pt x="109" y="1592"/>
                  </a:lnTo>
                  <a:lnTo>
                    <a:pt x="109" y="1616"/>
                  </a:lnTo>
                  <a:lnTo>
                    <a:pt x="126" y="1632"/>
                  </a:lnTo>
                  <a:lnTo>
                    <a:pt x="135" y="1664"/>
                  </a:lnTo>
                  <a:lnTo>
                    <a:pt x="135" y="1696"/>
                  </a:lnTo>
                  <a:lnTo>
                    <a:pt x="202" y="1696"/>
                  </a:lnTo>
                  <a:lnTo>
                    <a:pt x="236" y="1680"/>
                  </a:lnTo>
                  <a:lnTo>
                    <a:pt x="244" y="1648"/>
                  </a:lnTo>
                  <a:lnTo>
                    <a:pt x="261" y="1616"/>
                  </a:lnTo>
                  <a:lnTo>
                    <a:pt x="286" y="1600"/>
                  </a:lnTo>
                  <a:lnTo>
                    <a:pt x="354" y="1608"/>
                  </a:lnTo>
                  <a:lnTo>
                    <a:pt x="387" y="1472"/>
                  </a:lnTo>
                  <a:lnTo>
                    <a:pt x="396" y="1440"/>
                  </a:lnTo>
                  <a:lnTo>
                    <a:pt x="387" y="1408"/>
                  </a:lnTo>
                  <a:lnTo>
                    <a:pt x="387" y="1368"/>
                  </a:lnTo>
                  <a:lnTo>
                    <a:pt x="396" y="1336"/>
                  </a:lnTo>
                  <a:lnTo>
                    <a:pt x="404" y="1296"/>
                  </a:lnTo>
                  <a:lnTo>
                    <a:pt x="421" y="1272"/>
                  </a:lnTo>
                  <a:lnTo>
                    <a:pt x="472" y="1240"/>
                  </a:lnTo>
                  <a:lnTo>
                    <a:pt x="497" y="1224"/>
                  </a:lnTo>
                  <a:lnTo>
                    <a:pt x="497" y="1192"/>
                  </a:lnTo>
                  <a:lnTo>
                    <a:pt x="505" y="1168"/>
                  </a:lnTo>
                  <a:lnTo>
                    <a:pt x="522" y="1144"/>
                  </a:lnTo>
                  <a:lnTo>
                    <a:pt x="480" y="1088"/>
                  </a:lnTo>
                  <a:lnTo>
                    <a:pt x="413" y="1048"/>
                  </a:lnTo>
                  <a:lnTo>
                    <a:pt x="396" y="1040"/>
                  </a:lnTo>
                  <a:lnTo>
                    <a:pt x="387" y="1024"/>
                  </a:lnTo>
                  <a:lnTo>
                    <a:pt x="387" y="984"/>
                  </a:lnTo>
                  <a:lnTo>
                    <a:pt x="379" y="904"/>
                  </a:lnTo>
                  <a:lnTo>
                    <a:pt x="387" y="832"/>
                  </a:lnTo>
                  <a:lnTo>
                    <a:pt x="429" y="760"/>
                  </a:lnTo>
                  <a:lnTo>
                    <a:pt x="480" y="704"/>
                  </a:lnTo>
                  <a:lnTo>
                    <a:pt x="539" y="648"/>
                  </a:lnTo>
                  <a:lnTo>
                    <a:pt x="556" y="624"/>
                  </a:lnTo>
                  <a:lnTo>
                    <a:pt x="564" y="584"/>
                  </a:lnTo>
                  <a:lnTo>
                    <a:pt x="581" y="560"/>
                  </a:lnTo>
                  <a:lnTo>
                    <a:pt x="581" y="536"/>
                  </a:lnTo>
                  <a:lnTo>
                    <a:pt x="573" y="496"/>
                  </a:lnTo>
                  <a:lnTo>
                    <a:pt x="581" y="464"/>
                  </a:lnTo>
                  <a:lnTo>
                    <a:pt x="606" y="424"/>
                  </a:lnTo>
                  <a:lnTo>
                    <a:pt x="615" y="384"/>
                  </a:lnTo>
                  <a:lnTo>
                    <a:pt x="682" y="376"/>
                  </a:lnTo>
                  <a:lnTo>
                    <a:pt x="691" y="376"/>
                  </a:lnTo>
                  <a:lnTo>
                    <a:pt x="674" y="328"/>
                  </a:lnTo>
                  <a:lnTo>
                    <a:pt x="657" y="288"/>
                  </a:lnTo>
                  <a:lnTo>
                    <a:pt x="649" y="240"/>
                  </a:lnTo>
                  <a:lnTo>
                    <a:pt x="649" y="192"/>
                  </a:lnTo>
                  <a:lnTo>
                    <a:pt x="606" y="160"/>
                  </a:lnTo>
                  <a:lnTo>
                    <a:pt x="606" y="120"/>
                  </a:lnTo>
                  <a:lnTo>
                    <a:pt x="573" y="80"/>
                  </a:lnTo>
                  <a:lnTo>
                    <a:pt x="480" y="40"/>
                  </a:lnTo>
                  <a:lnTo>
                    <a:pt x="446" y="0"/>
                  </a:lnTo>
                  <a:lnTo>
                    <a:pt x="429" y="8"/>
                  </a:lnTo>
                  <a:lnTo>
                    <a:pt x="429" y="8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2" name="Freeform 104"/>
            <p:cNvSpPr>
              <a:spLocks/>
            </p:cNvSpPr>
            <p:nvPr/>
          </p:nvSpPr>
          <p:spPr bwMode="auto">
            <a:xfrm>
              <a:off x="3423" y="0"/>
              <a:ext cx="1340" cy="1688"/>
            </a:xfrm>
            <a:custGeom>
              <a:avLst/>
              <a:gdLst>
                <a:gd name="T0" fmla="*/ 1323 w 1340"/>
                <a:gd name="T1" fmla="*/ 40 h 1688"/>
                <a:gd name="T2" fmla="*/ 1205 w 1340"/>
                <a:gd name="T3" fmla="*/ 24 h 1688"/>
                <a:gd name="T4" fmla="*/ 1172 w 1340"/>
                <a:gd name="T5" fmla="*/ 0 h 1688"/>
                <a:gd name="T6" fmla="*/ 1130 w 1340"/>
                <a:gd name="T7" fmla="*/ 24 h 1688"/>
                <a:gd name="T8" fmla="*/ 1071 w 1340"/>
                <a:gd name="T9" fmla="*/ 120 h 1688"/>
                <a:gd name="T10" fmla="*/ 1012 w 1340"/>
                <a:gd name="T11" fmla="*/ 40 h 1688"/>
                <a:gd name="T12" fmla="*/ 961 w 1340"/>
                <a:gd name="T13" fmla="*/ 136 h 1688"/>
                <a:gd name="T14" fmla="*/ 877 w 1340"/>
                <a:gd name="T15" fmla="*/ 184 h 1688"/>
                <a:gd name="T16" fmla="*/ 809 w 1340"/>
                <a:gd name="T17" fmla="*/ 176 h 1688"/>
                <a:gd name="T18" fmla="*/ 717 w 1340"/>
                <a:gd name="T19" fmla="*/ 248 h 1688"/>
                <a:gd name="T20" fmla="*/ 700 w 1340"/>
                <a:gd name="T21" fmla="*/ 328 h 1688"/>
                <a:gd name="T22" fmla="*/ 645 w 1340"/>
                <a:gd name="T23" fmla="*/ 418 h 1688"/>
                <a:gd name="T24" fmla="*/ 590 w 1340"/>
                <a:gd name="T25" fmla="*/ 504 h 1688"/>
                <a:gd name="T26" fmla="*/ 565 w 1340"/>
                <a:gd name="T27" fmla="*/ 560 h 1688"/>
                <a:gd name="T28" fmla="*/ 472 w 1340"/>
                <a:gd name="T29" fmla="*/ 744 h 1688"/>
                <a:gd name="T30" fmla="*/ 396 w 1340"/>
                <a:gd name="T31" fmla="*/ 848 h 1688"/>
                <a:gd name="T32" fmla="*/ 396 w 1340"/>
                <a:gd name="T33" fmla="*/ 896 h 1688"/>
                <a:gd name="T34" fmla="*/ 304 w 1340"/>
                <a:gd name="T35" fmla="*/ 1024 h 1688"/>
                <a:gd name="T36" fmla="*/ 236 w 1340"/>
                <a:gd name="T37" fmla="*/ 1032 h 1688"/>
                <a:gd name="T38" fmla="*/ 186 w 1340"/>
                <a:gd name="T39" fmla="*/ 1088 h 1688"/>
                <a:gd name="T40" fmla="*/ 93 w 1340"/>
                <a:gd name="T41" fmla="*/ 1144 h 1688"/>
                <a:gd name="T42" fmla="*/ 26 w 1340"/>
                <a:gd name="T43" fmla="*/ 1200 h 1688"/>
                <a:gd name="T44" fmla="*/ 9 w 1340"/>
                <a:gd name="T45" fmla="*/ 1264 h 1688"/>
                <a:gd name="T46" fmla="*/ 9 w 1340"/>
                <a:gd name="T47" fmla="*/ 1304 h 1688"/>
                <a:gd name="T48" fmla="*/ 0 w 1340"/>
                <a:gd name="T49" fmla="*/ 1352 h 1688"/>
                <a:gd name="T50" fmla="*/ 9 w 1340"/>
                <a:gd name="T51" fmla="*/ 1424 h 1688"/>
                <a:gd name="T52" fmla="*/ 51 w 1340"/>
                <a:gd name="T53" fmla="*/ 1464 h 1688"/>
                <a:gd name="T54" fmla="*/ 17 w 1340"/>
                <a:gd name="T55" fmla="*/ 1512 h 1688"/>
                <a:gd name="T56" fmla="*/ 59 w 1340"/>
                <a:gd name="T57" fmla="*/ 1552 h 1688"/>
                <a:gd name="T58" fmla="*/ 17 w 1340"/>
                <a:gd name="T59" fmla="*/ 1584 h 1688"/>
                <a:gd name="T60" fmla="*/ 51 w 1340"/>
                <a:gd name="T61" fmla="*/ 1632 h 1688"/>
                <a:gd name="T62" fmla="*/ 102 w 1340"/>
                <a:gd name="T63" fmla="*/ 1688 h 1688"/>
                <a:gd name="T64" fmla="*/ 278 w 1340"/>
                <a:gd name="T65" fmla="*/ 1624 h 1688"/>
                <a:gd name="T66" fmla="*/ 346 w 1340"/>
                <a:gd name="T67" fmla="*/ 1576 h 1688"/>
                <a:gd name="T68" fmla="*/ 388 w 1340"/>
                <a:gd name="T69" fmla="*/ 1512 h 1688"/>
                <a:gd name="T70" fmla="*/ 422 w 1340"/>
                <a:gd name="T71" fmla="*/ 1592 h 1688"/>
                <a:gd name="T72" fmla="*/ 489 w 1340"/>
                <a:gd name="T73" fmla="*/ 1456 h 1688"/>
                <a:gd name="T74" fmla="*/ 514 w 1340"/>
                <a:gd name="T75" fmla="*/ 1288 h 1688"/>
                <a:gd name="T76" fmla="*/ 455 w 1340"/>
                <a:gd name="T77" fmla="*/ 1048 h 1688"/>
                <a:gd name="T78" fmla="*/ 582 w 1340"/>
                <a:gd name="T79" fmla="*/ 912 h 1688"/>
                <a:gd name="T80" fmla="*/ 590 w 1340"/>
                <a:gd name="T81" fmla="*/ 712 h 1688"/>
                <a:gd name="T82" fmla="*/ 691 w 1340"/>
                <a:gd name="T83" fmla="*/ 568 h 1688"/>
                <a:gd name="T84" fmla="*/ 717 w 1340"/>
                <a:gd name="T85" fmla="*/ 440 h 1688"/>
                <a:gd name="T86" fmla="*/ 851 w 1340"/>
                <a:gd name="T87" fmla="*/ 400 h 1688"/>
                <a:gd name="T88" fmla="*/ 851 w 1340"/>
                <a:gd name="T89" fmla="*/ 296 h 1688"/>
                <a:gd name="T90" fmla="*/ 1037 w 1340"/>
                <a:gd name="T91" fmla="*/ 304 h 1688"/>
                <a:gd name="T92" fmla="*/ 1113 w 1340"/>
                <a:gd name="T93" fmla="*/ 176 h 1688"/>
                <a:gd name="T94" fmla="*/ 1264 w 1340"/>
                <a:gd name="T95" fmla="*/ 168 h 1688"/>
                <a:gd name="T96" fmla="*/ 1340 w 1340"/>
                <a:gd name="T97" fmla="*/ 144 h 168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340" h="1688">
                  <a:moveTo>
                    <a:pt x="1239" y="104"/>
                  </a:moveTo>
                  <a:lnTo>
                    <a:pt x="1281" y="80"/>
                  </a:lnTo>
                  <a:lnTo>
                    <a:pt x="1323" y="40"/>
                  </a:lnTo>
                  <a:lnTo>
                    <a:pt x="1239" y="16"/>
                  </a:lnTo>
                  <a:lnTo>
                    <a:pt x="1214" y="8"/>
                  </a:lnTo>
                  <a:lnTo>
                    <a:pt x="1205" y="24"/>
                  </a:lnTo>
                  <a:lnTo>
                    <a:pt x="1180" y="56"/>
                  </a:lnTo>
                  <a:lnTo>
                    <a:pt x="1172" y="16"/>
                  </a:lnTo>
                  <a:lnTo>
                    <a:pt x="1172" y="0"/>
                  </a:lnTo>
                  <a:lnTo>
                    <a:pt x="1146" y="0"/>
                  </a:lnTo>
                  <a:lnTo>
                    <a:pt x="1130" y="0"/>
                  </a:lnTo>
                  <a:lnTo>
                    <a:pt x="1130" y="24"/>
                  </a:lnTo>
                  <a:lnTo>
                    <a:pt x="1130" y="64"/>
                  </a:lnTo>
                  <a:lnTo>
                    <a:pt x="1104" y="24"/>
                  </a:lnTo>
                  <a:lnTo>
                    <a:pt x="1071" y="120"/>
                  </a:lnTo>
                  <a:lnTo>
                    <a:pt x="1062" y="48"/>
                  </a:lnTo>
                  <a:lnTo>
                    <a:pt x="1037" y="24"/>
                  </a:lnTo>
                  <a:lnTo>
                    <a:pt x="1012" y="40"/>
                  </a:lnTo>
                  <a:lnTo>
                    <a:pt x="961" y="80"/>
                  </a:lnTo>
                  <a:lnTo>
                    <a:pt x="953" y="112"/>
                  </a:lnTo>
                  <a:lnTo>
                    <a:pt x="961" y="136"/>
                  </a:lnTo>
                  <a:lnTo>
                    <a:pt x="902" y="144"/>
                  </a:lnTo>
                  <a:lnTo>
                    <a:pt x="885" y="160"/>
                  </a:lnTo>
                  <a:lnTo>
                    <a:pt x="877" y="184"/>
                  </a:lnTo>
                  <a:lnTo>
                    <a:pt x="851" y="192"/>
                  </a:lnTo>
                  <a:lnTo>
                    <a:pt x="826" y="192"/>
                  </a:lnTo>
                  <a:lnTo>
                    <a:pt x="809" y="176"/>
                  </a:lnTo>
                  <a:lnTo>
                    <a:pt x="784" y="176"/>
                  </a:lnTo>
                  <a:lnTo>
                    <a:pt x="750" y="208"/>
                  </a:lnTo>
                  <a:lnTo>
                    <a:pt x="717" y="248"/>
                  </a:lnTo>
                  <a:lnTo>
                    <a:pt x="683" y="296"/>
                  </a:lnTo>
                  <a:lnTo>
                    <a:pt x="683" y="320"/>
                  </a:lnTo>
                  <a:lnTo>
                    <a:pt x="700" y="328"/>
                  </a:lnTo>
                  <a:lnTo>
                    <a:pt x="659" y="374"/>
                  </a:lnTo>
                  <a:lnTo>
                    <a:pt x="641" y="368"/>
                  </a:lnTo>
                  <a:lnTo>
                    <a:pt x="645" y="418"/>
                  </a:lnTo>
                  <a:lnTo>
                    <a:pt x="616" y="456"/>
                  </a:lnTo>
                  <a:lnTo>
                    <a:pt x="599" y="480"/>
                  </a:lnTo>
                  <a:lnTo>
                    <a:pt x="590" y="504"/>
                  </a:lnTo>
                  <a:lnTo>
                    <a:pt x="607" y="520"/>
                  </a:lnTo>
                  <a:lnTo>
                    <a:pt x="573" y="536"/>
                  </a:lnTo>
                  <a:lnTo>
                    <a:pt x="565" y="560"/>
                  </a:lnTo>
                  <a:lnTo>
                    <a:pt x="540" y="576"/>
                  </a:lnTo>
                  <a:lnTo>
                    <a:pt x="523" y="624"/>
                  </a:lnTo>
                  <a:lnTo>
                    <a:pt x="472" y="744"/>
                  </a:lnTo>
                  <a:lnTo>
                    <a:pt x="455" y="816"/>
                  </a:lnTo>
                  <a:lnTo>
                    <a:pt x="439" y="840"/>
                  </a:lnTo>
                  <a:lnTo>
                    <a:pt x="396" y="848"/>
                  </a:lnTo>
                  <a:lnTo>
                    <a:pt x="405" y="872"/>
                  </a:lnTo>
                  <a:lnTo>
                    <a:pt x="413" y="888"/>
                  </a:lnTo>
                  <a:lnTo>
                    <a:pt x="396" y="896"/>
                  </a:lnTo>
                  <a:lnTo>
                    <a:pt x="346" y="952"/>
                  </a:lnTo>
                  <a:lnTo>
                    <a:pt x="321" y="1008"/>
                  </a:lnTo>
                  <a:lnTo>
                    <a:pt x="304" y="1024"/>
                  </a:lnTo>
                  <a:lnTo>
                    <a:pt x="295" y="1032"/>
                  </a:lnTo>
                  <a:lnTo>
                    <a:pt x="262" y="1024"/>
                  </a:lnTo>
                  <a:lnTo>
                    <a:pt x="236" y="1032"/>
                  </a:lnTo>
                  <a:lnTo>
                    <a:pt x="228" y="1040"/>
                  </a:lnTo>
                  <a:lnTo>
                    <a:pt x="220" y="1064"/>
                  </a:lnTo>
                  <a:lnTo>
                    <a:pt x="186" y="1088"/>
                  </a:lnTo>
                  <a:lnTo>
                    <a:pt x="152" y="1104"/>
                  </a:lnTo>
                  <a:lnTo>
                    <a:pt x="127" y="1128"/>
                  </a:lnTo>
                  <a:lnTo>
                    <a:pt x="93" y="1144"/>
                  </a:lnTo>
                  <a:lnTo>
                    <a:pt x="68" y="1168"/>
                  </a:lnTo>
                  <a:lnTo>
                    <a:pt x="51" y="1192"/>
                  </a:lnTo>
                  <a:lnTo>
                    <a:pt x="26" y="1200"/>
                  </a:lnTo>
                  <a:lnTo>
                    <a:pt x="17" y="1208"/>
                  </a:lnTo>
                  <a:lnTo>
                    <a:pt x="17" y="1248"/>
                  </a:lnTo>
                  <a:lnTo>
                    <a:pt x="9" y="1264"/>
                  </a:lnTo>
                  <a:lnTo>
                    <a:pt x="17" y="1272"/>
                  </a:lnTo>
                  <a:lnTo>
                    <a:pt x="17" y="1288"/>
                  </a:lnTo>
                  <a:lnTo>
                    <a:pt x="9" y="1304"/>
                  </a:lnTo>
                  <a:lnTo>
                    <a:pt x="17" y="1312"/>
                  </a:lnTo>
                  <a:lnTo>
                    <a:pt x="17" y="1328"/>
                  </a:lnTo>
                  <a:lnTo>
                    <a:pt x="0" y="1352"/>
                  </a:lnTo>
                  <a:lnTo>
                    <a:pt x="17" y="1384"/>
                  </a:lnTo>
                  <a:lnTo>
                    <a:pt x="43" y="1408"/>
                  </a:lnTo>
                  <a:lnTo>
                    <a:pt x="9" y="1424"/>
                  </a:lnTo>
                  <a:lnTo>
                    <a:pt x="34" y="1432"/>
                  </a:lnTo>
                  <a:lnTo>
                    <a:pt x="9" y="1480"/>
                  </a:lnTo>
                  <a:lnTo>
                    <a:pt x="51" y="1464"/>
                  </a:lnTo>
                  <a:lnTo>
                    <a:pt x="51" y="1480"/>
                  </a:lnTo>
                  <a:lnTo>
                    <a:pt x="43" y="1488"/>
                  </a:lnTo>
                  <a:lnTo>
                    <a:pt x="17" y="1512"/>
                  </a:lnTo>
                  <a:lnTo>
                    <a:pt x="17" y="1544"/>
                  </a:lnTo>
                  <a:lnTo>
                    <a:pt x="43" y="1544"/>
                  </a:lnTo>
                  <a:lnTo>
                    <a:pt x="59" y="1552"/>
                  </a:lnTo>
                  <a:lnTo>
                    <a:pt x="59" y="1568"/>
                  </a:lnTo>
                  <a:lnTo>
                    <a:pt x="34" y="1584"/>
                  </a:lnTo>
                  <a:lnTo>
                    <a:pt x="17" y="1584"/>
                  </a:lnTo>
                  <a:lnTo>
                    <a:pt x="9" y="1592"/>
                  </a:lnTo>
                  <a:lnTo>
                    <a:pt x="26" y="1616"/>
                  </a:lnTo>
                  <a:lnTo>
                    <a:pt x="51" y="1632"/>
                  </a:lnTo>
                  <a:lnTo>
                    <a:pt x="76" y="1656"/>
                  </a:lnTo>
                  <a:lnTo>
                    <a:pt x="118" y="1664"/>
                  </a:lnTo>
                  <a:lnTo>
                    <a:pt x="102" y="1688"/>
                  </a:lnTo>
                  <a:lnTo>
                    <a:pt x="177" y="1688"/>
                  </a:lnTo>
                  <a:lnTo>
                    <a:pt x="236" y="1664"/>
                  </a:lnTo>
                  <a:lnTo>
                    <a:pt x="278" y="1624"/>
                  </a:lnTo>
                  <a:lnTo>
                    <a:pt x="312" y="1576"/>
                  </a:lnTo>
                  <a:lnTo>
                    <a:pt x="329" y="1584"/>
                  </a:lnTo>
                  <a:lnTo>
                    <a:pt x="346" y="1576"/>
                  </a:lnTo>
                  <a:lnTo>
                    <a:pt x="363" y="1544"/>
                  </a:lnTo>
                  <a:lnTo>
                    <a:pt x="363" y="1512"/>
                  </a:lnTo>
                  <a:lnTo>
                    <a:pt x="388" y="1512"/>
                  </a:lnTo>
                  <a:lnTo>
                    <a:pt x="396" y="1528"/>
                  </a:lnTo>
                  <a:lnTo>
                    <a:pt x="405" y="1560"/>
                  </a:lnTo>
                  <a:lnTo>
                    <a:pt x="422" y="1592"/>
                  </a:lnTo>
                  <a:lnTo>
                    <a:pt x="439" y="1584"/>
                  </a:lnTo>
                  <a:lnTo>
                    <a:pt x="455" y="1488"/>
                  </a:lnTo>
                  <a:lnTo>
                    <a:pt x="489" y="1456"/>
                  </a:lnTo>
                  <a:lnTo>
                    <a:pt x="489" y="1368"/>
                  </a:lnTo>
                  <a:lnTo>
                    <a:pt x="514" y="1328"/>
                  </a:lnTo>
                  <a:lnTo>
                    <a:pt x="514" y="1288"/>
                  </a:lnTo>
                  <a:lnTo>
                    <a:pt x="472" y="1248"/>
                  </a:lnTo>
                  <a:lnTo>
                    <a:pt x="472" y="1168"/>
                  </a:lnTo>
                  <a:lnTo>
                    <a:pt x="455" y="1048"/>
                  </a:lnTo>
                  <a:lnTo>
                    <a:pt x="489" y="976"/>
                  </a:lnTo>
                  <a:lnTo>
                    <a:pt x="565" y="968"/>
                  </a:lnTo>
                  <a:lnTo>
                    <a:pt x="582" y="912"/>
                  </a:lnTo>
                  <a:lnTo>
                    <a:pt x="540" y="888"/>
                  </a:lnTo>
                  <a:lnTo>
                    <a:pt x="590" y="808"/>
                  </a:lnTo>
                  <a:lnTo>
                    <a:pt x="590" y="712"/>
                  </a:lnTo>
                  <a:lnTo>
                    <a:pt x="632" y="688"/>
                  </a:lnTo>
                  <a:lnTo>
                    <a:pt x="632" y="624"/>
                  </a:lnTo>
                  <a:lnTo>
                    <a:pt x="691" y="568"/>
                  </a:lnTo>
                  <a:lnTo>
                    <a:pt x="683" y="528"/>
                  </a:lnTo>
                  <a:lnTo>
                    <a:pt x="683" y="480"/>
                  </a:lnTo>
                  <a:lnTo>
                    <a:pt x="717" y="440"/>
                  </a:lnTo>
                  <a:lnTo>
                    <a:pt x="759" y="440"/>
                  </a:lnTo>
                  <a:lnTo>
                    <a:pt x="776" y="384"/>
                  </a:lnTo>
                  <a:lnTo>
                    <a:pt x="851" y="400"/>
                  </a:lnTo>
                  <a:lnTo>
                    <a:pt x="851" y="320"/>
                  </a:lnTo>
                  <a:lnTo>
                    <a:pt x="868" y="312"/>
                  </a:lnTo>
                  <a:lnTo>
                    <a:pt x="851" y="296"/>
                  </a:lnTo>
                  <a:lnTo>
                    <a:pt x="894" y="272"/>
                  </a:lnTo>
                  <a:lnTo>
                    <a:pt x="995" y="320"/>
                  </a:lnTo>
                  <a:lnTo>
                    <a:pt x="1037" y="304"/>
                  </a:lnTo>
                  <a:lnTo>
                    <a:pt x="1096" y="320"/>
                  </a:lnTo>
                  <a:lnTo>
                    <a:pt x="1113" y="248"/>
                  </a:lnTo>
                  <a:lnTo>
                    <a:pt x="1113" y="176"/>
                  </a:lnTo>
                  <a:lnTo>
                    <a:pt x="1146" y="136"/>
                  </a:lnTo>
                  <a:lnTo>
                    <a:pt x="1197" y="136"/>
                  </a:lnTo>
                  <a:lnTo>
                    <a:pt x="1264" y="168"/>
                  </a:lnTo>
                  <a:lnTo>
                    <a:pt x="1281" y="208"/>
                  </a:lnTo>
                  <a:lnTo>
                    <a:pt x="1306" y="176"/>
                  </a:lnTo>
                  <a:lnTo>
                    <a:pt x="1340" y="144"/>
                  </a:lnTo>
                  <a:lnTo>
                    <a:pt x="1340" y="120"/>
                  </a:lnTo>
                  <a:lnTo>
                    <a:pt x="1239" y="10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3" name="Freeform 105"/>
            <p:cNvSpPr>
              <a:spLocks/>
            </p:cNvSpPr>
            <p:nvPr/>
          </p:nvSpPr>
          <p:spPr bwMode="auto">
            <a:xfrm>
              <a:off x="3423" y="-8"/>
              <a:ext cx="1340" cy="1688"/>
            </a:xfrm>
            <a:custGeom>
              <a:avLst/>
              <a:gdLst>
                <a:gd name="T0" fmla="*/ 1323 w 1340"/>
                <a:gd name="T1" fmla="*/ 40 h 1688"/>
                <a:gd name="T2" fmla="*/ 1205 w 1340"/>
                <a:gd name="T3" fmla="*/ 24 h 1688"/>
                <a:gd name="T4" fmla="*/ 1172 w 1340"/>
                <a:gd name="T5" fmla="*/ 0 h 1688"/>
                <a:gd name="T6" fmla="*/ 1130 w 1340"/>
                <a:gd name="T7" fmla="*/ 24 h 1688"/>
                <a:gd name="T8" fmla="*/ 1071 w 1340"/>
                <a:gd name="T9" fmla="*/ 120 h 1688"/>
                <a:gd name="T10" fmla="*/ 1012 w 1340"/>
                <a:gd name="T11" fmla="*/ 40 h 1688"/>
                <a:gd name="T12" fmla="*/ 961 w 1340"/>
                <a:gd name="T13" fmla="*/ 136 h 1688"/>
                <a:gd name="T14" fmla="*/ 877 w 1340"/>
                <a:gd name="T15" fmla="*/ 184 h 1688"/>
                <a:gd name="T16" fmla="*/ 809 w 1340"/>
                <a:gd name="T17" fmla="*/ 176 h 1688"/>
                <a:gd name="T18" fmla="*/ 717 w 1340"/>
                <a:gd name="T19" fmla="*/ 248 h 1688"/>
                <a:gd name="T20" fmla="*/ 700 w 1340"/>
                <a:gd name="T21" fmla="*/ 328 h 1688"/>
                <a:gd name="T22" fmla="*/ 645 w 1340"/>
                <a:gd name="T23" fmla="*/ 422 h 1688"/>
                <a:gd name="T24" fmla="*/ 590 w 1340"/>
                <a:gd name="T25" fmla="*/ 504 h 1688"/>
                <a:gd name="T26" fmla="*/ 565 w 1340"/>
                <a:gd name="T27" fmla="*/ 560 h 1688"/>
                <a:gd name="T28" fmla="*/ 472 w 1340"/>
                <a:gd name="T29" fmla="*/ 744 h 1688"/>
                <a:gd name="T30" fmla="*/ 396 w 1340"/>
                <a:gd name="T31" fmla="*/ 848 h 1688"/>
                <a:gd name="T32" fmla="*/ 396 w 1340"/>
                <a:gd name="T33" fmla="*/ 896 h 1688"/>
                <a:gd name="T34" fmla="*/ 304 w 1340"/>
                <a:gd name="T35" fmla="*/ 1024 h 1688"/>
                <a:gd name="T36" fmla="*/ 236 w 1340"/>
                <a:gd name="T37" fmla="*/ 1032 h 1688"/>
                <a:gd name="T38" fmla="*/ 186 w 1340"/>
                <a:gd name="T39" fmla="*/ 1088 h 1688"/>
                <a:gd name="T40" fmla="*/ 93 w 1340"/>
                <a:gd name="T41" fmla="*/ 1144 h 1688"/>
                <a:gd name="T42" fmla="*/ 26 w 1340"/>
                <a:gd name="T43" fmla="*/ 1200 h 1688"/>
                <a:gd name="T44" fmla="*/ 9 w 1340"/>
                <a:gd name="T45" fmla="*/ 1264 h 1688"/>
                <a:gd name="T46" fmla="*/ 9 w 1340"/>
                <a:gd name="T47" fmla="*/ 1304 h 1688"/>
                <a:gd name="T48" fmla="*/ 0 w 1340"/>
                <a:gd name="T49" fmla="*/ 1352 h 1688"/>
                <a:gd name="T50" fmla="*/ 9 w 1340"/>
                <a:gd name="T51" fmla="*/ 1424 h 1688"/>
                <a:gd name="T52" fmla="*/ 51 w 1340"/>
                <a:gd name="T53" fmla="*/ 1464 h 1688"/>
                <a:gd name="T54" fmla="*/ 17 w 1340"/>
                <a:gd name="T55" fmla="*/ 1512 h 1688"/>
                <a:gd name="T56" fmla="*/ 59 w 1340"/>
                <a:gd name="T57" fmla="*/ 1552 h 1688"/>
                <a:gd name="T58" fmla="*/ 17 w 1340"/>
                <a:gd name="T59" fmla="*/ 1584 h 1688"/>
                <a:gd name="T60" fmla="*/ 51 w 1340"/>
                <a:gd name="T61" fmla="*/ 1632 h 1688"/>
                <a:gd name="T62" fmla="*/ 102 w 1340"/>
                <a:gd name="T63" fmla="*/ 1688 h 1688"/>
                <a:gd name="T64" fmla="*/ 278 w 1340"/>
                <a:gd name="T65" fmla="*/ 1624 h 1688"/>
                <a:gd name="T66" fmla="*/ 346 w 1340"/>
                <a:gd name="T67" fmla="*/ 1576 h 1688"/>
                <a:gd name="T68" fmla="*/ 388 w 1340"/>
                <a:gd name="T69" fmla="*/ 1512 h 1688"/>
                <a:gd name="T70" fmla="*/ 422 w 1340"/>
                <a:gd name="T71" fmla="*/ 1592 h 1688"/>
                <a:gd name="T72" fmla="*/ 489 w 1340"/>
                <a:gd name="T73" fmla="*/ 1456 h 1688"/>
                <a:gd name="T74" fmla="*/ 514 w 1340"/>
                <a:gd name="T75" fmla="*/ 1288 h 1688"/>
                <a:gd name="T76" fmla="*/ 455 w 1340"/>
                <a:gd name="T77" fmla="*/ 1048 h 1688"/>
                <a:gd name="T78" fmla="*/ 582 w 1340"/>
                <a:gd name="T79" fmla="*/ 912 h 1688"/>
                <a:gd name="T80" fmla="*/ 590 w 1340"/>
                <a:gd name="T81" fmla="*/ 712 h 1688"/>
                <a:gd name="T82" fmla="*/ 691 w 1340"/>
                <a:gd name="T83" fmla="*/ 568 h 1688"/>
                <a:gd name="T84" fmla="*/ 717 w 1340"/>
                <a:gd name="T85" fmla="*/ 440 h 1688"/>
                <a:gd name="T86" fmla="*/ 851 w 1340"/>
                <a:gd name="T87" fmla="*/ 400 h 1688"/>
                <a:gd name="T88" fmla="*/ 851 w 1340"/>
                <a:gd name="T89" fmla="*/ 296 h 1688"/>
                <a:gd name="T90" fmla="*/ 1037 w 1340"/>
                <a:gd name="T91" fmla="*/ 304 h 1688"/>
                <a:gd name="T92" fmla="*/ 1113 w 1340"/>
                <a:gd name="T93" fmla="*/ 176 h 1688"/>
                <a:gd name="T94" fmla="*/ 1264 w 1340"/>
                <a:gd name="T95" fmla="*/ 168 h 1688"/>
                <a:gd name="T96" fmla="*/ 1340 w 1340"/>
                <a:gd name="T97" fmla="*/ 144 h 1688"/>
                <a:gd name="T98" fmla="*/ 1239 w 1340"/>
                <a:gd name="T99" fmla="*/ 104 h 168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340" h="1688">
                  <a:moveTo>
                    <a:pt x="1239" y="104"/>
                  </a:moveTo>
                  <a:lnTo>
                    <a:pt x="1281" y="80"/>
                  </a:lnTo>
                  <a:lnTo>
                    <a:pt x="1323" y="40"/>
                  </a:lnTo>
                  <a:lnTo>
                    <a:pt x="1239" y="16"/>
                  </a:lnTo>
                  <a:lnTo>
                    <a:pt x="1214" y="8"/>
                  </a:lnTo>
                  <a:lnTo>
                    <a:pt x="1205" y="24"/>
                  </a:lnTo>
                  <a:lnTo>
                    <a:pt x="1180" y="56"/>
                  </a:lnTo>
                  <a:lnTo>
                    <a:pt x="1172" y="16"/>
                  </a:lnTo>
                  <a:lnTo>
                    <a:pt x="1172" y="0"/>
                  </a:lnTo>
                  <a:lnTo>
                    <a:pt x="1146" y="0"/>
                  </a:lnTo>
                  <a:lnTo>
                    <a:pt x="1130" y="0"/>
                  </a:lnTo>
                  <a:lnTo>
                    <a:pt x="1130" y="24"/>
                  </a:lnTo>
                  <a:lnTo>
                    <a:pt x="1130" y="64"/>
                  </a:lnTo>
                  <a:lnTo>
                    <a:pt x="1104" y="24"/>
                  </a:lnTo>
                  <a:lnTo>
                    <a:pt x="1071" y="120"/>
                  </a:lnTo>
                  <a:lnTo>
                    <a:pt x="1062" y="48"/>
                  </a:lnTo>
                  <a:lnTo>
                    <a:pt x="1037" y="24"/>
                  </a:lnTo>
                  <a:lnTo>
                    <a:pt x="1012" y="40"/>
                  </a:lnTo>
                  <a:lnTo>
                    <a:pt x="961" y="80"/>
                  </a:lnTo>
                  <a:lnTo>
                    <a:pt x="953" y="112"/>
                  </a:lnTo>
                  <a:lnTo>
                    <a:pt x="961" y="136"/>
                  </a:lnTo>
                  <a:lnTo>
                    <a:pt x="902" y="144"/>
                  </a:lnTo>
                  <a:lnTo>
                    <a:pt x="885" y="160"/>
                  </a:lnTo>
                  <a:lnTo>
                    <a:pt x="877" y="184"/>
                  </a:lnTo>
                  <a:lnTo>
                    <a:pt x="851" y="192"/>
                  </a:lnTo>
                  <a:lnTo>
                    <a:pt x="826" y="192"/>
                  </a:lnTo>
                  <a:lnTo>
                    <a:pt x="809" y="176"/>
                  </a:lnTo>
                  <a:lnTo>
                    <a:pt x="784" y="176"/>
                  </a:lnTo>
                  <a:lnTo>
                    <a:pt x="750" y="208"/>
                  </a:lnTo>
                  <a:lnTo>
                    <a:pt x="717" y="248"/>
                  </a:lnTo>
                  <a:lnTo>
                    <a:pt x="683" y="296"/>
                  </a:lnTo>
                  <a:lnTo>
                    <a:pt x="683" y="320"/>
                  </a:lnTo>
                  <a:lnTo>
                    <a:pt x="700" y="328"/>
                  </a:lnTo>
                  <a:lnTo>
                    <a:pt x="658" y="376"/>
                  </a:lnTo>
                  <a:lnTo>
                    <a:pt x="639" y="374"/>
                  </a:lnTo>
                  <a:lnTo>
                    <a:pt x="645" y="422"/>
                  </a:lnTo>
                  <a:lnTo>
                    <a:pt x="616" y="456"/>
                  </a:lnTo>
                  <a:lnTo>
                    <a:pt x="599" y="480"/>
                  </a:lnTo>
                  <a:lnTo>
                    <a:pt x="590" y="504"/>
                  </a:lnTo>
                  <a:lnTo>
                    <a:pt x="607" y="520"/>
                  </a:lnTo>
                  <a:lnTo>
                    <a:pt x="573" y="536"/>
                  </a:lnTo>
                  <a:lnTo>
                    <a:pt x="565" y="560"/>
                  </a:lnTo>
                  <a:lnTo>
                    <a:pt x="540" y="576"/>
                  </a:lnTo>
                  <a:lnTo>
                    <a:pt x="523" y="624"/>
                  </a:lnTo>
                  <a:lnTo>
                    <a:pt x="472" y="744"/>
                  </a:lnTo>
                  <a:lnTo>
                    <a:pt x="455" y="816"/>
                  </a:lnTo>
                  <a:lnTo>
                    <a:pt x="439" y="840"/>
                  </a:lnTo>
                  <a:lnTo>
                    <a:pt x="396" y="848"/>
                  </a:lnTo>
                  <a:lnTo>
                    <a:pt x="405" y="872"/>
                  </a:lnTo>
                  <a:lnTo>
                    <a:pt x="413" y="888"/>
                  </a:lnTo>
                  <a:lnTo>
                    <a:pt x="396" y="896"/>
                  </a:lnTo>
                  <a:lnTo>
                    <a:pt x="346" y="952"/>
                  </a:lnTo>
                  <a:lnTo>
                    <a:pt x="321" y="1008"/>
                  </a:lnTo>
                  <a:lnTo>
                    <a:pt x="304" y="1024"/>
                  </a:lnTo>
                  <a:lnTo>
                    <a:pt x="295" y="1032"/>
                  </a:lnTo>
                  <a:lnTo>
                    <a:pt x="262" y="1024"/>
                  </a:lnTo>
                  <a:lnTo>
                    <a:pt x="236" y="1032"/>
                  </a:lnTo>
                  <a:lnTo>
                    <a:pt x="228" y="1040"/>
                  </a:lnTo>
                  <a:lnTo>
                    <a:pt x="220" y="1064"/>
                  </a:lnTo>
                  <a:lnTo>
                    <a:pt x="186" y="1088"/>
                  </a:lnTo>
                  <a:lnTo>
                    <a:pt x="152" y="1104"/>
                  </a:lnTo>
                  <a:lnTo>
                    <a:pt x="127" y="1128"/>
                  </a:lnTo>
                  <a:lnTo>
                    <a:pt x="93" y="1144"/>
                  </a:lnTo>
                  <a:lnTo>
                    <a:pt x="68" y="1168"/>
                  </a:lnTo>
                  <a:lnTo>
                    <a:pt x="51" y="1192"/>
                  </a:lnTo>
                  <a:lnTo>
                    <a:pt x="26" y="1200"/>
                  </a:lnTo>
                  <a:lnTo>
                    <a:pt x="17" y="1208"/>
                  </a:lnTo>
                  <a:lnTo>
                    <a:pt x="17" y="1248"/>
                  </a:lnTo>
                  <a:lnTo>
                    <a:pt x="9" y="1264"/>
                  </a:lnTo>
                  <a:lnTo>
                    <a:pt x="17" y="1272"/>
                  </a:lnTo>
                  <a:lnTo>
                    <a:pt x="17" y="1288"/>
                  </a:lnTo>
                  <a:lnTo>
                    <a:pt x="9" y="1304"/>
                  </a:lnTo>
                  <a:lnTo>
                    <a:pt x="17" y="1312"/>
                  </a:lnTo>
                  <a:lnTo>
                    <a:pt x="17" y="1328"/>
                  </a:lnTo>
                  <a:lnTo>
                    <a:pt x="0" y="1352"/>
                  </a:lnTo>
                  <a:lnTo>
                    <a:pt x="17" y="1384"/>
                  </a:lnTo>
                  <a:lnTo>
                    <a:pt x="43" y="1408"/>
                  </a:lnTo>
                  <a:lnTo>
                    <a:pt x="9" y="1424"/>
                  </a:lnTo>
                  <a:lnTo>
                    <a:pt x="34" y="1432"/>
                  </a:lnTo>
                  <a:lnTo>
                    <a:pt x="9" y="1480"/>
                  </a:lnTo>
                  <a:lnTo>
                    <a:pt x="51" y="1464"/>
                  </a:lnTo>
                  <a:lnTo>
                    <a:pt x="51" y="1480"/>
                  </a:lnTo>
                  <a:lnTo>
                    <a:pt x="43" y="1488"/>
                  </a:lnTo>
                  <a:lnTo>
                    <a:pt x="17" y="1512"/>
                  </a:lnTo>
                  <a:lnTo>
                    <a:pt x="17" y="1544"/>
                  </a:lnTo>
                  <a:lnTo>
                    <a:pt x="43" y="1544"/>
                  </a:lnTo>
                  <a:lnTo>
                    <a:pt x="59" y="1552"/>
                  </a:lnTo>
                  <a:lnTo>
                    <a:pt x="59" y="1568"/>
                  </a:lnTo>
                  <a:lnTo>
                    <a:pt x="34" y="1584"/>
                  </a:lnTo>
                  <a:lnTo>
                    <a:pt x="17" y="1584"/>
                  </a:lnTo>
                  <a:lnTo>
                    <a:pt x="9" y="1592"/>
                  </a:lnTo>
                  <a:lnTo>
                    <a:pt x="26" y="1616"/>
                  </a:lnTo>
                  <a:lnTo>
                    <a:pt x="51" y="1632"/>
                  </a:lnTo>
                  <a:lnTo>
                    <a:pt x="76" y="1656"/>
                  </a:lnTo>
                  <a:lnTo>
                    <a:pt x="118" y="1664"/>
                  </a:lnTo>
                  <a:lnTo>
                    <a:pt x="102" y="1688"/>
                  </a:lnTo>
                  <a:lnTo>
                    <a:pt x="177" y="1688"/>
                  </a:lnTo>
                  <a:lnTo>
                    <a:pt x="236" y="1664"/>
                  </a:lnTo>
                  <a:lnTo>
                    <a:pt x="278" y="1624"/>
                  </a:lnTo>
                  <a:lnTo>
                    <a:pt x="312" y="1576"/>
                  </a:lnTo>
                  <a:lnTo>
                    <a:pt x="329" y="1584"/>
                  </a:lnTo>
                  <a:lnTo>
                    <a:pt x="346" y="1576"/>
                  </a:lnTo>
                  <a:lnTo>
                    <a:pt x="363" y="1544"/>
                  </a:lnTo>
                  <a:lnTo>
                    <a:pt x="363" y="1512"/>
                  </a:lnTo>
                  <a:lnTo>
                    <a:pt x="388" y="1512"/>
                  </a:lnTo>
                  <a:lnTo>
                    <a:pt x="396" y="1528"/>
                  </a:lnTo>
                  <a:lnTo>
                    <a:pt x="405" y="1560"/>
                  </a:lnTo>
                  <a:lnTo>
                    <a:pt x="422" y="1592"/>
                  </a:lnTo>
                  <a:lnTo>
                    <a:pt x="439" y="1584"/>
                  </a:lnTo>
                  <a:lnTo>
                    <a:pt x="455" y="1488"/>
                  </a:lnTo>
                  <a:lnTo>
                    <a:pt x="489" y="1456"/>
                  </a:lnTo>
                  <a:lnTo>
                    <a:pt x="489" y="1368"/>
                  </a:lnTo>
                  <a:lnTo>
                    <a:pt x="514" y="1328"/>
                  </a:lnTo>
                  <a:lnTo>
                    <a:pt x="514" y="1288"/>
                  </a:lnTo>
                  <a:lnTo>
                    <a:pt x="472" y="1248"/>
                  </a:lnTo>
                  <a:lnTo>
                    <a:pt x="472" y="1168"/>
                  </a:lnTo>
                  <a:lnTo>
                    <a:pt x="455" y="1048"/>
                  </a:lnTo>
                  <a:lnTo>
                    <a:pt x="489" y="976"/>
                  </a:lnTo>
                  <a:lnTo>
                    <a:pt x="565" y="968"/>
                  </a:lnTo>
                  <a:lnTo>
                    <a:pt x="582" y="912"/>
                  </a:lnTo>
                  <a:lnTo>
                    <a:pt x="540" y="888"/>
                  </a:lnTo>
                  <a:lnTo>
                    <a:pt x="590" y="808"/>
                  </a:lnTo>
                  <a:lnTo>
                    <a:pt x="590" y="712"/>
                  </a:lnTo>
                  <a:lnTo>
                    <a:pt x="632" y="688"/>
                  </a:lnTo>
                  <a:lnTo>
                    <a:pt x="632" y="624"/>
                  </a:lnTo>
                  <a:lnTo>
                    <a:pt x="691" y="568"/>
                  </a:lnTo>
                  <a:lnTo>
                    <a:pt x="683" y="528"/>
                  </a:lnTo>
                  <a:lnTo>
                    <a:pt x="683" y="480"/>
                  </a:lnTo>
                  <a:lnTo>
                    <a:pt x="717" y="440"/>
                  </a:lnTo>
                  <a:lnTo>
                    <a:pt x="759" y="440"/>
                  </a:lnTo>
                  <a:lnTo>
                    <a:pt x="776" y="384"/>
                  </a:lnTo>
                  <a:lnTo>
                    <a:pt x="851" y="400"/>
                  </a:lnTo>
                  <a:lnTo>
                    <a:pt x="851" y="320"/>
                  </a:lnTo>
                  <a:lnTo>
                    <a:pt x="868" y="312"/>
                  </a:lnTo>
                  <a:lnTo>
                    <a:pt x="851" y="296"/>
                  </a:lnTo>
                  <a:lnTo>
                    <a:pt x="894" y="272"/>
                  </a:lnTo>
                  <a:lnTo>
                    <a:pt x="995" y="320"/>
                  </a:lnTo>
                  <a:lnTo>
                    <a:pt x="1037" y="304"/>
                  </a:lnTo>
                  <a:lnTo>
                    <a:pt x="1096" y="320"/>
                  </a:lnTo>
                  <a:lnTo>
                    <a:pt x="1113" y="248"/>
                  </a:lnTo>
                  <a:lnTo>
                    <a:pt x="1113" y="176"/>
                  </a:lnTo>
                  <a:lnTo>
                    <a:pt x="1146" y="136"/>
                  </a:lnTo>
                  <a:lnTo>
                    <a:pt x="1197" y="136"/>
                  </a:lnTo>
                  <a:lnTo>
                    <a:pt x="1264" y="168"/>
                  </a:lnTo>
                  <a:lnTo>
                    <a:pt x="1281" y="208"/>
                  </a:lnTo>
                  <a:lnTo>
                    <a:pt x="1306" y="176"/>
                  </a:lnTo>
                  <a:lnTo>
                    <a:pt x="1340" y="144"/>
                  </a:lnTo>
                  <a:lnTo>
                    <a:pt x="1340" y="120"/>
                  </a:lnTo>
                  <a:lnTo>
                    <a:pt x="1239" y="10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3075" name="Picture 121" descr="bl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486400"/>
            <a:ext cx="1246188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22" descr="blu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213225"/>
            <a:ext cx="1246188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23" descr="gree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917825"/>
            <a:ext cx="1246188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24" descr="lightblu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22425"/>
            <a:ext cx="1246188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25" descr="orang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8600"/>
            <a:ext cx="1246188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26" descr="pink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86400"/>
            <a:ext cx="1246188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27" descr="purpl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114800"/>
            <a:ext cx="1246188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28" descr="re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819400"/>
            <a:ext cx="1246188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9" descr="white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1246188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30" descr="yellow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0175"/>
            <a:ext cx="1246188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France</a:t>
            </a:r>
            <a:endParaRPr lang="en-US" altLang="en-US" smtClean="0"/>
          </a:p>
        </p:txBody>
      </p:sp>
      <p:sp>
        <p:nvSpPr>
          <p:cNvPr id="13315" name="Freeform 4"/>
          <p:cNvSpPr>
            <a:spLocks/>
          </p:cNvSpPr>
          <p:nvPr/>
        </p:nvSpPr>
        <p:spPr bwMode="auto">
          <a:xfrm>
            <a:off x="1827213" y="1690688"/>
            <a:ext cx="4802187" cy="4557712"/>
          </a:xfrm>
          <a:custGeom>
            <a:avLst/>
            <a:gdLst>
              <a:gd name="T0" fmla="*/ 2147483646 w 1146"/>
              <a:gd name="T1" fmla="*/ 2147483646 h 1088"/>
              <a:gd name="T2" fmla="*/ 2147483646 w 1146"/>
              <a:gd name="T3" fmla="*/ 2147483646 h 1088"/>
              <a:gd name="T4" fmla="*/ 2147483646 w 1146"/>
              <a:gd name="T5" fmla="*/ 2147483646 h 1088"/>
              <a:gd name="T6" fmla="*/ 2147483646 w 1146"/>
              <a:gd name="T7" fmla="*/ 2147483646 h 1088"/>
              <a:gd name="T8" fmla="*/ 2147483646 w 1146"/>
              <a:gd name="T9" fmla="*/ 2147483646 h 1088"/>
              <a:gd name="T10" fmla="*/ 2147483646 w 1146"/>
              <a:gd name="T11" fmla="*/ 2147483646 h 1088"/>
              <a:gd name="T12" fmla="*/ 2147483646 w 1146"/>
              <a:gd name="T13" fmla="*/ 2147483646 h 1088"/>
              <a:gd name="T14" fmla="*/ 2147483646 w 1146"/>
              <a:gd name="T15" fmla="*/ 2147483646 h 1088"/>
              <a:gd name="T16" fmla="*/ 2147483646 w 1146"/>
              <a:gd name="T17" fmla="*/ 2147483646 h 1088"/>
              <a:gd name="T18" fmla="*/ 2147483646 w 1146"/>
              <a:gd name="T19" fmla="*/ 2147483646 h 1088"/>
              <a:gd name="T20" fmla="*/ 2147483646 w 1146"/>
              <a:gd name="T21" fmla="*/ 1965412762 h 1088"/>
              <a:gd name="T22" fmla="*/ 2147483646 w 1146"/>
              <a:gd name="T23" fmla="*/ 1544251688 h 1088"/>
              <a:gd name="T24" fmla="*/ 2147483646 w 1146"/>
              <a:gd name="T25" fmla="*/ 842322149 h 1088"/>
              <a:gd name="T26" fmla="*/ 2147483646 w 1146"/>
              <a:gd name="T27" fmla="*/ 0 h 1088"/>
              <a:gd name="T28" fmla="*/ 2147483646 w 1146"/>
              <a:gd name="T29" fmla="*/ 421161075 h 1088"/>
              <a:gd name="T30" fmla="*/ 2147483646 w 1146"/>
              <a:gd name="T31" fmla="*/ 1825028530 h 1088"/>
              <a:gd name="T32" fmla="*/ 2147483646 w 1146"/>
              <a:gd name="T33" fmla="*/ 2147483646 h 1088"/>
              <a:gd name="T34" fmla="*/ 2147483646 w 1146"/>
              <a:gd name="T35" fmla="*/ 2147483646 h 1088"/>
              <a:gd name="T36" fmla="*/ 2147483646 w 1146"/>
              <a:gd name="T37" fmla="*/ 2147483646 h 1088"/>
              <a:gd name="T38" fmla="*/ 2147483646 w 1146"/>
              <a:gd name="T39" fmla="*/ 2147483646 h 1088"/>
              <a:gd name="T40" fmla="*/ 2147483646 w 1146"/>
              <a:gd name="T41" fmla="*/ 2147483646 h 1088"/>
              <a:gd name="T42" fmla="*/ 2147483646 w 1146"/>
              <a:gd name="T43" fmla="*/ 2147483646 h 1088"/>
              <a:gd name="T44" fmla="*/ 2147483646 w 1146"/>
              <a:gd name="T45" fmla="*/ 2147483646 h 1088"/>
              <a:gd name="T46" fmla="*/ 2147483646 w 1146"/>
              <a:gd name="T47" fmla="*/ 2147483646 h 1088"/>
              <a:gd name="T48" fmla="*/ 2147483646 w 1146"/>
              <a:gd name="T49" fmla="*/ 2147483646 h 1088"/>
              <a:gd name="T50" fmla="*/ 1474987966 w 1146"/>
              <a:gd name="T51" fmla="*/ 2147483646 h 1088"/>
              <a:gd name="T52" fmla="*/ 140474446 w 1146"/>
              <a:gd name="T53" fmla="*/ 2147483646 h 1088"/>
              <a:gd name="T54" fmla="*/ 140474446 w 1146"/>
              <a:gd name="T55" fmla="*/ 2147483646 h 1088"/>
              <a:gd name="T56" fmla="*/ 438985262 w 1146"/>
              <a:gd name="T57" fmla="*/ 2147483646 h 1088"/>
              <a:gd name="T58" fmla="*/ 298510816 w 1146"/>
              <a:gd name="T59" fmla="*/ 2147483646 h 1088"/>
              <a:gd name="T60" fmla="*/ 737491888 w 1146"/>
              <a:gd name="T61" fmla="*/ 2147483646 h 1088"/>
              <a:gd name="T62" fmla="*/ 1913973228 w 1146"/>
              <a:gd name="T63" fmla="*/ 2147483646 h 1088"/>
              <a:gd name="T64" fmla="*/ 2147483646 w 1146"/>
              <a:gd name="T65" fmla="*/ 2147483646 h 1088"/>
              <a:gd name="T66" fmla="*/ 2147483646 w 1146"/>
              <a:gd name="T67" fmla="*/ 2147483646 h 1088"/>
              <a:gd name="T68" fmla="*/ 2147483646 w 1146"/>
              <a:gd name="T69" fmla="*/ 2147483646 h 1088"/>
              <a:gd name="T70" fmla="*/ 2147483646 w 1146"/>
              <a:gd name="T71" fmla="*/ 2147483646 h 1088"/>
              <a:gd name="T72" fmla="*/ 2147483646 w 1146"/>
              <a:gd name="T73" fmla="*/ 2147483646 h 1088"/>
              <a:gd name="T74" fmla="*/ 2147483646 w 1146"/>
              <a:gd name="T75" fmla="*/ 2147483646 h 1088"/>
              <a:gd name="T76" fmla="*/ 2147483646 w 1146"/>
              <a:gd name="T77" fmla="*/ 2147483646 h 1088"/>
              <a:gd name="T78" fmla="*/ 2147483646 w 1146"/>
              <a:gd name="T79" fmla="*/ 2147483646 h 1088"/>
              <a:gd name="T80" fmla="*/ 2147483646 w 1146"/>
              <a:gd name="T81" fmla="*/ 2147483646 h 1088"/>
              <a:gd name="T82" fmla="*/ 2147483646 w 1146"/>
              <a:gd name="T83" fmla="*/ 2147483646 h 1088"/>
              <a:gd name="T84" fmla="*/ 2147483646 w 1146"/>
              <a:gd name="T85" fmla="*/ 2147483646 h 1088"/>
              <a:gd name="T86" fmla="*/ 2147483646 w 1146"/>
              <a:gd name="T87" fmla="*/ 2147483646 h 1088"/>
              <a:gd name="T88" fmla="*/ 2147483646 w 1146"/>
              <a:gd name="T89" fmla="*/ 2147483646 h 1088"/>
              <a:gd name="T90" fmla="*/ 2147483646 w 1146"/>
              <a:gd name="T91" fmla="*/ 2147483646 h 1088"/>
              <a:gd name="T92" fmla="*/ 2147483646 w 1146"/>
              <a:gd name="T93" fmla="*/ 2147483646 h 1088"/>
              <a:gd name="T94" fmla="*/ 2147483646 w 1146"/>
              <a:gd name="T95" fmla="*/ 2147483646 h 1088"/>
              <a:gd name="T96" fmla="*/ 2147483646 w 1146"/>
              <a:gd name="T97" fmla="*/ 2147483646 h 1088"/>
              <a:gd name="T98" fmla="*/ 2147483646 w 1146"/>
              <a:gd name="T99" fmla="*/ 2147483646 h 1088"/>
              <a:gd name="T100" fmla="*/ 2147483646 w 1146"/>
              <a:gd name="T101" fmla="*/ 2147483646 h 1088"/>
              <a:gd name="T102" fmla="*/ 2147483646 w 1146"/>
              <a:gd name="T103" fmla="*/ 2147483646 h 1088"/>
              <a:gd name="T104" fmla="*/ 2147483646 w 1146"/>
              <a:gd name="T105" fmla="*/ 2147483646 h 1088"/>
              <a:gd name="T106" fmla="*/ 2147483646 w 1146"/>
              <a:gd name="T107" fmla="*/ 2147483646 h 1088"/>
              <a:gd name="T108" fmla="*/ 2147483646 w 1146"/>
              <a:gd name="T109" fmla="*/ 2147483646 h 1088"/>
              <a:gd name="T110" fmla="*/ 2147483646 w 1146"/>
              <a:gd name="T111" fmla="*/ 2147483646 h 1088"/>
              <a:gd name="T112" fmla="*/ 2147483646 w 1146"/>
              <a:gd name="T113" fmla="*/ 2147483646 h 1088"/>
              <a:gd name="T114" fmla="*/ 2147483646 w 1146"/>
              <a:gd name="T115" fmla="*/ 2147483646 h 1088"/>
              <a:gd name="T116" fmla="*/ 2147483646 w 1146"/>
              <a:gd name="T117" fmla="*/ 2147483646 h 108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146" h="1088">
                <a:moveTo>
                  <a:pt x="1011" y="616"/>
                </a:moveTo>
                <a:lnTo>
                  <a:pt x="969" y="600"/>
                </a:lnTo>
                <a:lnTo>
                  <a:pt x="935" y="616"/>
                </a:lnTo>
                <a:lnTo>
                  <a:pt x="944" y="584"/>
                </a:lnTo>
                <a:lnTo>
                  <a:pt x="977" y="544"/>
                </a:lnTo>
                <a:lnTo>
                  <a:pt x="986" y="520"/>
                </a:lnTo>
                <a:lnTo>
                  <a:pt x="1011" y="504"/>
                </a:lnTo>
                <a:lnTo>
                  <a:pt x="1019" y="472"/>
                </a:lnTo>
                <a:lnTo>
                  <a:pt x="1053" y="464"/>
                </a:lnTo>
                <a:lnTo>
                  <a:pt x="1087" y="448"/>
                </a:lnTo>
                <a:lnTo>
                  <a:pt x="1104" y="360"/>
                </a:lnTo>
                <a:lnTo>
                  <a:pt x="1112" y="320"/>
                </a:lnTo>
                <a:lnTo>
                  <a:pt x="1146" y="288"/>
                </a:lnTo>
                <a:lnTo>
                  <a:pt x="1095" y="272"/>
                </a:lnTo>
                <a:lnTo>
                  <a:pt x="1036" y="256"/>
                </a:lnTo>
                <a:lnTo>
                  <a:pt x="1011" y="248"/>
                </a:lnTo>
                <a:lnTo>
                  <a:pt x="986" y="216"/>
                </a:lnTo>
                <a:lnTo>
                  <a:pt x="927" y="208"/>
                </a:lnTo>
                <a:lnTo>
                  <a:pt x="868" y="168"/>
                </a:lnTo>
                <a:lnTo>
                  <a:pt x="851" y="136"/>
                </a:lnTo>
                <a:lnTo>
                  <a:pt x="809" y="144"/>
                </a:lnTo>
                <a:lnTo>
                  <a:pt x="809" y="112"/>
                </a:lnTo>
                <a:lnTo>
                  <a:pt x="767" y="96"/>
                </a:lnTo>
                <a:lnTo>
                  <a:pt x="767" y="88"/>
                </a:lnTo>
                <a:lnTo>
                  <a:pt x="733" y="72"/>
                </a:lnTo>
                <a:lnTo>
                  <a:pt x="708" y="48"/>
                </a:lnTo>
                <a:lnTo>
                  <a:pt x="682" y="16"/>
                </a:lnTo>
                <a:lnTo>
                  <a:pt x="666" y="0"/>
                </a:lnTo>
                <a:lnTo>
                  <a:pt x="623" y="8"/>
                </a:lnTo>
                <a:lnTo>
                  <a:pt x="598" y="24"/>
                </a:lnTo>
                <a:lnTo>
                  <a:pt x="581" y="88"/>
                </a:lnTo>
                <a:lnTo>
                  <a:pt x="564" y="104"/>
                </a:lnTo>
                <a:lnTo>
                  <a:pt x="539" y="120"/>
                </a:lnTo>
                <a:lnTo>
                  <a:pt x="489" y="136"/>
                </a:lnTo>
                <a:lnTo>
                  <a:pt x="463" y="144"/>
                </a:lnTo>
                <a:lnTo>
                  <a:pt x="455" y="168"/>
                </a:lnTo>
                <a:lnTo>
                  <a:pt x="446" y="184"/>
                </a:lnTo>
                <a:lnTo>
                  <a:pt x="413" y="184"/>
                </a:lnTo>
                <a:lnTo>
                  <a:pt x="362" y="168"/>
                </a:lnTo>
                <a:lnTo>
                  <a:pt x="345" y="160"/>
                </a:lnTo>
                <a:lnTo>
                  <a:pt x="328" y="144"/>
                </a:lnTo>
                <a:lnTo>
                  <a:pt x="269" y="144"/>
                </a:lnTo>
                <a:lnTo>
                  <a:pt x="295" y="200"/>
                </a:lnTo>
                <a:lnTo>
                  <a:pt x="303" y="256"/>
                </a:lnTo>
                <a:lnTo>
                  <a:pt x="253" y="248"/>
                </a:lnTo>
                <a:lnTo>
                  <a:pt x="211" y="240"/>
                </a:lnTo>
                <a:lnTo>
                  <a:pt x="194" y="248"/>
                </a:lnTo>
                <a:lnTo>
                  <a:pt x="177" y="232"/>
                </a:lnTo>
                <a:lnTo>
                  <a:pt x="152" y="208"/>
                </a:lnTo>
                <a:lnTo>
                  <a:pt x="126" y="208"/>
                </a:lnTo>
                <a:lnTo>
                  <a:pt x="109" y="216"/>
                </a:lnTo>
                <a:lnTo>
                  <a:pt x="84" y="216"/>
                </a:lnTo>
                <a:lnTo>
                  <a:pt x="34" y="216"/>
                </a:lnTo>
                <a:lnTo>
                  <a:pt x="8" y="232"/>
                </a:lnTo>
                <a:lnTo>
                  <a:pt x="0" y="240"/>
                </a:lnTo>
                <a:lnTo>
                  <a:pt x="8" y="248"/>
                </a:lnTo>
                <a:lnTo>
                  <a:pt x="50" y="272"/>
                </a:lnTo>
                <a:lnTo>
                  <a:pt x="25" y="272"/>
                </a:lnTo>
                <a:lnTo>
                  <a:pt x="17" y="280"/>
                </a:lnTo>
                <a:lnTo>
                  <a:pt x="17" y="288"/>
                </a:lnTo>
                <a:lnTo>
                  <a:pt x="25" y="304"/>
                </a:lnTo>
                <a:lnTo>
                  <a:pt x="42" y="312"/>
                </a:lnTo>
                <a:lnTo>
                  <a:pt x="76" y="320"/>
                </a:lnTo>
                <a:lnTo>
                  <a:pt x="109" y="328"/>
                </a:lnTo>
                <a:lnTo>
                  <a:pt x="135" y="352"/>
                </a:lnTo>
                <a:lnTo>
                  <a:pt x="160" y="368"/>
                </a:lnTo>
                <a:lnTo>
                  <a:pt x="185" y="376"/>
                </a:lnTo>
                <a:lnTo>
                  <a:pt x="194" y="400"/>
                </a:lnTo>
                <a:lnTo>
                  <a:pt x="219" y="424"/>
                </a:lnTo>
                <a:lnTo>
                  <a:pt x="211" y="448"/>
                </a:lnTo>
                <a:lnTo>
                  <a:pt x="244" y="512"/>
                </a:lnTo>
                <a:lnTo>
                  <a:pt x="269" y="536"/>
                </a:lnTo>
                <a:lnTo>
                  <a:pt x="286" y="560"/>
                </a:lnTo>
                <a:lnTo>
                  <a:pt x="278" y="584"/>
                </a:lnTo>
                <a:lnTo>
                  <a:pt x="253" y="592"/>
                </a:lnTo>
                <a:lnTo>
                  <a:pt x="295" y="640"/>
                </a:lnTo>
                <a:lnTo>
                  <a:pt x="269" y="632"/>
                </a:lnTo>
                <a:lnTo>
                  <a:pt x="236" y="776"/>
                </a:lnTo>
                <a:lnTo>
                  <a:pt x="202" y="848"/>
                </a:lnTo>
                <a:lnTo>
                  <a:pt x="177" y="872"/>
                </a:lnTo>
                <a:lnTo>
                  <a:pt x="143" y="880"/>
                </a:lnTo>
                <a:lnTo>
                  <a:pt x="160" y="888"/>
                </a:lnTo>
                <a:lnTo>
                  <a:pt x="211" y="928"/>
                </a:lnTo>
                <a:lnTo>
                  <a:pt x="244" y="960"/>
                </a:lnTo>
                <a:lnTo>
                  <a:pt x="278" y="968"/>
                </a:lnTo>
                <a:lnTo>
                  <a:pt x="320" y="992"/>
                </a:lnTo>
                <a:lnTo>
                  <a:pt x="337" y="1016"/>
                </a:lnTo>
                <a:lnTo>
                  <a:pt x="396" y="1024"/>
                </a:lnTo>
                <a:lnTo>
                  <a:pt x="463" y="1032"/>
                </a:lnTo>
                <a:lnTo>
                  <a:pt x="522" y="1056"/>
                </a:lnTo>
                <a:lnTo>
                  <a:pt x="581" y="1072"/>
                </a:lnTo>
                <a:lnTo>
                  <a:pt x="607" y="1088"/>
                </a:lnTo>
                <a:lnTo>
                  <a:pt x="632" y="1080"/>
                </a:lnTo>
                <a:lnTo>
                  <a:pt x="640" y="1064"/>
                </a:lnTo>
                <a:lnTo>
                  <a:pt x="623" y="1032"/>
                </a:lnTo>
                <a:lnTo>
                  <a:pt x="632" y="992"/>
                </a:lnTo>
                <a:lnTo>
                  <a:pt x="649" y="968"/>
                </a:lnTo>
                <a:lnTo>
                  <a:pt x="682" y="944"/>
                </a:lnTo>
                <a:lnTo>
                  <a:pt x="716" y="928"/>
                </a:lnTo>
                <a:lnTo>
                  <a:pt x="750" y="928"/>
                </a:lnTo>
                <a:lnTo>
                  <a:pt x="842" y="952"/>
                </a:lnTo>
                <a:lnTo>
                  <a:pt x="876" y="968"/>
                </a:lnTo>
                <a:lnTo>
                  <a:pt x="910" y="984"/>
                </a:lnTo>
                <a:lnTo>
                  <a:pt x="944" y="984"/>
                </a:lnTo>
                <a:lnTo>
                  <a:pt x="960" y="976"/>
                </a:lnTo>
                <a:lnTo>
                  <a:pt x="969" y="968"/>
                </a:lnTo>
                <a:lnTo>
                  <a:pt x="977" y="960"/>
                </a:lnTo>
                <a:lnTo>
                  <a:pt x="1019" y="928"/>
                </a:lnTo>
                <a:lnTo>
                  <a:pt x="1070" y="904"/>
                </a:lnTo>
                <a:lnTo>
                  <a:pt x="1087" y="864"/>
                </a:lnTo>
                <a:lnTo>
                  <a:pt x="1011" y="832"/>
                </a:lnTo>
                <a:lnTo>
                  <a:pt x="1019" y="784"/>
                </a:lnTo>
                <a:lnTo>
                  <a:pt x="994" y="744"/>
                </a:lnTo>
                <a:lnTo>
                  <a:pt x="1036" y="720"/>
                </a:lnTo>
                <a:lnTo>
                  <a:pt x="1019" y="656"/>
                </a:lnTo>
                <a:lnTo>
                  <a:pt x="1036" y="656"/>
                </a:lnTo>
                <a:lnTo>
                  <a:pt x="1019" y="632"/>
                </a:lnTo>
                <a:lnTo>
                  <a:pt x="1011" y="616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6" name="Freeform 5"/>
          <p:cNvSpPr>
            <a:spLocks/>
          </p:cNvSpPr>
          <p:nvPr/>
        </p:nvSpPr>
        <p:spPr bwMode="auto">
          <a:xfrm>
            <a:off x="1828800" y="1690688"/>
            <a:ext cx="4800600" cy="4557712"/>
          </a:xfrm>
          <a:custGeom>
            <a:avLst/>
            <a:gdLst>
              <a:gd name="T0" fmla="*/ 2147483646 w 1146"/>
              <a:gd name="T1" fmla="*/ 2147483646 h 1088"/>
              <a:gd name="T2" fmla="*/ 2147483646 w 1146"/>
              <a:gd name="T3" fmla="*/ 2147483646 h 1088"/>
              <a:gd name="T4" fmla="*/ 2147483646 w 1146"/>
              <a:gd name="T5" fmla="*/ 2147483646 h 1088"/>
              <a:gd name="T6" fmla="*/ 2147483646 w 1146"/>
              <a:gd name="T7" fmla="*/ 2147483646 h 1088"/>
              <a:gd name="T8" fmla="*/ 2147483646 w 1146"/>
              <a:gd name="T9" fmla="*/ 2147483646 h 1088"/>
              <a:gd name="T10" fmla="*/ 2147483646 w 1146"/>
              <a:gd name="T11" fmla="*/ 2147483646 h 1088"/>
              <a:gd name="T12" fmla="*/ 2147483646 w 1146"/>
              <a:gd name="T13" fmla="*/ 2147483646 h 1088"/>
              <a:gd name="T14" fmla="*/ 2147483646 w 1146"/>
              <a:gd name="T15" fmla="*/ 2147483646 h 1088"/>
              <a:gd name="T16" fmla="*/ 2147483646 w 1146"/>
              <a:gd name="T17" fmla="*/ 2147483646 h 1088"/>
              <a:gd name="T18" fmla="*/ 2147483646 w 1146"/>
              <a:gd name="T19" fmla="*/ 2147483646 h 1088"/>
              <a:gd name="T20" fmla="*/ 2147483646 w 1146"/>
              <a:gd name="T21" fmla="*/ 1965412762 h 1088"/>
              <a:gd name="T22" fmla="*/ 2147483646 w 1146"/>
              <a:gd name="T23" fmla="*/ 1544251688 h 1088"/>
              <a:gd name="T24" fmla="*/ 2147483646 w 1146"/>
              <a:gd name="T25" fmla="*/ 842322149 h 1088"/>
              <a:gd name="T26" fmla="*/ 2147483646 w 1146"/>
              <a:gd name="T27" fmla="*/ 0 h 1088"/>
              <a:gd name="T28" fmla="*/ 2147483646 w 1146"/>
              <a:gd name="T29" fmla="*/ 421161075 h 1088"/>
              <a:gd name="T30" fmla="*/ 2147483646 w 1146"/>
              <a:gd name="T31" fmla="*/ 1825028530 h 1088"/>
              <a:gd name="T32" fmla="*/ 2147483646 w 1146"/>
              <a:gd name="T33" fmla="*/ 2147483646 h 1088"/>
              <a:gd name="T34" fmla="*/ 2147483646 w 1146"/>
              <a:gd name="T35" fmla="*/ 2147483646 h 1088"/>
              <a:gd name="T36" fmla="*/ 2147483646 w 1146"/>
              <a:gd name="T37" fmla="*/ 2147483646 h 1088"/>
              <a:gd name="T38" fmla="*/ 2147483646 w 1146"/>
              <a:gd name="T39" fmla="*/ 2147483646 h 1088"/>
              <a:gd name="T40" fmla="*/ 2147483646 w 1146"/>
              <a:gd name="T41" fmla="*/ 2147483646 h 1088"/>
              <a:gd name="T42" fmla="*/ 2147483646 w 1146"/>
              <a:gd name="T43" fmla="*/ 2147483646 h 1088"/>
              <a:gd name="T44" fmla="*/ 2147483646 w 1146"/>
              <a:gd name="T45" fmla="*/ 2147483646 h 1088"/>
              <a:gd name="T46" fmla="*/ 2147483646 w 1146"/>
              <a:gd name="T47" fmla="*/ 2147483646 h 1088"/>
              <a:gd name="T48" fmla="*/ 2147483646 w 1146"/>
              <a:gd name="T49" fmla="*/ 2147483646 h 1088"/>
              <a:gd name="T50" fmla="*/ 1474010406 w 1146"/>
              <a:gd name="T51" fmla="*/ 2147483646 h 1088"/>
              <a:gd name="T52" fmla="*/ 140381943 w 1146"/>
              <a:gd name="T53" fmla="*/ 2147483646 h 1088"/>
              <a:gd name="T54" fmla="*/ 140381943 w 1146"/>
              <a:gd name="T55" fmla="*/ 2147483646 h 1088"/>
              <a:gd name="T56" fmla="*/ 438693573 w 1146"/>
              <a:gd name="T57" fmla="*/ 2147483646 h 1088"/>
              <a:gd name="T58" fmla="*/ 298311630 w 1146"/>
              <a:gd name="T59" fmla="*/ 2147483646 h 1088"/>
              <a:gd name="T60" fmla="*/ 737005203 w 1146"/>
              <a:gd name="T61" fmla="*/ 2147483646 h 1088"/>
              <a:gd name="T62" fmla="*/ 1912708169 w 1146"/>
              <a:gd name="T63" fmla="*/ 2147483646 h 1088"/>
              <a:gd name="T64" fmla="*/ 2147483646 w 1146"/>
              <a:gd name="T65" fmla="*/ 2147483646 h 1088"/>
              <a:gd name="T66" fmla="*/ 2147483646 w 1146"/>
              <a:gd name="T67" fmla="*/ 2147483646 h 1088"/>
              <a:gd name="T68" fmla="*/ 2147483646 w 1146"/>
              <a:gd name="T69" fmla="*/ 2147483646 h 1088"/>
              <a:gd name="T70" fmla="*/ 2147483646 w 1146"/>
              <a:gd name="T71" fmla="*/ 2147483646 h 1088"/>
              <a:gd name="T72" fmla="*/ 2147483646 w 1146"/>
              <a:gd name="T73" fmla="*/ 2147483646 h 1088"/>
              <a:gd name="T74" fmla="*/ 2147483646 w 1146"/>
              <a:gd name="T75" fmla="*/ 2147483646 h 1088"/>
              <a:gd name="T76" fmla="*/ 2147483646 w 1146"/>
              <a:gd name="T77" fmla="*/ 2147483646 h 1088"/>
              <a:gd name="T78" fmla="*/ 2147483646 w 1146"/>
              <a:gd name="T79" fmla="*/ 2147483646 h 1088"/>
              <a:gd name="T80" fmla="*/ 2147483646 w 1146"/>
              <a:gd name="T81" fmla="*/ 2147483646 h 1088"/>
              <a:gd name="T82" fmla="*/ 2147483646 w 1146"/>
              <a:gd name="T83" fmla="*/ 2147483646 h 1088"/>
              <a:gd name="T84" fmla="*/ 2147483646 w 1146"/>
              <a:gd name="T85" fmla="*/ 2147483646 h 1088"/>
              <a:gd name="T86" fmla="*/ 2147483646 w 1146"/>
              <a:gd name="T87" fmla="*/ 2147483646 h 1088"/>
              <a:gd name="T88" fmla="*/ 2147483646 w 1146"/>
              <a:gd name="T89" fmla="*/ 2147483646 h 1088"/>
              <a:gd name="T90" fmla="*/ 2147483646 w 1146"/>
              <a:gd name="T91" fmla="*/ 2147483646 h 1088"/>
              <a:gd name="T92" fmla="*/ 2147483646 w 1146"/>
              <a:gd name="T93" fmla="*/ 2147483646 h 1088"/>
              <a:gd name="T94" fmla="*/ 2147483646 w 1146"/>
              <a:gd name="T95" fmla="*/ 2147483646 h 1088"/>
              <a:gd name="T96" fmla="*/ 2147483646 w 1146"/>
              <a:gd name="T97" fmla="*/ 2147483646 h 1088"/>
              <a:gd name="T98" fmla="*/ 2147483646 w 1146"/>
              <a:gd name="T99" fmla="*/ 2147483646 h 1088"/>
              <a:gd name="T100" fmla="*/ 2147483646 w 1146"/>
              <a:gd name="T101" fmla="*/ 2147483646 h 1088"/>
              <a:gd name="T102" fmla="*/ 2147483646 w 1146"/>
              <a:gd name="T103" fmla="*/ 2147483646 h 1088"/>
              <a:gd name="T104" fmla="*/ 2147483646 w 1146"/>
              <a:gd name="T105" fmla="*/ 2147483646 h 1088"/>
              <a:gd name="T106" fmla="*/ 2147483646 w 1146"/>
              <a:gd name="T107" fmla="*/ 2147483646 h 1088"/>
              <a:gd name="T108" fmla="*/ 2147483646 w 1146"/>
              <a:gd name="T109" fmla="*/ 2147483646 h 1088"/>
              <a:gd name="T110" fmla="*/ 2147483646 w 1146"/>
              <a:gd name="T111" fmla="*/ 2147483646 h 1088"/>
              <a:gd name="T112" fmla="*/ 2147483646 w 1146"/>
              <a:gd name="T113" fmla="*/ 2147483646 h 1088"/>
              <a:gd name="T114" fmla="*/ 2147483646 w 1146"/>
              <a:gd name="T115" fmla="*/ 2147483646 h 1088"/>
              <a:gd name="T116" fmla="*/ 2147483646 w 1146"/>
              <a:gd name="T117" fmla="*/ 2147483646 h 108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146" h="1088">
                <a:moveTo>
                  <a:pt x="1011" y="616"/>
                </a:moveTo>
                <a:lnTo>
                  <a:pt x="969" y="600"/>
                </a:lnTo>
                <a:lnTo>
                  <a:pt x="935" y="616"/>
                </a:lnTo>
                <a:lnTo>
                  <a:pt x="944" y="584"/>
                </a:lnTo>
                <a:lnTo>
                  <a:pt x="977" y="544"/>
                </a:lnTo>
                <a:lnTo>
                  <a:pt x="986" y="520"/>
                </a:lnTo>
                <a:lnTo>
                  <a:pt x="1011" y="504"/>
                </a:lnTo>
                <a:lnTo>
                  <a:pt x="1019" y="472"/>
                </a:lnTo>
                <a:lnTo>
                  <a:pt x="1053" y="464"/>
                </a:lnTo>
                <a:lnTo>
                  <a:pt x="1087" y="448"/>
                </a:lnTo>
                <a:lnTo>
                  <a:pt x="1104" y="360"/>
                </a:lnTo>
                <a:lnTo>
                  <a:pt x="1112" y="320"/>
                </a:lnTo>
                <a:lnTo>
                  <a:pt x="1146" y="288"/>
                </a:lnTo>
                <a:lnTo>
                  <a:pt x="1095" y="272"/>
                </a:lnTo>
                <a:lnTo>
                  <a:pt x="1036" y="256"/>
                </a:lnTo>
                <a:lnTo>
                  <a:pt x="1011" y="248"/>
                </a:lnTo>
                <a:lnTo>
                  <a:pt x="986" y="216"/>
                </a:lnTo>
                <a:lnTo>
                  <a:pt x="927" y="208"/>
                </a:lnTo>
                <a:lnTo>
                  <a:pt x="868" y="168"/>
                </a:lnTo>
                <a:lnTo>
                  <a:pt x="851" y="136"/>
                </a:lnTo>
                <a:lnTo>
                  <a:pt x="809" y="144"/>
                </a:lnTo>
                <a:lnTo>
                  <a:pt x="809" y="112"/>
                </a:lnTo>
                <a:lnTo>
                  <a:pt x="767" y="96"/>
                </a:lnTo>
                <a:lnTo>
                  <a:pt x="767" y="88"/>
                </a:lnTo>
                <a:lnTo>
                  <a:pt x="733" y="72"/>
                </a:lnTo>
                <a:lnTo>
                  <a:pt x="708" y="48"/>
                </a:lnTo>
                <a:lnTo>
                  <a:pt x="682" y="16"/>
                </a:lnTo>
                <a:lnTo>
                  <a:pt x="666" y="0"/>
                </a:lnTo>
                <a:lnTo>
                  <a:pt x="623" y="8"/>
                </a:lnTo>
                <a:lnTo>
                  <a:pt x="598" y="24"/>
                </a:lnTo>
                <a:lnTo>
                  <a:pt x="581" y="88"/>
                </a:lnTo>
                <a:lnTo>
                  <a:pt x="564" y="104"/>
                </a:lnTo>
                <a:lnTo>
                  <a:pt x="539" y="120"/>
                </a:lnTo>
                <a:lnTo>
                  <a:pt x="489" y="136"/>
                </a:lnTo>
                <a:lnTo>
                  <a:pt x="463" y="144"/>
                </a:lnTo>
                <a:lnTo>
                  <a:pt x="455" y="168"/>
                </a:lnTo>
                <a:lnTo>
                  <a:pt x="446" y="184"/>
                </a:lnTo>
                <a:lnTo>
                  <a:pt x="413" y="184"/>
                </a:lnTo>
                <a:lnTo>
                  <a:pt x="362" y="168"/>
                </a:lnTo>
                <a:lnTo>
                  <a:pt x="345" y="160"/>
                </a:lnTo>
                <a:lnTo>
                  <a:pt x="328" y="144"/>
                </a:lnTo>
                <a:lnTo>
                  <a:pt x="269" y="144"/>
                </a:lnTo>
                <a:lnTo>
                  <a:pt x="295" y="200"/>
                </a:lnTo>
                <a:lnTo>
                  <a:pt x="303" y="256"/>
                </a:lnTo>
                <a:lnTo>
                  <a:pt x="253" y="248"/>
                </a:lnTo>
                <a:lnTo>
                  <a:pt x="211" y="240"/>
                </a:lnTo>
                <a:lnTo>
                  <a:pt x="194" y="248"/>
                </a:lnTo>
                <a:lnTo>
                  <a:pt x="177" y="232"/>
                </a:lnTo>
                <a:lnTo>
                  <a:pt x="152" y="208"/>
                </a:lnTo>
                <a:lnTo>
                  <a:pt x="126" y="208"/>
                </a:lnTo>
                <a:lnTo>
                  <a:pt x="109" y="216"/>
                </a:lnTo>
                <a:lnTo>
                  <a:pt x="84" y="216"/>
                </a:lnTo>
                <a:lnTo>
                  <a:pt x="34" y="216"/>
                </a:lnTo>
                <a:lnTo>
                  <a:pt x="8" y="232"/>
                </a:lnTo>
                <a:lnTo>
                  <a:pt x="0" y="240"/>
                </a:lnTo>
                <a:lnTo>
                  <a:pt x="8" y="248"/>
                </a:lnTo>
                <a:lnTo>
                  <a:pt x="50" y="272"/>
                </a:lnTo>
                <a:lnTo>
                  <a:pt x="25" y="272"/>
                </a:lnTo>
                <a:lnTo>
                  <a:pt x="17" y="280"/>
                </a:lnTo>
                <a:lnTo>
                  <a:pt x="17" y="288"/>
                </a:lnTo>
                <a:lnTo>
                  <a:pt x="25" y="304"/>
                </a:lnTo>
                <a:lnTo>
                  <a:pt x="42" y="312"/>
                </a:lnTo>
                <a:lnTo>
                  <a:pt x="76" y="320"/>
                </a:lnTo>
                <a:lnTo>
                  <a:pt x="109" y="328"/>
                </a:lnTo>
                <a:lnTo>
                  <a:pt x="135" y="352"/>
                </a:lnTo>
                <a:lnTo>
                  <a:pt x="160" y="368"/>
                </a:lnTo>
                <a:lnTo>
                  <a:pt x="185" y="376"/>
                </a:lnTo>
                <a:lnTo>
                  <a:pt x="194" y="400"/>
                </a:lnTo>
                <a:lnTo>
                  <a:pt x="219" y="424"/>
                </a:lnTo>
                <a:lnTo>
                  <a:pt x="211" y="448"/>
                </a:lnTo>
                <a:lnTo>
                  <a:pt x="244" y="512"/>
                </a:lnTo>
                <a:lnTo>
                  <a:pt x="269" y="536"/>
                </a:lnTo>
                <a:lnTo>
                  <a:pt x="286" y="560"/>
                </a:lnTo>
                <a:lnTo>
                  <a:pt x="278" y="584"/>
                </a:lnTo>
                <a:lnTo>
                  <a:pt x="253" y="592"/>
                </a:lnTo>
                <a:lnTo>
                  <a:pt x="295" y="640"/>
                </a:lnTo>
                <a:lnTo>
                  <a:pt x="269" y="632"/>
                </a:lnTo>
                <a:lnTo>
                  <a:pt x="236" y="776"/>
                </a:lnTo>
                <a:lnTo>
                  <a:pt x="202" y="848"/>
                </a:lnTo>
                <a:lnTo>
                  <a:pt x="177" y="872"/>
                </a:lnTo>
                <a:lnTo>
                  <a:pt x="143" y="880"/>
                </a:lnTo>
                <a:lnTo>
                  <a:pt x="160" y="888"/>
                </a:lnTo>
                <a:lnTo>
                  <a:pt x="211" y="928"/>
                </a:lnTo>
                <a:lnTo>
                  <a:pt x="244" y="960"/>
                </a:lnTo>
                <a:lnTo>
                  <a:pt x="278" y="968"/>
                </a:lnTo>
                <a:lnTo>
                  <a:pt x="320" y="992"/>
                </a:lnTo>
                <a:lnTo>
                  <a:pt x="337" y="1016"/>
                </a:lnTo>
                <a:lnTo>
                  <a:pt x="396" y="1024"/>
                </a:lnTo>
                <a:lnTo>
                  <a:pt x="463" y="1032"/>
                </a:lnTo>
                <a:lnTo>
                  <a:pt x="522" y="1056"/>
                </a:lnTo>
                <a:lnTo>
                  <a:pt x="581" y="1072"/>
                </a:lnTo>
                <a:lnTo>
                  <a:pt x="607" y="1088"/>
                </a:lnTo>
                <a:lnTo>
                  <a:pt x="632" y="1080"/>
                </a:lnTo>
                <a:lnTo>
                  <a:pt x="640" y="1064"/>
                </a:lnTo>
                <a:lnTo>
                  <a:pt x="623" y="1032"/>
                </a:lnTo>
                <a:lnTo>
                  <a:pt x="632" y="992"/>
                </a:lnTo>
                <a:lnTo>
                  <a:pt x="649" y="968"/>
                </a:lnTo>
                <a:lnTo>
                  <a:pt x="682" y="944"/>
                </a:lnTo>
                <a:lnTo>
                  <a:pt x="716" y="928"/>
                </a:lnTo>
                <a:lnTo>
                  <a:pt x="750" y="928"/>
                </a:lnTo>
                <a:lnTo>
                  <a:pt x="842" y="952"/>
                </a:lnTo>
                <a:lnTo>
                  <a:pt x="876" y="968"/>
                </a:lnTo>
                <a:lnTo>
                  <a:pt x="910" y="984"/>
                </a:lnTo>
                <a:lnTo>
                  <a:pt x="944" y="984"/>
                </a:lnTo>
                <a:lnTo>
                  <a:pt x="960" y="976"/>
                </a:lnTo>
                <a:lnTo>
                  <a:pt x="969" y="968"/>
                </a:lnTo>
                <a:lnTo>
                  <a:pt x="977" y="960"/>
                </a:lnTo>
                <a:lnTo>
                  <a:pt x="1019" y="928"/>
                </a:lnTo>
                <a:lnTo>
                  <a:pt x="1070" y="904"/>
                </a:lnTo>
                <a:lnTo>
                  <a:pt x="1087" y="864"/>
                </a:lnTo>
                <a:lnTo>
                  <a:pt x="1011" y="832"/>
                </a:lnTo>
                <a:lnTo>
                  <a:pt x="1019" y="784"/>
                </a:lnTo>
                <a:lnTo>
                  <a:pt x="994" y="744"/>
                </a:lnTo>
                <a:lnTo>
                  <a:pt x="1036" y="720"/>
                </a:lnTo>
                <a:lnTo>
                  <a:pt x="1019" y="656"/>
                </a:lnTo>
                <a:lnTo>
                  <a:pt x="1036" y="656"/>
                </a:lnTo>
                <a:lnTo>
                  <a:pt x="1019" y="632"/>
                </a:lnTo>
                <a:lnTo>
                  <a:pt x="1011" y="61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7" name="Freeform 6"/>
          <p:cNvSpPr>
            <a:spLocks/>
          </p:cNvSpPr>
          <p:nvPr/>
        </p:nvSpPr>
        <p:spPr bwMode="auto">
          <a:xfrm>
            <a:off x="6629400" y="5410200"/>
            <a:ext cx="554038" cy="1052513"/>
          </a:xfrm>
          <a:custGeom>
            <a:avLst/>
            <a:gdLst>
              <a:gd name="T0" fmla="*/ 2147483646 w 101"/>
              <a:gd name="T1" fmla="*/ 961618635 h 192"/>
              <a:gd name="T2" fmla="*/ 2147483646 w 101"/>
              <a:gd name="T3" fmla="*/ 0 h 192"/>
              <a:gd name="T4" fmla="*/ 2147483646 w 101"/>
              <a:gd name="T5" fmla="*/ 0 h 192"/>
              <a:gd name="T6" fmla="*/ 2147483646 w 101"/>
              <a:gd name="T7" fmla="*/ 1202024664 h 192"/>
              <a:gd name="T8" fmla="*/ 2147483646 w 101"/>
              <a:gd name="T9" fmla="*/ 1682831241 h 192"/>
              <a:gd name="T10" fmla="*/ 2147483646 w 101"/>
              <a:gd name="T11" fmla="*/ 2147483646 h 192"/>
              <a:gd name="T12" fmla="*/ 2147483646 w 101"/>
              <a:gd name="T13" fmla="*/ 2147483646 h 192"/>
              <a:gd name="T14" fmla="*/ 2147483646 w 101"/>
              <a:gd name="T15" fmla="*/ 2147483646 h 192"/>
              <a:gd name="T16" fmla="*/ 2016094912 w 101"/>
              <a:gd name="T17" fmla="*/ 2147483646 h 192"/>
              <a:gd name="T18" fmla="*/ 1504547787 w 101"/>
              <a:gd name="T19" fmla="*/ 2147483646 h 192"/>
              <a:gd name="T20" fmla="*/ 752273894 w 101"/>
              <a:gd name="T21" fmla="*/ 2147483646 h 192"/>
              <a:gd name="T22" fmla="*/ 993000662 w 101"/>
              <a:gd name="T23" fmla="*/ 2147483646 h 192"/>
              <a:gd name="T24" fmla="*/ 511547125 w 101"/>
              <a:gd name="T25" fmla="*/ 2147483646 h 192"/>
              <a:gd name="T26" fmla="*/ 993000662 w 101"/>
              <a:gd name="T27" fmla="*/ 2147483646 h 192"/>
              <a:gd name="T28" fmla="*/ 240726768 w 101"/>
              <a:gd name="T29" fmla="*/ 2147483646 h 192"/>
              <a:gd name="T30" fmla="*/ 752273894 w 101"/>
              <a:gd name="T31" fmla="*/ 2147483646 h 192"/>
              <a:gd name="T32" fmla="*/ 240726768 w 101"/>
              <a:gd name="T33" fmla="*/ 2147483646 h 192"/>
              <a:gd name="T34" fmla="*/ 0 w 101"/>
              <a:gd name="T35" fmla="*/ 2147483646 h 192"/>
              <a:gd name="T36" fmla="*/ 511547125 w 101"/>
              <a:gd name="T37" fmla="*/ 1923237270 h 192"/>
              <a:gd name="T38" fmla="*/ 511547125 w 101"/>
              <a:gd name="T39" fmla="*/ 1442425212 h 192"/>
              <a:gd name="T40" fmla="*/ 1263821019 w 101"/>
              <a:gd name="T41" fmla="*/ 1202024664 h 192"/>
              <a:gd name="T42" fmla="*/ 2147483646 w 101"/>
              <a:gd name="T43" fmla="*/ 961618635 h 19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01" h="192">
                <a:moveTo>
                  <a:pt x="75" y="32"/>
                </a:moveTo>
                <a:lnTo>
                  <a:pt x="75" y="0"/>
                </a:lnTo>
                <a:lnTo>
                  <a:pt x="92" y="0"/>
                </a:lnTo>
                <a:lnTo>
                  <a:pt x="92" y="40"/>
                </a:lnTo>
                <a:lnTo>
                  <a:pt x="101" y="56"/>
                </a:lnTo>
                <a:lnTo>
                  <a:pt x="101" y="104"/>
                </a:lnTo>
                <a:lnTo>
                  <a:pt x="92" y="120"/>
                </a:lnTo>
                <a:lnTo>
                  <a:pt x="92" y="152"/>
                </a:lnTo>
                <a:lnTo>
                  <a:pt x="67" y="192"/>
                </a:lnTo>
                <a:lnTo>
                  <a:pt x="50" y="192"/>
                </a:lnTo>
                <a:lnTo>
                  <a:pt x="25" y="176"/>
                </a:lnTo>
                <a:lnTo>
                  <a:pt x="33" y="160"/>
                </a:lnTo>
                <a:lnTo>
                  <a:pt x="17" y="152"/>
                </a:lnTo>
                <a:lnTo>
                  <a:pt x="33" y="136"/>
                </a:lnTo>
                <a:lnTo>
                  <a:pt x="8" y="128"/>
                </a:lnTo>
                <a:lnTo>
                  <a:pt x="25" y="112"/>
                </a:lnTo>
                <a:lnTo>
                  <a:pt x="8" y="96"/>
                </a:lnTo>
                <a:lnTo>
                  <a:pt x="0" y="72"/>
                </a:lnTo>
                <a:lnTo>
                  <a:pt x="17" y="64"/>
                </a:lnTo>
                <a:lnTo>
                  <a:pt x="17" y="48"/>
                </a:lnTo>
                <a:lnTo>
                  <a:pt x="42" y="40"/>
                </a:lnTo>
                <a:lnTo>
                  <a:pt x="75" y="32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8" name="Freeform 7"/>
          <p:cNvSpPr>
            <a:spLocks/>
          </p:cNvSpPr>
          <p:nvPr/>
        </p:nvSpPr>
        <p:spPr bwMode="auto">
          <a:xfrm>
            <a:off x="6629400" y="5408613"/>
            <a:ext cx="554038" cy="1054100"/>
          </a:xfrm>
          <a:custGeom>
            <a:avLst/>
            <a:gdLst>
              <a:gd name="T0" fmla="*/ 2147483646 w 101"/>
              <a:gd name="T1" fmla="*/ 964517970 h 192"/>
              <a:gd name="T2" fmla="*/ 2147483646 w 101"/>
              <a:gd name="T3" fmla="*/ 0 h 192"/>
              <a:gd name="T4" fmla="*/ 2147483646 w 101"/>
              <a:gd name="T5" fmla="*/ 0 h 192"/>
              <a:gd name="T6" fmla="*/ 2147483646 w 101"/>
              <a:gd name="T7" fmla="*/ 1205648835 h 192"/>
              <a:gd name="T8" fmla="*/ 2147483646 w 101"/>
              <a:gd name="T9" fmla="*/ 1687910566 h 192"/>
              <a:gd name="T10" fmla="*/ 2147483646 w 101"/>
              <a:gd name="T11" fmla="*/ 2147483646 h 192"/>
              <a:gd name="T12" fmla="*/ 2147483646 w 101"/>
              <a:gd name="T13" fmla="*/ 2147483646 h 192"/>
              <a:gd name="T14" fmla="*/ 2147483646 w 101"/>
              <a:gd name="T15" fmla="*/ 2147483646 h 192"/>
              <a:gd name="T16" fmla="*/ 2016094912 w 101"/>
              <a:gd name="T17" fmla="*/ 2147483646 h 192"/>
              <a:gd name="T18" fmla="*/ 1504547787 w 101"/>
              <a:gd name="T19" fmla="*/ 2147483646 h 192"/>
              <a:gd name="T20" fmla="*/ 752273894 w 101"/>
              <a:gd name="T21" fmla="*/ 2147483646 h 192"/>
              <a:gd name="T22" fmla="*/ 993000662 w 101"/>
              <a:gd name="T23" fmla="*/ 2147483646 h 192"/>
              <a:gd name="T24" fmla="*/ 511547125 w 101"/>
              <a:gd name="T25" fmla="*/ 2147483646 h 192"/>
              <a:gd name="T26" fmla="*/ 993000662 w 101"/>
              <a:gd name="T27" fmla="*/ 2147483646 h 192"/>
              <a:gd name="T28" fmla="*/ 240726768 w 101"/>
              <a:gd name="T29" fmla="*/ 2147483646 h 192"/>
              <a:gd name="T30" fmla="*/ 752273894 w 101"/>
              <a:gd name="T31" fmla="*/ 2147483646 h 192"/>
              <a:gd name="T32" fmla="*/ 240726768 w 101"/>
              <a:gd name="T33" fmla="*/ 2147483646 h 192"/>
              <a:gd name="T34" fmla="*/ 0 w 101"/>
              <a:gd name="T35" fmla="*/ 2147483646 h 192"/>
              <a:gd name="T36" fmla="*/ 511547125 w 101"/>
              <a:gd name="T37" fmla="*/ 1929041431 h 192"/>
              <a:gd name="T38" fmla="*/ 511547125 w 101"/>
              <a:gd name="T39" fmla="*/ 1446779701 h 192"/>
              <a:gd name="T40" fmla="*/ 1263821019 w 101"/>
              <a:gd name="T41" fmla="*/ 1205648835 h 192"/>
              <a:gd name="T42" fmla="*/ 2147483646 w 101"/>
              <a:gd name="T43" fmla="*/ 964517970 h 19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01" h="192">
                <a:moveTo>
                  <a:pt x="75" y="32"/>
                </a:moveTo>
                <a:lnTo>
                  <a:pt x="75" y="0"/>
                </a:lnTo>
                <a:lnTo>
                  <a:pt x="92" y="0"/>
                </a:lnTo>
                <a:lnTo>
                  <a:pt x="92" y="40"/>
                </a:lnTo>
                <a:lnTo>
                  <a:pt x="101" y="56"/>
                </a:lnTo>
                <a:lnTo>
                  <a:pt x="101" y="104"/>
                </a:lnTo>
                <a:lnTo>
                  <a:pt x="92" y="120"/>
                </a:lnTo>
                <a:lnTo>
                  <a:pt x="92" y="152"/>
                </a:lnTo>
                <a:lnTo>
                  <a:pt x="67" y="192"/>
                </a:lnTo>
                <a:lnTo>
                  <a:pt x="50" y="192"/>
                </a:lnTo>
                <a:lnTo>
                  <a:pt x="25" y="176"/>
                </a:lnTo>
                <a:lnTo>
                  <a:pt x="33" y="160"/>
                </a:lnTo>
                <a:lnTo>
                  <a:pt x="17" y="152"/>
                </a:lnTo>
                <a:lnTo>
                  <a:pt x="33" y="136"/>
                </a:lnTo>
                <a:lnTo>
                  <a:pt x="8" y="128"/>
                </a:lnTo>
                <a:lnTo>
                  <a:pt x="25" y="112"/>
                </a:lnTo>
                <a:lnTo>
                  <a:pt x="8" y="96"/>
                </a:lnTo>
                <a:lnTo>
                  <a:pt x="0" y="72"/>
                </a:lnTo>
                <a:lnTo>
                  <a:pt x="17" y="64"/>
                </a:lnTo>
                <a:lnTo>
                  <a:pt x="17" y="48"/>
                </a:lnTo>
                <a:lnTo>
                  <a:pt x="42" y="40"/>
                </a:lnTo>
                <a:lnTo>
                  <a:pt x="75" y="3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Italy</a:t>
            </a:r>
            <a:endParaRPr lang="en-US" altLang="en-US" smtClean="0"/>
          </a:p>
        </p:txBody>
      </p:sp>
      <p:grpSp>
        <p:nvGrpSpPr>
          <p:cNvPr id="14339" name="Group 12"/>
          <p:cNvGrpSpPr>
            <a:grpSpLocks/>
          </p:cNvGrpSpPr>
          <p:nvPr/>
        </p:nvGrpSpPr>
        <p:grpSpPr bwMode="auto">
          <a:xfrm>
            <a:off x="2284413" y="1600200"/>
            <a:ext cx="4683125" cy="4953000"/>
            <a:chOff x="3457" y="3008"/>
            <a:chExt cx="1180" cy="1248"/>
          </a:xfrm>
        </p:grpSpPr>
        <p:sp>
          <p:nvSpPr>
            <p:cNvPr id="14340" name="Freeform 6"/>
            <p:cNvSpPr>
              <a:spLocks/>
            </p:cNvSpPr>
            <p:nvPr/>
          </p:nvSpPr>
          <p:spPr bwMode="auto">
            <a:xfrm>
              <a:off x="4039" y="4048"/>
              <a:ext cx="328" cy="208"/>
            </a:xfrm>
            <a:custGeom>
              <a:avLst/>
              <a:gdLst>
                <a:gd name="T0" fmla="*/ 0 w 328"/>
                <a:gd name="T1" fmla="*/ 80 h 208"/>
                <a:gd name="T2" fmla="*/ 0 w 328"/>
                <a:gd name="T3" fmla="*/ 56 h 208"/>
                <a:gd name="T4" fmla="*/ 25 w 328"/>
                <a:gd name="T5" fmla="*/ 32 h 208"/>
                <a:gd name="T6" fmla="*/ 50 w 328"/>
                <a:gd name="T7" fmla="*/ 48 h 208"/>
                <a:gd name="T8" fmla="*/ 67 w 328"/>
                <a:gd name="T9" fmla="*/ 32 h 208"/>
                <a:gd name="T10" fmla="*/ 92 w 328"/>
                <a:gd name="T11" fmla="*/ 24 h 208"/>
                <a:gd name="T12" fmla="*/ 101 w 328"/>
                <a:gd name="T13" fmla="*/ 32 h 208"/>
                <a:gd name="T14" fmla="*/ 117 w 328"/>
                <a:gd name="T15" fmla="*/ 40 h 208"/>
                <a:gd name="T16" fmla="*/ 134 w 328"/>
                <a:gd name="T17" fmla="*/ 48 h 208"/>
                <a:gd name="T18" fmla="*/ 160 w 328"/>
                <a:gd name="T19" fmla="*/ 40 h 208"/>
                <a:gd name="T20" fmla="*/ 210 w 328"/>
                <a:gd name="T21" fmla="*/ 40 h 208"/>
                <a:gd name="T22" fmla="*/ 235 w 328"/>
                <a:gd name="T23" fmla="*/ 32 h 208"/>
                <a:gd name="T24" fmla="*/ 252 w 328"/>
                <a:gd name="T25" fmla="*/ 16 h 208"/>
                <a:gd name="T26" fmla="*/ 261 w 328"/>
                <a:gd name="T27" fmla="*/ 16 h 208"/>
                <a:gd name="T28" fmla="*/ 286 w 328"/>
                <a:gd name="T29" fmla="*/ 24 h 208"/>
                <a:gd name="T30" fmla="*/ 294 w 328"/>
                <a:gd name="T31" fmla="*/ 8 h 208"/>
                <a:gd name="T32" fmla="*/ 320 w 328"/>
                <a:gd name="T33" fmla="*/ 0 h 208"/>
                <a:gd name="T34" fmla="*/ 328 w 328"/>
                <a:gd name="T35" fmla="*/ 16 h 208"/>
                <a:gd name="T36" fmla="*/ 311 w 328"/>
                <a:gd name="T37" fmla="*/ 56 h 208"/>
                <a:gd name="T38" fmla="*/ 303 w 328"/>
                <a:gd name="T39" fmla="*/ 80 h 208"/>
                <a:gd name="T40" fmla="*/ 286 w 328"/>
                <a:gd name="T41" fmla="*/ 104 h 208"/>
                <a:gd name="T42" fmla="*/ 286 w 328"/>
                <a:gd name="T43" fmla="*/ 112 h 208"/>
                <a:gd name="T44" fmla="*/ 303 w 328"/>
                <a:gd name="T45" fmla="*/ 128 h 208"/>
                <a:gd name="T46" fmla="*/ 320 w 328"/>
                <a:gd name="T47" fmla="*/ 160 h 208"/>
                <a:gd name="T48" fmla="*/ 303 w 328"/>
                <a:gd name="T49" fmla="*/ 176 h 208"/>
                <a:gd name="T50" fmla="*/ 303 w 328"/>
                <a:gd name="T51" fmla="*/ 208 h 208"/>
                <a:gd name="T52" fmla="*/ 269 w 328"/>
                <a:gd name="T53" fmla="*/ 200 h 208"/>
                <a:gd name="T54" fmla="*/ 227 w 328"/>
                <a:gd name="T55" fmla="*/ 192 h 208"/>
                <a:gd name="T56" fmla="*/ 202 w 328"/>
                <a:gd name="T57" fmla="*/ 152 h 208"/>
                <a:gd name="T58" fmla="*/ 168 w 328"/>
                <a:gd name="T59" fmla="*/ 160 h 208"/>
                <a:gd name="T60" fmla="*/ 143 w 328"/>
                <a:gd name="T61" fmla="*/ 144 h 208"/>
                <a:gd name="T62" fmla="*/ 126 w 328"/>
                <a:gd name="T63" fmla="*/ 128 h 208"/>
                <a:gd name="T64" fmla="*/ 109 w 328"/>
                <a:gd name="T65" fmla="*/ 128 h 208"/>
                <a:gd name="T66" fmla="*/ 84 w 328"/>
                <a:gd name="T67" fmla="*/ 112 h 208"/>
                <a:gd name="T68" fmla="*/ 67 w 328"/>
                <a:gd name="T69" fmla="*/ 112 h 208"/>
                <a:gd name="T70" fmla="*/ 50 w 328"/>
                <a:gd name="T71" fmla="*/ 96 h 208"/>
                <a:gd name="T72" fmla="*/ 25 w 328"/>
                <a:gd name="T73" fmla="*/ 104 h 208"/>
                <a:gd name="T74" fmla="*/ 0 w 328"/>
                <a:gd name="T75" fmla="*/ 80 h 20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28" h="208">
                  <a:moveTo>
                    <a:pt x="0" y="80"/>
                  </a:moveTo>
                  <a:lnTo>
                    <a:pt x="0" y="56"/>
                  </a:lnTo>
                  <a:lnTo>
                    <a:pt x="25" y="32"/>
                  </a:lnTo>
                  <a:lnTo>
                    <a:pt x="50" y="48"/>
                  </a:lnTo>
                  <a:lnTo>
                    <a:pt x="67" y="32"/>
                  </a:lnTo>
                  <a:lnTo>
                    <a:pt x="92" y="24"/>
                  </a:lnTo>
                  <a:lnTo>
                    <a:pt x="101" y="32"/>
                  </a:lnTo>
                  <a:lnTo>
                    <a:pt x="117" y="40"/>
                  </a:lnTo>
                  <a:lnTo>
                    <a:pt x="134" y="48"/>
                  </a:lnTo>
                  <a:lnTo>
                    <a:pt x="160" y="40"/>
                  </a:lnTo>
                  <a:lnTo>
                    <a:pt x="210" y="40"/>
                  </a:lnTo>
                  <a:lnTo>
                    <a:pt x="235" y="32"/>
                  </a:lnTo>
                  <a:lnTo>
                    <a:pt x="252" y="16"/>
                  </a:lnTo>
                  <a:lnTo>
                    <a:pt x="261" y="16"/>
                  </a:lnTo>
                  <a:lnTo>
                    <a:pt x="286" y="24"/>
                  </a:lnTo>
                  <a:lnTo>
                    <a:pt x="294" y="8"/>
                  </a:lnTo>
                  <a:lnTo>
                    <a:pt x="320" y="0"/>
                  </a:lnTo>
                  <a:lnTo>
                    <a:pt x="328" y="16"/>
                  </a:lnTo>
                  <a:lnTo>
                    <a:pt x="311" y="56"/>
                  </a:lnTo>
                  <a:lnTo>
                    <a:pt x="303" y="80"/>
                  </a:lnTo>
                  <a:lnTo>
                    <a:pt x="286" y="104"/>
                  </a:lnTo>
                  <a:lnTo>
                    <a:pt x="286" y="112"/>
                  </a:lnTo>
                  <a:lnTo>
                    <a:pt x="303" y="128"/>
                  </a:lnTo>
                  <a:lnTo>
                    <a:pt x="320" y="160"/>
                  </a:lnTo>
                  <a:lnTo>
                    <a:pt x="303" y="176"/>
                  </a:lnTo>
                  <a:lnTo>
                    <a:pt x="303" y="208"/>
                  </a:lnTo>
                  <a:lnTo>
                    <a:pt x="269" y="200"/>
                  </a:lnTo>
                  <a:lnTo>
                    <a:pt x="227" y="192"/>
                  </a:lnTo>
                  <a:lnTo>
                    <a:pt x="202" y="152"/>
                  </a:lnTo>
                  <a:lnTo>
                    <a:pt x="168" y="160"/>
                  </a:lnTo>
                  <a:lnTo>
                    <a:pt x="143" y="144"/>
                  </a:lnTo>
                  <a:lnTo>
                    <a:pt x="126" y="128"/>
                  </a:lnTo>
                  <a:lnTo>
                    <a:pt x="109" y="128"/>
                  </a:lnTo>
                  <a:lnTo>
                    <a:pt x="84" y="112"/>
                  </a:lnTo>
                  <a:lnTo>
                    <a:pt x="67" y="112"/>
                  </a:lnTo>
                  <a:lnTo>
                    <a:pt x="50" y="96"/>
                  </a:lnTo>
                  <a:lnTo>
                    <a:pt x="25" y="104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41" name="Freeform 7"/>
            <p:cNvSpPr>
              <a:spLocks/>
            </p:cNvSpPr>
            <p:nvPr/>
          </p:nvSpPr>
          <p:spPr bwMode="auto">
            <a:xfrm>
              <a:off x="4039" y="4048"/>
              <a:ext cx="328" cy="208"/>
            </a:xfrm>
            <a:custGeom>
              <a:avLst/>
              <a:gdLst>
                <a:gd name="T0" fmla="*/ 0 w 328"/>
                <a:gd name="T1" fmla="*/ 80 h 208"/>
                <a:gd name="T2" fmla="*/ 0 w 328"/>
                <a:gd name="T3" fmla="*/ 56 h 208"/>
                <a:gd name="T4" fmla="*/ 25 w 328"/>
                <a:gd name="T5" fmla="*/ 32 h 208"/>
                <a:gd name="T6" fmla="*/ 50 w 328"/>
                <a:gd name="T7" fmla="*/ 48 h 208"/>
                <a:gd name="T8" fmla="*/ 67 w 328"/>
                <a:gd name="T9" fmla="*/ 32 h 208"/>
                <a:gd name="T10" fmla="*/ 92 w 328"/>
                <a:gd name="T11" fmla="*/ 24 h 208"/>
                <a:gd name="T12" fmla="*/ 101 w 328"/>
                <a:gd name="T13" fmla="*/ 32 h 208"/>
                <a:gd name="T14" fmla="*/ 117 w 328"/>
                <a:gd name="T15" fmla="*/ 40 h 208"/>
                <a:gd name="T16" fmla="*/ 134 w 328"/>
                <a:gd name="T17" fmla="*/ 48 h 208"/>
                <a:gd name="T18" fmla="*/ 160 w 328"/>
                <a:gd name="T19" fmla="*/ 40 h 208"/>
                <a:gd name="T20" fmla="*/ 210 w 328"/>
                <a:gd name="T21" fmla="*/ 40 h 208"/>
                <a:gd name="T22" fmla="*/ 235 w 328"/>
                <a:gd name="T23" fmla="*/ 32 h 208"/>
                <a:gd name="T24" fmla="*/ 252 w 328"/>
                <a:gd name="T25" fmla="*/ 16 h 208"/>
                <a:gd name="T26" fmla="*/ 261 w 328"/>
                <a:gd name="T27" fmla="*/ 16 h 208"/>
                <a:gd name="T28" fmla="*/ 286 w 328"/>
                <a:gd name="T29" fmla="*/ 24 h 208"/>
                <a:gd name="T30" fmla="*/ 294 w 328"/>
                <a:gd name="T31" fmla="*/ 8 h 208"/>
                <a:gd name="T32" fmla="*/ 320 w 328"/>
                <a:gd name="T33" fmla="*/ 0 h 208"/>
                <a:gd name="T34" fmla="*/ 328 w 328"/>
                <a:gd name="T35" fmla="*/ 16 h 208"/>
                <a:gd name="T36" fmla="*/ 311 w 328"/>
                <a:gd name="T37" fmla="*/ 56 h 208"/>
                <a:gd name="T38" fmla="*/ 303 w 328"/>
                <a:gd name="T39" fmla="*/ 80 h 208"/>
                <a:gd name="T40" fmla="*/ 286 w 328"/>
                <a:gd name="T41" fmla="*/ 104 h 208"/>
                <a:gd name="T42" fmla="*/ 286 w 328"/>
                <a:gd name="T43" fmla="*/ 112 h 208"/>
                <a:gd name="T44" fmla="*/ 303 w 328"/>
                <a:gd name="T45" fmla="*/ 128 h 208"/>
                <a:gd name="T46" fmla="*/ 320 w 328"/>
                <a:gd name="T47" fmla="*/ 160 h 208"/>
                <a:gd name="T48" fmla="*/ 303 w 328"/>
                <a:gd name="T49" fmla="*/ 176 h 208"/>
                <a:gd name="T50" fmla="*/ 303 w 328"/>
                <a:gd name="T51" fmla="*/ 208 h 208"/>
                <a:gd name="T52" fmla="*/ 269 w 328"/>
                <a:gd name="T53" fmla="*/ 200 h 208"/>
                <a:gd name="T54" fmla="*/ 227 w 328"/>
                <a:gd name="T55" fmla="*/ 192 h 208"/>
                <a:gd name="T56" fmla="*/ 202 w 328"/>
                <a:gd name="T57" fmla="*/ 152 h 208"/>
                <a:gd name="T58" fmla="*/ 168 w 328"/>
                <a:gd name="T59" fmla="*/ 160 h 208"/>
                <a:gd name="T60" fmla="*/ 143 w 328"/>
                <a:gd name="T61" fmla="*/ 144 h 208"/>
                <a:gd name="T62" fmla="*/ 126 w 328"/>
                <a:gd name="T63" fmla="*/ 128 h 208"/>
                <a:gd name="T64" fmla="*/ 109 w 328"/>
                <a:gd name="T65" fmla="*/ 128 h 208"/>
                <a:gd name="T66" fmla="*/ 84 w 328"/>
                <a:gd name="T67" fmla="*/ 112 h 208"/>
                <a:gd name="T68" fmla="*/ 67 w 328"/>
                <a:gd name="T69" fmla="*/ 112 h 208"/>
                <a:gd name="T70" fmla="*/ 50 w 328"/>
                <a:gd name="T71" fmla="*/ 96 h 208"/>
                <a:gd name="T72" fmla="*/ 25 w 328"/>
                <a:gd name="T73" fmla="*/ 104 h 208"/>
                <a:gd name="T74" fmla="*/ 0 w 328"/>
                <a:gd name="T75" fmla="*/ 80 h 20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28" h="208">
                  <a:moveTo>
                    <a:pt x="0" y="80"/>
                  </a:moveTo>
                  <a:lnTo>
                    <a:pt x="0" y="56"/>
                  </a:lnTo>
                  <a:lnTo>
                    <a:pt x="25" y="32"/>
                  </a:lnTo>
                  <a:lnTo>
                    <a:pt x="50" y="48"/>
                  </a:lnTo>
                  <a:lnTo>
                    <a:pt x="67" y="32"/>
                  </a:lnTo>
                  <a:lnTo>
                    <a:pt x="92" y="24"/>
                  </a:lnTo>
                  <a:lnTo>
                    <a:pt x="101" y="32"/>
                  </a:lnTo>
                  <a:lnTo>
                    <a:pt x="117" y="40"/>
                  </a:lnTo>
                  <a:lnTo>
                    <a:pt x="134" y="48"/>
                  </a:lnTo>
                  <a:lnTo>
                    <a:pt x="160" y="40"/>
                  </a:lnTo>
                  <a:lnTo>
                    <a:pt x="210" y="40"/>
                  </a:lnTo>
                  <a:lnTo>
                    <a:pt x="235" y="32"/>
                  </a:lnTo>
                  <a:lnTo>
                    <a:pt x="252" y="16"/>
                  </a:lnTo>
                  <a:lnTo>
                    <a:pt x="261" y="16"/>
                  </a:lnTo>
                  <a:lnTo>
                    <a:pt x="286" y="24"/>
                  </a:lnTo>
                  <a:lnTo>
                    <a:pt x="294" y="8"/>
                  </a:lnTo>
                  <a:lnTo>
                    <a:pt x="320" y="0"/>
                  </a:lnTo>
                  <a:lnTo>
                    <a:pt x="328" y="16"/>
                  </a:lnTo>
                  <a:lnTo>
                    <a:pt x="311" y="56"/>
                  </a:lnTo>
                  <a:lnTo>
                    <a:pt x="303" y="80"/>
                  </a:lnTo>
                  <a:lnTo>
                    <a:pt x="286" y="104"/>
                  </a:lnTo>
                  <a:lnTo>
                    <a:pt x="286" y="112"/>
                  </a:lnTo>
                  <a:lnTo>
                    <a:pt x="303" y="128"/>
                  </a:lnTo>
                  <a:lnTo>
                    <a:pt x="320" y="160"/>
                  </a:lnTo>
                  <a:lnTo>
                    <a:pt x="303" y="176"/>
                  </a:lnTo>
                  <a:lnTo>
                    <a:pt x="303" y="208"/>
                  </a:lnTo>
                  <a:lnTo>
                    <a:pt x="269" y="200"/>
                  </a:lnTo>
                  <a:lnTo>
                    <a:pt x="227" y="192"/>
                  </a:lnTo>
                  <a:lnTo>
                    <a:pt x="202" y="152"/>
                  </a:lnTo>
                  <a:lnTo>
                    <a:pt x="168" y="160"/>
                  </a:lnTo>
                  <a:lnTo>
                    <a:pt x="143" y="144"/>
                  </a:lnTo>
                  <a:lnTo>
                    <a:pt x="126" y="128"/>
                  </a:lnTo>
                  <a:lnTo>
                    <a:pt x="109" y="128"/>
                  </a:lnTo>
                  <a:lnTo>
                    <a:pt x="84" y="112"/>
                  </a:lnTo>
                  <a:lnTo>
                    <a:pt x="67" y="112"/>
                  </a:lnTo>
                  <a:lnTo>
                    <a:pt x="50" y="96"/>
                  </a:lnTo>
                  <a:lnTo>
                    <a:pt x="25" y="104"/>
                  </a:lnTo>
                  <a:lnTo>
                    <a:pt x="0" y="8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42" name="Freeform 8"/>
            <p:cNvSpPr>
              <a:spLocks/>
            </p:cNvSpPr>
            <p:nvPr/>
          </p:nvSpPr>
          <p:spPr bwMode="auto">
            <a:xfrm>
              <a:off x="3584" y="3712"/>
              <a:ext cx="168" cy="288"/>
            </a:xfrm>
            <a:custGeom>
              <a:avLst/>
              <a:gdLst>
                <a:gd name="T0" fmla="*/ 0 w 168"/>
                <a:gd name="T1" fmla="*/ 40 h 288"/>
                <a:gd name="T2" fmla="*/ 33 w 168"/>
                <a:gd name="T3" fmla="*/ 48 h 288"/>
                <a:gd name="T4" fmla="*/ 59 w 168"/>
                <a:gd name="T5" fmla="*/ 40 h 288"/>
                <a:gd name="T6" fmla="*/ 101 w 168"/>
                <a:gd name="T7" fmla="*/ 8 h 288"/>
                <a:gd name="T8" fmla="*/ 109 w 168"/>
                <a:gd name="T9" fmla="*/ 0 h 288"/>
                <a:gd name="T10" fmla="*/ 143 w 168"/>
                <a:gd name="T11" fmla="*/ 16 h 288"/>
                <a:gd name="T12" fmla="*/ 143 w 168"/>
                <a:gd name="T13" fmla="*/ 32 h 288"/>
                <a:gd name="T14" fmla="*/ 168 w 168"/>
                <a:gd name="T15" fmla="*/ 96 h 288"/>
                <a:gd name="T16" fmla="*/ 151 w 168"/>
                <a:gd name="T17" fmla="*/ 120 h 288"/>
                <a:gd name="T18" fmla="*/ 168 w 168"/>
                <a:gd name="T19" fmla="*/ 152 h 288"/>
                <a:gd name="T20" fmla="*/ 143 w 168"/>
                <a:gd name="T21" fmla="*/ 256 h 288"/>
                <a:gd name="T22" fmla="*/ 117 w 168"/>
                <a:gd name="T23" fmla="*/ 248 h 288"/>
                <a:gd name="T24" fmla="*/ 92 w 168"/>
                <a:gd name="T25" fmla="*/ 248 h 288"/>
                <a:gd name="T26" fmla="*/ 84 w 168"/>
                <a:gd name="T27" fmla="*/ 264 h 288"/>
                <a:gd name="T28" fmla="*/ 67 w 168"/>
                <a:gd name="T29" fmla="*/ 280 h 288"/>
                <a:gd name="T30" fmla="*/ 42 w 168"/>
                <a:gd name="T31" fmla="*/ 288 h 288"/>
                <a:gd name="T32" fmla="*/ 25 w 168"/>
                <a:gd name="T33" fmla="*/ 248 h 288"/>
                <a:gd name="T34" fmla="*/ 25 w 168"/>
                <a:gd name="T35" fmla="*/ 200 h 288"/>
                <a:gd name="T36" fmla="*/ 33 w 168"/>
                <a:gd name="T37" fmla="*/ 176 h 288"/>
                <a:gd name="T38" fmla="*/ 25 w 168"/>
                <a:gd name="T39" fmla="*/ 160 h 288"/>
                <a:gd name="T40" fmla="*/ 33 w 168"/>
                <a:gd name="T41" fmla="*/ 136 h 288"/>
                <a:gd name="T42" fmla="*/ 33 w 168"/>
                <a:gd name="T43" fmla="*/ 112 h 288"/>
                <a:gd name="T44" fmla="*/ 25 w 168"/>
                <a:gd name="T45" fmla="*/ 80 h 288"/>
                <a:gd name="T46" fmla="*/ 0 w 168"/>
                <a:gd name="T47" fmla="*/ 72 h 288"/>
                <a:gd name="T48" fmla="*/ 0 w 168"/>
                <a:gd name="T49" fmla="*/ 40 h 2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68" h="288">
                  <a:moveTo>
                    <a:pt x="0" y="40"/>
                  </a:moveTo>
                  <a:lnTo>
                    <a:pt x="33" y="48"/>
                  </a:lnTo>
                  <a:lnTo>
                    <a:pt x="59" y="40"/>
                  </a:lnTo>
                  <a:lnTo>
                    <a:pt x="101" y="8"/>
                  </a:lnTo>
                  <a:lnTo>
                    <a:pt x="109" y="0"/>
                  </a:lnTo>
                  <a:lnTo>
                    <a:pt x="143" y="16"/>
                  </a:lnTo>
                  <a:lnTo>
                    <a:pt x="143" y="32"/>
                  </a:lnTo>
                  <a:lnTo>
                    <a:pt x="168" y="96"/>
                  </a:lnTo>
                  <a:lnTo>
                    <a:pt x="151" y="120"/>
                  </a:lnTo>
                  <a:lnTo>
                    <a:pt x="168" y="152"/>
                  </a:lnTo>
                  <a:lnTo>
                    <a:pt x="143" y="256"/>
                  </a:lnTo>
                  <a:lnTo>
                    <a:pt x="117" y="248"/>
                  </a:lnTo>
                  <a:lnTo>
                    <a:pt x="92" y="248"/>
                  </a:lnTo>
                  <a:lnTo>
                    <a:pt x="84" y="264"/>
                  </a:lnTo>
                  <a:lnTo>
                    <a:pt x="67" y="280"/>
                  </a:lnTo>
                  <a:lnTo>
                    <a:pt x="42" y="288"/>
                  </a:lnTo>
                  <a:lnTo>
                    <a:pt x="25" y="248"/>
                  </a:lnTo>
                  <a:lnTo>
                    <a:pt x="25" y="200"/>
                  </a:lnTo>
                  <a:lnTo>
                    <a:pt x="33" y="176"/>
                  </a:lnTo>
                  <a:lnTo>
                    <a:pt x="25" y="160"/>
                  </a:lnTo>
                  <a:lnTo>
                    <a:pt x="33" y="136"/>
                  </a:lnTo>
                  <a:lnTo>
                    <a:pt x="33" y="112"/>
                  </a:lnTo>
                  <a:lnTo>
                    <a:pt x="25" y="80"/>
                  </a:lnTo>
                  <a:lnTo>
                    <a:pt x="0" y="7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43" name="Freeform 9"/>
            <p:cNvSpPr>
              <a:spLocks/>
            </p:cNvSpPr>
            <p:nvPr/>
          </p:nvSpPr>
          <p:spPr bwMode="auto">
            <a:xfrm>
              <a:off x="3584" y="3712"/>
              <a:ext cx="168" cy="288"/>
            </a:xfrm>
            <a:custGeom>
              <a:avLst/>
              <a:gdLst>
                <a:gd name="T0" fmla="*/ 0 w 168"/>
                <a:gd name="T1" fmla="*/ 40 h 288"/>
                <a:gd name="T2" fmla="*/ 33 w 168"/>
                <a:gd name="T3" fmla="*/ 48 h 288"/>
                <a:gd name="T4" fmla="*/ 59 w 168"/>
                <a:gd name="T5" fmla="*/ 40 h 288"/>
                <a:gd name="T6" fmla="*/ 101 w 168"/>
                <a:gd name="T7" fmla="*/ 8 h 288"/>
                <a:gd name="T8" fmla="*/ 109 w 168"/>
                <a:gd name="T9" fmla="*/ 0 h 288"/>
                <a:gd name="T10" fmla="*/ 143 w 168"/>
                <a:gd name="T11" fmla="*/ 16 h 288"/>
                <a:gd name="T12" fmla="*/ 143 w 168"/>
                <a:gd name="T13" fmla="*/ 32 h 288"/>
                <a:gd name="T14" fmla="*/ 168 w 168"/>
                <a:gd name="T15" fmla="*/ 96 h 288"/>
                <a:gd name="T16" fmla="*/ 151 w 168"/>
                <a:gd name="T17" fmla="*/ 120 h 288"/>
                <a:gd name="T18" fmla="*/ 168 w 168"/>
                <a:gd name="T19" fmla="*/ 152 h 288"/>
                <a:gd name="T20" fmla="*/ 143 w 168"/>
                <a:gd name="T21" fmla="*/ 256 h 288"/>
                <a:gd name="T22" fmla="*/ 117 w 168"/>
                <a:gd name="T23" fmla="*/ 248 h 288"/>
                <a:gd name="T24" fmla="*/ 92 w 168"/>
                <a:gd name="T25" fmla="*/ 248 h 288"/>
                <a:gd name="T26" fmla="*/ 84 w 168"/>
                <a:gd name="T27" fmla="*/ 264 h 288"/>
                <a:gd name="T28" fmla="*/ 67 w 168"/>
                <a:gd name="T29" fmla="*/ 280 h 288"/>
                <a:gd name="T30" fmla="*/ 42 w 168"/>
                <a:gd name="T31" fmla="*/ 288 h 288"/>
                <a:gd name="T32" fmla="*/ 25 w 168"/>
                <a:gd name="T33" fmla="*/ 248 h 288"/>
                <a:gd name="T34" fmla="*/ 25 w 168"/>
                <a:gd name="T35" fmla="*/ 200 h 288"/>
                <a:gd name="T36" fmla="*/ 33 w 168"/>
                <a:gd name="T37" fmla="*/ 176 h 288"/>
                <a:gd name="T38" fmla="*/ 25 w 168"/>
                <a:gd name="T39" fmla="*/ 160 h 288"/>
                <a:gd name="T40" fmla="*/ 33 w 168"/>
                <a:gd name="T41" fmla="*/ 136 h 288"/>
                <a:gd name="T42" fmla="*/ 33 w 168"/>
                <a:gd name="T43" fmla="*/ 112 h 288"/>
                <a:gd name="T44" fmla="*/ 25 w 168"/>
                <a:gd name="T45" fmla="*/ 80 h 288"/>
                <a:gd name="T46" fmla="*/ 0 w 168"/>
                <a:gd name="T47" fmla="*/ 72 h 288"/>
                <a:gd name="T48" fmla="*/ 0 w 168"/>
                <a:gd name="T49" fmla="*/ 40 h 2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68" h="288">
                  <a:moveTo>
                    <a:pt x="0" y="40"/>
                  </a:moveTo>
                  <a:lnTo>
                    <a:pt x="33" y="48"/>
                  </a:lnTo>
                  <a:lnTo>
                    <a:pt x="59" y="40"/>
                  </a:lnTo>
                  <a:lnTo>
                    <a:pt x="101" y="8"/>
                  </a:lnTo>
                  <a:lnTo>
                    <a:pt x="109" y="0"/>
                  </a:lnTo>
                  <a:lnTo>
                    <a:pt x="143" y="16"/>
                  </a:lnTo>
                  <a:lnTo>
                    <a:pt x="143" y="32"/>
                  </a:lnTo>
                  <a:lnTo>
                    <a:pt x="168" y="96"/>
                  </a:lnTo>
                  <a:lnTo>
                    <a:pt x="151" y="120"/>
                  </a:lnTo>
                  <a:lnTo>
                    <a:pt x="168" y="152"/>
                  </a:lnTo>
                  <a:lnTo>
                    <a:pt x="143" y="256"/>
                  </a:lnTo>
                  <a:lnTo>
                    <a:pt x="117" y="248"/>
                  </a:lnTo>
                  <a:lnTo>
                    <a:pt x="92" y="248"/>
                  </a:lnTo>
                  <a:lnTo>
                    <a:pt x="84" y="264"/>
                  </a:lnTo>
                  <a:lnTo>
                    <a:pt x="67" y="280"/>
                  </a:lnTo>
                  <a:lnTo>
                    <a:pt x="42" y="288"/>
                  </a:lnTo>
                  <a:lnTo>
                    <a:pt x="25" y="248"/>
                  </a:lnTo>
                  <a:lnTo>
                    <a:pt x="25" y="200"/>
                  </a:lnTo>
                  <a:lnTo>
                    <a:pt x="33" y="176"/>
                  </a:lnTo>
                  <a:lnTo>
                    <a:pt x="25" y="160"/>
                  </a:lnTo>
                  <a:lnTo>
                    <a:pt x="33" y="136"/>
                  </a:lnTo>
                  <a:lnTo>
                    <a:pt x="33" y="112"/>
                  </a:lnTo>
                  <a:lnTo>
                    <a:pt x="25" y="80"/>
                  </a:lnTo>
                  <a:lnTo>
                    <a:pt x="0" y="72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44" name="Freeform 10"/>
            <p:cNvSpPr>
              <a:spLocks/>
            </p:cNvSpPr>
            <p:nvPr/>
          </p:nvSpPr>
          <p:spPr bwMode="auto">
            <a:xfrm>
              <a:off x="3457" y="3008"/>
              <a:ext cx="1180" cy="1080"/>
            </a:xfrm>
            <a:custGeom>
              <a:avLst/>
              <a:gdLst>
                <a:gd name="T0" fmla="*/ 1121 w 1180"/>
                <a:gd name="T1" fmla="*/ 728 h 1080"/>
                <a:gd name="T2" fmla="*/ 1003 w 1180"/>
                <a:gd name="T3" fmla="*/ 672 h 1080"/>
                <a:gd name="T4" fmla="*/ 935 w 1180"/>
                <a:gd name="T5" fmla="*/ 616 h 1080"/>
                <a:gd name="T6" fmla="*/ 902 w 1180"/>
                <a:gd name="T7" fmla="*/ 584 h 1080"/>
                <a:gd name="T8" fmla="*/ 817 w 1180"/>
                <a:gd name="T9" fmla="*/ 592 h 1080"/>
                <a:gd name="T10" fmla="*/ 733 w 1180"/>
                <a:gd name="T11" fmla="*/ 528 h 1080"/>
                <a:gd name="T12" fmla="*/ 683 w 1180"/>
                <a:gd name="T13" fmla="*/ 448 h 1080"/>
                <a:gd name="T14" fmla="*/ 556 w 1180"/>
                <a:gd name="T15" fmla="*/ 344 h 1080"/>
                <a:gd name="T16" fmla="*/ 523 w 1180"/>
                <a:gd name="T17" fmla="*/ 280 h 1080"/>
                <a:gd name="T18" fmla="*/ 548 w 1180"/>
                <a:gd name="T19" fmla="*/ 240 h 1080"/>
                <a:gd name="T20" fmla="*/ 531 w 1180"/>
                <a:gd name="T21" fmla="*/ 216 h 1080"/>
                <a:gd name="T22" fmla="*/ 556 w 1180"/>
                <a:gd name="T23" fmla="*/ 184 h 1080"/>
                <a:gd name="T24" fmla="*/ 649 w 1180"/>
                <a:gd name="T25" fmla="*/ 144 h 1080"/>
                <a:gd name="T26" fmla="*/ 649 w 1180"/>
                <a:gd name="T27" fmla="*/ 56 h 1080"/>
                <a:gd name="T28" fmla="*/ 514 w 1180"/>
                <a:gd name="T29" fmla="*/ 0 h 1080"/>
                <a:gd name="T30" fmla="*/ 405 w 1180"/>
                <a:gd name="T31" fmla="*/ 40 h 1080"/>
                <a:gd name="T32" fmla="*/ 354 w 1180"/>
                <a:gd name="T33" fmla="*/ 64 h 1080"/>
                <a:gd name="T34" fmla="*/ 295 w 1180"/>
                <a:gd name="T35" fmla="*/ 80 h 1080"/>
                <a:gd name="T36" fmla="*/ 228 w 1180"/>
                <a:gd name="T37" fmla="*/ 152 h 1080"/>
                <a:gd name="T38" fmla="*/ 118 w 1180"/>
                <a:gd name="T39" fmla="*/ 136 h 1080"/>
                <a:gd name="T40" fmla="*/ 42 w 1180"/>
                <a:gd name="T41" fmla="*/ 208 h 1080"/>
                <a:gd name="T42" fmla="*/ 25 w 1180"/>
                <a:gd name="T43" fmla="*/ 272 h 1080"/>
                <a:gd name="T44" fmla="*/ 93 w 1180"/>
                <a:gd name="T45" fmla="*/ 352 h 1080"/>
                <a:gd name="T46" fmla="*/ 93 w 1180"/>
                <a:gd name="T47" fmla="*/ 392 h 1080"/>
                <a:gd name="T48" fmla="*/ 160 w 1180"/>
                <a:gd name="T49" fmla="*/ 344 h 1080"/>
                <a:gd name="T50" fmla="*/ 202 w 1180"/>
                <a:gd name="T51" fmla="*/ 320 h 1080"/>
                <a:gd name="T52" fmla="*/ 261 w 1180"/>
                <a:gd name="T53" fmla="*/ 352 h 1080"/>
                <a:gd name="T54" fmla="*/ 312 w 1180"/>
                <a:gd name="T55" fmla="*/ 368 h 1080"/>
                <a:gd name="T56" fmla="*/ 337 w 1180"/>
                <a:gd name="T57" fmla="*/ 424 h 1080"/>
                <a:gd name="T58" fmla="*/ 371 w 1180"/>
                <a:gd name="T59" fmla="*/ 496 h 1080"/>
                <a:gd name="T60" fmla="*/ 430 w 1180"/>
                <a:gd name="T61" fmla="*/ 552 h 1080"/>
                <a:gd name="T62" fmla="*/ 497 w 1180"/>
                <a:gd name="T63" fmla="*/ 592 h 1080"/>
                <a:gd name="T64" fmla="*/ 607 w 1180"/>
                <a:gd name="T65" fmla="*/ 680 h 1080"/>
                <a:gd name="T66" fmla="*/ 649 w 1180"/>
                <a:gd name="T67" fmla="*/ 688 h 1080"/>
                <a:gd name="T68" fmla="*/ 742 w 1180"/>
                <a:gd name="T69" fmla="*/ 744 h 1080"/>
                <a:gd name="T70" fmla="*/ 775 w 1180"/>
                <a:gd name="T71" fmla="*/ 752 h 1080"/>
                <a:gd name="T72" fmla="*/ 809 w 1180"/>
                <a:gd name="T73" fmla="*/ 768 h 1080"/>
                <a:gd name="T74" fmla="*/ 851 w 1180"/>
                <a:gd name="T75" fmla="*/ 824 h 1080"/>
                <a:gd name="T76" fmla="*/ 927 w 1180"/>
                <a:gd name="T77" fmla="*/ 856 h 1080"/>
                <a:gd name="T78" fmla="*/ 978 w 1180"/>
                <a:gd name="T79" fmla="*/ 984 h 1080"/>
                <a:gd name="T80" fmla="*/ 935 w 1180"/>
                <a:gd name="T81" fmla="*/ 1000 h 1080"/>
                <a:gd name="T82" fmla="*/ 927 w 1180"/>
                <a:gd name="T83" fmla="*/ 1040 h 1080"/>
                <a:gd name="T84" fmla="*/ 935 w 1180"/>
                <a:gd name="T85" fmla="*/ 1072 h 1080"/>
                <a:gd name="T86" fmla="*/ 978 w 1180"/>
                <a:gd name="T87" fmla="*/ 1072 h 1080"/>
                <a:gd name="T88" fmla="*/ 1011 w 1180"/>
                <a:gd name="T89" fmla="*/ 1000 h 1080"/>
                <a:gd name="T90" fmla="*/ 1070 w 1180"/>
                <a:gd name="T91" fmla="*/ 952 h 1080"/>
                <a:gd name="T92" fmla="*/ 1053 w 1180"/>
                <a:gd name="T93" fmla="*/ 888 h 1080"/>
                <a:gd name="T94" fmla="*/ 1003 w 1180"/>
                <a:gd name="T95" fmla="*/ 864 h 1080"/>
                <a:gd name="T96" fmla="*/ 1011 w 1180"/>
                <a:gd name="T97" fmla="*/ 800 h 1080"/>
                <a:gd name="T98" fmla="*/ 1045 w 1180"/>
                <a:gd name="T99" fmla="*/ 768 h 1080"/>
                <a:gd name="T100" fmla="*/ 1146 w 1180"/>
                <a:gd name="T101" fmla="*/ 792 h 1080"/>
                <a:gd name="T102" fmla="*/ 1180 w 1180"/>
                <a:gd name="T103" fmla="*/ 784 h 10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180" h="1080">
                  <a:moveTo>
                    <a:pt x="1155" y="752"/>
                  </a:moveTo>
                  <a:lnTo>
                    <a:pt x="1121" y="728"/>
                  </a:lnTo>
                  <a:lnTo>
                    <a:pt x="1087" y="712"/>
                  </a:lnTo>
                  <a:lnTo>
                    <a:pt x="1003" y="672"/>
                  </a:lnTo>
                  <a:lnTo>
                    <a:pt x="919" y="632"/>
                  </a:lnTo>
                  <a:lnTo>
                    <a:pt x="935" y="616"/>
                  </a:lnTo>
                  <a:lnTo>
                    <a:pt x="927" y="600"/>
                  </a:lnTo>
                  <a:lnTo>
                    <a:pt x="902" y="584"/>
                  </a:lnTo>
                  <a:lnTo>
                    <a:pt x="868" y="592"/>
                  </a:lnTo>
                  <a:lnTo>
                    <a:pt x="817" y="592"/>
                  </a:lnTo>
                  <a:lnTo>
                    <a:pt x="775" y="568"/>
                  </a:lnTo>
                  <a:lnTo>
                    <a:pt x="733" y="528"/>
                  </a:lnTo>
                  <a:lnTo>
                    <a:pt x="708" y="488"/>
                  </a:lnTo>
                  <a:lnTo>
                    <a:pt x="683" y="448"/>
                  </a:lnTo>
                  <a:lnTo>
                    <a:pt x="641" y="408"/>
                  </a:lnTo>
                  <a:lnTo>
                    <a:pt x="556" y="344"/>
                  </a:lnTo>
                  <a:lnTo>
                    <a:pt x="523" y="296"/>
                  </a:lnTo>
                  <a:lnTo>
                    <a:pt x="523" y="280"/>
                  </a:lnTo>
                  <a:lnTo>
                    <a:pt x="539" y="256"/>
                  </a:lnTo>
                  <a:lnTo>
                    <a:pt x="548" y="240"/>
                  </a:lnTo>
                  <a:lnTo>
                    <a:pt x="539" y="224"/>
                  </a:lnTo>
                  <a:lnTo>
                    <a:pt x="531" y="216"/>
                  </a:lnTo>
                  <a:lnTo>
                    <a:pt x="531" y="200"/>
                  </a:lnTo>
                  <a:lnTo>
                    <a:pt x="556" y="184"/>
                  </a:lnTo>
                  <a:lnTo>
                    <a:pt x="641" y="152"/>
                  </a:lnTo>
                  <a:lnTo>
                    <a:pt x="649" y="144"/>
                  </a:lnTo>
                  <a:lnTo>
                    <a:pt x="641" y="88"/>
                  </a:lnTo>
                  <a:lnTo>
                    <a:pt x="649" y="56"/>
                  </a:lnTo>
                  <a:lnTo>
                    <a:pt x="531" y="24"/>
                  </a:lnTo>
                  <a:lnTo>
                    <a:pt x="514" y="0"/>
                  </a:lnTo>
                  <a:lnTo>
                    <a:pt x="438" y="8"/>
                  </a:lnTo>
                  <a:lnTo>
                    <a:pt x="405" y="40"/>
                  </a:lnTo>
                  <a:lnTo>
                    <a:pt x="371" y="32"/>
                  </a:lnTo>
                  <a:lnTo>
                    <a:pt x="354" y="64"/>
                  </a:lnTo>
                  <a:lnTo>
                    <a:pt x="320" y="64"/>
                  </a:lnTo>
                  <a:lnTo>
                    <a:pt x="295" y="80"/>
                  </a:lnTo>
                  <a:lnTo>
                    <a:pt x="253" y="72"/>
                  </a:lnTo>
                  <a:lnTo>
                    <a:pt x="228" y="152"/>
                  </a:lnTo>
                  <a:lnTo>
                    <a:pt x="160" y="72"/>
                  </a:lnTo>
                  <a:lnTo>
                    <a:pt x="118" y="136"/>
                  </a:lnTo>
                  <a:lnTo>
                    <a:pt x="25" y="144"/>
                  </a:lnTo>
                  <a:lnTo>
                    <a:pt x="42" y="208"/>
                  </a:lnTo>
                  <a:lnTo>
                    <a:pt x="0" y="232"/>
                  </a:lnTo>
                  <a:lnTo>
                    <a:pt x="25" y="272"/>
                  </a:lnTo>
                  <a:lnTo>
                    <a:pt x="17" y="320"/>
                  </a:lnTo>
                  <a:lnTo>
                    <a:pt x="93" y="352"/>
                  </a:lnTo>
                  <a:lnTo>
                    <a:pt x="76" y="392"/>
                  </a:lnTo>
                  <a:lnTo>
                    <a:pt x="93" y="392"/>
                  </a:lnTo>
                  <a:lnTo>
                    <a:pt x="135" y="376"/>
                  </a:lnTo>
                  <a:lnTo>
                    <a:pt x="160" y="344"/>
                  </a:lnTo>
                  <a:lnTo>
                    <a:pt x="177" y="328"/>
                  </a:lnTo>
                  <a:lnTo>
                    <a:pt x="202" y="320"/>
                  </a:lnTo>
                  <a:lnTo>
                    <a:pt x="244" y="336"/>
                  </a:lnTo>
                  <a:lnTo>
                    <a:pt x="261" y="352"/>
                  </a:lnTo>
                  <a:lnTo>
                    <a:pt x="278" y="368"/>
                  </a:lnTo>
                  <a:lnTo>
                    <a:pt x="312" y="368"/>
                  </a:lnTo>
                  <a:lnTo>
                    <a:pt x="329" y="384"/>
                  </a:lnTo>
                  <a:lnTo>
                    <a:pt x="337" y="424"/>
                  </a:lnTo>
                  <a:lnTo>
                    <a:pt x="362" y="472"/>
                  </a:lnTo>
                  <a:lnTo>
                    <a:pt x="371" y="496"/>
                  </a:lnTo>
                  <a:lnTo>
                    <a:pt x="396" y="512"/>
                  </a:lnTo>
                  <a:lnTo>
                    <a:pt x="430" y="552"/>
                  </a:lnTo>
                  <a:lnTo>
                    <a:pt x="472" y="576"/>
                  </a:lnTo>
                  <a:lnTo>
                    <a:pt x="497" y="592"/>
                  </a:lnTo>
                  <a:lnTo>
                    <a:pt x="514" y="608"/>
                  </a:lnTo>
                  <a:lnTo>
                    <a:pt x="607" y="680"/>
                  </a:lnTo>
                  <a:lnTo>
                    <a:pt x="624" y="696"/>
                  </a:lnTo>
                  <a:lnTo>
                    <a:pt x="649" y="688"/>
                  </a:lnTo>
                  <a:lnTo>
                    <a:pt x="708" y="712"/>
                  </a:lnTo>
                  <a:lnTo>
                    <a:pt x="742" y="744"/>
                  </a:lnTo>
                  <a:lnTo>
                    <a:pt x="767" y="744"/>
                  </a:lnTo>
                  <a:lnTo>
                    <a:pt x="775" y="752"/>
                  </a:lnTo>
                  <a:lnTo>
                    <a:pt x="775" y="768"/>
                  </a:lnTo>
                  <a:lnTo>
                    <a:pt x="809" y="768"/>
                  </a:lnTo>
                  <a:lnTo>
                    <a:pt x="826" y="800"/>
                  </a:lnTo>
                  <a:lnTo>
                    <a:pt x="851" y="824"/>
                  </a:lnTo>
                  <a:lnTo>
                    <a:pt x="893" y="840"/>
                  </a:lnTo>
                  <a:lnTo>
                    <a:pt x="927" y="856"/>
                  </a:lnTo>
                  <a:lnTo>
                    <a:pt x="944" y="904"/>
                  </a:lnTo>
                  <a:lnTo>
                    <a:pt x="978" y="984"/>
                  </a:lnTo>
                  <a:lnTo>
                    <a:pt x="952" y="984"/>
                  </a:lnTo>
                  <a:lnTo>
                    <a:pt x="935" y="1000"/>
                  </a:lnTo>
                  <a:lnTo>
                    <a:pt x="935" y="1016"/>
                  </a:lnTo>
                  <a:lnTo>
                    <a:pt x="927" y="1040"/>
                  </a:lnTo>
                  <a:lnTo>
                    <a:pt x="919" y="1056"/>
                  </a:lnTo>
                  <a:lnTo>
                    <a:pt x="935" y="1072"/>
                  </a:lnTo>
                  <a:lnTo>
                    <a:pt x="952" y="1080"/>
                  </a:lnTo>
                  <a:lnTo>
                    <a:pt x="978" y="1072"/>
                  </a:lnTo>
                  <a:lnTo>
                    <a:pt x="994" y="1040"/>
                  </a:lnTo>
                  <a:lnTo>
                    <a:pt x="1011" y="1000"/>
                  </a:lnTo>
                  <a:lnTo>
                    <a:pt x="1028" y="960"/>
                  </a:lnTo>
                  <a:lnTo>
                    <a:pt x="1070" y="952"/>
                  </a:lnTo>
                  <a:lnTo>
                    <a:pt x="1070" y="904"/>
                  </a:lnTo>
                  <a:lnTo>
                    <a:pt x="1053" y="888"/>
                  </a:lnTo>
                  <a:lnTo>
                    <a:pt x="1028" y="880"/>
                  </a:lnTo>
                  <a:lnTo>
                    <a:pt x="1003" y="864"/>
                  </a:lnTo>
                  <a:lnTo>
                    <a:pt x="994" y="848"/>
                  </a:lnTo>
                  <a:lnTo>
                    <a:pt x="1011" y="800"/>
                  </a:lnTo>
                  <a:lnTo>
                    <a:pt x="1028" y="776"/>
                  </a:lnTo>
                  <a:lnTo>
                    <a:pt x="1045" y="768"/>
                  </a:lnTo>
                  <a:lnTo>
                    <a:pt x="1104" y="776"/>
                  </a:lnTo>
                  <a:lnTo>
                    <a:pt x="1146" y="792"/>
                  </a:lnTo>
                  <a:lnTo>
                    <a:pt x="1180" y="824"/>
                  </a:lnTo>
                  <a:lnTo>
                    <a:pt x="1180" y="784"/>
                  </a:lnTo>
                  <a:lnTo>
                    <a:pt x="1155" y="752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45" name="Freeform 11"/>
            <p:cNvSpPr>
              <a:spLocks/>
            </p:cNvSpPr>
            <p:nvPr/>
          </p:nvSpPr>
          <p:spPr bwMode="auto">
            <a:xfrm>
              <a:off x="3457" y="3008"/>
              <a:ext cx="1180" cy="1080"/>
            </a:xfrm>
            <a:custGeom>
              <a:avLst/>
              <a:gdLst>
                <a:gd name="T0" fmla="*/ 1121 w 1180"/>
                <a:gd name="T1" fmla="*/ 728 h 1080"/>
                <a:gd name="T2" fmla="*/ 1003 w 1180"/>
                <a:gd name="T3" fmla="*/ 672 h 1080"/>
                <a:gd name="T4" fmla="*/ 935 w 1180"/>
                <a:gd name="T5" fmla="*/ 616 h 1080"/>
                <a:gd name="T6" fmla="*/ 902 w 1180"/>
                <a:gd name="T7" fmla="*/ 584 h 1080"/>
                <a:gd name="T8" fmla="*/ 817 w 1180"/>
                <a:gd name="T9" fmla="*/ 592 h 1080"/>
                <a:gd name="T10" fmla="*/ 733 w 1180"/>
                <a:gd name="T11" fmla="*/ 528 h 1080"/>
                <a:gd name="T12" fmla="*/ 683 w 1180"/>
                <a:gd name="T13" fmla="*/ 448 h 1080"/>
                <a:gd name="T14" fmla="*/ 556 w 1180"/>
                <a:gd name="T15" fmla="*/ 344 h 1080"/>
                <a:gd name="T16" fmla="*/ 523 w 1180"/>
                <a:gd name="T17" fmla="*/ 280 h 1080"/>
                <a:gd name="T18" fmla="*/ 548 w 1180"/>
                <a:gd name="T19" fmla="*/ 240 h 1080"/>
                <a:gd name="T20" fmla="*/ 531 w 1180"/>
                <a:gd name="T21" fmla="*/ 216 h 1080"/>
                <a:gd name="T22" fmla="*/ 556 w 1180"/>
                <a:gd name="T23" fmla="*/ 184 h 1080"/>
                <a:gd name="T24" fmla="*/ 649 w 1180"/>
                <a:gd name="T25" fmla="*/ 144 h 1080"/>
                <a:gd name="T26" fmla="*/ 649 w 1180"/>
                <a:gd name="T27" fmla="*/ 56 h 1080"/>
                <a:gd name="T28" fmla="*/ 514 w 1180"/>
                <a:gd name="T29" fmla="*/ 0 h 1080"/>
                <a:gd name="T30" fmla="*/ 405 w 1180"/>
                <a:gd name="T31" fmla="*/ 40 h 1080"/>
                <a:gd name="T32" fmla="*/ 354 w 1180"/>
                <a:gd name="T33" fmla="*/ 64 h 1080"/>
                <a:gd name="T34" fmla="*/ 295 w 1180"/>
                <a:gd name="T35" fmla="*/ 80 h 1080"/>
                <a:gd name="T36" fmla="*/ 228 w 1180"/>
                <a:gd name="T37" fmla="*/ 152 h 1080"/>
                <a:gd name="T38" fmla="*/ 118 w 1180"/>
                <a:gd name="T39" fmla="*/ 136 h 1080"/>
                <a:gd name="T40" fmla="*/ 42 w 1180"/>
                <a:gd name="T41" fmla="*/ 208 h 1080"/>
                <a:gd name="T42" fmla="*/ 25 w 1180"/>
                <a:gd name="T43" fmla="*/ 272 h 1080"/>
                <a:gd name="T44" fmla="*/ 93 w 1180"/>
                <a:gd name="T45" fmla="*/ 352 h 1080"/>
                <a:gd name="T46" fmla="*/ 93 w 1180"/>
                <a:gd name="T47" fmla="*/ 392 h 1080"/>
                <a:gd name="T48" fmla="*/ 160 w 1180"/>
                <a:gd name="T49" fmla="*/ 344 h 1080"/>
                <a:gd name="T50" fmla="*/ 202 w 1180"/>
                <a:gd name="T51" fmla="*/ 320 h 1080"/>
                <a:gd name="T52" fmla="*/ 261 w 1180"/>
                <a:gd name="T53" fmla="*/ 352 h 1080"/>
                <a:gd name="T54" fmla="*/ 312 w 1180"/>
                <a:gd name="T55" fmla="*/ 368 h 1080"/>
                <a:gd name="T56" fmla="*/ 337 w 1180"/>
                <a:gd name="T57" fmla="*/ 424 h 1080"/>
                <a:gd name="T58" fmla="*/ 371 w 1180"/>
                <a:gd name="T59" fmla="*/ 496 h 1080"/>
                <a:gd name="T60" fmla="*/ 430 w 1180"/>
                <a:gd name="T61" fmla="*/ 552 h 1080"/>
                <a:gd name="T62" fmla="*/ 497 w 1180"/>
                <a:gd name="T63" fmla="*/ 592 h 1080"/>
                <a:gd name="T64" fmla="*/ 607 w 1180"/>
                <a:gd name="T65" fmla="*/ 680 h 1080"/>
                <a:gd name="T66" fmla="*/ 649 w 1180"/>
                <a:gd name="T67" fmla="*/ 688 h 1080"/>
                <a:gd name="T68" fmla="*/ 742 w 1180"/>
                <a:gd name="T69" fmla="*/ 744 h 1080"/>
                <a:gd name="T70" fmla="*/ 775 w 1180"/>
                <a:gd name="T71" fmla="*/ 752 h 1080"/>
                <a:gd name="T72" fmla="*/ 809 w 1180"/>
                <a:gd name="T73" fmla="*/ 768 h 1080"/>
                <a:gd name="T74" fmla="*/ 851 w 1180"/>
                <a:gd name="T75" fmla="*/ 824 h 1080"/>
                <a:gd name="T76" fmla="*/ 927 w 1180"/>
                <a:gd name="T77" fmla="*/ 856 h 1080"/>
                <a:gd name="T78" fmla="*/ 978 w 1180"/>
                <a:gd name="T79" fmla="*/ 984 h 1080"/>
                <a:gd name="T80" fmla="*/ 935 w 1180"/>
                <a:gd name="T81" fmla="*/ 1000 h 1080"/>
                <a:gd name="T82" fmla="*/ 927 w 1180"/>
                <a:gd name="T83" fmla="*/ 1040 h 1080"/>
                <a:gd name="T84" fmla="*/ 935 w 1180"/>
                <a:gd name="T85" fmla="*/ 1072 h 1080"/>
                <a:gd name="T86" fmla="*/ 978 w 1180"/>
                <a:gd name="T87" fmla="*/ 1072 h 1080"/>
                <a:gd name="T88" fmla="*/ 1011 w 1180"/>
                <a:gd name="T89" fmla="*/ 1000 h 1080"/>
                <a:gd name="T90" fmla="*/ 1070 w 1180"/>
                <a:gd name="T91" fmla="*/ 952 h 1080"/>
                <a:gd name="T92" fmla="*/ 1053 w 1180"/>
                <a:gd name="T93" fmla="*/ 888 h 1080"/>
                <a:gd name="T94" fmla="*/ 1003 w 1180"/>
                <a:gd name="T95" fmla="*/ 864 h 1080"/>
                <a:gd name="T96" fmla="*/ 1011 w 1180"/>
                <a:gd name="T97" fmla="*/ 800 h 1080"/>
                <a:gd name="T98" fmla="*/ 1045 w 1180"/>
                <a:gd name="T99" fmla="*/ 768 h 1080"/>
                <a:gd name="T100" fmla="*/ 1146 w 1180"/>
                <a:gd name="T101" fmla="*/ 792 h 1080"/>
                <a:gd name="T102" fmla="*/ 1180 w 1180"/>
                <a:gd name="T103" fmla="*/ 784 h 1080"/>
                <a:gd name="T104" fmla="*/ 1155 w 1180"/>
                <a:gd name="T105" fmla="*/ 752 h 108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180" h="1080">
                  <a:moveTo>
                    <a:pt x="1155" y="752"/>
                  </a:moveTo>
                  <a:lnTo>
                    <a:pt x="1121" y="728"/>
                  </a:lnTo>
                  <a:lnTo>
                    <a:pt x="1087" y="712"/>
                  </a:lnTo>
                  <a:lnTo>
                    <a:pt x="1003" y="672"/>
                  </a:lnTo>
                  <a:lnTo>
                    <a:pt x="919" y="632"/>
                  </a:lnTo>
                  <a:lnTo>
                    <a:pt x="935" y="616"/>
                  </a:lnTo>
                  <a:lnTo>
                    <a:pt x="927" y="600"/>
                  </a:lnTo>
                  <a:lnTo>
                    <a:pt x="902" y="584"/>
                  </a:lnTo>
                  <a:lnTo>
                    <a:pt x="868" y="592"/>
                  </a:lnTo>
                  <a:lnTo>
                    <a:pt x="817" y="592"/>
                  </a:lnTo>
                  <a:lnTo>
                    <a:pt x="775" y="568"/>
                  </a:lnTo>
                  <a:lnTo>
                    <a:pt x="733" y="528"/>
                  </a:lnTo>
                  <a:lnTo>
                    <a:pt x="708" y="488"/>
                  </a:lnTo>
                  <a:lnTo>
                    <a:pt x="683" y="448"/>
                  </a:lnTo>
                  <a:lnTo>
                    <a:pt x="641" y="408"/>
                  </a:lnTo>
                  <a:lnTo>
                    <a:pt x="556" y="344"/>
                  </a:lnTo>
                  <a:lnTo>
                    <a:pt x="523" y="296"/>
                  </a:lnTo>
                  <a:lnTo>
                    <a:pt x="523" y="280"/>
                  </a:lnTo>
                  <a:lnTo>
                    <a:pt x="539" y="256"/>
                  </a:lnTo>
                  <a:lnTo>
                    <a:pt x="548" y="240"/>
                  </a:lnTo>
                  <a:lnTo>
                    <a:pt x="539" y="224"/>
                  </a:lnTo>
                  <a:lnTo>
                    <a:pt x="531" y="216"/>
                  </a:lnTo>
                  <a:lnTo>
                    <a:pt x="531" y="200"/>
                  </a:lnTo>
                  <a:lnTo>
                    <a:pt x="556" y="184"/>
                  </a:lnTo>
                  <a:lnTo>
                    <a:pt x="641" y="152"/>
                  </a:lnTo>
                  <a:lnTo>
                    <a:pt x="649" y="144"/>
                  </a:lnTo>
                  <a:lnTo>
                    <a:pt x="641" y="88"/>
                  </a:lnTo>
                  <a:lnTo>
                    <a:pt x="649" y="56"/>
                  </a:lnTo>
                  <a:lnTo>
                    <a:pt x="531" y="24"/>
                  </a:lnTo>
                  <a:lnTo>
                    <a:pt x="514" y="0"/>
                  </a:lnTo>
                  <a:lnTo>
                    <a:pt x="438" y="8"/>
                  </a:lnTo>
                  <a:lnTo>
                    <a:pt x="405" y="40"/>
                  </a:lnTo>
                  <a:lnTo>
                    <a:pt x="371" y="32"/>
                  </a:lnTo>
                  <a:lnTo>
                    <a:pt x="354" y="64"/>
                  </a:lnTo>
                  <a:lnTo>
                    <a:pt x="320" y="64"/>
                  </a:lnTo>
                  <a:lnTo>
                    <a:pt x="295" y="80"/>
                  </a:lnTo>
                  <a:lnTo>
                    <a:pt x="253" y="72"/>
                  </a:lnTo>
                  <a:lnTo>
                    <a:pt x="228" y="152"/>
                  </a:lnTo>
                  <a:lnTo>
                    <a:pt x="160" y="72"/>
                  </a:lnTo>
                  <a:lnTo>
                    <a:pt x="118" y="136"/>
                  </a:lnTo>
                  <a:lnTo>
                    <a:pt x="25" y="144"/>
                  </a:lnTo>
                  <a:lnTo>
                    <a:pt x="42" y="208"/>
                  </a:lnTo>
                  <a:lnTo>
                    <a:pt x="0" y="232"/>
                  </a:lnTo>
                  <a:lnTo>
                    <a:pt x="25" y="272"/>
                  </a:lnTo>
                  <a:lnTo>
                    <a:pt x="17" y="320"/>
                  </a:lnTo>
                  <a:lnTo>
                    <a:pt x="93" y="352"/>
                  </a:lnTo>
                  <a:lnTo>
                    <a:pt x="76" y="392"/>
                  </a:lnTo>
                  <a:lnTo>
                    <a:pt x="93" y="392"/>
                  </a:lnTo>
                  <a:lnTo>
                    <a:pt x="135" y="376"/>
                  </a:lnTo>
                  <a:lnTo>
                    <a:pt x="160" y="344"/>
                  </a:lnTo>
                  <a:lnTo>
                    <a:pt x="177" y="328"/>
                  </a:lnTo>
                  <a:lnTo>
                    <a:pt x="202" y="320"/>
                  </a:lnTo>
                  <a:lnTo>
                    <a:pt x="244" y="336"/>
                  </a:lnTo>
                  <a:lnTo>
                    <a:pt x="261" y="352"/>
                  </a:lnTo>
                  <a:lnTo>
                    <a:pt x="278" y="368"/>
                  </a:lnTo>
                  <a:lnTo>
                    <a:pt x="312" y="368"/>
                  </a:lnTo>
                  <a:lnTo>
                    <a:pt x="329" y="384"/>
                  </a:lnTo>
                  <a:lnTo>
                    <a:pt x="337" y="424"/>
                  </a:lnTo>
                  <a:lnTo>
                    <a:pt x="362" y="472"/>
                  </a:lnTo>
                  <a:lnTo>
                    <a:pt x="371" y="496"/>
                  </a:lnTo>
                  <a:lnTo>
                    <a:pt x="396" y="512"/>
                  </a:lnTo>
                  <a:lnTo>
                    <a:pt x="430" y="552"/>
                  </a:lnTo>
                  <a:lnTo>
                    <a:pt x="472" y="576"/>
                  </a:lnTo>
                  <a:lnTo>
                    <a:pt x="497" y="592"/>
                  </a:lnTo>
                  <a:lnTo>
                    <a:pt x="514" y="608"/>
                  </a:lnTo>
                  <a:lnTo>
                    <a:pt x="607" y="680"/>
                  </a:lnTo>
                  <a:lnTo>
                    <a:pt x="624" y="696"/>
                  </a:lnTo>
                  <a:lnTo>
                    <a:pt x="649" y="688"/>
                  </a:lnTo>
                  <a:lnTo>
                    <a:pt x="708" y="712"/>
                  </a:lnTo>
                  <a:lnTo>
                    <a:pt x="742" y="744"/>
                  </a:lnTo>
                  <a:lnTo>
                    <a:pt x="767" y="744"/>
                  </a:lnTo>
                  <a:lnTo>
                    <a:pt x="775" y="752"/>
                  </a:lnTo>
                  <a:lnTo>
                    <a:pt x="775" y="768"/>
                  </a:lnTo>
                  <a:lnTo>
                    <a:pt x="809" y="768"/>
                  </a:lnTo>
                  <a:lnTo>
                    <a:pt x="826" y="800"/>
                  </a:lnTo>
                  <a:lnTo>
                    <a:pt x="851" y="824"/>
                  </a:lnTo>
                  <a:lnTo>
                    <a:pt x="893" y="840"/>
                  </a:lnTo>
                  <a:lnTo>
                    <a:pt x="927" y="856"/>
                  </a:lnTo>
                  <a:lnTo>
                    <a:pt x="944" y="904"/>
                  </a:lnTo>
                  <a:lnTo>
                    <a:pt x="978" y="984"/>
                  </a:lnTo>
                  <a:lnTo>
                    <a:pt x="952" y="984"/>
                  </a:lnTo>
                  <a:lnTo>
                    <a:pt x="935" y="1000"/>
                  </a:lnTo>
                  <a:lnTo>
                    <a:pt x="935" y="1016"/>
                  </a:lnTo>
                  <a:lnTo>
                    <a:pt x="927" y="1040"/>
                  </a:lnTo>
                  <a:lnTo>
                    <a:pt x="919" y="1056"/>
                  </a:lnTo>
                  <a:lnTo>
                    <a:pt x="935" y="1072"/>
                  </a:lnTo>
                  <a:lnTo>
                    <a:pt x="952" y="1080"/>
                  </a:lnTo>
                  <a:lnTo>
                    <a:pt x="978" y="1072"/>
                  </a:lnTo>
                  <a:lnTo>
                    <a:pt x="994" y="1040"/>
                  </a:lnTo>
                  <a:lnTo>
                    <a:pt x="1011" y="1000"/>
                  </a:lnTo>
                  <a:lnTo>
                    <a:pt x="1028" y="960"/>
                  </a:lnTo>
                  <a:lnTo>
                    <a:pt x="1070" y="952"/>
                  </a:lnTo>
                  <a:lnTo>
                    <a:pt x="1070" y="904"/>
                  </a:lnTo>
                  <a:lnTo>
                    <a:pt x="1053" y="888"/>
                  </a:lnTo>
                  <a:lnTo>
                    <a:pt x="1028" y="880"/>
                  </a:lnTo>
                  <a:lnTo>
                    <a:pt x="1003" y="864"/>
                  </a:lnTo>
                  <a:lnTo>
                    <a:pt x="994" y="848"/>
                  </a:lnTo>
                  <a:lnTo>
                    <a:pt x="1011" y="800"/>
                  </a:lnTo>
                  <a:lnTo>
                    <a:pt x="1028" y="776"/>
                  </a:lnTo>
                  <a:lnTo>
                    <a:pt x="1045" y="768"/>
                  </a:lnTo>
                  <a:lnTo>
                    <a:pt x="1104" y="776"/>
                  </a:lnTo>
                  <a:lnTo>
                    <a:pt x="1146" y="792"/>
                  </a:lnTo>
                  <a:lnTo>
                    <a:pt x="1180" y="824"/>
                  </a:lnTo>
                  <a:lnTo>
                    <a:pt x="1180" y="784"/>
                  </a:lnTo>
                  <a:lnTo>
                    <a:pt x="1155" y="75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Norway</a:t>
            </a:r>
            <a:endParaRPr lang="en-US" altLang="en-US" smtClean="0"/>
          </a:p>
        </p:txBody>
      </p:sp>
      <p:sp>
        <p:nvSpPr>
          <p:cNvPr id="15363" name="Freeform 4"/>
          <p:cNvSpPr>
            <a:spLocks/>
          </p:cNvSpPr>
          <p:nvPr/>
        </p:nvSpPr>
        <p:spPr bwMode="auto">
          <a:xfrm>
            <a:off x="2819400" y="1066800"/>
            <a:ext cx="4354513" cy="5486400"/>
          </a:xfrm>
          <a:custGeom>
            <a:avLst/>
            <a:gdLst>
              <a:gd name="T0" fmla="*/ 2147483646 w 1340"/>
              <a:gd name="T1" fmla="*/ 422560058 h 1688"/>
              <a:gd name="T2" fmla="*/ 2147483646 w 1340"/>
              <a:gd name="T3" fmla="*/ 253537985 h 1688"/>
              <a:gd name="T4" fmla="*/ 2147483646 w 1340"/>
              <a:gd name="T5" fmla="*/ 0 h 1688"/>
              <a:gd name="T6" fmla="*/ 2147483646 w 1340"/>
              <a:gd name="T7" fmla="*/ 253537985 h 1688"/>
              <a:gd name="T8" fmla="*/ 2147483646 w 1340"/>
              <a:gd name="T9" fmla="*/ 1267683424 h 1688"/>
              <a:gd name="T10" fmla="*/ 2147483646 w 1340"/>
              <a:gd name="T11" fmla="*/ 422560058 h 1688"/>
              <a:gd name="T12" fmla="*/ 2147483646 w 1340"/>
              <a:gd name="T13" fmla="*/ 1436708747 h 1688"/>
              <a:gd name="T14" fmla="*/ 2147483646 w 1340"/>
              <a:gd name="T15" fmla="*/ 1943784717 h 1688"/>
              <a:gd name="T16" fmla="*/ 2147483646 w 1340"/>
              <a:gd name="T17" fmla="*/ 1859272055 h 1688"/>
              <a:gd name="T18" fmla="*/ 2147483646 w 1340"/>
              <a:gd name="T19" fmla="*/ 2147483646 h 1688"/>
              <a:gd name="T20" fmla="*/ 2147483646 w 1340"/>
              <a:gd name="T21" fmla="*/ 2147483646 h 1688"/>
              <a:gd name="T22" fmla="*/ 2147483646 w 1340"/>
              <a:gd name="T23" fmla="*/ 2147483646 h 1688"/>
              <a:gd name="T24" fmla="*/ 2147483646 w 1340"/>
              <a:gd name="T25" fmla="*/ 2147483646 h 1688"/>
              <a:gd name="T26" fmla="*/ 2147483646 w 1340"/>
              <a:gd name="T27" fmla="*/ 2147483646 h 1688"/>
              <a:gd name="T28" fmla="*/ 2147483646 w 1340"/>
              <a:gd name="T29" fmla="*/ 2147483646 h 1688"/>
              <a:gd name="T30" fmla="*/ 2147483646 w 1340"/>
              <a:gd name="T31" fmla="*/ 2147483646 h 1688"/>
              <a:gd name="T32" fmla="*/ 2147483646 w 1340"/>
              <a:gd name="T33" fmla="*/ 2147483646 h 1688"/>
              <a:gd name="T34" fmla="*/ 2147483646 w 1340"/>
              <a:gd name="T35" fmla="*/ 2147483646 h 1688"/>
              <a:gd name="T36" fmla="*/ 2147483646 w 1340"/>
              <a:gd name="T37" fmla="*/ 2147483646 h 1688"/>
              <a:gd name="T38" fmla="*/ 1964184330 w 1340"/>
              <a:gd name="T39" fmla="*/ 2147483646 h 1688"/>
              <a:gd name="T40" fmla="*/ 982092165 w 1340"/>
              <a:gd name="T41" fmla="*/ 2147483646 h 1688"/>
              <a:gd name="T42" fmla="*/ 274565043 w 1340"/>
              <a:gd name="T43" fmla="*/ 2147483646 h 1688"/>
              <a:gd name="T44" fmla="*/ 95042121 w 1340"/>
              <a:gd name="T45" fmla="*/ 2147483646 h 1688"/>
              <a:gd name="T46" fmla="*/ 95042121 w 1340"/>
              <a:gd name="T47" fmla="*/ 2147483646 h 1688"/>
              <a:gd name="T48" fmla="*/ 0 w 1340"/>
              <a:gd name="T49" fmla="*/ 2147483646 h 1688"/>
              <a:gd name="T50" fmla="*/ 95042121 w 1340"/>
              <a:gd name="T51" fmla="*/ 2147483646 h 1688"/>
              <a:gd name="T52" fmla="*/ 538565518 w 1340"/>
              <a:gd name="T53" fmla="*/ 2147483646 h 1688"/>
              <a:gd name="T54" fmla="*/ 179522923 w 1340"/>
              <a:gd name="T55" fmla="*/ 2147483646 h 1688"/>
              <a:gd name="T56" fmla="*/ 623049569 w 1340"/>
              <a:gd name="T57" fmla="*/ 2147483646 h 1688"/>
              <a:gd name="T58" fmla="*/ 179522923 w 1340"/>
              <a:gd name="T59" fmla="*/ 2147483646 h 1688"/>
              <a:gd name="T60" fmla="*/ 538565518 w 1340"/>
              <a:gd name="T61" fmla="*/ 2147483646 h 1688"/>
              <a:gd name="T62" fmla="*/ 1077134285 w 1340"/>
              <a:gd name="T63" fmla="*/ 2147483646 h 1688"/>
              <a:gd name="T64" fmla="*/ 2147483646 w 1340"/>
              <a:gd name="T65" fmla="*/ 2147483646 h 1688"/>
              <a:gd name="T66" fmla="*/ 2147483646 w 1340"/>
              <a:gd name="T67" fmla="*/ 2147483646 h 1688"/>
              <a:gd name="T68" fmla="*/ 2147483646 w 1340"/>
              <a:gd name="T69" fmla="*/ 2147483646 h 1688"/>
              <a:gd name="T70" fmla="*/ 2147483646 w 1340"/>
              <a:gd name="T71" fmla="*/ 2147483646 h 1688"/>
              <a:gd name="T72" fmla="*/ 2147483646 w 1340"/>
              <a:gd name="T73" fmla="*/ 2147483646 h 1688"/>
              <a:gd name="T74" fmla="*/ 2147483646 w 1340"/>
              <a:gd name="T75" fmla="*/ 2147483646 h 1688"/>
              <a:gd name="T76" fmla="*/ 2147483646 w 1340"/>
              <a:gd name="T77" fmla="*/ 2147483646 h 1688"/>
              <a:gd name="T78" fmla="*/ 2147483646 w 1340"/>
              <a:gd name="T79" fmla="*/ 2147483646 h 1688"/>
              <a:gd name="T80" fmla="*/ 2147483646 w 1340"/>
              <a:gd name="T81" fmla="*/ 2147483646 h 1688"/>
              <a:gd name="T82" fmla="*/ 2147483646 w 1340"/>
              <a:gd name="T83" fmla="*/ 2147483646 h 1688"/>
              <a:gd name="T84" fmla="*/ 2147483646 w 1340"/>
              <a:gd name="T85" fmla="*/ 2147483646 h 1688"/>
              <a:gd name="T86" fmla="*/ 2147483646 w 1340"/>
              <a:gd name="T87" fmla="*/ 2147483646 h 1688"/>
              <a:gd name="T88" fmla="*/ 2147483646 w 1340"/>
              <a:gd name="T89" fmla="*/ 2147483646 h 1688"/>
              <a:gd name="T90" fmla="*/ 2147483646 w 1340"/>
              <a:gd name="T91" fmla="*/ 2147483646 h 1688"/>
              <a:gd name="T92" fmla="*/ 2147483646 w 1340"/>
              <a:gd name="T93" fmla="*/ 1859272055 h 1688"/>
              <a:gd name="T94" fmla="*/ 2147483646 w 1340"/>
              <a:gd name="T95" fmla="*/ 1774759393 h 1688"/>
              <a:gd name="T96" fmla="*/ 2147483646 w 1340"/>
              <a:gd name="T97" fmla="*/ 1521221409 h 168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340" h="1688">
                <a:moveTo>
                  <a:pt x="1239" y="104"/>
                </a:moveTo>
                <a:lnTo>
                  <a:pt x="1281" y="80"/>
                </a:lnTo>
                <a:lnTo>
                  <a:pt x="1323" y="40"/>
                </a:lnTo>
                <a:lnTo>
                  <a:pt x="1239" y="16"/>
                </a:lnTo>
                <a:lnTo>
                  <a:pt x="1214" y="8"/>
                </a:lnTo>
                <a:lnTo>
                  <a:pt x="1205" y="24"/>
                </a:lnTo>
                <a:lnTo>
                  <a:pt x="1180" y="56"/>
                </a:lnTo>
                <a:lnTo>
                  <a:pt x="1172" y="16"/>
                </a:lnTo>
                <a:lnTo>
                  <a:pt x="1172" y="0"/>
                </a:lnTo>
                <a:lnTo>
                  <a:pt x="1146" y="0"/>
                </a:lnTo>
                <a:lnTo>
                  <a:pt x="1130" y="0"/>
                </a:lnTo>
                <a:lnTo>
                  <a:pt x="1130" y="24"/>
                </a:lnTo>
                <a:lnTo>
                  <a:pt x="1130" y="64"/>
                </a:lnTo>
                <a:lnTo>
                  <a:pt x="1104" y="24"/>
                </a:lnTo>
                <a:lnTo>
                  <a:pt x="1071" y="120"/>
                </a:lnTo>
                <a:lnTo>
                  <a:pt x="1062" y="48"/>
                </a:lnTo>
                <a:lnTo>
                  <a:pt x="1037" y="24"/>
                </a:lnTo>
                <a:lnTo>
                  <a:pt x="1012" y="40"/>
                </a:lnTo>
                <a:lnTo>
                  <a:pt x="961" y="80"/>
                </a:lnTo>
                <a:lnTo>
                  <a:pt x="953" y="112"/>
                </a:lnTo>
                <a:lnTo>
                  <a:pt x="961" y="136"/>
                </a:lnTo>
                <a:lnTo>
                  <a:pt x="902" y="144"/>
                </a:lnTo>
                <a:lnTo>
                  <a:pt x="885" y="160"/>
                </a:lnTo>
                <a:lnTo>
                  <a:pt x="877" y="184"/>
                </a:lnTo>
                <a:lnTo>
                  <a:pt x="851" y="192"/>
                </a:lnTo>
                <a:lnTo>
                  <a:pt x="826" y="192"/>
                </a:lnTo>
                <a:lnTo>
                  <a:pt x="809" y="176"/>
                </a:lnTo>
                <a:lnTo>
                  <a:pt x="784" y="176"/>
                </a:lnTo>
                <a:lnTo>
                  <a:pt x="750" y="208"/>
                </a:lnTo>
                <a:lnTo>
                  <a:pt x="717" y="248"/>
                </a:lnTo>
                <a:lnTo>
                  <a:pt x="683" y="296"/>
                </a:lnTo>
                <a:lnTo>
                  <a:pt x="683" y="320"/>
                </a:lnTo>
                <a:lnTo>
                  <a:pt x="700" y="328"/>
                </a:lnTo>
                <a:lnTo>
                  <a:pt x="659" y="374"/>
                </a:lnTo>
                <a:lnTo>
                  <a:pt x="641" y="368"/>
                </a:lnTo>
                <a:lnTo>
                  <a:pt x="645" y="418"/>
                </a:lnTo>
                <a:lnTo>
                  <a:pt x="616" y="456"/>
                </a:lnTo>
                <a:lnTo>
                  <a:pt x="599" y="480"/>
                </a:lnTo>
                <a:lnTo>
                  <a:pt x="590" y="504"/>
                </a:lnTo>
                <a:lnTo>
                  <a:pt x="607" y="520"/>
                </a:lnTo>
                <a:lnTo>
                  <a:pt x="573" y="536"/>
                </a:lnTo>
                <a:lnTo>
                  <a:pt x="565" y="560"/>
                </a:lnTo>
                <a:lnTo>
                  <a:pt x="540" y="576"/>
                </a:lnTo>
                <a:lnTo>
                  <a:pt x="523" y="624"/>
                </a:lnTo>
                <a:lnTo>
                  <a:pt x="472" y="744"/>
                </a:lnTo>
                <a:lnTo>
                  <a:pt x="455" y="816"/>
                </a:lnTo>
                <a:lnTo>
                  <a:pt x="439" y="840"/>
                </a:lnTo>
                <a:lnTo>
                  <a:pt x="396" y="848"/>
                </a:lnTo>
                <a:lnTo>
                  <a:pt x="405" y="872"/>
                </a:lnTo>
                <a:lnTo>
                  <a:pt x="413" y="888"/>
                </a:lnTo>
                <a:lnTo>
                  <a:pt x="396" y="896"/>
                </a:lnTo>
                <a:lnTo>
                  <a:pt x="346" y="952"/>
                </a:lnTo>
                <a:lnTo>
                  <a:pt x="321" y="1008"/>
                </a:lnTo>
                <a:lnTo>
                  <a:pt x="304" y="1024"/>
                </a:lnTo>
                <a:lnTo>
                  <a:pt x="295" y="1032"/>
                </a:lnTo>
                <a:lnTo>
                  <a:pt x="262" y="1024"/>
                </a:lnTo>
                <a:lnTo>
                  <a:pt x="236" y="1032"/>
                </a:lnTo>
                <a:lnTo>
                  <a:pt x="228" y="1040"/>
                </a:lnTo>
                <a:lnTo>
                  <a:pt x="220" y="1064"/>
                </a:lnTo>
                <a:lnTo>
                  <a:pt x="186" y="1088"/>
                </a:lnTo>
                <a:lnTo>
                  <a:pt x="152" y="1104"/>
                </a:lnTo>
                <a:lnTo>
                  <a:pt x="127" y="1128"/>
                </a:lnTo>
                <a:lnTo>
                  <a:pt x="93" y="1144"/>
                </a:lnTo>
                <a:lnTo>
                  <a:pt x="68" y="1168"/>
                </a:lnTo>
                <a:lnTo>
                  <a:pt x="51" y="1192"/>
                </a:lnTo>
                <a:lnTo>
                  <a:pt x="26" y="1200"/>
                </a:lnTo>
                <a:lnTo>
                  <a:pt x="17" y="1208"/>
                </a:lnTo>
                <a:lnTo>
                  <a:pt x="17" y="1248"/>
                </a:lnTo>
                <a:lnTo>
                  <a:pt x="9" y="1264"/>
                </a:lnTo>
                <a:lnTo>
                  <a:pt x="17" y="1272"/>
                </a:lnTo>
                <a:lnTo>
                  <a:pt x="17" y="1288"/>
                </a:lnTo>
                <a:lnTo>
                  <a:pt x="9" y="1304"/>
                </a:lnTo>
                <a:lnTo>
                  <a:pt x="17" y="1312"/>
                </a:lnTo>
                <a:lnTo>
                  <a:pt x="17" y="1328"/>
                </a:lnTo>
                <a:lnTo>
                  <a:pt x="0" y="1352"/>
                </a:lnTo>
                <a:lnTo>
                  <a:pt x="17" y="1384"/>
                </a:lnTo>
                <a:lnTo>
                  <a:pt x="43" y="1408"/>
                </a:lnTo>
                <a:lnTo>
                  <a:pt x="9" y="1424"/>
                </a:lnTo>
                <a:lnTo>
                  <a:pt x="34" y="1432"/>
                </a:lnTo>
                <a:lnTo>
                  <a:pt x="9" y="1480"/>
                </a:lnTo>
                <a:lnTo>
                  <a:pt x="51" y="1464"/>
                </a:lnTo>
                <a:lnTo>
                  <a:pt x="51" y="1480"/>
                </a:lnTo>
                <a:lnTo>
                  <a:pt x="43" y="1488"/>
                </a:lnTo>
                <a:lnTo>
                  <a:pt x="17" y="1512"/>
                </a:lnTo>
                <a:lnTo>
                  <a:pt x="17" y="1544"/>
                </a:lnTo>
                <a:lnTo>
                  <a:pt x="43" y="1544"/>
                </a:lnTo>
                <a:lnTo>
                  <a:pt x="59" y="1552"/>
                </a:lnTo>
                <a:lnTo>
                  <a:pt x="59" y="1568"/>
                </a:lnTo>
                <a:lnTo>
                  <a:pt x="34" y="1584"/>
                </a:lnTo>
                <a:lnTo>
                  <a:pt x="17" y="1584"/>
                </a:lnTo>
                <a:lnTo>
                  <a:pt x="9" y="1592"/>
                </a:lnTo>
                <a:lnTo>
                  <a:pt x="26" y="1616"/>
                </a:lnTo>
                <a:lnTo>
                  <a:pt x="51" y="1632"/>
                </a:lnTo>
                <a:lnTo>
                  <a:pt x="76" y="1656"/>
                </a:lnTo>
                <a:lnTo>
                  <a:pt x="118" y="1664"/>
                </a:lnTo>
                <a:lnTo>
                  <a:pt x="102" y="1688"/>
                </a:lnTo>
                <a:lnTo>
                  <a:pt x="177" y="1688"/>
                </a:lnTo>
                <a:lnTo>
                  <a:pt x="236" y="1664"/>
                </a:lnTo>
                <a:lnTo>
                  <a:pt x="278" y="1624"/>
                </a:lnTo>
                <a:lnTo>
                  <a:pt x="312" y="1576"/>
                </a:lnTo>
                <a:lnTo>
                  <a:pt x="329" y="1584"/>
                </a:lnTo>
                <a:lnTo>
                  <a:pt x="346" y="1576"/>
                </a:lnTo>
                <a:lnTo>
                  <a:pt x="363" y="1544"/>
                </a:lnTo>
                <a:lnTo>
                  <a:pt x="363" y="1512"/>
                </a:lnTo>
                <a:lnTo>
                  <a:pt x="388" y="1512"/>
                </a:lnTo>
                <a:lnTo>
                  <a:pt x="396" y="1528"/>
                </a:lnTo>
                <a:lnTo>
                  <a:pt x="405" y="1560"/>
                </a:lnTo>
                <a:lnTo>
                  <a:pt x="422" y="1592"/>
                </a:lnTo>
                <a:lnTo>
                  <a:pt x="439" y="1584"/>
                </a:lnTo>
                <a:lnTo>
                  <a:pt x="455" y="1488"/>
                </a:lnTo>
                <a:lnTo>
                  <a:pt x="489" y="1456"/>
                </a:lnTo>
                <a:lnTo>
                  <a:pt x="489" y="1368"/>
                </a:lnTo>
                <a:lnTo>
                  <a:pt x="514" y="1328"/>
                </a:lnTo>
                <a:lnTo>
                  <a:pt x="514" y="1288"/>
                </a:lnTo>
                <a:lnTo>
                  <a:pt x="472" y="1248"/>
                </a:lnTo>
                <a:lnTo>
                  <a:pt x="472" y="1168"/>
                </a:lnTo>
                <a:lnTo>
                  <a:pt x="455" y="1048"/>
                </a:lnTo>
                <a:lnTo>
                  <a:pt x="489" y="976"/>
                </a:lnTo>
                <a:lnTo>
                  <a:pt x="565" y="968"/>
                </a:lnTo>
                <a:lnTo>
                  <a:pt x="582" y="912"/>
                </a:lnTo>
                <a:lnTo>
                  <a:pt x="540" y="888"/>
                </a:lnTo>
                <a:lnTo>
                  <a:pt x="590" y="808"/>
                </a:lnTo>
                <a:lnTo>
                  <a:pt x="590" y="712"/>
                </a:lnTo>
                <a:lnTo>
                  <a:pt x="632" y="688"/>
                </a:lnTo>
                <a:lnTo>
                  <a:pt x="632" y="624"/>
                </a:lnTo>
                <a:lnTo>
                  <a:pt x="691" y="568"/>
                </a:lnTo>
                <a:lnTo>
                  <a:pt x="683" y="528"/>
                </a:lnTo>
                <a:lnTo>
                  <a:pt x="683" y="480"/>
                </a:lnTo>
                <a:lnTo>
                  <a:pt x="717" y="440"/>
                </a:lnTo>
                <a:lnTo>
                  <a:pt x="759" y="440"/>
                </a:lnTo>
                <a:lnTo>
                  <a:pt x="776" y="384"/>
                </a:lnTo>
                <a:lnTo>
                  <a:pt x="851" y="400"/>
                </a:lnTo>
                <a:lnTo>
                  <a:pt x="851" y="320"/>
                </a:lnTo>
                <a:lnTo>
                  <a:pt x="868" y="312"/>
                </a:lnTo>
                <a:lnTo>
                  <a:pt x="851" y="296"/>
                </a:lnTo>
                <a:lnTo>
                  <a:pt x="894" y="272"/>
                </a:lnTo>
                <a:lnTo>
                  <a:pt x="995" y="320"/>
                </a:lnTo>
                <a:lnTo>
                  <a:pt x="1037" y="304"/>
                </a:lnTo>
                <a:lnTo>
                  <a:pt x="1096" y="320"/>
                </a:lnTo>
                <a:lnTo>
                  <a:pt x="1113" y="248"/>
                </a:lnTo>
                <a:lnTo>
                  <a:pt x="1113" y="176"/>
                </a:lnTo>
                <a:lnTo>
                  <a:pt x="1146" y="136"/>
                </a:lnTo>
                <a:lnTo>
                  <a:pt x="1197" y="136"/>
                </a:lnTo>
                <a:lnTo>
                  <a:pt x="1264" y="168"/>
                </a:lnTo>
                <a:lnTo>
                  <a:pt x="1281" y="208"/>
                </a:lnTo>
                <a:lnTo>
                  <a:pt x="1306" y="176"/>
                </a:lnTo>
                <a:lnTo>
                  <a:pt x="1340" y="144"/>
                </a:lnTo>
                <a:lnTo>
                  <a:pt x="1340" y="120"/>
                </a:lnTo>
                <a:lnTo>
                  <a:pt x="1239" y="104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4" name="Freeform 5"/>
          <p:cNvSpPr>
            <a:spLocks/>
          </p:cNvSpPr>
          <p:nvPr/>
        </p:nvSpPr>
        <p:spPr bwMode="auto">
          <a:xfrm>
            <a:off x="2819400" y="1054100"/>
            <a:ext cx="4354513" cy="5486400"/>
          </a:xfrm>
          <a:custGeom>
            <a:avLst/>
            <a:gdLst>
              <a:gd name="T0" fmla="*/ 2147483646 w 1340"/>
              <a:gd name="T1" fmla="*/ 422560058 h 1688"/>
              <a:gd name="T2" fmla="*/ 2147483646 w 1340"/>
              <a:gd name="T3" fmla="*/ 253537985 h 1688"/>
              <a:gd name="T4" fmla="*/ 2147483646 w 1340"/>
              <a:gd name="T5" fmla="*/ 0 h 1688"/>
              <a:gd name="T6" fmla="*/ 2147483646 w 1340"/>
              <a:gd name="T7" fmla="*/ 253537985 h 1688"/>
              <a:gd name="T8" fmla="*/ 2147483646 w 1340"/>
              <a:gd name="T9" fmla="*/ 1267683424 h 1688"/>
              <a:gd name="T10" fmla="*/ 2147483646 w 1340"/>
              <a:gd name="T11" fmla="*/ 422560058 h 1688"/>
              <a:gd name="T12" fmla="*/ 2147483646 w 1340"/>
              <a:gd name="T13" fmla="*/ 1436708747 h 1688"/>
              <a:gd name="T14" fmla="*/ 2147483646 w 1340"/>
              <a:gd name="T15" fmla="*/ 1943784717 h 1688"/>
              <a:gd name="T16" fmla="*/ 2147483646 w 1340"/>
              <a:gd name="T17" fmla="*/ 1859272055 h 1688"/>
              <a:gd name="T18" fmla="*/ 2147483646 w 1340"/>
              <a:gd name="T19" fmla="*/ 2147483646 h 1688"/>
              <a:gd name="T20" fmla="*/ 2147483646 w 1340"/>
              <a:gd name="T21" fmla="*/ 2147483646 h 1688"/>
              <a:gd name="T22" fmla="*/ 2147483646 w 1340"/>
              <a:gd name="T23" fmla="*/ 2147483646 h 1688"/>
              <a:gd name="T24" fmla="*/ 2147483646 w 1340"/>
              <a:gd name="T25" fmla="*/ 2147483646 h 1688"/>
              <a:gd name="T26" fmla="*/ 2147483646 w 1340"/>
              <a:gd name="T27" fmla="*/ 2147483646 h 1688"/>
              <a:gd name="T28" fmla="*/ 2147483646 w 1340"/>
              <a:gd name="T29" fmla="*/ 2147483646 h 1688"/>
              <a:gd name="T30" fmla="*/ 2147483646 w 1340"/>
              <a:gd name="T31" fmla="*/ 2147483646 h 1688"/>
              <a:gd name="T32" fmla="*/ 2147483646 w 1340"/>
              <a:gd name="T33" fmla="*/ 2147483646 h 1688"/>
              <a:gd name="T34" fmla="*/ 2147483646 w 1340"/>
              <a:gd name="T35" fmla="*/ 2147483646 h 1688"/>
              <a:gd name="T36" fmla="*/ 2147483646 w 1340"/>
              <a:gd name="T37" fmla="*/ 2147483646 h 1688"/>
              <a:gd name="T38" fmla="*/ 1964184330 w 1340"/>
              <a:gd name="T39" fmla="*/ 2147483646 h 1688"/>
              <a:gd name="T40" fmla="*/ 982092165 w 1340"/>
              <a:gd name="T41" fmla="*/ 2147483646 h 1688"/>
              <a:gd name="T42" fmla="*/ 274565043 w 1340"/>
              <a:gd name="T43" fmla="*/ 2147483646 h 1688"/>
              <a:gd name="T44" fmla="*/ 95042121 w 1340"/>
              <a:gd name="T45" fmla="*/ 2147483646 h 1688"/>
              <a:gd name="T46" fmla="*/ 95042121 w 1340"/>
              <a:gd name="T47" fmla="*/ 2147483646 h 1688"/>
              <a:gd name="T48" fmla="*/ 0 w 1340"/>
              <a:gd name="T49" fmla="*/ 2147483646 h 1688"/>
              <a:gd name="T50" fmla="*/ 95042121 w 1340"/>
              <a:gd name="T51" fmla="*/ 2147483646 h 1688"/>
              <a:gd name="T52" fmla="*/ 538565518 w 1340"/>
              <a:gd name="T53" fmla="*/ 2147483646 h 1688"/>
              <a:gd name="T54" fmla="*/ 179522923 w 1340"/>
              <a:gd name="T55" fmla="*/ 2147483646 h 1688"/>
              <a:gd name="T56" fmla="*/ 623049569 w 1340"/>
              <a:gd name="T57" fmla="*/ 2147483646 h 1688"/>
              <a:gd name="T58" fmla="*/ 179522923 w 1340"/>
              <a:gd name="T59" fmla="*/ 2147483646 h 1688"/>
              <a:gd name="T60" fmla="*/ 538565518 w 1340"/>
              <a:gd name="T61" fmla="*/ 2147483646 h 1688"/>
              <a:gd name="T62" fmla="*/ 1077134285 w 1340"/>
              <a:gd name="T63" fmla="*/ 2147483646 h 1688"/>
              <a:gd name="T64" fmla="*/ 2147483646 w 1340"/>
              <a:gd name="T65" fmla="*/ 2147483646 h 1688"/>
              <a:gd name="T66" fmla="*/ 2147483646 w 1340"/>
              <a:gd name="T67" fmla="*/ 2147483646 h 1688"/>
              <a:gd name="T68" fmla="*/ 2147483646 w 1340"/>
              <a:gd name="T69" fmla="*/ 2147483646 h 1688"/>
              <a:gd name="T70" fmla="*/ 2147483646 w 1340"/>
              <a:gd name="T71" fmla="*/ 2147483646 h 1688"/>
              <a:gd name="T72" fmla="*/ 2147483646 w 1340"/>
              <a:gd name="T73" fmla="*/ 2147483646 h 1688"/>
              <a:gd name="T74" fmla="*/ 2147483646 w 1340"/>
              <a:gd name="T75" fmla="*/ 2147483646 h 1688"/>
              <a:gd name="T76" fmla="*/ 2147483646 w 1340"/>
              <a:gd name="T77" fmla="*/ 2147483646 h 1688"/>
              <a:gd name="T78" fmla="*/ 2147483646 w 1340"/>
              <a:gd name="T79" fmla="*/ 2147483646 h 1688"/>
              <a:gd name="T80" fmla="*/ 2147483646 w 1340"/>
              <a:gd name="T81" fmla="*/ 2147483646 h 1688"/>
              <a:gd name="T82" fmla="*/ 2147483646 w 1340"/>
              <a:gd name="T83" fmla="*/ 2147483646 h 1688"/>
              <a:gd name="T84" fmla="*/ 2147483646 w 1340"/>
              <a:gd name="T85" fmla="*/ 2147483646 h 1688"/>
              <a:gd name="T86" fmla="*/ 2147483646 w 1340"/>
              <a:gd name="T87" fmla="*/ 2147483646 h 1688"/>
              <a:gd name="T88" fmla="*/ 2147483646 w 1340"/>
              <a:gd name="T89" fmla="*/ 2147483646 h 1688"/>
              <a:gd name="T90" fmla="*/ 2147483646 w 1340"/>
              <a:gd name="T91" fmla="*/ 2147483646 h 1688"/>
              <a:gd name="T92" fmla="*/ 2147483646 w 1340"/>
              <a:gd name="T93" fmla="*/ 1859272055 h 1688"/>
              <a:gd name="T94" fmla="*/ 2147483646 w 1340"/>
              <a:gd name="T95" fmla="*/ 1774759393 h 1688"/>
              <a:gd name="T96" fmla="*/ 2147483646 w 1340"/>
              <a:gd name="T97" fmla="*/ 1521221409 h 1688"/>
              <a:gd name="T98" fmla="*/ 2147483646 w 1340"/>
              <a:gd name="T99" fmla="*/ 1098661351 h 168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340" h="1688">
                <a:moveTo>
                  <a:pt x="1239" y="104"/>
                </a:moveTo>
                <a:lnTo>
                  <a:pt x="1281" y="80"/>
                </a:lnTo>
                <a:lnTo>
                  <a:pt x="1323" y="40"/>
                </a:lnTo>
                <a:lnTo>
                  <a:pt x="1239" y="16"/>
                </a:lnTo>
                <a:lnTo>
                  <a:pt x="1214" y="8"/>
                </a:lnTo>
                <a:lnTo>
                  <a:pt x="1205" y="24"/>
                </a:lnTo>
                <a:lnTo>
                  <a:pt x="1180" y="56"/>
                </a:lnTo>
                <a:lnTo>
                  <a:pt x="1172" y="16"/>
                </a:lnTo>
                <a:lnTo>
                  <a:pt x="1172" y="0"/>
                </a:lnTo>
                <a:lnTo>
                  <a:pt x="1146" y="0"/>
                </a:lnTo>
                <a:lnTo>
                  <a:pt x="1130" y="0"/>
                </a:lnTo>
                <a:lnTo>
                  <a:pt x="1130" y="24"/>
                </a:lnTo>
                <a:lnTo>
                  <a:pt x="1130" y="64"/>
                </a:lnTo>
                <a:lnTo>
                  <a:pt x="1104" y="24"/>
                </a:lnTo>
                <a:lnTo>
                  <a:pt x="1071" y="120"/>
                </a:lnTo>
                <a:lnTo>
                  <a:pt x="1062" y="48"/>
                </a:lnTo>
                <a:lnTo>
                  <a:pt x="1037" y="24"/>
                </a:lnTo>
                <a:lnTo>
                  <a:pt x="1012" y="40"/>
                </a:lnTo>
                <a:lnTo>
                  <a:pt x="961" y="80"/>
                </a:lnTo>
                <a:lnTo>
                  <a:pt x="953" y="112"/>
                </a:lnTo>
                <a:lnTo>
                  <a:pt x="961" y="136"/>
                </a:lnTo>
                <a:lnTo>
                  <a:pt x="902" y="144"/>
                </a:lnTo>
                <a:lnTo>
                  <a:pt x="885" y="160"/>
                </a:lnTo>
                <a:lnTo>
                  <a:pt x="877" y="184"/>
                </a:lnTo>
                <a:lnTo>
                  <a:pt x="851" y="192"/>
                </a:lnTo>
                <a:lnTo>
                  <a:pt x="826" y="192"/>
                </a:lnTo>
                <a:lnTo>
                  <a:pt x="809" y="176"/>
                </a:lnTo>
                <a:lnTo>
                  <a:pt x="784" y="176"/>
                </a:lnTo>
                <a:lnTo>
                  <a:pt x="750" y="208"/>
                </a:lnTo>
                <a:lnTo>
                  <a:pt x="717" y="248"/>
                </a:lnTo>
                <a:lnTo>
                  <a:pt x="683" y="296"/>
                </a:lnTo>
                <a:lnTo>
                  <a:pt x="683" y="320"/>
                </a:lnTo>
                <a:lnTo>
                  <a:pt x="700" y="328"/>
                </a:lnTo>
                <a:lnTo>
                  <a:pt x="658" y="376"/>
                </a:lnTo>
                <a:lnTo>
                  <a:pt x="639" y="374"/>
                </a:lnTo>
                <a:lnTo>
                  <a:pt x="645" y="422"/>
                </a:lnTo>
                <a:lnTo>
                  <a:pt x="616" y="456"/>
                </a:lnTo>
                <a:lnTo>
                  <a:pt x="599" y="480"/>
                </a:lnTo>
                <a:lnTo>
                  <a:pt x="590" y="504"/>
                </a:lnTo>
                <a:lnTo>
                  <a:pt x="607" y="520"/>
                </a:lnTo>
                <a:lnTo>
                  <a:pt x="573" y="536"/>
                </a:lnTo>
                <a:lnTo>
                  <a:pt x="565" y="560"/>
                </a:lnTo>
                <a:lnTo>
                  <a:pt x="540" y="576"/>
                </a:lnTo>
                <a:lnTo>
                  <a:pt x="523" y="624"/>
                </a:lnTo>
                <a:lnTo>
                  <a:pt x="472" y="744"/>
                </a:lnTo>
                <a:lnTo>
                  <a:pt x="455" y="816"/>
                </a:lnTo>
                <a:lnTo>
                  <a:pt x="439" y="840"/>
                </a:lnTo>
                <a:lnTo>
                  <a:pt x="396" y="848"/>
                </a:lnTo>
                <a:lnTo>
                  <a:pt x="405" y="872"/>
                </a:lnTo>
                <a:lnTo>
                  <a:pt x="413" y="888"/>
                </a:lnTo>
                <a:lnTo>
                  <a:pt x="396" y="896"/>
                </a:lnTo>
                <a:lnTo>
                  <a:pt x="346" y="952"/>
                </a:lnTo>
                <a:lnTo>
                  <a:pt x="321" y="1008"/>
                </a:lnTo>
                <a:lnTo>
                  <a:pt x="304" y="1024"/>
                </a:lnTo>
                <a:lnTo>
                  <a:pt x="295" y="1032"/>
                </a:lnTo>
                <a:lnTo>
                  <a:pt x="262" y="1024"/>
                </a:lnTo>
                <a:lnTo>
                  <a:pt x="236" y="1032"/>
                </a:lnTo>
                <a:lnTo>
                  <a:pt x="228" y="1040"/>
                </a:lnTo>
                <a:lnTo>
                  <a:pt x="220" y="1064"/>
                </a:lnTo>
                <a:lnTo>
                  <a:pt x="186" y="1088"/>
                </a:lnTo>
                <a:lnTo>
                  <a:pt x="152" y="1104"/>
                </a:lnTo>
                <a:lnTo>
                  <a:pt x="127" y="1128"/>
                </a:lnTo>
                <a:lnTo>
                  <a:pt x="93" y="1144"/>
                </a:lnTo>
                <a:lnTo>
                  <a:pt x="68" y="1168"/>
                </a:lnTo>
                <a:lnTo>
                  <a:pt x="51" y="1192"/>
                </a:lnTo>
                <a:lnTo>
                  <a:pt x="26" y="1200"/>
                </a:lnTo>
                <a:lnTo>
                  <a:pt x="17" y="1208"/>
                </a:lnTo>
                <a:lnTo>
                  <a:pt x="17" y="1248"/>
                </a:lnTo>
                <a:lnTo>
                  <a:pt x="9" y="1264"/>
                </a:lnTo>
                <a:lnTo>
                  <a:pt x="17" y="1272"/>
                </a:lnTo>
                <a:lnTo>
                  <a:pt x="17" y="1288"/>
                </a:lnTo>
                <a:lnTo>
                  <a:pt x="9" y="1304"/>
                </a:lnTo>
                <a:lnTo>
                  <a:pt x="17" y="1312"/>
                </a:lnTo>
                <a:lnTo>
                  <a:pt x="17" y="1328"/>
                </a:lnTo>
                <a:lnTo>
                  <a:pt x="0" y="1352"/>
                </a:lnTo>
                <a:lnTo>
                  <a:pt x="17" y="1384"/>
                </a:lnTo>
                <a:lnTo>
                  <a:pt x="43" y="1408"/>
                </a:lnTo>
                <a:lnTo>
                  <a:pt x="9" y="1424"/>
                </a:lnTo>
                <a:lnTo>
                  <a:pt x="34" y="1432"/>
                </a:lnTo>
                <a:lnTo>
                  <a:pt x="9" y="1480"/>
                </a:lnTo>
                <a:lnTo>
                  <a:pt x="51" y="1464"/>
                </a:lnTo>
                <a:lnTo>
                  <a:pt x="51" y="1480"/>
                </a:lnTo>
                <a:lnTo>
                  <a:pt x="43" y="1488"/>
                </a:lnTo>
                <a:lnTo>
                  <a:pt x="17" y="1512"/>
                </a:lnTo>
                <a:lnTo>
                  <a:pt x="17" y="1544"/>
                </a:lnTo>
                <a:lnTo>
                  <a:pt x="43" y="1544"/>
                </a:lnTo>
                <a:lnTo>
                  <a:pt x="59" y="1552"/>
                </a:lnTo>
                <a:lnTo>
                  <a:pt x="59" y="1568"/>
                </a:lnTo>
                <a:lnTo>
                  <a:pt x="34" y="1584"/>
                </a:lnTo>
                <a:lnTo>
                  <a:pt x="17" y="1584"/>
                </a:lnTo>
                <a:lnTo>
                  <a:pt x="9" y="1592"/>
                </a:lnTo>
                <a:lnTo>
                  <a:pt x="26" y="1616"/>
                </a:lnTo>
                <a:lnTo>
                  <a:pt x="51" y="1632"/>
                </a:lnTo>
                <a:lnTo>
                  <a:pt x="76" y="1656"/>
                </a:lnTo>
                <a:lnTo>
                  <a:pt x="118" y="1664"/>
                </a:lnTo>
                <a:lnTo>
                  <a:pt x="102" y="1688"/>
                </a:lnTo>
                <a:lnTo>
                  <a:pt x="177" y="1688"/>
                </a:lnTo>
                <a:lnTo>
                  <a:pt x="236" y="1664"/>
                </a:lnTo>
                <a:lnTo>
                  <a:pt x="278" y="1624"/>
                </a:lnTo>
                <a:lnTo>
                  <a:pt x="312" y="1576"/>
                </a:lnTo>
                <a:lnTo>
                  <a:pt x="329" y="1584"/>
                </a:lnTo>
                <a:lnTo>
                  <a:pt x="346" y="1576"/>
                </a:lnTo>
                <a:lnTo>
                  <a:pt x="363" y="1544"/>
                </a:lnTo>
                <a:lnTo>
                  <a:pt x="363" y="1512"/>
                </a:lnTo>
                <a:lnTo>
                  <a:pt x="388" y="1512"/>
                </a:lnTo>
                <a:lnTo>
                  <a:pt x="396" y="1528"/>
                </a:lnTo>
                <a:lnTo>
                  <a:pt x="405" y="1560"/>
                </a:lnTo>
                <a:lnTo>
                  <a:pt x="422" y="1592"/>
                </a:lnTo>
                <a:lnTo>
                  <a:pt x="439" y="1584"/>
                </a:lnTo>
                <a:lnTo>
                  <a:pt x="455" y="1488"/>
                </a:lnTo>
                <a:lnTo>
                  <a:pt x="489" y="1456"/>
                </a:lnTo>
                <a:lnTo>
                  <a:pt x="489" y="1368"/>
                </a:lnTo>
                <a:lnTo>
                  <a:pt x="514" y="1328"/>
                </a:lnTo>
                <a:lnTo>
                  <a:pt x="514" y="1288"/>
                </a:lnTo>
                <a:lnTo>
                  <a:pt x="472" y="1248"/>
                </a:lnTo>
                <a:lnTo>
                  <a:pt x="472" y="1168"/>
                </a:lnTo>
                <a:lnTo>
                  <a:pt x="455" y="1048"/>
                </a:lnTo>
                <a:lnTo>
                  <a:pt x="489" y="976"/>
                </a:lnTo>
                <a:lnTo>
                  <a:pt x="565" y="968"/>
                </a:lnTo>
                <a:lnTo>
                  <a:pt x="582" y="912"/>
                </a:lnTo>
                <a:lnTo>
                  <a:pt x="540" y="888"/>
                </a:lnTo>
                <a:lnTo>
                  <a:pt x="590" y="808"/>
                </a:lnTo>
                <a:lnTo>
                  <a:pt x="590" y="712"/>
                </a:lnTo>
                <a:lnTo>
                  <a:pt x="632" y="688"/>
                </a:lnTo>
                <a:lnTo>
                  <a:pt x="632" y="624"/>
                </a:lnTo>
                <a:lnTo>
                  <a:pt x="691" y="568"/>
                </a:lnTo>
                <a:lnTo>
                  <a:pt x="683" y="528"/>
                </a:lnTo>
                <a:lnTo>
                  <a:pt x="683" y="480"/>
                </a:lnTo>
                <a:lnTo>
                  <a:pt x="717" y="440"/>
                </a:lnTo>
                <a:lnTo>
                  <a:pt x="759" y="440"/>
                </a:lnTo>
                <a:lnTo>
                  <a:pt x="776" y="384"/>
                </a:lnTo>
                <a:lnTo>
                  <a:pt x="851" y="400"/>
                </a:lnTo>
                <a:lnTo>
                  <a:pt x="851" y="320"/>
                </a:lnTo>
                <a:lnTo>
                  <a:pt x="868" y="312"/>
                </a:lnTo>
                <a:lnTo>
                  <a:pt x="851" y="296"/>
                </a:lnTo>
                <a:lnTo>
                  <a:pt x="894" y="272"/>
                </a:lnTo>
                <a:lnTo>
                  <a:pt x="995" y="320"/>
                </a:lnTo>
                <a:lnTo>
                  <a:pt x="1037" y="304"/>
                </a:lnTo>
                <a:lnTo>
                  <a:pt x="1096" y="320"/>
                </a:lnTo>
                <a:lnTo>
                  <a:pt x="1113" y="248"/>
                </a:lnTo>
                <a:lnTo>
                  <a:pt x="1113" y="176"/>
                </a:lnTo>
                <a:lnTo>
                  <a:pt x="1146" y="136"/>
                </a:lnTo>
                <a:lnTo>
                  <a:pt x="1197" y="136"/>
                </a:lnTo>
                <a:lnTo>
                  <a:pt x="1264" y="168"/>
                </a:lnTo>
                <a:lnTo>
                  <a:pt x="1281" y="208"/>
                </a:lnTo>
                <a:lnTo>
                  <a:pt x="1306" y="176"/>
                </a:lnTo>
                <a:lnTo>
                  <a:pt x="1340" y="144"/>
                </a:lnTo>
                <a:lnTo>
                  <a:pt x="1340" y="120"/>
                </a:lnTo>
                <a:lnTo>
                  <a:pt x="1239" y="10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Sweden</a:t>
            </a:r>
            <a:endParaRPr lang="en-US" altLang="en-US" smtClean="0"/>
          </a:p>
        </p:txBody>
      </p:sp>
      <p:sp>
        <p:nvSpPr>
          <p:cNvPr id="16387" name="Freeform 4"/>
          <p:cNvSpPr>
            <a:spLocks/>
          </p:cNvSpPr>
          <p:nvPr/>
        </p:nvSpPr>
        <p:spPr bwMode="auto">
          <a:xfrm>
            <a:off x="3657600" y="1535113"/>
            <a:ext cx="2085975" cy="5119687"/>
          </a:xfrm>
          <a:custGeom>
            <a:avLst/>
            <a:gdLst>
              <a:gd name="T0" fmla="*/ 2147483646 w 691"/>
              <a:gd name="T1" fmla="*/ 656095738 h 1696"/>
              <a:gd name="T2" fmla="*/ 2147483646 w 691"/>
              <a:gd name="T3" fmla="*/ 1166392087 h 1696"/>
              <a:gd name="T4" fmla="*/ 2147483646 w 691"/>
              <a:gd name="T5" fmla="*/ 1968290232 h 1696"/>
              <a:gd name="T6" fmla="*/ 1913732633 w 691"/>
              <a:gd name="T7" fmla="*/ 2147483646 h 1696"/>
              <a:gd name="T8" fmla="*/ 1530987918 w 691"/>
              <a:gd name="T9" fmla="*/ 2147483646 h 1696"/>
              <a:gd name="T10" fmla="*/ 1075336716 w 691"/>
              <a:gd name="T11" fmla="*/ 2147483646 h 1696"/>
              <a:gd name="T12" fmla="*/ 1303160807 w 691"/>
              <a:gd name="T13" fmla="*/ 2147483646 h 1696"/>
              <a:gd name="T14" fmla="*/ 300730578 w 691"/>
              <a:gd name="T15" fmla="*/ 2147483646 h 1696"/>
              <a:gd name="T16" fmla="*/ 455651202 w 691"/>
              <a:gd name="T17" fmla="*/ 2147483646 h 1696"/>
              <a:gd name="T18" fmla="*/ 838395917 w 691"/>
              <a:gd name="T19" fmla="*/ 2147483646 h 1696"/>
              <a:gd name="T20" fmla="*/ 610571826 w 691"/>
              <a:gd name="T21" fmla="*/ 2147483646 h 1696"/>
              <a:gd name="T22" fmla="*/ 154920624 w 691"/>
              <a:gd name="T23" fmla="*/ 2147483646 h 1696"/>
              <a:gd name="T24" fmla="*/ 72903468 w 691"/>
              <a:gd name="T25" fmla="*/ 2147483646 h 1696"/>
              <a:gd name="T26" fmla="*/ 382747734 w 691"/>
              <a:gd name="T27" fmla="*/ 2147483646 h 1696"/>
              <a:gd name="T28" fmla="*/ 765492449 w 691"/>
              <a:gd name="T29" fmla="*/ 2147483646 h 1696"/>
              <a:gd name="T30" fmla="*/ 1075336716 w 691"/>
              <a:gd name="T31" fmla="*/ 2147483646 h 1696"/>
              <a:gd name="T32" fmla="*/ 993319560 w 691"/>
              <a:gd name="T33" fmla="*/ 2147483646 h 1696"/>
              <a:gd name="T34" fmla="*/ 1230257340 w 691"/>
              <a:gd name="T35" fmla="*/ 2147483646 h 1696"/>
              <a:gd name="T36" fmla="*/ 1840829165 w 691"/>
              <a:gd name="T37" fmla="*/ 2147483646 h 1696"/>
              <a:gd name="T38" fmla="*/ 2147483646 w 691"/>
              <a:gd name="T39" fmla="*/ 2147483646 h 1696"/>
              <a:gd name="T40" fmla="*/ 2147483646 w 691"/>
              <a:gd name="T41" fmla="*/ 2147483646 h 1696"/>
              <a:gd name="T42" fmla="*/ 2147483646 w 691"/>
              <a:gd name="T43" fmla="*/ 2147483646 h 1696"/>
              <a:gd name="T44" fmla="*/ 2147483646 w 691"/>
              <a:gd name="T45" fmla="*/ 2147483646 h 1696"/>
              <a:gd name="T46" fmla="*/ 2147483646 w 691"/>
              <a:gd name="T47" fmla="*/ 2147483646 h 1696"/>
              <a:gd name="T48" fmla="*/ 2147483646 w 691"/>
              <a:gd name="T49" fmla="*/ 2147483646 h 1696"/>
              <a:gd name="T50" fmla="*/ 2147483646 w 691"/>
              <a:gd name="T51" fmla="*/ 2147483646 h 1696"/>
              <a:gd name="T52" fmla="*/ 2147483646 w 691"/>
              <a:gd name="T53" fmla="*/ 2147483646 h 1696"/>
              <a:gd name="T54" fmla="*/ 2147483646 w 691"/>
              <a:gd name="T55" fmla="*/ 2147483646 h 1696"/>
              <a:gd name="T56" fmla="*/ 2147483646 w 691"/>
              <a:gd name="T57" fmla="*/ 2147483646 h 1696"/>
              <a:gd name="T58" fmla="*/ 2147483646 w 691"/>
              <a:gd name="T59" fmla="*/ 2147483646 h 1696"/>
              <a:gd name="T60" fmla="*/ 2147483646 w 691"/>
              <a:gd name="T61" fmla="*/ 2147483646 h 1696"/>
              <a:gd name="T62" fmla="*/ 2147483646 w 691"/>
              <a:gd name="T63" fmla="*/ 2147483646 h 1696"/>
              <a:gd name="T64" fmla="*/ 2147483646 w 691"/>
              <a:gd name="T65" fmla="*/ 2147483646 h 1696"/>
              <a:gd name="T66" fmla="*/ 2147483646 w 691"/>
              <a:gd name="T67" fmla="*/ 2147483646 h 1696"/>
              <a:gd name="T68" fmla="*/ 2147483646 w 691"/>
              <a:gd name="T69" fmla="*/ 2147483646 h 1696"/>
              <a:gd name="T70" fmla="*/ 2147483646 w 691"/>
              <a:gd name="T71" fmla="*/ 2147483646 h 1696"/>
              <a:gd name="T72" fmla="*/ 2147483646 w 691"/>
              <a:gd name="T73" fmla="*/ 2147483646 h 1696"/>
              <a:gd name="T74" fmla="*/ 2147483646 w 691"/>
              <a:gd name="T75" fmla="*/ 2147483646 h 1696"/>
              <a:gd name="T76" fmla="*/ 2147483646 w 691"/>
              <a:gd name="T77" fmla="*/ 2147483646 h 1696"/>
              <a:gd name="T78" fmla="*/ 2147483646 w 691"/>
              <a:gd name="T79" fmla="*/ 1457990863 h 1696"/>
              <a:gd name="T80" fmla="*/ 2147483646 w 691"/>
              <a:gd name="T81" fmla="*/ 728996941 h 1696"/>
              <a:gd name="T82" fmla="*/ 2147483646 w 691"/>
              <a:gd name="T83" fmla="*/ 0 h 1696"/>
              <a:gd name="T84" fmla="*/ 2147483646 w 691"/>
              <a:gd name="T85" fmla="*/ 801895126 h 169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691" h="1696">
                <a:moveTo>
                  <a:pt x="429" y="88"/>
                </a:moveTo>
                <a:lnTo>
                  <a:pt x="354" y="72"/>
                </a:lnTo>
                <a:lnTo>
                  <a:pt x="337" y="128"/>
                </a:lnTo>
                <a:lnTo>
                  <a:pt x="295" y="128"/>
                </a:lnTo>
                <a:lnTo>
                  <a:pt x="261" y="168"/>
                </a:lnTo>
                <a:lnTo>
                  <a:pt x="261" y="216"/>
                </a:lnTo>
                <a:lnTo>
                  <a:pt x="269" y="256"/>
                </a:lnTo>
                <a:lnTo>
                  <a:pt x="210" y="312"/>
                </a:lnTo>
                <a:lnTo>
                  <a:pt x="210" y="376"/>
                </a:lnTo>
                <a:lnTo>
                  <a:pt x="168" y="400"/>
                </a:lnTo>
                <a:lnTo>
                  <a:pt x="168" y="496"/>
                </a:lnTo>
                <a:lnTo>
                  <a:pt x="118" y="576"/>
                </a:lnTo>
                <a:lnTo>
                  <a:pt x="160" y="600"/>
                </a:lnTo>
                <a:lnTo>
                  <a:pt x="143" y="656"/>
                </a:lnTo>
                <a:lnTo>
                  <a:pt x="67" y="664"/>
                </a:lnTo>
                <a:lnTo>
                  <a:pt x="33" y="736"/>
                </a:lnTo>
                <a:lnTo>
                  <a:pt x="50" y="856"/>
                </a:lnTo>
                <a:lnTo>
                  <a:pt x="50" y="936"/>
                </a:lnTo>
                <a:lnTo>
                  <a:pt x="92" y="976"/>
                </a:lnTo>
                <a:lnTo>
                  <a:pt x="92" y="1016"/>
                </a:lnTo>
                <a:lnTo>
                  <a:pt x="67" y="1056"/>
                </a:lnTo>
                <a:lnTo>
                  <a:pt x="67" y="1144"/>
                </a:lnTo>
                <a:lnTo>
                  <a:pt x="33" y="1176"/>
                </a:lnTo>
                <a:lnTo>
                  <a:pt x="17" y="1272"/>
                </a:lnTo>
                <a:lnTo>
                  <a:pt x="0" y="1280"/>
                </a:lnTo>
                <a:lnTo>
                  <a:pt x="8" y="1328"/>
                </a:lnTo>
                <a:lnTo>
                  <a:pt x="33" y="1352"/>
                </a:lnTo>
                <a:lnTo>
                  <a:pt x="42" y="1376"/>
                </a:lnTo>
                <a:lnTo>
                  <a:pt x="42" y="1440"/>
                </a:lnTo>
                <a:lnTo>
                  <a:pt x="84" y="1504"/>
                </a:lnTo>
                <a:lnTo>
                  <a:pt x="109" y="1536"/>
                </a:lnTo>
                <a:lnTo>
                  <a:pt x="118" y="1568"/>
                </a:lnTo>
                <a:lnTo>
                  <a:pt x="109" y="1592"/>
                </a:lnTo>
                <a:lnTo>
                  <a:pt x="109" y="1616"/>
                </a:lnTo>
                <a:lnTo>
                  <a:pt x="126" y="1632"/>
                </a:lnTo>
                <a:lnTo>
                  <a:pt x="135" y="1664"/>
                </a:lnTo>
                <a:lnTo>
                  <a:pt x="135" y="1696"/>
                </a:lnTo>
                <a:lnTo>
                  <a:pt x="202" y="1696"/>
                </a:lnTo>
                <a:lnTo>
                  <a:pt x="236" y="1680"/>
                </a:lnTo>
                <a:lnTo>
                  <a:pt x="244" y="1648"/>
                </a:lnTo>
                <a:lnTo>
                  <a:pt x="261" y="1616"/>
                </a:lnTo>
                <a:lnTo>
                  <a:pt x="286" y="1600"/>
                </a:lnTo>
                <a:lnTo>
                  <a:pt x="354" y="1608"/>
                </a:lnTo>
                <a:lnTo>
                  <a:pt x="387" y="1472"/>
                </a:lnTo>
                <a:lnTo>
                  <a:pt x="396" y="1440"/>
                </a:lnTo>
                <a:lnTo>
                  <a:pt x="387" y="1408"/>
                </a:lnTo>
                <a:lnTo>
                  <a:pt x="387" y="1368"/>
                </a:lnTo>
                <a:lnTo>
                  <a:pt x="396" y="1336"/>
                </a:lnTo>
                <a:lnTo>
                  <a:pt x="404" y="1296"/>
                </a:lnTo>
                <a:lnTo>
                  <a:pt x="421" y="1272"/>
                </a:lnTo>
                <a:lnTo>
                  <a:pt x="472" y="1240"/>
                </a:lnTo>
                <a:lnTo>
                  <a:pt x="497" y="1224"/>
                </a:lnTo>
                <a:lnTo>
                  <a:pt x="497" y="1192"/>
                </a:lnTo>
                <a:lnTo>
                  <a:pt x="505" y="1168"/>
                </a:lnTo>
                <a:lnTo>
                  <a:pt x="522" y="1144"/>
                </a:lnTo>
                <a:lnTo>
                  <a:pt x="480" y="1088"/>
                </a:lnTo>
                <a:lnTo>
                  <a:pt x="413" y="1048"/>
                </a:lnTo>
                <a:lnTo>
                  <a:pt x="396" y="1040"/>
                </a:lnTo>
                <a:lnTo>
                  <a:pt x="387" y="1024"/>
                </a:lnTo>
                <a:lnTo>
                  <a:pt x="387" y="984"/>
                </a:lnTo>
                <a:lnTo>
                  <a:pt x="379" y="904"/>
                </a:lnTo>
                <a:lnTo>
                  <a:pt x="387" y="832"/>
                </a:lnTo>
                <a:lnTo>
                  <a:pt x="429" y="760"/>
                </a:lnTo>
                <a:lnTo>
                  <a:pt x="480" y="704"/>
                </a:lnTo>
                <a:lnTo>
                  <a:pt x="539" y="648"/>
                </a:lnTo>
                <a:lnTo>
                  <a:pt x="556" y="624"/>
                </a:lnTo>
                <a:lnTo>
                  <a:pt x="564" y="584"/>
                </a:lnTo>
                <a:lnTo>
                  <a:pt x="581" y="560"/>
                </a:lnTo>
                <a:lnTo>
                  <a:pt x="581" y="536"/>
                </a:lnTo>
                <a:lnTo>
                  <a:pt x="573" y="496"/>
                </a:lnTo>
                <a:lnTo>
                  <a:pt x="581" y="464"/>
                </a:lnTo>
                <a:lnTo>
                  <a:pt x="606" y="424"/>
                </a:lnTo>
                <a:lnTo>
                  <a:pt x="615" y="384"/>
                </a:lnTo>
                <a:lnTo>
                  <a:pt x="682" y="376"/>
                </a:lnTo>
                <a:lnTo>
                  <a:pt x="691" y="376"/>
                </a:lnTo>
                <a:lnTo>
                  <a:pt x="674" y="328"/>
                </a:lnTo>
                <a:lnTo>
                  <a:pt x="657" y="288"/>
                </a:lnTo>
                <a:lnTo>
                  <a:pt x="649" y="240"/>
                </a:lnTo>
                <a:lnTo>
                  <a:pt x="649" y="192"/>
                </a:lnTo>
                <a:lnTo>
                  <a:pt x="606" y="160"/>
                </a:lnTo>
                <a:lnTo>
                  <a:pt x="606" y="120"/>
                </a:lnTo>
                <a:lnTo>
                  <a:pt x="573" y="80"/>
                </a:lnTo>
                <a:lnTo>
                  <a:pt x="480" y="40"/>
                </a:lnTo>
                <a:lnTo>
                  <a:pt x="446" y="0"/>
                </a:lnTo>
                <a:lnTo>
                  <a:pt x="429" y="8"/>
                </a:lnTo>
                <a:lnTo>
                  <a:pt x="429" y="88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88" name="Freeform 5"/>
          <p:cNvSpPr>
            <a:spLocks/>
          </p:cNvSpPr>
          <p:nvPr/>
        </p:nvSpPr>
        <p:spPr bwMode="auto">
          <a:xfrm>
            <a:off x="3657600" y="1524000"/>
            <a:ext cx="2085975" cy="5118100"/>
          </a:xfrm>
          <a:custGeom>
            <a:avLst/>
            <a:gdLst>
              <a:gd name="T0" fmla="*/ 2147483646 w 691"/>
              <a:gd name="T1" fmla="*/ 655690172 h 1696"/>
              <a:gd name="T2" fmla="*/ 2147483646 w 691"/>
              <a:gd name="T3" fmla="*/ 1165671417 h 1696"/>
              <a:gd name="T4" fmla="*/ 2147483646 w 691"/>
              <a:gd name="T5" fmla="*/ 1967067498 h 1696"/>
              <a:gd name="T6" fmla="*/ 1913732633 w 691"/>
              <a:gd name="T7" fmla="*/ 2147483646 h 1696"/>
              <a:gd name="T8" fmla="*/ 1530987918 w 691"/>
              <a:gd name="T9" fmla="*/ 2147483646 h 1696"/>
              <a:gd name="T10" fmla="*/ 1075336716 w 691"/>
              <a:gd name="T11" fmla="*/ 2147483646 h 1696"/>
              <a:gd name="T12" fmla="*/ 1303160807 w 691"/>
              <a:gd name="T13" fmla="*/ 2147483646 h 1696"/>
              <a:gd name="T14" fmla="*/ 300730578 w 691"/>
              <a:gd name="T15" fmla="*/ 2147483646 h 1696"/>
              <a:gd name="T16" fmla="*/ 455651202 w 691"/>
              <a:gd name="T17" fmla="*/ 2147483646 h 1696"/>
              <a:gd name="T18" fmla="*/ 838395917 w 691"/>
              <a:gd name="T19" fmla="*/ 2147483646 h 1696"/>
              <a:gd name="T20" fmla="*/ 610571826 w 691"/>
              <a:gd name="T21" fmla="*/ 2147483646 h 1696"/>
              <a:gd name="T22" fmla="*/ 154920624 w 691"/>
              <a:gd name="T23" fmla="*/ 2147483646 h 1696"/>
              <a:gd name="T24" fmla="*/ 72903468 w 691"/>
              <a:gd name="T25" fmla="*/ 2147483646 h 1696"/>
              <a:gd name="T26" fmla="*/ 382747734 w 691"/>
              <a:gd name="T27" fmla="*/ 2147483646 h 1696"/>
              <a:gd name="T28" fmla="*/ 765492449 w 691"/>
              <a:gd name="T29" fmla="*/ 2147483646 h 1696"/>
              <a:gd name="T30" fmla="*/ 1075336716 w 691"/>
              <a:gd name="T31" fmla="*/ 2147483646 h 1696"/>
              <a:gd name="T32" fmla="*/ 993319560 w 691"/>
              <a:gd name="T33" fmla="*/ 2147483646 h 1696"/>
              <a:gd name="T34" fmla="*/ 1230257340 w 691"/>
              <a:gd name="T35" fmla="*/ 2147483646 h 1696"/>
              <a:gd name="T36" fmla="*/ 1840829165 w 691"/>
              <a:gd name="T37" fmla="*/ 2147483646 h 1696"/>
              <a:gd name="T38" fmla="*/ 2147483646 w 691"/>
              <a:gd name="T39" fmla="*/ 2147483646 h 1696"/>
              <a:gd name="T40" fmla="*/ 2147483646 w 691"/>
              <a:gd name="T41" fmla="*/ 2147483646 h 1696"/>
              <a:gd name="T42" fmla="*/ 2147483646 w 691"/>
              <a:gd name="T43" fmla="*/ 2147483646 h 1696"/>
              <a:gd name="T44" fmla="*/ 2147483646 w 691"/>
              <a:gd name="T45" fmla="*/ 2147483646 h 1696"/>
              <a:gd name="T46" fmla="*/ 2147483646 w 691"/>
              <a:gd name="T47" fmla="*/ 2147483646 h 1696"/>
              <a:gd name="T48" fmla="*/ 2147483646 w 691"/>
              <a:gd name="T49" fmla="*/ 2147483646 h 1696"/>
              <a:gd name="T50" fmla="*/ 2147483646 w 691"/>
              <a:gd name="T51" fmla="*/ 2147483646 h 1696"/>
              <a:gd name="T52" fmla="*/ 2147483646 w 691"/>
              <a:gd name="T53" fmla="*/ 2147483646 h 1696"/>
              <a:gd name="T54" fmla="*/ 2147483646 w 691"/>
              <a:gd name="T55" fmla="*/ 2147483646 h 1696"/>
              <a:gd name="T56" fmla="*/ 2147483646 w 691"/>
              <a:gd name="T57" fmla="*/ 2147483646 h 1696"/>
              <a:gd name="T58" fmla="*/ 2147483646 w 691"/>
              <a:gd name="T59" fmla="*/ 2147483646 h 1696"/>
              <a:gd name="T60" fmla="*/ 2147483646 w 691"/>
              <a:gd name="T61" fmla="*/ 2147483646 h 1696"/>
              <a:gd name="T62" fmla="*/ 2147483646 w 691"/>
              <a:gd name="T63" fmla="*/ 2147483646 h 1696"/>
              <a:gd name="T64" fmla="*/ 2147483646 w 691"/>
              <a:gd name="T65" fmla="*/ 2147483646 h 1696"/>
              <a:gd name="T66" fmla="*/ 2147483646 w 691"/>
              <a:gd name="T67" fmla="*/ 2147483646 h 1696"/>
              <a:gd name="T68" fmla="*/ 2147483646 w 691"/>
              <a:gd name="T69" fmla="*/ 2147483646 h 1696"/>
              <a:gd name="T70" fmla="*/ 2147483646 w 691"/>
              <a:gd name="T71" fmla="*/ 2147483646 h 1696"/>
              <a:gd name="T72" fmla="*/ 2147483646 w 691"/>
              <a:gd name="T73" fmla="*/ 2147483646 h 1696"/>
              <a:gd name="T74" fmla="*/ 2147483646 w 691"/>
              <a:gd name="T75" fmla="*/ 2147483646 h 1696"/>
              <a:gd name="T76" fmla="*/ 2147483646 w 691"/>
              <a:gd name="T77" fmla="*/ 2147483646 h 1696"/>
              <a:gd name="T78" fmla="*/ 2147483646 w 691"/>
              <a:gd name="T79" fmla="*/ 1457089271 h 1696"/>
              <a:gd name="T80" fmla="*/ 2147483646 w 691"/>
              <a:gd name="T81" fmla="*/ 728544636 h 1696"/>
              <a:gd name="T82" fmla="*/ 2147483646 w 691"/>
              <a:gd name="T83" fmla="*/ 0 h 1696"/>
              <a:gd name="T84" fmla="*/ 2147483646 w 691"/>
              <a:gd name="T85" fmla="*/ 801399099 h 169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691" h="1696">
                <a:moveTo>
                  <a:pt x="429" y="88"/>
                </a:moveTo>
                <a:lnTo>
                  <a:pt x="354" y="72"/>
                </a:lnTo>
                <a:lnTo>
                  <a:pt x="337" y="128"/>
                </a:lnTo>
                <a:lnTo>
                  <a:pt x="295" y="128"/>
                </a:lnTo>
                <a:lnTo>
                  <a:pt x="261" y="168"/>
                </a:lnTo>
                <a:lnTo>
                  <a:pt x="261" y="216"/>
                </a:lnTo>
                <a:lnTo>
                  <a:pt x="269" y="256"/>
                </a:lnTo>
                <a:lnTo>
                  <a:pt x="210" y="312"/>
                </a:lnTo>
                <a:lnTo>
                  <a:pt x="210" y="376"/>
                </a:lnTo>
                <a:lnTo>
                  <a:pt x="168" y="400"/>
                </a:lnTo>
                <a:lnTo>
                  <a:pt x="168" y="496"/>
                </a:lnTo>
                <a:lnTo>
                  <a:pt x="118" y="576"/>
                </a:lnTo>
                <a:lnTo>
                  <a:pt x="160" y="600"/>
                </a:lnTo>
                <a:lnTo>
                  <a:pt x="143" y="656"/>
                </a:lnTo>
                <a:lnTo>
                  <a:pt x="67" y="664"/>
                </a:lnTo>
                <a:lnTo>
                  <a:pt x="33" y="736"/>
                </a:lnTo>
                <a:lnTo>
                  <a:pt x="50" y="856"/>
                </a:lnTo>
                <a:lnTo>
                  <a:pt x="50" y="936"/>
                </a:lnTo>
                <a:lnTo>
                  <a:pt x="92" y="976"/>
                </a:lnTo>
                <a:lnTo>
                  <a:pt x="92" y="1016"/>
                </a:lnTo>
                <a:lnTo>
                  <a:pt x="67" y="1056"/>
                </a:lnTo>
                <a:lnTo>
                  <a:pt x="67" y="1144"/>
                </a:lnTo>
                <a:lnTo>
                  <a:pt x="33" y="1176"/>
                </a:lnTo>
                <a:lnTo>
                  <a:pt x="17" y="1272"/>
                </a:lnTo>
                <a:lnTo>
                  <a:pt x="0" y="1280"/>
                </a:lnTo>
                <a:lnTo>
                  <a:pt x="8" y="1328"/>
                </a:lnTo>
                <a:lnTo>
                  <a:pt x="33" y="1352"/>
                </a:lnTo>
                <a:lnTo>
                  <a:pt x="42" y="1376"/>
                </a:lnTo>
                <a:lnTo>
                  <a:pt x="42" y="1440"/>
                </a:lnTo>
                <a:lnTo>
                  <a:pt x="84" y="1504"/>
                </a:lnTo>
                <a:lnTo>
                  <a:pt x="109" y="1536"/>
                </a:lnTo>
                <a:lnTo>
                  <a:pt x="118" y="1568"/>
                </a:lnTo>
                <a:lnTo>
                  <a:pt x="109" y="1592"/>
                </a:lnTo>
                <a:lnTo>
                  <a:pt x="109" y="1616"/>
                </a:lnTo>
                <a:lnTo>
                  <a:pt x="126" y="1632"/>
                </a:lnTo>
                <a:lnTo>
                  <a:pt x="135" y="1664"/>
                </a:lnTo>
                <a:lnTo>
                  <a:pt x="135" y="1696"/>
                </a:lnTo>
                <a:lnTo>
                  <a:pt x="202" y="1696"/>
                </a:lnTo>
                <a:lnTo>
                  <a:pt x="236" y="1680"/>
                </a:lnTo>
                <a:lnTo>
                  <a:pt x="244" y="1648"/>
                </a:lnTo>
                <a:lnTo>
                  <a:pt x="261" y="1616"/>
                </a:lnTo>
                <a:lnTo>
                  <a:pt x="286" y="1600"/>
                </a:lnTo>
                <a:lnTo>
                  <a:pt x="354" y="1608"/>
                </a:lnTo>
                <a:lnTo>
                  <a:pt x="387" y="1472"/>
                </a:lnTo>
                <a:lnTo>
                  <a:pt x="396" y="1440"/>
                </a:lnTo>
                <a:lnTo>
                  <a:pt x="387" y="1408"/>
                </a:lnTo>
                <a:lnTo>
                  <a:pt x="387" y="1368"/>
                </a:lnTo>
                <a:lnTo>
                  <a:pt x="396" y="1336"/>
                </a:lnTo>
                <a:lnTo>
                  <a:pt x="404" y="1296"/>
                </a:lnTo>
                <a:lnTo>
                  <a:pt x="421" y="1272"/>
                </a:lnTo>
                <a:lnTo>
                  <a:pt x="472" y="1240"/>
                </a:lnTo>
                <a:lnTo>
                  <a:pt x="497" y="1224"/>
                </a:lnTo>
                <a:lnTo>
                  <a:pt x="497" y="1192"/>
                </a:lnTo>
                <a:lnTo>
                  <a:pt x="505" y="1168"/>
                </a:lnTo>
                <a:lnTo>
                  <a:pt x="522" y="1144"/>
                </a:lnTo>
                <a:lnTo>
                  <a:pt x="480" y="1088"/>
                </a:lnTo>
                <a:lnTo>
                  <a:pt x="413" y="1048"/>
                </a:lnTo>
                <a:lnTo>
                  <a:pt x="396" y="1040"/>
                </a:lnTo>
                <a:lnTo>
                  <a:pt x="387" y="1024"/>
                </a:lnTo>
                <a:lnTo>
                  <a:pt x="387" y="984"/>
                </a:lnTo>
                <a:lnTo>
                  <a:pt x="379" y="904"/>
                </a:lnTo>
                <a:lnTo>
                  <a:pt x="387" y="832"/>
                </a:lnTo>
                <a:lnTo>
                  <a:pt x="429" y="760"/>
                </a:lnTo>
                <a:lnTo>
                  <a:pt x="480" y="704"/>
                </a:lnTo>
                <a:lnTo>
                  <a:pt x="539" y="648"/>
                </a:lnTo>
                <a:lnTo>
                  <a:pt x="556" y="624"/>
                </a:lnTo>
                <a:lnTo>
                  <a:pt x="564" y="584"/>
                </a:lnTo>
                <a:lnTo>
                  <a:pt x="581" y="560"/>
                </a:lnTo>
                <a:lnTo>
                  <a:pt x="581" y="536"/>
                </a:lnTo>
                <a:lnTo>
                  <a:pt x="573" y="496"/>
                </a:lnTo>
                <a:lnTo>
                  <a:pt x="581" y="464"/>
                </a:lnTo>
                <a:lnTo>
                  <a:pt x="606" y="424"/>
                </a:lnTo>
                <a:lnTo>
                  <a:pt x="615" y="384"/>
                </a:lnTo>
                <a:lnTo>
                  <a:pt x="682" y="376"/>
                </a:lnTo>
                <a:lnTo>
                  <a:pt x="691" y="376"/>
                </a:lnTo>
                <a:lnTo>
                  <a:pt x="674" y="328"/>
                </a:lnTo>
                <a:lnTo>
                  <a:pt x="657" y="288"/>
                </a:lnTo>
                <a:lnTo>
                  <a:pt x="649" y="240"/>
                </a:lnTo>
                <a:lnTo>
                  <a:pt x="649" y="192"/>
                </a:lnTo>
                <a:lnTo>
                  <a:pt x="606" y="160"/>
                </a:lnTo>
                <a:lnTo>
                  <a:pt x="606" y="120"/>
                </a:lnTo>
                <a:lnTo>
                  <a:pt x="573" y="80"/>
                </a:lnTo>
                <a:lnTo>
                  <a:pt x="480" y="40"/>
                </a:lnTo>
                <a:lnTo>
                  <a:pt x="446" y="0"/>
                </a:lnTo>
                <a:lnTo>
                  <a:pt x="429" y="8"/>
                </a:lnTo>
                <a:lnTo>
                  <a:pt x="429" y="8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Finland</a:t>
            </a:r>
            <a:endParaRPr lang="en-US" altLang="en-US" smtClean="0"/>
          </a:p>
        </p:txBody>
      </p:sp>
      <p:sp>
        <p:nvSpPr>
          <p:cNvPr id="17411" name="Freeform 4"/>
          <p:cNvSpPr>
            <a:spLocks/>
          </p:cNvSpPr>
          <p:nvPr/>
        </p:nvSpPr>
        <p:spPr bwMode="auto">
          <a:xfrm>
            <a:off x="2971800" y="1676400"/>
            <a:ext cx="2895600" cy="4598988"/>
          </a:xfrm>
          <a:custGeom>
            <a:avLst/>
            <a:gdLst>
              <a:gd name="T0" fmla="*/ 2147483646 w 801"/>
              <a:gd name="T1" fmla="*/ 2147483646 h 1272"/>
              <a:gd name="T2" fmla="*/ 2147483646 w 801"/>
              <a:gd name="T3" fmla="*/ 2147483646 h 1272"/>
              <a:gd name="T4" fmla="*/ 2147483646 w 801"/>
              <a:gd name="T5" fmla="*/ 2147483646 h 1272"/>
              <a:gd name="T6" fmla="*/ 2147483646 w 801"/>
              <a:gd name="T7" fmla="*/ 2147483646 h 1272"/>
              <a:gd name="T8" fmla="*/ 2147483646 w 801"/>
              <a:gd name="T9" fmla="*/ 2147483646 h 1272"/>
              <a:gd name="T10" fmla="*/ 2147483646 w 801"/>
              <a:gd name="T11" fmla="*/ 2147483646 h 1272"/>
              <a:gd name="T12" fmla="*/ 2147483646 w 801"/>
              <a:gd name="T13" fmla="*/ 1150358029 h 1272"/>
              <a:gd name="T14" fmla="*/ 2147483646 w 801"/>
              <a:gd name="T15" fmla="*/ 418312668 h 1272"/>
              <a:gd name="T16" fmla="*/ 2147483646 w 801"/>
              <a:gd name="T17" fmla="*/ 0 h 1272"/>
              <a:gd name="T18" fmla="*/ 2147483646 w 801"/>
              <a:gd name="T19" fmla="*/ 1464090722 h 1272"/>
              <a:gd name="T20" fmla="*/ 2147483646 w 801"/>
              <a:gd name="T21" fmla="*/ 2147483646 h 1272"/>
              <a:gd name="T22" fmla="*/ 561927149 w 801"/>
              <a:gd name="T23" fmla="*/ 1777827031 h 1272"/>
              <a:gd name="T24" fmla="*/ 666472407 w 801"/>
              <a:gd name="T25" fmla="*/ 2147483646 h 1272"/>
              <a:gd name="T26" fmla="*/ 2147483646 w 801"/>
              <a:gd name="T27" fmla="*/ 2147483646 h 1272"/>
              <a:gd name="T28" fmla="*/ 2147483646 w 801"/>
              <a:gd name="T29" fmla="*/ 2147483646 h 1272"/>
              <a:gd name="T30" fmla="*/ 2147483646 w 801"/>
              <a:gd name="T31" fmla="*/ 2147483646 h 1272"/>
              <a:gd name="T32" fmla="*/ 2147483646 w 801"/>
              <a:gd name="T33" fmla="*/ 2147483646 h 1272"/>
              <a:gd name="T34" fmla="*/ 2147483646 w 801"/>
              <a:gd name="T35" fmla="*/ 2147483646 h 1272"/>
              <a:gd name="T36" fmla="*/ 2147483646 w 801"/>
              <a:gd name="T37" fmla="*/ 2147483646 h 1272"/>
              <a:gd name="T38" fmla="*/ 2147483646 w 801"/>
              <a:gd name="T39" fmla="*/ 2147483646 h 1272"/>
              <a:gd name="T40" fmla="*/ 2147483646 w 801"/>
              <a:gd name="T41" fmla="*/ 2147483646 h 1272"/>
              <a:gd name="T42" fmla="*/ 2147483646 w 801"/>
              <a:gd name="T43" fmla="*/ 2147483646 h 1272"/>
              <a:gd name="T44" fmla="*/ 2147483646 w 801"/>
              <a:gd name="T45" fmla="*/ 2147483646 h 1272"/>
              <a:gd name="T46" fmla="*/ 2147483646 w 801"/>
              <a:gd name="T47" fmla="*/ 2147483646 h 1272"/>
              <a:gd name="T48" fmla="*/ 2147483646 w 801"/>
              <a:gd name="T49" fmla="*/ 2147483646 h 1272"/>
              <a:gd name="T50" fmla="*/ 2147483646 w 801"/>
              <a:gd name="T51" fmla="*/ 2147483646 h 1272"/>
              <a:gd name="T52" fmla="*/ 2147483646 w 801"/>
              <a:gd name="T53" fmla="*/ 2147483646 h 1272"/>
              <a:gd name="T54" fmla="*/ 2147483646 w 801"/>
              <a:gd name="T55" fmla="*/ 2147483646 h 1272"/>
              <a:gd name="T56" fmla="*/ 2147483646 w 801"/>
              <a:gd name="T57" fmla="*/ 2147483646 h 1272"/>
              <a:gd name="T58" fmla="*/ 2147483646 w 801"/>
              <a:gd name="T59" fmla="*/ 2147483646 h 1272"/>
              <a:gd name="T60" fmla="*/ 2147483646 w 801"/>
              <a:gd name="T61" fmla="*/ 2147483646 h 1272"/>
              <a:gd name="T62" fmla="*/ 2147483646 w 801"/>
              <a:gd name="T63" fmla="*/ 2147483646 h 127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801" h="1272">
                <a:moveTo>
                  <a:pt x="750" y="760"/>
                </a:moveTo>
                <a:lnTo>
                  <a:pt x="683" y="720"/>
                </a:lnTo>
                <a:lnTo>
                  <a:pt x="700" y="672"/>
                </a:lnTo>
                <a:lnTo>
                  <a:pt x="658" y="616"/>
                </a:lnTo>
                <a:lnTo>
                  <a:pt x="590" y="576"/>
                </a:lnTo>
                <a:lnTo>
                  <a:pt x="582" y="520"/>
                </a:lnTo>
                <a:lnTo>
                  <a:pt x="624" y="472"/>
                </a:lnTo>
                <a:lnTo>
                  <a:pt x="557" y="408"/>
                </a:lnTo>
                <a:lnTo>
                  <a:pt x="506" y="312"/>
                </a:lnTo>
                <a:lnTo>
                  <a:pt x="523" y="256"/>
                </a:lnTo>
                <a:lnTo>
                  <a:pt x="481" y="216"/>
                </a:lnTo>
                <a:lnTo>
                  <a:pt x="439" y="200"/>
                </a:lnTo>
                <a:lnTo>
                  <a:pt x="413" y="136"/>
                </a:lnTo>
                <a:lnTo>
                  <a:pt x="422" y="88"/>
                </a:lnTo>
                <a:lnTo>
                  <a:pt x="430" y="72"/>
                </a:lnTo>
                <a:lnTo>
                  <a:pt x="413" y="32"/>
                </a:lnTo>
                <a:lnTo>
                  <a:pt x="346" y="0"/>
                </a:lnTo>
                <a:lnTo>
                  <a:pt x="295" y="0"/>
                </a:lnTo>
                <a:lnTo>
                  <a:pt x="262" y="40"/>
                </a:lnTo>
                <a:lnTo>
                  <a:pt x="262" y="112"/>
                </a:lnTo>
                <a:lnTo>
                  <a:pt x="245" y="184"/>
                </a:lnTo>
                <a:lnTo>
                  <a:pt x="186" y="168"/>
                </a:lnTo>
                <a:lnTo>
                  <a:pt x="144" y="184"/>
                </a:lnTo>
                <a:lnTo>
                  <a:pt x="43" y="136"/>
                </a:lnTo>
                <a:lnTo>
                  <a:pt x="0" y="160"/>
                </a:lnTo>
                <a:lnTo>
                  <a:pt x="51" y="216"/>
                </a:lnTo>
                <a:lnTo>
                  <a:pt x="144" y="256"/>
                </a:lnTo>
                <a:lnTo>
                  <a:pt x="177" y="296"/>
                </a:lnTo>
                <a:lnTo>
                  <a:pt x="177" y="336"/>
                </a:lnTo>
                <a:lnTo>
                  <a:pt x="220" y="368"/>
                </a:lnTo>
                <a:lnTo>
                  <a:pt x="220" y="416"/>
                </a:lnTo>
                <a:lnTo>
                  <a:pt x="228" y="464"/>
                </a:lnTo>
                <a:lnTo>
                  <a:pt x="245" y="504"/>
                </a:lnTo>
                <a:lnTo>
                  <a:pt x="262" y="552"/>
                </a:lnTo>
                <a:lnTo>
                  <a:pt x="295" y="560"/>
                </a:lnTo>
                <a:lnTo>
                  <a:pt x="329" y="576"/>
                </a:lnTo>
                <a:lnTo>
                  <a:pt x="354" y="584"/>
                </a:lnTo>
                <a:lnTo>
                  <a:pt x="354" y="600"/>
                </a:lnTo>
                <a:lnTo>
                  <a:pt x="363" y="616"/>
                </a:lnTo>
                <a:lnTo>
                  <a:pt x="354" y="632"/>
                </a:lnTo>
                <a:lnTo>
                  <a:pt x="321" y="696"/>
                </a:lnTo>
                <a:lnTo>
                  <a:pt x="236" y="832"/>
                </a:lnTo>
                <a:lnTo>
                  <a:pt x="203" y="864"/>
                </a:lnTo>
                <a:lnTo>
                  <a:pt x="177" y="896"/>
                </a:lnTo>
                <a:lnTo>
                  <a:pt x="177" y="936"/>
                </a:lnTo>
                <a:lnTo>
                  <a:pt x="186" y="976"/>
                </a:lnTo>
                <a:lnTo>
                  <a:pt x="211" y="1048"/>
                </a:lnTo>
                <a:lnTo>
                  <a:pt x="228" y="1080"/>
                </a:lnTo>
                <a:lnTo>
                  <a:pt x="228" y="1120"/>
                </a:lnTo>
                <a:lnTo>
                  <a:pt x="236" y="1160"/>
                </a:lnTo>
                <a:lnTo>
                  <a:pt x="253" y="1192"/>
                </a:lnTo>
                <a:lnTo>
                  <a:pt x="287" y="1208"/>
                </a:lnTo>
                <a:lnTo>
                  <a:pt x="321" y="1224"/>
                </a:lnTo>
                <a:lnTo>
                  <a:pt x="312" y="1272"/>
                </a:lnTo>
                <a:lnTo>
                  <a:pt x="363" y="1272"/>
                </a:lnTo>
                <a:lnTo>
                  <a:pt x="380" y="1264"/>
                </a:lnTo>
                <a:lnTo>
                  <a:pt x="405" y="1248"/>
                </a:lnTo>
                <a:lnTo>
                  <a:pt x="506" y="1192"/>
                </a:lnTo>
                <a:lnTo>
                  <a:pt x="599" y="1152"/>
                </a:lnTo>
                <a:lnTo>
                  <a:pt x="675" y="1112"/>
                </a:lnTo>
                <a:lnTo>
                  <a:pt x="700" y="1016"/>
                </a:lnTo>
                <a:lnTo>
                  <a:pt x="750" y="944"/>
                </a:lnTo>
                <a:lnTo>
                  <a:pt x="793" y="872"/>
                </a:lnTo>
                <a:lnTo>
                  <a:pt x="801" y="808"/>
                </a:lnTo>
                <a:lnTo>
                  <a:pt x="750" y="760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2" name="Freeform 5"/>
          <p:cNvSpPr>
            <a:spLocks/>
          </p:cNvSpPr>
          <p:nvPr/>
        </p:nvSpPr>
        <p:spPr bwMode="auto">
          <a:xfrm>
            <a:off x="2971800" y="1665288"/>
            <a:ext cx="2895600" cy="4597400"/>
          </a:xfrm>
          <a:custGeom>
            <a:avLst/>
            <a:gdLst>
              <a:gd name="T0" fmla="*/ 2147483646 w 801"/>
              <a:gd name="T1" fmla="*/ 2147483646 h 1272"/>
              <a:gd name="T2" fmla="*/ 2147483646 w 801"/>
              <a:gd name="T3" fmla="*/ 2147483646 h 1272"/>
              <a:gd name="T4" fmla="*/ 2147483646 w 801"/>
              <a:gd name="T5" fmla="*/ 2147483646 h 1272"/>
              <a:gd name="T6" fmla="*/ 2147483646 w 801"/>
              <a:gd name="T7" fmla="*/ 2147483646 h 1272"/>
              <a:gd name="T8" fmla="*/ 2147483646 w 801"/>
              <a:gd name="T9" fmla="*/ 2147483646 h 1272"/>
              <a:gd name="T10" fmla="*/ 2147483646 w 801"/>
              <a:gd name="T11" fmla="*/ 2147483646 h 1272"/>
              <a:gd name="T12" fmla="*/ 2147483646 w 801"/>
              <a:gd name="T13" fmla="*/ 1149563244 h 1272"/>
              <a:gd name="T14" fmla="*/ 2147483646 w 801"/>
              <a:gd name="T15" fmla="*/ 418023655 h 1272"/>
              <a:gd name="T16" fmla="*/ 2147483646 w 801"/>
              <a:gd name="T17" fmla="*/ 0 h 1272"/>
              <a:gd name="T18" fmla="*/ 2147483646 w 801"/>
              <a:gd name="T19" fmla="*/ 1463082793 h 1272"/>
              <a:gd name="T20" fmla="*/ 2147483646 w 801"/>
              <a:gd name="T21" fmla="*/ 2147483646 h 1272"/>
              <a:gd name="T22" fmla="*/ 561927149 w 801"/>
              <a:gd name="T23" fmla="*/ 1776598727 h 1272"/>
              <a:gd name="T24" fmla="*/ 666472407 w 801"/>
              <a:gd name="T25" fmla="*/ 2147483646 h 1272"/>
              <a:gd name="T26" fmla="*/ 2147483646 w 801"/>
              <a:gd name="T27" fmla="*/ 2147483646 h 1272"/>
              <a:gd name="T28" fmla="*/ 2147483646 w 801"/>
              <a:gd name="T29" fmla="*/ 2147483646 h 1272"/>
              <a:gd name="T30" fmla="*/ 2147483646 w 801"/>
              <a:gd name="T31" fmla="*/ 2147483646 h 1272"/>
              <a:gd name="T32" fmla="*/ 2147483646 w 801"/>
              <a:gd name="T33" fmla="*/ 2147483646 h 1272"/>
              <a:gd name="T34" fmla="*/ 2147483646 w 801"/>
              <a:gd name="T35" fmla="*/ 2147483646 h 1272"/>
              <a:gd name="T36" fmla="*/ 2147483646 w 801"/>
              <a:gd name="T37" fmla="*/ 2147483646 h 1272"/>
              <a:gd name="T38" fmla="*/ 2147483646 w 801"/>
              <a:gd name="T39" fmla="*/ 2147483646 h 1272"/>
              <a:gd name="T40" fmla="*/ 2147483646 w 801"/>
              <a:gd name="T41" fmla="*/ 2147483646 h 1272"/>
              <a:gd name="T42" fmla="*/ 2147483646 w 801"/>
              <a:gd name="T43" fmla="*/ 2147483646 h 1272"/>
              <a:gd name="T44" fmla="*/ 2147483646 w 801"/>
              <a:gd name="T45" fmla="*/ 2147483646 h 1272"/>
              <a:gd name="T46" fmla="*/ 2147483646 w 801"/>
              <a:gd name="T47" fmla="*/ 2147483646 h 1272"/>
              <a:gd name="T48" fmla="*/ 2147483646 w 801"/>
              <a:gd name="T49" fmla="*/ 2147483646 h 1272"/>
              <a:gd name="T50" fmla="*/ 2147483646 w 801"/>
              <a:gd name="T51" fmla="*/ 2147483646 h 1272"/>
              <a:gd name="T52" fmla="*/ 2147483646 w 801"/>
              <a:gd name="T53" fmla="*/ 2147483646 h 1272"/>
              <a:gd name="T54" fmla="*/ 2147483646 w 801"/>
              <a:gd name="T55" fmla="*/ 2147483646 h 1272"/>
              <a:gd name="T56" fmla="*/ 2147483646 w 801"/>
              <a:gd name="T57" fmla="*/ 2147483646 h 1272"/>
              <a:gd name="T58" fmla="*/ 2147483646 w 801"/>
              <a:gd name="T59" fmla="*/ 2147483646 h 1272"/>
              <a:gd name="T60" fmla="*/ 2147483646 w 801"/>
              <a:gd name="T61" fmla="*/ 2147483646 h 1272"/>
              <a:gd name="T62" fmla="*/ 2147483646 w 801"/>
              <a:gd name="T63" fmla="*/ 2147483646 h 127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801" h="1272">
                <a:moveTo>
                  <a:pt x="750" y="760"/>
                </a:moveTo>
                <a:lnTo>
                  <a:pt x="683" y="720"/>
                </a:lnTo>
                <a:lnTo>
                  <a:pt x="700" y="672"/>
                </a:lnTo>
                <a:lnTo>
                  <a:pt x="658" y="616"/>
                </a:lnTo>
                <a:lnTo>
                  <a:pt x="590" y="576"/>
                </a:lnTo>
                <a:lnTo>
                  <a:pt x="582" y="520"/>
                </a:lnTo>
                <a:lnTo>
                  <a:pt x="624" y="472"/>
                </a:lnTo>
                <a:lnTo>
                  <a:pt x="557" y="408"/>
                </a:lnTo>
                <a:lnTo>
                  <a:pt x="506" y="312"/>
                </a:lnTo>
                <a:lnTo>
                  <a:pt x="523" y="256"/>
                </a:lnTo>
                <a:lnTo>
                  <a:pt x="481" y="216"/>
                </a:lnTo>
                <a:lnTo>
                  <a:pt x="439" y="200"/>
                </a:lnTo>
                <a:lnTo>
                  <a:pt x="413" y="136"/>
                </a:lnTo>
                <a:lnTo>
                  <a:pt x="422" y="88"/>
                </a:lnTo>
                <a:lnTo>
                  <a:pt x="430" y="72"/>
                </a:lnTo>
                <a:lnTo>
                  <a:pt x="413" y="32"/>
                </a:lnTo>
                <a:lnTo>
                  <a:pt x="346" y="0"/>
                </a:lnTo>
                <a:lnTo>
                  <a:pt x="295" y="0"/>
                </a:lnTo>
                <a:lnTo>
                  <a:pt x="262" y="40"/>
                </a:lnTo>
                <a:lnTo>
                  <a:pt x="262" y="112"/>
                </a:lnTo>
                <a:lnTo>
                  <a:pt x="245" y="184"/>
                </a:lnTo>
                <a:lnTo>
                  <a:pt x="186" y="168"/>
                </a:lnTo>
                <a:lnTo>
                  <a:pt x="144" y="184"/>
                </a:lnTo>
                <a:lnTo>
                  <a:pt x="43" y="136"/>
                </a:lnTo>
                <a:lnTo>
                  <a:pt x="0" y="160"/>
                </a:lnTo>
                <a:lnTo>
                  <a:pt x="51" y="216"/>
                </a:lnTo>
                <a:lnTo>
                  <a:pt x="144" y="256"/>
                </a:lnTo>
                <a:lnTo>
                  <a:pt x="177" y="296"/>
                </a:lnTo>
                <a:lnTo>
                  <a:pt x="177" y="336"/>
                </a:lnTo>
                <a:lnTo>
                  <a:pt x="220" y="368"/>
                </a:lnTo>
                <a:lnTo>
                  <a:pt x="220" y="416"/>
                </a:lnTo>
                <a:lnTo>
                  <a:pt x="228" y="464"/>
                </a:lnTo>
                <a:lnTo>
                  <a:pt x="245" y="504"/>
                </a:lnTo>
                <a:lnTo>
                  <a:pt x="262" y="552"/>
                </a:lnTo>
                <a:lnTo>
                  <a:pt x="295" y="560"/>
                </a:lnTo>
                <a:lnTo>
                  <a:pt x="329" y="576"/>
                </a:lnTo>
                <a:lnTo>
                  <a:pt x="354" y="584"/>
                </a:lnTo>
                <a:lnTo>
                  <a:pt x="354" y="600"/>
                </a:lnTo>
                <a:lnTo>
                  <a:pt x="363" y="616"/>
                </a:lnTo>
                <a:lnTo>
                  <a:pt x="354" y="632"/>
                </a:lnTo>
                <a:lnTo>
                  <a:pt x="321" y="696"/>
                </a:lnTo>
                <a:lnTo>
                  <a:pt x="236" y="832"/>
                </a:lnTo>
                <a:lnTo>
                  <a:pt x="203" y="864"/>
                </a:lnTo>
                <a:lnTo>
                  <a:pt x="177" y="896"/>
                </a:lnTo>
                <a:lnTo>
                  <a:pt x="177" y="936"/>
                </a:lnTo>
                <a:lnTo>
                  <a:pt x="186" y="976"/>
                </a:lnTo>
                <a:lnTo>
                  <a:pt x="211" y="1048"/>
                </a:lnTo>
                <a:lnTo>
                  <a:pt x="228" y="1080"/>
                </a:lnTo>
                <a:lnTo>
                  <a:pt x="228" y="1120"/>
                </a:lnTo>
                <a:lnTo>
                  <a:pt x="236" y="1160"/>
                </a:lnTo>
                <a:lnTo>
                  <a:pt x="253" y="1192"/>
                </a:lnTo>
                <a:lnTo>
                  <a:pt x="287" y="1208"/>
                </a:lnTo>
                <a:lnTo>
                  <a:pt x="321" y="1224"/>
                </a:lnTo>
                <a:lnTo>
                  <a:pt x="312" y="1272"/>
                </a:lnTo>
                <a:lnTo>
                  <a:pt x="363" y="1272"/>
                </a:lnTo>
                <a:lnTo>
                  <a:pt x="380" y="1264"/>
                </a:lnTo>
                <a:lnTo>
                  <a:pt x="405" y="1248"/>
                </a:lnTo>
                <a:lnTo>
                  <a:pt x="506" y="1192"/>
                </a:lnTo>
                <a:lnTo>
                  <a:pt x="599" y="1152"/>
                </a:lnTo>
                <a:lnTo>
                  <a:pt x="675" y="1112"/>
                </a:lnTo>
                <a:lnTo>
                  <a:pt x="700" y="1016"/>
                </a:lnTo>
                <a:lnTo>
                  <a:pt x="750" y="944"/>
                </a:lnTo>
                <a:lnTo>
                  <a:pt x="793" y="872"/>
                </a:lnTo>
                <a:lnTo>
                  <a:pt x="801" y="808"/>
                </a:lnTo>
                <a:lnTo>
                  <a:pt x="750" y="76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Greece</a:t>
            </a:r>
            <a:endParaRPr lang="en-US" altLang="en-US" smtClean="0"/>
          </a:p>
        </p:txBody>
      </p:sp>
      <p:sp>
        <p:nvSpPr>
          <p:cNvPr id="18435" name="Freeform 4"/>
          <p:cNvSpPr>
            <a:spLocks/>
          </p:cNvSpPr>
          <p:nvPr/>
        </p:nvSpPr>
        <p:spPr bwMode="auto">
          <a:xfrm>
            <a:off x="5102225" y="6076950"/>
            <a:ext cx="2058988" cy="476250"/>
          </a:xfrm>
          <a:custGeom>
            <a:avLst/>
            <a:gdLst>
              <a:gd name="T0" fmla="*/ 0 w 311"/>
              <a:gd name="T1" fmla="*/ 1050065104 h 72"/>
              <a:gd name="T2" fmla="*/ 350650291 w 311"/>
              <a:gd name="T3" fmla="*/ 2147483646 h 72"/>
              <a:gd name="T4" fmla="*/ 1446442380 w 311"/>
              <a:gd name="T5" fmla="*/ 2147483646 h 72"/>
              <a:gd name="T6" fmla="*/ 2147483646 w 311"/>
              <a:gd name="T7" fmla="*/ 2147483646 h 72"/>
              <a:gd name="T8" fmla="*/ 2147483646 w 311"/>
              <a:gd name="T9" fmla="*/ 2147483646 h 72"/>
              <a:gd name="T10" fmla="*/ 2147483646 w 311"/>
              <a:gd name="T11" fmla="*/ 2147483646 h 72"/>
              <a:gd name="T12" fmla="*/ 2147483646 w 311"/>
              <a:gd name="T13" fmla="*/ 2147483646 h 72"/>
              <a:gd name="T14" fmla="*/ 2147483646 w 311"/>
              <a:gd name="T15" fmla="*/ 2147483646 h 72"/>
              <a:gd name="T16" fmla="*/ 2147483646 w 311"/>
              <a:gd name="T17" fmla="*/ 2147483646 h 72"/>
              <a:gd name="T18" fmla="*/ 2147483646 w 311"/>
              <a:gd name="T19" fmla="*/ 2147483646 h 72"/>
              <a:gd name="T20" fmla="*/ 2147483646 w 311"/>
              <a:gd name="T21" fmla="*/ 1750106302 h 72"/>
              <a:gd name="T22" fmla="*/ 2147483646 w 311"/>
              <a:gd name="T23" fmla="*/ 1400089010 h 72"/>
              <a:gd name="T24" fmla="*/ 2147483646 w 311"/>
              <a:gd name="T25" fmla="*/ 0 h 72"/>
              <a:gd name="T26" fmla="*/ 2147483646 w 311"/>
              <a:gd name="T27" fmla="*/ 700041198 h 72"/>
              <a:gd name="T28" fmla="*/ 2147483646 w 311"/>
              <a:gd name="T29" fmla="*/ 1050065104 h 72"/>
              <a:gd name="T30" fmla="*/ 2147483646 w 311"/>
              <a:gd name="T31" fmla="*/ 1050065104 h 72"/>
              <a:gd name="T32" fmla="*/ 2147483646 w 311"/>
              <a:gd name="T33" fmla="*/ 350023906 h 72"/>
              <a:gd name="T34" fmla="*/ 2147483646 w 311"/>
              <a:gd name="T35" fmla="*/ 700041198 h 72"/>
              <a:gd name="T36" fmla="*/ 2147483646 w 311"/>
              <a:gd name="T37" fmla="*/ 1050065104 h 72"/>
              <a:gd name="T38" fmla="*/ 2147483646 w 311"/>
              <a:gd name="T39" fmla="*/ 350023906 h 72"/>
              <a:gd name="T40" fmla="*/ 2147483646 w 311"/>
              <a:gd name="T41" fmla="*/ 1750106302 h 72"/>
              <a:gd name="T42" fmla="*/ 2147483646 w 311"/>
              <a:gd name="T43" fmla="*/ 700041198 h 72"/>
              <a:gd name="T44" fmla="*/ 2147483646 w 311"/>
              <a:gd name="T45" fmla="*/ 350023906 h 72"/>
              <a:gd name="T46" fmla="*/ 2147483646 w 311"/>
              <a:gd name="T47" fmla="*/ 1050065104 h 72"/>
              <a:gd name="T48" fmla="*/ 1446442380 w 311"/>
              <a:gd name="T49" fmla="*/ 1050065104 h 72"/>
              <a:gd name="T50" fmla="*/ 701307202 w 311"/>
              <a:gd name="T51" fmla="*/ 0 h 72"/>
              <a:gd name="T52" fmla="*/ 701307202 w 311"/>
              <a:gd name="T53" fmla="*/ 700041198 h 72"/>
              <a:gd name="T54" fmla="*/ 0 w 311"/>
              <a:gd name="T55" fmla="*/ 1050065104 h 7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311" h="72">
                <a:moveTo>
                  <a:pt x="0" y="24"/>
                </a:moveTo>
                <a:lnTo>
                  <a:pt x="8" y="56"/>
                </a:lnTo>
                <a:lnTo>
                  <a:pt x="33" y="64"/>
                </a:lnTo>
                <a:lnTo>
                  <a:pt x="67" y="64"/>
                </a:lnTo>
                <a:lnTo>
                  <a:pt x="126" y="56"/>
                </a:lnTo>
                <a:lnTo>
                  <a:pt x="143" y="56"/>
                </a:lnTo>
                <a:lnTo>
                  <a:pt x="143" y="72"/>
                </a:lnTo>
                <a:lnTo>
                  <a:pt x="193" y="72"/>
                </a:lnTo>
                <a:lnTo>
                  <a:pt x="219" y="56"/>
                </a:lnTo>
                <a:lnTo>
                  <a:pt x="252" y="56"/>
                </a:lnTo>
                <a:lnTo>
                  <a:pt x="278" y="40"/>
                </a:lnTo>
                <a:lnTo>
                  <a:pt x="311" y="32"/>
                </a:lnTo>
                <a:lnTo>
                  <a:pt x="311" y="0"/>
                </a:lnTo>
                <a:lnTo>
                  <a:pt x="286" y="16"/>
                </a:lnTo>
                <a:lnTo>
                  <a:pt x="269" y="24"/>
                </a:lnTo>
                <a:lnTo>
                  <a:pt x="252" y="24"/>
                </a:lnTo>
                <a:lnTo>
                  <a:pt x="244" y="8"/>
                </a:lnTo>
                <a:lnTo>
                  <a:pt x="219" y="16"/>
                </a:lnTo>
                <a:lnTo>
                  <a:pt x="168" y="24"/>
                </a:lnTo>
                <a:lnTo>
                  <a:pt x="168" y="8"/>
                </a:lnTo>
                <a:lnTo>
                  <a:pt x="84" y="40"/>
                </a:lnTo>
                <a:lnTo>
                  <a:pt x="75" y="16"/>
                </a:lnTo>
                <a:lnTo>
                  <a:pt x="59" y="8"/>
                </a:lnTo>
                <a:lnTo>
                  <a:pt x="59" y="24"/>
                </a:lnTo>
                <a:lnTo>
                  <a:pt x="33" y="24"/>
                </a:lnTo>
                <a:lnTo>
                  <a:pt x="16" y="0"/>
                </a:lnTo>
                <a:lnTo>
                  <a:pt x="16" y="16"/>
                </a:lnTo>
                <a:lnTo>
                  <a:pt x="0" y="24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36" name="Freeform 5"/>
          <p:cNvSpPr>
            <a:spLocks/>
          </p:cNvSpPr>
          <p:nvPr/>
        </p:nvSpPr>
        <p:spPr bwMode="auto">
          <a:xfrm>
            <a:off x="5102225" y="6076950"/>
            <a:ext cx="2058988" cy="476250"/>
          </a:xfrm>
          <a:custGeom>
            <a:avLst/>
            <a:gdLst>
              <a:gd name="T0" fmla="*/ 0 w 311"/>
              <a:gd name="T1" fmla="*/ 1050065104 h 72"/>
              <a:gd name="T2" fmla="*/ 350650291 w 311"/>
              <a:gd name="T3" fmla="*/ 2147483646 h 72"/>
              <a:gd name="T4" fmla="*/ 1446442380 w 311"/>
              <a:gd name="T5" fmla="*/ 2147483646 h 72"/>
              <a:gd name="T6" fmla="*/ 2147483646 w 311"/>
              <a:gd name="T7" fmla="*/ 2147483646 h 72"/>
              <a:gd name="T8" fmla="*/ 2147483646 w 311"/>
              <a:gd name="T9" fmla="*/ 2147483646 h 72"/>
              <a:gd name="T10" fmla="*/ 2147483646 w 311"/>
              <a:gd name="T11" fmla="*/ 2147483646 h 72"/>
              <a:gd name="T12" fmla="*/ 2147483646 w 311"/>
              <a:gd name="T13" fmla="*/ 2147483646 h 72"/>
              <a:gd name="T14" fmla="*/ 2147483646 w 311"/>
              <a:gd name="T15" fmla="*/ 2147483646 h 72"/>
              <a:gd name="T16" fmla="*/ 2147483646 w 311"/>
              <a:gd name="T17" fmla="*/ 2147483646 h 72"/>
              <a:gd name="T18" fmla="*/ 2147483646 w 311"/>
              <a:gd name="T19" fmla="*/ 2147483646 h 72"/>
              <a:gd name="T20" fmla="*/ 2147483646 w 311"/>
              <a:gd name="T21" fmla="*/ 1750106302 h 72"/>
              <a:gd name="T22" fmla="*/ 2147483646 w 311"/>
              <a:gd name="T23" fmla="*/ 1400089010 h 72"/>
              <a:gd name="T24" fmla="*/ 2147483646 w 311"/>
              <a:gd name="T25" fmla="*/ 0 h 72"/>
              <a:gd name="T26" fmla="*/ 2147483646 w 311"/>
              <a:gd name="T27" fmla="*/ 700041198 h 72"/>
              <a:gd name="T28" fmla="*/ 2147483646 w 311"/>
              <a:gd name="T29" fmla="*/ 1050065104 h 72"/>
              <a:gd name="T30" fmla="*/ 2147483646 w 311"/>
              <a:gd name="T31" fmla="*/ 1050065104 h 72"/>
              <a:gd name="T32" fmla="*/ 2147483646 w 311"/>
              <a:gd name="T33" fmla="*/ 350023906 h 72"/>
              <a:gd name="T34" fmla="*/ 2147483646 w 311"/>
              <a:gd name="T35" fmla="*/ 700041198 h 72"/>
              <a:gd name="T36" fmla="*/ 2147483646 w 311"/>
              <a:gd name="T37" fmla="*/ 1050065104 h 72"/>
              <a:gd name="T38" fmla="*/ 2147483646 w 311"/>
              <a:gd name="T39" fmla="*/ 350023906 h 72"/>
              <a:gd name="T40" fmla="*/ 2147483646 w 311"/>
              <a:gd name="T41" fmla="*/ 1750106302 h 72"/>
              <a:gd name="T42" fmla="*/ 2147483646 w 311"/>
              <a:gd name="T43" fmla="*/ 700041198 h 72"/>
              <a:gd name="T44" fmla="*/ 2147483646 w 311"/>
              <a:gd name="T45" fmla="*/ 350023906 h 72"/>
              <a:gd name="T46" fmla="*/ 2147483646 w 311"/>
              <a:gd name="T47" fmla="*/ 1050065104 h 72"/>
              <a:gd name="T48" fmla="*/ 1446442380 w 311"/>
              <a:gd name="T49" fmla="*/ 1050065104 h 72"/>
              <a:gd name="T50" fmla="*/ 701307202 w 311"/>
              <a:gd name="T51" fmla="*/ 0 h 72"/>
              <a:gd name="T52" fmla="*/ 701307202 w 311"/>
              <a:gd name="T53" fmla="*/ 700041198 h 72"/>
              <a:gd name="T54" fmla="*/ 0 w 311"/>
              <a:gd name="T55" fmla="*/ 1050065104 h 7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311" h="72">
                <a:moveTo>
                  <a:pt x="0" y="24"/>
                </a:moveTo>
                <a:lnTo>
                  <a:pt x="8" y="56"/>
                </a:lnTo>
                <a:lnTo>
                  <a:pt x="33" y="64"/>
                </a:lnTo>
                <a:lnTo>
                  <a:pt x="67" y="64"/>
                </a:lnTo>
                <a:lnTo>
                  <a:pt x="126" y="56"/>
                </a:lnTo>
                <a:lnTo>
                  <a:pt x="143" y="56"/>
                </a:lnTo>
                <a:lnTo>
                  <a:pt x="143" y="72"/>
                </a:lnTo>
                <a:lnTo>
                  <a:pt x="193" y="72"/>
                </a:lnTo>
                <a:lnTo>
                  <a:pt x="219" y="56"/>
                </a:lnTo>
                <a:lnTo>
                  <a:pt x="252" y="56"/>
                </a:lnTo>
                <a:lnTo>
                  <a:pt x="278" y="40"/>
                </a:lnTo>
                <a:lnTo>
                  <a:pt x="311" y="32"/>
                </a:lnTo>
                <a:lnTo>
                  <a:pt x="311" y="0"/>
                </a:lnTo>
                <a:lnTo>
                  <a:pt x="286" y="16"/>
                </a:lnTo>
                <a:lnTo>
                  <a:pt x="269" y="24"/>
                </a:lnTo>
                <a:lnTo>
                  <a:pt x="252" y="24"/>
                </a:lnTo>
                <a:lnTo>
                  <a:pt x="244" y="8"/>
                </a:lnTo>
                <a:lnTo>
                  <a:pt x="219" y="16"/>
                </a:lnTo>
                <a:lnTo>
                  <a:pt x="168" y="24"/>
                </a:lnTo>
                <a:lnTo>
                  <a:pt x="168" y="8"/>
                </a:lnTo>
                <a:lnTo>
                  <a:pt x="84" y="40"/>
                </a:lnTo>
                <a:lnTo>
                  <a:pt x="75" y="16"/>
                </a:lnTo>
                <a:lnTo>
                  <a:pt x="59" y="8"/>
                </a:lnTo>
                <a:lnTo>
                  <a:pt x="59" y="24"/>
                </a:lnTo>
                <a:lnTo>
                  <a:pt x="33" y="24"/>
                </a:lnTo>
                <a:lnTo>
                  <a:pt x="16" y="0"/>
                </a:lnTo>
                <a:lnTo>
                  <a:pt x="16" y="16"/>
                </a:lnTo>
                <a:lnTo>
                  <a:pt x="0" y="2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37" name="Freeform 6"/>
          <p:cNvSpPr>
            <a:spLocks/>
          </p:cNvSpPr>
          <p:nvPr/>
        </p:nvSpPr>
        <p:spPr bwMode="auto">
          <a:xfrm>
            <a:off x="2895600" y="1524000"/>
            <a:ext cx="4011613" cy="4660900"/>
          </a:xfrm>
          <a:custGeom>
            <a:avLst/>
            <a:gdLst>
              <a:gd name="T0" fmla="*/ 2147483646 w 606"/>
              <a:gd name="T1" fmla="*/ 1051973075 h 704"/>
              <a:gd name="T2" fmla="*/ 2147483646 w 606"/>
              <a:gd name="T3" fmla="*/ 0 h 704"/>
              <a:gd name="T4" fmla="*/ 2147483646 w 606"/>
              <a:gd name="T5" fmla="*/ 2147483646 h 704"/>
              <a:gd name="T6" fmla="*/ 2147483646 w 606"/>
              <a:gd name="T7" fmla="*/ 2147483646 h 704"/>
              <a:gd name="T8" fmla="*/ 2147483646 w 606"/>
              <a:gd name="T9" fmla="*/ 2147483646 h 704"/>
              <a:gd name="T10" fmla="*/ 2147483646 w 606"/>
              <a:gd name="T11" fmla="*/ 2147483646 h 704"/>
              <a:gd name="T12" fmla="*/ 2147483646 w 606"/>
              <a:gd name="T13" fmla="*/ 2147483646 h 704"/>
              <a:gd name="T14" fmla="*/ 2147483646 w 606"/>
              <a:gd name="T15" fmla="*/ 2147483646 h 704"/>
              <a:gd name="T16" fmla="*/ 2147483646 w 606"/>
              <a:gd name="T17" fmla="*/ 2147483646 h 704"/>
              <a:gd name="T18" fmla="*/ 2147483646 w 606"/>
              <a:gd name="T19" fmla="*/ 2147483646 h 704"/>
              <a:gd name="T20" fmla="*/ 2147483646 w 606"/>
              <a:gd name="T21" fmla="*/ 2147483646 h 704"/>
              <a:gd name="T22" fmla="*/ 701151838 w 606"/>
              <a:gd name="T23" fmla="*/ 2147483646 h 704"/>
              <a:gd name="T24" fmla="*/ 1446126908 w 606"/>
              <a:gd name="T25" fmla="*/ 2147483646 h 704"/>
              <a:gd name="T26" fmla="*/ 2147483646 w 606"/>
              <a:gd name="T27" fmla="*/ 2147483646 h 704"/>
              <a:gd name="T28" fmla="*/ 2147483646 w 606"/>
              <a:gd name="T29" fmla="*/ 2147483646 h 704"/>
              <a:gd name="T30" fmla="*/ 2147483646 w 606"/>
              <a:gd name="T31" fmla="*/ 2147483646 h 704"/>
              <a:gd name="T32" fmla="*/ 2147483646 w 606"/>
              <a:gd name="T33" fmla="*/ 2147483646 h 704"/>
              <a:gd name="T34" fmla="*/ 2147483646 w 606"/>
              <a:gd name="T35" fmla="*/ 2147483646 h 704"/>
              <a:gd name="T36" fmla="*/ 2147483646 w 606"/>
              <a:gd name="T37" fmla="*/ 2147483646 h 704"/>
              <a:gd name="T38" fmla="*/ 2147483646 w 606"/>
              <a:gd name="T39" fmla="*/ 2147483646 h 704"/>
              <a:gd name="T40" fmla="*/ 2147483646 w 606"/>
              <a:gd name="T41" fmla="*/ 2147483646 h 704"/>
              <a:gd name="T42" fmla="*/ 2147483646 w 606"/>
              <a:gd name="T43" fmla="*/ 2147483646 h 704"/>
              <a:gd name="T44" fmla="*/ 2147483646 w 606"/>
              <a:gd name="T45" fmla="*/ 2147483646 h 704"/>
              <a:gd name="T46" fmla="*/ 2147483646 w 606"/>
              <a:gd name="T47" fmla="*/ 2147483646 h 704"/>
              <a:gd name="T48" fmla="*/ 2147483646 w 606"/>
              <a:gd name="T49" fmla="*/ 2147483646 h 704"/>
              <a:gd name="T50" fmla="*/ 2147483646 w 606"/>
              <a:gd name="T51" fmla="*/ 2147483646 h 704"/>
              <a:gd name="T52" fmla="*/ 2147483646 w 606"/>
              <a:gd name="T53" fmla="*/ 2147483646 h 704"/>
              <a:gd name="T54" fmla="*/ 2147483646 w 606"/>
              <a:gd name="T55" fmla="*/ 2147483646 h 704"/>
              <a:gd name="T56" fmla="*/ 2147483646 w 606"/>
              <a:gd name="T57" fmla="*/ 2147483646 h 704"/>
              <a:gd name="T58" fmla="*/ 2147483646 w 606"/>
              <a:gd name="T59" fmla="*/ 2147483646 h 704"/>
              <a:gd name="T60" fmla="*/ 2147483646 w 606"/>
              <a:gd name="T61" fmla="*/ 2147483646 h 704"/>
              <a:gd name="T62" fmla="*/ 2147483646 w 606"/>
              <a:gd name="T63" fmla="*/ 2147483646 h 704"/>
              <a:gd name="T64" fmla="*/ 2147483646 w 606"/>
              <a:gd name="T65" fmla="*/ 2147483646 h 704"/>
              <a:gd name="T66" fmla="*/ 2147483646 w 606"/>
              <a:gd name="T67" fmla="*/ 2147483646 h 704"/>
              <a:gd name="T68" fmla="*/ 2147483646 w 606"/>
              <a:gd name="T69" fmla="*/ 2147483646 h 704"/>
              <a:gd name="T70" fmla="*/ 2147483646 w 606"/>
              <a:gd name="T71" fmla="*/ 2147483646 h 704"/>
              <a:gd name="T72" fmla="*/ 2147483646 w 606"/>
              <a:gd name="T73" fmla="*/ 2147483646 h 704"/>
              <a:gd name="T74" fmla="*/ 2147483646 w 606"/>
              <a:gd name="T75" fmla="*/ 2147483646 h 704"/>
              <a:gd name="T76" fmla="*/ 2147483646 w 606"/>
              <a:gd name="T77" fmla="*/ 2147483646 h 704"/>
              <a:gd name="T78" fmla="*/ 2147483646 w 606"/>
              <a:gd name="T79" fmla="*/ 2147483646 h 704"/>
              <a:gd name="T80" fmla="*/ 2147483646 w 606"/>
              <a:gd name="T81" fmla="*/ 2147483646 h 704"/>
              <a:gd name="T82" fmla="*/ 2147483646 w 606"/>
              <a:gd name="T83" fmla="*/ 2147483646 h 704"/>
              <a:gd name="T84" fmla="*/ 2147483646 w 606"/>
              <a:gd name="T85" fmla="*/ 2147483646 h 704"/>
              <a:gd name="T86" fmla="*/ 2147483646 w 606"/>
              <a:gd name="T87" fmla="*/ 2147483646 h 704"/>
              <a:gd name="T88" fmla="*/ 2147483646 w 606"/>
              <a:gd name="T89" fmla="*/ 2147483646 h 704"/>
              <a:gd name="T90" fmla="*/ 2147483646 w 606"/>
              <a:gd name="T91" fmla="*/ 2147483646 h 704"/>
              <a:gd name="T92" fmla="*/ 2147483646 w 606"/>
              <a:gd name="T93" fmla="*/ 2147483646 h 704"/>
              <a:gd name="T94" fmla="*/ 2147483646 w 606"/>
              <a:gd name="T95" fmla="*/ 2147483646 h 704"/>
              <a:gd name="T96" fmla="*/ 2147483646 w 606"/>
              <a:gd name="T97" fmla="*/ 2147483646 h 70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606" h="704">
                <a:moveTo>
                  <a:pt x="589" y="72"/>
                </a:moveTo>
                <a:lnTo>
                  <a:pt x="606" y="24"/>
                </a:lnTo>
                <a:lnTo>
                  <a:pt x="581" y="0"/>
                </a:lnTo>
                <a:lnTo>
                  <a:pt x="556" y="0"/>
                </a:lnTo>
                <a:lnTo>
                  <a:pt x="564" y="40"/>
                </a:lnTo>
                <a:lnTo>
                  <a:pt x="530" y="56"/>
                </a:lnTo>
                <a:lnTo>
                  <a:pt x="471" y="72"/>
                </a:lnTo>
                <a:lnTo>
                  <a:pt x="446" y="72"/>
                </a:lnTo>
                <a:lnTo>
                  <a:pt x="412" y="72"/>
                </a:lnTo>
                <a:lnTo>
                  <a:pt x="379" y="56"/>
                </a:lnTo>
                <a:lnTo>
                  <a:pt x="328" y="88"/>
                </a:lnTo>
                <a:lnTo>
                  <a:pt x="286" y="104"/>
                </a:lnTo>
                <a:lnTo>
                  <a:pt x="244" y="104"/>
                </a:lnTo>
                <a:lnTo>
                  <a:pt x="236" y="136"/>
                </a:lnTo>
                <a:lnTo>
                  <a:pt x="168" y="144"/>
                </a:lnTo>
                <a:lnTo>
                  <a:pt x="134" y="184"/>
                </a:lnTo>
                <a:lnTo>
                  <a:pt x="109" y="184"/>
                </a:lnTo>
                <a:lnTo>
                  <a:pt x="75" y="200"/>
                </a:lnTo>
                <a:lnTo>
                  <a:pt x="67" y="200"/>
                </a:lnTo>
                <a:lnTo>
                  <a:pt x="75" y="232"/>
                </a:lnTo>
                <a:lnTo>
                  <a:pt x="50" y="248"/>
                </a:lnTo>
                <a:lnTo>
                  <a:pt x="50" y="288"/>
                </a:lnTo>
                <a:lnTo>
                  <a:pt x="16" y="304"/>
                </a:lnTo>
                <a:lnTo>
                  <a:pt x="16" y="344"/>
                </a:lnTo>
                <a:lnTo>
                  <a:pt x="0" y="352"/>
                </a:lnTo>
                <a:lnTo>
                  <a:pt x="33" y="392"/>
                </a:lnTo>
                <a:lnTo>
                  <a:pt x="75" y="424"/>
                </a:lnTo>
                <a:lnTo>
                  <a:pt x="59" y="464"/>
                </a:lnTo>
                <a:lnTo>
                  <a:pt x="92" y="464"/>
                </a:lnTo>
                <a:lnTo>
                  <a:pt x="118" y="480"/>
                </a:lnTo>
                <a:lnTo>
                  <a:pt x="202" y="480"/>
                </a:lnTo>
                <a:lnTo>
                  <a:pt x="286" y="472"/>
                </a:lnTo>
                <a:lnTo>
                  <a:pt x="362" y="480"/>
                </a:lnTo>
                <a:lnTo>
                  <a:pt x="337" y="496"/>
                </a:lnTo>
                <a:lnTo>
                  <a:pt x="328" y="512"/>
                </a:lnTo>
                <a:lnTo>
                  <a:pt x="294" y="512"/>
                </a:lnTo>
                <a:lnTo>
                  <a:pt x="261" y="504"/>
                </a:lnTo>
                <a:lnTo>
                  <a:pt x="210" y="488"/>
                </a:lnTo>
                <a:lnTo>
                  <a:pt x="185" y="504"/>
                </a:lnTo>
                <a:lnTo>
                  <a:pt x="160" y="512"/>
                </a:lnTo>
                <a:lnTo>
                  <a:pt x="134" y="552"/>
                </a:lnTo>
                <a:lnTo>
                  <a:pt x="160" y="568"/>
                </a:lnTo>
                <a:lnTo>
                  <a:pt x="185" y="584"/>
                </a:lnTo>
                <a:lnTo>
                  <a:pt x="202" y="592"/>
                </a:lnTo>
                <a:lnTo>
                  <a:pt x="210" y="624"/>
                </a:lnTo>
                <a:lnTo>
                  <a:pt x="236" y="672"/>
                </a:lnTo>
                <a:lnTo>
                  <a:pt x="252" y="648"/>
                </a:lnTo>
                <a:lnTo>
                  <a:pt x="278" y="656"/>
                </a:lnTo>
                <a:lnTo>
                  <a:pt x="311" y="704"/>
                </a:lnTo>
                <a:lnTo>
                  <a:pt x="337" y="656"/>
                </a:lnTo>
                <a:lnTo>
                  <a:pt x="396" y="688"/>
                </a:lnTo>
                <a:lnTo>
                  <a:pt x="328" y="568"/>
                </a:lnTo>
                <a:lnTo>
                  <a:pt x="353" y="576"/>
                </a:lnTo>
                <a:lnTo>
                  <a:pt x="370" y="584"/>
                </a:lnTo>
                <a:lnTo>
                  <a:pt x="370" y="600"/>
                </a:lnTo>
                <a:lnTo>
                  <a:pt x="387" y="576"/>
                </a:lnTo>
                <a:lnTo>
                  <a:pt x="412" y="560"/>
                </a:lnTo>
                <a:lnTo>
                  <a:pt x="353" y="528"/>
                </a:lnTo>
                <a:lnTo>
                  <a:pt x="404" y="512"/>
                </a:lnTo>
                <a:lnTo>
                  <a:pt x="455" y="528"/>
                </a:lnTo>
                <a:lnTo>
                  <a:pt x="446" y="488"/>
                </a:lnTo>
                <a:lnTo>
                  <a:pt x="438" y="464"/>
                </a:lnTo>
                <a:lnTo>
                  <a:pt x="412" y="448"/>
                </a:lnTo>
                <a:lnTo>
                  <a:pt x="438" y="448"/>
                </a:lnTo>
                <a:lnTo>
                  <a:pt x="455" y="464"/>
                </a:lnTo>
                <a:lnTo>
                  <a:pt x="480" y="480"/>
                </a:lnTo>
                <a:lnTo>
                  <a:pt x="514" y="472"/>
                </a:lnTo>
                <a:lnTo>
                  <a:pt x="463" y="440"/>
                </a:lnTo>
                <a:lnTo>
                  <a:pt x="421" y="408"/>
                </a:lnTo>
                <a:lnTo>
                  <a:pt x="353" y="384"/>
                </a:lnTo>
                <a:lnTo>
                  <a:pt x="337" y="384"/>
                </a:lnTo>
                <a:lnTo>
                  <a:pt x="337" y="400"/>
                </a:lnTo>
                <a:lnTo>
                  <a:pt x="345" y="416"/>
                </a:lnTo>
                <a:lnTo>
                  <a:pt x="311" y="408"/>
                </a:lnTo>
                <a:lnTo>
                  <a:pt x="294" y="400"/>
                </a:lnTo>
                <a:lnTo>
                  <a:pt x="294" y="376"/>
                </a:lnTo>
                <a:lnTo>
                  <a:pt x="294" y="352"/>
                </a:lnTo>
                <a:lnTo>
                  <a:pt x="337" y="360"/>
                </a:lnTo>
                <a:lnTo>
                  <a:pt x="337" y="336"/>
                </a:lnTo>
                <a:lnTo>
                  <a:pt x="320" y="320"/>
                </a:lnTo>
                <a:lnTo>
                  <a:pt x="269" y="288"/>
                </a:lnTo>
                <a:lnTo>
                  <a:pt x="236" y="240"/>
                </a:lnTo>
                <a:lnTo>
                  <a:pt x="244" y="224"/>
                </a:lnTo>
                <a:lnTo>
                  <a:pt x="261" y="200"/>
                </a:lnTo>
                <a:lnTo>
                  <a:pt x="269" y="224"/>
                </a:lnTo>
                <a:lnTo>
                  <a:pt x="294" y="232"/>
                </a:lnTo>
                <a:lnTo>
                  <a:pt x="320" y="240"/>
                </a:lnTo>
                <a:lnTo>
                  <a:pt x="337" y="264"/>
                </a:lnTo>
                <a:lnTo>
                  <a:pt x="337" y="232"/>
                </a:lnTo>
                <a:lnTo>
                  <a:pt x="362" y="208"/>
                </a:lnTo>
                <a:lnTo>
                  <a:pt x="370" y="160"/>
                </a:lnTo>
                <a:lnTo>
                  <a:pt x="387" y="144"/>
                </a:lnTo>
                <a:lnTo>
                  <a:pt x="412" y="136"/>
                </a:lnTo>
                <a:lnTo>
                  <a:pt x="497" y="112"/>
                </a:lnTo>
                <a:lnTo>
                  <a:pt x="539" y="112"/>
                </a:lnTo>
                <a:lnTo>
                  <a:pt x="564" y="112"/>
                </a:lnTo>
                <a:lnTo>
                  <a:pt x="573" y="128"/>
                </a:lnTo>
                <a:lnTo>
                  <a:pt x="598" y="96"/>
                </a:lnTo>
                <a:lnTo>
                  <a:pt x="589" y="72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38" name="Freeform 7"/>
          <p:cNvSpPr>
            <a:spLocks/>
          </p:cNvSpPr>
          <p:nvPr/>
        </p:nvSpPr>
        <p:spPr bwMode="auto">
          <a:xfrm>
            <a:off x="2895600" y="1524000"/>
            <a:ext cx="4011613" cy="4660900"/>
          </a:xfrm>
          <a:custGeom>
            <a:avLst/>
            <a:gdLst>
              <a:gd name="T0" fmla="*/ 2147483646 w 606"/>
              <a:gd name="T1" fmla="*/ 1051973075 h 704"/>
              <a:gd name="T2" fmla="*/ 2147483646 w 606"/>
              <a:gd name="T3" fmla="*/ 0 h 704"/>
              <a:gd name="T4" fmla="*/ 2147483646 w 606"/>
              <a:gd name="T5" fmla="*/ 2147483646 h 704"/>
              <a:gd name="T6" fmla="*/ 2147483646 w 606"/>
              <a:gd name="T7" fmla="*/ 2147483646 h 704"/>
              <a:gd name="T8" fmla="*/ 2147483646 w 606"/>
              <a:gd name="T9" fmla="*/ 2147483646 h 704"/>
              <a:gd name="T10" fmla="*/ 2147483646 w 606"/>
              <a:gd name="T11" fmla="*/ 2147483646 h 704"/>
              <a:gd name="T12" fmla="*/ 2147483646 w 606"/>
              <a:gd name="T13" fmla="*/ 2147483646 h 704"/>
              <a:gd name="T14" fmla="*/ 2147483646 w 606"/>
              <a:gd name="T15" fmla="*/ 2147483646 h 704"/>
              <a:gd name="T16" fmla="*/ 2147483646 w 606"/>
              <a:gd name="T17" fmla="*/ 2147483646 h 704"/>
              <a:gd name="T18" fmla="*/ 2147483646 w 606"/>
              <a:gd name="T19" fmla="*/ 2147483646 h 704"/>
              <a:gd name="T20" fmla="*/ 2147483646 w 606"/>
              <a:gd name="T21" fmla="*/ 2147483646 h 704"/>
              <a:gd name="T22" fmla="*/ 701151838 w 606"/>
              <a:gd name="T23" fmla="*/ 2147483646 h 704"/>
              <a:gd name="T24" fmla="*/ 1446126908 w 606"/>
              <a:gd name="T25" fmla="*/ 2147483646 h 704"/>
              <a:gd name="T26" fmla="*/ 2147483646 w 606"/>
              <a:gd name="T27" fmla="*/ 2147483646 h 704"/>
              <a:gd name="T28" fmla="*/ 2147483646 w 606"/>
              <a:gd name="T29" fmla="*/ 2147483646 h 704"/>
              <a:gd name="T30" fmla="*/ 2147483646 w 606"/>
              <a:gd name="T31" fmla="*/ 2147483646 h 704"/>
              <a:gd name="T32" fmla="*/ 2147483646 w 606"/>
              <a:gd name="T33" fmla="*/ 2147483646 h 704"/>
              <a:gd name="T34" fmla="*/ 2147483646 w 606"/>
              <a:gd name="T35" fmla="*/ 2147483646 h 704"/>
              <a:gd name="T36" fmla="*/ 2147483646 w 606"/>
              <a:gd name="T37" fmla="*/ 2147483646 h 704"/>
              <a:gd name="T38" fmla="*/ 2147483646 w 606"/>
              <a:gd name="T39" fmla="*/ 2147483646 h 704"/>
              <a:gd name="T40" fmla="*/ 2147483646 w 606"/>
              <a:gd name="T41" fmla="*/ 2147483646 h 704"/>
              <a:gd name="T42" fmla="*/ 2147483646 w 606"/>
              <a:gd name="T43" fmla="*/ 2147483646 h 704"/>
              <a:gd name="T44" fmla="*/ 2147483646 w 606"/>
              <a:gd name="T45" fmla="*/ 2147483646 h 704"/>
              <a:gd name="T46" fmla="*/ 2147483646 w 606"/>
              <a:gd name="T47" fmla="*/ 2147483646 h 704"/>
              <a:gd name="T48" fmla="*/ 2147483646 w 606"/>
              <a:gd name="T49" fmla="*/ 2147483646 h 704"/>
              <a:gd name="T50" fmla="*/ 2147483646 w 606"/>
              <a:gd name="T51" fmla="*/ 2147483646 h 704"/>
              <a:gd name="T52" fmla="*/ 2147483646 w 606"/>
              <a:gd name="T53" fmla="*/ 2147483646 h 704"/>
              <a:gd name="T54" fmla="*/ 2147483646 w 606"/>
              <a:gd name="T55" fmla="*/ 2147483646 h 704"/>
              <a:gd name="T56" fmla="*/ 2147483646 w 606"/>
              <a:gd name="T57" fmla="*/ 2147483646 h 704"/>
              <a:gd name="T58" fmla="*/ 2147483646 w 606"/>
              <a:gd name="T59" fmla="*/ 2147483646 h 704"/>
              <a:gd name="T60" fmla="*/ 2147483646 w 606"/>
              <a:gd name="T61" fmla="*/ 2147483646 h 704"/>
              <a:gd name="T62" fmla="*/ 2147483646 w 606"/>
              <a:gd name="T63" fmla="*/ 2147483646 h 704"/>
              <a:gd name="T64" fmla="*/ 2147483646 w 606"/>
              <a:gd name="T65" fmla="*/ 2147483646 h 704"/>
              <a:gd name="T66" fmla="*/ 2147483646 w 606"/>
              <a:gd name="T67" fmla="*/ 2147483646 h 704"/>
              <a:gd name="T68" fmla="*/ 2147483646 w 606"/>
              <a:gd name="T69" fmla="*/ 2147483646 h 704"/>
              <a:gd name="T70" fmla="*/ 2147483646 w 606"/>
              <a:gd name="T71" fmla="*/ 2147483646 h 704"/>
              <a:gd name="T72" fmla="*/ 2147483646 w 606"/>
              <a:gd name="T73" fmla="*/ 2147483646 h 704"/>
              <a:gd name="T74" fmla="*/ 2147483646 w 606"/>
              <a:gd name="T75" fmla="*/ 2147483646 h 704"/>
              <a:gd name="T76" fmla="*/ 2147483646 w 606"/>
              <a:gd name="T77" fmla="*/ 2147483646 h 704"/>
              <a:gd name="T78" fmla="*/ 2147483646 w 606"/>
              <a:gd name="T79" fmla="*/ 2147483646 h 704"/>
              <a:gd name="T80" fmla="*/ 2147483646 w 606"/>
              <a:gd name="T81" fmla="*/ 2147483646 h 704"/>
              <a:gd name="T82" fmla="*/ 2147483646 w 606"/>
              <a:gd name="T83" fmla="*/ 2147483646 h 704"/>
              <a:gd name="T84" fmla="*/ 2147483646 w 606"/>
              <a:gd name="T85" fmla="*/ 2147483646 h 704"/>
              <a:gd name="T86" fmla="*/ 2147483646 w 606"/>
              <a:gd name="T87" fmla="*/ 2147483646 h 704"/>
              <a:gd name="T88" fmla="*/ 2147483646 w 606"/>
              <a:gd name="T89" fmla="*/ 2147483646 h 704"/>
              <a:gd name="T90" fmla="*/ 2147483646 w 606"/>
              <a:gd name="T91" fmla="*/ 2147483646 h 704"/>
              <a:gd name="T92" fmla="*/ 2147483646 w 606"/>
              <a:gd name="T93" fmla="*/ 2147483646 h 704"/>
              <a:gd name="T94" fmla="*/ 2147483646 w 606"/>
              <a:gd name="T95" fmla="*/ 2147483646 h 704"/>
              <a:gd name="T96" fmla="*/ 2147483646 w 606"/>
              <a:gd name="T97" fmla="*/ 2147483646 h 70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606" h="704">
                <a:moveTo>
                  <a:pt x="589" y="72"/>
                </a:moveTo>
                <a:lnTo>
                  <a:pt x="606" y="24"/>
                </a:lnTo>
                <a:lnTo>
                  <a:pt x="581" y="0"/>
                </a:lnTo>
                <a:lnTo>
                  <a:pt x="556" y="0"/>
                </a:lnTo>
                <a:lnTo>
                  <a:pt x="564" y="40"/>
                </a:lnTo>
                <a:lnTo>
                  <a:pt x="530" y="56"/>
                </a:lnTo>
                <a:lnTo>
                  <a:pt x="471" y="72"/>
                </a:lnTo>
                <a:lnTo>
                  <a:pt x="446" y="72"/>
                </a:lnTo>
                <a:lnTo>
                  <a:pt x="412" y="72"/>
                </a:lnTo>
                <a:lnTo>
                  <a:pt x="379" y="56"/>
                </a:lnTo>
                <a:lnTo>
                  <a:pt x="328" y="88"/>
                </a:lnTo>
                <a:lnTo>
                  <a:pt x="286" y="104"/>
                </a:lnTo>
                <a:lnTo>
                  <a:pt x="244" y="104"/>
                </a:lnTo>
                <a:lnTo>
                  <a:pt x="236" y="136"/>
                </a:lnTo>
                <a:lnTo>
                  <a:pt x="168" y="144"/>
                </a:lnTo>
                <a:lnTo>
                  <a:pt x="134" y="184"/>
                </a:lnTo>
                <a:lnTo>
                  <a:pt x="109" y="184"/>
                </a:lnTo>
                <a:lnTo>
                  <a:pt x="75" y="200"/>
                </a:lnTo>
                <a:lnTo>
                  <a:pt x="67" y="200"/>
                </a:lnTo>
                <a:lnTo>
                  <a:pt x="75" y="232"/>
                </a:lnTo>
                <a:lnTo>
                  <a:pt x="50" y="248"/>
                </a:lnTo>
                <a:lnTo>
                  <a:pt x="50" y="288"/>
                </a:lnTo>
                <a:lnTo>
                  <a:pt x="16" y="304"/>
                </a:lnTo>
                <a:lnTo>
                  <a:pt x="16" y="344"/>
                </a:lnTo>
                <a:lnTo>
                  <a:pt x="0" y="352"/>
                </a:lnTo>
                <a:lnTo>
                  <a:pt x="33" y="392"/>
                </a:lnTo>
                <a:lnTo>
                  <a:pt x="75" y="424"/>
                </a:lnTo>
                <a:lnTo>
                  <a:pt x="59" y="464"/>
                </a:lnTo>
                <a:lnTo>
                  <a:pt x="92" y="464"/>
                </a:lnTo>
                <a:lnTo>
                  <a:pt x="118" y="480"/>
                </a:lnTo>
                <a:lnTo>
                  <a:pt x="202" y="480"/>
                </a:lnTo>
                <a:lnTo>
                  <a:pt x="286" y="472"/>
                </a:lnTo>
                <a:lnTo>
                  <a:pt x="362" y="480"/>
                </a:lnTo>
                <a:lnTo>
                  <a:pt x="337" y="496"/>
                </a:lnTo>
                <a:lnTo>
                  <a:pt x="328" y="512"/>
                </a:lnTo>
                <a:lnTo>
                  <a:pt x="294" y="512"/>
                </a:lnTo>
                <a:lnTo>
                  <a:pt x="261" y="504"/>
                </a:lnTo>
                <a:lnTo>
                  <a:pt x="210" y="488"/>
                </a:lnTo>
                <a:lnTo>
                  <a:pt x="185" y="504"/>
                </a:lnTo>
                <a:lnTo>
                  <a:pt x="160" y="512"/>
                </a:lnTo>
                <a:lnTo>
                  <a:pt x="134" y="552"/>
                </a:lnTo>
                <a:lnTo>
                  <a:pt x="160" y="568"/>
                </a:lnTo>
                <a:lnTo>
                  <a:pt x="185" y="584"/>
                </a:lnTo>
                <a:lnTo>
                  <a:pt x="202" y="592"/>
                </a:lnTo>
                <a:lnTo>
                  <a:pt x="210" y="624"/>
                </a:lnTo>
                <a:lnTo>
                  <a:pt x="236" y="672"/>
                </a:lnTo>
                <a:lnTo>
                  <a:pt x="252" y="648"/>
                </a:lnTo>
                <a:lnTo>
                  <a:pt x="278" y="656"/>
                </a:lnTo>
                <a:lnTo>
                  <a:pt x="311" y="704"/>
                </a:lnTo>
                <a:lnTo>
                  <a:pt x="337" y="656"/>
                </a:lnTo>
                <a:lnTo>
                  <a:pt x="396" y="688"/>
                </a:lnTo>
                <a:lnTo>
                  <a:pt x="328" y="568"/>
                </a:lnTo>
                <a:lnTo>
                  <a:pt x="353" y="576"/>
                </a:lnTo>
                <a:lnTo>
                  <a:pt x="370" y="584"/>
                </a:lnTo>
                <a:lnTo>
                  <a:pt x="370" y="600"/>
                </a:lnTo>
                <a:lnTo>
                  <a:pt x="387" y="576"/>
                </a:lnTo>
                <a:lnTo>
                  <a:pt x="412" y="560"/>
                </a:lnTo>
                <a:lnTo>
                  <a:pt x="353" y="528"/>
                </a:lnTo>
                <a:lnTo>
                  <a:pt x="404" y="512"/>
                </a:lnTo>
                <a:lnTo>
                  <a:pt x="455" y="528"/>
                </a:lnTo>
                <a:lnTo>
                  <a:pt x="446" y="488"/>
                </a:lnTo>
                <a:lnTo>
                  <a:pt x="438" y="464"/>
                </a:lnTo>
                <a:lnTo>
                  <a:pt x="412" y="448"/>
                </a:lnTo>
                <a:lnTo>
                  <a:pt x="438" y="448"/>
                </a:lnTo>
                <a:lnTo>
                  <a:pt x="455" y="464"/>
                </a:lnTo>
                <a:lnTo>
                  <a:pt x="480" y="480"/>
                </a:lnTo>
                <a:lnTo>
                  <a:pt x="514" y="472"/>
                </a:lnTo>
                <a:lnTo>
                  <a:pt x="463" y="440"/>
                </a:lnTo>
                <a:lnTo>
                  <a:pt x="421" y="408"/>
                </a:lnTo>
                <a:lnTo>
                  <a:pt x="353" y="384"/>
                </a:lnTo>
                <a:lnTo>
                  <a:pt x="337" y="384"/>
                </a:lnTo>
                <a:lnTo>
                  <a:pt x="337" y="400"/>
                </a:lnTo>
                <a:lnTo>
                  <a:pt x="345" y="416"/>
                </a:lnTo>
                <a:lnTo>
                  <a:pt x="311" y="408"/>
                </a:lnTo>
                <a:lnTo>
                  <a:pt x="294" y="400"/>
                </a:lnTo>
                <a:lnTo>
                  <a:pt x="294" y="376"/>
                </a:lnTo>
                <a:lnTo>
                  <a:pt x="294" y="352"/>
                </a:lnTo>
                <a:lnTo>
                  <a:pt x="337" y="360"/>
                </a:lnTo>
                <a:lnTo>
                  <a:pt x="337" y="336"/>
                </a:lnTo>
                <a:lnTo>
                  <a:pt x="320" y="320"/>
                </a:lnTo>
                <a:lnTo>
                  <a:pt x="269" y="288"/>
                </a:lnTo>
                <a:lnTo>
                  <a:pt x="236" y="240"/>
                </a:lnTo>
                <a:lnTo>
                  <a:pt x="244" y="224"/>
                </a:lnTo>
                <a:lnTo>
                  <a:pt x="261" y="200"/>
                </a:lnTo>
                <a:lnTo>
                  <a:pt x="269" y="224"/>
                </a:lnTo>
                <a:lnTo>
                  <a:pt x="294" y="232"/>
                </a:lnTo>
                <a:lnTo>
                  <a:pt x="320" y="240"/>
                </a:lnTo>
                <a:lnTo>
                  <a:pt x="337" y="264"/>
                </a:lnTo>
                <a:lnTo>
                  <a:pt x="337" y="232"/>
                </a:lnTo>
                <a:lnTo>
                  <a:pt x="362" y="208"/>
                </a:lnTo>
                <a:lnTo>
                  <a:pt x="370" y="160"/>
                </a:lnTo>
                <a:lnTo>
                  <a:pt x="387" y="144"/>
                </a:lnTo>
                <a:lnTo>
                  <a:pt x="412" y="136"/>
                </a:lnTo>
                <a:lnTo>
                  <a:pt x="497" y="112"/>
                </a:lnTo>
                <a:lnTo>
                  <a:pt x="539" y="112"/>
                </a:lnTo>
                <a:lnTo>
                  <a:pt x="564" y="112"/>
                </a:lnTo>
                <a:lnTo>
                  <a:pt x="573" y="128"/>
                </a:lnTo>
                <a:lnTo>
                  <a:pt x="598" y="96"/>
                </a:lnTo>
                <a:lnTo>
                  <a:pt x="589" y="7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Denmark</a:t>
            </a:r>
            <a:endParaRPr lang="en-US" altLang="en-US" smtClean="0"/>
          </a:p>
        </p:txBody>
      </p:sp>
      <p:grpSp>
        <p:nvGrpSpPr>
          <p:cNvPr id="19459" name="Group 10"/>
          <p:cNvGrpSpPr>
            <a:grpSpLocks/>
          </p:cNvGrpSpPr>
          <p:nvPr/>
        </p:nvGrpSpPr>
        <p:grpSpPr bwMode="auto">
          <a:xfrm>
            <a:off x="2847975" y="2209800"/>
            <a:ext cx="3429000" cy="3581400"/>
            <a:chOff x="3617" y="1744"/>
            <a:chExt cx="337" cy="352"/>
          </a:xfrm>
        </p:grpSpPr>
        <p:sp>
          <p:nvSpPr>
            <p:cNvPr id="19460" name="Freeform 4"/>
            <p:cNvSpPr>
              <a:spLocks/>
            </p:cNvSpPr>
            <p:nvPr/>
          </p:nvSpPr>
          <p:spPr bwMode="auto">
            <a:xfrm>
              <a:off x="3752" y="1984"/>
              <a:ext cx="67" cy="64"/>
            </a:xfrm>
            <a:custGeom>
              <a:avLst/>
              <a:gdLst>
                <a:gd name="T0" fmla="*/ 0 w 67"/>
                <a:gd name="T1" fmla="*/ 24 h 64"/>
                <a:gd name="T2" fmla="*/ 17 w 67"/>
                <a:gd name="T3" fmla="*/ 56 h 64"/>
                <a:gd name="T4" fmla="*/ 51 w 67"/>
                <a:gd name="T5" fmla="*/ 64 h 64"/>
                <a:gd name="T6" fmla="*/ 67 w 67"/>
                <a:gd name="T7" fmla="*/ 48 h 64"/>
                <a:gd name="T8" fmla="*/ 59 w 67"/>
                <a:gd name="T9" fmla="*/ 0 h 64"/>
                <a:gd name="T10" fmla="*/ 0 w 67"/>
                <a:gd name="T11" fmla="*/ 8 h 64"/>
                <a:gd name="T12" fmla="*/ 0 w 67"/>
                <a:gd name="T13" fmla="*/ 24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7" h="64">
                  <a:moveTo>
                    <a:pt x="0" y="24"/>
                  </a:moveTo>
                  <a:lnTo>
                    <a:pt x="17" y="56"/>
                  </a:lnTo>
                  <a:lnTo>
                    <a:pt x="51" y="64"/>
                  </a:lnTo>
                  <a:lnTo>
                    <a:pt x="67" y="48"/>
                  </a:lnTo>
                  <a:lnTo>
                    <a:pt x="59" y="0"/>
                  </a:lnTo>
                  <a:lnTo>
                    <a:pt x="0" y="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1" name="Freeform 5"/>
            <p:cNvSpPr>
              <a:spLocks/>
            </p:cNvSpPr>
            <p:nvPr/>
          </p:nvSpPr>
          <p:spPr bwMode="auto">
            <a:xfrm>
              <a:off x="3752" y="1984"/>
              <a:ext cx="67" cy="64"/>
            </a:xfrm>
            <a:custGeom>
              <a:avLst/>
              <a:gdLst>
                <a:gd name="T0" fmla="*/ 0 w 67"/>
                <a:gd name="T1" fmla="*/ 24 h 64"/>
                <a:gd name="T2" fmla="*/ 17 w 67"/>
                <a:gd name="T3" fmla="*/ 56 h 64"/>
                <a:gd name="T4" fmla="*/ 51 w 67"/>
                <a:gd name="T5" fmla="*/ 64 h 64"/>
                <a:gd name="T6" fmla="*/ 67 w 67"/>
                <a:gd name="T7" fmla="*/ 48 h 64"/>
                <a:gd name="T8" fmla="*/ 59 w 67"/>
                <a:gd name="T9" fmla="*/ 0 h 64"/>
                <a:gd name="T10" fmla="*/ 0 w 67"/>
                <a:gd name="T11" fmla="*/ 8 h 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7" h="64">
                  <a:moveTo>
                    <a:pt x="0" y="24"/>
                  </a:moveTo>
                  <a:lnTo>
                    <a:pt x="17" y="56"/>
                  </a:lnTo>
                  <a:lnTo>
                    <a:pt x="51" y="64"/>
                  </a:lnTo>
                  <a:lnTo>
                    <a:pt x="67" y="48"/>
                  </a:lnTo>
                  <a:lnTo>
                    <a:pt x="59" y="0"/>
                  </a:lnTo>
                  <a:lnTo>
                    <a:pt x="0" y="8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2" name="Freeform 6"/>
            <p:cNvSpPr>
              <a:spLocks/>
            </p:cNvSpPr>
            <p:nvPr/>
          </p:nvSpPr>
          <p:spPr bwMode="auto">
            <a:xfrm>
              <a:off x="3845" y="1920"/>
              <a:ext cx="109" cy="176"/>
            </a:xfrm>
            <a:custGeom>
              <a:avLst/>
              <a:gdLst>
                <a:gd name="T0" fmla="*/ 0 w 109"/>
                <a:gd name="T1" fmla="*/ 168 h 176"/>
                <a:gd name="T2" fmla="*/ 50 w 109"/>
                <a:gd name="T3" fmla="*/ 176 h 176"/>
                <a:gd name="T4" fmla="*/ 76 w 109"/>
                <a:gd name="T5" fmla="*/ 144 h 176"/>
                <a:gd name="T6" fmla="*/ 76 w 109"/>
                <a:gd name="T7" fmla="*/ 112 h 176"/>
                <a:gd name="T8" fmla="*/ 109 w 109"/>
                <a:gd name="T9" fmla="*/ 96 h 176"/>
                <a:gd name="T10" fmla="*/ 92 w 109"/>
                <a:gd name="T11" fmla="*/ 72 h 176"/>
                <a:gd name="T12" fmla="*/ 109 w 109"/>
                <a:gd name="T13" fmla="*/ 64 h 176"/>
                <a:gd name="T14" fmla="*/ 101 w 109"/>
                <a:gd name="T15" fmla="*/ 8 h 176"/>
                <a:gd name="T16" fmla="*/ 84 w 109"/>
                <a:gd name="T17" fmla="*/ 0 h 176"/>
                <a:gd name="T18" fmla="*/ 67 w 109"/>
                <a:gd name="T19" fmla="*/ 16 h 176"/>
                <a:gd name="T20" fmla="*/ 59 w 109"/>
                <a:gd name="T21" fmla="*/ 48 h 176"/>
                <a:gd name="T22" fmla="*/ 42 w 109"/>
                <a:gd name="T23" fmla="*/ 16 h 176"/>
                <a:gd name="T24" fmla="*/ 8 w 109"/>
                <a:gd name="T25" fmla="*/ 40 h 176"/>
                <a:gd name="T26" fmla="*/ 0 w 109"/>
                <a:gd name="T27" fmla="*/ 48 h 176"/>
                <a:gd name="T28" fmla="*/ 8 w 109"/>
                <a:gd name="T29" fmla="*/ 72 h 176"/>
                <a:gd name="T30" fmla="*/ 42 w 109"/>
                <a:gd name="T31" fmla="*/ 88 h 176"/>
                <a:gd name="T32" fmla="*/ 50 w 109"/>
                <a:gd name="T33" fmla="*/ 112 h 176"/>
                <a:gd name="T34" fmla="*/ 33 w 109"/>
                <a:gd name="T35" fmla="*/ 144 h 176"/>
                <a:gd name="T36" fmla="*/ 8 w 109"/>
                <a:gd name="T37" fmla="*/ 136 h 176"/>
                <a:gd name="T38" fmla="*/ 0 w 109"/>
                <a:gd name="T39" fmla="*/ 168 h 17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09" h="176">
                  <a:moveTo>
                    <a:pt x="0" y="168"/>
                  </a:moveTo>
                  <a:lnTo>
                    <a:pt x="50" y="176"/>
                  </a:lnTo>
                  <a:lnTo>
                    <a:pt x="76" y="144"/>
                  </a:lnTo>
                  <a:lnTo>
                    <a:pt x="76" y="112"/>
                  </a:lnTo>
                  <a:lnTo>
                    <a:pt x="109" y="96"/>
                  </a:lnTo>
                  <a:lnTo>
                    <a:pt x="92" y="72"/>
                  </a:lnTo>
                  <a:lnTo>
                    <a:pt x="109" y="64"/>
                  </a:lnTo>
                  <a:lnTo>
                    <a:pt x="101" y="8"/>
                  </a:lnTo>
                  <a:lnTo>
                    <a:pt x="84" y="0"/>
                  </a:lnTo>
                  <a:lnTo>
                    <a:pt x="67" y="16"/>
                  </a:lnTo>
                  <a:lnTo>
                    <a:pt x="59" y="48"/>
                  </a:lnTo>
                  <a:lnTo>
                    <a:pt x="42" y="16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8" y="72"/>
                  </a:lnTo>
                  <a:lnTo>
                    <a:pt x="42" y="88"/>
                  </a:lnTo>
                  <a:lnTo>
                    <a:pt x="50" y="112"/>
                  </a:lnTo>
                  <a:lnTo>
                    <a:pt x="33" y="144"/>
                  </a:lnTo>
                  <a:lnTo>
                    <a:pt x="8" y="136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3" name="Freeform 7"/>
            <p:cNvSpPr>
              <a:spLocks/>
            </p:cNvSpPr>
            <p:nvPr/>
          </p:nvSpPr>
          <p:spPr bwMode="auto">
            <a:xfrm>
              <a:off x="3845" y="1920"/>
              <a:ext cx="109" cy="176"/>
            </a:xfrm>
            <a:custGeom>
              <a:avLst/>
              <a:gdLst>
                <a:gd name="T0" fmla="*/ 0 w 109"/>
                <a:gd name="T1" fmla="*/ 168 h 176"/>
                <a:gd name="T2" fmla="*/ 50 w 109"/>
                <a:gd name="T3" fmla="*/ 176 h 176"/>
                <a:gd name="T4" fmla="*/ 76 w 109"/>
                <a:gd name="T5" fmla="*/ 144 h 176"/>
                <a:gd name="T6" fmla="*/ 76 w 109"/>
                <a:gd name="T7" fmla="*/ 112 h 176"/>
                <a:gd name="T8" fmla="*/ 109 w 109"/>
                <a:gd name="T9" fmla="*/ 96 h 176"/>
                <a:gd name="T10" fmla="*/ 92 w 109"/>
                <a:gd name="T11" fmla="*/ 72 h 176"/>
                <a:gd name="T12" fmla="*/ 109 w 109"/>
                <a:gd name="T13" fmla="*/ 64 h 176"/>
                <a:gd name="T14" fmla="*/ 101 w 109"/>
                <a:gd name="T15" fmla="*/ 8 h 176"/>
                <a:gd name="T16" fmla="*/ 84 w 109"/>
                <a:gd name="T17" fmla="*/ 0 h 176"/>
                <a:gd name="T18" fmla="*/ 67 w 109"/>
                <a:gd name="T19" fmla="*/ 16 h 176"/>
                <a:gd name="T20" fmla="*/ 59 w 109"/>
                <a:gd name="T21" fmla="*/ 48 h 176"/>
                <a:gd name="T22" fmla="*/ 42 w 109"/>
                <a:gd name="T23" fmla="*/ 16 h 176"/>
                <a:gd name="T24" fmla="*/ 8 w 109"/>
                <a:gd name="T25" fmla="*/ 40 h 176"/>
                <a:gd name="T26" fmla="*/ 0 w 109"/>
                <a:gd name="T27" fmla="*/ 48 h 176"/>
                <a:gd name="T28" fmla="*/ 8 w 109"/>
                <a:gd name="T29" fmla="*/ 72 h 176"/>
                <a:gd name="T30" fmla="*/ 42 w 109"/>
                <a:gd name="T31" fmla="*/ 88 h 176"/>
                <a:gd name="T32" fmla="*/ 50 w 109"/>
                <a:gd name="T33" fmla="*/ 112 h 176"/>
                <a:gd name="T34" fmla="*/ 33 w 109"/>
                <a:gd name="T35" fmla="*/ 144 h 176"/>
                <a:gd name="T36" fmla="*/ 8 w 109"/>
                <a:gd name="T37" fmla="*/ 136 h 176"/>
                <a:gd name="T38" fmla="*/ 0 w 109"/>
                <a:gd name="T39" fmla="*/ 168 h 17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09" h="176">
                  <a:moveTo>
                    <a:pt x="0" y="168"/>
                  </a:moveTo>
                  <a:lnTo>
                    <a:pt x="50" y="176"/>
                  </a:lnTo>
                  <a:lnTo>
                    <a:pt x="76" y="144"/>
                  </a:lnTo>
                  <a:lnTo>
                    <a:pt x="76" y="112"/>
                  </a:lnTo>
                  <a:lnTo>
                    <a:pt x="109" y="96"/>
                  </a:lnTo>
                  <a:lnTo>
                    <a:pt x="92" y="72"/>
                  </a:lnTo>
                  <a:lnTo>
                    <a:pt x="109" y="64"/>
                  </a:lnTo>
                  <a:lnTo>
                    <a:pt x="101" y="8"/>
                  </a:lnTo>
                  <a:lnTo>
                    <a:pt x="84" y="0"/>
                  </a:lnTo>
                  <a:lnTo>
                    <a:pt x="67" y="16"/>
                  </a:lnTo>
                  <a:lnTo>
                    <a:pt x="59" y="48"/>
                  </a:lnTo>
                  <a:lnTo>
                    <a:pt x="42" y="16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8" y="72"/>
                  </a:lnTo>
                  <a:lnTo>
                    <a:pt x="42" y="88"/>
                  </a:lnTo>
                  <a:lnTo>
                    <a:pt x="50" y="112"/>
                  </a:lnTo>
                  <a:lnTo>
                    <a:pt x="33" y="144"/>
                  </a:lnTo>
                  <a:lnTo>
                    <a:pt x="8" y="136"/>
                  </a:lnTo>
                  <a:lnTo>
                    <a:pt x="0" y="16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4" name="Freeform 8"/>
            <p:cNvSpPr>
              <a:spLocks/>
            </p:cNvSpPr>
            <p:nvPr/>
          </p:nvSpPr>
          <p:spPr bwMode="auto">
            <a:xfrm>
              <a:off x="3617" y="1744"/>
              <a:ext cx="211" cy="344"/>
            </a:xfrm>
            <a:custGeom>
              <a:avLst/>
              <a:gdLst>
                <a:gd name="T0" fmla="*/ 143 w 211"/>
                <a:gd name="T1" fmla="*/ 344 h 344"/>
                <a:gd name="T2" fmla="*/ 118 w 211"/>
                <a:gd name="T3" fmla="*/ 312 h 344"/>
                <a:gd name="T4" fmla="*/ 143 w 211"/>
                <a:gd name="T5" fmla="*/ 312 h 344"/>
                <a:gd name="T6" fmla="*/ 127 w 211"/>
                <a:gd name="T7" fmla="*/ 280 h 344"/>
                <a:gd name="T8" fmla="*/ 127 w 211"/>
                <a:gd name="T9" fmla="*/ 248 h 344"/>
                <a:gd name="T10" fmla="*/ 169 w 211"/>
                <a:gd name="T11" fmla="*/ 184 h 344"/>
                <a:gd name="T12" fmla="*/ 186 w 211"/>
                <a:gd name="T13" fmla="*/ 192 h 344"/>
                <a:gd name="T14" fmla="*/ 211 w 211"/>
                <a:gd name="T15" fmla="*/ 136 h 344"/>
                <a:gd name="T16" fmla="*/ 177 w 211"/>
                <a:gd name="T17" fmla="*/ 112 h 344"/>
                <a:gd name="T18" fmla="*/ 169 w 211"/>
                <a:gd name="T19" fmla="*/ 72 h 344"/>
                <a:gd name="T20" fmla="*/ 177 w 211"/>
                <a:gd name="T21" fmla="*/ 24 h 344"/>
                <a:gd name="T22" fmla="*/ 177 w 211"/>
                <a:gd name="T23" fmla="*/ 8 h 344"/>
                <a:gd name="T24" fmla="*/ 160 w 211"/>
                <a:gd name="T25" fmla="*/ 0 h 344"/>
                <a:gd name="T26" fmla="*/ 135 w 211"/>
                <a:gd name="T27" fmla="*/ 8 h 344"/>
                <a:gd name="T28" fmla="*/ 127 w 211"/>
                <a:gd name="T29" fmla="*/ 24 h 344"/>
                <a:gd name="T30" fmla="*/ 101 w 211"/>
                <a:gd name="T31" fmla="*/ 40 h 344"/>
                <a:gd name="T32" fmla="*/ 76 w 211"/>
                <a:gd name="T33" fmla="*/ 48 h 344"/>
                <a:gd name="T34" fmla="*/ 51 w 211"/>
                <a:gd name="T35" fmla="*/ 56 h 344"/>
                <a:gd name="T36" fmla="*/ 34 w 211"/>
                <a:gd name="T37" fmla="*/ 72 h 344"/>
                <a:gd name="T38" fmla="*/ 26 w 211"/>
                <a:gd name="T39" fmla="*/ 96 h 344"/>
                <a:gd name="T40" fmla="*/ 42 w 211"/>
                <a:gd name="T41" fmla="*/ 112 h 344"/>
                <a:gd name="T42" fmla="*/ 17 w 211"/>
                <a:gd name="T43" fmla="*/ 120 h 344"/>
                <a:gd name="T44" fmla="*/ 9 w 211"/>
                <a:gd name="T45" fmla="*/ 144 h 344"/>
                <a:gd name="T46" fmla="*/ 9 w 211"/>
                <a:gd name="T47" fmla="*/ 168 h 344"/>
                <a:gd name="T48" fmla="*/ 26 w 211"/>
                <a:gd name="T49" fmla="*/ 192 h 344"/>
                <a:gd name="T50" fmla="*/ 0 w 211"/>
                <a:gd name="T51" fmla="*/ 208 h 344"/>
                <a:gd name="T52" fmla="*/ 0 w 211"/>
                <a:gd name="T53" fmla="*/ 224 h 344"/>
                <a:gd name="T54" fmla="*/ 26 w 211"/>
                <a:gd name="T55" fmla="*/ 272 h 344"/>
                <a:gd name="T56" fmla="*/ 42 w 211"/>
                <a:gd name="T57" fmla="*/ 256 h 344"/>
                <a:gd name="T58" fmla="*/ 51 w 211"/>
                <a:gd name="T59" fmla="*/ 304 h 344"/>
                <a:gd name="T60" fmla="*/ 59 w 211"/>
                <a:gd name="T61" fmla="*/ 328 h 344"/>
                <a:gd name="T62" fmla="*/ 84 w 211"/>
                <a:gd name="T63" fmla="*/ 336 h 344"/>
                <a:gd name="T64" fmla="*/ 143 w 211"/>
                <a:gd name="T65" fmla="*/ 344 h 34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11" h="344">
                  <a:moveTo>
                    <a:pt x="143" y="344"/>
                  </a:moveTo>
                  <a:lnTo>
                    <a:pt x="118" y="312"/>
                  </a:lnTo>
                  <a:lnTo>
                    <a:pt x="143" y="312"/>
                  </a:lnTo>
                  <a:lnTo>
                    <a:pt x="127" y="280"/>
                  </a:lnTo>
                  <a:lnTo>
                    <a:pt x="127" y="248"/>
                  </a:lnTo>
                  <a:lnTo>
                    <a:pt x="169" y="184"/>
                  </a:lnTo>
                  <a:lnTo>
                    <a:pt x="186" y="192"/>
                  </a:lnTo>
                  <a:lnTo>
                    <a:pt x="211" y="136"/>
                  </a:lnTo>
                  <a:lnTo>
                    <a:pt x="177" y="112"/>
                  </a:lnTo>
                  <a:lnTo>
                    <a:pt x="169" y="72"/>
                  </a:lnTo>
                  <a:lnTo>
                    <a:pt x="177" y="24"/>
                  </a:lnTo>
                  <a:lnTo>
                    <a:pt x="177" y="8"/>
                  </a:lnTo>
                  <a:lnTo>
                    <a:pt x="160" y="0"/>
                  </a:lnTo>
                  <a:lnTo>
                    <a:pt x="135" y="8"/>
                  </a:lnTo>
                  <a:lnTo>
                    <a:pt x="127" y="24"/>
                  </a:lnTo>
                  <a:lnTo>
                    <a:pt x="101" y="40"/>
                  </a:lnTo>
                  <a:lnTo>
                    <a:pt x="76" y="48"/>
                  </a:lnTo>
                  <a:lnTo>
                    <a:pt x="51" y="56"/>
                  </a:lnTo>
                  <a:lnTo>
                    <a:pt x="34" y="72"/>
                  </a:lnTo>
                  <a:lnTo>
                    <a:pt x="26" y="96"/>
                  </a:lnTo>
                  <a:lnTo>
                    <a:pt x="42" y="112"/>
                  </a:lnTo>
                  <a:lnTo>
                    <a:pt x="17" y="120"/>
                  </a:lnTo>
                  <a:lnTo>
                    <a:pt x="9" y="144"/>
                  </a:lnTo>
                  <a:lnTo>
                    <a:pt x="9" y="168"/>
                  </a:lnTo>
                  <a:lnTo>
                    <a:pt x="26" y="192"/>
                  </a:lnTo>
                  <a:lnTo>
                    <a:pt x="0" y="208"/>
                  </a:lnTo>
                  <a:lnTo>
                    <a:pt x="0" y="224"/>
                  </a:lnTo>
                  <a:lnTo>
                    <a:pt x="26" y="272"/>
                  </a:lnTo>
                  <a:lnTo>
                    <a:pt x="42" y="256"/>
                  </a:lnTo>
                  <a:lnTo>
                    <a:pt x="51" y="304"/>
                  </a:lnTo>
                  <a:lnTo>
                    <a:pt x="59" y="328"/>
                  </a:lnTo>
                  <a:lnTo>
                    <a:pt x="84" y="336"/>
                  </a:lnTo>
                  <a:lnTo>
                    <a:pt x="143" y="34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5" name="Freeform 9"/>
            <p:cNvSpPr>
              <a:spLocks/>
            </p:cNvSpPr>
            <p:nvPr/>
          </p:nvSpPr>
          <p:spPr bwMode="auto">
            <a:xfrm>
              <a:off x="3617" y="1744"/>
              <a:ext cx="211" cy="344"/>
            </a:xfrm>
            <a:custGeom>
              <a:avLst/>
              <a:gdLst>
                <a:gd name="T0" fmla="*/ 143 w 211"/>
                <a:gd name="T1" fmla="*/ 344 h 344"/>
                <a:gd name="T2" fmla="*/ 118 w 211"/>
                <a:gd name="T3" fmla="*/ 312 h 344"/>
                <a:gd name="T4" fmla="*/ 143 w 211"/>
                <a:gd name="T5" fmla="*/ 312 h 344"/>
                <a:gd name="T6" fmla="*/ 127 w 211"/>
                <a:gd name="T7" fmla="*/ 280 h 344"/>
                <a:gd name="T8" fmla="*/ 127 w 211"/>
                <a:gd name="T9" fmla="*/ 248 h 344"/>
                <a:gd name="T10" fmla="*/ 169 w 211"/>
                <a:gd name="T11" fmla="*/ 184 h 344"/>
                <a:gd name="T12" fmla="*/ 186 w 211"/>
                <a:gd name="T13" fmla="*/ 192 h 344"/>
                <a:gd name="T14" fmla="*/ 211 w 211"/>
                <a:gd name="T15" fmla="*/ 136 h 344"/>
                <a:gd name="T16" fmla="*/ 177 w 211"/>
                <a:gd name="T17" fmla="*/ 112 h 344"/>
                <a:gd name="T18" fmla="*/ 169 w 211"/>
                <a:gd name="T19" fmla="*/ 72 h 344"/>
                <a:gd name="T20" fmla="*/ 177 w 211"/>
                <a:gd name="T21" fmla="*/ 24 h 344"/>
                <a:gd name="T22" fmla="*/ 177 w 211"/>
                <a:gd name="T23" fmla="*/ 8 h 344"/>
                <a:gd name="T24" fmla="*/ 160 w 211"/>
                <a:gd name="T25" fmla="*/ 0 h 344"/>
                <a:gd name="T26" fmla="*/ 135 w 211"/>
                <a:gd name="T27" fmla="*/ 8 h 344"/>
                <a:gd name="T28" fmla="*/ 127 w 211"/>
                <a:gd name="T29" fmla="*/ 24 h 344"/>
                <a:gd name="T30" fmla="*/ 101 w 211"/>
                <a:gd name="T31" fmla="*/ 40 h 344"/>
                <a:gd name="T32" fmla="*/ 76 w 211"/>
                <a:gd name="T33" fmla="*/ 48 h 344"/>
                <a:gd name="T34" fmla="*/ 51 w 211"/>
                <a:gd name="T35" fmla="*/ 56 h 344"/>
                <a:gd name="T36" fmla="*/ 34 w 211"/>
                <a:gd name="T37" fmla="*/ 72 h 344"/>
                <a:gd name="T38" fmla="*/ 26 w 211"/>
                <a:gd name="T39" fmla="*/ 96 h 344"/>
                <a:gd name="T40" fmla="*/ 42 w 211"/>
                <a:gd name="T41" fmla="*/ 112 h 344"/>
                <a:gd name="T42" fmla="*/ 17 w 211"/>
                <a:gd name="T43" fmla="*/ 120 h 344"/>
                <a:gd name="T44" fmla="*/ 9 w 211"/>
                <a:gd name="T45" fmla="*/ 144 h 344"/>
                <a:gd name="T46" fmla="*/ 9 w 211"/>
                <a:gd name="T47" fmla="*/ 168 h 344"/>
                <a:gd name="T48" fmla="*/ 26 w 211"/>
                <a:gd name="T49" fmla="*/ 192 h 344"/>
                <a:gd name="T50" fmla="*/ 0 w 211"/>
                <a:gd name="T51" fmla="*/ 208 h 344"/>
                <a:gd name="T52" fmla="*/ 0 w 211"/>
                <a:gd name="T53" fmla="*/ 224 h 344"/>
                <a:gd name="T54" fmla="*/ 26 w 211"/>
                <a:gd name="T55" fmla="*/ 272 h 344"/>
                <a:gd name="T56" fmla="*/ 42 w 211"/>
                <a:gd name="T57" fmla="*/ 256 h 344"/>
                <a:gd name="T58" fmla="*/ 51 w 211"/>
                <a:gd name="T59" fmla="*/ 304 h 344"/>
                <a:gd name="T60" fmla="*/ 59 w 211"/>
                <a:gd name="T61" fmla="*/ 328 h 344"/>
                <a:gd name="T62" fmla="*/ 84 w 211"/>
                <a:gd name="T63" fmla="*/ 336 h 344"/>
                <a:gd name="T64" fmla="*/ 143 w 211"/>
                <a:gd name="T65" fmla="*/ 344 h 34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11" h="344">
                  <a:moveTo>
                    <a:pt x="143" y="344"/>
                  </a:moveTo>
                  <a:lnTo>
                    <a:pt x="118" y="312"/>
                  </a:lnTo>
                  <a:lnTo>
                    <a:pt x="143" y="312"/>
                  </a:lnTo>
                  <a:lnTo>
                    <a:pt x="127" y="280"/>
                  </a:lnTo>
                  <a:lnTo>
                    <a:pt x="127" y="248"/>
                  </a:lnTo>
                  <a:lnTo>
                    <a:pt x="169" y="184"/>
                  </a:lnTo>
                  <a:lnTo>
                    <a:pt x="186" y="192"/>
                  </a:lnTo>
                  <a:lnTo>
                    <a:pt x="211" y="136"/>
                  </a:lnTo>
                  <a:lnTo>
                    <a:pt x="177" y="112"/>
                  </a:lnTo>
                  <a:lnTo>
                    <a:pt x="169" y="72"/>
                  </a:lnTo>
                  <a:lnTo>
                    <a:pt x="177" y="24"/>
                  </a:lnTo>
                  <a:lnTo>
                    <a:pt x="177" y="8"/>
                  </a:lnTo>
                  <a:lnTo>
                    <a:pt x="160" y="0"/>
                  </a:lnTo>
                  <a:lnTo>
                    <a:pt x="135" y="8"/>
                  </a:lnTo>
                  <a:lnTo>
                    <a:pt x="127" y="24"/>
                  </a:lnTo>
                  <a:lnTo>
                    <a:pt x="101" y="40"/>
                  </a:lnTo>
                  <a:lnTo>
                    <a:pt x="76" y="48"/>
                  </a:lnTo>
                  <a:lnTo>
                    <a:pt x="51" y="56"/>
                  </a:lnTo>
                  <a:lnTo>
                    <a:pt x="34" y="72"/>
                  </a:lnTo>
                  <a:lnTo>
                    <a:pt x="26" y="96"/>
                  </a:lnTo>
                  <a:lnTo>
                    <a:pt x="42" y="112"/>
                  </a:lnTo>
                  <a:lnTo>
                    <a:pt x="17" y="120"/>
                  </a:lnTo>
                  <a:lnTo>
                    <a:pt x="9" y="144"/>
                  </a:lnTo>
                  <a:lnTo>
                    <a:pt x="9" y="168"/>
                  </a:lnTo>
                  <a:lnTo>
                    <a:pt x="26" y="192"/>
                  </a:lnTo>
                  <a:lnTo>
                    <a:pt x="0" y="208"/>
                  </a:lnTo>
                  <a:lnTo>
                    <a:pt x="0" y="224"/>
                  </a:lnTo>
                  <a:lnTo>
                    <a:pt x="26" y="272"/>
                  </a:lnTo>
                  <a:lnTo>
                    <a:pt x="42" y="256"/>
                  </a:lnTo>
                  <a:lnTo>
                    <a:pt x="51" y="304"/>
                  </a:lnTo>
                  <a:lnTo>
                    <a:pt x="59" y="328"/>
                  </a:lnTo>
                  <a:lnTo>
                    <a:pt x="84" y="336"/>
                  </a:lnTo>
                  <a:lnTo>
                    <a:pt x="143" y="34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7"/>
          <p:cNvSpPr>
            <a:spLocks/>
          </p:cNvSpPr>
          <p:nvPr/>
        </p:nvSpPr>
        <p:spPr bwMode="auto">
          <a:xfrm>
            <a:off x="2971800" y="1676400"/>
            <a:ext cx="3048000" cy="4648200"/>
          </a:xfrm>
          <a:custGeom>
            <a:avLst/>
            <a:gdLst>
              <a:gd name="T0" fmla="*/ 2147483646 w 666"/>
              <a:gd name="T1" fmla="*/ 2009340000 h 1016"/>
              <a:gd name="T2" fmla="*/ 2147483646 w 666"/>
              <a:gd name="T3" fmla="*/ 502335000 h 1016"/>
              <a:gd name="T4" fmla="*/ 2147483646 w 666"/>
              <a:gd name="T5" fmla="*/ 502335000 h 1016"/>
              <a:gd name="T6" fmla="*/ 2147483646 w 666"/>
              <a:gd name="T7" fmla="*/ 1674450000 h 1016"/>
              <a:gd name="T8" fmla="*/ 2147483646 w 666"/>
              <a:gd name="T9" fmla="*/ 2147483646 h 1016"/>
              <a:gd name="T10" fmla="*/ 2147483646 w 666"/>
              <a:gd name="T11" fmla="*/ 2147483646 h 1016"/>
              <a:gd name="T12" fmla="*/ 2147483646 w 666"/>
              <a:gd name="T13" fmla="*/ 2147483646 h 1016"/>
              <a:gd name="T14" fmla="*/ 2147483646 w 666"/>
              <a:gd name="T15" fmla="*/ 2147483646 h 1016"/>
              <a:gd name="T16" fmla="*/ 2147483646 w 666"/>
              <a:gd name="T17" fmla="*/ 2147483646 h 1016"/>
              <a:gd name="T18" fmla="*/ 2147483646 w 666"/>
              <a:gd name="T19" fmla="*/ 2147483646 h 1016"/>
              <a:gd name="T20" fmla="*/ 2147483646 w 666"/>
              <a:gd name="T21" fmla="*/ 2147483646 h 1016"/>
              <a:gd name="T22" fmla="*/ 2147483646 w 666"/>
              <a:gd name="T23" fmla="*/ 2147483646 h 1016"/>
              <a:gd name="T24" fmla="*/ 2147483646 w 666"/>
              <a:gd name="T25" fmla="*/ 2147483646 h 1016"/>
              <a:gd name="T26" fmla="*/ 2147483646 w 666"/>
              <a:gd name="T27" fmla="*/ 2147483646 h 1016"/>
              <a:gd name="T28" fmla="*/ 2147483646 w 666"/>
              <a:gd name="T29" fmla="*/ 2147483646 h 1016"/>
              <a:gd name="T30" fmla="*/ 2147483646 w 666"/>
              <a:gd name="T31" fmla="*/ 2147483646 h 1016"/>
              <a:gd name="T32" fmla="*/ 2147483646 w 666"/>
              <a:gd name="T33" fmla="*/ 2147483646 h 1016"/>
              <a:gd name="T34" fmla="*/ 2147483646 w 666"/>
              <a:gd name="T35" fmla="*/ 2147483646 h 1016"/>
              <a:gd name="T36" fmla="*/ 2147483646 w 666"/>
              <a:gd name="T37" fmla="*/ 2147483646 h 1016"/>
              <a:gd name="T38" fmla="*/ 2115449297 w 666"/>
              <a:gd name="T39" fmla="*/ 2147483646 h 1016"/>
              <a:gd name="T40" fmla="*/ 2115449297 w 666"/>
              <a:gd name="T41" fmla="*/ 2147483646 h 1016"/>
              <a:gd name="T42" fmla="*/ 2147483646 w 666"/>
              <a:gd name="T43" fmla="*/ 2147483646 h 1016"/>
              <a:gd name="T44" fmla="*/ 2147483646 w 666"/>
              <a:gd name="T45" fmla="*/ 2147483646 h 1016"/>
              <a:gd name="T46" fmla="*/ 2147483646 w 666"/>
              <a:gd name="T47" fmla="*/ 2147483646 h 1016"/>
              <a:gd name="T48" fmla="*/ 2147483646 w 666"/>
              <a:gd name="T49" fmla="*/ 2147483646 h 1016"/>
              <a:gd name="T50" fmla="*/ 2147483646 w 666"/>
              <a:gd name="T51" fmla="*/ 2147483646 h 1016"/>
              <a:gd name="T52" fmla="*/ 0 w 666"/>
              <a:gd name="T53" fmla="*/ 2147483646 h 1016"/>
              <a:gd name="T54" fmla="*/ 1068195856 w 666"/>
              <a:gd name="T55" fmla="*/ 2147483646 h 1016"/>
              <a:gd name="T56" fmla="*/ 1947891676 w 666"/>
              <a:gd name="T57" fmla="*/ 2147483646 h 1016"/>
              <a:gd name="T58" fmla="*/ 2147483646 w 666"/>
              <a:gd name="T59" fmla="*/ 2147483646 h 1016"/>
              <a:gd name="T60" fmla="*/ 2147483646 w 666"/>
              <a:gd name="T61" fmla="*/ 2147483646 h 1016"/>
              <a:gd name="T62" fmla="*/ 2147483646 w 666"/>
              <a:gd name="T63" fmla="*/ 2147483646 h 1016"/>
              <a:gd name="T64" fmla="*/ 2147483646 w 666"/>
              <a:gd name="T65" fmla="*/ 2147483646 h 1016"/>
              <a:gd name="T66" fmla="*/ 2147483646 w 666"/>
              <a:gd name="T67" fmla="*/ 2147483646 h 1016"/>
              <a:gd name="T68" fmla="*/ 2147483646 w 666"/>
              <a:gd name="T69" fmla="*/ 2147483646 h 1016"/>
              <a:gd name="T70" fmla="*/ 2147483646 w 666"/>
              <a:gd name="T71" fmla="*/ 2147483646 h 1016"/>
              <a:gd name="T72" fmla="*/ 2147483646 w 666"/>
              <a:gd name="T73" fmla="*/ 2147483646 h 1016"/>
              <a:gd name="T74" fmla="*/ 2147483646 w 666"/>
              <a:gd name="T75" fmla="*/ 2147483646 h 1016"/>
              <a:gd name="T76" fmla="*/ 2147483646 w 666"/>
              <a:gd name="T77" fmla="*/ 2147483646 h 1016"/>
              <a:gd name="T78" fmla="*/ 2147483646 w 666"/>
              <a:gd name="T79" fmla="*/ 2147483646 h 1016"/>
              <a:gd name="T80" fmla="*/ 2147483646 w 666"/>
              <a:gd name="T81" fmla="*/ 2147483646 h 1016"/>
              <a:gd name="T82" fmla="*/ 2147483646 w 666"/>
              <a:gd name="T83" fmla="*/ 2147483646 h 1016"/>
              <a:gd name="T84" fmla="*/ 2147483646 w 666"/>
              <a:gd name="T85" fmla="*/ 2147483646 h 1016"/>
              <a:gd name="T86" fmla="*/ 2147483646 w 666"/>
              <a:gd name="T87" fmla="*/ 2147483646 h 1016"/>
              <a:gd name="T88" fmla="*/ 2147483646 w 666"/>
              <a:gd name="T89" fmla="*/ 2147483646 h 1016"/>
              <a:gd name="T90" fmla="*/ 2147483646 w 666"/>
              <a:gd name="T91" fmla="*/ 2147483646 h 1016"/>
              <a:gd name="T92" fmla="*/ 2147483646 w 666"/>
              <a:gd name="T93" fmla="*/ 2147483646 h 1016"/>
              <a:gd name="T94" fmla="*/ 2147483646 w 666"/>
              <a:gd name="T95" fmla="*/ 2147483646 h 101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66" h="1016">
                <a:moveTo>
                  <a:pt x="329" y="128"/>
                </a:moveTo>
                <a:lnTo>
                  <a:pt x="354" y="104"/>
                </a:lnTo>
                <a:lnTo>
                  <a:pt x="337" y="96"/>
                </a:lnTo>
                <a:lnTo>
                  <a:pt x="388" y="64"/>
                </a:lnTo>
                <a:lnTo>
                  <a:pt x="413" y="56"/>
                </a:lnTo>
                <a:lnTo>
                  <a:pt x="421" y="24"/>
                </a:lnTo>
                <a:lnTo>
                  <a:pt x="320" y="16"/>
                </a:lnTo>
                <a:lnTo>
                  <a:pt x="287" y="0"/>
                </a:lnTo>
                <a:lnTo>
                  <a:pt x="270" y="24"/>
                </a:lnTo>
                <a:lnTo>
                  <a:pt x="253" y="40"/>
                </a:lnTo>
                <a:lnTo>
                  <a:pt x="245" y="56"/>
                </a:lnTo>
                <a:lnTo>
                  <a:pt x="253" y="80"/>
                </a:lnTo>
                <a:lnTo>
                  <a:pt x="219" y="88"/>
                </a:lnTo>
                <a:lnTo>
                  <a:pt x="202" y="104"/>
                </a:lnTo>
                <a:lnTo>
                  <a:pt x="202" y="136"/>
                </a:lnTo>
                <a:lnTo>
                  <a:pt x="202" y="160"/>
                </a:lnTo>
                <a:lnTo>
                  <a:pt x="186" y="184"/>
                </a:lnTo>
                <a:lnTo>
                  <a:pt x="169" y="200"/>
                </a:lnTo>
                <a:lnTo>
                  <a:pt x="135" y="248"/>
                </a:lnTo>
                <a:lnTo>
                  <a:pt x="160" y="256"/>
                </a:lnTo>
                <a:lnTo>
                  <a:pt x="202" y="232"/>
                </a:lnTo>
                <a:lnTo>
                  <a:pt x="186" y="264"/>
                </a:lnTo>
                <a:lnTo>
                  <a:pt x="177" y="296"/>
                </a:lnTo>
                <a:lnTo>
                  <a:pt x="169" y="320"/>
                </a:lnTo>
                <a:lnTo>
                  <a:pt x="143" y="376"/>
                </a:lnTo>
                <a:lnTo>
                  <a:pt x="169" y="376"/>
                </a:lnTo>
                <a:lnTo>
                  <a:pt x="186" y="344"/>
                </a:lnTo>
                <a:lnTo>
                  <a:pt x="202" y="304"/>
                </a:lnTo>
                <a:lnTo>
                  <a:pt x="211" y="328"/>
                </a:lnTo>
                <a:lnTo>
                  <a:pt x="228" y="320"/>
                </a:lnTo>
                <a:lnTo>
                  <a:pt x="219" y="344"/>
                </a:lnTo>
                <a:lnTo>
                  <a:pt x="228" y="360"/>
                </a:lnTo>
                <a:lnTo>
                  <a:pt x="186" y="424"/>
                </a:lnTo>
                <a:lnTo>
                  <a:pt x="194" y="472"/>
                </a:lnTo>
                <a:lnTo>
                  <a:pt x="202" y="440"/>
                </a:lnTo>
                <a:lnTo>
                  <a:pt x="236" y="464"/>
                </a:lnTo>
                <a:lnTo>
                  <a:pt x="253" y="456"/>
                </a:lnTo>
                <a:lnTo>
                  <a:pt x="278" y="464"/>
                </a:lnTo>
                <a:lnTo>
                  <a:pt x="303" y="448"/>
                </a:lnTo>
                <a:lnTo>
                  <a:pt x="329" y="456"/>
                </a:lnTo>
                <a:lnTo>
                  <a:pt x="295" y="480"/>
                </a:lnTo>
                <a:lnTo>
                  <a:pt x="287" y="496"/>
                </a:lnTo>
                <a:lnTo>
                  <a:pt x="312" y="544"/>
                </a:lnTo>
                <a:lnTo>
                  <a:pt x="329" y="544"/>
                </a:lnTo>
                <a:lnTo>
                  <a:pt x="329" y="576"/>
                </a:lnTo>
                <a:lnTo>
                  <a:pt x="320" y="576"/>
                </a:lnTo>
                <a:lnTo>
                  <a:pt x="312" y="632"/>
                </a:lnTo>
                <a:lnTo>
                  <a:pt x="295" y="648"/>
                </a:lnTo>
                <a:lnTo>
                  <a:pt x="287" y="640"/>
                </a:lnTo>
                <a:lnTo>
                  <a:pt x="236" y="640"/>
                </a:lnTo>
                <a:lnTo>
                  <a:pt x="202" y="624"/>
                </a:lnTo>
                <a:lnTo>
                  <a:pt x="186" y="632"/>
                </a:lnTo>
                <a:lnTo>
                  <a:pt x="202" y="648"/>
                </a:lnTo>
                <a:lnTo>
                  <a:pt x="160" y="680"/>
                </a:lnTo>
                <a:lnTo>
                  <a:pt x="177" y="688"/>
                </a:lnTo>
                <a:lnTo>
                  <a:pt x="202" y="680"/>
                </a:lnTo>
                <a:lnTo>
                  <a:pt x="211" y="744"/>
                </a:lnTo>
                <a:lnTo>
                  <a:pt x="169" y="760"/>
                </a:lnTo>
                <a:lnTo>
                  <a:pt x="143" y="768"/>
                </a:lnTo>
                <a:lnTo>
                  <a:pt x="101" y="776"/>
                </a:lnTo>
                <a:lnTo>
                  <a:pt x="84" y="784"/>
                </a:lnTo>
                <a:lnTo>
                  <a:pt x="93" y="792"/>
                </a:lnTo>
                <a:lnTo>
                  <a:pt x="101" y="808"/>
                </a:lnTo>
                <a:lnTo>
                  <a:pt x="135" y="824"/>
                </a:lnTo>
                <a:lnTo>
                  <a:pt x="152" y="808"/>
                </a:lnTo>
                <a:lnTo>
                  <a:pt x="169" y="824"/>
                </a:lnTo>
                <a:lnTo>
                  <a:pt x="160" y="840"/>
                </a:lnTo>
                <a:lnTo>
                  <a:pt x="194" y="840"/>
                </a:lnTo>
                <a:lnTo>
                  <a:pt x="219" y="864"/>
                </a:lnTo>
                <a:lnTo>
                  <a:pt x="261" y="864"/>
                </a:lnTo>
                <a:lnTo>
                  <a:pt x="278" y="856"/>
                </a:lnTo>
                <a:lnTo>
                  <a:pt x="295" y="848"/>
                </a:lnTo>
                <a:lnTo>
                  <a:pt x="270" y="872"/>
                </a:lnTo>
                <a:lnTo>
                  <a:pt x="261" y="888"/>
                </a:lnTo>
                <a:lnTo>
                  <a:pt x="228" y="896"/>
                </a:lnTo>
                <a:lnTo>
                  <a:pt x="160" y="888"/>
                </a:lnTo>
                <a:lnTo>
                  <a:pt x="152" y="896"/>
                </a:lnTo>
                <a:lnTo>
                  <a:pt x="127" y="904"/>
                </a:lnTo>
                <a:lnTo>
                  <a:pt x="110" y="928"/>
                </a:lnTo>
                <a:lnTo>
                  <a:pt x="42" y="976"/>
                </a:lnTo>
                <a:lnTo>
                  <a:pt x="0" y="984"/>
                </a:lnTo>
                <a:lnTo>
                  <a:pt x="9" y="992"/>
                </a:lnTo>
                <a:lnTo>
                  <a:pt x="34" y="992"/>
                </a:lnTo>
                <a:lnTo>
                  <a:pt x="51" y="1016"/>
                </a:lnTo>
                <a:lnTo>
                  <a:pt x="68" y="1008"/>
                </a:lnTo>
                <a:lnTo>
                  <a:pt x="68" y="992"/>
                </a:lnTo>
                <a:lnTo>
                  <a:pt x="93" y="976"/>
                </a:lnTo>
                <a:lnTo>
                  <a:pt x="143" y="976"/>
                </a:lnTo>
                <a:lnTo>
                  <a:pt x="169" y="1008"/>
                </a:lnTo>
                <a:lnTo>
                  <a:pt x="219" y="960"/>
                </a:lnTo>
                <a:lnTo>
                  <a:pt x="261" y="952"/>
                </a:lnTo>
                <a:lnTo>
                  <a:pt x="295" y="976"/>
                </a:lnTo>
                <a:lnTo>
                  <a:pt x="337" y="984"/>
                </a:lnTo>
                <a:lnTo>
                  <a:pt x="346" y="968"/>
                </a:lnTo>
                <a:lnTo>
                  <a:pt x="388" y="968"/>
                </a:lnTo>
                <a:lnTo>
                  <a:pt x="421" y="968"/>
                </a:lnTo>
                <a:lnTo>
                  <a:pt x="472" y="968"/>
                </a:lnTo>
                <a:lnTo>
                  <a:pt x="506" y="984"/>
                </a:lnTo>
                <a:lnTo>
                  <a:pt x="573" y="968"/>
                </a:lnTo>
                <a:lnTo>
                  <a:pt x="590" y="952"/>
                </a:lnTo>
                <a:lnTo>
                  <a:pt x="624" y="952"/>
                </a:lnTo>
                <a:lnTo>
                  <a:pt x="624" y="928"/>
                </a:lnTo>
                <a:lnTo>
                  <a:pt x="565" y="912"/>
                </a:lnTo>
                <a:lnTo>
                  <a:pt x="590" y="896"/>
                </a:lnTo>
                <a:lnTo>
                  <a:pt x="590" y="872"/>
                </a:lnTo>
                <a:lnTo>
                  <a:pt x="624" y="872"/>
                </a:lnTo>
                <a:lnTo>
                  <a:pt x="624" y="856"/>
                </a:lnTo>
                <a:lnTo>
                  <a:pt x="649" y="840"/>
                </a:lnTo>
                <a:lnTo>
                  <a:pt x="657" y="816"/>
                </a:lnTo>
                <a:lnTo>
                  <a:pt x="666" y="800"/>
                </a:lnTo>
                <a:lnTo>
                  <a:pt x="666" y="760"/>
                </a:lnTo>
                <a:lnTo>
                  <a:pt x="582" y="728"/>
                </a:lnTo>
                <a:lnTo>
                  <a:pt x="565" y="744"/>
                </a:lnTo>
                <a:lnTo>
                  <a:pt x="539" y="728"/>
                </a:lnTo>
                <a:lnTo>
                  <a:pt x="573" y="704"/>
                </a:lnTo>
                <a:lnTo>
                  <a:pt x="556" y="656"/>
                </a:lnTo>
                <a:lnTo>
                  <a:pt x="523" y="632"/>
                </a:lnTo>
                <a:lnTo>
                  <a:pt x="548" y="632"/>
                </a:lnTo>
                <a:lnTo>
                  <a:pt x="539" y="592"/>
                </a:lnTo>
                <a:lnTo>
                  <a:pt x="539" y="576"/>
                </a:lnTo>
                <a:lnTo>
                  <a:pt x="531" y="560"/>
                </a:lnTo>
                <a:lnTo>
                  <a:pt x="523" y="536"/>
                </a:lnTo>
                <a:lnTo>
                  <a:pt x="480" y="512"/>
                </a:lnTo>
                <a:lnTo>
                  <a:pt x="472" y="480"/>
                </a:lnTo>
                <a:lnTo>
                  <a:pt x="455" y="440"/>
                </a:lnTo>
                <a:lnTo>
                  <a:pt x="455" y="392"/>
                </a:lnTo>
                <a:lnTo>
                  <a:pt x="447" y="376"/>
                </a:lnTo>
                <a:lnTo>
                  <a:pt x="421" y="352"/>
                </a:lnTo>
                <a:lnTo>
                  <a:pt x="413" y="344"/>
                </a:lnTo>
                <a:lnTo>
                  <a:pt x="396" y="328"/>
                </a:lnTo>
                <a:lnTo>
                  <a:pt x="362" y="328"/>
                </a:lnTo>
                <a:lnTo>
                  <a:pt x="337" y="320"/>
                </a:lnTo>
                <a:lnTo>
                  <a:pt x="371" y="312"/>
                </a:lnTo>
                <a:lnTo>
                  <a:pt x="396" y="304"/>
                </a:lnTo>
                <a:lnTo>
                  <a:pt x="388" y="280"/>
                </a:lnTo>
                <a:lnTo>
                  <a:pt x="421" y="264"/>
                </a:lnTo>
                <a:lnTo>
                  <a:pt x="421" y="248"/>
                </a:lnTo>
                <a:lnTo>
                  <a:pt x="447" y="224"/>
                </a:lnTo>
                <a:lnTo>
                  <a:pt x="455" y="192"/>
                </a:lnTo>
                <a:lnTo>
                  <a:pt x="489" y="168"/>
                </a:lnTo>
                <a:lnTo>
                  <a:pt x="489" y="144"/>
                </a:lnTo>
                <a:lnTo>
                  <a:pt x="447" y="144"/>
                </a:lnTo>
                <a:lnTo>
                  <a:pt x="430" y="128"/>
                </a:lnTo>
                <a:lnTo>
                  <a:pt x="379" y="120"/>
                </a:lnTo>
                <a:lnTo>
                  <a:pt x="329" y="12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3" name="Freeform 8"/>
          <p:cNvSpPr>
            <a:spLocks/>
          </p:cNvSpPr>
          <p:nvPr/>
        </p:nvSpPr>
        <p:spPr bwMode="auto">
          <a:xfrm>
            <a:off x="2971800" y="1676400"/>
            <a:ext cx="3048000" cy="4648200"/>
          </a:xfrm>
          <a:custGeom>
            <a:avLst/>
            <a:gdLst>
              <a:gd name="T0" fmla="*/ 2147483646 w 666"/>
              <a:gd name="T1" fmla="*/ 2009340000 h 1016"/>
              <a:gd name="T2" fmla="*/ 2147483646 w 666"/>
              <a:gd name="T3" fmla="*/ 502335000 h 1016"/>
              <a:gd name="T4" fmla="*/ 2147483646 w 666"/>
              <a:gd name="T5" fmla="*/ 502335000 h 1016"/>
              <a:gd name="T6" fmla="*/ 2147483646 w 666"/>
              <a:gd name="T7" fmla="*/ 1674450000 h 1016"/>
              <a:gd name="T8" fmla="*/ 2147483646 w 666"/>
              <a:gd name="T9" fmla="*/ 2147483646 h 1016"/>
              <a:gd name="T10" fmla="*/ 2147483646 w 666"/>
              <a:gd name="T11" fmla="*/ 2147483646 h 1016"/>
              <a:gd name="T12" fmla="*/ 2147483646 w 666"/>
              <a:gd name="T13" fmla="*/ 2147483646 h 1016"/>
              <a:gd name="T14" fmla="*/ 2147483646 w 666"/>
              <a:gd name="T15" fmla="*/ 2147483646 h 1016"/>
              <a:gd name="T16" fmla="*/ 2147483646 w 666"/>
              <a:gd name="T17" fmla="*/ 2147483646 h 1016"/>
              <a:gd name="T18" fmla="*/ 2147483646 w 666"/>
              <a:gd name="T19" fmla="*/ 2147483646 h 1016"/>
              <a:gd name="T20" fmla="*/ 2147483646 w 666"/>
              <a:gd name="T21" fmla="*/ 2147483646 h 1016"/>
              <a:gd name="T22" fmla="*/ 2147483646 w 666"/>
              <a:gd name="T23" fmla="*/ 2147483646 h 1016"/>
              <a:gd name="T24" fmla="*/ 2147483646 w 666"/>
              <a:gd name="T25" fmla="*/ 2147483646 h 1016"/>
              <a:gd name="T26" fmla="*/ 2147483646 w 666"/>
              <a:gd name="T27" fmla="*/ 2147483646 h 1016"/>
              <a:gd name="T28" fmla="*/ 2147483646 w 666"/>
              <a:gd name="T29" fmla="*/ 2147483646 h 1016"/>
              <a:gd name="T30" fmla="*/ 2147483646 w 666"/>
              <a:gd name="T31" fmla="*/ 2147483646 h 1016"/>
              <a:gd name="T32" fmla="*/ 2147483646 w 666"/>
              <a:gd name="T33" fmla="*/ 2147483646 h 1016"/>
              <a:gd name="T34" fmla="*/ 2147483646 w 666"/>
              <a:gd name="T35" fmla="*/ 2147483646 h 1016"/>
              <a:gd name="T36" fmla="*/ 2147483646 w 666"/>
              <a:gd name="T37" fmla="*/ 2147483646 h 1016"/>
              <a:gd name="T38" fmla="*/ 2115449297 w 666"/>
              <a:gd name="T39" fmla="*/ 2147483646 h 1016"/>
              <a:gd name="T40" fmla="*/ 2115449297 w 666"/>
              <a:gd name="T41" fmla="*/ 2147483646 h 1016"/>
              <a:gd name="T42" fmla="*/ 2147483646 w 666"/>
              <a:gd name="T43" fmla="*/ 2147483646 h 1016"/>
              <a:gd name="T44" fmla="*/ 2147483646 w 666"/>
              <a:gd name="T45" fmla="*/ 2147483646 h 1016"/>
              <a:gd name="T46" fmla="*/ 2147483646 w 666"/>
              <a:gd name="T47" fmla="*/ 2147483646 h 1016"/>
              <a:gd name="T48" fmla="*/ 2147483646 w 666"/>
              <a:gd name="T49" fmla="*/ 2147483646 h 1016"/>
              <a:gd name="T50" fmla="*/ 2147483646 w 666"/>
              <a:gd name="T51" fmla="*/ 2147483646 h 1016"/>
              <a:gd name="T52" fmla="*/ 0 w 666"/>
              <a:gd name="T53" fmla="*/ 2147483646 h 1016"/>
              <a:gd name="T54" fmla="*/ 1068195856 w 666"/>
              <a:gd name="T55" fmla="*/ 2147483646 h 1016"/>
              <a:gd name="T56" fmla="*/ 1947891676 w 666"/>
              <a:gd name="T57" fmla="*/ 2147483646 h 1016"/>
              <a:gd name="T58" fmla="*/ 2147483646 w 666"/>
              <a:gd name="T59" fmla="*/ 2147483646 h 1016"/>
              <a:gd name="T60" fmla="*/ 2147483646 w 666"/>
              <a:gd name="T61" fmla="*/ 2147483646 h 1016"/>
              <a:gd name="T62" fmla="*/ 2147483646 w 666"/>
              <a:gd name="T63" fmla="*/ 2147483646 h 1016"/>
              <a:gd name="T64" fmla="*/ 2147483646 w 666"/>
              <a:gd name="T65" fmla="*/ 2147483646 h 1016"/>
              <a:gd name="T66" fmla="*/ 2147483646 w 666"/>
              <a:gd name="T67" fmla="*/ 2147483646 h 1016"/>
              <a:gd name="T68" fmla="*/ 2147483646 w 666"/>
              <a:gd name="T69" fmla="*/ 2147483646 h 1016"/>
              <a:gd name="T70" fmla="*/ 2147483646 w 666"/>
              <a:gd name="T71" fmla="*/ 2147483646 h 1016"/>
              <a:gd name="T72" fmla="*/ 2147483646 w 666"/>
              <a:gd name="T73" fmla="*/ 2147483646 h 1016"/>
              <a:gd name="T74" fmla="*/ 2147483646 w 666"/>
              <a:gd name="T75" fmla="*/ 2147483646 h 1016"/>
              <a:gd name="T76" fmla="*/ 2147483646 w 666"/>
              <a:gd name="T77" fmla="*/ 2147483646 h 1016"/>
              <a:gd name="T78" fmla="*/ 2147483646 w 666"/>
              <a:gd name="T79" fmla="*/ 2147483646 h 1016"/>
              <a:gd name="T80" fmla="*/ 2147483646 w 666"/>
              <a:gd name="T81" fmla="*/ 2147483646 h 1016"/>
              <a:gd name="T82" fmla="*/ 2147483646 w 666"/>
              <a:gd name="T83" fmla="*/ 2147483646 h 1016"/>
              <a:gd name="T84" fmla="*/ 2147483646 w 666"/>
              <a:gd name="T85" fmla="*/ 2147483646 h 1016"/>
              <a:gd name="T86" fmla="*/ 2147483646 w 666"/>
              <a:gd name="T87" fmla="*/ 2147483646 h 1016"/>
              <a:gd name="T88" fmla="*/ 2147483646 w 666"/>
              <a:gd name="T89" fmla="*/ 2147483646 h 1016"/>
              <a:gd name="T90" fmla="*/ 2147483646 w 666"/>
              <a:gd name="T91" fmla="*/ 2147483646 h 1016"/>
              <a:gd name="T92" fmla="*/ 2147483646 w 666"/>
              <a:gd name="T93" fmla="*/ 2147483646 h 1016"/>
              <a:gd name="T94" fmla="*/ 2147483646 w 666"/>
              <a:gd name="T95" fmla="*/ 2147483646 h 101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66" h="1016">
                <a:moveTo>
                  <a:pt x="329" y="128"/>
                </a:moveTo>
                <a:lnTo>
                  <a:pt x="354" y="104"/>
                </a:lnTo>
                <a:lnTo>
                  <a:pt x="337" y="96"/>
                </a:lnTo>
                <a:lnTo>
                  <a:pt x="388" y="64"/>
                </a:lnTo>
                <a:lnTo>
                  <a:pt x="413" y="56"/>
                </a:lnTo>
                <a:lnTo>
                  <a:pt x="421" y="24"/>
                </a:lnTo>
                <a:lnTo>
                  <a:pt x="320" y="16"/>
                </a:lnTo>
                <a:lnTo>
                  <a:pt x="287" y="0"/>
                </a:lnTo>
                <a:lnTo>
                  <a:pt x="270" y="24"/>
                </a:lnTo>
                <a:lnTo>
                  <a:pt x="253" y="40"/>
                </a:lnTo>
                <a:lnTo>
                  <a:pt x="245" y="56"/>
                </a:lnTo>
                <a:lnTo>
                  <a:pt x="253" y="80"/>
                </a:lnTo>
                <a:lnTo>
                  <a:pt x="219" y="88"/>
                </a:lnTo>
                <a:lnTo>
                  <a:pt x="202" y="104"/>
                </a:lnTo>
                <a:lnTo>
                  <a:pt x="202" y="136"/>
                </a:lnTo>
                <a:lnTo>
                  <a:pt x="202" y="160"/>
                </a:lnTo>
                <a:lnTo>
                  <a:pt x="186" y="184"/>
                </a:lnTo>
                <a:lnTo>
                  <a:pt x="169" y="200"/>
                </a:lnTo>
                <a:lnTo>
                  <a:pt x="135" y="248"/>
                </a:lnTo>
                <a:lnTo>
                  <a:pt x="160" y="256"/>
                </a:lnTo>
                <a:lnTo>
                  <a:pt x="202" y="232"/>
                </a:lnTo>
                <a:lnTo>
                  <a:pt x="186" y="264"/>
                </a:lnTo>
                <a:lnTo>
                  <a:pt x="177" y="296"/>
                </a:lnTo>
                <a:lnTo>
                  <a:pt x="169" y="320"/>
                </a:lnTo>
                <a:lnTo>
                  <a:pt x="143" y="376"/>
                </a:lnTo>
                <a:lnTo>
                  <a:pt x="169" y="376"/>
                </a:lnTo>
                <a:lnTo>
                  <a:pt x="186" y="344"/>
                </a:lnTo>
                <a:lnTo>
                  <a:pt x="202" y="304"/>
                </a:lnTo>
                <a:lnTo>
                  <a:pt x="211" y="328"/>
                </a:lnTo>
                <a:lnTo>
                  <a:pt x="228" y="320"/>
                </a:lnTo>
                <a:lnTo>
                  <a:pt x="219" y="344"/>
                </a:lnTo>
                <a:lnTo>
                  <a:pt x="228" y="360"/>
                </a:lnTo>
                <a:lnTo>
                  <a:pt x="186" y="424"/>
                </a:lnTo>
                <a:lnTo>
                  <a:pt x="194" y="472"/>
                </a:lnTo>
                <a:lnTo>
                  <a:pt x="202" y="440"/>
                </a:lnTo>
                <a:lnTo>
                  <a:pt x="236" y="464"/>
                </a:lnTo>
                <a:lnTo>
                  <a:pt x="253" y="456"/>
                </a:lnTo>
                <a:lnTo>
                  <a:pt x="278" y="464"/>
                </a:lnTo>
                <a:lnTo>
                  <a:pt x="303" y="448"/>
                </a:lnTo>
                <a:lnTo>
                  <a:pt x="329" y="456"/>
                </a:lnTo>
                <a:lnTo>
                  <a:pt x="295" y="480"/>
                </a:lnTo>
                <a:lnTo>
                  <a:pt x="287" y="496"/>
                </a:lnTo>
                <a:lnTo>
                  <a:pt x="312" y="544"/>
                </a:lnTo>
                <a:lnTo>
                  <a:pt x="329" y="544"/>
                </a:lnTo>
                <a:lnTo>
                  <a:pt x="329" y="576"/>
                </a:lnTo>
                <a:lnTo>
                  <a:pt x="320" y="576"/>
                </a:lnTo>
                <a:lnTo>
                  <a:pt x="312" y="632"/>
                </a:lnTo>
                <a:lnTo>
                  <a:pt x="295" y="648"/>
                </a:lnTo>
                <a:lnTo>
                  <a:pt x="287" y="640"/>
                </a:lnTo>
                <a:lnTo>
                  <a:pt x="236" y="640"/>
                </a:lnTo>
                <a:lnTo>
                  <a:pt x="202" y="624"/>
                </a:lnTo>
                <a:lnTo>
                  <a:pt x="186" y="632"/>
                </a:lnTo>
                <a:lnTo>
                  <a:pt x="202" y="648"/>
                </a:lnTo>
                <a:lnTo>
                  <a:pt x="160" y="680"/>
                </a:lnTo>
                <a:lnTo>
                  <a:pt x="177" y="688"/>
                </a:lnTo>
                <a:lnTo>
                  <a:pt x="202" y="680"/>
                </a:lnTo>
                <a:lnTo>
                  <a:pt x="211" y="744"/>
                </a:lnTo>
                <a:lnTo>
                  <a:pt x="169" y="760"/>
                </a:lnTo>
                <a:lnTo>
                  <a:pt x="143" y="768"/>
                </a:lnTo>
                <a:lnTo>
                  <a:pt x="101" y="776"/>
                </a:lnTo>
                <a:lnTo>
                  <a:pt x="84" y="784"/>
                </a:lnTo>
                <a:lnTo>
                  <a:pt x="93" y="792"/>
                </a:lnTo>
                <a:lnTo>
                  <a:pt x="101" y="808"/>
                </a:lnTo>
                <a:lnTo>
                  <a:pt x="135" y="824"/>
                </a:lnTo>
                <a:lnTo>
                  <a:pt x="152" y="808"/>
                </a:lnTo>
                <a:lnTo>
                  <a:pt x="169" y="824"/>
                </a:lnTo>
                <a:lnTo>
                  <a:pt x="160" y="840"/>
                </a:lnTo>
                <a:lnTo>
                  <a:pt x="194" y="840"/>
                </a:lnTo>
                <a:lnTo>
                  <a:pt x="219" y="864"/>
                </a:lnTo>
                <a:lnTo>
                  <a:pt x="261" y="864"/>
                </a:lnTo>
                <a:lnTo>
                  <a:pt x="278" y="856"/>
                </a:lnTo>
                <a:lnTo>
                  <a:pt x="295" y="848"/>
                </a:lnTo>
                <a:lnTo>
                  <a:pt x="270" y="872"/>
                </a:lnTo>
                <a:lnTo>
                  <a:pt x="261" y="888"/>
                </a:lnTo>
                <a:lnTo>
                  <a:pt x="228" y="896"/>
                </a:lnTo>
                <a:lnTo>
                  <a:pt x="160" y="888"/>
                </a:lnTo>
                <a:lnTo>
                  <a:pt x="152" y="896"/>
                </a:lnTo>
                <a:lnTo>
                  <a:pt x="127" y="904"/>
                </a:lnTo>
                <a:lnTo>
                  <a:pt x="110" y="928"/>
                </a:lnTo>
                <a:lnTo>
                  <a:pt x="42" y="976"/>
                </a:lnTo>
                <a:lnTo>
                  <a:pt x="0" y="984"/>
                </a:lnTo>
                <a:lnTo>
                  <a:pt x="9" y="992"/>
                </a:lnTo>
                <a:lnTo>
                  <a:pt x="34" y="992"/>
                </a:lnTo>
                <a:lnTo>
                  <a:pt x="51" y="1016"/>
                </a:lnTo>
                <a:lnTo>
                  <a:pt x="68" y="1008"/>
                </a:lnTo>
                <a:lnTo>
                  <a:pt x="68" y="992"/>
                </a:lnTo>
                <a:lnTo>
                  <a:pt x="93" y="976"/>
                </a:lnTo>
                <a:lnTo>
                  <a:pt x="143" y="976"/>
                </a:lnTo>
                <a:lnTo>
                  <a:pt x="169" y="1008"/>
                </a:lnTo>
                <a:lnTo>
                  <a:pt x="219" y="960"/>
                </a:lnTo>
                <a:lnTo>
                  <a:pt x="261" y="952"/>
                </a:lnTo>
                <a:lnTo>
                  <a:pt x="295" y="976"/>
                </a:lnTo>
                <a:lnTo>
                  <a:pt x="337" y="984"/>
                </a:lnTo>
                <a:lnTo>
                  <a:pt x="346" y="968"/>
                </a:lnTo>
                <a:lnTo>
                  <a:pt x="388" y="968"/>
                </a:lnTo>
                <a:lnTo>
                  <a:pt x="421" y="968"/>
                </a:lnTo>
                <a:lnTo>
                  <a:pt x="472" y="968"/>
                </a:lnTo>
                <a:lnTo>
                  <a:pt x="506" y="984"/>
                </a:lnTo>
                <a:lnTo>
                  <a:pt x="573" y="968"/>
                </a:lnTo>
                <a:lnTo>
                  <a:pt x="590" y="952"/>
                </a:lnTo>
                <a:lnTo>
                  <a:pt x="624" y="952"/>
                </a:lnTo>
                <a:lnTo>
                  <a:pt x="624" y="928"/>
                </a:lnTo>
                <a:lnTo>
                  <a:pt x="565" y="912"/>
                </a:lnTo>
                <a:lnTo>
                  <a:pt x="590" y="896"/>
                </a:lnTo>
                <a:lnTo>
                  <a:pt x="590" y="872"/>
                </a:lnTo>
                <a:lnTo>
                  <a:pt x="624" y="872"/>
                </a:lnTo>
                <a:lnTo>
                  <a:pt x="624" y="856"/>
                </a:lnTo>
                <a:lnTo>
                  <a:pt x="649" y="840"/>
                </a:lnTo>
                <a:lnTo>
                  <a:pt x="657" y="816"/>
                </a:lnTo>
                <a:lnTo>
                  <a:pt x="666" y="800"/>
                </a:lnTo>
                <a:lnTo>
                  <a:pt x="666" y="760"/>
                </a:lnTo>
                <a:lnTo>
                  <a:pt x="582" y="728"/>
                </a:lnTo>
                <a:lnTo>
                  <a:pt x="565" y="744"/>
                </a:lnTo>
                <a:lnTo>
                  <a:pt x="539" y="728"/>
                </a:lnTo>
                <a:lnTo>
                  <a:pt x="573" y="704"/>
                </a:lnTo>
                <a:lnTo>
                  <a:pt x="556" y="656"/>
                </a:lnTo>
                <a:lnTo>
                  <a:pt x="523" y="632"/>
                </a:lnTo>
                <a:lnTo>
                  <a:pt x="548" y="632"/>
                </a:lnTo>
                <a:lnTo>
                  <a:pt x="539" y="592"/>
                </a:lnTo>
                <a:lnTo>
                  <a:pt x="539" y="576"/>
                </a:lnTo>
                <a:lnTo>
                  <a:pt x="531" y="560"/>
                </a:lnTo>
                <a:lnTo>
                  <a:pt x="523" y="536"/>
                </a:lnTo>
                <a:lnTo>
                  <a:pt x="480" y="512"/>
                </a:lnTo>
                <a:lnTo>
                  <a:pt x="472" y="480"/>
                </a:lnTo>
                <a:lnTo>
                  <a:pt x="455" y="440"/>
                </a:lnTo>
                <a:lnTo>
                  <a:pt x="455" y="392"/>
                </a:lnTo>
                <a:lnTo>
                  <a:pt x="447" y="376"/>
                </a:lnTo>
                <a:lnTo>
                  <a:pt x="421" y="352"/>
                </a:lnTo>
                <a:lnTo>
                  <a:pt x="413" y="344"/>
                </a:lnTo>
                <a:lnTo>
                  <a:pt x="396" y="328"/>
                </a:lnTo>
                <a:lnTo>
                  <a:pt x="362" y="328"/>
                </a:lnTo>
                <a:lnTo>
                  <a:pt x="337" y="320"/>
                </a:lnTo>
                <a:lnTo>
                  <a:pt x="371" y="312"/>
                </a:lnTo>
                <a:lnTo>
                  <a:pt x="396" y="304"/>
                </a:lnTo>
                <a:lnTo>
                  <a:pt x="388" y="280"/>
                </a:lnTo>
                <a:lnTo>
                  <a:pt x="421" y="264"/>
                </a:lnTo>
                <a:lnTo>
                  <a:pt x="421" y="248"/>
                </a:lnTo>
                <a:lnTo>
                  <a:pt x="447" y="224"/>
                </a:lnTo>
                <a:lnTo>
                  <a:pt x="455" y="192"/>
                </a:lnTo>
                <a:lnTo>
                  <a:pt x="489" y="168"/>
                </a:lnTo>
                <a:lnTo>
                  <a:pt x="489" y="144"/>
                </a:lnTo>
                <a:lnTo>
                  <a:pt x="447" y="144"/>
                </a:lnTo>
                <a:lnTo>
                  <a:pt x="430" y="128"/>
                </a:lnTo>
                <a:lnTo>
                  <a:pt x="379" y="120"/>
                </a:lnTo>
                <a:lnTo>
                  <a:pt x="329" y="128"/>
                </a:lnTo>
                <a:close/>
              </a:path>
            </a:pathLst>
          </a:custGeom>
          <a:noFill/>
          <a:ln w="28575" cmpd="sng">
            <a:solidFill>
              <a:schemeClr val="bg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EXAMPLE MAP</a:t>
            </a:r>
            <a:endParaRPr lang="en-US" altLang="en-US" b="1" smtClean="0">
              <a:solidFill>
                <a:schemeClr val="bg1"/>
              </a:solidFill>
            </a:endParaRPr>
          </a:p>
        </p:txBody>
      </p:sp>
      <p:pic>
        <p:nvPicPr>
          <p:cNvPr id="5125" name="Picture 6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200" y="48402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0" descr="gr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10540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1" descr="purp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800" y="26304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Rectangle 12"/>
          <p:cNvSpPr>
            <a:spLocks noChangeArrowheads="1"/>
          </p:cNvSpPr>
          <p:nvPr/>
        </p:nvSpPr>
        <p:spPr bwMode="auto">
          <a:xfrm>
            <a:off x="5181600" y="2667000"/>
            <a:ext cx="2819400" cy="7620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EDINBURGH</a:t>
            </a:r>
          </a:p>
        </p:txBody>
      </p:sp>
      <p:sp>
        <p:nvSpPr>
          <p:cNvPr id="5129" name="Rectangle 13"/>
          <p:cNvSpPr>
            <a:spLocks noChangeArrowheads="1"/>
          </p:cNvSpPr>
          <p:nvPr/>
        </p:nvSpPr>
        <p:spPr bwMode="auto">
          <a:xfrm>
            <a:off x="1295400" y="4876800"/>
            <a:ext cx="2438400" cy="7620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CARDIFF</a:t>
            </a:r>
            <a:endParaRPr lang="en-US" altLang="en-US" sz="2400" b="0"/>
          </a:p>
        </p:txBody>
      </p:sp>
      <p:sp>
        <p:nvSpPr>
          <p:cNvPr id="5130" name="Rectangle 14"/>
          <p:cNvSpPr>
            <a:spLocks noChangeArrowheads="1"/>
          </p:cNvSpPr>
          <p:nvPr/>
        </p:nvSpPr>
        <p:spPr bwMode="auto">
          <a:xfrm>
            <a:off x="6096000" y="5181600"/>
            <a:ext cx="2133600" cy="7620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LONDON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EXAMPLE MAP</a:t>
            </a:r>
            <a:endParaRPr lang="en-US" altLang="en-US" smtClean="0"/>
          </a:p>
        </p:txBody>
      </p:sp>
      <p:sp>
        <p:nvSpPr>
          <p:cNvPr id="6148" name="Freeform 15"/>
          <p:cNvSpPr>
            <a:spLocks/>
          </p:cNvSpPr>
          <p:nvPr/>
        </p:nvSpPr>
        <p:spPr bwMode="auto">
          <a:xfrm>
            <a:off x="2809875" y="1828800"/>
            <a:ext cx="3081338" cy="2925763"/>
          </a:xfrm>
          <a:custGeom>
            <a:avLst/>
            <a:gdLst>
              <a:gd name="T0" fmla="*/ 2147483646 w 1146"/>
              <a:gd name="T1" fmla="*/ 2147483646 h 1088"/>
              <a:gd name="T2" fmla="*/ 2147483646 w 1146"/>
              <a:gd name="T3" fmla="*/ 2147483646 h 1088"/>
              <a:gd name="T4" fmla="*/ 2147483646 w 1146"/>
              <a:gd name="T5" fmla="*/ 2147483646 h 1088"/>
              <a:gd name="T6" fmla="*/ 2147483646 w 1146"/>
              <a:gd name="T7" fmla="*/ 2147483646 h 1088"/>
              <a:gd name="T8" fmla="*/ 2147483646 w 1146"/>
              <a:gd name="T9" fmla="*/ 2147483646 h 1088"/>
              <a:gd name="T10" fmla="*/ 2147483646 w 1146"/>
              <a:gd name="T11" fmla="*/ 2147483646 h 1088"/>
              <a:gd name="T12" fmla="*/ 2147483646 w 1146"/>
              <a:gd name="T13" fmla="*/ 1966932918 h 1088"/>
              <a:gd name="T14" fmla="*/ 2147483646 w 1146"/>
              <a:gd name="T15" fmla="*/ 1793379776 h 1088"/>
              <a:gd name="T16" fmla="*/ 2147483646 w 1146"/>
              <a:gd name="T17" fmla="*/ 1504124540 h 1088"/>
              <a:gd name="T18" fmla="*/ 2147483646 w 1146"/>
              <a:gd name="T19" fmla="*/ 983465114 h 1088"/>
              <a:gd name="T20" fmla="*/ 2147483646 w 1146"/>
              <a:gd name="T21" fmla="*/ 809911973 h 1088"/>
              <a:gd name="T22" fmla="*/ 2147483646 w 1146"/>
              <a:gd name="T23" fmla="*/ 636361520 h 1088"/>
              <a:gd name="T24" fmla="*/ 2147483646 w 1146"/>
              <a:gd name="T25" fmla="*/ 347106284 h 1088"/>
              <a:gd name="T26" fmla="*/ 2147483646 w 1146"/>
              <a:gd name="T27" fmla="*/ 0 h 1088"/>
              <a:gd name="T28" fmla="*/ 2147483646 w 1146"/>
              <a:gd name="T29" fmla="*/ 173553142 h 1088"/>
              <a:gd name="T30" fmla="*/ 2147483646 w 1146"/>
              <a:gd name="T31" fmla="*/ 752063614 h 1088"/>
              <a:gd name="T32" fmla="*/ 2147483646 w 1146"/>
              <a:gd name="T33" fmla="*/ 983465114 h 1088"/>
              <a:gd name="T34" fmla="*/ 2147483646 w 1146"/>
              <a:gd name="T35" fmla="*/ 1214869303 h 1088"/>
              <a:gd name="T36" fmla="*/ 2147483646 w 1146"/>
              <a:gd name="T37" fmla="*/ 1330571398 h 1088"/>
              <a:gd name="T38" fmla="*/ 2147483646 w 1146"/>
              <a:gd name="T39" fmla="*/ 1157018256 h 1088"/>
              <a:gd name="T40" fmla="*/ 1944741038 w 1146"/>
              <a:gd name="T41" fmla="*/ 1041316162 h 1088"/>
              <a:gd name="T42" fmla="*/ 2147483646 w 1146"/>
              <a:gd name="T43" fmla="*/ 1851230823 h 1088"/>
              <a:gd name="T44" fmla="*/ 1525429014 w 1146"/>
              <a:gd name="T45" fmla="*/ 1735528729 h 1088"/>
              <a:gd name="T46" fmla="*/ 1279623745 w 1146"/>
              <a:gd name="T47" fmla="*/ 1677677681 h 1088"/>
              <a:gd name="T48" fmla="*/ 910919874 w 1146"/>
              <a:gd name="T49" fmla="*/ 1504124540 h 1088"/>
              <a:gd name="T50" fmla="*/ 607279020 w 1146"/>
              <a:gd name="T51" fmla="*/ 1561975587 h 1088"/>
              <a:gd name="T52" fmla="*/ 57835585 w 1146"/>
              <a:gd name="T53" fmla="*/ 1677677681 h 1088"/>
              <a:gd name="T54" fmla="*/ 57835585 w 1146"/>
              <a:gd name="T55" fmla="*/ 1793379776 h 1088"/>
              <a:gd name="T56" fmla="*/ 180736875 w 1146"/>
              <a:gd name="T57" fmla="*/ 1966932918 h 1088"/>
              <a:gd name="T58" fmla="*/ 122901290 w 1146"/>
              <a:gd name="T59" fmla="*/ 2082635012 h 1088"/>
              <a:gd name="T60" fmla="*/ 303640854 w 1146"/>
              <a:gd name="T61" fmla="*/ 2147483646 h 1088"/>
              <a:gd name="T62" fmla="*/ 788018584 w 1146"/>
              <a:gd name="T63" fmla="*/ 2147483646 h 1088"/>
              <a:gd name="T64" fmla="*/ 1156722455 w 1146"/>
              <a:gd name="T65" fmla="*/ 2147483646 h 1088"/>
              <a:gd name="T66" fmla="*/ 1402527724 w 1146"/>
              <a:gd name="T67" fmla="*/ 2147483646 h 1088"/>
              <a:gd name="T68" fmla="*/ 1525429014 w 1146"/>
              <a:gd name="T69" fmla="*/ 2147483646 h 1088"/>
              <a:gd name="T70" fmla="*/ 1944741038 w 1146"/>
              <a:gd name="T71" fmla="*/ 2147483646 h 1088"/>
              <a:gd name="T72" fmla="*/ 2009806744 w 1146"/>
              <a:gd name="T73" fmla="*/ 2147483646 h 1088"/>
              <a:gd name="T74" fmla="*/ 2132708034 w 1146"/>
              <a:gd name="T75" fmla="*/ 2147483646 h 1088"/>
              <a:gd name="T76" fmla="*/ 1706165889 w 1146"/>
              <a:gd name="T77" fmla="*/ 2147483646 h 1088"/>
              <a:gd name="T78" fmla="*/ 1279623745 w 1146"/>
              <a:gd name="T79" fmla="*/ 2147483646 h 1088"/>
              <a:gd name="T80" fmla="*/ 1156722455 w 1146"/>
              <a:gd name="T81" fmla="*/ 2147483646 h 1088"/>
              <a:gd name="T82" fmla="*/ 1764001474 w 1146"/>
              <a:gd name="T83" fmla="*/ 2147483646 h 1088"/>
              <a:gd name="T84" fmla="*/ 2147483646 w 1146"/>
              <a:gd name="T85" fmla="*/ 2147483646 h 1088"/>
              <a:gd name="T86" fmla="*/ 2147483646 w 1146"/>
              <a:gd name="T87" fmla="*/ 2147483646 h 1088"/>
              <a:gd name="T88" fmla="*/ 2147483646 w 1146"/>
              <a:gd name="T89" fmla="*/ 2147483646 h 1088"/>
              <a:gd name="T90" fmla="*/ 2147483646 w 1146"/>
              <a:gd name="T91" fmla="*/ 2147483646 h 1088"/>
              <a:gd name="T92" fmla="*/ 2147483646 w 1146"/>
              <a:gd name="T93" fmla="*/ 2147483646 h 1088"/>
              <a:gd name="T94" fmla="*/ 2147483646 w 1146"/>
              <a:gd name="T95" fmla="*/ 2147483646 h 1088"/>
              <a:gd name="T96" fmla="*/ 2147483646 w 1146"/>
              <a:gd name="T97" fmla="*/ 2147483646 h 1088"/>
              <a:gd name="T98" fmla="*/ 2147483646 w 1146"/>
              <a:gd name="T99" fmla="*/ 2147483646 h 1088"/>
              <a:gd name="T100" fmla="*/ 2147483646 w 1146"/>
              <a:gd name="T101" fmla="*/ 2147483646 h 1088"/>
              <a:gd name="T102" fmla="*/ 2147483646 w 1146"/>
              <a:gd name="T103" fmla="*/ 2147483646 h 1088"/>
              <a:gd name="T104" fmla="*/ 2147483646 w 1146"/>
              <a:gd name="T105" fmla="*/ 2147483646 h 1088"/>
              <a:gd name="T106" fmla="*/ 2147483646 w 1146"/>
              <a:gd name="T107" fmla="*/ 2147483646 h 1088"/>
              <a:gd name="T108" fmla="*/ 2147483646 w 1146"/>
              <a:gd name="T109" fmla="*/ 2147483646 h 1088"/>
              <a:gd name="T110" fmla="*/ 2147483646 w 1146"/>
              <a:gd name="T111" fmla="*/ 2147483646 h 1088"/>
              <a:gd name="T112" fmla="*/ 2147483646 w 1146"/>
              <a:gd name="T113" fmla="*/ 2147483646 h 1088"/>
              <a:gd name="T114" fmla="*/ 2147483646 w 1146"/>
              <a:gd name="T115" fmla="*/ 2147483646 h 1088"/>
              <a:gd name="T116" fmla="*/ 2147483646 w 1146"/>
              <a:gd name="T117" fmla="*/ 2147483646 h 108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146" h="1088">
                <a:moveTo>
                  <a:pt x="1011" y="616"/>
                </a:moveTo>
                <a:lnTo>
                  <a:pt x="969" y="600"/>
                </a:lnTo>
                <a:lnTo>
                  <a:pt x="935" y="616"/>
                </a:lnTo>
                <a:lnTo>
                  <a:pt x="944" y="584"/>
                </a:lnTo>
                <a:lnTo>
                  <a:pt x="977" y="544"/>
                </a:lnTo>
                <a:lnTo>
                  <a:pt x="986" y="520"/>
                </a:lnTo>
                <a:lnTo>
                  <a:pt x="1011" y="504"/>
                </a:lnTo>
                <a:lnTo>
                  <a:pt x="1019" y="472"/>
                </a:lnTo>
                <a:lnTo>
                  <a:pt x="1053" y="464"/>
                </a:lnTo>
                <a:lnTo>
                  <a:pt x="1087" y="448"/>
                </a:lnTo>
                <a:lnTo>
                  <a:pt x="1104" y="360"/>
                </a:lnTo>
                <a:lnTo>
                  <a:pt x="1112" y="320"/>
                </a:lnTo>
                <a:lnTo>
                  <a:pt x="1146" y="288"/>
                </a:lnTo>
                <a:lnTo>
                  <a:pt x="1095" y="272"/>
                </a:lnTo>
                <a:lnTo>
                  <a:pt x="1036" y="256"/>
                </a:lnTo>
                <a:lnTo>
                  <a:pt x="1011" y="248"/>
                </a:lnTo>
                <a:lnTo>
                  <a:pt x="986" y="216"/>
                </a:lnTo>
                <a:lnTo>
                  <a:pt x="927" y="208"/>
                </a:lnTo>
                <a:lnTo>
                  <a:pt x="868" y="168"/>
                </a:lnTo>
                <a:lnTo>
                  <a:pt x="851" y="136"/>
                </a:lnTo>
                <a:lnTo>
                  <a:pt x="809" y="144"/>
                </a:lnTo>
                <a:lnTo>
                  <a:pt x="809" y="112"/>
                </a:lnTo>
                <a:lnTo>
                  <a:pt x="767" y="96"/>
                </a:lnTo>
                <a:lnTo>
                  <a:pt x="767" y="88"/>
                </a:lnTo>
                <a:lnTo>
                  <a:pt x="733" y="72"/>
                </a:lnTo>
                <a:lnTo>
                  <a:pt x="708" y="48"/>
                </a:lnTo>
                <a:lnTo>
                  <a:pt x="682" y="16"/>
                </a:lnTo>
                <a:lnTo>
                  <a:pt x="666" y="0"/>
                </a:lnTo>
                <a:lnTo>
                  <a:pt x="623" y="8"/>
                </a:lnTo>
                <a:lnTo>
                  <a:pt x="598" y="24"/>
                </a:lnTo>
                <a:lnTo>
                  <a:pt x="581" y="88"/>
                </a:lnTo>
                <a:lnTo>
                  <a:pt x="564" y="104"/>
                </a:lnTo>
                <a:lnTo>
                  <a:pt x="539" y="120"/>
                </a:lnTo>
                <a:lnTo>
                  <a:pt x="489" y="136"/>
                </a:lnTo>
                <a:lnTo>
                  <a:pt x="463" y="144"/>
                </a:lnTo>
                <a:lnTo>
                  <a:pt x="455" y="168"/>
                </a:lnTo>
                <a:lnTo>
                  <a:pt x="446" y="184"/>
                </a:lnTo>
                <a:lnTo>
                  <a:pt x="413" y="184"/>
                </a:lnTo>
                <a:lnTo>
                  <a:pt x="362" y="168"/>
                </a:lnTo>
                <a:lnTo>
                  <a:pt x="345" y="160"/>
                </a:lnTo>
                <a:lnTo>
                  <a:pt x="328" y="144"/>
                </a:lnTo>
                <a:lnTo>
                  <a:pt x="269" y="144"/>
                </a:lnTo>
                <a:lnTo>
                  <a:pt x="295" y="200"/>
                </a:lnTo>
                <a:lnTo>
                  <a:pt x="303" y="256"/>
                </a:lnTo>
                <a:lnTo>
                  <a:pt x="253" y="248"/>
                </a:lnTo>
                <a:lnTo>
                  <a:pt x="211" y="240"/>
                </a:lnTo>
                <a:lnTo>
                  <a:pt x="194" y="248"/>
                </a:lnTo>
                <a:lnTo>
                  <a:pt x="177" y="232"/>
                </a:lnTo>
                <a:lnTo>
                  <a:pt x="152" y="208"/>
                </a:lnTo>
                <a:lnTo>
                  <a:pt x="126" y="208"/>
                </a:lnTo>
                <a:lnTo>
                  <a:pt x="109" y="216"/>
                </a:lnTo>
                <a:lnTo>
                  <a:pt x="84" y="216"/>
                </a:lnTo>
                <a:lnTo>
                  <a:pt x="34" y="216"/>
                </a:lnTo>
                <a:lnTo>
                  <a:pt x="8" y="232"/>
                </a:lnTo>
                <a:lnTo>
                  <a:pt x="0" y="240"/>
                </a:lnTo>
                <a:lnTo>
                  <a:pt x="8" y="248"/>
                </a:lnTo>
                <a:lnTo>
                  <a:pt x="50" y="272"/>
                </a:lnTo>
                <a:lnTo>
                  <a:pt x="25" y="272"/>
                </a:lnTo>
                <a:lnTo>
                  <a:pt x="17" y="280"/>
                </a:lnTo>
                <a:lnTo>
                  <a:pt x="17" y="288"/>
                </a:lnTo>
                <a:lnTo>
                  <a:pt x="25" y="304"/>
                </a:lnTo>
                <a:lnTo>
                  <a:pt x="42" y="312"/>
                </a:lnTo>
                <a:lnTo>
                  <a:pt x="76" y="320"/>
                </a:lnTo>
                <a:lnTo>
                  <a:pt x="109" y="328"/>
                </a:lnTo>
                <a:lnTo>
                  <a:pt x="135" y="352"/>
                </a:lnTo>
                <a:lnTo>
                  <a:pt x="160" y="368"/>
                </a:lnTo>
                <a:lnTo>
                  <a:pt x="185" y="376"/>
                </a:lnTo>
                <a:lnTo>
                  <a:pt x="194" y="400"/>
                </a:lnTo>
                <a:lnTo>
                  <a:pt x="219" y="424"/>
                </a:lnTo>
                <a:lnTo>
                  <a:pt x="211" y="448"/>
                </a:lnTo>
                <a:lnTo>
                  <a:pt x="244" y="512"/>
                </a:lnTo>
                <a:lnTo>
                  <a:pt x="269" y="536"/>
                </a:lnTo>
                <a:lnTo>
                  <a:pt x="286" y="560"/>
                </a:lnTo>
                <a:lnTo>
                  <a:pt x="278" y="584"/>
                </a:lnTo>
                <a:lnTo>
                  <a:pt x="253" y="592"/>
                </a:lnTo>
                <a:lnTo>
                  <a:pt x="295" y="640"/>
                </a:lnTo>
                <a:lnTo>
                  <a:pt x="269" y="632"/>
                </a:lnTo>
                <a:lnTo>
                  <a:pt x="236" y="776"/>
                </a:lnTo>
                <a:lnTo>
                  <a:pt x="202" y="848"/>
                </a:lnTo>
                <a:lnTo>
                  <a:pt x="177" y="872"/>
                </a:lnTo>
                <a:lnTo>
                  <a:pt x="143" y="880"/>
                </a:lnTo>
                <a:lnTo>
                  <a:pt x="160" y="888"/>
                </a:lnTo>
                <a:lnTo>
                  <a:pt x="211" y="928"/>
                </a:lnTo>
                <a:lnTo>
                  <a:pt x="244" y="960"/>
                </a:lnTo>
                <a:lnTo>
                  <a:pt x="278" y="968"/>
                </a:lnTo>
                <a:lnTo>
                  <a:pt x="320" y="992"/>
                </a:lnTo>
                <a:lnTo>
                  <a:pt x="337" y="1016"/>
                </a:lnTo>
                <a:lnTo>
                  <a:pt x="396" y="1024"/>
                </a:lnTo>
                <a:lnTo>
                  <a:pt x="463" y="1032"/>
                </a:lnTo>
                <a:lnTo>
                  <a:pt x="522" y="1056"/>
                </a:lnTo>
                <a:lnTo>
                  <a:pt x="581" y="1072"/>
                </a:lnTo>
                <a:lnTo>
                  <a:pt x="607" y="1088"/>
                </a:lnTo>
                <a:lnTo>
                  <a:pt x="632" y="1080"/>
                </a:lnTo>
                <a:lnTo>
                  <a:pt x="640" y="1064"/>
                </a:lnTo>
                <a:lnTo>
                  <a:pt x="623" y="1032"/>
                </a:lnTo>
                <a:lnTo>
                  <a:pt x="632" y="992"/>
                </a:lnTo>
                <a:lnTo>
                  <a:pt x="649" y="968"/>
                </a:lnTo>
                <a:lnTo>
                  <a:pt x="682" y="944"/>
                </a:lnTo>
                <a:lnTo>
                  <a:pt x="716" y="928"/>
                </a:lnTo>
                <a:lnTo>
                  <a:pt x="750" y="928"/>
                </a:lnTo>
                <a:lnTo>
                  <a:pt x="842" y="952"/>
                </a:lnTo>
                <a:lnTo>
                  <a:pt x="876" y="968"/>
                </a:lnTo>
                <a:lnTo>
                  <a:pt x="910" y="984"/>
                </a:lnTo>
                <a:lnTo>
                  <a:pt x="944" y="984"/>
                </a:lnTo>
                <a:lnTo>
                  <a:pt x="960" y="976"/>
                </a:lnTo>
                <a:lnTo>
                  <a:pt x="969" y="968"/>
                </a:lnTo>
                <a:lnTo>
                  <a:pt x="977" y="960"/>
                </a:lnTo>
                <a:lnTo>
                  <a:pt x="1019" y="928"/>
                </a:lnTo>
                <a:lnTo>
                  <a:pt x="1070" y="904"/>
                </a:lnTo>
                <a:lnTo>
                  <a:pt x="1087" y="864"/>
                </a:lnTo>
                <a:lnTo>
                  <a:pt x="1011" y="832"/>
                </a:lnTo>
                <a:lnTo>
                  <a:pt x="1019" y="784"/>
                </a:lnTo>
                <a:lnTo>
                  <a:pt x="994" y="744"/>
                </a:lnTo>
                <a:lnTo>
                  <a:pt x="1036" y="720"/>
                </a:lnTo>
                <a:lnTo>
                  <a:pt x="1019" y="656"/>
                </a:lnTo>
                <a:lnTo>
                  <a:pt x="1036" y="656"/>
                </a:lnTo>
                <a:lnTo>
                  <a:pt x="1019" y="632"/>
                </a:lnTo>
                <a:lnTo>
                  <a:pt x="1011" y="616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8099" dir="2700000" algn="ctr" rotWithShape="0">
              <a:srgbClr val="000000">
                <a:alpha val="75000"/>
              </a:srgbClr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49" name="Freeform 4"/>
          <p:cNvSpPr>
            <a:spLocks/>
          </p:cNvSpPr>
          <p:nvPr/>
        </p:nvSpPr>
        <p:spPr bwMode="auto">
          <a:xfrm>
            <a:off x="1268413" y="3808413"/>
            <a:ext cx="3241675" cy="2560637"/>
          </a:xfrm>
          <a:custGeom>
            <a:avLst/>
            <a:gdLst>
              <a:gd name="T0" fmla="*/ 2147483646 w 1205"/>
              <a:gd name="T1" fmla="*/ 2147483646 h 952"/>
              <a:gd name="T2" fmla="*/ 2147483646 w 1205"/>
              <a:gd name="T3" fmla="*/ 2141477937 h 952"/>
              <a:gd name="T4" fmla="*/ 2147483646 w 1205"/>
              <a:gd name="T5" fmla="*/ 2025724772 h 952"/>
              <a:gd name="T6" fmla="*/ 2147483646 w 1205"/>
              <a:gd name="T7" fmla="*/ 1678457207 h 952"/>
              <a:gd name="T8" fmla="*/ 2147483646 w 1205"/>
              <a:gd name="T9" fmla="*/ 1389067570 h 952"/>
              <a:gd name="T10" fmla="*/ 2147483646 w 1205"/>
              <a:gd name="T11" fmla="*/ 1041800005 h 952"/>
              <a:gd name="T12" fmla="*/ 2147483646 w 1205"/>
              <a:gd name="T13" fmla="*/ 983922078 h 952"/>
              <a:gd name="T14" fmla="*/ 2147483646 w 1205"/>
              <a:gd name="T15" fmla="*/ 926044150 h 952"/>
              <a:gd name="T16" fmla="*/ 2147483646 w 1205"/>
              <a:gd name="T17" fmla="*/ 752410368 h 952"/>
              <a:gd name="T18" fmla="*/ 2147483646 w 1205"/>
              <a:gd name="T19" fmla="*/ 463023420 h 952"/>
              <a:gd name="T20" fmla="*/ 2147483646 w 1205"/>
              <a:gd name="T21" fmla="*/ 347267565 h 952"/>
              <a:gd name="T22" fmla="*/ 1461895888 w 1205"/>
              <a:gd name="T23" fmla="*/ 115755855 h 952"/>
              <a:gd name="T24" fmla="*/ 1215832579 w 1205"/>
              <a:gd name="T25" fmla="*/ 0 h 952"/>
              <a:gd name="T26" fmla="*/ 977008563 w 1205"/>
              <a:gd name="T27" fmla="*/ 57877927 h 952"/>
              <a:gd name="T28" fmla="*/ 788843452 w 1205"/>
              <a:gd name="T29" fmla="*/ 173633782 h 952"/>
              <a:gd name="T30" fmla="*/ 123030309 w 1205"/>
              <a:gd name="T31" fmla="*/ 347267565 h 952"/>
              <a:gd name="T32" fmla="*/ 180928508 w 1205"/>
              <a:gd name="T33" fmla="*/ 636657202 h 952"/>
              <a:gd name="T34" fmla="*/ 246060619 w 1205"/>
              <a:gd name="T35" fmla="*/ 926044150 h 952"/>
              <a:gd name="T36" fmla="*/ 484887325 w 1205"/>
              <a:gd name="T37" fmla="*/ 1273311715 h 952"/>
              <a:gd name="T38" fmla="*/ 607917635 w 1205"/>
              <a:gd name="T39" fmla="*/ 1446945497 h 952"/>
              <a:gd name="T40" fmla="*/ 673049745 w 1205"/>
              <a:gd name="T41" fmla="*/ 1562701352 h 952"/>
              <a:gd name="T42" fmla="*/ 1034906761 w 1205"/>
              <a:gd name="T43" fmla="*/ 1678457207 h 952"/>
              <a:gd name="T44" fmla="*/ 1403997689 w 1205"/>
              <a:gd name="T45" fmla="*/ 1620579280 h 952"/>
              <a:gd name="T46" fmla="*/ 1707956507 w 1205"/>
              <a:gd name="T47" fmla="*/ 1852090990 h 952"/>
              <a:gd name="T48" fmla="*/ 1830986816 w 1205"/>
              <a:gd name="T49" fmla="*/ 1967846845 h 952"/>
              <a:gd name="T50" fmla="*/ 1888885015 w 1205"/>
              <a:gd name="T51" fmla="*/ 2141477937 h 952"/>
              <a:gd name="T52" fmla="*/ 1461895888 w 1205"/>
              <a:gd name="T53" fmla="*/ 2147483646 h 952"/>
              <a:gd name="T54" fmla="*/ 1280967380 w 1205"/>
              <a:gd name="T55" fmla="*/ 2147483646 h 952"/>
              <a:gd name="T56" fmla="*/ 1157937071 w 1205"/>
              <a:gd name="T57" fmla="*/ 2147483646 h 952"/>
              <a:gd name="T58" fmla="*/ 1034906761 w 1205"/>
              <a:gd name="T59" fmla="*/ 2147483646 h 952"/>
              <a:gd name="T60" fmla="*/ 911876452 w 1205"/>
              <a:gd name="T61" fmla="*/ 2147483646 h 952"/>
              <a:gd name="T62" fmla="*/ 550019436 w 1205"/>
              <a:gd name="T63" fmla="*/ 2147483646 h 952"/>
              <a:gd name="T64" fmla="*/ 788843452 w 1205"/>
              <a:gd name="T65" fmla="*/ 2147483646 h 952"/>
              <a:gd name="T66" fmla="*/ 730947944 w 1205"/>
              <a:gd name="T67" fmla="*/ 2147483646 h 952"/>
              <a:gd name="T68" fmla="*/ 484887325 w 1205"/>
              <a:gd name="T69" fmla="*/ 2147483646 h 952"/>
              <a:gd name="T70" fmla="*/ 484887325 w 1205"/>
              <a:gd name="T71" fmla="*/ 2147483646 h 952"/>
              <a:gd name="T72" fmla="*/ 607917635 w 1205"/>
              <a:gd name="T73" fmla="*/ 2147483646 h 952"/>
              <a:gd name="T74" fmla="*/ 123030309 w 1205"/>
              <a:gd name="T75" fmla="*/ 2147483646 h 952"/>
              <a:gd name="T76" fmla="*/ 0 w 1205"/>
              <a:gd name="T77" fmla="*/ 2147483646 h 952"/>
              <a:gd name="T78" fmla="*/ 426989127 w 1205"/>
              <a:gd name="T79" fmla="*/ 2147483646 h 952"/>
              <a:gd name="T80" fmla="*/ 788843452 w 1205"/>
              <a:gd name="T81" fmla="*/ 2147483646 h 952"/>
              <a:gd name="T82" fmla="*/ 853978253 w 1205"/>
              <a:gd name="T83" fmla="*/ 2147483646 h 952"/>
              <a:gd name="T84" fmla="*/ 1584926197 w 1205"/>
              <a:gd name="T85" fmla="*/ 2147483646 h 952"/>
              <a:gd name="T86" fmla="*/ 2134945634 w 1205"/>
              <a:gd name="T87" fmla="*/ 2147483646 h 952"/>
              <a:gd name="T88" fmla="*/ 2147483646 w 1205"/>
              <a:gd name="T89" fmla="*/ 2147483646 h 952"/>
              <a:gd name="T90" fmla="*/ 2147483646 w 1205"/>
              <a:gd name="T91" fmla="*/ 2147483646 h 952"/>
              <a:gd name="T92" fmla="*/ 2147483646 w 1205"/>
              <a:gd name="T93" fmla="*/ 2147483646 h 952"/>
              <a:gd name="T94" fmla="*/ 2147483646 w 1205"/>
              <a:gd name="T95" fmla="*/ 2147483646 h 952"/>
              <a:gd name="T96" fmla="*/ 2147483646 w 1205"/>
              <a:gd name="T97" fmla="*/ 2147483646 h 952"/>
              <a:gd name="T98" fmla="*/ 2147483646 w 1205"/>
              <a:gd name="T99" fmla="*/ 2147483646 h 952"/>
              <a:gd name="T100" fmla="*/ 2147483646 w 1205"/>
              <a:gd name="T101" fmla="*/ 2147483646 h 952"/>
              <a:gd name="T102" fmla="*/ 2147483646 w 1205"/>
              <a:gd name="T103" fmla="*/ 2147483646 h 952"/>
              <a:gd name="T104" fmla="*/ 2147483646 w 1205"/>
              <a:gd name="T105" fmla="*/ 2147483646 h 952"/>
              <a:gd name="T106" fmla="*/ 2147483646 w 1205"/>
              <a:gd name="T107" fmla="*/ 2147483646 h 952"/>
              <a:gd name="T108" fmla="*/ 2147483646 w 1205"/>
              <a:gd name="T109" fmla="*/ 2147483646 h 952"/>
              <a:gd name="T110" fmla="*/ 2147483646 w 1205"/>
              <a:gd name="T111" fmla="*/ 2147483646 h 952"/>
              <a:gd name="T112" fmla="*/ 2147483646 w 1205"/>
              <a:gd name="T113" fmla="*/ 2147483646 h 952"/>
              <a:gd name="T114" fmla="*/ 2147483646 w 1205"/>
              <a:gd name="T115" fmla="*/ 2147483646 h 95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205" h="952">
                <a:moveTo>
                  <a:pt x="1180" y="352"/>
                </a:moveTo>
                <a:lnTo>
                  <a:pt x="1154" y="336"/>
                </a:lnTo>
                <a:lnTo>
                  <a:pt x="1095" y="320"/>
                </a:lnTo>
                <a:lnTo>
                  <a:pt x="1036" y="296"/>
                </a:lnTo>
                <a:lnTo>
                  <a:pt x="969" y="288"/>
                </a:lnTo>
                <a:lnTo>
                  <a:pt x="910" y="280"/>
                </a:lnTo>
                <a:lnTo>
                  <a:pt x="893" y="256"/>
                </a:lnTo>
                <a:lnTo>
                  <a:pt x="859" y="232"/>
                </a:lnTo>
                <a:lnTo>
                  <a:pt x="817" y="224"/>
                </a:lnTo>
                <a:lnTo>
                  <a:pt x="784" y="192"/>
                </a:lnTo>
                <a:lnTo>
                  <a:pt x="733" y="152"/>
                </a:lnTo>
                <a:lnTo>
                  <a:pt x="716" y="144"/>
                </a:lnTo>
                <a:lnTo>
                  <a:pt x="699" y="144"/>
                </a:lnTo>
                <a:lnTo>
                  <a:pt x="666" y="136"/>
                </a:lnTo>
                <a:lnTo>
                  <a:pt x="632" y="120"/>
                </a:lnTo>
                <a:lnTo>
                  <a:pt x="598" y="128"/>
                </a:lnTo>
                <a:lnTo>
                  <a:pt x="556" y="104"/>
                </a:lnTo>
                <a:lnTo>
                  <a:pt x="522" y="104"/>
                </a:lnTo>
                <a:lnTo>
                  <a:pt x="480" y="96"/>
                </a:lnTo>
                <a:lnTo>
                  <a:pt x="387" y="64"/>
                </a:lnTo>
                <a:lnTo>
                  <a:pt x="362" y="48"/>
                </a:lnTo>
                <a:lnTo>
                  <a:pt x="320" y="48"/>
                </a:lnTo>
                <a:lnTo>
                  <a:pt x="227" y="32"/>
                </a:lnTo>
                <a:lnTo>
                  <a:pt x="202" y="16"/>
                </a:lnTo>
                <a:lnTo>
                  <a:pt x="185" y="0"/>
                </a:lnTo>
                <a:lnTo>
                  <a:pt x="168" y="0"/>
                </a:lnTo>
                <a:lnTo>
                  <a:pt x="143" y="0"/>
                </a:lnTo>
                <a:lnTo>
                  <a:pt x="135" y="8"/>
                </a:lnTo>
                <a:lnTo>
                  <a:pt x="126" y="24"/>
                </a:lnTo>
                <a:lnTo>
                  <a:pt x="109" y="24"/>
                </a:lnTo>
                <a:lnTo>
                  <a:pt x="59" y="32"/>
                </a:lnTo>
                <a:lnTo>
                  <a:pt x="17" y="48"/>
                </a:lnTo>
                <a:lnTo>
                  <a:pt x="25" y="80"/>
                </a:lnTo>
                <a:lnTo>
                  <a:pt x="25" y="88"/>
                </a:lnTo>
                <a:lnTo>
                  <a:pt x="25" y="104"/>
                </a:lnTo>
                <a:lnTo>
                  <a:pt x="34" y="128"/>
                </a:lnTo>
                <a:lnTo>
                  <a:pt x="17" y="184"/>
                </a:lnTo>
                <a:lnTo>
                  <a:pt x="67" y="176"/>
                </a:lnTo>
                <a:lnTo>
                  <a:pt x="84" y="184"/>
                </a:lnTo>
                <a:lnTo>
                  <a:pt x="84" y="200"/>
                </a:lnTo>
                <a:lnTo>
                  <a:pt x="76" y="208"/>
                </a:lnTo>
                <a:lnTo>
                  <a:pt x="93" y="216"/>
                </a:lnTo>
                <a:lnTo>
                  <a:pt x="126" y="216"/>
                </a:lnTo>
                <a:lnTo>
                  <a:pt x="143" y="232"/>
                </a:lnTo>
                <a:lnTo>
                  <a:pt x="168" y="232"/>
                </a:lnTo>
                <a:lnTo>
                  <a:pt x="194" y="224"/>
                </a:lnTo>
                <a:lnTo>
                  <a:pt x="227" y="240"/>
                </a:lnTo>
                <a:lnTo>
                  <a:pt x="236" y="256"/>
                </a:lnTo>
                <a:lnTo>
                  <a:pt x="236" y="264"/>
                </a:lnTo>
                <a:lnTo>
                  <a:pt x="253" y="272"/>
                </a:lnTo>
                <a:lnTo>
                  <a:pt x="261" y="288"/>
                </a:lnTo>
                <a:lnTo>
                  <a:pt x="261" y="296"/>
                </a:lnTo>
                <a:lnTo>
                  <a:pt x="227" y="312"/>
                </a:lnTo>
                <a:lnTo>
                  <a:pt x="202" y="328"/>
                </a:lnTo>
                <a:lnTo>
                  <a:pt x="168" y="344"/>
                </a:lnTo>
                <a:lnTo>
                  <a:pt x="177" y="368"/>
                </a:lnTo>
                <a:lnTo>
                  <a:pt x="160" y="400"/>
                </a:lnTo>
                <a:lnTo>
                  <a:pt x="160" y="424"/>
                </a:lnTo>
                <a:lnTo>
                  <a:pt x="152" y="432"/>
                </a:lnTo>
                <a:lnTo>
                  <a:pt x="143" y="432"/>
                </a:lnTo>
                <a:lnTo>
                  <a:pt x="143" y="464"/>
                </a:lnTo>
                <a:lnTo>
                  <a:pt x="126" y="480"/>
                </a:lnTo>
                <a:lnTo>
                  <a:pt x="101" y="488"/>
                </a:lnTo>
                <a:lnTo>
                  <a:pt x="76" y="488"/>
                </a:lnTo>
                <a:lnTo>
                  <a:pt x="93" y="552"/>
                </a:lnTo>
                <a:lnTo>
                  <a:pt x="109" y="568"/>
                </a:lnTo>
                <a:lnTo>
                  <a:pt x="109" y="576"/>
                </a:lnTo>
                <a:lnTo>
                  <a:pt x="101" y="584"/>
                </a:lnTo>
                <a:lnTo>
                  <a:pt x="76" y="592"/>
                </a:lnTo>
                <a:lnTo>
                  <a:pt x="67" y="608"/>
                </a:lnTo>
                <a:lnTo>
                  <a:pt x="59" y="632"/>
                </a:lnTo>
                <a:lnTo>
                  <a:pt x="67" y="656"/>
                </a:lnTo>
                <a:lnTo>
                  <a:pt x="76" y="672"/>
                </a:lnTo>
                <a:lnTo>
                  <a:pt x="84" y="672"/>
                </a:lnTo>
                <a:lnTo>
                  <a:pt x="59" y="696"/>
                </a:lnTo>
                <a:lnTo>
                  <a:pt x="17" y="720"/>
                </a:lnTo>
                <a:lnTo>
                  <a:pt x="8" y="752"/>
                </a:lnTo>
                <a:lnTo>
                  <a:pt x="0" y="784"/>
                </a:lnTo>
                <a:lnTo>
                  <a:pt x="17" y="784"/>
                </a:lnTo>
                <a:lnTo>
                  <a:pt x="59" y="792"/>
                </a:lnTo>
                <a:lnTo>
                  <a:pt x="93" y="816"/>
                </a:lnTo>
                <a:lnTo>
                  <a:pt x="109" y="840"/>
                </a:lnTo>
                <a:lnTo>
                  <a:pt x="109" y="880"/>
                </a:lnTo>
                <a:lnTo>
                  <a:pt x="118" y="920"/>
                </a:lnTo>
                <a:lnTo>
                  <a:pt x="152" y="952"/>
                </a:lnTo>
                <a:lnTo>
                  <a:pt x="219" y="928"/>
                </a:lnTo>
                <a:lnTo>
                  <a:pt x="253" y="920"/>
                </a:lnTo>
                <a:lnTo>
                  <a:pt x="295" y="912"/>
                </a:lnTo>
                <a:lnTo>
                  <a:pt x="337" y="896"/>
                </a:lnTo>
                <a:lnTo>
                  <a:pt x="379" y="904"/>
                </a:lnTo>
                <a:lnTo>
                  <a:pt x="463" y="920"/>
                </a:lnTo>
                <a:lnTo>
                  <a:pt x="539" y="928"/>
                </a:lnTo>
                <a:lnTo>
                  <a:pt x="573" y="928"/>
                </a:lnTo>
                <a:lnTo>
                  <a:pt x="598" y="904"/>
                </a:lnTo>
                <a:lnTo>
                  <a:pt x="615" y="872"/>
                </a:lnTo>
                <a:lnTo>
                  <a:pt x="649" y="856"/>
                </a:lnTo>
                <a:lnTo>
                  <a:pt x="733" y="848"/>
                </a:lnTo>
                <a:lnTo>
                  <a:pt x="725" y="824"/>
                </a:lnTo>
                <a:lnTo>
                  <a:pt x="733" y="800"/>
                </a:lnTo>
                <a:lnTo>
                  <a:pt x="784" y="752"/>
                </a:lnTo>
                <a:lnTo>
                  <a:pt x="842" y="720"/>
                </a:lnTo>
                <a:lnTo>
                  <a:pt x="809" y="664"/>
                </a:lnTo>
                <a:lnTo>
                  <a:pt x="809" y="624"/>
                </a:lnTo>
                <a:lnTo>
                  <a:pt x="842" y="592"/>
                </a:lnTo>
                <a:lnTo>
                  <a:pt x="885" y="536"/>
                </a:lnTo>
                <a:lnTo>
                  <a:pt x="927" y="504"/>
                </a:lnTo>
                <a:lnTo>
                  <a:pt x="935" y="504"/>
                </a:lnTo>
                <a:lnTo>
                  <a:pt x="944" y="472"/>
                </a:lnTo>
                <a:lnTo>
                  <a:pt x="977" y="448"/>
                </a:lnTo>
                <a:lnTo>
                  <a:pt x="1019" y="440"/>
                </a:lnTo>
                <a:lnTo>
                  <a:pt x="1095" y="432"/>
                </a:lnTo>
                <a:lnTo>
                  <a:pt x="1196" y="376"/>
                </a:lnTo>
                <a:lnTo>
                  <a:pt x="1205" y="376"/>
                </a:lnTo>
                <a:lnTo>
                  <a:pt x="1205" y="368"/>
                </a:lnTo>
                <a:lnTo>
                  <a:pt x="1205" y="344"/>
                </a:lnTo>
                <a:lnTo>
                  <a:pt x="1180" y="352"/>
                </a:lnTo>
                <a:close/>
              </a:path>
            </a:pathLst>
          </a:custGeom>
          <a:solidFill>
            <a:schemeClr val="bg2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8099" dir="2700000" algn="ctr" rotWithShape="0">
              <a:srgbClr val="000000">
                <a:alpha val="75000"/>
              </a:srgbClr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0" name="Freeform 5"/>
          <p:cNvSpPr>
            <a:spLocks/>
          </p:cNvSpPr>
          <p:nvPr/>
        </p:nvSpPr>
        <p:spPr bwMode="auto">
          <a:xfrm>
            <a:off x="838200" y="4281488"/>
            <a:ext cx="1131888" cy="1657350"/>
          </a:xfrm>
          <a:custGeom>
            <a:avLst/>
            <a:gdLst>
              <a:gd name="T0" fmla="*/ 2147483646 w 421"/>
              <a:gd name="T1" fmla="*/ 637014311 h 616"/>
              <a:gd name="T2" fmla="*/ 2147483646 w 421"/>
              <a:gd name="T3" fmla="*/ 463283135 h 616"/>
              <a:gd name="T4" fmla="*/ 2147483646 w 421"/>
              <a:gd name="T5" fmla="*/ 405372743 h 616"/>
              <a:gd name="T6" fmla="*/ 2067324873 w 421"/>
              <a:gd name="T7" fmla="*/ 289551959 h 616"/>
              <a:gd name="T8" fmla="*/ 1705905776 w 421"/>
              <a:gd name="T9" fmla="*/ 231641568 h 616"/>
              <a:gd name="T10" fmla="*/ 1763731541 w 421"/>
              <a:gd name="T11" fmla="*/ 57910392 h 616"/>
              <a:gd name="T12" fmla="*/ 1279428660 w 421"/>
              <a:gd name="T13" fmla="*/ 57910392 h 616"/>
              <a:gd name="T14" fmla="*/ 1156544876 w 421"/>
              <a:gd name="T15" fmla="*/ 810745486 h 616"/>
              <a:gd name="T16" fmla="*/ 910779997 w 421"/>
              <a:gd name="T17" fmla="*/ 1505672879 h 616"/>
              <a:gd name="T18" fmla="*/ 303593332 w 421"/>
              <a:gd name="T19" fmla="*/ 2147483646 h 616"/>
              <a:gd name="T20" fmla="*/ 57828454 w 421"/>
              <a:gd name="T21" fmla="*/ 2147483646 h 616"/>
              <a:gd name="T22" fmla="*/ 245764879 w 421"/>
              <a:gd name="T23" fmla="*/ 2147483646 h 616"/>
              <a:gd name="T24" fmla="*/ 180709549 w 421"/>
              <a:gd name="T25" fmla="*/ 2147483646 h 616"/>
              <a:gd name="T26" fmla="*/ 484302881 w 421"/>
              <a:gd name="T27" fmla="*/ 2147483646 h 616"/>
              <a:gd name="T28" fmla="*/ 303593332 w 421"/>
              <a:gd name="T29" fmla="*/ 2147483646 h 616"/>
              <a:gd name="T30" fmla="*/ 57828454 w 421"/>
              <a:gd name="T31" fmla="*/ 2147483646 h 616"/>
              <a:gd name="T32" fmla="*/ 57828454 w 421"/>
              <a:gd name="T33" fmla="*/ 2147483646 h 616"/>
              <a:gd name="T34" fmla="*/ 607186665 w 421"/>
              <a:gd name="T35" fmla="*/ 2147483646 h 616"/>
              <a:gd name="T36" fmla="*/ 1156544876 w 421"/>
              <a:gd name="T37" fmla="*/ 2147483646 h 616"/>
              <a:gd name="T38" fmla="*/ 1279428660 w 421"/>
              <a:gd name="T39" fmla="*/ 2147483646 h 616"/>
              <a:gd name="T40" fmla="*/ 1763731541 w 421"/>
              <a:gd name="T41" fmla="*/ 2147483646 h 616"/>
              <a:gd name="T42" fmla="*/ 1640847757 w 421"/>
              <a:gd name="T43" fmla="*/ 2147483646 h 616"/>
              <a:gd name="T44" fmla="*/ 1640847757 w 421"/>
              <a:gd name="T45" fmla="*/ 2147483646 h 616"/>
              <a:gd name="T46" fmla="*/ 1886615325 w 421"/>
              <a:gd name="T47" fmla="*/ 2147483646 h 616"/>
              <a:gd name="T48" fmla="*/ 1944441090 w 421"/>
              <a:gd name="T49" fmla="*/ 2147483646 h 616"/>
              <a:gd name="T50" fmla="*/ 1705905776 w 421"/>
              <a:gd name="T51" fmla="*/ 2147483646 h 616"/>
              <a:gd name="T52" fmla="*/ 2067324873 w 421"/>
              <a:gd name="T53" fmla="*/ 2147483646 h 616"/>
              <a:gd name="T54" fmla="*/ 2147483646 w 421"/>
              <a:gd name="T55" fmla="*/ 1853135231 h 616"/>
              <a:gd name="T56" fmla="*/ 2147483646 w 421"/>
              <a:gd name="T57" fmla="*/ 1795224839 h 616"/>
              <a:gd name="T58" fmla="*/ 2147483646 w 421"/>
              <a:gd name="T59" fmla="*/ 1389852096 h 616"/>
              <a:gd name="T60" fmla="*/ 2147483646 w 421"/>
              <a:gd name="T61" fmla="*/ 1100297446 h 616"/>
              <a:gd name="T62" fmla="*/ 2147483646 w 421"/>
              <a:gd name="T63" fmla="*/ 868655878 h 616"/>
              <a:gd name="T64" fmla="*/ 2147483646 w 421"/>
              <a:gd name="T65" fmla="*/ 694924703 h 61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421" h="616">
                <a:moveTo>
                  <a:pt x="413" y="96"/>
                </a:moveTo>
                <a:lnTo>
                  <a:pt x="396" y="88"/>
                </a:lnTo>
                <a:lnTo>
                  <a:pt x="396" y="80"/>
                </a:lnTo>
                <a:lnTo>
                  <a:pt x="387" y="64"/>
                </a:lnTo>
                <a:lnTo>
                  <a:pt x="354" y="48"/>
                </a:lnTo>
                <a:lnTo>
                  <a:pt x="328" y="56"/>
                </a:lnTo>
                <a:lnTo>
                  <a:pt x="303" y="56"/>
                </a:lnTo>
                <a:lnTo>
                  <a:pt x="286" y="40"/>
                </a:lnTo>
                <a:lnTo>
                  <a:pt x="253" y="40"/>
                </a:lnTo>
                <a:lnTo>
                  <a:pt x="236" y="32"/>
                </a:lnTo>
                <a:lnTo>
                  <a:pt x="244" y="24"/>
                </a:lnTo>
                <a:lnTo>
                  <a:pt x="244" y="8"/>
                </a:lnTo>
                <a:lnTo>
                  <a:pt x="227" y="0"/>
                </a:lnTo>
                <a:lnTo>
                  <a:pt x="177" y="8"/>
                </a:lnTo>
                <a:lnTo>
                  <a:pt x="177" y="40"/>
                </a:lnTo>
                <a:lnTo>
                  <a:pt x="160" y="112"/>
                </a:lnTo>
                <a:lnTo>
                  <a:pt x="143" y="144"/>
                </a:lnTo>
                <a:lnTo>
                  <a:pt x="126" y="208"/>
                </a:lnTo>
                <a:lnTo>
                  <a:pt x="92" y="256"/>
                </a:lnTo>
                <a:lnTo>
                  <a:pt x="42" y="304"/>
                </a:lnTo>
                <a:lnTo>
                  <a:pt x="17" y="352"/>
                </a:lnTo>
                <a:lnTo>
                  <a:pt x="8" y="368"/>
                </a:lnTo>
                <a:lnTo>
                  <a:pt x="17" y="376"/>
                </a:lnTo>
                <a:lnTo>
                  <a:pt x="34" y="384"/>
                </a:lnTo>
                <a:lnTo>
                  <a:pt x="25" y="400"/>
                </a:lnTo>
                <a:lnTo>
                  <a:pt x="25" y="408"/>
                </a:lnTo>
                <a:lnTo>
                  <a:pt x="34" y="416"/>
                </a:lnTo>
                <a:lnTo>
                  <a:pt x="67" y="416"/>
                </a:lnTo>
                <a:lnTo>
                  <a:pt x="42" y="480"/>
                </a:lnTo>
                <a:lnTo>
                  <a:pt x="42" y="512"/>
                </a:lnTo>
                <a:lnTo>
                  <a:pt x="25" y="544"/>
                </a:lnTo>
                <a:lnTo>
                  <a:pt x="8" y="576"/>
                </a:lnTo>
                <a:lnTo>
                  <a:pt x="0" y="592"/>
                </a:lnTo>
                <a:lnTo>
                  <a:pt x="8" y="592"/>
                </a:lnTo>
                <a:lnTo>
                  <a:pt x="50" y="592"/>
                </a:lnTo>
                <a:lnTo>
                  <a:pt x="84" y="600"/>
                </a:lnTo>
                <a:lnTo>
                  <a:pt x="126" y="616"/>
                </a:lnTo>
                <a:lnTo>
                  <a:pt x="160" y="608"/>
                </a:lnTo>
                <a:lnTo>
                  <a:pt x="168" y="576"/>
                </a:lnTo>
                <a:lnTo>
                  <a:pt x="177" y="544"/>
                </a:lnTo>
                <a:lnTo>
                  <a:pt x="219" y="520"/>
                </a:lnTo>
                <a:lnTo>
                  <a:pt x="244" y="496"/>
                </a:lnTo>
                <a:lnTo>
                  <a:pt x="236" y="496"/>
                </a:lnTo>
                <a:lnTo>
                  <a:pt x="227" y="480"/>
                </a:lnTo>
                <a:lnTo>
                  <a:pt x="219" y="456"/>
                </a:lnTo>
                <a:lnTo>
                  <a:pt x="227" y="432"/>
                </a:lnTo>
                <a:lnTo>
                  <a:pt x="236" y="416"/>
                </a:lnTo>
                <a:lnTo>
                  <a:pt x="261" y="408"/>
                </a:lnTo>
                <a:lnTo>
                  <a:pt x="269" y="400"/>
                </a:lnTo>
                <a:lnTo>
                  <a:pt x="269" y="392"/>
                </a:lnTo>
                <a:lnTo>
                  <a:pt x="253" y="376"/>
                </a:lnTo>
                <a:lnTo>
                  <a:pt x="236" y="312"/>
                </a:lnTo>
                <a:lnTo>
                  <a:pt x="261" y="312"/>
                </a:lnTo>
                <a:lnTo>
                  <a:pt x="286" y="304"/>
                </a:lnTo>
                <a:lnTo>
                  <a:pt x="303" y="288"/>
                </a:lnTo>
                <a:lnTo>
                  <a:pt x="303" y="256"/>
                </a:lnTo>
                <a:lnTo>
                  <a:pt x="312" y="256"/>
                </a:lnTo>
                <a:lnTo>
                  <a:pt x="320" y="248"/>
                </a:lnTo>
                <a:lnTo>
                  <a:pt x="320" y="224"/>
                </a:lnTo>
                <a:lnTo>
                  <a:pt x="337" y="192"/>
                </a:lnTo>
                <a:lnTo>
                  <a:pt x="328" y="168"/>
                </a:lnTo>
                <a:lnTo>
                  <a:pt x="362" y="152"/>
                </a:lnTo>
                <a:lnTo>
                  <a:pt x="387" y="136"/>
                </a:lnTo>
                <a:lnTo>
                  <a:pt x="421" y="120"/>
                </a:lnTo>
                <a:lnTo>
                  <a:pt x="421" y="112"/>
                </a:lnTo>
                <a:lnTo>
                  <a:pt x="413" y="96"/>
                </a:lnTo>
                <a:close/>
              </a:path>
            </a:pathLst>
          </a:custGeom>
          <a:solidFill>
            <a:schemeClr val="bg2"/>
          </a:solidFill>
          <a:ln w="76200" cmpd="sng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5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1" name="Freeform 6"/>
          <p:cNvSpPr>
            <a:spLocks/>
          </p:cNvSpPr>
          <p:nvPr/>
        </p:nvSpPr>
        <p:spPr bwMode="auto">
          <a:xfrm>
            <a:off x="1268413" y="3808413"/>
            <a:ext cx="3241675" cy="2560637"/>
          </a:xfrm>
          <a:custGeom>
            <a:avLst/>
            <a:gdLst>
              <a:gd name="T0" fmla="*/ 2147483646 w 1205"/>
              <a:gd name="T1" fmla="*/ 2147483646 h 952"/>
              <a:gd name="T2" fmla="*/ 2147483646 w 1205"/>
              <a:gd name="T3" fmla="*/ 2141477937 h 952"/>
              <a:gd name="T4" fmla="*/ 2147483646 w 1205"/>
              <a:gd name="T5" fmla="*/ 2025724772 h 952"/>
              <a:gd name="T6" fmla="*/ 2147483646 w 1205"/>
              <a:gd name="T7" fmla="*/ 1678457207 h 952"/>
              <a:gd name="T8" fmla="*/ 2147483646 w 1205"/>
              <a:gd name="T9" fmla="*/ 1389067570 h 952"/>
              <a:gd name="T10" fmla="*/ 2147483646 w 1205"/>
              <a:gd name="T11" fmla="*/ 1041800005 h 952"/>
              <a:gd name="T12" fmla="*/ 2147483646 w 1205"/>
              <a:gd name="T13" fmla="*/ 983922078 h 952"/>
              <a:gd name="T14" fmla="*/ 2147483646 w 1205"/>
              <a:gd name="T15" fmla="*/ 926044150 h 952"/>
              <a:gd name="T16" fmla="*/ 2147483646 w 1205"/>
              <a:gd name="T17" fmla="*/ 752410368 h 952"/>
              <a:gd name="T18" fmla="*/ 2147483646 w 1205"/>
              <a:gd name="T19" fmla="*/ 463023420 h 952"/>
              <a:gd name="T20" fmla="*/ 2147483646 w 1205"/>
              <a:gd name="T21" fmla="*/ 347267565 h 952"/>
              <a:gd name="T22" fmla="*/ 1461895888 w 1205"/>
              <a:gd name="T23" fmla="*/ 115755855 h 952"/>
              <a:gd name="T24" fmla="*/ 1215832579 w 1205"/>
              <a:gd name="T25" fmla="*/ 0 h 952"/>
              <a:gd name="T26" fmla="*/ 977008563 w 1205"/>
              <a:gd name="T27" fmla="*/ 57877927 h 952"/>
              <a:gd name="T28" fmla="*/ 788843452 w 1205"/>
              <a:gd name="T29" fmla="*/ 173633782 h 952"/>
              <a:gd name="T30" fmla="*/ 123030309 w 1205"/>
              <a:gd name="T31" fmla="*/ 347267565 h 952"/>
              <a:gd name="T32" fmla="*/ 180928508 w 1205"/>
              <a:gd name="T33" fmla="*/ 636657202 h 952"/>
              <a:gd name="T34" fmla="*/ 246060619 w 1205"/>
              <a:gd name="T35" fmla="*/ 926044150 h 952"/>
              <a:gd name="T36" fmla="*/ 484887325 w 1205"/>
              <a:gd name="T37" fmla="*/ 1273311715 h 952"/>
              <a:gd name="T38" fmla="*/ 607917635 w 1205"/>
              <a:gd name="T39" fmla="*/ 1446945497 h 952"/>
              <a:gd name="T40" fmla="*/ 673049745 w 1205"/>
              <a:gd name="T41" fmla="*/ 1562701352 h 952"/>
              <a:gd name="T42" fmla="*/ 1034906761 w 1205"/>
              <a:gd name="T43" fmla="*/ 1678457207 h 952"/>
              <a:gd name="T44" fmla="*/ 1403997689 w 1205"/>
              <a:gd name="T45" fmla="*/ 1620579280 h 952"/>
              <a:gd name="T46" fmla="*/ 1707956507 w 1205"/>
              <a:gd name="T47" fmla="*/ 1852090990 h 952"/>
              <a:gd name="T48" fmla="*/ 1830986816 w 1205"/>
              <a:gd name="T49" fmla="*/ 1967846845 h 952"/>
              <a:gd name="T50" fmla="*/ 1888885015 w 1205"/>
              <a:gd name="T51" fmla="*/ 2141477937 h 952"/>
              <a:gd name="T52" fmla="*/ 1461895888 w 1205"/>
              <a:gd name="T53" fmla="*/ 2147483646 h 952"/>
              <a:gd name="T54" fmla="*/ 1280967380 w 1205"/>
              <a:gd name="T55" fmla="*/ 2147483646 h 952"/>
              <a:gd name="T56" fmla="*/ 1157937071 w 1205"/>
              <a:gd name="T57" fmla="*/ 2147483646 h 952"/>
              <a:gd name="T58" fmla="*/ 1034906761 w 1205"/>
              <a:gd name="T59" fmla="*/ 2147483646 h 952"/>
              <a:gd name="T60" fmla="*/ 911876452 w 1205"/>
              <a:gd name="T61" fmla="*/ 2147483646 h 952"/>
              <a:gd name="T62" fmla="*/ 550019436 w 1205"/>
              <a:gd name="T63" fmla="*/ 2147483646 h 952"/>
              <a:gd name="T64" fmla="*/ 788843452 w 1205"/>
              <a:gd name="T65" fmla="*/ 2147483646 h 952"/>
              <a:gd name="T66" fmla="*/ 730947944 w 1205"/>
              <a:gd name="T67" fmla="*/ 2147483646 h 952"/>
              <a:gd name="T68" fmla="*/ 484887325 w 1205"/>
              <a:gd name="T69" fmla="*/ 2147483646 h 952"/>
              <a:gd name="T70" fmla="*/ 484887325 w 1205"/>
              <a:gd name="T71" fmla="*/ 2147483646 h 952"/>
              <a:gd name="T72" fmla="*/ 607917635 w 1205"/>
              <a:gd name="T73" fmla="*/ 2147483646 h 952"/>
              <a:gd name="T74" fmla="*/ 123030309 w 1205"/>
              <a:gd name="T75" fmla="*/ 2147483646 h 952"/>
              <a:gd name="T76" fmla="*/ 0 w 1205"/>
              <a:gd name="T77" fmla="*/ 2147483646 h 952"/>
              <a:gd name="T78" fmla="*/ 426989127 w 1205"/>
              <a:gd name="T79" fmla="*/ 2147483646 h 952"/>
              <a:gd name="T80" fmla="*/ 788843452 w 1205"/>
              <a:gd name="T81" fmla="*/ 2147483646 h 952"/>
              <a:gd name="T82" fmla="*/ 853978253 w 1205"/>
              <a:gd name="T83" fmla="*/ 2147483646 h 952"/>
              <a:gd name="T84" fmla="*/ 1584926197 w 1205"/>
              <a:gd name="T85" fmla="*/ 2147483646 h 952"/>
              <a:gd name="T86" fmla="*/ 2134945634 w 1205"/>
              <a:gd name="T87" fmla="*/ 2147483646 h 952"/>
              <a:gd name="T88" fmla="*/ 2147483646 w 1205"/>
              <a:gd name="T89" fmla="*/ 2147483646 h 952"/>
              <a:gd name="T90" fmla="*/ 2147483646 w 1205"/>
              <a:gd name="T91" fmla="*/ 2147483646 h 952"/>
              <a:gd name="T92" fmla="*/ 2147483646 w 1205"/>
              <a:gd name="T93" fmla="*/ 2147483646 h 952"/>
              <a:gd name="T94" fmla="*/ 2147483646 w 1205"/>
              <a:gd name="T95" fmla="*/ 2147483646 h 952"/>
              <a:gd name="T96" fmla="*/ 2147483646 w 1205"/>
              <a:gd name="T97" fmla="*/ 2147483646 h 952"/>
              <a:gd name="T98" fmla="*/ 2147483646 w 1205"/>
              <a:gd name="T99" fmla="*/ 2147483646 h 952"/>
              <a:gd name="T100" fmla="*/ 2147483646 w 1205"/>
              <a:gd name="T101" fmla="*/ 2147483646 h 952"/>
              <a:gd name="T102" fmla="*/ 2147483646 w 1205"/>
              <a:gd name="T103" fmla="*/ 2147483646 h 952"/>
              <a:gd name="T104" fmla="*/ 2147483646 w 1205"/>
              <a:gd name="T105" fmla="*/ 2147483646 h 952"/>
              <a:gd name="T106" fmla="*/ 2147483646 w 1205"/>
              <a:gd name="T107" fmla="*/ 2147483646 h 952"/>
              <a:gd name="T108" fmla="*/ 2147483646 w 1205"/>
              <a:gd name="T109" fmla="*/ 2147483646 h 952"/>
              <a:gd name="T110" fmla="*/ 2147483646 w 1205"/>
              <a:gd name="T111" fmla="*/ 2147483646 h 952"/>
              <a:gd name="T112" fmla="*/ 2147483646 w 1205"/>
              <a:gd name="T113" fmla="*/ 2147483646 h 952"/>
              <a:gd name="T114" fmla="*/ 2147483646 w 1205"/>
              <a:gd name="T115" fmla="*/ 2147483646 h 952"/>
              <a:gd name="T116" fmla="*/ 2147483646 w 1205"/>
              <a:gd name="T117" fmla="*/ 2147483646 h 95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05" h="952">
                <a:moveTo>
                  <a:pt x="1180" y="352"/>
                </a:moveTo>
                <a:lnTo>
                  <a:pt x="1154" y="336"/>
                </a:lnTo>
                <a:lnTo>
                  <a:pt x="1095" y="320"/>
                </a:lnTo>
                <a:lnTo>
                  <a:pt x="1036" y="296"/>
                </a:lnTo>
                <a:lnTo>
                  <a:pt x="969" y="288"/>
                </a:lnTo>
                <a:lnTo>
                  <a:pt x="910" y="280"/>
                </a:lnTo>
                <a:lnTo>
                  <a:pt x="893" y="256"/>
                </a:lnTo>
                <a:lnTo>
                  <a:pt x="859" y="232"/>
                </a:lnTo>
                <a:lnTo>
                  <a:pt x="817" y="224"/>
                </a:lnTo>
                <a:lnTo>
                  <a:pt x="784" y="192"/>
                </a:lnTo>
                <a:lnTo>
                  <a:pt x="733" y="152"/>
                </a:lnTo>
                <a:lnTo>
                  <a:pt x="716" y="144"/>
                </a:lnTo>
                <a:lnTo>
                  <a:pt x="699" y="144"/>
                </a:lnTo>
                <a:lnTo>
                  <a:pt x="666" y="136"/>
                </a:lnTo>
                <a:lnTo>
                  <a:pt x="632" y="120"/>
                </a:lnTo>
                <a:lnTo>
                  <a:pt x="598" y="128"/>
                </a:lnTo>
                <a:lnTo>
                  <a:pt x="556" y="104"/>
                </a:lnTo>
                <a:lnTo>
                  <a:pt x="522" y="104"/>
                </a:lnTo>
                <a:lnTo>
                  <a:pt x="480" y="96"/>
                </a:lnTo>
                <a:lnTo>
                  <a:pt x="387" y="64"/>
                </a:lnTo>
                <a:lnTo>
                  <a:pt x="362" y="48"/>
                </a:lnTo>
                <a:lnTo>
                  <a:pt x="320" y="48"/>
                </a:lnTo>
                <a:lnTo>
                  <a:pt x="227" y="32"/>
                </a:lnTo>
                <a:lnTo>
                  <a:pt x="202" y="16"/>
                </a:lnTo>
                <a:lnTo>
                  <a:pt x="185" y="0"/>
                </a:lnTo>
                <a:lnTo>
                  <a:pt x="168" y="0"/>
                </a:lnTo>
                <a:lnTo>
                  <a:pt x="143" y="0"/>
                </a:lnTo>
                <a:lnTo>
                  <a:pt x="135" y="8"/>
                </a:lnTo>
                <a:lnTo>
                  <a:pt x="126" y="24"/>
                </a:lnTo>
                <a:lnTo>
                  <a:pt x="109" y="24"/>
                </a:lnTo>
                <a:lnTo>
                  <a:pt x="59" y="32"/>
                </a:lnTo>
                <a:lnTo>
                  <a:pt x="17" y="48"/>
                </a:lnTo>
                <a:lnTo>
                  <a:pt x="25" y="80"/>
                </a:lnTo>
                <a:lnTo>
                  <a:pt x="25" y="88"/>
                </a:lnTo>
                <a:lnTo>
                  <a:pt x="25" y="104"/>
                </a:lnTo>
                <a:lnTo>
                  <a:pt x="34" y="128"/>
                </a:lnTo>
                <a:lnTo>
                  <a:pt x="17" y="184"/>
                </a:lnTo>
                <a:lnTo>
                  <a:pt x="67" y="176"/>
                </a:lnTo>
                <a:lnTo>
                  <a:pt x="84" y="184"/>
                </a:lnTo>
                <a:lnTo>
                  <a:pt x="84" y="200"/>
                </a:lnTo>
                <a:lnTo>
                  <a:pt x="76" y="208"/>
                </a:lnTo>
                <a:lnTo>
                  <a:pt x="93" y="216"/>
                </a:lnTo>
                <a:lnTo>
                  <a:pt x="126" y="216"/>
                </a:lnTo>
                <a:lnTo>
                  <a:pt x="143" y="232"/>
                </a:lnTo>
                <a:lnTo>
                  <a:pt x="168" y="232"/>
                </a:lnTo>
                <a:lnTo>
                  <a:pt x="194" y="224"/>
                </a:lnTo>
                <a:lnTo>
                  <a:pt x="227" y="240"/>
                </a:lnTo>
                <a:lnTo>
                  <a:pt x="236" y="256"/>
                </a:lnTo>
                <a:lnTo>
                  <a:pt x="236" y="264"/>
                </a:lnTo>
                <a:lnTo>
                  <a:pt x="253" y="272"/>
                </a:lnTo>
                <a:lnTo>
                  <a:pt x="261" y="288"/>
                </a:lnTo>
                <a:lnTo>
                  <a:pt x="261" y="296"/>
                </a:lnTo>
                <a:lnTo>
                  <a:pt x="227" y="312"/>
                </a:lnTo>
                <a:lnTo>
                  <a:pt x="202" y="328"/>
                </a:lnTo>
                <a:lnTo>
                  <a:pt x="168" y="344"/>
                </a:lnTo>
                <a:lnTo>
                  <a:pt x="177" y="368"/>
                </a:lnTo>
                <a:lnTo>
                  <a:pt x="160" y="400"/>
                </a:lnTo>
                <a:lnTo>
                  <a:pt x="160" y="424"/>
                </a:lnTo>
                <a:lnTo>
                  <a:pt x="152" y="432"/>
                </a:lnTo>
                <a:lnTo>
                  <a:pt x="143" y="432"/>
                </a:lnTo>
                <a:lnTo>
                  <a:pt x="143" y="464"/>
                </a:lnTo>
                <a:lnTo>
                  <a:pt x="126" y="480"/>
                </a:lnTo>
                <a:lnTo>
                  <a:pt x="101" y="488"/>
                </a:lnTo>
                <a:lnTo>
                  <a:pt x="76" y="488"/>
                </a:lnTo>
                <a:lnTo>
                  <a:pt x="93" y="552"/>
                </a:lnTo>
                <a:lnTo>
                  <a:pt x="109" y="568"/>
                </a:lnTo>
                <a:lnTo>
                  <a:pt x="109" y="576"/>
                </a:lnTo>
                <a:lnTo>
                  <a:pt x="101" y="584"/>
                </a:lnTo>
                <a:lnTo>
                  <a:pt x="76" y="592"/>
                </a:lnTo>
                <a:lnTo>
                  <a:pt x="67" y="608"/>
                </a:lnTo>
                <a:lnTo>
                  <a:pt x="59" y="632"/>
                </a:lnTo>
                <a:lnTo>
                  <a:pt x="67" y="656"/>
                </a:lnTo>
                <a:lnTo>
                  <a:pt x="76" y="672"/>
                </a:lnTo>
                <a:lnTo>
                  <a:pt x="84" y="672"/>
                </a:lnTo>
                <a:lnTo>
                  <a:pt x="59" y="696"/>
                </a:lnTo>
                <a:lnTo>
                  <a:pt x="17" y="720"/>
                </a:lnTo>
                <a:lnTo>
                  <a:pt x="8" y="752"/>
                </a:lnTo>
                <a:lnTo>
                  <a:pt x="0" y="784"/>
                </a:lnTo>
                <a:lnTo>
                  <a:pt x="17" y="784"/>
                </a:lnTo>
                <a:lnTo>
                  <a:pt x="59" y="792"/>
                </a:lnTo>
                <a:lnTo>
                  <a:pt x="93" y="816"/>
                </a:lnTo>
                <a:lnTo>
                  <a:pt x="109" y="840"/>
                </a:lnTo>
                <a:lnTo>
                  <a:pt x="109" y="880"/>
                </a:lnTo>
                <a:lnTo>
                  <a:pt x="118" y="920"/>
                </a:lnTo>
                <a:lnTo>
                  <a:pt x="152" y="952"/>
                </a:lnTo>
                <a:lnTo>
                  <a:pt x="219" y="928"/>
                </a:lnTo>
                <a:lnTo>
                  <a:pt x="253" y="920"/>
                </a:lnTo>
                <a:lnTo>
                  <a:pt x="295" y="912"/>
                </a:lnTo>
                <a:lnTo>
                  <a:pt x="337" y="896"/>
                </a:lnTo>
                <a:lnTo>
                  <a:pt x="379" y="904"/>
                </a:lnTo>
                <a:lnTo>
                  <a:pt x="463" y="920"/>
                </a:lnTo>
                <a:lnTo>
                  <a:pt x="539" y="928"/>
                </a:lnTo>
                <a:lnTo>
                  <a:pt x="573" y="928"/>
                </a:lnTo>
                <a:lnTo>
                  <a:pt x="598" y="904"/>
                </a:lnTo>
                <a:lnTo>
                  <a:pt x="615" y="872"/>
                </a:lnTo>
                <a:lnTo>
                  <a:pt x="649" y="856"/>
                </a:lnTo>
                <a:lnTo>
                  <a:pt x="733" y="848"/>
                </a:lnTo>
                <a:lnTo>
                  <a:pt x="725" y="824"/>
                </a:lnTo>
                <a:lnTo>
                  <a:pt x="733" y="800"/>
                </a:lnTo>
                <a:lnTo>
                  <a:pt x="784" y="752"/>
                </a:lnTo>
                <a:lnTo>
                  <a:pt x="842" y="720"/>
                </a:lnTo>
                <a:lnTo>
                  <a:pt x="809" y="664"/>
                </a:lnTo>
                <a:lnTo>
                  <a:pt x="809" y="624"/>
                </a:lnTo>
                <a:lnTo>
                  <a:pt x="842" y="592"/>
                </a:lnTo>
                <a:lnTo>
                  <a:pt x="885" y="536"/>
                </a:lnTo>
                <a:lnTo>
                  <a:pt x="927" y="504"/>
                </a:lnTo>
                <a:lnTo>
                  <a:pt x="935" y="504"/>
                </a:lnTo>
                <a:lnTo>
                  <a:pt x="944" y="472"/>
                </a:lnTo>
                <a:lnTo>
                  <a:pt x="977" y="448"/>
                </a:lnTo>
                <a:lnTo>
                  <a:pt x="1019" y="440"/>
                </a:lnTo>
                <a:lnTo>
                  <a:pt x="1095" y="432"/>
                </a:lnTo>
                <a:lnTo>
                  <a:pt x="1196" y="376"/>
                </a:lnTo>
                <a:lnTo>
                  <a:pt x="1205" y="376"/>
                </a:lnTo>
                <a:lnTo>
                  <a:pt x="1205" y="368"/>
                </a:lnTo>
                <a:lnTo>
                  <a:pt x="1205" y="344"/>
                </a:lnTo>
                <a:lnTo>
                  <a:pt x="1180" y="352"/>
                </a:lnTo>
                <a:close/>
              </a:path>
            </a:pathLst>
          </a:custGeom>
          <a:noFill/>
          <a:ln w="1270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2" name="Freeform 7"/>
          <p:cNvSpPr>
            <a:spLocks/>
          </p:cNvSpPr>
          <p:nvPr/>
        </p:nvSpPr>
        <p:spPr bwMode="auto">
          <a:xfrm>
            <a:off x="838200" y="4281488"/>
            <a:ext cx="1131888" cy="1657350"/>
          </a:xfrm>
          <a:custGeom>
            <a:avLst/>
            <a:gdLst>
              <a:gd name="T0" fmla="*/ 2147483646 w 421"/>
              <a:gd name="T1" fmla="*/ 637014311 h 616"/>
              <a:gd name="T2" fmla="*/ 2147483646 w 421"/>
              <a:gd name="T3" fmla="*/ 463283135 h 616"/>
              <a:gd name="T4" fmla="*/ 2147483646 w 421"/>
              <a:gd name="T5" fmla="*/ 405372743 h 616"/>
              <a:gd name="T6" fmla="*/ 2067324873 w 421"/>
              <a:gd name="T7" fmla="*/ 289551959 h 616"/>
              <a:gd name="T8" fmla="*/ 1705905776 w 421"/>
              <a:gd name="T9" fmla="*/ 231641568 h 616"/>
              <a:gd name="T10" fmla="*/ 1763731541 w 421"/>
              <a:gd name="T11" fmla="*/ 57910392 h 616"/>
              <a:gd name="T12" fmla="*/ 1279428660 w 421"/>
              <a:gd name="T13" fmla="*/ 57910392 h 616"/>
              <a:gd name="T14" fmla="*/ 1156544876 w 421"/>
              <a:gd name="T15" fmla="*/ 810745486 h 616"/>
              <a:gd name="T16" fmla="*/ 910779997 w 421"/>
              <a:gd name="T17" fmla="*/ 1505672879 h 616"/>
              <a:gd name="T18" fmla="*/ 303593332 w 421"/>
              <a:gd name="T19" fmla="*/ 2147483646 h 616"/>
              <a:gd name="T20" fmla="*/ 57828454 w 421"/>
              <a:gd name="T21" fmla="*/ 2147483646 h 616"/>
              <a:gd name="T22" fmla="*/ 245764879 w 421"/>
              <a:gd name="T23" fmla="*/ 2147483646 h 616"/>
              <a:gd name="T24" fmla="*/ 180709549 w 421"/>
              <a:gd name="T25" fmla="*/ 2147483646 h 616"/>
              <a:gd name="T26" fmla="*/ 484302881 w 421"/>
              <a:gd name="T27" fmla="*/ 2147483646 h 616"/>
              <a:gd name="T28" fmla="*/ 303593332 w 421"/>
              <a:gd name="T29" fmla="*/ 2147483646 h 616"/>
              <a:gd name="T30" fmla="*/ 57828454 w 421"/>
              <a:gd name="T31" fmla="*/ 2147483646 h 616"/>
              <a:gd name="T32" fmla="*/ 57828454 w 421"/>
              <a:gd name="T33" fmla="*/ 2147483646 h 616"/>
              <a:gd name="T34" fmla="*/ 607186665 w 421"/>
              <a:gd name="T35" fmla="*/ 2147483646 h 616"/>
              <a:gd name="T36" fmla="*/ 1156544876 w 421"/>
              <a:gd name="T37" fmla="*/ 2147483646 h 616"/>
              <a:gd name="T38" fmla="*/ 1214373330 w 421"/>
              <a:gd name="T39" fmla="*/ 2147483646 h 616"/>
              <a:gd name="T40" fmla="*/ 1583021992 w 421"/>
              <a:gd name="T41" fmla="*/ 2147483646 h 616"/>
              <a:gd name="T42" fmla="*/ 1705905776 w 421"/>
              <a:gd name="T43" fmla="*/ 2147483646 h 616"/>
              <a:gd name="T44" fmla="*/ 1583021992 w 421"/>
              <a:gd name="T45" fmla="*/ 2147483646 h 616"/>
              <a:gd name="T46" fmla="*/ 1705905776 w 421"/>
              <a:gd name="T47" fmla="*/ 2147483646 h 616"/>
              <a:gd name="T48" fmla="*/ 1944441090 w 421"/>
              <a:gd name="T49" fmla="*/ 2147483646 h 616"/>
              <a:gd name="T50" fmla="*/ 1828786871 w 421"/>
              <a:gd name="T51" fmla="*/ 2147483646 h 616"/>
              <a:gd name="T52" fmla="*/ 1886615325 w 421"/>
              <a:gd name="T53" fmla="*/ 2147483646 h 616"/>
              <a:gd name="T54" fmla="*/ 2147483646 w 421"/>
              <a:gd name="T55" fmla="*/ 2084776798 h 616"/>
              <a:gd name="T56" fmla="*/ 2147483646 w 421"/>
              <a:gd name="T57" fmla="*/ 1853135231 h 616"/>
              <a:gd name="T58" fmla="*/ 2147483646 w 421"/>
              <a:gd name="T59" fmla="*/ 1621493663 h 616"/>
              <a:gd name="T60" fmla="*/ 2147483646 w 421"/>
              <a:gd name="T61" fmla="*/ 1216120920 h 616"/>
              <a:gd name="T62" fmla="*/ 2147483646 w 421"/>
              <a:gd name="T63" fmla="*/ 984476662 h 616"/>
              <a:gd name="T64" fmla="*/ 2147483646 w 421"/>
              <a:gd name="T65" fmla="*/ 810745486 h 616"/>
              <a:gd name="T66" fmla="*/ 2147483646 w 421"/>
              <a:gd name="T67" fmla="*/ 694924703 h 61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421" h="616">
                <a:moveTo>
                  <a:pt x="413" y="96"/>
                </a:moveTo>
                <a:lnTo>
                  <a:pt x="396" y="88"/>
                </a:lnTo>
                <a:lnTo>
                  <a:pt x="396" y="80"/>
                </a:lnTo>
                <a:lnTo>
                  <a:pt x="387" y="64"/>
                </a:lnTo>
                <a:lnTo>
                  <a:pt x="354" y="48"/>
                </a:lnTo>
                <a:lnTo>
                  <a:pt x="328" y="56"/>
                </a:lnTo>
                <a:lnTo>
                  <a:pt x="303" y="56"/>
                </a:lnTo>
                <a:lnTo>
                  <a:pt x="286" y="40"/>
                </a:lnTo>
                <a:lnTo>
                  <a:pt x="253" y="40"/>
                </a:lnTo>
                <a:lnTo>
                  <a:pt x="236" y="32"/>
                </a:lnTo>
                <a:lnTo>
                  <a:pt x="244" y="24"/>
                </a:lnTo>
                <a:lnTo>
                  <a:pt x="244" y="8"/>
                </a:lnTo>
                <a:lnTo>
                  <a:pt x="227" y="0"/>
                </a:lnTo>
                <a:lnTo>
                  <a:pt x="177" y="8"/>
                </a:lnTo>
                <a:lnTo>
                  <a:pt x="177" y="40"/>
                </a:lnTo>
                <a:lnTo>
                  <a:pt x="160" y="112"/>
                </a:lnTo>
                <a:lnTo>
                  <a:pt x="143" y="144"/>
                </a:lnTo>
                <a:lnTo>
                  <a:pt x="126" y="208"/>
                </a:lnTo>
                <a:lnTo>
                  <a:pt x="92" y="256"/>
                </a:lnTo>
                <a:lnTo>
                  <a:pt x="42" y="304"/>
                </a:lnTo>
                <a:lnTo>
                  <a:pt x="17" y="352"/>
                </a:lnTo>
                <a:lnTo>
                  <a:pt x="8" y="368"/>
                </a:lnTo>
                <a:lnTo>
                  <a:pt x="17" y="376"/>
                </a:lnTo>
                <a:lnTo>
                  <a:pt x="34" y="384"/>
                </a:lnTo>
                <a:lnTo>
                  <a:pt x="25" y="400"/>
                </a:lnTo>
                <a:lnTo>
                  <a:pt x="25" y="408"/>
                </a:lnTo>
                <a:lnTo>
                  <a:pt x="34" y="416"/>
                </a:lnTo>
                <a:lnTo>
                  <a:pt x="67" y="416"/>
                </a:lnTo>
                <a:lnTo>
                  <a:pt x="42" y="480"/>
                </a:lnTo>
                <a:lnTo>
                  <a:pt x="42" y="512"/>
                </a:lnTo>
                <a:lnTo>
                  <a:pt x="25" y="544"/>
                </a:lnTo>
                <a:lnTo>
                  <a:pt x="8" y="576"/>
                </a:lnTo>
                <a:lnTo>
                  <a:pt x="0" y="592"/>
                </a:lnTo>
                <a:lnTo>
                  <a:pt x="8" y="592"/>
                </a:lnTo>
                <a:lnTo>
                  <a:pt x="50" y="592"/>
                </a:lnTo>
                <a:lnTo>
                  <a:pt x="84" y="600"/>
                </a:lnTo>
                <a:lnTo>
                  <a:pt x="126" y="616"/>
                </a:lnTo>
                <a:lnTo>
                  <a:pt x="160" y="608"/>
                </a:lnTo>
                <a:lnTo>
                  <a:pt x="168" y="576"/>
                </a:lnTo>
                <a:lnTo>
                  <a:pt x="177" y="544"/>
                </a:lnTo>
                <a:lnTo>
                  <a:pt x="219" y="520"/>
                </a:lnTo>
                <a:lnTo>
                  <a:pt x="244" y="496"/>
                </a:lnTo>
                <a:lnTo>
                  <a:pt x="236" y="496"/>
                </a:lnTo>
                <a:lnTo>
                  <a:pt x="227" y="480"/>
                </a:lnTo>
                <a:lnTo>
                  <a:pt x="219" y="456"/>
                </a:lnTo>
                <a:lnTo>
                  <a:pt x="227" y="432"/>
                </a:lnTo>
                <a:lnTo>
                  <a:pt x="236" y="416"/>
                </a:lnTo>
                <a:lnTo>
                  <a:pt x="261" y="408"/>
                </a:lnTo>
                <a:lnTo>
                  <a:pt x="269" y="400"/>
                </a:lnTo>
                <a:lnTo>
                  <a:pt x="269" y="392"/>
                </a:lnTo>
                <a:lnTo>
                  <a:pt x="253" y="376"/>
                </a:lnTo>
                <a:lnTo>
                  <a:pt x="236" y="312"/>
                </a:lnTo>
                <a:lnTo>
                  <a:pt x="261" y="312"/>
                </a:lnTo>
                <a:lnTo>
                  <a:pt x="286" y="304"/>
                </a:lnTo>
                <a:lnTo>
                  <a:pt x="303" y="288"/>
                </a:lnTo>
                <a:lnTo>
                  <a:pt x="303" y="256"/>
                </a:lnTo>
                <a:lnTo>
                  <a:pt x="312" y="256"/>
                </a:lnTo>
                <a:lnTo>
                  <a:pt x="320" y="248"/>
                </a:lnTo>
                <a:lnTo>
                  <a:pt x="320" y="224"/>
                </a:lnTo>
                <a:lnTo>
                  <a:pt x="337" y="192"/>
                </a:lnTo>
                <a:lnTo>
                  <a:pt x="328" y="168"/>
                </a:lnTo>
                <a:lnTo>
                  <a:pt x="362" y="152"/>
                </a:lnTo>
                <a:lnTo>
                  <a:pt x="387" y="136"/>
                </a:lnTo>
                <a:lnTo>
                  <a:pt x="421" y="120"/>
                </a:lnTo>
                <a:lnTo>
                  <a:pt x="421" y="112"/>
                </a:lnTo>
                <a:lnTo>
                  <a:pt x="413" y="9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3" name="Freeform 12"/>
          <p:cNvSpPr>
            <a:spLocks/>
          </p:cNvSpPr>
          <p:nvPr/>
        </p:nvSpPr>
        <p:spPr bwMode="auto">
          <a:xfrm>
            <a:off x="5937250" y="4518025"/>
            <a:ext cx="271463" cy="517525"/>
          </a:xfrm>
          <a:custGeom>
            <a:avLst/>
            <a:gdLst>
              <a:gd name="T0" fmla="*/ 541799832 w 101"/>
              <a:gd name="T1" fmla="*/ 232492715 h 192"/>
              <a:gd name="T2" fmla="*/ 541799832 w 101"/>
              <a:gd name="T3" fmla="*/ 0 h 192"/>
              <a:gd name="T4" fmla="*/ 664608618 w 101"/>
              <a:gd name="T5" fmla="*/ 0 h 192"/>
              <a:gd name="T6" fmla="*/ 664608618 w 101"/>
              <a:gd name="T7" fmla="*/ 290617242 h 192"/>
              <a:gd name="T8" fmla="*/ 729625350 w 101"/>
              <a:gd name="T9" fmla="*/ 406863600 h 192"/>
              <a:gd name="T10" fmla="*/ 729625350 w 101"/>
              <a:gd name="T11" fmla="*/ 755602673 h 192"/>
              <a:gd name="T12" fmla="*/ 664608618 w 101"/>
              <a:gd name="T13" fmla="*/ 871849030 h 192"/>
              <a:gd name="T14" fmla="*/ 664608618 w 101"/>
              <a:gd name="T15" fmla="*/ 1104341746 h 192"/>
              <a:gd name="T16" fmla="*/ 484007778 w 101"/>
              <a:gd name="T17" fmla="*/ 1394958988 h 192"/>
              <a:gd name="T18" fmla="*/ 361201680 w 101"/>
              <a:gd name="T19" fmla="*/ 1394958988 h 192"/>
              <a:gd name="T20" fmla="*/ 180600840 w 101"/>
              <a:gd name="T21" fmla="*/ 1278712630 h 192"/>
              <a:gd name="T22" fmla="*/ 238392894 w 101"/>
              <a:gd name="T23" fmla="*/ 1162466272 h 192"/>
              <a:gd name="T24" fmla="*/ 122808786 w 101"/>
              <a:gd name="T25" fmla="*/ 1104341746 h 192"/>
              <a:gd name="T26" fmla="*/ 238392894 w 101"/>
              <a:gd name="T27" fmla="*/ 988095388 h 192"/>
              <a:gd name="T28" fmla="*/ 57792054 w 101"/>
              <a:gd name="T29" fmla="*/ 929973557 h 192"/>
              <a:gd name="T30" fmla="*/ 180600840 w 101"/>
              <a:gd name="T31" fmla="*/ 813727199 h 192"/>
              <a:gd name="T32" fmla="*/ 57792054 w 101"/>
              <a:gd name="T33" fmla="*/ 697480842 h 192"/>
              <a:gd name="T34" fmla="*/ 0 w 101"/>
              <a:gd name="T35" fmla="*/ 523109957 h 192"/>
              <a:gd name="T36" fmla="*/ 122808786 w 101"/>
              <a:gd name="T37" fmla="*/ 464985431 h 192"/>
              <a:gd name="T38" fmla="*/ 122808786 w 101"/>
              <a:gd name="T39" fmla="*/ 348739073 h 192"/>
              <a:gd name="T40" fmla="*/ 303409626 w 101"/>
              <a:gd name="T41" fmla="*/ 290617242 h 192"/>
              <a:gd name="T42" fmla="*/ 541799832 w 101"/>
              <a:gd name="T43" fmla="*/ 232492715 h 19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01" h="192">
                <a:moveTo>
                  <a:pt x="75" y="32"/>
                </a:moveTo>
                <a:lnTo>
                  <a:pt x="75" y="0"/>
                </a:lnTo>
                <a:lnTo>
                  <a:pt x="92" y="0"/>
                </a:lnTo>
                <a:lnTo>
                  <a:pt x="92" y="40"/>
                </a:lnTo>
                <a:lnTo>
                  <a:pt x="101" y="56"/>
                </a:lnTo>
                <a:lnTo>
                  <a:pt x="101" y="104"/>
                </a:lnTo>
                <a:lnTo>
                  <a:pt x="92" y="120"/>
                </a:lnTo>
                <a:lnTo>
                  <a:pt x="92" y="152"/>
                </a:lnTo>
                <a:lnTo>
                  <a:pt x="67" y="192"/>
                </a:lnTo>
                <a:lnTo>
                  <a:pt x="50" y="192"/>
                </a:lnTo>
                <a:lnTo>
                  <a:pt x="25" y="176"/>
                </a:lnTo>
                <a:lnTo>
                  <a:pt x="33" y="160"/>
                </a:lnTo>
                <a:lnTo>
                  <a:pt x="17" y="152"/>
                </a:lnTo>
                <a:lnTo>
                  <a:pt x="33" y="136"/>
                </a:lnTo>
                <a:lnTo>
                  <a:pt x="8" y="128"/>
                </a:lnTo>
                <a:lnTo>
                  <a:pt x="25" y="112"/>
                </a:lnTo>
                <a:lnTo>
                  <a:pt x="8" y="96"/>
                </a:lnTo>
                <a:lnTo>
                  <a:pt x="0" y="72"/>
                </a:lnTo>
                <a:lnTo>
                  <a:pt x="17" y="64"/>
                </a:lnTo>
                <a:lnTo>
                  <a:pt x="17" y="48"/>
                </a:lnTo>
                <a:lnTo>
                  <a:pt x="42" y="40"/>
                </a:lnTo>
                <a:lnTo>
                  <a:pt x="75" y="32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8099" dir="2700000" algn="ctr" rotWithShape="0">
              <a:srgbClr val="000000">
                <a:alpha val="75000"/>
              </a:srgbClr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4" name="Freeform 13"/>
          <p:cNvSpPr>
            <a:spLocks/>
          </p:cNvSpPr>
          <p:nvPr/>
        </p:nvSpPr>
        <p:spPr bwMode="auto">
          <a:xfrm>
            <a:off x="5937250" y="4518025"/>
            <a:ext cx="271463" cy="517525"/>
          </a:xfrm>
          <a:custGeom>
            <a:avLst/>
            <a:gdLst>
              <a:gd name="T0" fmla="*/ 541799832 w 101"/>
              <a:gd name="T1" fmla="*/ 232492715 h 192"/>
              <a:gd name="T2" fmla="*/ 541799832 w 101"/>
              <a:gd name="T3" fmla="*/ 0 h 192"/>
              <a:gd name="T4" fmla="*/ 664608618 w 101"/>
              <a:gd name="T5" fmla="*/ 0 h 192"/>
              <a:gd name="T6" fmla="*/ 664608618 w 101"/>
              <a:gd name="T7" fmla="*/ 290617242 h 192"/>
              <a:gd name="T8" fmla="*/ 729625350 w 101"/>
              <a:gd name="T9" fmla="*/ 406863600 h 192"/>
              <a:gd name="T10" fmla="*/ 729625350 w 101"/>
              <a:gd name="T11" fmla="*/ 755602673 h 192"/>
              <a:gd name="T12" fmla="*/ 664608618 w 101"/>
              <a:gd name="T13" fmla="*/ 871849030 h 192"/>
              <a:gd name="T14" fmla="*/ 664608618 w 101"/>
              <a:gd name="T15" fmla="*/ 1104341746 h 192"/>
              <a:gd name="T16" fmla="*/ 484007778 w 101"/>
              <a:gd name="T17" fmla="*/ 1394958988 h 192"/>
              <a:gd name="T18" fmla="*/ 361201680 w 101"/>
              <a:gd name="T19" fmla="*/ 1394958988 h 192"/>
              <a:gd name="T20" fmla="*/ 180600840 w 101"/>
              <a:gd name="T21" fmla="*/ 1278712630 h 192"/>
              <a:gd name="T22" fmla="*/ 238392894 w 101"/>
              <a:gd name="T23" fmla="*/ 1162466272 h 192"/>
              <a:gd name="T24" fmla="*/ 122808786 w 101"/>
              <a:gd name="T25" fmla="*/ 1104341746 h 192"/>
              <a:gd name="T26" fmla="*/ 238392894 w 101"/>
              <a:gd name="T27" fmla="*/ 988095388 h 192"/>
              <a:gd name="T28" fmla="*/ 57792054 w 101"/>
              <a:gd name="T29" fmla="*/ 929973557 h 192"/>
              <a:gd name="T30" fmla="*/ 180600840 w 101"/>
              <a:gd name="T31" fmla="*/ 813727199 h 192"/>
              <a:gd name="T32" fmla="*/ 57792054 w 101"/>
              <a:gd name="T33" fmla="*/ 697480842 h 192"/>
              <a:gd name="T34" fmla="*/ 0 w 101"/>
              <a:gd name="T35" fmla="*/ 523109957 h 192"/>
              <a:gd name="T36" fmla="*/ 122808786 w 101"/>
              <a:gd name="T37" fmla="*/ 464985431 h 192"/>
              <a:gd name="T38" fmla="*/ 122808786 w 101"/>
              <a:gd name="T39" fmla="*/ 348739073 h 192"/>
              <a:gd name="T40" fmla="*/ 303409626 w 101"/>
              <a:gd name="T41" fmla="*/ 290617242 h 192"/>
              <a:gd name="T42" fmla="*/ 541799832 w 101"/>
              <a:gd name="T43" fmla="*/ 232492715 h 19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01" h="192">
                <a:moveTo>
                  <a:pt x="75" y="32"/>
                </a:moveTo>
                <a:lnTo>
                  <a:pt x="75" y="0"/>
                </a:lnTo>
                <a:lnTo>
                  <a:pt x="92" y="0"/>
                </a:lnTo>
                <a:lnTo>
                  <a:pt x="92" y="40"/>
                </a:lnTo>
                <a:lnTo>
                  <a:pt x="101" y="56"/>
                </a:lnTo>
                <a:lnTo>
                  <a:pt x="101" y="104"/>
                </a:lnTo>
                <a:lnTo>
                  <a:pt x="92" y="120"/>
                </a:lnTo>
                <a:lnTo>
                  <a:pt x="92" y="152"/>
                </a:lnTo>
                <a:lnTo>
                  <a:pt x="67" y="192"/>
                </a:lnTo>
                <a:lnTo>
                  <a:pt x="50" y="192"/>
                </a:lnTo>
                <a:lnTo>
                  <a:pt x="25" y="176"/>
                </a:lnTo>
                <a:lnTo>
                  <a:pt x="33" y="160"/>
                </a:lnTo>
                <a:lnTo>
                  <a:pt x="17" y="152"/>
                </a:lnTo>
                <a:lnTo>
                  <a:pt x="33" y="136"/>
                </a:lnTo>
                <a:lnTo>
                  <a:pt x="8" y="128"/>
                </a:lnTo>
                <a:lnTo>
                  <a:pt x="25" y="112"/>
                </a:lnTo>
                <a:lnTo>
                  <a:pt x="8" y="96"/>
                </a:lnTo>
                <a:lnTo>
                  <a:pt x="0" y="72"/>
                </a:lnTo>
                <a:lnTo>
                  <a:pt x="17" y="64"/>
                </a:lnTo>
                <a:lnTo>
                  <a:pt x="17" y="48"/>
                </a:lnTo>
                <a:lnTo>
                  <a:pt x="42" y="40"/>
                </a:lnTo>
                <a:lnTo>
                  <a:pt x="75" y="32"/>
                </a:lnTo>
                <a:close/>
              </a:path>
            </a:pathLst>
          </a:custGeom>
          <a:noFill/>
          <a:ln w="28575" cmpd="sng">
            <a:solidFill>
              <a:srgbClr val="FF4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5" name="Freeform 14"/>
          <p:cNvSpPr>
            <a:spLocks/>
          </p:cNvSpPr>
          <p:nvPr/>
        </p:nvSpPr>
        <p:spPr bwMode="auto">
          <a:xfrm>
            <a:off x="5483225" y="3205163"/>
            <a:ext cx="3173413" cy="2905125"/>
          </a:xfrm>
          <a:custGeom>
            <a:avLst/>
            <a:gdLst>
              <a:gd name="T0" fmla="*/ 2147483646 w 1180"/>
              <a:gd name="T1" fmla="*/ 2147483646 h 1080"/>
              <a:gd name="T2" fmla="*/ 2147483646 w 1180"/>
              <a:gd name="T3" fmla="*/ 2147483646 h 1080"/>
              <a:gd name="T4" fmla="*/ 2147483646 w 1180"/>
              <a:gd name="T5" fmla="*/ 2147483646 h 1080"/>
              <a:gd name="T6" fmla="*/ 2147483646 w 1180"/>
              <a:gd name="T7" fmla="*/ 2147483646 h 1080"/>
              <a:gd name="T8" fmla="*/ 2147483646 w 1180"/>
              <a:gd name="T9" fmla="*/ 2147483646 h 1080"/>
              <a:gd name="T10" fmla="*/ 2147483646 w 1180"/>
              <a:gd name="T11" fmla="*/ 2147483646 h 1080"/>
              <a:gd name="T12" fmla="*/ 2147483646 w 1180"/>
              <a:gd name="T13" fmla="*/ 2147483646 h 1080"/>
              <a:gd name="T14" fmla="*/ 2147483646 w 1180"/>
              <a:gd name="T15" fmla="*/ 2147483646 h 1080"/>
              <a:gd name="T16" fmla="*/ 2147483646 w 1180"/>
              <a:gd name="T17" fmla="*/ 2026004586 h 1080"/>
              <a:gd name="T18" fmla="*/ 2147483646 w 1180"/>
              <a:gd name="T19" fmla="*/ 1736573438 h 1080"/>
              <a:gd name="T20" fmla="*/ 2147483646 w 1180"/>
              <a:gd name="T21" fmla="*/ 1562916901 h 1080"/>
              <a:gd name="T22" fmla="*/ 2147483646 w 1180"/>
              <a:gd name="T23" fmla="*/ 1331373059 h 1080"/>
              <a:gd name="T24" fmla="*/ 2147483646 w 1180"/>
              <a:gd name="T25" fmla="*/ 1041944601 h 1080"/>
              <a:gd name="T26" fmla="*/ 2147483646 w 1180"/>
              <a:gd name="T27" fmla="*/ 405200379 h 1080"/>
              <a:gd name="T28" fmla="*/ 2147483646 w 1180"/>
              <a:gd name="T29" fmla="*/ 0 h 1080"/>
              <a:gd name="T30" fmla="*/ 2147483646 w 1180"/>
              <a:gd name="T31" fmla="*/ 289428458 h 1080"/>
              <a:gd name="T32" fmla="*/ 2147483646 w 1180"/>
              <a:gd name="T33" fmla="*/ 463087685 h 1080"/>
              <a:gd name="T34" fmla="*/ 2133590444 w 1180"/>
              <a:gd name="T35" fmla="*/ 578856916 h 1080"/>
              <a:gd name="T36" fmla="*/ 1649012968 w 1180"/>
              <a:gd name="T37" fmla="*/ 1099829216 h 1080"/>
              <a:gd name="T38" fmla="*/ 853435640 w 1180"/>
              <a:gd name="T39" fmla="*/ 984059985 h 1080"/>
              <a:gd name="T40" fmla="*/ 303765547 w 1180"/>
              <a:gd name="T41" fmla="*/ 1505032285 h 1080"/>
              <a:gd name="T42" fmla="*/ 180811929 w 1180"/>
              <a:gd name="T43" fmla="*/ 1968117280 h 1080"/>
              <a:gd name="T44" fmla="*/ 672623711 w 1180"/>
              <a:gd name="T45" fmla="*/ 2147483646 h 1080"/>
              <a:gd name="T46" fmla="*/ 672623711 w 1180"/>
              <a:gd name="T47" fmla="*/ 2147483646 h 1080"/>
              <a:gd name="T48" fmla="*/ 1157201186 w 1180"/>
              <a:gd name="T49" fmla="*/ 2147483646 h 1080"/>
              <a:gd name="T50" fmla="*/ 1460966733 w 1180"/>
              <a:gd name="T51" fmla="*/ 2147483646 h 1080"/>
              <a:gd name="T52" fmla="*/ 1887685898 w 1180"/>
              <a:gd name="T53" fmla="*/ 2147483646 h 1080"/>
              <a:gd name="T54" fmla="*/ 2147483646 w 1180"/>
              <a:gd name="T55" fmla="*/ 2147483646 h 1080"/>
              <a:gd name="T56" fmla="*/ 2147483646 w 1180"/>
              <a:gd name="T57" fmla="*/ 2147483646 h 1080"/>
              <a:gd name="T58" fmla="*/ 2147483646 w 1180"/>
              <a:gd name="T59" fmla="*/ 2147483646 h 1080"/>
              <a:gd name="T60" fmla="*/ 2147483646 w 1180"/>
              <a:gd name="T61" fmla="*/ 2147483646 h 1080"/>
              <a:gd name="T62" fmla="*/ 2147483646 w 1180"/>
              <a:gd name="T63" fmla="*/ 2147483646 h 1080"/>
              <a:gd name="T64" fmla="*/ 2147483646 w 1180"/>
              <a:gd name="T65" fmla="*/ 2147483646 h 1080"/>
              <a:gd name="T66" fmla="*/ 2147483646 w 1180"/>
              <a:gd name="T67" fmla="*/ 2147483646 h 1080"/>
              <a:gd name="T68" fmla="*/ 2147483646 w 1180"/>
              <a:gd name="T69" fmla="*/ 2147483646 h 1080"/>
              <a:gd name="T70" fmla="*/ 2147483646 w 1180"/>
              <a:gd name="T71" fmla="*/ 2147483646 h 1080"/>
              <a:gd name="T72" fmla="*/ 2147483646 w 1180"/>
              <a:gd name="T73" fmla="*/ 2147483646 h 1080"/>
              <a:gd name="T74" fmla="*/ 2147483646 w 1180"/>
              <a:gd name="T75" fmla="*/ 2147483646 h 1080"/>
              <a:gd name="T76" fmla="*/ 2147483646 w 1180"/>
              <a:gd name="T77" fmla="*/ 2147483646 h 1080"/>
              <a:gd name="T78" fmla="*/ 2147483646 w 1180"/>
              <a:gd name="T79" fmla="*/ 2147483646 h 1080"/>
              <a:gd name="T80" fmla="*/ 2147483646 w 1180"/>
              <a:gd name="T81" fmla="*/ 2147483646 h 1080"/>
              <a:gd name="T82" fmla="*/ 2147483646 w 1180"/>
              <a:gd name="T83" fmla="*/ 2147483646 h 1080"/>
              <a:gd name="T84" fmla="*/ 2147483646 w 1180"/>
              <a:gd name="T85" fmla="*/ 2147483646 h 1080"/>
              <a:gd name="T86" fmla="*/ 2147483646 w 1180"/>
              <a:gd name="T87" fmla="*/ 2147483646 h 1080"/>
              <a:gd name="T88" fmla="*/ 2147483646 w 1180"/>
              <a:gd name="T89" fmla="*/ 2147483646 h 1080"/>
              <a:gd name="T90" fmla="*/ 2147483646 w 1180"/>
              <a:gd name="T91" fmla="*/ 2147483646 h 1080"/>
              <a:gd name="T92" fmla="*/ 2147483646 w 1180"/>
              <a:gd name="T93" fmla="*/ 2147483646 h 1080"/>
              <a:gd name="T94" fmla="*/ 2147483646 w 1180"/>
              <a:gd name="T95" fmla="*/ 2147483646 h 1080"/>
              <a:gd name="T96" fmla="*/ 2147483646 w 1180"/>
              <a:gd name="T97" fmla="*/ 2147483646 h 1080"/>
              <a:gd name="T98" fmla="*/ 2147483646 w 1180"/>
              <a:gd name="T99" fmla="*/ 2147483646 h 1080"/>
              <a:gd name="T100" fmla="*/ 2147483646 w 1180"/>
              <a:gd name="T101" fmla="*/ 2147483646 h 1080"/>
              <a:gd name="T102" fmla="*/ 2147483646 w 1180"/>
              <a:gd name="T103" fmla="*/ 2147483646 h 108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180" h="1080">
                <a:moveTo>
                  <a:pt x="1155" y="752"/>
                </a:moveTo>
                <a:lnTo>
                  <a:pt x="1121" y="728"/>
                </a:lnTo>
                <a:lnTo>
                  <a:pt x="1087" y="712"/>
                </a:lnTo>
                <a:lnTo>
                  <a:pt x="1003" y="672"/>
                </a:lnTo>
                <a:lnTo>
                  <a:pt x="919" y="632"/>
                </a:lnTo>
                <a:lnTo>
                  <a:pt x="935" y="616"/>
                </a:lnTo>
                <a:lnTo>
                  <a:pt x="927" y="600"/>
                </a:lnTo>
                <a:lnTo>
                  <a:pt x="902" y="584"/>
                </a:lnTo>
                <a:lnTo>
                  <a:pt x="868" y="592"/>
                </a:lnTo>
                <a:lnTo>
                  <a:pt x="817" y="592"/>
                </a:lnTo>
                <a:lnTo>
                  <a:pt x="775" y="568"/>
                </a:lnTo>
                <a:lnTo>
                  <a:pt x="733" y="528"/>
                </a:lnTo>
                <a:lnTo>
                  <a:pt x="708" y="488"/>
                </a:lnTo>
                <a:lnTo>
                  <a:pt x="683" y="448"/>
                </a:lnTo>
                <a:lnTo>
                  <a:pt x="641" y="408"/>
                </a:lnTo>
                <a:lnTo>
                  <a:pt x="556" y="344"/>
                </a:lnTo>
                <a:lnTo>
                  <a:pt x="523" y="296"/>
                </a:lnTo>
                <a:lnTo>
                  <a:pt x="523" y="280"/>
                </a:lnTo>
                <a:lnTo>
                  <a:pt x="539" y="256"/>
                </a:lnTo>
                <a:lnTo>
                  <a:pt x="548" y="240"/>
                </a:lnTo>
                <a:lnTo>
                  <a:pt x="539" y="224"/>
                </a:lnTo>
                <a:lnTo>
                  <a:pt x="531" y="216"/>
                </a:lnTo>
                <a:lnTo>
                  <a:pt x="531" y="200"/>
                </a:lnTo>
                <a:lnTo>
                  <a:pt x="556" y="184"/>
                </a:lnTo>
                <a:lnTo>
                  <a:pt x="641" y="152"/>
                </a:lnTo>
                <a:lnTo>
                  <a:pt x="649" y="144"/>
                </a:lnTo>
                <a:lnTo>
                  <a:pt x="641" y="88"/>
                </a:lnTo>
                <a:lnTo>
                  <a:pt x="649" y="56"/>
                </a:lnTo>
                <a:lnTo>
                  <a:pt x="531" y="24"/>
                </a:lnTo>
                <a:lnTo>
                  <a:pt x="514" y="0"/>
                </a:lnTo>
                <a:lnTo>
                  <a:pt x="438" y="8"/>
                </a:lnTo>
                <a:lnTo>
                  <a:pt x="405" y="40"/>
                </a:lnTo>
                <a:lnTo>
                  <a:pt x="371" y="32"/>
                </a:lnTo>
                <a:lnTo>
                  <a:pt x="354" y="64"/>
                </a:lnTo>
                <a:lnTo>
                  <a:pt x="320" y="64"/>
                </a:lnTo>
                <a:lnTo>
                  <a:pt x="295" y="80"/>
                </a:lnTo>
                <a:lnTo>
                  <a:pt x="253" y="72"/>
                </a:lnTo>
                <a:lnTo>
                  <a:pt x="228" y="152"/>
                </a:lnTo>
                <a:lnTo>
                  <a:pt x="160" y="72"/>
                </a:lnTo>
                <a:lnTo>
                  <a:pt x="118" y="136"/>
                </a:lnTo>
                <a:lnTo>
                  <a:pt x="25" y="144"/>
                </a:lnTo>
                <a:lnTo>
                  <a:pt x="42" y="208"/>
                </a:lnTo>
                <a:lnTo>
                  <a:pt x="0" y="232"/>
                </a:lnTo>
                <a:lnTo>
                  <a:pt x="25" y="272"/>
                </a:lnTo>
                <a:lnTo>
                  <a:pt x="17" y="320"/>
                </a:lnTo>
                <a:lnTo>
                  <a:pt x="93" y="352"/>
                </a:lnTo>
                <a:lnTo>
                  <a:pt x="76" y="392"/>
                </a:lnTo>
                <a:lnTo>
                  <a:pt x="93" y="392"/>
                </a:lnTo>
                <a:lnTo>
                  <a:pt x="135" y="376"/>
                </a:lnTo>
                <a:lnTo>
                  <a:pt x="160" y="344"/>
                </a:lnTo>
                <a:lnTo>
                  <a:pt x="177" y="328"/>
                </a:lnTo>
                <a:lnTo>
                  <a:pt x="202" y="320"/>
                </a:lnTo>
                <a:lnTo>
                  <a:pt x="244" y="336"/>
                </a:lnTo>
                <a:lnTo>
                  <a:pt x="261" y="352"/>
                </a:lnTo>
                <a:lnTo>
                  <a:pt x="278" y="368"/>
                </a:lnTo>
                <a:lnTo>
                  <a:pt x="312" y="368"/>
                </a:lnTo>
                <a:lnTo>
                  <a:pt x="329" y="384"/>
                </a:lnTo>
                <a:lnTo>
                  <a:pt x="337" y="424"/>
                </a:lnTo>
                <a:lnTo>
                  <a:pt x="362" y="472"/>
                </a:lnTo>
                <a:lnTo>
                  <a:pt x="371" y="496"/>
                </a:lnTo>
                <a:lnTo>
                  <a:pt x="396" y="512"/>
                </a:lnTo>
                <a:lnTo>
                  <a:pt x="430" y="552"/>
                </a:lnTo>
                <a:lnTo>
                  <a:pt x="472" y="576"/>
                </a:lnTo>
                <a:lnTo>
                  <a:pt x="497" y="592"/>
                </a:lnTo>
                <a:lnTo>
                  <a:pt x="514" y="608"/>
                </a:lnTo>
                <a:lnTo>
                  <a:pt x="607" y="680"/>
                </a:lnTo>
                <a:lnTo>
                  <a:pt x="624" y="696"/>
                </a:lnTo>
                <a:lnTo>
                  <a:pt x="649" y="688"/>
                </a:lnTo>
                <a:lnTo>
                  <a:pt x="708" y="712"/>
                </a:lnTo>
                <a:lnTo>
                  <a:pt x="742" y="744"/>
                </a:lnTo>
                <a:lnTo>
                  <a:pt x="767" y="744"/>
                </a:lnTo>
                <a:lnTo>
                  <a:pt x="775" y="752"/>
                </a:lnTo>
                <a:lnTo>
                  <a:pt x="775" y="768"/>
                </a:lnTo>
                <a:lnTo>
                  <a:pt x="809" y="768"/>
                </a:lnTo>
                <a:lnTo>
                  <a:pt x="826" y="800"/>
                </a:lnTo>
                <a:lnTo>
                  <a:pt x="851" y="824"/>
                </a:lnTo>
                <a:lnTo>
                  <a:pt x="893" y="840"/>
                </a:lnTo>
                <a:lnTo>
                  <a:pt x="927" y="856"/>
                </a:lnTo>
                <a:lnTo>
                  <a:pt x="944" y="904"/>
                </a:lnTo>
                <a:lnTo>
                  <a:pt x="978" y="984"/>
                </a:lnTo>
                <a:lnTo>
                  <a:pt x="952" y="984"/>
                </a:lnTo>
                <a:lnTo>
                  <a:pt x="935" y="1000"/>
                </a:lnTo>
                <a:lnTo>
                  <a:pt x="935" y="1016"/>
                </a:lnTo>
                <a:lnTo>
                  <a:pt x="927" y="1040"/>
                </a:lnTo>
                <a:lnTo>
                  <a:pt x="919" y="1056"/>
                </a:lnTo>
                <a:lnTo>
                  <a:pt x="935" y="1072"/>
                </a:lnTo>
                <a:lnTo>
                  <a:pt x="952" y="1080"/>
                </a:lnTo>
                <a:lnTo>
                  <a:pt x="978" y="1072"/>
                </a:lnTo>
                <a:lnTo>
                  <a:pt x="994" y="1040"/>
                </a:lnTo>
                <a:lnTo>
                  <a:pt x="1011" y="1000"/>
                </a:lnTo>
                <a:lnTo>
                  <a:pt x="1028" y="960"/>
                </a:lnTo>
                <a:lnTo>
                  <a:pt x="1070" y="952"/>
                </a:lnTo>
                <a:lnTo>
                  <a:pt x="1070" y="904"/>
                </a:lnTo>
                <a:lnTo>
                  <a:pt x="1053" y="888"/>
                </a:lnTo>
                <a:lnTo>
                  <a:pt x="1028" y="880"/>
                </a:lnTo>
                <a:lnTo>
                  <a:pt x="1003" y="864"/>
                </a:lnTo>
                <a:lnTo>
                  <a:pt x="994" y="848"/>
                </a:lnTo>
                <a:lnTo>
                  <a:pt x="1011" y="800"/>
                </a:lnTo>
                <a:lnTo>
                  <a:pt x="1028" y="776"/>
                </a:lnTo>
                <a:lnTo>
                  <a:pt x="1045" y="768"/>
                </a:lnTo>
                <a:lnTo>
                  <a:pt x="1104" y="776"/>
                </a:lnTo>
                <a:lnTo>
                  <a:pt x="1146" y="792"/>
                </a:lnTo>
                <a:lnTo>
                  <a:pt x="1180" y="824"/>
                </a:lnTo>
                <a:lnTo>
                  <a:pt x="1180" y="784"/>
                </a:lnTo>
                <a:lnTo>
                  <a:pt x="1155" y="752"/>
                </a:lnTo>
                <a:close/>
              </a:path>
            </a:pathLst>
          </a:custGeom>
          <a:solidFill>
            <a:schemeClr val="bg2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8099" dir="2700000" algn="ctr" rotWithShape="0">
              <a:srgbClr val="000000">
                <a:alpha val="75000"/>
              </a:srgbClr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6" name="Freeform 16"/>
          <p:cNvSpPr>
            <a:spLocks/>
          </p:cNvSpPr>
          <p:nvPr/>
        </p:nvSpPr>
        <p:spPr bwMode="auto">
          <a:xfrm>
            <a:off x="5483225" y="3205163"/>
            <a:ext cx="3173413" cy="2905125"/>
          </a:xfrm>
          <a:custGeom>
            <a:avLst/>
            <a:gdLst>
              <a:gd name="T0" fmla="*/ 2147483646 w 1180"/>
              <a:gd name="T1" fmla="*/ 2147483646 h 1080"/>
              <a:gd name="T2" fmla="*/ 2147483646 w 1180"/>
              <a:gd name="T3" fmla="*/ 2147483646 h 1080"/>
              <a:gd name="T4" fmla="*/ 2147483646 w 1180"/>
              <a:gd name="T5" fmla="*/ 2147483646 h 1080"/>
              <a:gd name="T6" fmla="*/ 2147483646 w 1180"/>
              <a:gd name="T7" fmla="*/ 2147483646 h 1080"/>
              <a:gd name="T8" fmla="*/ 2147483646 w 1180"/>
              <a:gd name="T9" fmla="*/ 2147483646 h 1080"/>
              <a:gd name="T10" fmla="*/ 2147483646 w 1180"/>
              <a:gd name="T11" fmla="*/ 2147483646 h 1080"/>
              <a:gd name="T12" fmla="*/ 2147483646 w 1180"/>
              <a:gd name="T13" fmla="*/ 2147483646 h 1080"/>
              <a:gd name="T14" fmla="*/ 2147483646 w 1180"/>
              <a:gd name="T15" fmla="*/ 2147483646 h 1080"/>
              <a:gd name="T16" fmla="*/ 2147483646 w 1180"/>
              <a:gd name="T17" fmla="*/ 2026004586 h 1080"/>
              <a:gd name="T18" fmla="*/ 2147483646 w 1180"/>
              <a:gd name="T19" fmla="*/ 1736573438 h 1080"/>
              <a:gd name="T20" fmla="*/ 2147483646 w 1180"/>
              <a:gd name="T21" fmla="*/ 1562916901 h 1080"/>
              <a:gd name="T22" fmla="*/ 2147483646 w 1180"/>
              <a:gd name="T23" fmla="*/ 1331373059 h 1080"/>
              <a:gd name="T24" fmla="*/ 2147483646 w 1180"/>
              <a:gd name="T25" fmla="*/ 1041944601 h 1080"/>
              <a:gd name="T26" fmla="*/ 2147483646 w 1180"/>
              <a:gd name="T27" fmla="*/ 405200379 h 1080"/>
              <a:gd name="T28" fmla="*/ 2147483646 w 1180"/>
              <a:gd name="T29" fmla="*/ 0 h 1080"/>
              <a:gd name="T30" fmla="*/ 2147483646 w 1180"/>
              <a:gd name="T31" fmla="*/ 289428458 h 1080"/>
              <a:gd name="T32" fmla="*/ 2147483646 w 1180"/>
              <a:gd name="T33" fmla="*/ 463087685 h 1080"/>
              <a:gd name="T34" fmla="*/ 2133590444 w 1180"/>
              <a:gd name="T35" fmla="*/ 578856916 h 1080"/>
              <a:gd name="T36" fmla="*/ 1649012968 w 1180"/>
              <a:gd name="T37" fmla="*/ 1099829216 h 1080"/>
              <a:gd name="T38" fmla="*/ 853435640 w 1180"/>
              <a:gd name="T39" fmla="*/ 984059985 h 1080"/>
              <a:gd name="T40" fmla="*/ 303765547 w 1180"/>
              <a:gd name="T41" fmla="*/ 1505032285 h 1080"/>
              <a:gd name="T42" fmla="*/ 180811929 w 1180"/>
              <a:gd name="T43" fmla="*/ 1968117280 h 1080"/>
              <a:gd name="T44" fmla="*/ 672623711 w 1180"/>
              <a:gd name="T45" fmla="*/ 2147483646 h 1080"/>
              <a:gd name="T46" fmla="*/ 672623711 w 1180"/>
              <a:gd name="T47" fmla="*/ 2147483646 h 1080"/>
              <a:gd name="T48" fmla="*/ 1157201186 w 1180"/>
              <a:gd name="T49" fmla="*/ 2147483646 h 1080"/>
              <a:gd name="T50" fmla="*/ 1460966733 w 1180"/>
              <a:gd name="T51" fmla="*/ 2147483646 h 1080"/>
              <a:gd name="T52" fmla="*/ 1887685898 w 1180"/>
              <a:gd name="T53" fmla="*/ 2147483646 h 1080"/>
              <a:gd name="T54" fmla="*/ 2147483646 w 1180"/>
              <a:gd name="T55" fmla="*/ 2147483646 h 1080"/>
              <a:gd name="T56" fmla="*/ 2147483646 w 1180"/>
              <a:gd name="T57" fmla="*/ 2147483646 h 1080"/>
              <a:gd name="T58" fmla="*/ 2147483646 w 1180"/>
              <a:gd name="T59" fmla="*/ 2147483646 h 1080"/>
              <a:gd name="T60" fmla="*/ 2147483646 w 1180"/>
              <a:gd name="T61" fmla="*/ 2147483646 h 1080"/>
              <a:gd name="T62" fmla="*/ 2147483646 w 1180"/>
              <a:gd name="T63" fmla="*/ 2147483646 h 1080"/>
              <a:gd name="T64" fmla="*/ 2147483646 w 1180"/>
              <a:gd name="T65" fmla="*/ 2147483646 h 1080"/>
              <a:gd name="T66" fmla="*/ 2147483646 w 1180"/>
              <a:gd name="T67" fmla="*/ 2147483646 h 1080"/>
              <a:gd name="T68" fmla="*/ 2147483646 w 1180"/>
              <a:gd name="T69" fmla="*/ 2147483646 h 1080"/>
              <a:gd name="T70" fmla="*/ 2147483646 w 1180"/>
              <a:gd name="T71" fmla="*/ 2147483646 h 1080"/>
              <a:gd name="T72" fmla="*/ 2147483646 w 1180"/>
              <a:gd name="T73" fmla="*/ 2147483646 h 1080"/>
              <a:gd name="T74" fmla="*/ 2147483646 w 1180"/>
              <a:gd name="T75" fmla="*/ 2147483646 h 1080"/>
              <a:gd name="T76" fmla="*/ 2147483646 w 1180"/>
              <a:gd name="T77" fmla="*/ 2147483646 h 1080"/>
              <a:gd name="T78" fmla="*/ 2147483646 w 1180"/>
              <a:gd name="T79" fmla="*/ 2147483646 h 1080"/>
              <a:gd name="T80" fmla="*/ 2147483646 w 1180"/>
              <a:gd name="T81" fmla="*/ 2147483646 h 1080"/>
              <a:gd name="T82" fmla="*/ 2147483646 w 1180"/>
              <a:gd name="T83" fmla="*/ 2147483646 h 1080"/>
              <a:gd name="T84" fmla="*/ 2147483646 w 1180"/>
              <a:gd name="T85" fmla="*/ 2147483646 h 1080"/>
              <a:gd name="T86" fmla="*/ 2147483646 w 1180"/>
              <a:gd name="T87" fmla="*/ 2147483646 h 1080"/>
              <a:gd name="T88" fmla="*/ 2147483646 w 1180"/>
              <a:gd name="T89" fmla="*/ 2147483646 h 1080"/>
              <a:gd name="T90" fmla="*/ 2147483646 w 1180"/>
              <a:gd name="T91" fmla="*/ 2147483646 h 1080"/>
              <a:gd name="T92" fmla="*/ 2147483646 w 1180"/>
              <a:gd name="T93" fmla="*/ 2147483646 h 1080"/>
              <a:gd name="T94" fmla="*/ 2147483646 w 1180"/>
              <a:gd name="T95" fmla="*/ 2147483646 h 1080"/>
              <a:gd name="T96" fmla="*/ 2147483646 w 1180"/>
              <a:gd name="T97" fmla="*/ 2147483646 h 1080"/>
              <a:gd name="T98" fmla="*/ 2147483646 w 1180"/>
              <a:gd name="T99" fmla="*/ 2147483646 h 1080"/>
              <a:gd name="T100" fmla="*/ 2147483646 w 1180"/>
              <a:gd name="T101" fmla="*/ 2147483646 h 1080"/>
              <a:gd name="T102" fmla="*/ 2147483646 w 1180"/>
              <a:gd name="T103" fmla="*/ 2147483646 h 1080"/>
              <a:gd name="T104" fmla="*/ 2147483646 w 1180"/>
              <a:gd name="T105" fmla="*/ 2147483646 h 108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180" h="1080">
                <a:moveTo>
                  <a:pt x="1155" y="752"/>
                </a:moveTo>
                <a:lnTo>
                  <a:pt x="1121" y="728"/>
                </a:lnTo>
                <a:lnTo>
                  <a:pt x="1087" y="712"/>
                </a:lnTo>
                <a:lnTo>
                  <a:pt x="1003" y="672"/>
                </a:lnTo>
                <a:lnTo>
                  <a:pt x="919" y="632"/>
                </a:lnTo>
                <a:lnTo>
                  <a:pt x="935" y="616"/>
                </a:lnTo>
                <a:lnTo>
                  <a:pt x="927" y="600"/>
                </a:lnTo>
                <a:lnTo>
                  <a:pt x="902" y="584"/>
                </a:lnTo>
                <a:lnTo>
                  <a:pt x="868" y="592"/>
                </a:lnTo>
                <a:lnTo>
                  <a:pt x="817" y="592"/>
                </a:lnTo>
                <a:lnTo>
                  <a:pt x="775" y="568"/>
                </a:lnTo>
                <a:lnTo>
                  <a:pt x="733" y="528"/>
                </a:lnTo>
                <a:lnTo>
                  <a:pt x="708" y="488"/>
                </a:lnTo>
                <a:lnTo>
                  <a:pt x="683" y="448"/>
                </a:lnTo>
                <a:lnTo>
                  <a:pt x="641" y="408"/>
                </a:lnTo>
                <a:lnTo>
                  <a:pt x="556" y="344"/>
                </a:lnTo>
                <a:lnTo>
                  <a:pt x="523" y="296"/>
                </a:lnTo>
                <a:lnTo>
                  <a:pt x="523" y="280"/>
                </a:lnTo>
                <a:lnTo>
                  <a:pt x="539" y="256"/>
                </a:lnTo>
                <a:lnTo>
                  <a:pt x="548" y="240"/>
                </a:lnTo>
                <a:lnTo>
                  <a:pt x="539" y="224"/>
                </a:lnTo>
                <a:lnTo>
                  <a:pt x="531" y="216"/>
                </a:lnTo>
                <a:lnTo>
                  <a:pt x="531" y="200"/>
                </a:lnTo>
                <a:lnTo>
                  <a:pt x="556" y="184"/>
                </a:lnTo>
                <a:lnTo>
                  <a:pt x="641" y="152"/>
                </a:lnTo>
                <a:lnTo>
                  <a:pt x="649" y="144"/>
                </a:lnTo>
                <a:lnTo>
                  <a:pt x="641" y="88"/>
                </a:lnTo>
                <a:lnTo>
                  <a:pt x="649" y="56"/>
                </a:lnTo>
                <a:lnTo>
                  <a:pt x="531" y="24"/>
                </a:lnTo>
                <a:lnTo>
                  <a:pt x="514" y="0"/>
                </a:lnTo>
                <a:lnTo>
                  <a:pt x="438" y="8"/>
                </a:lnTo>
                <a:lnTo>
                  <a:pt x="405" y="40"/>
                </a:lnTo>
                <a:lnTo>
                  <a:pt x="371" y="32"/>
                </a:lnTo>
                <a:lnTo>
                  <a:pt x="354" y="64"/>
                </a:lnTo>
                <a:lnTo>
                  <a:pt x="320" y="64"/>
                </a:lnTo>
                <a:lnTo>
                  <a:pt x="295" y="80"/>
                </a:lnTo>
                <a:lnTo>
                  <a:pt x="253" y="72"/>
                </a:lnTo>
                <a:lnTo>
                  <a:pt x="228" y="152"/>
                </a:lnTo>
                <a:lnTo>
                  <a:pt x="160" y="72"/>
                </a:lnTo>
                <a:lnTo>
                  <a:pt x="118" y="136"/>
                </a:lnTo>
                <a:lnTo>
                  <a:pt x="25" y="144"/>
                </a:lnTo>
                <a:lnTo>
                  <a:pt x="42" y="208"/>
                </a:lnTo>
                <a:lnTo>
                  <a:pt x="0" y="232"/>
                </a:lnTo>
                <a:lnTo>
                  <a:pt x="25" y="272"/>
                </a:lnTo>
                <a:lnTo>
                  <a:pt x="17" y="320"/>
                </a:lnTo>
                <a:lnTo>
                  <a:pt x="93" y="352"/>
                </a:lnTo>
                <a:lnTo>
                  <a:pt x="76" y="392"/>
                </a:lnTo>
                <a:lnTo>
                  <a:pt x="93" y="392"/>
                </a:lnTo>
                <a:lnTo>
                  <a:pt x="135" y="376"/>
                </a:lnTo>
                <a:lnTo>
                  <a:pt x="160" y="344"/>
                </a:lnTo>
                <a:lnTo>
                  <a:pt x="177" y="328"/>
                </a:lnTo>
                <a:lnTo>
                  <a:pt x="202" y="320"/>
                </a:lnTo>
                <a:lnTo>
                  <a:pt x="244" y="336"/>
                </a:lnTo>
                <a:lnTo>
                  <a:pt x="261" y="352"/>
                </a:lnTo>
                <a:lnTo>
                  <a:pt x="278" y="368"/>
                </a:lnTo>
                <a:lnTo>
                  <a:pt x="312" y="368"/>
                </a:lnTo>
                <a:lnTo>
                  <a:pt x="329" y="384"/>
                </a:lnTo>
                <a:lnTo>
                  <a:pt x="337" y="424"/>
                </a:lnTo>
                <a:lnTo>
                  <a:pt x="362" y="472"/>
                </a:lnTo>
                <a:lnTo>
                  <a:pt x="371" y="496"/>
                </a:lnTo>
                <a:lnTo>
                  <a:pt x="396" y="512"/>
                </a:lnTo>
                <a:lnTo>
                  <a:pt x="430" y="552"/>
                </a:lnTo>
                <a:lnTo>
                  <a:pt x="472" y="576"/>
                </a:lnTo>
                <a:lnTo>
                  <a:pt x="497" y="592"/>
                </a:lnTo>
                <a:lnTo>
                  <a:pt x="514" y="608"/>
                </a:lnTo>
                <a:lnTo>
                  <a:pt x="607" y="680"/>
                </a:lnTo>
                <a:lnTo>
                  <a:pt x="624" y="696"/>
                </a:lnTo>
                <a:lnTo>
                  <a:pt x="649" y="688"/>
                </a:lnTo>
                <a:lnTo>
                  <a:pt x="708" y="712"/>
                </a:lnTo>
                <a:lnTo>
                  <a:pt x="742" y="744"/>
                </a:lnTo>
                <a:lnTo>
                  <a:pt x="767" y="744"/>
                </a:lnTo>
                <a:lnTo>
                  <a:pt x="775" y="752"/>
                </a:lnTo>
                <a:lnTo>
                  <a:pt x="775" y="768"/>
                </a:lnTo>
                <a:lnTo>
                  <a:pt x="809" y="768"/>
                </a:lnTo>
                <a:lnTo>
                  <a:pt x="826" y="800"/>
                </a:lnTo>
                <a:lnTo>
                  <a:pt x="851" y="824"/>
                </a:lnTo>
                <a:lnTo>
                  <a:pt x="893" y="840"/>
                </a:lnTo>
                <a:lnTo>
                  <a:pt x="927" y="856"/>
                </a:lnTo>
                <a:lnTo>
                  <a:pt x="944" y="904"/>
                </a:lnTo>
                <a:lnTo>
                  <a:pt x="978" y="984"/>
                </a:lnTo>
                <a:lnTo>
                  <a:pt x="952" y="984"/>
                </a:lnTo>
                <a:lnTo>
                  <a:pt x="935" y="1000"/>
                </a:lnTo>
                <a:lnTo>
                  <a:pt x="935" y="1016"/>
                </a:lnTo>
                <a:lnTo>
                  <a:pt x="927" y="1040"/>
                </a:lnTo>
                <a:lnTo>
                  <a:pt x="919" y="1056"/>
                </a:lnTo>
                <a:lnTo>
                  <a:pt x="935" y="1072"/>
                </a:lnTo>
                <a:lnTo>
                  <a:pt x="952" y="1080"/>
                </a:lnTo>
                <a:lnTo>
                  <a:pt x="978" y="1072"/>
                </a:lnTo>
                <a:lnTo>
                  <a:pt x="994" y="1040"/>
                </a:lnTo>
                <a:lnTo>
                  <a:pt x="1011" y="1000"/>
                </a:lnTo>
                <a:lnTo>
                  <a:pt x="1028" y="960"/>
                </a:lnTo>
                <a:lnTo>
                  <a:pt x="1070" y="952"/>
                </a:lnTo>
                <a:lnTo>
                  <a:pt x="1070" y="904"/>
                </a:lnTo>
                <a:lnTo>
                  <a:pt x="1053" y="888"/>
                </a:lnTo>
                <a:lnTo>
                  <a:pt x="1028" y="880"/>
                </a:lnTo>
                <a:lnTo>
                  <a:pt x="1003" y="864"/>
                </a:lnTo>
                <a:lnTo>
                  <a:pt x="994" y="848"/>
                </a:lnTo>
                <a:lnTo>
                  <a:pt x="1011" y="800"/>
                </a:lnTo>
                <a:lnTo>
                  <a:pt x="1028" y="776"/>
                </a:lnTo>
                <a:lnTo>
                  <a:pt x="1045" y="768"/>
                </a:lnTo>
                <a:lnTo>
                  <a:pt x="1104" y="776"/>
                </a:lnTo>
                <a:lnTo>
                  <a:pt x="1146" y="792"/>
                </a:lnTo>
                <a:lnTo>
                  <a:pt x="1180" y="824"/>
                </a:lnTo>
                <a:lnTo>
                  <a:pt x="1180" y="784"/>
                </a:lnTo>
                <a:lnTo>
                  <a:pt x="1155" y="75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7" name="Freeform 17"/>
          <p:cNvSpPr>
            <a:spLocks/>
          </p:cNvSpPr>
          <p:nvPr/>
        </p:nvSpPr>
        <p:spPr bwMode="auto">
          <a:xfrm>
            <a:off x="2809875" y="1828800"/>
            <a:ext cx="3081338" cy="2925763"/>
          </a:xfrm>
          <a:custGeom>
            <a:avLst/>
            <a:gdLst>
              <a:gd name="T0" fmla="*/ 2147483646 w 1146"/>
              <a:gd name="T1" fmla="*/ 2147483646 h 1088"/>
              <a:gd name="T2" fmla="*/ 2147483646 w 1146"/>
              <a:gd name="T3" fmla="*/ 2147483646 h 1088"/>
              <a:gd name="T4" fmla="*/ 2147483646 w 1146"/>
              <a:gd name="T5" fmla="*/ 2147483646 h 1088"/>
              <a:gd name="T6" fmla="*/ 2147483646 w 1146"/>
              <a:gd name="T7" fmla="*/ 2147483646 h 1088"/>
              <a:gd name="T8" fmla="*/ 2147483646 w 1146"/>
              <a:gd name="T9" fmla="*/ 2147483646 h 1088"/>
              <a:gd name="T10" fmla="*/ 2147483646 w 1146"/>
              <a:gd name="T11" fmla="*/ 2147483646 h 1088"/>
              <a:gd name="T12" fmla="*/ 2147483646 w 1146"/>
              <a:gd name="T13" fmla="*/ 1966932918 h 1088"/>
              <a:gd name="T14" fmla="*/ 2147483646 w 1146"/>
              <a:gd name="T15" fmla="*/ 1793379776 h 1088"/>
              <a:gd name="T16" fmla="*/ 2147483646 w 1146"/>
              <a:gd name="T17" fmla="*/ 1504124540 h 1088"/>
              <a:gd name="T18" fmla="*/ 2147483646 w 1146"/>
              <a:gd name="T19" fmla="*/ 983465114 h 1088"/>
              <a:gd name="T20" fmla="*/ 2147483646 w 1146"/>
              <a:gd name="T21" fmla="*/ 809911973 h 1088"/>
              <a:gd name="T22" fmla="*/ 2147483646 w 1146"/>
              <a:gd name="T23" fmla="*/ 636361520 h 1088"/>
              <a:gd name="T24" fmla="*/ 2147483646 w 1146"/>
              <a:gd name="T25" fmla="*/ 347106284 h 1088"/>
              <a:gd name="T26" fmla="*/ 2147483646 w 1146"/>
              <a:gd name="T27" fmla="*/ 0 h 1088"/>
              <a:gd name="T28" fmla="*/ 2147483646 w 1146"/>
              <a:gd name="T29" fmla="*/ 173553142 h 1088"/>
              <a:gd name="T30" fmla="*/ 2147483646 w 1146"/>
              <a:gd name="T31" fmla="*/ 752063614 h 1088"/>
              <a:gd name="T32" fmla="*/ 2147483646 w 1146"/>
              <a:gd name="T33" fmla="*/ 983465114 h 1088"/>
              <a:gd name="T34" fmla="*/ 2147483646 w 1146"/>
              <a:gd name="T35" fmla="*/ 1214869303 h 1088"/>
              <a:gd name="T36" fmla="*/ 2147483646 w 1146"/>
              <a:gd name="T37" fmla="*/ 1330571398 h 1088"/>
              <a:gd name="T38" fmla="*/ 2147483646 w 1146"/>
              <a:gd name="T39" fmla="*/ 1157018256 h 1088"/>
              <a:gd name="T40" fmla="*/ 1944741038 w 1146"/>
              <a:gd name="T41" fmla="*/ 1041316162 h 1088"/>
              <a:gd name="T42" fmla="*/ 2147483646 w 1146"/>
              <a:gd name="T43" fmla="*/ 1851230823 h 1088"/>
              <a:gd name="T44" fmla="*/ 1525429014 w 1146"/>
              <a:gd name="T45" fmla="*/ 1735528729 h 1088"/>
              <a:gd name="T46" fmla="*/ 1279623745 w 1146"/>
              <a:gd name="T47" fmla="*/ 1677677681 h 1088"/>
              <a:gd name="T48" fmla="*/ 910919874 w 1146"/>
              <a:gd name="T49" fmla="*/ 1504124540 h 1088"/>
              <a:gd name="T50" fmla="*/ 607279020 w 1146"/>
              <a:gd name="T51" fmla="*/ 1561975587 h 1088"/>
              <a:gd name="T52" fmla="*/ 57835585 w 1146"/>
              <a:gd name="T53" fmla="*/ 1677677681 h 1088"/>
              <a:gd name="T54" fmla="*/ 57835585 w 1146"/>
              <a:gd name="T55" fmla="*/ 1793379776 h 1088"/>
              <a:gd name="T56" fmla="*/ 180736875 w 1146"/>
              <a:gd name="T57" fmla="*/ 1966932918 h 1088"/>
              <a:gd name="T58" fmla="*/ 122901290 w 1146"/>
              <a:gd name="T59" fmla="*/ 2082635012 h 1088"/>
              <a:gd name="T60" fmla="*/ 303640854 w 1146"/>
              <a:gd name="T61" fmla="*/ 2147483646 h 1088"/>
              <a:gd name="T62" fmla="*/ 788018584 w 1146"/>
              <a:gd name="T63" fmla="*/ 2147483646 h 1088"/>
              <a:gd name="T64" fmla="*/ 1156722455 w 1146"/>
              <a:gd name="T65" fmla="*/ 2147483646 h 1088"/>
              <a:gd name="T66" fmla="*/ 1402527724 w 1146"/>
              <a:gd name="T67" fmla="*/ 2147483646 h 1088"/>
              <a:gd name="T68" fmla="*/ 1525429014 w 1146"/>
              <a:gd name="T69" fmla="*/ 2147483646 h 1088"/>
              <a:gd name="T70" fmla="*/ 1944741038 w 1146"/>
              <a:gd name="T71" fmla="*/ 2147483646 h 1088"/>
              <a:gd name="T72" fmla="*/ 2009806744 w 1146"/>
              <a:gd name="T73" fmla="*/ 2147483646 h 1088"/>
              <a:gd name="T74" fmla="*/ 2132708034 w 1146"/>
              <a:gd name="T75" fmla="*/ 2147483646 h 1088"/>
              <a:gd name="T76" fmla="*/ 1706165889 w 1146"/>
              <a:gd name="T77" fmla="*/ 2147483646 h 1088"/>
              <a:gd name="T78" fmla="*/ 1279623745 w 1146"/>
              <a:gd name="T79" fmla="*/ 2147483646 h 1088"/>
              <a:gd name="T80" fmla="*/ 1156722455 w 1146"/>
              <a:gd name="T81" fmla="*/ 2147483646 h 1088"/>
              <a:gd name="T82" fmla="*/ 1764001474 w 1146"/>
              <a:gd name="T83" fmla="*/ 2147483646 h 1088"/>
              <a:gd name="T84" fmla="*/ 2147483646 w 1146"/>
              <a:gd name="T85" fmla="*/ 2147483646 h 1088"/>
              <a:gd name="T86" fmla="*/ 2147483646 w 1146"/>
              <a:gd name="T87" fmla="*/ 2147483646 h 1088"/>
              <a:gd name="T88" fmla="*/ 2147483646 w 1146"/>
              <a:gd name="T89" fmla="*/ 2147483646 h 1088"/>
              <a:gd name="T90" fmla="*/ 2147483646 w 1146"/>
              <a:gd name="T91" fmla="*/ 2147483646 h 1088"/>
              <a:gd name="T92" fmla="*/ 2147483646 w 1146"/>
              <a:gd name="T93" fmla="*/ 2147483646 h 1088"/>
              <a:gd name="T94" fmla="*/ 2147483646 w 1146"/>
              <a:gd name="T95" fmla="*/ 2147483646 h 1088"/>
              <a:gd name="T96" fmla="*/ 2147483646 w 1146"/>
              <a:gd name="T97" fmla="*/ 2147483646 h 1088"/>
              <a:gd name="T98" fmla="*/ 2147483646 w 1146"/>
              <a:gd name="T99" fmla="*/ 2147483646 h 1088"/>
              <a:gd name="T100" fmla="*/ 2147483646 w 1146"/>
              <a:gd name="T101" fmla="*/ 2147483646 h 1088"/>
              <a:gd name="T102" fmla="*/ 2147483646 w 1146"/>
              <a:gd name="T103" fmla="*/ 2147483646 h 1088"/>
              <a:gd name="T104" fmla="*/ 2147483646 w 1146"/>
              <a:gd name="T105" fmla="*/ 2147483646 h 1088"/>
              <a:gd name="T106" fmla="*/ 2147483646 w 1146"/>
              <a:gd name="T107" fmla="*/ 2147483646 h 1088"/>
              <a:gd name="T108" fmla="*/ 2147483646 w 1146"/>
              <a:gd name="T109" fmla="*/ 2147483646 h 1088"/>
              <a:gd name="T110" fmla="*/ 2147483646 w 1146"/>
              <a:gd name="T111" fmla="*/ 2147483646 h 1088"/>
              <a:gd name="T112" fmla="*/ 2147483646 w 1146"/>
              <a:gd name="T113" fmla="*/ 2147483646 h 1088"/>
              <a:gd name="T114" fmla="*/ 2147483646 w 1146"/>
              <a:gd name="T115" fmla="*/ 2147483646 h 1088"/>
              <a:gd name="T116" fmla="*/ 2147483646 w 1146"/>
              <a:gd name="T117" fmla="*/ 2147483646 h 108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146" h="1088">
                <a:moveTo>
                  <a:pt x="1011" y="616"/>
                </a:moveTo>
                <a:lnTo>
                  <a:pt x="969" y="600"/>
                </a:lnTo>
                <a:lnTo>
                  <a:pt x="935" y="616"/>
                </a:lnTo>
                <a:lnTo>
                  <a:pt x="944" y="584"/>
                </a:lnTo>
                <a:lnTo>
                  <a:pt x="977" y="544"/>
                </a:lnTo>
                <a:lnTo>
                  <a:pt x="986" y="520"/>
                </a:lnTo>
                <a:lnTo>
                  <a:pt x="1011" y="504"/>
                </a:lnTo>
                <a:lnTo>
                  <a:pt x="1019" y="472"/>
                </a:lnTo>
                <a:lnTo>
                  <a:pt x="1053" y="464"/>
                </a:lnTo>
                <a:lnTo>
                  <a:pt x="1087" y="448"/>
                </a:lnTo>
                <a:lnTo>
                  <a:pt x="1104" y="360"/>
                </a:lnTo>
                <a:lnTo>
                  <a:pt x="1112" y="320"/>
                </a:lnTo>
                <a:lnTo>
                  <a:pt x="1146" y="288"/>
                </a:lnTo>
                <a:lnTo>
                  <a:pt x="1095" y="272"/>
                </a:lnTo>
                <a:lnTo>
                  <a:pt x="1036" y="256"/>
                </a:lnTo>
                <a:lnTo>
                  <a:pt x="1011" y="248"/>
                </a:lnTo>
                <a:lnTo>
                  <a:pt x="986" y="216"/>
                </a:lnTo>
                <a:lnTo>
                  <a:pt x="927" y="208"/>
                </a:lnTo>
                <a:lnTo>
                  <a:pt x="868" y="168"/>
                </a:lnTo>
                <a:lnTo>
                  <a:pt x="851" y="136"/>
                </a:lnTo>
                <a:lnTo>
                  <a:pt x="809" y="144"/>
                </a:lnTo>
                <a:lnTo>
                  <a:pt x="809" y="112"/>
                </a:lnTo>
                <a:lnTo>
                  <a:pt x="767" y="96"/>
                </a:lnTo>
                <a:lnTo>
                  <a:pt x="767" y="88"/>
                </a:lnTo>
                <a:lnTo>
                  <a:pt x="733" y="72"/>
                </a:lnTo>
                <a:lnTo>
                  <a:pt x="708" y="48"/>
                </a:lnTo>
                <a:lnTo>
                  <a:pt x="682" y="16"/>
                </a:lnTo>
                <a:lnTo>
                  <a:pt x="666" y="0"/>
                </a:lnTo>
                <a:lnTo>
                  <a:pt x="623" y="8"/>
                </a:lnTo>
                <a:lnTo>
                  <a:pt x="598" y="24"/>
                </a:lnTo>
                <a:lnTo>
                  <a:pt x="581" y="88"/>
                </a:lnTo>
                <a:lnTo>
                  <a:pt x="564" y="104"/>
                </a:lnTo>
                <a:lnTo>
                  <a:pt x="539" y="120"/>
                </a:lnTo>
                <a:lnTo>
                  <a:pt x="489" y="136"/>
                </a:lnTo>
                <a:lnTo>
                  <a:pt x="463" y="144"/>
                </a:lnTo>
                <a:lnTo>
                  <a:pt x="455" y="168"/>
                </a:lnTo>
                <a:lnTo>
                  <a:pt x="446" y="184"/>
                </a:lnTo>
                <a:lnTo>
                  <a:pt x="413" y="184"/>
                </a:lnTo>
                <a:lnTo>
                  <a:pt x="362" y="168"/>
                </a:lnTo>
                <a:lnTo>
                  <a:pt x="345" y="160"/>
                </a:lnTo>
                <a:lnTo>
                  <a:pt x="328" y="144"/>
                </a:lnTo>
                <a:lnTo>
                  <a:pt x="269" y="144"/>
                </a:lnTo>
                <a:lnTo>
                  <a:pt x="295" y="200"/>
                </a:lnTo>
                <a:lnTo>
                  <a:pt x="303" y="256"/>
                </a:lnTo>
                <a:lnTo>
                  <a:pt x="253" y="248"/>
                </a:lnTo>
                <a:lnTo>
                  <a:pt x="211" y="240"/>
                </a:lnTo>
                <a:lnTo>
                  <a:pt x="194" y="248"/>
                </a:lnTo>
                <a:lnTo>
                  <a:pt x="177" y="232"/>
                </a:lnTo>
                <a:lnTo>
                  <a:pt x="152" y="208"/>
                </a:lnTo>
                <a:lnTo>
                  <a:pt x="126" y="208"/>
                </a:lnTo>
                <a:lnTo>
                  <a:pt x="109" y="216"/>
                </a:lnTo>
                <a:lnTo>
                  <a:pt x="84" y="216"/>
                </a:lnTo>
                <a:lnTo>
                  <a:pt x="34" y="216"/>
                </a:lnTo>
                <a:lnTo>
                  <a:pt x="8" y="232"/>
                </a:lnTo>
                <a:lnTo>
                  <a:pt x="0" y="240"/>
                </a:lnTo>
                <a:lnTo>
                  <a:pt x="8" y="248"/>
                </a:lnTo>
                <a:lnTo>
                  <a:pt x="50" y="272"/>
                </a:lnTo>
                <a:lnTo>
                  <a:pt x="25" y="272"/>
                </a:lnTo>
                <a:lnTo>
                  <a:pt x="17" y="280"/>
                </a:lnTo>
                <a:lnTo>
                  <a:pt x="17" y="288"/>
                </a:lnTo>
                <a:lnTo>
                  <a:pt x="25" y="304"/>
                </a:lnTo>
                <a:lnTo>
                  <a:pt x="42" y="312"/>
                </a:lnTo>
                <a:lnTo>
                  <a:pt x="76" y="320"/>
                </a:lnTo>
                <a:lnTo>
                  <a:pt x="109" y="328"/>
                </a:lnTo>
                <a:lnTo>
                  <a:pt x="135" y="352"/>
                </a:lnTo>
                <a:lnTo>
                  <a:pt x="160" y="368"/>
                </a:lnTo>
                <a:lnTo>
                  <a:pt x="185" y="376"/>
                </a:lnTo>
                <a:lnTo>
                  <a:pt x="194" y="400"/>
                </a:lnTo>
                <a:lnTo>
                  <a:pt x="219" y="424"/>
                </a:lnTo>
                <a:lnTo>
                  <a:pt x="211" y="448"/>
                </a:lnTo>
                <a:lnTo>
                  <a:pt x="244" y="512"/>
                </a:lnTo>
                <a:lnTo>
                  <a:pt x="269" y="536"/>
                </a:lnTo>
                <a:lnTo>
                  <a:pt x="286" y="560"/>
                </a:lnTo>
                <a:lnTo>
                  <a:pt x="278" y="584"/>
                </a:lnTo>
                <a:lnTo>
                  <a:pt x="253" y="592"/>
                </a:lnTo>
                <a:lnTo>
                  <a:pt x="295" y="640"/>
                </a:lnTo>
                <a:lnTo>
                  <a:pt x="269" y="632"/>
                </a:lnTo>
                <a:lnTo>
                  <a:pt x="236" y="776"/>
                </a:lnTo>
                <a:lnTo>
                  <a:pt x="202" y="848"/>
                </a:lnTo>
                <a:lnTo>
                  <a:pt x="177" y="872"/>
                </a:lnTo>
                <a:lnTo>
                  <a:pt x="143" y="880"/>
                </a:lnTo>
                <a:lnTo>
                  <a:pt x="160" y="888"/>
                </a:lnTo>
                <a:lnTo>
                  <a:pt x="211" y="928"/>
                </a:lnTo>
                <a:lnTo>
                  <a:pt x="244" y="960"/>
                </a:lnTo>
                <a:lnTo>
                  <a:pt x="278" y="968"/>
                </a:lnTo>
                <a:lnTo>
                  <a:pt x="320" y="992"/>
                </a:lnTo>
                <a:lnTo>
                  <a:pt x="337" y="1016"/>
                </a:lnTo>
                <a:lnTo>
                  <a:pt x="396" y="1024"/>
                </a:lnTo>
                <a:lnTo>
                  <a:pt x="463" y="1032"/>
                </a:lnTo>
                <a:lnTo>
                  <a:pt x="522" y="1056"/>
                </a:lnTo>
                <a:lnTo>
                  <a:pt x="581" y="1072"/>
                </a:lnTo>
                <a:lnTo>
                  <a:pt x="607" y="1088"/>
                </a:lnTo>
                <a:lnTo>
                  <a:pt x="632" y="1080"/>
                </a:lnTo>
                <a:lnTo>
                  <a:pt x="640" y="1064"/>
                </a:lnTo>
                <a:lnTo>
                  <a:pt x="623" y="1032"/>
                </a:lnTo>
                <a:lnTo>
                  <a:pt x="632" y="992"/>
                </a:lnTo>
                <a:lnTo>
                  <a:pt x="649" y="968"/>
                </a:lnTo>
                <a:lnTo>
                  <a:pt x="682" y="944"/>
                </a:lnTo>
                <a:lnTo>
                  <a:pt x="716" y="928"/>
                </a:lnTo>
                <a:lnTo>
                  <a:pt x="750" y="928"/>
                </a:lnTo>
                <a:lnTo>
                  <a:pt x="842" y="952"/>
                </a:lnTo>
                <a:lnTo>
                  <a:pt x="876" y="968"/>
                </a:lnTo>
                <a:lnTo>
                  <a:pt x="910" y="984"/>
                </a:lnTo>
                <a:lnTo>
                  <a:pt x="944" y="984"/>
                </a:lnTo>
                <a:lnTo>
                  <a:pt x="960" y="976"/>
                </a:lnTo>
                <a:lnTo>
                  <a:pt x="969" y="968"/>
                </a:lnTo>
                <a:lnTo>
                  <a:pt x="977" y="960"/>
                </a:lnTo>
                <a:lnTo>
                  <a:pt x="1019" y="928"/>
                </a:lnTo>
                <a:lnTo>
                  <a:pt x="1070" y="904"/>
                </a:lnTo>
                <a:lnTo>
                  <a:pt x="1087" y="864"/>
                </a:lnTo>
                <a:lnTo>
                  <a:pt x="1011" y="832"/>
                </a:lnTo>
                <a:lnTo>
                  <a:pt x="1019" y="784"/>
                </a:lnTo>
                <a:lnTo>
                  <a:pt x="994" y="744"/>
                </a:lnTo>
                <a:lnTo>
                  <a:pt x="1036" y="720"/>
                </a:lnTo>
                <a:lnTo>
                  <a:pt x="1019" y="656"/>
                </a:lnTo>
                <a:lnTo>
                  <a:pt x="1036" y="656"/>
                </a:lnTo>
                <a:lnTo>
                  <a:pt x="1019" y="632"/>
                </a:lnTo>
                <a:lnTo>
                  <a:pt x="1011" y="616"/>
                </a:lnTo>
                <a:close/>
              </a:path>
            </a:pathLst>
          </a:custGeom>
          <a:noFill/>
          <a:ln w="28575" cmpd="sng">
            <a:solidFill>
              <a:srgbClr val="FF4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6158" name="Picture 20" descr="light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419600"/>
            <a:ext cx="881063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9" name="Freeform 10"/>
          <p:cNvSpPr>
            <a:spLocks/>
          </p:cNvSpPr>
          <p:nvPr/>
        </p:nvSpPr>
        <p:spPr bwMode="auto">
          <a:xfrm>
            <a:off x="5824538" y="5099050"/>
            <a:ext cx="452437" cy="774700"/>
          </a:xfrm>
          <a:custGeom>
            <a:avLst/>
            <a:gdLst>
              <a:gd name="T0" fmla="*/ 0 w 168"/>
              <a:gd name="T1" fmla="*/ 289428458 h 288"/>
              <a:gd name="T2" fmla="*/ 239339173 w 168"/>
              <a:gd name="T3" fmla="*/ 347315764 h 288"/>
              <a:gd name="T4" fmla="*/ 427908451 w 168"/>
              <a:gd name="T5" fmla="*/ 289428458 h 288"/>
              <a:gd name="T6" fmla="*/ 732519741 w 168"/>
              <a:gd name="T7" fmla="*/ 57884616 h 288"/>
              <a:gd name="T8" fmla="*/ 790539400 w 168"/>
              <a:gd name="T9" fmla="*/ 0 h 288"/>
              <a:gd name="T10" fmla="*/ 1037131030 w 168"/>
              <a:gd name="T11" fmla="*/ 115771921 h 288"/>
              <a:gd name="T12" fmla="*/ 1037131030 w 168"/>
              <a:gd name="T13" fmla="*/ 231543842 h 288"/>
              <a:gd name="T14" fmla="*/ 1218447851 w 168"/>
              <a:gd name="T15" fmla="*/ 694628837 h 288"/>
              <a:gd name="T16" fmla="*/ 1095153382 w 168"/>
              <a:gd name="T17" fmla="*/ 868288064 h 288"/>
              <a:gd name="T18" fmla="*/ 1218447851 w 168"/>
              <a:gd name="T19" fmla="*/ 1099829216 h 288"/>
              <a:gd name="T20" fmla="*/ 1037131030 w 168"/>
              <a:gd name="T21" fmla="*/ 1852345359 h 288"/>
              <a:gd name="T22" fmla="*/ 848561752 w 168"/>
              <a:gd name="T23" fmla="*/ 1794460743 h 288"/>
              <a:gd name="T24" fmla="*/ 667244931 w 168"/>
              <a:gd name="T25" fmla="*/ 1794460743 h 288"/>
              <a:gd name="T26" fmla="*/ 609222579 w 168"/>
              <a:gd name="T27" fmla="*/ 1910232665 h 288"/>
              <a:gd name="T28" fmla="*/ 485928110 w 168"/>
              <a:gd name="T29" fmla="*/ 2026004586 h 288"/>
              <a:gd name="T30" fmla="*/ 304611289 w 168"/>
              <a:gd name="T31" fmla="*/ 2083889201 h 288"/>
              <a:gd name="T32" fmla="*/ 181316821 w 168"/>
              <a:gd name="T33" fmla="*/ 1794460743 h 288"/>
              <a:gd name="T34" fmla="*/ 181316821 w 168"/>
              <a:gd name="T35" fmla="*/ 1447144980 h 288"/>
              <a:gd name="T36" fmla="*/ 239339173 w 168"/>
              <a:gd name="T37" fmla="*/ 1273488443 h 288"/>
              <a:gd name="T38" fmla="*/ 181316821 w 168"/>
              <a:gd name="T39" fmla="*/ 1157716522 h 288"/>
              <a:gd name="T40" fmla="*/ 239339173 w 168"/>
              <a:gd name="T41" fmla="*/ 984059985 h 288"/>
              <a:gd name="T42" fmla="*/ 239339173 w 168"/>
              <a:gd name="T43" fmla="*/ 810400758 h 288"/>
              <a:gd name="T44" fmla="*/ 181316821 w 168"/>
              <a:gd name="T45" fmla="*/ 578856916 h 288"/>
              <a:gd name="T46" fmla="*/ 0 w 168"/>
              <a:gd name="T47" fmla="*/ 520972300 h 288"/>
              <a:gd name="T48" fmla="*/ 0 w 168"/>
              <a:gd name="T49" fmla="*/ 289428458 h 28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68" h="288">
                <a:moveTo>
                  <a:pt x="0" y="40"/>
                </a:moveTo>
                <a:lnTo>
                  <a:pt x="33" y="48"/>
                </a:lnTo>
                <a:lnTo>
                  <a:pt x="59" y="40"/>
                </a:lnTo>
                <a:lnTo>
                  <a:pt x="101" y="8"/>
                </a:lnTo>
                <a:lnTo>
                  <a:pt x="109" y="0"/>
                </a:lnTo>
                <a:lnTo>
                  <a:pt x="143" y="16"/>
                </a:lnTo>
                <a:lnTo>
                  <a:pt x="143" y="32"/>
                </a:lnTo>
                <a:lnTo>
                  <a:pt x="168" y="96"/>
                </a:lnTo>
                <a:lnTo>
                  <a:pt x="151" y="120"/>
                </a:lnTo>
                <a:lnTo>
                  <a:pt x="168" y="152"/>
                </a:lnTo>
                <a:lnTo>
                  <a:pt x="143" y="256"/>
                </a:lnTo>
                <a:lnTo>
                  <a:pt x="117" y="248"/>
                </a:lnTo>
                <a:lnTo>
                  <a:pt x="92" y="248"/>
                </a:lnTo>
                <a:lnTo>
                  <a:pt x="84" y="264"/>
                </a:lnTo>
                <a:lnTo>
                  <a:pt x="67" y="280"/>
                </a:lnTo>
                <a:lnTo>
                  <a:pt x="42" y="288"/>
                </a:lnTo>
                <a:lnTo>
                  <a:pt x="25" y="248"/>
                </a:lnTo>
                <a:lnTo>
                  <a:pt x="25" y="200"/>
                </a:lnTo>
                <a:lnTo>
                  <a:pt x="33" y="176"/>
                </a:lnTo>
                <a:lnTo>
                  <a:pt x="25" y="160"/>
                </a:lnTo>
                <a:lnTo>
                  <a:pt x="33" y="136"/>
                </a:lnTo>
                <a:lnTo>
                  <a:pt x="33" y="112"/>
                </a:lnTo>
                <a:lnTo>
                  <a:pt x="25" y="80"/>
                </a:lnTo>
                <a:lnTo>
                  <a:pt x="0" y="72"/>
                </a:lnTo>
                <a:lnTo>
                  <a:pt x="0" y="40"/>
                </a:lnTo>
                <a:close/>
              </a:path>
            </a:pathLst>
          </a:custGeom>
          <a:solidFill>
            <a:schemeClr val="bg2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8099" dir="2700000" algn="ctr" rotWithShape="0">
              <a:srgbClr val="000000">
                <a:alpha val="75000"/>
              </a:srgbClr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60" name="Freeform 11"/>
          <p:cNvSpPr>
            <a:spLocks/>
          </p:cNvSpPr>
          <p:nvPr/>
        </p:nvSpPr>
        <p:spPr bwMode="auto">
          <a:xfrm>
            <a:off x="5824538" y="5099050"/>
            <a:ext cx="452437" cy="774700"/>
          </a:xfrm>
          <a:custGeom>
            <a:avLst/>
            <a:gdLst>
              <a:gd name="T0" fmla="*/ 0 w 168"/>
              <a:gd name="T1" fmla="*/ 289428458 h 288"/>
              <a:gd name="T2" fmla="*/ 239339173 w 168"/>
              <a:gd name="T3" fmla="*/ 347315764 h 288"/>
              <a:gd name="T4" fmla="*/ 427908451 w 168"/>
              <a:gd name="T5" fmla="*/ 289428458 h 288"/>
              <a:gd name="T6" fmla="*/ 732519741 w 168"/>
              <a:gd name="T7" fmla="*/ 57884616 h 288"/>
              <a:gd name="T8" fmla="*/ 790539400 w 168"/>
              <a:gd name="T9" fmla="*/ 0 h 288"/>
              <a:gd name="T10" fmla="*/ 1037131030 w 168"/>
              <a:gd name="T11" fmla="*/ 115771921 h 288"/>
              <a:gd name="T12" fmla="*/ 1037131030 w 168"/>
              <a:gd name="T13" fmla="*/ 231543842 h 288"/>
              <a:gd name="T14" fmla="*/ 1218447851 w 168"/>
              <a:gd name="T15" fmla="*/ 694628837 h 288"/>
              <a:gd name="T16" fmla="*/ 1095153382 w 168"/>
              <a:gd name="T17" fmla="*/ 868288064 h 288"/>
              <a:gd name="T18" fmla="*/ 1218447851 w 168"/>
              <a:gd name="T19" fmla="*/ 1099829216 h 288"/>
              <a:gd name="T20" fmla="*/ 1037131030 w 168"/>
              <a:gd name="T21" fmla="*/ 1852345359 h 288"/>
              <a:gd name="T22" fmla="*/ 848561752 w 168"/>
              <a:gd name="T23" fmla="*/ 1794460743 h 288"/>
              <a:gd name="T24" fmla="*/ 667244931 w 168"/>
              <a:gd name="T25" fmla="*/ 1794460743 h 288"/>
              <a:gd name="T26" fmla="*/ 609222579 w 168"/>
              <a:gd name="T27" fmla="*/ 1910232665 h 288"/>
              <a:gd name="T28" fmla="*/ 485928110 w 168"/>
              <a:gd name="T29" fmla="*/ 2026004586 h 288"/>
              <a:gd name="T30" fmla="*/ 304611289 w 168"/>
              <a:gd name="T31" fmla="*/ 2083889201 h 288"/>
              <a:gd name="T32" fmla="*/ 181316821 w 168"/>
              <a:gd name="T33" fmla="*/ 1794460743 h 288"/>
              <a:gd name="T34" fmla="*/ 181316821 w 168"/>
              <a:gd name="T35" fmla="*/ 1447144980 h 288"/>
              <a:gd name="T36" fmla="*/ 239339173 w 168"/>
              <a:gd name="T37" fmla="*/ 1273488443 h 288"/>
              <a:gd name="T38" fmla="*/ 181316821 w 168"/>
              <a:gd name="T39" fmla="*/ 1157716522 h 288"/>
              <a:gd name="T40" fmla="*/ 239339173 w 168"/>
              <a:gd name="T41" fmla="*/ 984059985 h 288"/>
              <a:gd name="T42" fmla="*/ 239339173 w 168"/>
              <a:gd name="T43" fmla="*/ 810400758 h 288"/>
              <a:gd name="T44" fmla="*/ 181316821 w 168"/>
              <a:gd name="T45" fmla="*/ 578856916 h 288"/>
              <a:gd name="T46" fmla="*/ 0 w 168"/>
              <a:gd name="T47" fmla="*/ 520972300 h 288"/>
              <a:gd name="T48" fmla="*/ 0 w 168"/>
              <a:gd name="T49" fmla="*/ 289428458 h 28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68" h="288">
                <a:moveTo>
                  <a:pt x="0" y="40"/>
                </a:moveTo>
                <a:lnTo>
                  <a:pt x="33" y="48"/>
                </a:lnTo>
                <a:lnTo>
                  <a:pt x="59" y="40"/>
                </a:lnTo>
                <a:lnTo>
                  <a:pt x="101" y="8"/>
                </a:lnTo>
                <a:lnTo>
                  <a:pt x="109" y="0"/>
                </a:lnTo>
                <a:lnTo>
                  <a:pt x="143" y="16"/>
                </a:lnTo>
                <a:lnTo>
                  <a:pt x="143" y="32"/>
                </a:lnTo>
                <a:lnTo>
                  <a:pt x="168" y="96"/>
                </a:lnTo>
                <a:lnTo>
                  <a:pt x="151" y="120"/>
                </a:lnTo>
                <a:lnTo>
                  <a:pt x="168" y="152"/>
                </a:lnTo>
                <a:lnTo>
                  <a:pt x="143" y="256"/>
                </a:lnTo>
                <a:lnTo>
                  <a:pt x="117" y="248"/>
                </a:lnTo>
                <a:lnTo>
                  <a:pt x="92" y="248"/>
                </a:lnTo>
                <a:lnTo>
                  <a:pt x="84" y="264"/>
                </a:lnTo>
                <a:lnTo>
                  <a:pt x="67" y="280"/>
                </a:lnTo>
                <a:lnTo>
                  <a:pt x="42" y="288"/>
                </a:lnTo>
                <a:lnTo>
                  <a:pt x="25" y="248"/>
                </a:lnTo>
                <a:lnTo>
                  <a:pt x="25" y="200"/>
                </a:lnTo>
                <a:lnTo>
                  <a:pt x="33" y="176"/>
                </a:lnTo>
                <a:lnTo>
                  <a:pt x="25" y="160"/>
                </a:lnTo>
                <a:lnTo>
                  <a:pt x="33" y="136"/>
                </a:lnTo>
                <a:lnTo>
                  <a:pt x="33" y="112"/>
                </a:lnTo>
                <a:lnTo>
                  <a:pt x="25" y="80"/>
                </a:lnTo>
                <a:lnTo>
                  <a:pt x="0" y="72"/>
                </a:lnTo>
                <a:lnTo>
                  <a:pt x="0" y="4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1" name="Freeform 8"/>
          <p:cNvSpPr>
            <a:spLocks/>
          </p:cNvSpPr>
          <p:nvPr/>
        </p:nvSpPr>
        <p:spPr bwMode="auto">
          <a:xfrm>
            <a:off x="6934200" y="6003925"/>
            <a:ext cx="882650" cy="558800"/>
          </a:xfrm>
          <a:custGeom>
            <a:avLst/>
            <a:gdLst>
              <a:gd name="T0" fmla="*/ 0 w 328"/>
              <a:gd name="T1" fmla="*/ 577398906 h 208"/>
              <a:gd name="T2" fmla="*/ 0 w 328"/>
              <a:gd name="T3" fmla="*/ 404178965 h 208"/>
              <a:gd name="T4" fmla="*/ 181037435 w 328"/>
              <a:gd name="T5" fmla="*/ 230959025 h 208"/>
              <a:gd name="T6" fmla="*/ 362074870 w 328"/>
              <a:gd name="T7" fmla="*/ 346439881 h 208"/>
              <a:gd name="T8" fmla="*/ 485180326 w 328"/>
              <a:gd name="T9" fmla="*/ 230959025 h 208"/>
              <a:gd name="T10" fmla="*/ 666220453 w 328"/>
              <a:gd name="T11" fmla="*/ 173219940 h 208"/>
              <a:gd name="T12" fmla="*/ 731393929 w 328"/>
              <a:gd name="T13" fmla="*/ 230959025 h 208"/>
              <a:gd name="T14" fmla="*/ 847257888 w 328"/>
              <a:gd name="T15" fmla="*/ 288700796 h 208"/>
              <a:gd name="T16" fmla="*/ 970363344 w 328"/>
              <a:gd name="T17" fmla="*/ 346439881 h 208"/>
              <a:gd name="T18" fmla="*/ 1158642276 w 328"/>
              <a:gd name="T19" fmla="*/ 288700796 h 208"/>
              <a:gd name="T20" fmla="*/ 1520717147 w 328"/>
              <a:gd name="T21" fmla="*/ 288700796 h 208"/>
              <a:gd name="T22" fmla="*/ 1701754582 w 328"/>
              <a:gd name="T23" fmla="*/ 230959025 h 208"/>
              <a:gd name="T24" fmla="*/ 1824862729 w 328"/>
              <a:gd name="T25" fmla="*/ 115480856 h 208"/>
              <a:gd name="T26" fmla="*/ 1890036206 w 328"/>
              <a:gd name="T27" fmla="*/ 115480856 h 208"/>
              <a:gd name="T28" fmla="*/ 2071073641 w 328"/>
              <a:gd name="T29" fmla="*/ 173219940 h 208"/>
              <a:gd name="T30" fmla="*/ 2129005620 w 328"/>
              <a:gd name="T31" fmla="*/ 57739085 h 208"/>
              <a:gd name="T32" fmla="*/ 2147483646 w 328"/>
              <a:gd name="T33" fmla="*/ 0 h 208"/>
              <a:gd name="T34" fmla="*/ 2147483646 w 328"/>
              <a:gd name="T35" fmla="*/ 115480856 h 208"/>
              <a:gd name="T36" fmla="*/ 2147483646 w 328"/>
              <a:gd name="T37" fmla="*/ 404178965 h 208"/>
              <a:gd name="T38" fmla="*/ 2147483646 w 328"/>
              <a:gd name="T39" fmla="*/ 577398906 h 208"/>
              <a:gd name="T40" fmla="*/ 2071073641 w 328"/>
              <a:gd name="T41" fmla="*/ 750618846 h 208"/>
              <a:gd name="T42" fmla="*/ 2071073641 w 328"/>
              <a:gd name="T43" fmla="*/ 808357931 h 208"/>
              <a:gd name="T44" fmla="*/ 2147483646 w 328"/>
              <a:gd name="T45" fmla="*/ 923838787 h 208"/>
              <a:gd name="T46" fmla="*/ 2147483646 w 328"/>
              <a:gd name="T47" fmla="*/ 1154797812 h 208"/>
              <a:gd name="T48" fmla="*/ 2147483646 w 328"/>
              <a:gd name="T49" fmla="*/ 1270278667 h 208"/>
              <a:gd name="T50" fmla="*/ 2147483646 w 328"/>
              <a:gd name="T51" fmla="*/ 1501237692 h 208"/>
              <a:gd name="T52" fmla="*/ 1947968185 w 328"/>
              <a:gd name="T53" fmla="*/ 1443498608 h 208"/>
              <a:gd name="T54" fmla="*/ 1643822603 w 328"/>
              <a:gd name="T55" fmla="*/ 1385756837 h 208"/>
              <a:gd name="T56" fmla="*/ 1462785168 w 328"/>
              <a:gd name="T57" fmla="*/ 1097058727 h 208"/>
              <a:gd name="T58" fmla="*/ 1216574256 w 328"/>
              <a:gd name="T59" fmla="*/ 1154797812 h 208"/>
              <a:gd name="T60" fmla="*/ 1035536820 w 328"/>
              <a:gd name="T61" fmla="*/ 1039319642 h 208"/>
              <a:gd name="T62" fmla="*/ 912431364 w 328"/>
              <a:gd name="T63" fmla="*/ 923838787 h 208"/>
              <a:gd name="T64" fmla="*/ 789325909 w 328"/>
              <a:gd name="T65" fmla="*/ 923838787 h 208"/>
              <a:gd name="T66" fmla="*/ 608288473 w 328"/>
              <a:gd name="T67" fmla="*/ 808357931 h 208"/>
              <a:gd name="T68" fmla="*/ 485180326 w 328"/>
              <a:gd name="T69" fmla="*/ 808357931 h 208"/>
              <a:gd name="T70" fmla="*/ 362074870 w 328"/>
              <a:gd name="T71" fmla="*/ 692879762 h 208"/>
              <a:gd name="T72" fmla="*/ 181037435 w 328"/>
              <a:gd name="T73" fmla="*/ 750618846 h 208"/>
              <a:gd name="T74" fmla="*/ 0 w 328"/>
              <a:gd name="T75" fmla="*/ 577398906 h 20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328" h="208">
                <a:moveTo>
                  <a:pt x="0" y="80"/>
                </a:moveTo>
                <a:lnTo>
                  <a:pt x="0" y="56"/>
                </a:lnTo>
                <a:lnTo>
                  <a:pt x="25" y="32"/>
                </a:lnTo>
                <a:lnTo>
                  <a:pt x="50" y="48"/>
                </a:lnTo>
                <a:lnTo>
                  <a:pt x="67" y="32"/>
                </a:lnTo>
                <a:lnTo>
                  <a:pt x="92" y="24"/>
                </a:lnTo>
                <a:lnTo>
                  <a:pt x="101" y="32"/>
                </a:lnTo>
                <a:lnTo>
                  <a:pt x="117" y="40"/>
                </a:lnTo>
                <a:lnTo>
                  <a:pt x="134" y="48"/>
                </a:lnTo>
                <a:lnTo>
                  <a:pt x="160" y="40"/>
                </a:lnTo>
                <a:lnTo>
                  <a:pt x="210" y="40"/>
                </a:lnTo>
                <a:lnTo>
                  <a:pt x="235" y="32"/>
                </a:lnTo>
                <a:lnTo>
                  <a:pt x="252" y="16"/>
                </a:lnTo>
                <a:lnTo>
                  <a:pt x="261" y="16"/>
                </a:lnTo>
                <a:lnTo>
                  <a:pt x="286" y="24"/>
                </a:lnTo>
                <a:lnTo>
                  <a:pt x="294" y="8"/>
                </a:lnTo>
                <a:lnTo>
                  <a:pt x="320" y="0"/>
                </a:lnTo>
                <a:lnTo>
                  <a:pt x="328" y="16"/>
                </a:lnTo>
                <a:lnTo>
                  <a:pt x="311" y="56"/>
                </a:lnTo>
                <a:lnTo>
                  <a:pt x="303" y="80"/>
                </a:lnTo>
                <a:lnTo>
                  <a:pt x="286" y="104"/>
                </a:lnTo>
                <a:lnTo>
                  <a:pt x="286" y="112"/>
                </a:lnTo>
                <a:lnTo>
                  <a:pt x="303" y="128"/>
                </a:lnTo>
                <a:lnTo>
                  <a:pt x="320" y="160"/>
                </a:lnTo>
                <a:lnTo>
                  <a:pt x="303" y="176"/>
                </a:lnTo>
                <a:lnTo>
                  <a:pt x="303" y="208"/>
                </a:lnTo>
                <a:lnTo>
                  <a:pt x="269" y="200"/>
                </a:lnTo>
                <a:lnTo>
                  <a:pt x="227" y="192"/>
                </a:lnTo>
                <a:lnTo>
                  <a:pt x="202" y="152"/>
                </a:lnTo>
                <a:lnTo>
                  <a:pt x="168" y="160"/>
                </a:lnTo>
                <a:lnTo>
                  <a:pt x="143" y="144"/>
                </a:lnTo>
                <a:lnTo>
                  <a:pt x="126" y="128"/>
                </a:lnTo>
                <a:lnTo>
                  <a:pt x="109" y="128"/>
                </a:lnTo>
                <a:lnTo>
                  <a:pt x="84" y="112"/>
                </a:lnTo>
                <a:lnTo>
                  <a:pt x="67" y="112"/>
                </a:lnTo>
                <a:lnTo>
                  <a:pt x="50" y="96"/>
                </a:lnTo>
                <a:lnTo>
                  <a:pt x="25" y="104"/>
                </a:lnTo>
                <a:lnTo>
                  <a:pt x="0" y="80"/>
                </a:lnTo>
                <a:close/>
              </a:path>
            </a:pathLst>
          </a:custGeom>
          <a:solidFill>
            <a:schemeClr val="bg2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8099" dir="2700000" algn="ctr" rotWithShape="0">
              <a:srgbClr val="000000">
                <a:alpha val="75000"/>
              </a:srgbClr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62" name="Freeform 9"/>
          <p:cNvSpPr>
            <a:spLocks/>
          </p:cNvSpPr>
          <p:nvPr/>
        </p:nvSpPr>
        <p:spPr bwMode="auto">
          <a:xfrm>
            <a:off x="6934200" y="6003925"/>
            <a:ext cx="882650" cy="558800"/>
          </a:xfrm>
          <a:custGeom>
            <a:avLst/>
            <a:gdLst>
              <a:gd name="T0" fmla="*/ 0 w 328"/>
              <a:gd name="T1" fmla="*/ 577398906 h 208"/>
              <a:gd name="T2" fmla="*/ 0 w 328"/>
              <a:gd name="T3" fmla="*/ 404178965 h 208"/>
              <a:gd name="T4" fmla="*/ 181037435 w 328"/>
              <a:gd name="T5" fmla="*/ 230959025 h 208"/>
              <a:gd name="T6" fmla="*/ 362074870 w 328"/>
              <a:gd name="T7" fmla="*/ 346439881 h 208"/>
              <a:gd name="T8" fmla="*/ 485180326 w 328"/>
              <a:gd name="T9" fmla="*/ 230959025 h 208"/>
              <a:gd name="T10" fmla="*/ 666220453 w 328"/>
              <a:gd name="T11" fmla="*/ 173219940 h 208"/>
              <a:gd name="T12" fmla="*/ 731393929 w 328"/>
              <a:gd name="T13" fmla="*/ 230959025 h 208"/>
              <a:gd name="T14" fmla="*/ 847257888 w 328"/>
              <a:gd name="T15" fmla="*/ 288700796 h 208"/>
              <a:gd name="T16" fmla="*/ 970363344 w 328"/>
              <a:gd name="T17" fmla="*/ 346439881 h 208"/>
              <a:gd name="T18" fmla="*/ 1158642276 w 328"/>
              <a:gd name="T19" fmla="*/ 288700796 h 208"/>
              <a:gd name="T20" fmla="*/ 1520717147 w 328"/>
              <a:gd name="T21" fmla="*/ 288700796 h 208"/>
              <a:gd name="T22" fmla="*/ 1701754582 w 328"/>
              <a:gd name="T23" fmla="*/ 230959025 h 208"/>
              <a:gd name="T24" fmla="*/ 1824862729 w 328"/>
              <a:gd name="T25" fmla="*/ 115480856 h 208"/>
              <a:gd name="T26" fmla="*/ 1890036206 w 328"/>
              <a:gd name="T27" fmla="*/ 115480856 h 208"/>
              <a:gd name="T28" fmla="*/ 2071073641 w 328"/>
              <a:gd name="T29" fmla="*/ 173219940 h 208"/>
              <a:gd name="T30" fmla="*/ 2129005620 w 328"/>
              <a:gd name="T31" fmla="*/ 57739085 h 208"/>
              <a:gd name="T32" fmla="*/ 2147483646 w 328"/>
              <a:gd name="T33" fmla="*/ 0 h 208"/>
              <a:gd name="T34" fmla="*/ 2147483646 w 328"/>
              <a:gd name="T35" fmla="*/ 115480856 h 208"/>
              <a:gd name="T36" fmla="*/ 2147483646 w 328"/>
              <a:gd name="T37" fmla="*/ 404178965 h 208"/>
              <a:gd name="T38" fmla="*/ 2147483646 w 328"/>
              <a:gd name="T39" fmla="*/ 577398906 h 208"/>
              <a:gd name="T40" fmla="*/ 2071073641 w 328"/>
              <a:gd name="T41" fmla="*/ 750618846 h 208"/>
              <a:gd name="T42" fmla="*/ 2071073641 w 328"/>
              <a:gd name="T43" fmla="*/ 808357931 h 208"/>
              <a:gd name="T44" fmla="*/ 2147483646 w 328"/>
              <a:gd name="T45" fmla="*/ 923838787 h 208"/>
              <a:gd name="T46" fmla="*/ 2147483646 w 328"/>
              <a:gd name="T47" fmla="*/ 1154797812 h 208"/>
              <a:gd name="T48" fmla="*/ 2147483646 w 328"/>
              <a:gd name="T49" fmla="*/ 1270278667 h 208"/>
              <a:gd name="T50" fmla="*/ 2147483646 w 328"/>
              <a:gd name="T51" fmla="*/ 1501237692 h 208"/>
              <a:gd name="T52" fmla="*/ 1947968185 w 328"/>
              <a:gd name="T53" fmla="*/ 1443498608 h 208"/>
              <a:gd name="T54" fmla="*/ 1643822603 w 328"/>
              <a:gd name="T55" fmla="*/ 1385756837 h 208"/>
              <a:gd name="T56" fmla="*/ 1462785168 w 328"/>
              <a:gd name="T57" fmla="*/ 1097058727 h 208"/>
              <a:gd name="T58" fmla="*/ 1216574256 w 328"/>
              <a:gd name="T59" fmla="*/ 1154797812 h 208"/>
              <a:gd name="T60" fmla="*/ 1035536820 w 328"/>
              <a:gd name="T61" fmla="*/ 1039319642 h 208"/>
              <a:gd name="T62" fmla="*/ 912431364 w 328"/>
              <a:gd name="T63" fmla="*/ 923838787 h 208"/>
              <a:gd name="T64" fmla="*/ 789325909 w 328"/>
              <a:gd name="T65" fmla="*/ 923838787 h 208"/>
              <a:gd name="T66" fmla="*/ 608288473 w 328"/>
              <a:gd name="T67" fmla="*/ 808357931 h 208"/>
              <a:gd name="T68" fmla="*/ 485180326 w 328"/>
              <a:gd name="T69" fmla="*/ 808357931 h 208"/>
              <a:gd name="T70" fmla="*/ 362074870 w 328"/>
              <a:gd name="T71" fmla="*/ 692879762 h 208"/>
              <a:gd name="T72" fmla="*/ 181037435 w 328"/>
              <a:gd name="T73" fmla="*/ 750618846 h 208"/>
              <a:gd name="T74" fmla="*/ 0 w 328"/>
              <a:gd name="T75" fmla="*/ 577398906 h 20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328" h="208">
                <a:moveTo>
                  <a:pt x="0" y="80"/>
                </a:moveTo>
                <a:lnTo>
                  <a:pt x="0" y="56"/>
                </a:lnTo>
                <a:lnTo>
                  <a:pt x="25" y="32"/>
                </a:lnTo>
                <a:lnTo>
                  <a:pt x="50" y="48"/>
                </a:lnTo>
                <a:lnTo>
                  <a:pt x="67" y="32"/>
                </a:lnTo>
                <a:lnTo>
                  <a:pt x="92" y="24"/>
                </a:lnTo>
                <a:lnTo>
                  <a:pt x="101" y="32"/>
                </a:lnTo>
                <a:lnTo>
                  <a:pt x="117" y="40"/>
                </a:lnTo>
                <a:lnTo>
                  <a:pt x="134" y="48"/>
                </a:lnTo>
                <a:lnTo>
                  <a:pt x="160" y="40"/>
                </a:lnTo>
                <a:lnTo>
                  <a:pt x="210" y="40"/>
                </a:lnTo>
                <a:lnTo>
                  <a:pt x="235" y="32"/>
                </a:lnTo>
                <a:lnTo>
                  <a:pt x="252" y="16"/>
                </a:lnTo>
                <a:lnTo>
                  <a:pt x="261" y="16"/>
                </a:lnTo>
                <a:lnTo>
                  <a:pt x="286" y="24"/>
                </a:lnTo>
                <a:lnTo>
                  <a:pt x="294" y="8"/>
                </a:lnTo>
                <a:lnTo>
                  <a:pt x="320" y="0"/>
                </a:lnTo>
                <a:lnTo>
                  <a:pt x="328" y="16"/>
                </a:lnTo>
                <a:lnTo>
                  <a:pt x="311" y="56"/>
                </a:lnTo>
                <a:lnTo>
                  <a:pt x="303" y="80"/>
                </a:lnTo>
                <a:lnTo>
                  <a:pt x="286" y="104"/>
                </a:lnTo>
                <a:lnTo>
                  <a:pt x="286" y="112"/>
                </a:lnTo>
                <a:lnTo>
                  <a:pt x="303" y="128"/>
                </a:lnTo>
                <a:lnTo>
                  <a:pt x="320" y="160"/>
                </a:lnTo>
                <a:lnTo>
                  <a:pt x="303" y="176"/>
                </a:lnTo>
                <a:lnTo>
                  <a:pt x="303" y="208"/>
                </a:lnTo>
                <a:lnTo>
                  <a:pt x="269" y="200"/>
                </a:lnTo>
                <a:lnTo>
                  <a:pt x="227" y="192"/>
                </a:lnTo>
                <a:lnTo>
                  <a:pt x="202" y="152"/>
                </a:lnTo>
                <a:lnTo>
                  <a:pt x="168" y="160"/>
                </a:lnTo>
                <a:lnTo>
                  <a:pt x="143" y="144"/>
                </a:lnTo>
                <a:lnTo>
                  <a:pt x="126" y="128"/>
                </a:lnTo>
                <a:lnTo>
                  <a:pt x="109" y="128"/>
                </a:lnTo>
                <a:lnTo>
                  <a:pt x="84" y="112"/>
                </a:lnTo>
                <a:lnTo>
                  <a:pt x="67" y="112"/>
                </a:lnTo>
                <a:lnTo>
                  <a:pt x="50" y="96"/>
                </a:lnTo>
                <a:lnTo>
                  <a:pt x="25" y="104"/>
                </a:lnTo>
                <a:lnTo>
                  <a:pt x="0" y="8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6163" name="Picture 25" descr="gr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343400"/>
            <a:ext cx="881063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4" name="Line 29"/>
          <p:cNvSpPr>
            <a:spLocks noChangeShapeType="1"/>
          </p:cNvSpPr>
          <p:nvPr/>
        </p:nvSpPr>
        <p:spPr bwMode="auto">
          <a:xfrm>
            <a:off x="4419600" y="2514600"/>
            <a:ext cx="2286000" cy="1524000"/>
          </a:xfrm>
          <a:prstGeom prst="line">
            <a:avLst/>
          </a:prstGeom>
          <a:noFill/>
          <a:ln w="76200">
            <a:solidFill>
              <a:srgbClr val="CC66FF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07999" dir="10919994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6165" name="Picture 24" descr="gr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038600"/>
            <a:ext cx="881063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75" name="Line 31"/>
          <p:cNvSpPr>
            <a:spLocks noChangeShapeType="1"/>
          </p:cNvSpPr>
          <p:nvPr/>
        </p:nvSpPr>
        <p:spPr bwMode="auto">
          <a:xfrm>
            <a:off x="4267200" y="2743200"/>
            <a:ext cx="304800" cy="685800"/>
          </a:xfrm>
          <a:prstGeom prst="line">
            <a:avLst/>
          </a:prstGeom>
          <a:noFill/>
          <a:ln w="76200">
            <a:solidFill>
              <a:srgbClr val="CC66FF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0" dist="507999" dir="10919994" algn="ctr" rotWithShape="0">
                    <a:srgbClr val="808080">
                      <a:alpha val="95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ea typeface="ＭＳ Ｐゴシック" pitchFamily="96" charset="-128"/>
            </a:endParaRPr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 flipH="1">
            <a:off x="3733800" y="2819400"/>
            <a:ext cx="304800" cy="1371600"/>
          </a:xfrm>
          <a:prstGeom prst="line">
            <a:avLst/>
          </a:prstGeom>
          <a:noFill/>
          <a:ln w="76200">
            <a:solidFill>
              <a:srgbClr val="CC66FF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0" dist="507999" dir="10919994" algn="ctr" rotWithShape="0">
                    <a:srgbClr val="808080">
                      <a:alpha val="95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ea typeface="ＭＳ Ｐゴシック" pitchFamily="96" charset="-128"/>
            </a:endParaRPr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>
            <a:off x="4953000" y="3810000"/>
            <a:ext cx="838200" cy="457200"/>
          </a:xfrm>
          <a:prstGeom prst="line">
            <a:avLst/>
          </a:prstGeom>
          <a:noFill/>
          <a:ln w="76200">
            <a:solidFill>
              <a:srgbClr val="CC66FF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0" dist="507999" dir="10919994" algn="ctr" rotWithShape="0">
                    <a:srgbClr val="808080">
                      <a:alpha val="95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ea typeface="ＭＳ Ｐゴシック" pitchFamily="96" charset="-128"/>
            </a:endParaRPr>
          </a:p>
        </p:txBody>
      </p:sp>
      <p:pic>
        <p:nvPicPr>
          <p:cNvPr id="6169" name="Picture 34" descr="r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981200"/>
            <a:ext cx="881063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0" name="Picture 35" descr="r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505200"/>
            <a:ext cx="881063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1" name="Picture 36" descr="r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160838"/>
            <a:ext cx="881063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81" name="Line 37"/>
          <p:cNvSpPr>
            <a:spLocks noChangeShapeType="1"/>
          </p:cNvSpPr>
          <p:nvPr/>
        </p:nvSpPr>
        <p:spPr bwMode="auto">
          <a:xfrm flipH="1">
            <a:off x="1524000" y="2667000"/>
            <a:ext cx="2286000" cy="1828800"/>
          </a:xfrm>
          <a:prstGeom prst="line">
            <a:avLst/>
          </a:prstGeom>
          <a:noFill/>
          <a:ln w="76200">
            <a:solidFill>
              <a:srgbClr val="CC66FF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0" dist="507999" dir="10919994" algn="ctr" rotWithShape="0">
                    <a:srgbClr val="808080">
                      <a:alpha val="95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1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7171" name="Rectangle 1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EXAMPLE MAP</a:t>
            </a:r>
            <a:endParaRPr lang="en-US" altLang="en-US" smtClean="0"/>
          </a:p>
        </p:txBody>
      </p:sp>
      <p:sp>
        <p:nvSpPr>
          <p:cNvPr id="7172" name="Freeform 11" descr="Dark vertical"/>
          <p:cNvSpPr>
            <a:spLocks/>
          </p:cNvSpPr>
          <p:nvPr/>
        </p:nvSpPr>
        <p:spPr bwMode="auto">
          <a:xfrm>
            <a:off x="2905125" y="4748213"/>
            <a:ext cx="2362200" cy="1866900"/>
          </a:xfrm>
          <a:custGeom>
            <a:avLst/>
            <a:gdLst>
              <a:gd name="T0" fmla="*/ 2147483646 w 1205"/>
              <a:gd name="T1" fmla="*/ 1292134046 h 952"/>
              <a:gd name="T2" fmla="*/ 2147483646 w 1205"/>
              <a:gd name="T3" fmla="*/ 1138308938 h 952"/>
              <a:gd name="T4" fmla="*/ 2147483646 w 1205"/>
              <a:gd name="T5" fmla="*/ 1076777718 h 952"/>
              <a:gd name="T6" fmla="*/ 2147483646 w 1205"/>
              <a:gd name="T7" fmla="*/ 892187980 h 952"/>
              <a:gd name="T8" fmla="*/ 2147483646 w 1205"/>
              <a:gd name="T9" fmla="*/ 738362872 h 952"/>
              <a:gd name="T10" fmla="*/ 2147483646 w 1205"/>
              <a:gd name="T11" fmla="*/ 553771174 h 952"/>
              <a:gd name="T12" fmla="*/ 2147483646 w 1205"/>
              <a:gd name="T13" fmla="*/ 523006544 h 952"/>
              <a:gd name="T14" fmla="*/ 2147483646 w 1205"/>
              <a:gd name="T15" fmla="*/ 492241915 h 952"/>
              <a:gd name="T16" fmla="*/ 2005993962 w 1205"/>
              <a:gd name="T17" fmla="*/ 399946065 h 952"/>
              <a:gd name="T18" fmla="*/ 1487201913 w 1205"/>
              <a:gd name="T19" fmla="*/ 246120957 h 952"/>
              <a:gd name="T20" fmla="*/ 1229727994 w 1205"/>
              <a:gd name="T21" fmla="*/ 184589738 h 952"/>
              <a:gd name="T22" fmla="*/ 776265968 w 1205"/>
              <a:gd name="T23" fmla="*/ 61529259 h 952"/>
              <a:gd name="T24" fmla="*/ 645607883 w 1205"/>
              <a:gd name="T25" fmla="*/ 0 h 952"/>
              <a:gd name="T26" fmla="*/ 518792049 w 1205"/>
              <a:gd name="T27" fmla="*/ 30764629 h 952"/>
              <a:gd name="T28" fmla="*/ 418875890 w 1205"/>
              <a:gd name="T29" fmla="*/ 92295849 h 952"/>
              <a:gd name="T30" fmla="*/ 65330023 w 1205"/>
              <a:gd name="T31" fmla="*/ 184589738 h 952"/>
              <a:gd name="T32" fmla="*/ 96071948 w 1205"/>
              <a:gd name="T33" fmla="*/ 338416807 h 952"/>
              <a:gd name="T34" fmla="*/ 130658085 w 1205"/>
              <a:gd name="T35" fmla="*/ 492241915 h 952"/>
              <a:gd name="T36" fmla="*/ 257473919 w 1205"/>
              <a:gd name="T37" fmla="*/ 676831652 h 952"/>
              <a:gd name="T38" fmla="*/ 322803942 w 1205"/>
              <a:gd name="T39" fmla="*/ 769127501 h 952"/>
              <a:gd name="T40" fmla="*/ 357390078 w 1205"/>
              <a:gd name="T41" fmla="*/ 830656760 h 952"/>
              <a:gd name="T42" fmla="*/ 549533975 w 1205"/>
              <a:gd name="T43" fmla="*/ 892187980 h 952"/>
              <a:gd name="T44" fmla="*/ 745522082 w 1205"/>
              <a:gd name="T45" fmla="*/ 861423351 h 952"/>
              <a:gd name="T46" fmla="*/ 906924053 w 1205"/>
              <a:gd name="T47" fmla="*/ 984483829 h 952"/>
              <a:gd name="T48" fmla="*/ 972254075 w 1205"/>
              <a:gd name="T49" fmla="*/ 1046013088 h 952"/>
              <a:gd name="T50" fmla="*/ 1002997961 w 1205"/>
              <a:gd name="T51" fmla="*/ 1138308938 h 952"/>
              <a:gd name="T52" fmla="*/ 776265968 w 1205"/>
              <a:gd name="T53" fmla="*/ 1261369416 h 952"/>
              <a:gd name="T54" fmla="*/ 680194020 w 1205"/>
              <a:gd name="T55" fmla="*/ 1415194524 h 952"/>
              <a:gd name="T56" fmla="*/ 614863997 w 1205"/>
              <a:gd name="T57" fmla="*/ 1630548891 h 952"/>
              <a:gd name="T58" fmla="*/ 549533975 w 1205"/>
              <a:gd name="T59" fmla="*/ 1661315482 h 952"/>
              <a:gd name="T60" fmla="*/ 484205912 w 1205"/>
              <a:gd name="T61" fmla="*/ 1845905219 h 952"/>
              <a:gd name="T62" fmla="*/ 292060056 w 1205"/>
              <a:gd name="T63" fmla="*/ 1876669849 h 952"/>
              <a:gd name="T64" fmla="*/ 418875890 w 1205"/>
              <a:gd name="T65" fmla="*/ 2147483646 h 952"/>
              <a:gd name="T66" fmla="*/ 388133964 w 1205"/>
              <a:gd name="T67" fmla="*/ 2147483646 h 952"/>
              <a:gd name="T68" fmla="*/ 257473919 w 1205"/>
              <a:gd name="T69" fmla="*/ 2147483646 h 952"/>
              <a:gd name="T70" fmla="*/ 257473919 w 1205"/>
              <a:gd name="T71" fmla="*/ 2147483646 h 952"/>
              <a:gd name="T72" fmla="*/ 322803942 w 1205"/>
              <a:gd name="T73" fmla="*/ 2147483646 h 952"/>
              <a:gd name="T74" fmla="*/ 65330023 w 1205"/>
              <a:gd name="T75" fmla="*/ 2147483646 h 952"/>
              <a:gd name="T76" fmla="*/ 0 w 1205"/>
              <a:gd name="T77" fmla="*/ 2147483646 h 952"/>
              <a:gd name="T78" fmla="*/ 226731993 w 1205"/>
              <a:gd name="T79" fmla="*/ 2147483646 h 952"/>
              <a:gd name="T80" fmla="*/ 418875890 w 1205"/>
              <a:gd name="T81" fmla="*/ 2147483646 h 952"/>
              <a:gd name="T82" fmla="*/ 453462026 w 1205"/>
              <a:gd name="T83" fmla="*/ 2147483646 h 952"/>
              <a:gd name="T84" fmla="*/ 841595991 w 1205"/>
              <a:gd name="T85" fmla="*/ 2147483646 h 952"/>
              <a:gd name="T86" fmla="*/ 1133656046 w 1205"/>
              <a:gd name="T87" fmla="*/ 2147483646 h 952"/>
              <a:gd name="T88" fmla="*/ 1456459988 w 1205"/>
              <a:gd name="T89" fmla="*/ 2147483646 h 952"/>
              <a:gd name="T90" fmla="*/ 2071323985 w 1205"/>
              <a:gd name="T91" fmla="*/ 2147483646 h 952"/>
              <a:gd name="T92" fmla="*/ 2147483646 w 1205"/>
              <a:gd name="T93" fmla="*/ 2147483646 h 952"/>
              <a:gd name="T94" fmla="*/ 2147483646 w 1205"/>
              <a:gd name="T95" fmla="*/ 2147483646 h 952"/>
              <a:gd name="T96" fmla="*/ 2147483646 w 1205"/>
              <a:gd name="T97" fmla="*/ 2147483646 h 952"/>
              <a:gd name="T98" fmla="*/ 2147483646 w 1205"/>
              <a:gd name="T99" fmla="*/ 2147483646 h 952"/>
              <a:gd name="T100" fmla="*/ 2147483646 w 1205"/>
              <a:gd name="T101" fmla="*/ 2147483646 h 952"/>
              <a:gd name="T102" fmla="*/ 2147483646 w 1205"/>
              <a:gd name="T103" fmla="*/ 2147483646 h 952"/>
              <a:gd name="T104" fmla="*/ 2147483646 w 1205"/>
              <a:gd name="T105" fmla="*/ 1938201068 h 952"/>
              <a:gd name="T106" fmla="*/ 2147483646 w 1205"/>
              <a:gd name="T107" fmla="*/ 1815140590 h 952"/>
              <a:gd name="T108" fmla="*/ 2147483646 w 1205"/>
              <a:gd name="T109" fmla="*/ 1692080111 h 952"/>
              <a:gd name="T110" fmla="*/ 2147483646 w 1205"/>
              <a:gd name="T111" fmla="*/ 1445959154 h 952"/>
              <a:gd name="T112" fmla="*/ 2147483646 w 1205"/>
              <a:gd name="T113" fmla="*/ 1415194524 h 952"/>
              <a:gd name="T114" fmla="*/ 2147483646 w 1205"/>
              <a:gd name="T115" fmla="*/ 1353663304 h 95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205" h="952">
                <a:moveTo>
                  <a:pt x="1180" y="352"/>
                </a:moveTo>
                <a:lnTo>
                  <a:pt x="1154" y="336"/>
                </a:lnTo>
                <a:lnTo>
                  <a:pt x="1095" y="320"/>
                </a:lnTo>
                <a:lnTo>
                  <a:pt x="1036" y="296"/>
                </a:lnTo>
                <a:lnTo>
                  <a:pt x="969" y="288"/>
                </a:lnTo>
                <a:lnTo>
                  <a:pt x="910" y="280"/>
                </a:lnTo>
                <a:lnTo>
                  <a:pt x="893" y="256"/>
                </a:lnTo>
                <a:lnTo>
                  <a:pt x="859" y="232"/>
                </a:lnTo>
                <a:lnTo>
                  <a:pt x="817" y="224"/>
                </a:lnTo>
                <a:lnTo>
                  <a:pt x="784" y="192"/>
                </a:lnTo>
                <a:lnTo>
                  <a:pt x="733" y="152"/>
                </a:lnTo>
                <a:lnTo>
                  <a:pt x="716" y="144"/>
                </a:lnTo>
                <a:lnTo>
                  <a:pt x="699" y="144"/>
                </a:lnTo>
                <a:lnTo>
                  <a:pt x="666" y="136"/>
                </a:lnTo>
                <a:lnTo>
                  <a:pt x="632" y="120"/>
                </a:lnTo>
                <a:lnTo>
                  <a:pt x="598" y="128"/>
                </a:lnTo>
                <a:lnTo>
                  <a:pt x="556" y="104"/>
                </a:lnTo>
                <a:lnTo>
                  <a:pt x="522" y="104"/>
                </a:lnTo>
                <a:lnTo>
                  <a:pt x="480" y="96"/>
                </a:lnTo>
                <a:lnTo>
                  <a:pt x="387" y="64"/>
                </a:lnTo>
                <a:lnTo>
                  <a:pt x="362" y="48"/>
                </a:lnTo>
                <a:lnTo>
                  <a:pt x="320" y="48"/>
                </a:lnTo>
                <a:lnTo>
                  <a:pt x="227" y="32"/>
                </a:lnTo>
                <a:lnTo>
                  <a:pt x="202" y="16"/>
                </a:lnTo>
                <a:lnTo>
                  <a:pt x="185" y="0"/>
                </a:lnTo>
                <a:lnTo>
                  <a:pt x="168" y="0"/>
                </a:lnTo>
                <a:lnTo>
                  <a:pt x="143" y="0"/>
                </a:lnTo>
                <a:lnTo>
                  <a:pt x="135" y="8"/>
                </a:lnTo>
                <a:lnTo>
                  <a:pt x="126" y="24"/>
                </a:lnTo>
                <a:lnTo>
                  <a:pt x="109" y="24"/>
                </a:lnTo>
                <a:lnTo>
                  <a:pt x="59" y="32"/>
                </a:lnTo>
                <a:lnTo>
                  <a:pt x="17" y="48"/>
                </a:lnTo>
                <a:lnTo>
                  <a:pt x="25" y="80"/>
                </a:lnTo>
                <a:lnTo>
                  <a:pt x="25" y="88"/>
                </a:lnTo>
                <a:lnTo>
                  <a:pt x="25" y="104"/>
                </a:lnTo>
                <a:lnTo>
                  <a:pt x="34" y="128"/>
                </a:lnTo>
                <a:lnTo>
                  <a:pt x="17" y="184"/>
                </a:lnTo>
                <a:lnTo>
                  <a:pt x="67" y="176"/>
                </a:lnTo>
                <a:lnTo>
                  <a:pt x="84" y="184"/>
                </a:lnTo>
                <a:lnTo>
                  <a:pt x="84" y="200"/>
                </a:lnTo>
                <a:lnTo>
                  <a:pt x="76" y="208"/>
                </a:lnTo>
                <a:lnTo>
                  <a:pt x="93" y="216"/>
                </a:lnTo>
                <a:lnTo>
                  <a:pt x="126" y="216"/>
                </a:lnTo>
                <a:lnTo>
                  <a:pt x="143" y="232"/>
                </a:lnTo>
                <a:lnTo>
                  <a:pt x="168" y="232"/>
                </a:lnTo>
                <a:lnTo>
                  <a:pt x="194" y="224"/>
                </a:lnTo>
                <a:lnTo>
                  <a:pt x="227" y="240"/>
                </a:lnTo>
                <a:lnTo>
                  <a:pt x="236" y="256"/>
                </a:lnTo>
                <a:lnTo>
                  <a:pt x="236" y="264"/>
                </a:lnTo>
                <a:lnTo>
                  <a:pt x="253" y="272"/>
                </a:lnTo>
                <a:lnTo>
                  <a:pt x="261" y="288"/>
                </a:lnTo>
                <a:lnTo>
                  <a:pt x="261" y="296"/>
                </a:lnTo>
                <a:lnTo>
                  <a:pt x="227" y="312"/>
                </a:lnTo>
                <a:lnTo>
                  <a:pt x="202" y="328"/>
                </a:lnTo>
                <a:lnTo>
                  <a:pt x="168" y="344"/>
                </a:lnTo>
                <a:lnTo>
                  <a:pt x="177" y="368"/>
                </a:lnTo>
                <a:lnTo>
                  <a:pt x="160" y="400"/>
                </a:lnTo>
                <a:lnTo>
                  <a:pt x="160" y="424"/>
                </a:lnTo>
                <a:lnTo>
                  <a:pt x="152" y="432"/>
                </a:lnTo>
                <a:lnTo>
                  <a:pt x="143" y="432"/>
                </a:lnTo>
                <a:lnTo>
                  <a:pt x="143" y="464"/>
                </a:lnTo>
                <a:lnTo>
                  <a:pt x="126" y="480"/>
                </a:lnTo>
                <a:lnTo>
                  <a:pt x="101" y="488"/>
                </a:lnTo>
                <a:lnTo>
                  <a:pt x="76" y="488"/>
                </a:lnTo>
                <a:lnTo>
                  <a:pt x="93" y="552"/>
                </a:lnTo>
                <a:lnTo>
                  <a:pt x="109" y="568"/>
                </a:lnTo>
                <a:lnTo>
                  <a:pt x="109" y="576"/>
                </a:lnTo>
                <a:lnTo>
                  <a:pt x="101" y="584"/>
                </a:lnTo>
                <a:lnTo>
                  <a:pt x="76" y="592"/>
                </a:lnTo>
                <a:lnTo>
                  <a:pt x="67" y="608"/>
                </a:lnTo>
                <a:lnTo>
                  <a:pt x="59" y="632"/>
                </a:lnTo>
                <a:lnTo>
                  <a:pt x="67" y="656"/>
                </a:lnTo>
                <a:lnTo>
                  <a:pt x="76" y="672"/>
                </a:lnTo>
                <a:lnTo>
                  <a:pt x="84" y="672"/>
                </a:lnTo>
                <a:lnTo>
                  <a:pt x="59" y="696"/>
                </a:lnTo>
                <a:lnTo>
                  <a:pt x="17" y="720"/>
                </a:lnTo>
                <a:lnTo>
                  <a:pt x="8" y="752"/>
                </a:lnTo>
                <a:lnTo>
                  <a:pt x="0" y="784"/>
                </a:lnTo>
                <a:lnTo>
                  <a:pt x="17" y="784"/>
                </a:lnTo>
                <a:lnTo>
                  <a:pt x="59" y="792"/>
                </a:lnTo>
                <a:lnTo>
                  <a:pt x="93" y="816"/>
                </a:lnTo>
                <a:lnTo>
                  <a:pt x="109" y="840"/>
                </a:lnTo>
                <a:lnTo>
                  <a:pt x="109" y="880"/>
                </a:lnTo>
                <a:lnTo>
                  <a:pt x="118" y="920"/>
                </a:lnTo>
                <a:lnTo>
                  <a:pt x="152" y="952"/>
                </a:lnTo>
                <a:lnTo>
                  <a:pt x="219" y="928"/>
                </a:lnTo>
                <a:lnTo>
                  <a:pt x="253" y="920"/>
                </a:lnTo>
                <a:lnTo>
                  <a:pt x="295" y="912"/>
                </a:lnTo>
                <a:lnTo>
                  <a:pt x="337" y="896"/>
                </a:lnTo>
                <a:lnTo>
                  <a:pt x="379" y="904"/>
                </a:lnTo>
                <a:lnTo>
                  <a:pt x="463" y="920"/>
                </a:lnTo>
                <a:lnTo>
                  <a:pt x="539" y="928"/>
                </a:lnTo>
                <a:lnTo>
                  <a:pt x="573" y="928"/>
                </a:lnTo>
                <a:lnTo>
                  <a:pt x="598" y="904"/>
                </a:lnTo>
                <a:lnTo>
                  <a:pt x="615" y="872"/>
                </a:lnTo>
                <a:lnTo>
                  <a:pt x="649" y="856"/>
                </a:lnTo>
                <a:lnTo>
                  <a:pt x="733" y="848"/>
                </a:lnTo>
                <a:lnTo>
                  <a:pt x="725" y="824"/>
                </a:lnTo>
                <a:lnTo>
                  <a:pt x="733" y="800"/>
                </a:lnTo>
                <a:lnTo>
                  <a:pt x="784" y="752"/>
                </a:lnTo>
                <a:lnTo>
                  <a:pt x="842" y="720"/>
                </a:lnTo>
                <a:lnTo>
                  <a:pt x="809" y="664"/>
                </a:lnTo>
                <a:lnTo>
                  <a:pt x="809" y="624"/>
                </a:lnTo>
                <a:lnTo>
                  <a:pt x="842" y="592"/>
                </a:lnTo>
                <a:lnTo>
                  <a:pt x="885" y="536"/>
                </a:lnTo>
                <a:lnTo>
                  <a:pt x="927" y="504"/>
                </a:lnTo>
                <a:lnTo>
                  <a:pt x="935" y="504"/>
                </a:lnTo>
                <a:lnTo>
                  <a:pt x="944" y="472"/>
                </a:lnTo>
                <a:lnTo>
                  <a:pt x="977" y="448"/>
                </a:lnTo>
                <a:lnTo>
                  <a:pt x="1019" y="440"/>
                </a:lnTo>
                <a:lnTo>
                  <a:pt x="1095" y="432"/>
                </a:lnTo>
                <a:lnTo>
                  <a:pt x="1196" y="376"/>
                </a:lnTo>
                <a:lnTo>
                  <a:pt x="1205" y="376"/>
                </a:lnTo>
                <a:lnTo>
                  <a:pt x="1205" y="368"/>
                </a:lnTo>
                <a:lnTo>
                  <a:pt x="1205" y="344"/>
                </a:lnTo>
                <a:lnTo>
                  <a:pt x="1180" y="352"/>
                </a:lnTo>
                <a:close/>
              </a:path>
            </a:pathLst>
          </a:custGeom>
          <a:pattFill prst="dkVert">
            <a:fgClr>
              <a:srgbClr val="00A0C6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12"/>
          <p:cNvSpPr>
            <a:spLocks/>
          </p:cNvSpPr>
          <p:nvPr/>
        </p:nvSpPr>
        <p:spPr bwMode="auto">
          <a:xfrm>
            <a:off x="2590800" y="5094288"/>
            <a:ext cx="825500" cy="1208087"/>
          </a:xfrm>
          <a:custGeom>
            <a:avLst/>
            <a:gdLst>
              <a:gd name="T0" fmla="*/ 1522527886 w 421"/>
              <a:gd name="T1" fmla="*/ 338468323 h 616"/>
              <a:gd name="T2" fmla="*/ 1487925514 w 421"/>
              <a:gd name="T3" fmla="*/ 246159493 h 616"/>
              <a:gd name="T4" fmla="*/ 1261083605 w 421"/>
              <a:gd name="T5" fmla="*/ 215388576 h 616"/>
              <a:gd name="T6" fmla="*/ 1099603255 w 421"/>
              <a:gd name="T7" fmla="*/ 153848703 h 616"/>
              <a:gd name="T8" fmla="*/ 907365678 w 421"/>
              <a:gd name="T9" fmla="*/ 123079747 h 616"/>
              <a:gd name="T10" fmla="*/ 938122906 w 421"/>
              <a:gd name="T11" fmla="*/ 30768956 h 616"/>
              <a:gd name="T12" fmla="*/ 680523768 w 421"/>
              <a:gd name="T13" fmla="*/ 30768956 h 616"/>
              <a:gd name="T14" fmla="*/ 615162208 w 421"/>
              <a:gd name="T15" fmla="*/ 430777152 h 616"/>
              <a:gd name="T16" fmla="*/ 484441048 w 421"/>
              <a:gd name="T17" fmla="*/ 800014431 h 616"/>
              <a:gd name="T18" fmla="*/ 161480349 w 421"/>
              <a:gd name="T19" fmla="*/ 1169253671 h 616"/>
              <a:gd name="T20" fmla="*/ 30757228 w 421"/>
              <a:gd name="T21" fmla="*/ 1415411203 h 616"/>
              <a:gd name="T22" fmla="*/ 130721160 w 421"/>
              <a:gd name="T23" fmla="*/ 1476951076 h 616"/>
              <a:gd name="T24" fmla="*/ 96118789 w 421"/>
              <a:gd name="T25" fmla="*/ 1569261867 h 616"/>
              <a:gd name="T26" fmla="*/ 257599138 w 421"/>
              <a:gd name="T27" fmla="*/ 1600030823 h 616"/>
              <a:gd name="T28" fmla="*/ 161480349 w 421"/>
              <a:gd name="T29" fmla="*/ 1969268102 h 616"/>
              <a:gd name="T30" fmla="*/ 30757228 w 421"/>
              <a:gd name="T31" fmla="*/ 2147483646 h 616"/>
              <a:gd name="T32" fmla="*/ 30757228 w 421"/>
              <a:gd name="T33" fmla="*/ 2147483646 h 616"/>
              <a:gd name="T34" fmla="*/ 322960698 w 421"/>
              <a:gd name="T35" fmla="*/ 2147483646 h 616"/>
              <a:gd name="T36" fmla="*/ 615162208 w 421"/>
              <a:gd name="T37" fmla="*/ 2147483646 h 616"/>
              <a:gd name="T38" fmla="*/ 680523768 w 421"/>
              <a:gd name="T39" fmla="*/ 2092347849 h 616"/>
              <a:gd name="T40" fmla="*/ 938122906 w 421"/>
              <a:gd name="T41" fmla="*/ 1907728229 h 616"/>
              <a:gd name="T42" fmla="*/ 872761346 w 421"/>
              <a:gd name="T43" fmla="*/ 1846188355 h 616"/>
              <a:gd name="T44" fmla="*/ 872761346 w 421"/>
              <a:gd name="T45" fmla="*/ 1661570696 h 616"/>
              <a:gd name="T46" fmla="*/ 1003484467 w 421"/>
              <a:gd name="T47" fmla="*/ 1569261867 h 616"/>
              <a:gd name="T48" fmla="*/ 1034241695 w 421"/>
              <a:gd name="T49" fmla="*/ 1507721994 h 616"/>
              <a:gd name="T50" fmla="*/ 907365678 w 421"/>
              <a:gd name="T51" fmla="*/ 1200022627 h 616"/>
              <a:gd name="T52" fmla="*/ 1099603255 w 421"/>
              <a:gd name="T53" fmla="*/ 1169253671 h 616"/>
              <a:gd name="T54" fmla="*/ 1164964816 w 421"/>
              <a:gd name="T55" fmla="*/ 984634051 h 616"/>
              <a:gd name="T56" fmla="*/ 1230324416 w 421"/>
              <a:gd name="T57" fmla="*/ 953865095 h 616"/>
              <a:gd name="T58" fmla="*/ 1295685976 w 421"/>
              <a:gd name="T59" fmla="*/ 738476519 h 616"/>
              <a:gd name="T60" fmla="*/ 1391804765 w 421"/>
              <a:gd name="T61" fmla="*/ 584625855 h 616"/>
              <a:gd name="T62" fmla="*/ 1618646675 w 421"/>
              <a:gd name="T63" fmla="*/ 461548069 h 616"/>
              <a:gd name="T64" fmla="*/ 1587889447 w 421"/>
              <a:gd name="T65" fmla="*/ 369237279 h 61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421" h="616">
                <a:moveTo>
                  <a:pt x="413" y="96"/>
                </a:moveTo>
                <a:lnTo>
                  <a:pt x="396" y="88"/>
                </a:lnTo>
                <a:lnTo>
                  <a:pt x="396" y="80"/>
                </a:lnTo>
                <a:lnTo>
                  <a:pt x="387" y="64"/>
                </a:lnTo>
                <a:lnTo>
                  <a:pt x="354" y="48"/>
                </a:lnTo>
                <a:lnTo>
                  <a:pt x="328" y="56"/>
                </a:lnTo>
                <a:lnTo>
                  <a:pt x="303" y="56"/>
                </a:lnTo>
                <a:lnTo>
                  <a:pt x="286" y="40"/>
                </a:lnTo>
                <a:lnTo>
                  <a:pt x="253" y="40"/>
                </a:lnTo>
                <a:lnTo>
                  <a:pt x="236" y="32"/>
                </a:lnTo>
                <a:lnTo>
                  <a:pt x="244" y="24"/>
                </a:lnTo>
                <a:lnTo>
                  <a:pt x="244" y="8"/>
                </a:lnTo>
                <a:lnTo>
                  <a:pt x="227" y="0"/>
                </a:lnTo>
                <a:lnTo>
                  <a:pt x="177" y="8"/>
                </a:lnTo>
                <a:lnTo>
                  <a:pt x="177" y="40"/>
                </a:lnTo>
                <a:lnTo>
                  <a:pt x="160" y="112"/>
                </a:lnTo>
                <a:lnTo>
                  <a:pt x="143" y="144"/>
                </a:lnTo>
                <a:lnTo>
                  <a:pt x="126" y="208"/>
                </a:lnTo>
                <a:lnTo>
                  <a:pt x="92" y="256"/>
                </a:lnTo>
                <a:lnTo>
                  <a:pt x="42" y="304"/>
                </a:lnTo>
                <a:lnTo>
                  <a:pt x="17" y="352"/>
                </a:lnTo>
                <a:lnTo>
                  <a:pt x="8" y="368"/>
                </a:lnTo>
                <a:lnTo>
                  <a:pt x="17" y="376"/>
                </a:lnTo>
                <a:lnTo>
                  <a:pt x="34" y="384"/>
                </a:lnTo>
                <a:lnTo>
                  <a:pt x="25" y="400"/>
                </a:lnTo>
                <a:lnTo>
                  <a:pt x="25" y="408"/>
                </a:lnTo>
                <a:lnTo>
                  <a:pt x="34" y="416"/>
                </a:lnTo>
                <a:lnTo>
                  <a:pt x="67" y="416"/>
                </a:lnTo>
                <a:lnTo>
                  <a:pt x="42" y="480"/>
                </a:lnTo>
                <a:lnTo>
                  <a:pt x="42" y="512"/>
                </a:lnTo>
                <a:lnTo>
                  <a:pt x="25" y="544"/>
                </a:lnTo>
                <a:lnTo>
                  <a:pt x="8" y="576"/>
                </a:lnTo>
                <a:lnTo>
                  <a:pt x="0" y="592"/>
                </a:lnTo>
                <a:lnTo>
                  <a:pt x="8" y="592"/>
                </a:lnTo>
                <a:lnTo>
                  <a:pt x="50" y="592"/>
                </a:lnTo>
                <a:lnTo>
                  <a:pt x="84" y="600"/>
                </a:lnTo>
                <a:lnTo>
                  <a:pt x="126" y="616"/>
                </a:lnTo>
                <a:lnTo>
                  <a:pt x="160" y="608"/>
                </a:lnTo>
                <a:lnTo>
                  <a:pt x="168" y="576"/>
                </a:lnTo>
                <a:lnTo>
                  <a:pt x="177" y="544"/>
                </a:lnTo>
                <a:lnTo>
                  <a:pt x="219" y="520"/>
                </a:lnTo>
                <a:lnTo>
                  <a:pt x="244" y="496"/>
                </a:lnTo>
                <a:lnTo>
                  <a:pt x="236" y="496"/>
                </a:lnTo>
                <a:lnTo>
                  <a:pt x="227" y="480"/>
                </a:lnTo>
                <a:lnTo>
                  <a:pt x="219" y="456"/>
                </a:lnTo>
                <a:lnTo>
                  <a:pt x="227" y="432"/>
                </a:lnTo>
                <a:lnTo>
                  <a:pt x="236" y="416"/>
                </a:lnTo>
                <a:lnTo>
                  <a:pt x="261" y="408"/>
                </a:lnTo>
                <a:lnTo>
                  <a:pt x="269" y="400"/>
                </a:lnTo>
                <a:lnTo>
                  <a:pt x="269" y="392"/>
                </a:lnTo>
                <a:lnTo>
                  <a:pt x="253" y="376"/>
                </a:lnTo>
                <a:lnTo>
                  <a:pt x="236" y="312"/>
                </a:lnTo>
                <a:lnTo>
                  <a:pt x="261" y="312"/>
                </a:lnTo>
                <a:lnTo>
                  <a:pt x="286" y="304"/>
                </a:lnTo>
                <a:lnTo>
                  <a:pt x="303" y="288"/>
                </a:lnTo>
                <a:lnTo>
                  <a:pt x="303" y="256"/>
                </a:lnTo>
                <a:lnTo>
                  <a:pt x="312" y="256"/>
                </a:lnTo>
                <a:lnTo>
                  <a:pt x="320" y="248"/>
                </a:lnTo>
                <a:lnTo>
                  <a:pt x="320" y="224"/>
                </a:lnTo>
                <a:lnTo>
                  <a:pt x="337" y="192"/>
                </a:lnTo>
                <a:lnTo>
                  <a:pt x="328" y="168"/>
                </a:lnTo>
                <a:lnTo>
                  <a:pt x="362" y="152"/>
                </a:lnTo>
                <a:lnTo>
                  <a:pt x="387" y="136"/>
                </a:lnTo>
                <a:lnTo>
                  <a:pt x="421" y="120"/>
                </a:lnTo>
                <a:lnTo>
                  <a:pt x="421" y="112"/>
                </a:lnTo>
                <a:lnTo>
                  <a:pt x="413" y="96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13"/>
          <p:cNvSpPr>
            <a:spLocks/>
          </p:cNvSpPr>
          <p:nvPr/>
        </p:nvSpPr>
        <p:spPr bwMode="auto">
          <a:xfrm>
            <a:off x="2905125" y="4748213"/>
            <a:ext cx="2362200" cy="1866900"/>
          </a:xfrm>
          <a:custGeom>
            <a:avLst/>
            <a:gdLst>
              <a:gd name="T0" fmla="*/ 2147483646 w 1205"/>
              <a:gd name="T1" fmla="*/ 1292134046 h 952"/>
              <a:gd name="T2" fmla="*/ 2147483646 w 1205"/>
              <a:gd name="T3" fmla="*/ 1138308938 h 952"/>
              <a:gd name="T4" fmla="*/ 2147483646 w 1205"/>
              <a:gd name="T5" fmla="*/ 1076777718 h 952"/>
              <a:gd name="T6" fmla="*/ 2147483646 w 1205"/>
              <a:gd name="T7" fmla="*/ 892187980 h 952"/>
              <a:gd name="T8" fmla="*/ 2147483646 w 1205"/>
              <a:gd name="T9" fmla="*/ 738362872 h 952"/>
              <a:gd name="T10" fmla="*/ 2147483646 w 1205"/>
              <a:gd name="T11" fmla="*/ 553771174 h 952"/>
              <a:gd name="T12" fmla="*/ 2147483646 w 1205"/>
              <a:gd name="T13" fmla="*/ 523006544 h 952"/>
              <a:gd name="T14" fmla="*/ 2147483646 w 1205"/>
              <a:gd name="T15" fmla="*/ 492241915 h 952"/>
              <a:gd name="T16" fmla="*/ 2005993962 w 1205"/>
              <a:gd name="T17" fmla="*/ 399946065 h 952"/>
              <a:gd name="T18" fmla="*/ 1487201913 w 1205"/>
              <a:gd name="T19" fmla="*/ 246120957 h 952"/>
              <a:gd name="T20" fmla="*/ 1229727994 w 1205"/>
              <a:gd name="T21" fmla="*/ 184589738 h 952"/>
              <a:gd name="T22" fmla="*/ 776265968 w 1205"/>
              <a:gd name="T23" fmla="*/ 61529259 h 952"/>
              <a:gd name="T24" fmla="*/ 645607883 w 1205"/>
              <a:gd name="T25" fmla="*/ 0 h 952"/>
              <a:gd name="T26" fmla="*/ 518792049 w 1205"/>
              <a:gd name="T27" fmla="*/ 30764629 h 952"/>
              <a:gd name="T28" fmla="*/ 418875890 w 1205"/>
              <a:gd name="T29" fmla="*/ 92295849 h 952"/>
              <a:gd name="T30" fmla="*/ 65330023 w 1205"/>
              <a:gd name="T31" fmla="*/ 184589738 h 952"/>
              <a:gd name="T32" fmla="*/ 96071948 w 1205"/>
              <a:gd name="T33" fmla="*/ 338416807 h 952"/>
              <a:gd name="T34" fmla="*/ 130658085 w 1205"/>
              <a:gd name="T35" fmla="*/ 492241915 h 952"/>
              <a:gd name="T36" fmla="*/ 257473919 w 1205"/>
              <a:gd name="T37" fmla="*/ 676831652 h 952"/>
              <a:gd name="T38" fmla="*/ 322803942 w 1205"/>
              <a:gd name="T39" fmla="*/ 769127501 h 952"/>
              <a:gd name="T40" fmla="*/ 357390078 w 1205"/>
              <a:gd name="T41" fmla="*/ 830656760 h 952"/>
              <a:gd name="T42" fmla="*/ 549533975 w 1205"/>
              <a:gd name="T43" fmla="*/ 892187980 h 952"/>
              <a:gd name="T44" fmla="*/ 745522082 w 1205"/>
              <a:gd name="T45" fmla="*/ 861423351 h 952"/>
              <a:gd name="T46" fmla="*/ 906924053 w 1205"/>
              <a:gd name="T47" fmla="*/ 984483829 h 952"/>
              <a:gd name="T48" fmla="*/ 972254075 w 1205"/>
              <a:gd name="T49" fmla="*/ 1046013088 h 952"/>
              <a:gd name="T50" fmla="*/ 1002997961 w 1205"/>
              <a:gd name="T51" fmla="*/ 1138308938 h 952"/>
              <a:gd name="T52" fmla="*/ 776265968 w 1205"/>
              <a:gd name="T53" fmla="*/ 1261369416 h 952"/>
              <a:gd name="T54" fmla="*/ 680194020 w 1205"/>
              <a:gd name="T55" fmla="*/ 1415194524 h 952"/>
              <a:gd name="T56" fmla="*/ 614863997 w 1205"/>
              <a:gd name="T57" fmla="*/ 1630548891 h 952"/>
              <a:gd name="T58" fmla="*/ 549533975 w 1205"/>
              <a:gd name="T59" fmla="*/ 1661315482 h 952"/>
              <a:gd name="T60" fmla="*/ 484205912 w 1205"/>
              <a:gd name="T61" fmla="*/ 1845905219 h 952"/>
              <a:gd name="T62" fmla="*/ 292060056 w 1205"/>
              <a:gd name="T63" fmla="*/ 1876669849 h 952"/>
              <a:gd name="T64" fmla="*/ 418875890 w 1205"/>
              <a:gd name="T65" fmla="*/ 2147483646 h 952"/>
              <a:gd name="T66" fmla="*/ 388133964 w 1205"/>
              <a:gd name="T67" fmla="*/ 2147483646 h 952"/>
              <a:gd name="T68" fmla="*/ 257473919 w 1205"/>
              <a:gd name="T69" fmla="*/ 2147483646 h 952"/>
              <a:gd name="T70" fmla="*/ 257473919 w 1205"/>
              <a:gd name="T71" fmla="*/ 2147483646 h 952"/>
              <a:gd name="T72" fmla="*/ 322803942 w 1205"/>
              <a:gd name="T73" fmla="*/ 2147483646 h 952"/>
              <a:gd name="T74" fmla="*/ 65330023 w 1205"/>
              <a:gd name="T75" fmla="*/ 2147483646 h 952"/>
              <a:gd name="T76" fmla="*/ 0 w 1205"/>
              <a:gd name="T77" fmla="*/ 2147483646 h 952"/>
              <a:gd name="T78" fmla="*/ 226731993 w 1205"/>
              <a:gd name="T79" fmla="*/ 2147483646 h 952"/>
              <a:gd name="T80" fmla="*/ 418875890 w 1205"/>
              <a:gd name="T81" fmla="*/ 2147483646 h 952"/>
              <a:gd name="T82" fmla="*/ 453462026 w 1205"/>
              <a:gd name="T83" fmla="*/ 2147483646 h 952"/>
              <a:gd name="T84" fmla="*/ 841595991 w 1205"/>
              <a:gd name="T85" fmla="*/ 2147483646 h 952"/>
              <a:gd name="T86" fmla="*/ 1133656046 w 1205"/>
              <a:gd name="T87" fmla="*/ 2147483646 h 952"/>
              <a:gd name="T88" fmla="*/ 1456459988 w 1205"/>
              <a:gd name="T89" fmla="*/ 2147483646 h 952"/>
              <a:gd name="T90" fmla="*/ 2071323985 w 1205"/>
              <a:gd name="T91" fmla="*/ 2147483646 h 952"/>
              <a:gd name="T92" fmla="*/ 2147483646 w 1205"/>
              <a:gd name="T93" fmla="*/ 2147483646 h 952"/>
              <a:gd name="T94" fmla="*/ 2147483646 w 1205"/>
              <a:gd name="T95" fmla="*/ 2147483646 h 952"/>
              <a:gd name="T96" fmla="*/ 2147483646 w 1205"/>
              <a:gd name="T97" fmla="*/ 2147483646 h 952"/>
              <a:gd name="T98" fmla="*/ 2147483646 w 1205"/>
              <a:gd name="T99" fmla="*/ 2147483646 h 952"/>
              <a:gd name="T100" fmla="*/ 2147483646 w 1205"/>
              <a:gd name="T101" fmla="*/ 2147483646 h 952"/>
              <a:gd name="T102" fmla="*/ 2147483646 w 1205"/>
              <a:gd name="T103" fmla="*/ 2147483646 h 952"/>
              <a:gd name="T104" fmla="*/ 2147483646 w 1205"/>
              <a:gd name="T105" fmla="*/ 1938201068 h 952"/>
              <a:gd name="T106" fmla="*/ 2147483646 w 1205"/>
              <a:gd name="T107" fmla="*/ 1815140590 h 952"/>
              <a:gd name="T108" fmla="*/ 2147483646 w 1205"/>
              <a:gd name="T109" fmla="*/ 1815140590 h 952"/>
              <a:gd name="T110" fmla="*/ 2147483646 w 1205"/>
              <a:gd name="T111" fmla="*/ 1692080111 h 952"/>
              <a:gd name="T112" fmla="*/ 2147483646 w 1205"/>
              <a:gd name="T113" fmla="*/ 1445959154 h 952"/>
              <a:gd name="T114" fmla="*/ 2147483646 w 1205"/>
              <a:gd name="T115" fmla="*/ 1415194524 h 952"/>
              <a:gd name="T116" fmla="*/ 2147483646 w 1205"/>
              <a:gd name="T117" fmla="*/ 1322898675 h 95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05" h="952">
                <a:moveTo>
                  <a:pt x="1180" y="352"/>
                </a:moveTo>
                <a:lnTo>
                  <a:pt x="1154" y="336"/>
                </a:lnTo>
                <a:lnTo>
                  <a:pt x="1095" y="320"/>
                </a:lnTo>
                <a:lnTo>
                  <a:pt x="1036" y="296"/>
                </a:lnTo>
                <a:lnTo>
                  <a:pt x="969" y="288"/>
                </a:lnTo>
                <a:lnTo>
                  <a:pt x="910" y="280"/>
                </a:lnTo>
                <a:lnTo>
                  <a:pt x="893" y="256"/>
                </a:lnTo>
                <a:lnTo>
                  <a:pt x="859" y="232"/>
                </a:lnTo>
                <a:lnTo>
                  <a:pt x="817" y="224"/>
                </a:lnTo>
                <a:lnTo>
                  <a:pt x="784" y="192"/>
                </a:lnTo>
                <a:lnTo>
                  <a:pt x="733" y="152"/>
                </a:lnTo>
                <a:lnTo>
                  <a:pt x="716" y="144"/>
                </a:lnTo>
                <a:lnTo>
                  <a:pt x="699" y="144"/>
                </a:lnTo>
                <a:lnTo>
                  <a:pt x="666" y="136"/>
                </a:lnTo>
                <a:lnTo>
                  <a:pt x="632" y="120"/>
                </a:lnTo>
                <a:lnTo>
                  <a:pt x="598" y="128"/>
                </a:lnTo>
                <a:lnTo>
                  <a:pt x="556" y="104"/>
                </a:lnTo>
                <a:lnTo>
                  <a:pt x="522" y="104"/>
                </a:lnTo>
                <a:lnTo>
                  <a:pt x="480" y="96"/>
                </a:lnTo>
                <a:lnTo>
                  <a:pt x="387" y="64"/>
                </a:lnTo>
                <a:lnTo>
                  <a:pt x="362" y="48"/>
                </a:lnTo>
                <a:lnTo>
                  <a:pt x="320" y="48"/>
                </a:lnTo>
                <a:lnTo>
                  <a:pt x="227" y="32"/>
                </a:lnTo>
                <a:lnTo>
                  <a:pt x="202" y="16"/>
                </a:lnTo>
                <a:lnTo>
                  <a:pt x="185" y="0"/>
                </a:lnTo>
                <a:lnTo>
                  <a:pt x="168" y="0"/>
                </a:lnTo>
                <a:lnTo>
                  <a:pt x="143" y="0"/>
                </a:lnTo>
                <a:lnTo>
                  <a:pt x="135" y="8"/>
                </a:lnTo>
                <a:lnTo>
                  <a:pt x="126" y="24"/>
                </a:lnTo>
                <a:lnTo>
                  <a:pt x="109" y="24"/>
                </a:lnTo>
                <a:lnTo>
                  <a:pt x="59" y="32"/>
                </a:lnTo>
                <a:lnTo>
                  <a:pt x="17" y="48"/>
                </a:lnTo>
                <a:lnTo>
                  <a:pt x="25" y="80"/>
                </a:lnTo>
                <a:lnTo>
                  <a:pt x="25" y="88"/>
                </a:lnTo>
                <a:lnTo>
                  <a:pt x="25" y="104"/>
                </a:lnTo>
                <a:lnTo>
                  <a:pt x="34" y="128"/>
                </a:lnTo>
                <a:lnTo>
                  <a:pt x="17" y="184"/>
                </a:lnTo>
                <a:lnTo>
                  <a:pt x="67" y="176"/>
                </a:lnTo>
                <a:lnTo>
                  <a:pt x="84" y="184"/>
                </a:lnTo>
                <a:lnTo>
                  <a:pt x="84" y="200"/>
                </a:lnTo>
                <a:lnTo>
                  <a:pt x="76" y="208"/>
                </a:lnTo>
                <a:lnTo>
                  <a:pt x="93" y="216"/>
                </a:lnTo>
                <a:lnTo>
                  <a:pt x="126" y="216"/>
                </a:lnTo>
                <a:lnTo>
                  <a:pt x="143" y="232"/>
                </a:lnTo>
                <a:lnTo>
                  <a:pt x="168" y="232"/>
                </a:lnTo>
                <a:lnTo>
                  <a:pt x="194" y="224"/>
                </a:lnTo>
                <a:lnTo>
                  <a:pt x="227" y="240"/>
                </a:lnTo>
                <a:lnTo>
                  <a:pt x="236" y="256"/>
                </a:lnTo>
                <a:lnTo>
                  <a:pt x="236" y="264"/>
                </a:lnTo>
                <a:lnTo>
                  <a:pt x="253" y="272"/>
                </a:lnTo>
                <a:lnTo>
                  <a:pt x="261" y="288"/>
                </a:lnTo>
                <a:lnTo>
                  <a:pt x="261" y="296"/>
                </a:lnTo>
                <a:lnTo>
                  <a:pt x="227" y="312"/>
                </a:lnTo>
                <a:lnTo>
                  <a:pt x="202" y="328"/>
                </a:lnTo>
                <a:lnTo>
                  <a:pt x="168" y="344"/>
                </a:lnTo>
                <a:lnTo>
                  <a:pt x="177" y="368"/>
                </a:lnTo>
                <a:lnTo>
                  <a:pt x="160" y="400"/>
                </a:lnTo>
                <a:lnTo>
                  <a:pt x="160" y="424"/>
                </a:lnTo>
                <a:lnTo>
                  <a:pt x="152" y="432"/>
                </a:lnTo>
                <a:lnTo>
                  <a:pt x="143" y="432"/>
                </a:lnTo>
                <a:lnTo>
                  <a:pt x="143" y="464"/>
                </a:lnTo>
                <a:lnTo>
                  <a:pt x="126" y="480"/>
                </a:lnTo>
                <a:lnTo>
                  <a:pt x="101" y="488"/>
                </a:lnTo>
                <a:lnTo>
                  <a:pt x="76" y="488"/>
                </a:lnTo>
                <a:lnTo>
                  <a:pt x="93" y="552"/>
                </a:lnTo>
                <a:lnTo>
                  <a:pt x="109" y="568"/>
                </a:lnTo>
                <a:lnTo>
                  <a:pt x="109" y="576"/>
                </a:lnTo>
                <a:lnTo>
                  <a:pt x="101" y="584"/>
                </a:lnTo>
                <a:lnTo>
                  <a:pt x="76" y="592"/>
                </a:lnTo>
                <a:lnTo>
                  <a:pt x="67" y="608"/>
                </a:lnTo>
                <a:lnTo>
                  <a:pt x="59" y="632"/>
                </a:lnTo>
                <a:lnTo>
                  <a:pt x="67" y="656"/>
                </a:lnTo>
                <a:lnTo>
                  <a:pt x="76" y="672"/>
                </a:lnTo>
                <a:lnTo>
                  <a:pt x="84" y="672"/>
                </a:lnTo>
                <a:lnTo>
                  <a:pt x="59" y="696"/>
                </a:lnTo>
                <a:lnTo>
                  <a:pt x="17" y="720"/>
                </a:lnTo>
                <a:lnTo>
                  <a:pt x="8" y="752"/>
                </a:lnTo>
                <a:lnTo>
                  <a:pt x="0" y="784"/>
                </a:lnTo>
                <a:lnTo>
                  <a:pt x="17" y="784"/>
                </a:lnTo>
                <a:lnTo>
                  <a:pt x="59" y="792"/>
                </a:lnTo>
                <a:lnTo>
                  <a:pt x="93" y="816"/>
                </a:lnTo>
                <a:lnTo>
                  <a:pt x="109" y="840"/>
                </a:lnTo>
                <a:lnTo>
                  <a:pt x="109" y="880"/>
                </a:lnTo>
                <a:lnTo>
                  <a:pt x="118" y="920"/>
                </a:lnTo>
                <a:lnTo>
                  <a:pt x="152" y="952"/>
                </a:lnTo>
                <a:lnTo>
                  <a:pt x="219" y="928"/>
                </a:lnTo>
                <a:lnTo>
                  <a:pt x="253" y="920"/>
                </a:lnTo>
                <a:lnTo>
                  <a:pt x="295" y="912"/>
                </a:lnTo>
                <a:lnTo>
                  <a:pt x="337" y="896"/>
                </a:lnTo>
                <a:lnTo>
                  <a:pt x="379" y="904"/>
                </a:lnTo>
                <a:lnTo>
                  <a:pt x="463" y="920"/>
                </a:lnTo>
                <a:lnTo>
                  <a:pt x="539" y="928"/>
                </a:lnTo>
                <a:lnTo>
                  <a:pt x="573" y="928"/>
                </a:lnTo>
                <a:lnTo>
                  <a:pt x="598" y="904"/>
                </a:lnTo>
                <a:lnTo>
                  <a:pt x="615" y="872"/>
                </a:lnTo>
                <a:lnTo>
                  <a:pt x="649" y="856"/>
                </a:lnTo>
                <a:lnTo>
                  <a:pt x="733" y="848"/>
                </a:lnTo>
                <a:lnTo>
                  <a:pt x="725" y="824"/>
                </a:lnTo>
                <a:lnTo>
                  <a:pt x="733" y="800"/>
                </a:lnTo>
                <a:lnTo>
                  <a:pt x="784" y="752"/>
                </a:lnTo>
                <a:lnTo>
                  <a:pt x="842" y="720"/>
                </a:lnTo>
                <a:lnTo>
                  <a:pt x="809" y="664"/>
                </a:lnTo>
                <a:lnTo>
                  <a:pt x="809" y="624"/>
                </a:lnTo>
                <a:lnTo>
                  <a:pt x="842" y="592"/>
                </a:lnTo>
                <a:lnTo>
                  <a:pt x="885" y="536"/>
                </a:lnTo>
                <a:lnTo>
                  <a:pt x="927" y="504"/>
                </a:lnTo>
                <a:lnTo>
                  <a:pt x="935" y="504"/>
                </a:lnTo>
                <a:lnTo>
                  <a:pt x="944" y="472"/>
                </a:lnTo>
                <a:lnTo>
                  <a:pt x="977" y="448"/>
                </a:lnTo>
                <a:lnTo>
                  <a:pt x="1019" y="440"/>
                </a:lnTo>
                <a:lnTo>
                  <a:pt x="1095" y="432"/>
                </a:lnTo>
                <a:lnTo>
                  <a:pt x="1196" y="376"/>
                </a:lnTo>
                <a:lnTo>
                  <a:pt x="1205" y="376"/>
                </a:lnTo>
                <a:lnTo>
                  <a:pt x="1205" y="368"/>
                </a:lnTo>
                <a:lnTo>
                  <a:pt x="1205" y="344"/>
                </a:lnTo>
                <a:lnTo>
                  <a:pt x="1180" y="352"/>
                </a:lnTo>
                <a:close/>
              </a:path>
            </a:pathLst>
          </a:custGeom>
          <a:noFill/>
          <a:ln w="1270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14"/>
          <p:cNvSpPr>
            <a:spLocks/>
          </p:cNvSpPr>
          <p:nvPr/>
        </p:nvSpPr>
        <p:spPr bwMode="auto">
          <a:xfrm>
            <a:off x="2590800" y="5094288"/>
            <a:ext cx="825500" cy="1208087"/>
          </a:xfrm>
          <a:custGeom>
            <a:avLst/>
            <a:gdLst>
              <a:gd name="T0" fmla="*/ 1522527886 w 421"/>
              <a:gd name="T1" fmla="*/ 338468323 h 616"/>
              <a:gd name="T2" fmla="*/ 1487925514 w 421"/>
              <a:gd name="T3" fmla="*/ 246159493 h 616"/>
              <a:gd name="T4" fmla="*/ 1261083605 w 421"/>
              <a:gd name="T5" fmla="*/ 215388576 h 616"/>
              <a:gd name="T6" fmla="*/ 1099603255 w 421"/>
              <a:gd name="T7" fmla="*/ 153848703 h 616"/>
              <a:gd name="T8" fmla="*/ 907365678 w 421"/>
              <a:gd name="T9" fmla="*/ 123079747 h 616"/>
              <a:gd name="T10" fmla="*/ 938122906 w 421"/>
              <a:gd name="T11" fmla="*/ 30768956 h 616"/>
              <a:gd name="T12" fmla="*/ 680523768 w 421"/>
              <a:gd name="T13" fmla="*/ 30768956 h 616"/>
              <a:gd name="T14" fmla="*/ 615162208 w 421"/>
              <a:gd name="T15" fmla="*/ 430777152 h 616"/>
              <a:gd name="T16" fmla="*/ 484441048 w 421"/>
              <a:gd name="T17" fmla="*/ 800014431 h 616"/>
              <a:gd name="T18" fmla="*/ 161480349 w 421"/>
              <a:gd name="T19" fmla="*/ 1169253671 h 616"/>
              <a:gd name="T20" fmla="*/ 30757228 w 421"/>
              <a:gd name="T21" fmla="*/ 1415411203 h 616"/>
              <a:gd name="T22" fmla="*/ 130721160 w 421"/>
              <a:gd name="T23" fmla="*/ 1476951076 h 616"/>
              <a:gd name="T24" fmla="*/ 96118789 w 421"/>
              <a:gd name="T25" fmla="*/ 1569261867 h 616"/>
              <a:gd name="T26" fmla="*/ 257599138 w 421"/>
              <a:gd name="T27" fmla="*/ 1600030823 h 616"/>
              <a:gd name="T28" fmla="*/ 161480349 w 421"/>
              <a:gd name="T29" fmla="*/ 1969268102 h 616"/>
              <a:gd name="T30" fmla="*/ 30757228 w 421"/>
              <a:gd name="T31" fmla="*/ 2147483646 h 616"/>
              <a:gd name="T32" fmla="*/ 30757228 w 421"/>
              <a:gd name="T33" fmla="*/ 2147483646 h 616"/>
              <a:gd name="T34" fmla="*/ 322960698 w 421"/>
              <a:gd name="T35" fmla="*/ 2147483646 h 616"/>
              <a:gd name="T36" fmla="*/ 615162208 w 421"/>
              <a:gd name="T37" fmla="*/ 2147483646 h 616"/>
              <a:gd name="T38" fmla="*/ 645921397 w 421"/>
              <a:gd name="T39" fmla="*/ 2147483646 h 616"/>
              <a:gd name="T40" fmla="*/ 842004118 w 421"/>
              <a:gd name="T41" fmla="*/ 2000039019 h 616"/>
              <a:gd name="T42" fmla="*/ 907365678 w 421"/>
              <a:gd name="T43" fmla="*/ 1907728229 h 616"/>
              <a:gd name="T44" fmla="*/ 842004118 w 421"/>
              <a:gd name="T45" fmla="*/ 1753879526 h 616"/>
              <a:gd name="T46" fmla="*/ 907365678 w 421"/>
              <a:gd name="T47" fmla="*/ 1600030823 h 616"/>
              <a:gd name="T48" fmla="*/ 1034241695 w 421"/>
              <a:gd name="T49" fmla="*/ 1538490950 h 616"/>
              <a:gd name="T50" fmla="*/ 972725278 w 421"/>
              <a:gd name="T51" fmla="*/ 1446182120 h 616"/>
              <a:gd name="T52" fmla="*/ 1003484467 w 421"/>
              <a:gd name="T53" fmla="*/ 1200022627 h 616"/>
              <a:gd name="T54" fmla="*/ 1164964816 w 421"/>
              <a:gd name="T55" fmla="*/ 1107713798 h 616"/>
              <a:gd name="T56" fmla="*/ 1199567188 w 421"/>
              <a:gd name="T57" fmla="*/ 984634051 h 616"/>
              <a:gd name="T58" fmla="*/ 1230324416 w 421"/>
              <a:gd name="T59" fmla="*/ 861554304 h 616"/>
              <a:gd name="T60" fmla="*/ 1261083605 w 421"/>
              <a:gd name="T61" fmla="*/ 646165728 h 616"/>
              <a:gd name="T62" fmla="*/ 1487925514 w 421"/>
              <a:gd name="T63" fmla="*/ 523087943 h 616"/>
              <a:gd name="T64" fmla="*/ 1618646675 w 421"/>
              <a:gd name="T65" fmla="*/ 430777152 h 616"/>
              <a:gd name="T66" fmla="*/ 1587889447 w 421"/>
              <a:gd name="T67" fmla="*/ 369237279 h 61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421" h="616">
                <a:moveTo>
                  <a:pt x="413" y="96"/>
                </a:moveTo>
                <a:lnTo>
                  <a:pt x="396" y="88"/>
                </a:lnTo>
                <a:lnTo>
                  <a:pt x="396" y="80"/>
                </a:lnTo>
                <a:lnTo>
                  <a:pt x="387" y="64"/>
                </a:lnTo>
                <a:lnTo>
                  <a:pt x="354" y="48"/>
                </a:lnTo>
                <a:lnTo>
                  <a:pt x="328" y="56"/>
                </a:lnTo>
                <a:lnTo>
                  <a:pt x="303" y="56"/>
                </a:lnTo>
                <a:lnTo>
                  <a:pt x="286" y="40"/>
                </a:lnTo>
                <a:lnTo>
                  <a:pt x="253" y="40"/>
                </a:lnTo>
                <a:lnTo>
                  <a:pt x="236" y="32"/>
                </a:lnTo>
                <a:lnTo>
                  <a:pt x="244" y="24"/>
                </a:lnTo>
                <a:lnTo>
                  <a:pt x="244" y="8"/>
                </a:lnTo>
                <a:lnTo>
                  <a:pt x="227" y="0"/>
                </a:lnTo>
                <a:lnTo>
                  <a:pt x="177" y="8"/>
                </a:lnTo>
                <a:lnTo>
                  <a:pt x="177" y="40"/>
                </a:lnTo>
                <a:lnTo>
                  <a:pt x="160" y="112"/>
                </a:lnTo>
                <a:lnTo>
                  <a:pt x="143" y="144"/>
                </a:lnTo>
                <a:lnTo>
                  <a:pt x="126" y="208"/>
                </a:lnTo>
                <a:lnTo>
                  <a:pt x="92" y="256"/>
                </a:lnTo>
                <a:lnTo>
                  <a:pt x="42" y="304"/>
                </a:lnTo>
                <a:lnTo>
                  <a:pt x="17" y="352"/>
                </a:lnTo>
                <a:lnTo>
                  <a:pt x="8" y="368"/>
                </a:lnTo>
                <a:lnTo>
                  <a:pt x="17" y="376"/>
                </a:lnTo>
                <a:lnTo>
                  <a:pt x="34" y="384"/>
                </a:lnTo>
                <a:lnTo>
                  <a:pt x="25" y="400"/>
                </a:lnTo>
                <a:lnTo>
                  <a:pt x="25" y="408"/>
                </a:lnTo>
                <a:lnTo>
                  <a:pt x="34" y="416"/>
                </a:lnTo>
                <a:lnTo>
                  <a:pt x="67" y="416"/>
                </a:lnTo>
                <a:lnTo>
                  <a:pt x="42" y="480"/>
                </a:lnTo>
                <a:lnTo>
                  <a:pt x="42" y="512"/>
                </a:lnTo>
                <a:lnTo>
                  <a:pt x="25" y="544"/>
                </a:lnTo>
                <a:lnTo>
                  <a:pt x="8" y="576"/>
                </a:lnTo>
                <a:lnTo>
                  <a:pt x="0" y="592"/>
                </a:lnTo>
                <a:lnTo>
                  <a:pt x="8" y="592"/>
                </a:lnTo>
                <a:lnTo>
                  <a:pt x="50" y="592"/>
                </a:lnTo>
                <a:lnTo>
                  <a:pt x="84" y="600"/>
                </a:lnTo>
                <a:lnTo>
                  <a:pt x="126" y="616"/>
                </a:lnTo>
                <a:lnTo>
                  <a:pt x="160" y="608"/>
                </a:lnTo>
                <a:lnTo>
                  <a:pt x="168" y="576"/>
                </a:lnTo>
                <a:lnTo>
                  <a:pt x="177" y="544"/>
                </a:lnTo>
                <a:lnTo>
                  <a:pt x="219" y="520"/>
                </a:lnTo>
                <a:lnTo>
                  <a:pt x="244" y="496"/>
                </a:lnTo>
                <a:lnTo>
                  <a:pt x="236" y="496"/>
                </a:lnTo>
                <a:lnTo>
                  <a:pt x="227" y="480"/>
                </a:lnTo>
                <a:lnTo>
                  <a:pt x="219" y="456"/>
                </a:lnTo>
                <a:lnTo>
                  <a:pt x="227" y="432"/>
                </a:lnTo>
                <a:lnTo>
                  <a:pt x="236" y="416"/>
                </a:lnTo>
                <a:lnTo>
                  <a:pt x="261" y="408"/>
                </a:lnTo>
                <a:lnTo>
                  <a:pt x="269" y="400"/>
                </a:lnTo>
                <a:lnTo>
                  <a:pt x="269" y="392"/>
                </a:lnTo>
                <a:lnTo>
                  <a:pt x="253" y="376"/>
                </a:lnTo>
                <a:lnTo>
                  <a:pt x="236" y="312"/>
                </a:lnTo>
                <a:lnTo>
                  <a:pt x="261" y="312"/>
                </a:lnTo>
                <a:lnTo>
                  <a:pt x="286" y="304"/>
                </a:lnTo>
                <a:lnTo>
                  <a:pt x="303" y="288"/>
                </a:lnTo>
                <a:lnTo>
                  <a:pt x="303" y="256"/>
                </a:lnTo>
                <a:lnTo>
                  <a:pt x="312" y="256"/>
                </a:lnTo>
                <a:lnTo>
                  <a:pt x="320" y="248"/>
                </a:lnTo>
                <a:lnTo>
                  <a:pt x="320" y="224"/>
                </a:lnTo>
                <a:lnTo>
                  <a:pt x="337" y="192"/>
                </a:lnTo>
                <a:lnTo>
                  <a:pt x="328" y="168"/>
                </a:lnTo>
                <a:lnTo>
                  <a:pt x="362" y="152"/>
                </a:lnTo>
                <a:lnTo>
                  <a:pt x="387" y="136"/>
                </a:lnTo>
                <a:lnTo>
                  <a:pt x="421" y="120"/>
                </a:lnTo>
                <a:lnTo>
                  <a:pt x="421" y="112"/>
                </a:lnTo>
                <a:lnTo>
                  <a:pt x="413" y="9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15" descr="75%"/>
          <p:cNvSpPr>
            <a:spLocks/>
          </p:cNvSpPr>
          <p:nvPr/>
        </p:nvSpPr>
        <p:spPr bwMode="auto">
          <a:xfrm>
            <a:off x="3349625" y="2112963"/>
            <a:ext cx="776288" cy="800100"/>
          </a:xfrm>
          <a:custGeom>
            <a:avLst/>
            <a:gdLst>
              <a:gd name="T0" fmla="*/ 1394960131 w 396"/>
              <a:gd name="T1" fmla="*/ 615302393 h 408"/>
              <a:gd name="T2" fmla="*/ 1360374148 w 396"/>
              <a:gd name="T3" fmla="*/ 523006544 h 408"/>
              <a:gd name="T4" fmla="*/ 1264302627 w 396"/>
              <a:gd name="T5" fmla="*/ 461477285 h 408"/>
              <a:gd name="T6" fmla="*/ 1133645124 w 396"/>
              <a:gd name="T7" fmla="*/ 553771174 h 408"/>
              <a:gd name="T8" fmla="*/ 1006831814 w 396"/>
              <a:gd name="T9" fmla="*/ 369181436 h 408"/>
              <a:gd name="T10" fmla="*/ 1068317352 w 396"/>
              <a:gd name="T11" fmla="*/ 307650216 h 408"/>
              <a:gd name="T12" fmla="*/ 1068317352 w 396"/>
              <a:gd name="T13" fmla="*/ 246120957 h 408"/>
              <a:gd name="T14" fmla="*/ 1198974856 w 396"/>
              <a:gd name="T15" fmla="*/ 246120957 h 408"/>
              <a:gd name="T16" fmla="*/ 1233560838 w 396"/>
              <a:gd name="T17" fmla="*/ 184589738 h 408"/>
              <a:gd name="T18" fmla="*/ 1264302627 w 396"/>
              <a:gd name="T19" fmla="*/ 123060479 h 408"/>
              <a:gd name="T20" fmla="*/ 1329632359 w 396"/>
              <a:gd name="T21" fmla="*/ 92295849 h 408"/>
              <a:gd name="T22" fmla="*/ 1360374148 w 396"/>
              <a:gd name="T23" fmla="*/ 0 h 408"/>
              <a:gd name="T24" fmla="*/ 1264302627 w 396"/>
              <a:gd name="T25" fmla="*/ 0 h 408"/>
              <a:gd name="T26" fmla="*/ 1168231106 w 396"/>
              <a:gd name="T27" fmla="*/ 30764629 h 408"/>
              <a:gd name="T28" fmla="*/ 1006831814 w 396"/>
              <a:gd name="T29" fmla="*/ 30764629 h 408"/>
              <a:gd name="T30" fmla="*/ 972245831 w 396"/>
              <a:gd name="T31" fmla="*/ 123060479 h 408"/>
              <a:gd name="T32" fmla="*/ 841588327 w 396"/>
              <a:gd name="T33" fmla="*/ 215356328 h 408"/>
              <a:gd name="T34" fmla="*/ 841588327 w 396"/>
              <a:gd name="T35" fmla="*/ 307650216 h 408"/>
              <a:gd name="T36" fmla="*/ 714773057 w 396"/>
              <a:gd name="T37" fmla="*/ 369181436 h 408"/>
              <a:gd name="T38" fmla="*/ 488044032 w 396"/>
              <a:gd name="T39" fmla="*/ 276885587 h 408"/>
              <a:gd name="T40" fmla="*/ 357386528 w 396"/>
              <a:gd name="T41" fmla="*/ 399946065 h 408"/>
              <a:gd name="T42" fmla="*/ 422716261 w 396"/>
              <a:gd name="T43" fmla="*/ 523006544 h 408"/>
              <a:gd name="T44" fmla="*/ 292058757 w 396"/>
              <a:gd name="T45" fmla="*/ 615302393 h 408"/>
              <a:gd name="T46" fmla="*/ 422716261 w 396"/>
              <a:gd name="T47" fmla="*/ 738362872 h 408"/>
              <a:gd name="T48" fmla="*/ 584115553 w 396"/>
              <a:gd name="T49" fmla="*/ 799892131 h 408"/>
              <a:gd name="T50" fmla="*/ 553373764 w 396"/>
              <a:gd name="T51" fmla="*/ 861423351 h 408"/>
              <a:gd name="T52" fmla="*/ 453458049 w 396"/>
              <a:gd name="T53" fmla="*/ 861423351 h 408"/>
              <a:gd name="T54" fmla="*/ 391972511 w 396"/>
              <a:gd name="T55" fmla="*/ 984483829 h 408"/>
              <a:gd name="T56" fmla="*/ 195985275 w 396"/>
              <a:gd name="T57" fmla="*/ 1046013088 h 408"/>
              <a:gd name="T58" fmla="*/ 195985275 w 396"/>
              <a:gd name="T59" fmla="*/ 1169073567 h 408"/>
              <a:gd name="T60" fmla="*/ 34585983 w 396"/>
              <a:gd name="T61" fmla="*/ 1199838196 h 408"/>
              <a:gd name="T62" fmla="*/ 99913755 w 396"/>
              <a:gd name="T63" fmla="*/ 1261369416 h 408"/>
              <a:gd name="T64" fmla="*/ 0 w 396"/>
              <a:gd name="T65" fmla="*/ 1415194524 h 408"/>
              <a:gd name="T66" fmla="*/ 99913755 w 396"/>
              <a:gd name="T67" fmla="*/ 1445959154 h 408"/>
              <a:gd name="T68" fmla="*/ 99913755 w 396"/>
              <a:gd name="T69" fmla="*/ 1538255003 h 408"/>
              <a:gd name="T70" fmla="*/ 226729025 w 396"/>
              <a:gd name="T71" fmla="*/ 1569019632 h 408"/>
              <a:gd name="T72" fmla="*/ 614859302 w 396"/>
              <a:gd name="T73" fmla="*/ 1569019632 h 408"/>
              <a:gd name="T74" fmla="*/ 876174310 w 396"/>
              <a:gd name="T75" fmla="*/ 1445959154 h 408"/>
              <a:gd name="T76" fmla="*/ 1102903335 w 396"/>
              <a:gd name="T77" fmla="*/ 1445959154 h 408"/>
              <a:gd name="T78" fmla="*/ 1264302627 w 396"/>
              <a:gd name="T79" fmla="*/ 1507490374 h 408"/>
              <a:gd name="T80" fmla="*/ 1264302627 w 396"/>
              <a:gd name="T81" fmla="*/ 1384429895 h 408"/>
              <a:gd name="T82" fmla="*/ 1360374148 w 396"/>
              <a:gd name="T83" fmla="*/ 1261369416 h 408"/>
              <a:gd name="T84" fmla="*/ 1425703880 w 396"/>
              <a:gd name="T85" fmla="*/ 1169073567 h 408"/>
              <a:gd name="T86" fmla="*/ 1491031652 w 396"/>
              <a:gd name="T87" fmla="*/ 892187980 h 408"/>
              <a:gd name="T88" fmla="*/ 1460289863 w 396"/>
              <a:gd name="T89" fmla="*/ 799892131 h 408"/>
              <a:gd name="T90" fmla="*/ 1425703880 w 396"/>
              <a:gd name="T91" fmla="*/ 676831652 h 408"/>
              <a:gd name="T92" fmla="*/ 1521775401 w 396"/>
              <a:gd name="T93" fmla="*/ 646067023 h 408"/>
              <a:gd name="T94" fmla="*/ 1460289863 w 396"/>
              <a:gd name="T95" fmla="*/ 615302393 h 408"/>
              <a:gd name="T96" fmla="*/ 1394960131 w 396"/>
              <a:gd name="T97" fmla="*/ 615302393 h 40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396" h="408">
                <a:moveTo>
                  <a:pt x="363" y="160"/>
                </a:moveTo>
                <a:lnTo>
                  <a:pt x="354" y="136"/>
                </a:lnTo>
                <a:lnTo>
                  <a:pt x="329" y="120"/>
                </a:lnTo>
                <a:lnTo>
                  <a:pt x="295" y="144"/>
                </a:lnTo>
                <a:lnTo>
                  <a:pt x="262" y="96"/>
                </a:lnTo>
                <a:lnTo>
                  <a:pt x="278" y="80"/>
                </a:lnTo>
                <a:lnTo>
                  <a:pt x="278" y="64"/>
                </a:lnTo>
                <a:lnTo>
                  <a:pt x="312" y="64"/>
                </a:lnTo>
                <a:lnTo>
                  <a:pt x="321" y="48"/>
                </a:lnTo>
                <a:lnTo>
                  <a:pt x="329" y="32"/>
                </a:lnTo>
                <a:lnTo>
                  <a:pt x="346" y="24"/>
                </a:lnTo>
                <a:lnTo>
                  <a:pt x="354" y="0"/>
                </a:lnTo>
                <a:lnTo>
                  <a:pt x="329" y="0"/>
                </a:lnTo>
                <a:lnTo>
                  <a:pt x="304" y="8"/>
                </a:lnTo>
                <a:lnTo>
                  <a:pt x="262" y="8"/>
                </a:lnTo>
                <a:lnTo>
                  <a:pt x="253" y="32"/>
                </a:lnTo>
                <a:lnTo>
                  <a:pt x="219" y="56"/>
                </a:lnTo>
                <a:lnTo>
                  <a:pt x="219" y="80"/>
                </a:lnTo>
                <a:lnTo>
                  <a:pt x="186" y="96"/>
                </a:lnTo>
                <a:lnTo>
                  <a:pt x="127" y="72"/>
                </a:lnTo>
                <a:lnTo>
                  <a:pt x="93" y="104"/>
                </a:lnTo>
                <a:lnTo>
                  <a:pt x="110" y="136"/>
                </a:lnTo>
                <a:lnTo>
                  <a:pt x="76" y="160"/>
                </a:lnTo>
                <a:lnTo>
                  <a:pt x="110" y="192"/>
                </a:lnTo>
                <a:lnTo>
                  <a:pt x="152" y="208"/>
                </a:lnTo>
                <a:lnTo>
                  <a:pt x="144" y="224"/>
                </a:lnTo>
                <a:lnTo>
                  <a:pt x="118" y="224"/>
                </a:lnTo>
                <a:lnTo>
                  <a:pt x="102" y="256"/>
                </a:lnTo>
                <a:lnTo>
                  <a:pt x="51" y="272"/>
                </a:lnTo>
                <a:lnTo>
                  <a:pt x="51" y="304"/>
                </a:lnTo>
                <a:lnTo>
                  <a:pt x="9" y="312"/>
                </a:lnTo>
                <a:lnTo>
                  <a:pt x="26" y="328"/>
                </a:lnTo>
                <a:lnTo>
                  <a:pt x="0" y="368"/>
                </a:lnTo>
                <a:lnTo>
                  <a:pt x="26" y="376"/>
                </a:lnTo>
                <a:lnTo>
                  <a:pt x="26" y="400"/>
                </a:lnTo>
                <a:lnTo>
                  <a:pt x="59" y="408"/>
                </a:lnTo>
                <a:lnTo>
                  <a:pt x="160" y="408"/>
                </a:lnTo>
                <a:lnTo>
                  <a:pt x="228" y="376"/>
                </a:lnTo>
                <a:lnTo>
                  <a:pt x="287" y="376"/>
                </a:lnTo>
                <a:lnTo>
                  <a:pt x="329" y="392"/>
                </a:lnTo>
                <a:lnTo>
                  <a:pt x="329" y="360"/>
                </a:lnTo>
                <a:lnTo>
                  <a:pt x="354" y="328"/>
                </a:lnTo>
                <a:lnTo>
                  <a:pt x="371" y="304"/>
                </a:lnTo>
                <a:lnTo>
                  <a:pt x="388" y="232"/>
                </a:lnTo>
                <a:lnTo>
                  <a:pt x="380" y="208"/>
                </a:lnTo>
                <a:lnTo>
                  <a:pt x="371" y="176"/>
                </a:lnTo>
                <a:lnTo>
                  <a:pt x="396" y="168"/>
                </a:lnTo>
                <a:lnTo>
                  <a:pt x="380" y="160"/>
                </a:lnTo>
                <a:lnTo>
                  <a:pt x="363" y="160"/>
                </a:lnTo>
                <a:close/>
              </a:path>
            </a:pathLst>
          </a:custGeom>
          <a:pattFill prst="pct75">
            <a:fgClr>
              <a:srgbClr val="00A0C6"/>
            </a:fgClr>
            <a:bgClr>
              <a:srgbClr val="FFFFFF"/>
            </a:bgClr>
          </a:patt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7" name="Freeform 16" descr="CB013123-11514529"/>
          <p:cNvSpPr>
            <a:spLocks/>
          </p:cNvSpPr>
          <p:nvPr/>
        </p:nvSpPr>
        <p:spPr bwMode="auto">
          <a:xfrm>
            <a:off x="3863975" y="2159000"/>
            <a:ext cx="395288" cy="282575"/>
          </a:xfrm>
          <a:custGeom>
            <a:avLst/>
            <a:gdLst>
              <a:gd name="T0" fmla="*/ 708428500 w 202"/>
              <a:gd name="T1" fmla="*/ 277253171 h 144"/>
              <a:gd name="T2" fmla="*/ 677793680 w 202"/>
              <a:gd name="T3" fmla="*/ 184835447 h 144"/>
              <a:gd name="T4" fmla="*/ 677793680 w 202"/>
              <a:gd name="T5" fmla="*/ 61611162 h 144"/>
              <a:gd name="T6" fmla="*/ 578231983 w 202"/>
              <a:gd name="T7" fmla="*/ 0 h 144"/>
              <a:gd name="T8" fmla="*/ 482497926 w 202"/>
              <a:gd name="T9" fmla="*/ 0 h 144"/>
              <a:gd name="T10" fmla="*/ 417398689 w 202"/>
              <a:gd name="T11" fmla="*/ 0 h 144"/>
              <a:gd name="T12" fmla="*/ 321664632 w 202"/>
              <a:gd name="T13" fmla="*/ 0 h 144"/>
              <a:gd name="T14" fmla="*/ 321664632 w 202"/>
              <a:gd name="T15" fmla="*/ 30806562 h 144"/>
              <a:gd name="T16" fmla="*/ 321664632 w 202"/>
              <a:gd name="T17" fmla="*/ 0 h 144"/>
              <a:gd name="T18" fmla="*/ 256565394 w 202"/>
              <a:gd name="T19" fmla="*/ 30806562 h 144"/>
              <a:gd name="T20" fmla="*/ 225930574 w 202"/>
              <a:gd name="T21" fmla="*/ 92417724 h 144"/>
              <a:gd name="T22" fmla="*/ 191468114 w 202"/>
              <a:gd name="T23" fmla="*/ 154028885 h 144"/>
              <a:gd name="T24" fmla="*/ 61269640 w 202"/>
              <a:gd name="T25" fmla="*/ 154028885 h 144"/>
              <a:gd name="T26" fmla="*/ 61269640 w 202"/>
              <a:gd name="T27" fmla="*/ 215640047 h 144"/>
              <a:gd name="T28" fmla="*/ 0 w 202"/>
              <a:gd name="T29" fmla="*/ 277253171 h 144"/>
              <a:gd name="T30" fmla="*/ 126368877 w 202"/>
              <a:gd name="T31" fmla="*/ 462086656 h 144"/>
              <a:gd name="T32" fmla="*/ 256565394 w 202"/>
              <a:gd name="T33" fmla="*/ 369668932 h 144"/>
              <a:gd name="T34" fmla="*/ 352299452 w 202"/>
              <a:gd name="T35" fmla="*/ 431282056 h 144"/>
              <a:gd name="T36" fmla="*/ 386763869 w 202"/>
              <a:gd name="T37" fmla="*/ 523697817 h 144"/>
              <a:gd name="T38" fmla="*/ 451863106 w 202"/>
              <a:gd name="T39" fmla="*/ 523697817 h 144"/>
              <a:gd name="T40" fmla="*/ 513132746 w 202"/>
              <a:gd name="T41" fmla="*/ 554504379 h 144"/>
              <a:gd name="T42" fmla="*/ 547597163 w 202"/>
              <a:gd name="T43" fmla="*/ 554504379 h 144"/>
              <a:gd name="T44" fmla="*/ 643329263 w 202"/>
              <a:gd name="T45" fmla="*/ 492893218 h 144"/>
              <a:gd name="T46" fmla="*/ 739063320 w 202"/>
              <a:gd name="T47" fmla="*/ 462086656 h 144"/>
              <a:gd name="T48" fmla="*/ 773527737 w 202"/>
              <a:gd name="T49" fmla="*/ 338864332 h 144"/>
              <a:gd name="T50" fmla="*/ 708428500 w 202"/>
              <a:gd name="T51" fmla="*/ 277253171 h 14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02" h="144">
                <a:moveTo>
                  <a:pt x="185" y="72"/>
                </a:moveTo>
                <a:lnTo>
                  <a:pt x="177" y="48"/>
                </a:lnTo>
                <a:lnTo>
                  <a:pt x="177" y="16"/>
                </a:lnTo>
                <a:lnTo>
                  <a:pt x="151" y="0"/>
                </a:lnTo>
                <a:lnTo>
                  <a:pt x="126" y="0"/>
                </a:lnTo>
                <a:lnTo>
                  <a:pt x="109" y="0"/>
                </a:lnTo>
                <a:lnTo>
                  <a:pt x="84" y="0"/>
                </a:lnTo>
                <a:lnTo>
                  <a:pt x="84" y="8"/>
                </a:lnTo>
                <a:lnTo>
                  <a:pt x="84" y="0"/>
                </a:lnTo>
                <a:lnTo>
                  <a:pt x="67" y="8"/>
                </a:lnTo>
                <a:lnTo>
                  <a:pt x="59" y="24"/>
                </a:lnTo>
                <a:lnTo>
                  <a:pt x="50" y="40"/>
                </a:lnTo>
                <a:lnTo>
                  <a:pt x="16" y="40"/>
                </a:lnTo>
                <a:lnTo>
                  <a:pt x="16" y="56"/>
                </a:lnTo>
                <a:lnTo>
                  <a:pt x="0" y="72"/>
                </a:lnTo>
                <a:lnTo>
                  <a:pt x="33" y="120"/>
                </a:lnTo>
                <a:lnTo>
                  <a:pt x="67" y="96"/>
                </a:lnTo>
                <a:lnTo>
                  <a:pt x="92" y="112"/>
                </a:lnTo>
                <a:lnTo>
                  <a:pt x="101" y="136"/>
                </a:lnTo>
                <a:lnTo>
                  <a:pt x="118" y="136"/>
                </a:lnTo>
                <a:lnTo>
                  <a:pt x="134" y="144"/>
                </a:lnTo>
                <a:lnTo>
                  <a:pt x="143" y="144"/>
                </a:lnTo>
                <a:lnTo>
                  <a:pt x="168" y="128"/>
                </a:lnTo>
                <a:lnTo>
                  <a:pt x="193" y="120"/>
                </a:lnTo>
                <a:lnTo>
                  <a:pt x="202" y="88"/>
                </a:lnTo>
                <a:lnTo>
                  <a:pt x="185" y="72"/>
                </a:lnTo>
                <a:close/>
              </a:path>
            </a:pathLst>
          </a:custGeom>
          <a:blipFill dpi="0" rotWithShape="0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17" descr="CB013123-11514529"/>
          <p:cNvSpPr>
            <a:spLocks/>
          </p:cNvSpPr>
          <p:nvPr/>
        </p:nvSpPr>
        <p:spPr bwMode="auto">
          <a:xfrm>
            <a:off x="3962400" y="1422400"/>
            <a:ext cx="1304925" cy="1992313"/>
          </a:xfrm>
          <a:custGeom>
            <a:avLst/>
            <a:gdLst>
              <a:gd name="T0" fmla="*/ 1293756723 w 666"/>
              <a:gd name="T1" fmla="*/ 369146577 h 1016"/>
              <a:gd name="T2" fmla="*/ 1616235824 w 666"/>
              <a:gd name="T3" fmla="*/ 92287625 h 1016"/>
              <a:gd name="T4" fmla="*/ 1036541506 w 666"/>
              <a:gd name="T5" fmla="*/ 92287625 h 1016"/>
              <a:gd name="T6" fmla="*/ 971277622 w 666"/>
              <a:gd name="T7" fmla="*/ 307622148 h 1016"/>
              <a:gd name="T8" fmla="*/ 775485970 w 666"/>
              <a:gd name="T9" fmla="*/ 522958631 h 1016"/>
              <a:gd name="T10" fmla="*/ 648798521 w 666"/>
              <a:gd name="T11" fmla="*/ 769056349 h 1016"/>
              <a:gd name="T12" fmla="*/ 775485970 w 666"/>
              <a:gd name="T13" fmla="*/ 892105208 h 1016"/>
              <a:gd name="T14" fmla="*/ 648798521 w 666"/>
              <a:gd name="T15" fmla="*/ 1230488590 h 1016"/>
              <a:gd name="T16" fmla="*/ 714062406 w 666"/>
              <a:gd name="T17" fmla="*/ 1322776215 h 1016"/>
              <a:gd name="T18" fmla="*/ 875300976 w 666"/>
              <a:gd name="T19" fmla="*/ 1230488590 h 1016"/>
              <a:gd name="T20" fmla="*/ 714062406 w 666"/>
              <a:gd name="T21" fmla="*/ 1630398362 h 1016"/>
              <a:gd name="T22" fmla="*/ 906013738 w 666"/>
              <a:gd name="T23" fmla="*/ 1784208456 h 1016"/>
              <a:gd name="T24" fmla="*/ 1163228955 w 666"/>
              <a:gd name="T25" fmla="*/ 1722684026 h 1016"/>
              <a:gd name="T26" fmla="*/ 1101805390 w 666"/>
              <a:gd name="T27" fmla="*/ 1907257315 h 1016"/>
              <a:gd name="T28" fmla="*/ 1263043961 w 666"/>
              <a:gd name="T29" fmla="*/ 2147483646 h 1016"/>
              <a:gd name="T30" fmla="*/ 1132516193 w 666"/>
              <a:gd name="T31" fmla="*/ 2147483646 h 1016"/>
              <a:gd name="T32" fmla="*/ 775485970 w 666"/>
              <a:gd name="T33" fmla="*/ 2147483646 h 1016"/>
              <a:gd name="T34" fmla="*/ 614245440 w 666"/>
              <a:gd name="T35" fmla="*/ 2147483646 h 1016"/>
              <a:gd name="T36" fmla="*/ 810037092 w 666"/>
              <a:gd name="T37" fmla="*/ 2147483646 h 1016"/>
              <a:gd name="T38" fmla="*/ 387742985 w 666"/>
              <a:gd name="T39" fmla="*/ 2147483646 h 1016"/>
              <a:gd name="T40" fmla="*/ 387742985 w 666"/>
              <a:gd name="T41" fmla="*/ 2147483646 h 1016"/>
              <a:gd name="T42" fmla="*/ 648798521 w 666"/>
              <a:gd name="T43" fmla="*/ 2147483646 h 1016"/>
              <a:gd name="T44" fmla="*/ 840749854 w 666"/>
              <a:gd name="T45" fmla="*/ 2147483646 h 1016"/>
              <a:gd name="T46" fmla="*/ 1132516193 w 666"/>
              <a:gd name="T47" fmla="*/ 2147483646 h 1016"/>
              <a:gd name="T48" fmla="*/ 875300976 w 666"/>
              <a:gd name="T49" fmla="*/ 2147483646 h 1016"/>
              <a:gd name="T50" fmla="*/ 487557991 w 666"/>
              <a:gd name="T51" fmla="*/ 2147483646 h 1016"/>
              <a:gd name="T52" fmla="*/ 0 w 666"/>
              <a:gd name="T53" fmla="*/ 2147483646 h 1016"/>
              <a:gd name="T54" fmla="*/ 195791652 w 666"/>
              <a:gd name="T55" fmla="*/ 2147483646 h 1016"/>
              <a:gd name="T56" fmla="*/ 357030223 w 666"/>
              <a:gd name="T57" fmla="*/ 2147483646 h 1016"/>
              <a:gd name="T58" fmla="*/ 840749854 w 666"/>
              <a:gd name="T59" fmla="*/ 2147483646 h 1016"/>
              <a:gd name="T60" fmla="*/ 1293756723 w 666"/>
              <a:gd name="T61" fmla="*/ 2147483646 h 1016"/>
              <a:gd name="T62" fmla="*/ 1616235824 w 666"/>
              <a:gd name="T63" fmla="*/ 2147483646 h 1016"/>
              <a:gd name="T64" fmla="*/ 2147483646 w 666"/>
              <a:gd name="T65" fmla="*/ 2147483646 h 1016"/>
              <a:gd name="T66" fmla="*/ 2147483646 w 666"/>
              <a:gd name="T67" fmla="*/ 2147483646 h 1016"/>
              <a:gd name="T68" fmla="*/ 2147483646 w 666"/>
              <a:gd name="T69" fmla="*/ 2147483646 h 1016"/>
              <a:gd name="T70" fmla="*/ 2147483646 w 666"/>
              <a:gd name="T71" fmla="*/ 2147483646 h 1016"/>
              <a:gd name="T72" fmla="*/ 2147483646 w 666"/>
              <a:gd name="T73" fmla="*/ 2147483646 h 1016"/>
              <a:gd name="T74" fmla="*/ 2069242693 w 666"/>
              <a:gd name="T75" fmla="*/ 2147483646 h 1016"/>
              <a:gd name="T76" fmla="*/ 2007817169 w 666"/>
              <a:gd name="T77" fmla="*/ 2147483646 h 1016"/>
              <a:gd name="T78" fmla="*/ 2069242693 w 666"/>
              <a:gd name="T79" fmla="*/ 2147483646 h 1016"/>
              <a:gd name="T80" fmla="*/ 1842738279 w 666"/>
              <a:gd name="T81" fmla="*/ 1968781744 h 1016"/>
              <a:gd name="T82" fmla="*/ 1746763592 w 666"/>
              <a:gd name="T83" fmla="*/ 1507349503 h 1016"/>
              <a:gd name="T84" fmla="*/ 1585523062 w 666"/>
              <a:gd name="T85" fmla="*/ 1322776215 h 1016"/>
              <a:gd name="T86" fmla="*/ 1293756723 w 666"/>
              <a:gd name="T87" fmla="*/ 1230488590 h 1016"/>
              <a:gd name="T88" fmla="*/ 1489548375 w 666"/>
              <a:gd name="T89" fmla="*/ 1076678497 h 1016"/>
              <a:gd name="T90" fmla="*/ 1716050830 w 666"/>
              <a:gd name="T91" fmla="*/ 861342013 h 1016"/>
              <a:gd name="T92" fmla="*/ 1877291360 w 666"/>
              <a:gd name="T93" fmla="*/ 553719866 h 1016"/>
              <a:gd name="T94" fmla="*/ 1454995294 w 666"/>
              <a:gd name="T95" fmla="*/ 461434202 h 101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66" h="1016">
                <a:moveTo>
                  <a:pt x="329" y="128"/>
                </a:moveTo>
                <a:lnTo>
                  <a:pt x="354" y="104"/>
                </a:lnTo>
                <a:lnTo>
                  <a:pt x="337" y="96"/>
                </a:lnTo>
                <a:lnTo>
                  <a:pt x="388" y="64"/>
                </a:lnTo>
                <a:lnTo>
                  <a:pt x="413" y="56"/>
                </a:lnTo>
                <a:lnTo>
                  <a:pt x="421" y="24"/>
                </a:lnTo>
                <a:lnTo>
                  <a:pt x="320" y="16"/>
                </a:lnTo>
                <a:lnTo>
                  <a:pt x="287" y="0"/>
                </a:lnTo>
                <a:lnTo>
                  <a:pt x="270" y="24"/>
                </a:lnTo>
                <a:lnTo>
                  <a:pt x="253" y="40"/>
                </a:lnTo>
                <a:lnTo>
                  <a:pt x="245" y="56"/>
                </a:lnTo>
                <a:lnTo>
                  <a:pt x="253" y="80"/>
                </a:lnTo>
                <a:lnTo>
                  <a:pt x="219" y="88"/>
                </a:lnTo>
                <a:lnTo>
                  <a:pt x="202" y="104"/>
                </a:lnTo>
                <a:lnTo>
                  <a:pt x="202" y="136"/>
                </a:lnTo>
                <a:lnTo>
                  <a:pt x="202" y="160"/>
                </a:lnTo>
                <a:lnTo>
                  <a:pt x="186" y="184"/>
                </a:lnTo>
                <a:lnTo>
                  <a:pt x="169" y="200"/>
                </a:lnTo>
                <a:lnTo>
                  <a:pt x="135" y="248"/>
                </a:lnTo>
                <a:lnTo>
                  <a:pt x="160" y="256"/>
                </a:lnTo>
                <a:lnTo>
                  <a:pt x="202" y="232"/>
                </a:lnTo>
                <a:lnTo>
                  <a:pt x="186" y="264"/>
                </a:lnTo>
                <a:lnTo>
                  <a:pt x="177" y="296"/>
                </a:lnTo>
                <a:lnTo>
                  <a:pt x="169" y="320"/>
                </a:lnTo>
                <a:lnTo>
                  <a:pt x="143" y="376"/>
                </a:lnTo>
                <a:lnTo>
                  <a:pt x="169" y="376"/>
                </a:lnTo>
                <a:lnTo>
                  <a:pt x="186" y="344"/>
                </a:lnTo>
                <a:lnTo>
                  <a:pt x="202" y="304"/>
                </a:lnTo>
                <a:lnTo>
                  <a:pt x="211" y="328"/>
                </a:lnTo>
                <a:lnTo>
                  <a:pt x="228" y="320"/>
                </a:lnTo>
                <a:lnTo>
                  <a:pt x="219" y="344"/>
                </a:lnTo>
                <a:lnTo>
                  <a:pt x="228" y="360"/>
                </a:lnTo>
                <a:lnTo>
                  <a:pt x="186" y="424"/>
                </a:lnTo>
                <a:lnTo>
                  <a:pt x="194" y="472"/>
                </a:lnTo>
                <a:lnTo>
                  <a:pt x="202" y="440"/>
                </a:lnTo>
                <a:lnTo>
                  <a:pt x="236" y="464"/>
                </a:lnTo>
                <a:lnTo>
                  <a:pt x="253" y="456"/>
                </a:lnTo>
                <a:lnTo>
                  <a:pt x="278" y="464"/>
                </a:lnTo>
                <a:lnTo>
                  <a:pt x="303" y="448"/>
                </a:lnTo>
                <a:lnTo>
                  <a:pt x="329" y="456"/>
                </a:lnTo>
                <a:lnTo>
                  <a:pt x="295" y="480"/>
                </a:lnTo>
                <a:lnTo>
                  <a:pt x="287" y="496"/>
                </a:lnTo>
                <a:lnTo>
                  <a:pt x="312" y="544"/>
                </a:lnTo>
                <a:lnTo>
                  <a:pt x="329" y="544"/>
                </a:lnTo>
                <a:lnTo>
                  <a:pt x="329" y="576"/>
                </a:lnTo>
                <a:lnTo>
                  <a:pt x="320" y="576"/>
                </a:lnTo>
                <a:lnTo>
                  <a:pt x="312" y="632"/>
                </a:lnTo>
                <a:lnTo>
                  <a:pt x="295" y="648"/>
                </a:lnTo>
                <a:lnTo>
                  <a:pt x="287" y="640"/>
                </a:lnTo>
                <a:lnTo>
                  <a:pt x="236" y="640"/>
                </a:lnTo>
                <a:lnTo>
                  <a:pt x="202" y="624"/>
                </a:lnTo>
                <a:lnTo>
                  <a:pt x="186" y="632"/>
                </a:lnTo>
                <a:lnTo>
                  <a:pt x="202" y="648"/>
                </a:lnTo>
                <a:lnTo>
                  <a:pt x="160" y="680"/>
                </a:lnTo>
                <a:lnTo>
                  <a:pt x="177" y="688"/>
                </a:lnTo>
                <a:lnTo>
                  <a:pt x="202" y="680"/>
                </a:lnTo>
                <a:lnTo>
                  <a:pt x="211" y="744"/>
                </a:lnTo>
                <a:lnTo>
                  <a:pt x="169" y="760"/>
                </a:lnTo>
                <a:lnTo>
                  <a:pt x="143" y="768"/>
                </a:lnTo>
                <a:lnTo>
                  <a:pt x="101" y="776"/>
                </a:lnTo>
                <a:lnTo>
                  <a:pt x="84" y="784"/>
                </a:lnTo>
                <a:lnTo>
                  <a:pt x="93" y="792"/>
                </a:lnTo>
                <a:lnTo>
                  <a:pt x="101" y="808"/>
                </a:lnTo>
                <a:lnTo>
                  <a:pt x="135" y="824"/>
                </a:lnTo>
                <a:lnTo>
                  <a:pt x="152" y="808"/>
                </a:lnTo>
                <a:lnTo>
                  <a:pt x="169" y="824"/>
                </a:lnTo>
                <a:lnTo>
                  <a:pt x="160" y="840"/>
                </a:lnTo>
                <a:lnTo>
                  <a:pt x="194" y="840"/>
                </a:lnTo>
                <a:lnTo>
                  <a:pt x="219" y="864"/>
                </a:lnTo>
                <a:lnTo>
                  <a:pt x="261" y="864"/>
                </a:lnTo>
                <a:lnTo>
                  <a:pt x="278" y="856"/>
                </a:lnTo>
                <a:lnTo>
                  <a:pt x="295" y="848"/>
                </a:lnTo>
                <a:lnTo>
                  <a:pt x="270" y="872"/>
                </a:lnTo>
                <a:lnTo>
                  <a:pt x="261" y="888"/>
                </a:lnTo>
                <a:lnTo>
                  <a:pt x="228" y="896"/>
                </a:lnTo>
                <a:lnTo>
                  <a:pt x="160" y="888"/>
                </a:lnTo>
                <a:lnTo>
                  <a:pt x="152" y="896"/>
                </a:lnTo>
                <a:lnTo>
                  <a:pt x="127" y="904"/>
                </a:lnTo>
                <a:lnTo>
                  <a:pt x="110" y="928"/>
                </a:lnTo>
                <a:lnTo>
                  <a:pt x="42" y="976"/>
                </a:lnTo>
                <a:lnTo>
                  <a:pt x="0" y="984"/>
                </a:lnTo>
                <a:lnTo>
                  <a:pt x="9" y="992"/>
                </a:lnTo>
                <a:lnTo>
                  <a:pt x="34" y="992"/>
                </a:lnTo>
                <a:lnTo>
                  <a:pt x="51" y="1016"/>
                </a:lnTo>
                <a:lnTo>
                  <a:pt x="68" y="1008"/>
                </a:lnTo>
                <a:lnTo>
                  <a:pt x="68" y="992"/>
                </a:lnTo>
                <a:lnTo>
                  <a:pt x="93" y="976"/>
                </a:lnTo>
                <a:lnTo>
                  <a:pt x="143" y="976"/>
                </a:lnTo>
                <a:lnTo>
                  <a:pt x="169" y="1008"/>
                </a:lnTo>
                <a:lnTo>
                  <a:pt x="219" y="960"/>
                </a:lnTo>
                <a:lnTo>
                  <a:pt x="261" y="952"/>
                </a:lnTo>
                <a:lnTo>
                  <a:pt x="295" y="976"/>
                </a:lnTo>
                <a:lnTo>
                  <a:pt x="337" y="984"/>
                </a:lnTo>
                <a:lnTo>
                  <a:pt x="346" y="968"/>
                </a:lnTo>
                <a:lnTo>
                  <a:pt x="388" y="968"/>
                </a:lnTo>
                <a:lnTo>
                  <a:pt x="421" y="968"/>
                </a:lnTo>
                <a:lnTo>
                  <a:pt x="472" y="968"/>
                </a:lnTo>
                <a:lnTo>
                  <a:pt x="506" y="984"/>
                </a:lnTo>
                <a:lnTo>
                  <a:pt x="573" y="968"/>
                </a:lnTo>
                <a:lnTo>
                  <a:pt x="590" y="952"/>
                </a:lnTo>
                <a:lnTo>
                  <a:pt x="624" y="952"/>
                </a:lnTo>
                <a:lnTo>
                  <a:pt x="624" y="928"/>
                </a:lnTo>
                <a:lnTo>
                  <a:pt x="565" y="912"/>
                </a:lnTo>
                <a:lnTo>
                  <a:pt x="590" y="896"/>
                </a:lnTo>
                <a:lnTo>
                  <a:pt x="590" y="872"/>
                </a:lnTo>
                <a:lnTo>
                  <a:pt x="624" y="872"/>
                </a:lnTo>
                <a:lnTo>
                  <a:pt x="624" y="856"/>
                </a:lnTo>
                <a:lnTo>
                  <a:pt x="649" y="840"/>
                </a:lnTo>
                <a:lnTo>
                  <a:pt x="657" y="816"/>
                </a:lnTo>
                <a:lnTo>
                  <a:pt x="666" y="800"/>
                </a:lnTo>
                <a:lnTo>
                  <a:pt x="666" y="760"/>
                </a:lnTo>
                <a:lnTo>
                  <a:pt x="582" y="728"/>
                </a:lnTo>
                <a:lnTo>
                  <a:pt x="565" y="744"/>
                </a:lnTo>
                <a:lnTo>
                  <a:pt x="539" y="728"/>
                </a:lnTo>
                <a:lnTo>
                  <a:pt x="573" y="704"/>
                </a:lnTo>
                <a:lnTo>
                  <a:pt x="556" y="656"/>
                </a:lnTo>
                <a:lnTo>
                  <a:pt x="523" y="632"/>
                </a:lnTo>
                <a:lnTo>
                  <a:pt x="548" y="632"/>
                </a:lnTo>
                <a:lnTo>
                  <a:pt x="539" y="592"/>
                </a:lnTo>
                <a:lnTo>
                  <a:pt x="539" y="576"/>
                </a:lnTo>
                <a:lnTo>
                  <a:pt x="531" y="560"/>
                </a:lnTo>
                <a:lnTo>
                  <a:pt x="523" y="536"/>
                </a:lnTo>
                <a:lnTo>
                  <a:pt x="480" y="512"/>
                </a:lnTo>
                <a:lnTo>
                  <a:pt x="472" y="480"/>
                </a:lnTo>
                <a:lnTo>
                  <a:pt x="455" y="440"/>
                </a:lnTo>
                <a:lnTo>
                  <a:pt x="455" y="392"/>
                </a:lnTo>
                <a:lnTo>
                  <a:pt x="447" y="376"/>
                </a:lnTo>
                <a:lnTo>
                  <a:pt x="421" y="352"/>
                </a:lnTo>
                <a:lnTo>
                  <a:pt x="413" y="344"/>
                </a:lnTo>
                <a:lnTo>
                  <a:pt x="396" y="328"/>
                </a:lnTo>
                <a:lnTo>
                  <a:pt x="362" y="328"/>
                </a:lnTo>
                <a:lnTo>
                  <a:pt x="337" y="320"/>
                </a:lnTo>
                <a:lnTo>
                  <a:pt x="371" y="312"/>
                </a:lnTo>
                <a:lnTo>
                  <a:pt x="396" y="304"/>
                </a:lnTo>
                <a:lnTo>
                  <a:pt x="388" y="280"/>
                </a:lnTo>
                <a:lnTo>
                  <a:pt x="421" y="264"/>
                </a:lnTo>
                <a:lnTo>
                  <a:pt x="421" y="248"/>
                </a:lnTo>
                <a:lnTo>
                  <a:pt x="447" y="224"/>
                </a:lnTo>
                <a:lnTo>
                  <a:pt x="455" y="192"/>
                </a:lnTo>
                <a:lnTo>
                  <a:pt x="489" y="168"/>
                </a:lnTo>
                <a:lnTo>
                  <a:pt x="489" y="144"/>
                </a:lnTo>
                <a:lnTo>
                  <a:pt x="447" y="144"/>
                </a:lnTo>
                <a:lnTo>
                  <a:pt x="430" y="128"/>
                </a:lnTo>
                <a:lnTo>
                  <a:pt x="379" y="120"/>
                </a:lnTo>
                <a:lnTo>
                  <a:pt x="329" y="128"/>
                </a:lnTo>
                <a:close/>
              </a:path>
            </a:pathLst>
          </a:custGeom>
          <a:blipFill dpi="0" rotWithShape="0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Freeform 18"/>
          <p:cNvSpPr>
            <a:spLocks/>
          </p:cNvSpPr>
          <p:nvPr/>
        </p:nvSpPr>
        <p:spPr bwMode="auto">
          <a:xfrm>
            <a:off x="3863975" y="2159000"/>
            <a:ext cx="395288" cy="282575"/>
          </a:xfrm>
          <a:custGeom>
            <a:avLst/>
            <a:gdLst>
              <a:gd name="T0" fmla="*/ 708428500 w 202"/>
              <a:gd name="T1" fmla="*/ 277253171 h 144"/>
              <a:gd name="T2" fmla="*/ 677793680 w 202"/>
              <a:gd name="T3" fmla="*/ 184835447 h 144"/>
              <a:gd name="T4" fmla="*/ 677793680 w 202"/>
              <a:gd name="T5" fmla="*/ 61611162 h 144"/>
              <a:gd name="T6" fmla="*/ 578231983 w 202"/>
              <a:gd name="T7" fmla="*/ 0 h 144"/>
              <a:gd name="T8" fmla="*/ 482497926 w 202"/>
              <a:gd name="T9" fmla="*/ 0 h 144"/>
              <a:gd name="T10" fmla="*/ 417398689 w 202"/>
              <a:gd name="T11" fmla="*/ 0 h 144"/>
              <a:gd name="T12" fmla="*/ 321664632 w 202"/>
              <a:gd name="T13" fmla="*/ 0 h 144"/>
              <a:gd name="T14" fmla="*/ 321664632 w 202"/>
              <a:gd name="T15" fmla="*/ 30806562 h 144"/>
              <a:gd name="T16" fmla="*/ 321664632 w 202"/>
              <a:gd name="T17" fmla="*/ 0 h 144"/>
              <a:gd name="T18" fmla="*/ 256565394 w 202"/>
              <a:gd name="T19" fmla="*/ 30806562 h 144"/>
              <a:gd name="T20" fmla="*/ 225930574 w 202"/>
              <a:gd name="T21" fmla="*/ 92417724 h 144"/>
              <a:gd name="T22" fmla="*/ 191468114 w 202"/>
              <a:gd name="T23" fmla="*/ 154028885 h 144"/>
              <a:gd name="T24" fmla="*/ 61269640 w 202"/>
              <a:gd name="T25" fmla="*/ 154028885 h 144"/>
              <a:gd name="T26" fmla="*/ 61269640 w 202"/>
              <a:gd name="T27" fmla="*/ 215640047 h 144"/>
              <a:gd name="T28" fmla="*/ 0 w 202"/>
              <a:gd name="T29" fmla="*/ 277253171 h 144"/>
              <a:gd name="T30" fmla="*/ 126368877 w 202"/>
              <a:gd name="T31" fmla="*/ 462086656 h 144"/>
              <a:gd name="T32" fmla="*/ 256565394 w 202"/>
              <a:gd name="T33" fmla="*/ 369668932 h 144"/>
              <a:gd name="T34" fmla="*/ 352299452 w 202"/>
              <a:gd name="T35" fmla="*/ 431282056 h 144"/>
              <a:gd name="T36" fmla="*/ 386763869 w 202"/>
              <a:gd name="T37" fmla="*/ 523697817 h 144"/>
              <a:gd name="T38" fmla="*/ 451863106 w 202"/>
              <a:gd name="T39" fmla="*/ 523697817 h 144"/>
              <a:gd name="T40" fmla="*/ 513132746 w 202"/>
              <a:gd name="T41" fmla="*/ 554504379 h 144"/>
              <a:gd name="T42" fmla="*/ 547597163 w 202"/>
              <a:gd name="T43" fmla="*/ 554504379 h 144"/>
              <a:gd name="T44" fmla="*/ 547597163 w 202"/>
              <a:gd name="T45" fmla="*/ 554504379 h 144"/>
              <a:gd name="T46" fmla="*/ 643329263 w 202"/>
              <a:gd name="T47" fmla="*/ 492893218 h 144"/>
              <a:gd name="T48" fmla="*/ 739063320 w 202"/>
              <a:gd name="T49" fmla="*/ 462086656 h 144"/>
              <a:gd name="T50" fmla="*/ 773527737 w 202"/>
              <a:gd name="T51" fmla="*/ 338864332 h 144"/>
              <a:gd name="T52" fmla="*/ 708428500 w 202"/>
              <a:gd name="T53" fmla="*/ 277253171 h 14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02" h="144">
                <a:moveTo>
                  <a:pt x="185" y="72"/>
                </a:moveTo>
                <a:lnTo>
                  <a:pt x="177" y="48"/>
                </a:lnTo>
                <a:lnTo>
                  <a:pt x="177" y="16"/>
                </a:lnTo>
                <a:lnTo>
                  <a:pt x="151" y="0"/>
                </a:lnTo>
                <a:lnTo>
                  <a:pt x="126" y="0"/>
                </a:lnTo>
                <a:lnTo>
                  <a:pt x="109" y="0"/>
                </a:lnTo>
                <a:lnTo>
                  <a:pt x="84" y="0"/>
                </a:lnTo>
                <a:lnTo>
                  <a:pt x="84" y="8"/>
                </a:lnTo>
                <a:lnTo>
                  <a:pt x="84" y="0"/>
                </a:lnTo>
                <a:lnTo>
                  <a:pt x="67" y="8"/>
                </a:lnTo>
                <a:lnTo>
                  <a:pt x="59" y="24"/>
                </a:lnTo>
                <a:lnTo>
                  <a:pt x="50" y="40"/>
                </a:lnTo>
                <a:lnTo>
                  <a:pt x="16" y="40"/>
                </a:lnTo>
                <a:lnTo>
                  <a:pt x="16" y="56"/>
                </a:lnTo>
                <a:lnTo>
                  <a:pt x="0" y="72"/>
                </a:lnTo>
                <a:lnTo>
                  <a:pt x="33" y="120"/>
                </a:lnTo>
                <a:lnTo>
                  <a:pt x="67" y="96"/>
                </a:lnTo>
                <a:lnTo>
                  <a:pt x="92" y="112"/>
                </a:lnTo>
                <a:lnTo>
                  <a:pt x="101" y="136"/>
                </a:lnTo>
                <a:lnTo>
                  <a:pt x="118" y="136"/>
                </a:lnTo>
                <a:lnTo>
                  <a:pt x="134" y="144"/>
                </a:lnTo>
                <a:lnTo>
                  <a:pt x="143" y="144"/>
                </a:lnTo>
                <a:lnTo>
                  <a:pt x="168" y="128"/>
                </a:lnTo>
                <a:lnTo>
                  <a:pt x="193" y="120"/>
                </a:lnTo>
                <a:lnTo>
                  <a:pt x="202" y="88"/>
                </a:lnTo>
                <a:lnTo>
                  <a:pt x="185" y="7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Freeform 19"/>
          <p:cNvSpPr>
            <a:spLocks/>
          </p:cNvSpPr>
          <p:nvPr/>
        </p:nvSpPr>
        <p:spPr bwMode="auto">
          <a:xfrm>
            <a:off x="3962400" y="1422400"/>
            <a:ext cx="1304925" cy="1992313"/>
          </a:xfrm>
          <a:custGeom>
            <a:avLst/>
            <a:gdLst>
              <a:gd name="T0" fmla="*/ 1293756723 w 666"/>
              <a:gd name="T1" fmla="*/ 369146577 h 1016"/>
              <a:gd name="T2" fmla="*/ 1616235824 w 666"/>
              <a:gd name="T3" fmla="*/ 92287625 h 1016"/>
              <a:gd name="T4" fmla="*/ 1036541506 w 666"/>
              <a:gd name="T5" fmla="*/ 92287625 h 1016"/>
              <a:gd name="T6" fmla="*/ 971277622 w 666"/>
              <a:gd name="T7" fmla="*/ 307622148 h 1016"/>
              <a:gd name="T8" fmla="*/ 775485970 w 666"/>
              <a:gd name="T9" fmla="*/ 522958631 h 1016"/>
              <a:gd name="T10" fmla="*/ 648798521 w 666"/>
              <a:gd name="T11" fmla="*/ 769056349 h 1016"/>
              <a:gd name="T12" fmla="*/ 775485970 w 666"/>
              <a:gd name="T13" fmla="*/ 892105208 h 1016"/>
              <a:gd name="T14" fmla="*/ 648798521 w 666"/>
              <a:gd name="T15" fmla="*/ 1230488590 h 1016"/>
              <a:gd name="T16" fmla="*/ 714062406 w 666"/>
              <a:gd name="T17" fmla="*/ 1322776215 h 1016"/>
              <a:gd name="T18" fmla="*/ 875300976 w 666"/>
              <a:gd name="T19" fmla="*/ 1230488590 h 1016"/>
              <a:gd name="T20" fmla="*/ 714062406 w 666"/>
              <a:gd name="T21" fmla="*/ 1630398362 h 1016"/>
              <a:gd name="T22" fmla="*/ 906013738 w 666"/>
              <a:gd name="T23" fmla="*/ 1784208456 h 1016"/>
              <a:gd name="T24" fmla="*/ 1163228955 w 666"/>
              <a:gd name="T25" fmla="*/ 1722684026 h 1016"/>
              <a:gd name="T26" fmla="*/ 1101805390 w 666"/>
              <a:gd name="T27" fmla="*/ 1907257315 h 1016"/>
              <a:gd name="T28" fmla="*/ 1263043961 w 666"/>
              <a:gd name="T29" fmla="*/ 2147483646 h 1016"/>
              <a:gd name="T30" fmla="*/ 1132516193 w 666"/>
              <a:gd name="T31" fmla="*/ 2147483646 h 1016"/>
              <a:gd name="T32" fmla="*/ 775485970 w 666"/>
              <a:gd name="T33" fmla="*/ 2147483646 h 1016"/>
              <a:gd name="T34" fmla="*/ 614245440 w 666"/>
              <a:gd name="T35" fmla="*/ 2147483646 h 1016"/>
              <a:gd name="T36" fmla="*/ 810037092 w 666"/>
              <a:gd name="T37" fmla="*/ 2147483646 h 1016"/>
              <a:gd name="T38" fmla="*/ 387742985 w 666"/>
              <a:gd name="T39" fmla="*/ 2147483646 h 1016"/>
              <a:gd name="T40" fmla="*/ 387742985 w 666"/>
              <a:gd name="T41" fmla="*/ 2147483646 h 1016"/>
              <a:gd name="T42" fmla="*/ 648798521 w 666"/>
              <a:gd name="T43" fmla="*/ 2147483646 h 1016"/>
              <a:gd name="T44" fmla="*/ 840749854 w 666"/>
              <a:gd name="T45" fmla="*/ 2147483646 h 1016"/>
              <a:gd name="T46" fmla="*/ 1132516193 w 666"/>
              <a:gd name="T47" fmla="*/ 2147483646 h 1016"/>
              <a:gd name="T48" fmla="*/ 875300976 w 666"/>
              <a:gd name="T49" fmla="*/ 2147483646 h 1016"/>
              <a:gd name="T50" fmla="*/ 487557991 w 666"/>
              <a:gd name="T51" fmla="*/ 2147483646 h 1016"/>
              <a:gd name="T52" fmla="*/ 0 w 666"/>
              <a:gd name="T53" fmla="*/ 2147483646 h 1016"/>
              <a:gd name="T54" fmla="*/ 195791652 w 666"/>
              <a:gd name="T55" fmla="*/ 2147483646 h 1016"/>
              <a:gd name="T56" fmla="*/ 357030223 w 666"/>
              <a:gd name="T57" fmla="*/ 2147483646 h 1016"/>
              <a:gd name="T58" fmla="*/ 840749854 w 666"/>
              <a:gd name="T59" fmla="*/ 2147483646 h 1016"/>
              <a:gd name="T60" fmla="*/ 1293756723 w 666"/>
              <a:gd name="T61" fmla="*/ 2147483646 h 1016"/>
              <a:gd name="T62" fmla="*/ 1616235824 w 666"/>
              <a:gd name="T63" fmla="*/ 2147483646 h 1016"/>
              <a:gd name="T64" fmla="*/ 2147483646 w 666"/>
              <a:gd name="T65" fmla="*/ 2147483646 h 1016"/>
              <a:gd name="T66" fmla="*/ 2147483646 w 666"/>
              <a:gd name="T67" fmla="*/ 2147483646 h 1016"/>
              <a:gd name="T68" fmla="*/ 2147483646 w 666"/>
              <a:gd name="T69" fmla="*/ 2147483646 h 1016"/>
              <a:gd name="T70" fmla="*/ 2147483646 w 666"/>
              <a:gd name="T71" fmla="*/ 2147483646 h 1016"/>
              <a:gd name="T72" fmla="*/ 2147483646 w 666"/>
              <a:gd name="T73" fmla="*/ 2147483646 h 1016"/>
              <a:gd name="T74" fmla="*/ 2069242693 w 666"/>
              <a:gd name="T75" fmla="*/ 2147483646 h 1016"/>
              <a:gd name="T76" fmla="*/ 2007817169 w 666"/>
              <a:gd name="T77" fmla="*/ 2147483646 h 1016"/>
              <a:gd name="T78" fmla="*/ 2069242693 w 666"/>
              <a:gd name="T79" fmla="*/ 2147483646 h 1016"/>
              <a:gd name="T80" fmla="*/ 1842738279 w 666"/>
              <a:gd name="T81" fmla="*/ 1968781744 h 1016"/>
              <a:gd name="T82" fmla="*/ 1746763592 w 666"/>
              <a:gd name="T83" fmla="*/ 1507349503 h 1016"/>
              <a:gd name="T84" fmla="*/ 1585523062 w 666"/>
              <a:gd name="T85" fmla="*/ 1322776215 h 1016"/>
              <a:gd name="T86" fmla="*/ 1293756723 w 666"/>
              <a:gd name="T87" fmla="*/ 1230488590 h 1016"/>
              <a:gd name="T88" fmla="*/ 1489548375 w 666"/>
              <a:gd name="T89" fmla="*/ 1076678497 h 1016"/>
              <a:gd name="T90" fmla="*/ 1716050830 w 666"/>
              <a:gd name="T91" fmla="*/ 861342013 h 1016"/>
              <a:gd name="T92" fmla="*/ 1877291360 w 666"/>
              <a:gd name="T93" fmla="*/ 553719866 h 1016"/>
              <a:gd name="T94" fmla="*/ 1454995294 w 666"/>
              <a:gd name="T95" fmla="*/ 461434202 h 101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66" h="1016">
                <a:moveTo>
                  <a:pt x="329" y="128"/>
                </a:moveTo>
                <a:lnTo>
                  <a:pt x="354" y="104"/>
                </a:lnTo>
                <a:lnTo>
                  <a:pt x="337" y="96"/>
                </a:lnTo>
                <a:lnTo>
                  <a:pt x="388" y="64"/>
                </a:lnTo>
                <a:lnTo>
                  <a:pt x="413" y="56"/>
                </a:lnTo>
                <a:lnTo>
                  <a:pt x="421" y="24"/>
                </a:lnTo>
                <a:lnTo>
                  <a:pt x="320" y="16"/>
                </a:lnTo>
                <a:lnTo>
                  <a:pt x="287" y="0"/>
                </a:lnTo>
                <a:lnTo>
                  <a:pt x="270" y="24"/>
                </a:lnTo>
                <a:lnTo>
                  <a:pt x="253" y="40"/>
                </a:lnTo>
                <a:lnTo>
                  <a:pt x="245" y="56"/>
                </a:lnTo>
                <a:lnTo>
                  <a:pt x="253" y="80"/>
                </a:lnTo>
                <a:lnTo>
                  <a:pt x="219" y="88"/>
                </a:lnTo>
                <a:lnTo>
                  <a:pt x="202" y="104"/>
                </a:lnTo>
                <a:lnTo>
                  <a:pt x="202" y="136"/>
                </a:lnTo>
                <a:lnTo>
                  <a:pt x="202" y="160"/>
                </a:lnTo>
                <a:lnTo>
                  <a:pt x="186" y="184"/>
                </a:lnTo>
                <a:lnTo>
                  <a:pt x="169" y="200"/>
                </a:lnTo>
                <a:lnTo>
                  <a:pt x="135" y="248"/>
                </a:lnTo>
                <a:lnTo>
                  <a:pt x="160" y="256"/>
                </a:lnTo>
                <a:lnTo>
                  <a:pt x="202" y="232"/>
                </a:lnTo>
                <a:lnTo>
                  <a:pt x="186" y="264"/>
                </a:lnTo>
                <a:lnTo>
                  <a:pt x="177" y="296"/>
                </a:lnTo>
                <a:lnTo>
                  <a:pt x="169" y="320"/>
                </a:lnTo>
                <a:lnTo>
                  <a:pt x="143" y="376"/>
                </a:lnTo>
                <a:lnTo>
                  <a:pt x="169" y="376"/>
                </a:lnTo>
                <a:lnTo>
                  <a:pt x="186" y="344"/>
                </a:lnTo>
                <a:lnTo>
                  <a:pt x="202" y="304"/>
                </a:lnTo>
                <a:lnTo>
                  <a:pt x="211" y="328"/>
                </a:lnTo>
                <a:lnTo>
                  <a:pt x="228" y="320"/>
                </a:lnTo>
                <a:lnTo>
                  <a:pt x="219" y="344"/>
                </a:lnTo>
                <a:lnTo>
                  <a:pt x="228" y="360"/>
                </a:lnTo>
                <a:lnTo>
                  <a:pt x="186" y="424"/>
                </a:lnTo>
                <a:lnTo>
                  <a:pt x="194" y="472"/>
                </a:lnTo>
                <a:lnTo>
                  <a:pt x="202" y="440"/>
                </a:lnTo>
                <a:lnTo>
                  <a:pt x="236" y="464"/>
                </a:lnTo>
                <a:lnTo>
                  <a:pt x="253" y="456"/>
                </a:lnTo>
                <a:lnTo>
                  <a:pt x="278" y="464"/>
                </a:lnTo>
                <a:lnTo>
                  <a:pt x="303" y="448"/>
                </a:lnTo>
                <a:lnTo>
                  <a:pt x="329" y="456"/>
                </a:lnTo>
                <a:lnTo>
                  <a:pt x="295" y="480"/>
                </a:lnTo>
                <a:lnTo>
                  <a:pt x="287" y="496"/>
                </a:lnTo>
                <a:lnTo>
                  <a:pt x="312" y="544"/>
                </a:lnTo>
                <a:lnTo>
                  <a:pt x="329" y="544"/>
                </a:lnTo>
                <a:lnTo>
                  <a:pt x="329" y="576"/>
                </a:lnTo>
                <a:lnTo>
                  <a:pt x="320" y="576"/>
                </a:lnTo>
                <a:lnTo>
                  <a:pt x="312" y="632"/>
                </a:lnTo>
                <a:lnTo>
                  <a:pt x="295" y="648"/>
                </a:lnTo>
                <a:lnTo>
                  <a:pt x="287" y="640"/>
                </a:lnTo>
                <a:lnTo>
                  <a:pt x="236" y="640"/>
                </a:lnTo>
                <a:lnTo>
                  <a:pt x="202" y="624"/>
                </a:lnTo>
                <a:lnTo>
                  <a:pt x="186" y="632"/>
                </a:lnTo>
                <a:lnTo>
                  <a:pt x="202" y="648"/>
                </a:lnTo>
                <a:lnTo>
                  <a:pt x="160" y="680"/>
                </a:lnTo>
                <a:lnTo>
                  <a:pt x="177" y="688"/>
                </a:lnTo>
                <a:lnTo>
                  <a:pt x="202" y="680"/>
                </a:lnTo>
                <a:lnTo>
                  <a:pt x="211" y="744"/>
                </a:lnTo>
                <a:lnTo>
                  <a:pt x="169" y="760"/>
                </a:lnTo>
                <a:lnTo>
                  <a:pt x="143" y="768"/>
                </a:lnTo>
                <a:lnTo>
                  <a:pt x="101" y="776"/>
                </a:lnTo>
                <a:lnTo>
                  <a:pt x="84" y="784"/>
                </a:lnTo>
                <a:lnTo>
                  <a:pt x="93" y="792"/>
                </a:lnTo>
                <a:lnTo>
                  <a:pt x="101" y="808"/>
                </a:lnTo>
                <a:lnTo>
                  <a:pt x="135" y="824"/>
                </a:lnTo>
                <a:lnTo>
                  <a:pt x="152" y="808"/>
                </a:lnTo>
                <a:lnTo>
                  <a:pt x="169" y="824"/>
                </a:lnTo>
                <a:lnTo>
                  <a:pt x="160" y="840"/>
                </a:lnTo>
                <a:lnTo>
                  <a:pt x="194" y="840"/>
                </a:lnTo>
                <a:lnTo>
                  <a:pt x="219" y="864"/>
                </a:lnTo>
                <a:lnTo>
                  <a:pt x="261" y="864"/>
                </a:lnTo>
                <a:lnTo>
                  <a:pt x="278" y="856"/>
                </a:lnTo>
                <a:lnTo>
                  <a:pt x="295" y="848"/>
                </a:lnTo>
                <a:lnTo>
                  <a:pt x="270" y="872"/>
                </a:lnTo>
                <a:lnTo>
                  <a:pt x="261" y="888"/>
                </a:lnTo>
                <a:lnTo>
                  <a:pt x="228" y="896"/>
                </a:lnTo>
                <a:lnTo>
                  <a:pt x="160" y="888"/>
                </a:lnTo>
                <a:lnTo>
                  <a:pt x="152" y="896"/>
                </a:lnTo>
                <a:lnTo>
                  <a:pt x="127" y="904"/>
                </a:lnTo>
                <a:lnTo>
                  <a:pt x="110" y="928"/>
                </a:lnTo>
                <a:lnTo>
                  <a:pt x="42" y="976"/>
                </a:lnTo>
                <a:lnTo>
                  <a:pt x="0" y="984"/>
                </a:lnTo>
                <a:lnTo>
                  <a:pt x="9" y="992"/>
                </a:lnTo>
                <a:lnTo>
                  <a:pt x="34" y="992"/>
                </a:lnTo>
                <a:lnTo>
                  <a:pt x="51" y="1016"/>
                </a:lnTo>
                <a:lnTo>
                  <a:pt x="68" y="1008"/>
                </a:lnTo>
                <a:lnTo>
                  <a:pt x="68" y="992"/>
                </a:lnTo>
                <a:lnTo>
                  <a:pt x="93" y="976"/>
                </a:lnTo>
                <a:lnTo>
                  <a:pt x="143" y="976"/>
                </a:lnTo>
                <a:lnTo>
                  <a:pt x="169" y="1008"/>
                </a:lnTo>
                <a:lnTo>
                  <a:pt x="219" y="960"/>
                </a:lnTo>
                <a:lnTo>
                  <a:pt x="261" y="952"/>
                </a:lnTo>
                <a:lnTo>
                  <a:pt x="295" y="976"/>
                </a:lnTo>
                <a:lnTo>
                  <a:pt x="337" y="984"/>
                </a:lnTo>
                <a:lnTo>
                  <a:pt x="346" y="968"/>
                </a:lnTo>
                <a:lnTo>
                  <a:pt x="388" y="968"/>
                </a:lnTo>
                <a:lnTo>
                  <a:pt x="421" y="968"/>
                </a:lnTo>
                <a:lnTo>
                  <a:pt x="472" y="968"/>
                </a:lnTo>
                <a:lnTo>
                  <a:pt x="506" y="984"/>
                </a:lnTo>
                <a:lnTo>
                  <a:pt x="573" y="968"/>
                </a:lnTo>
                <a:lnTo>
                  <a:pt x="590" y="952"/>
                </a:lnTo>
                <a:lnTo>
                  <a:pt x="624" y="952"/>
                </a:lnTo>
                <a:lnTo>
                  <a:pt x="624" y="928"/>
                </a:lnTo>
                <a:lnTo>
                  <a:pt x="565" y="912"/>
                </a:lnTo>
                <a:lnTo>
                  <a:pt x="590" y="896"/>
                </a:lnTo>
                <a:lnTo>
                  <a:pt x="590" y="872"/>
                </a:lnTo>
                <a:lnTo>
                  <a:pt x="624" y="872"/>
                </a:lnTo>
                <a:lnTo>
                  <a:pt x="624" y="856"/>
                </a:lnTo>
                <a:lnTo>
                  <a:pt x="649" y="840"/>
                </a:lnTo>
                <a:lnTo>
                  <a:pt x="657" y="816"/>
                </a:lnTo>
                <a:lnTo>
                  <a:pt x="666" y="800"/>
                </a:lnTo>
                <a:lnTo>
                  <a:pt x="666" y="760"/>
                </a:lnTo>
                <a:lnTo>
                  <a:pt x="582" y="728"/>
                </a:lnTo>
                <a:lnTo>
                  <a:pt x="565" y="744"/>
                </a:lnTo>
                <a:lnTo>
                  <a:pt x="539" y="728"/>
                </a:lnTo>
                <a:lnTo>
                  <a:pt x="573" y="704"/>
                </a:lnTo>
                <a:lnTo>
                  <a:pt x="556" y="656"/>
                </a:lnTo>
                <a:lnTo>
                  <a:pt x="523" y="632"/>
                </a:lnTo>
                <a:lnTo>
                  <a:pt x="548" y="632"/>
                </a:lnTo>
                <a:lnTo>
                  <a:pt x="539" y="592"/>
                </a:lnTo>
                <a:lnTo>
                  <a:pt x="539" y="576"/>
                </a:lnTo>
                <a:lnTo>
                  <a:pt x="531" y="560"/>
                </a:lnTo>
                <a:lnTo>
                  <a:pt x="523" y="536"/>
                </a:lnTo>
                <a:lnTo>
                  <a:pt x="480" y="512"/>
                </a:lnTo>
                <a:lnTo>
                  <a:pt x="472" y="480"/>
                </a:lnTo>
                <a:lnTo>
                  <a:pt x="455" y="440"/>
                </a:lnTo>
                <a:lnTo>
                  <a:pt x="455" y="392"/>
                </a:lnTo>
                <a:lnTo>
                  <a:pt x="447" y="376"/>
                </a:lnTo>
                <a:lnTo>
                  <a:pt x="421" y="352"/>
                </a:lnTo>
                <a:lnTo>
                  <a:pt x="413" y="344"/>
                </a:lnTo>
                <a:lnTo>
                  <a:pt x="396" y="328"/>
                </a:lnTo>
                <a:lnTo>
                  <a:pt x="362" y="328"/>
                </a:lnTo>
                <a:lnTo>
                  <a:pt x="337" y="320"/>
                </a:lnTo>
                <a:lnTo>
                  <a:pt x="371" y="312"/>
                </a:lnTo>
                <a:lnTo>
                  <a:pt x="396" y="304"/>
                </a:lnTo>
                <a:lnTo>
                  <a:pt x="388" y="280"/>
                </a:lnTo>
                <a:lnTo>
                  <a:pt x="421" y="264"/>
                </a:lnTo>
                <a:lnTo>
                  <a:pt x="421" y="248"/>
                </a:lnTo>
                <a:lnTo>
                  <a:pt x="447" y="224"/>
                </a:lnTo>
                <a:lnTo>
                  <a:pt x="455" y="192"/>
                </a:lnTo>
                <a:lnTo>
                  <a:pt x="489" y="168"/>
                </a:lnTo>
                <a:lnTo>
                  <a:pt x="489" y="144"/>
                </a:lnTo>
                <a:lnTo>
                  <a:pt x="447" y="144"/>
                </a:lnTo>
                <a:lnTo>
                  <a:pt x="430" y="128"/>
                </a:lnTo>
                <a:lnTo>
                  <a:pt x="379" y="120"/>
                </a:lnTo>
                <a:lnTo>
                  <a:pt x="329" y="12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Freeform 21"/>
          <p:cNvSpPr>
            <a:spLocks/>
          </p:cNvSpPr>
          <p:nvPr/>
        </p:nvSpPr>
        <p:spPr bwMode="auto">
          <a:xfrm>
            <a:off x="6556375" y="2300288"/>
            <a:ext cx="131763" cy="125412"/>
          </a:xfrm>
          <a:custGeom>
            <a:avLst/>
            <a:gdLst>
              <a:gd name="T0" fmla="*/ 0 w 67"/>
              <a:gd name="T1" fmla="*/ 92158224 h 64"/>
              <a:gd name="T2" fmla="*/ 65747770 w 67"/>
              <a:gd name="T3" fmla="*/ 215034551 h 64"/>
              <a:gd name="T4" fmla="*/ 197245278 w 67"/>
              <a:gd name="T5" fmla="*/ 245752652 h 64"/>
              <a:gd name="T6" fmla="*/ 259126689 w 67"/>
              <a:gd name="T7" fmla="*/ 184314489 h 64"/>
              <a:gd name="T8" fmla="*/ 228185983 w 67"/>
              <a:gd name="T9" fmla="*/ 0 h 64"/>
              <a:gd name="T10" fmla="*/ 0 w 67"/>
              <a:gd name="T11" fmla="*/ 30720061 h 64"/>
              <a:gd name="T12" fmla="*/ 0 w 67"/>
              <a:gd name="T13" fmla="*/ 92158224 h 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7" h="64">
                <a:moveTo>
                  <a:pt x="0" y="24"/>
                </a:moveTo>
                <a:lnTo>
                  <a:pt x="17" y="56"/>
                </a:lnTo>
                <a:lnTo>
                  <a:pt x="51" y="64"/>
                </a:lnTo>
                <a:lnTo>
                  <a:pt x="67" y="48"/>
                </a:lnTo>
                <a:lnTo>
                  <a:pt x="59" y="0"/>
                </a:lnTo>
                <a:lnTo>
                  <a:pt x="0" y="8"/>
                </a:lnTo>
                <a:lnTo>
                  <a:pt x="0" y="24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Freeform 23"/>
          <p:cNvSpPr>
            <a:spLocks/>
          </p:cNvSpPr>
          <p:nvPr/>
        </p:nvSpPr>
        <p:spPr bwMode="auto">
          <a:xfrm>
            <a:off x="6556375" y="2300288"/>
            <a:ext cx="131763" cy="125412"/>
          </a:xfrm>
          <a:custGeom>
            <a:avLst/>
            <a:gdLst>
              <a:gd name="T0" fmla="*/ 0 w 67"/>
              <a:gd name="T1" fmla="*/ 92158224 h 64"/>
              <a:gd name="T2" fmla="*/ 65747770 w 67"/>
              <a:gd name="T3" fmla="*/ 215034551 h 64"/>
              <a:gd name="T4" fmla="*/ 197245278 w 67"/>
              <a:gd name="T5" fmla="*/ 245752652 h 64"/>
              <a:gd name="T6" fmla="*/ 259126689 w 67"/>
              <a:gd name="T7" fmla="*/ 184314489 h 64"/>
              <a:gd name="T8" fmla="*/ 228185983 w 67"/>
              <a:gd name="T9" fmla="*/ 0 h 64"/>
              <a:gd name="T10" fmla="*/ 0 w 67"/>
              <a:gd name="T11" fmla="*/ 30720061 h 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7" h="64">
                <a:moveTo>
                  <a:pt x="0" y="24"/>
                </a:moveTo>
                <a:lnTo>
                  <a:pt x="17" y="56"/>
                </a:lnTo>
                <a:lnTo>
                  <a:pt x="51" y="64"/>
                </a:lnTo>
                <a:lnTo>
                  <a:pt x="67" y="48"/>
                </a:lnTo>
                <a:lnTo>
                  <a:pt x="59" y="0"/>
                </a:lnTo>
                <a:lnTo>
                  <a:pt x="0" y="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Freeform 24"/>
          <p:cNvSpPr>
            <a:spLocks/>
          </p:cNvSpPr>
          <p:nvPr/>
        </p:nvSpPr>
        <p:spPr bwMode="auto">
          <a:xfrm>
            <a:off x="6556375" y="2300288"/>
            <a:ext cx="131763" cy="125412"/>
          </a:xfrm>
          <a:custGeom>
            <a:avLst/>
            <a:gdLst>
              <a:gd name="T0" fmla="*/ 0 w 67"/>
              <a:gd name="T1" fmla="*/ 92158224 h 64"/>
              <a:gd name="T2" fmla="*/ 65747770 w 67"/>
              <a:gd name="T3" fmla="*/ 215034551 h 64"/>
              <a:gd name="T4" fmla="*/ 197245278 w 67"/>
              <a:gd name="T5" fmla="*/ 245752652 h 64"/>
              <a:gd name="T6" fmla="*/ 259126689 w 67"/>
              <a:gd name="T7" fmla="*/ 184314489 h 64"/>
              <a:gd name="T8" fmla="*/ 228185983 w 67"/>
              <a:gd name="T9" fmla="*/ 0 h 64"/>
              <a:gd name="T10" fmla="*/ 0 w 67"/>
              <a:gd name="T11" fmla="*/ 30720061 h 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7" h="64">
                <a:moveTo>
                  <a:pt x="0" y="24"/>
                </a:moveTo>
                <a:lnTo>
                  <a:pt x="17" y="56"/>
                </a:lnTo>
                <a:lnTo>
                  <a:pt x="51" y="64"/>
                </a:lnTo>
                <a:lnTo>
                  <a:pt x="67" y="48"/>
                </a:lnTo>
                <a:lnTo>
                  <a:pt x="59" y="0"/>
                </a:lnTo>
                <a:lnTo>
                  <a:pt x="0" y="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Freeform 25"/>
          <p:cNvSpPr>
            <a:spLocks/>
          </p:cNvSpPr>
          <p:nvPr/>
        </p:nvSpPr>
        <p:spPr bwMode="auto">
          <a:xfrm>
            <a:off x="6738938" y="2174875"/>
            <a:ext cx="214312" cy="346075"/>
          </a:xfrm>
          <a:custGeom>
            <a:avLst/>
            <a:gdLst>
              <a:gd name="T0" fmla="*/ 0 w 109"/>
              <a:gd name="T1" fmla="*/ 649567044 h 176"/>
              <a:gd name="T2" fmla="*/ 193289762 w 109"/>
              <a:gd name="T3" fmla="*/ 680499464 h 176"/>
              <a:gd name="T4" fmla="*/ 293802090 w 109"/>
              <a:gd name="T5" fmla="*/ 556771752 h 176"/>
              <a:gd name="T6" fmla="*/ 293802090 w 109"/>
              <a:gd name="T7" fmla="*/ 433046007 h 176"/>
              <a:gd name="T8" fmla="*/ 421372783 w 109"/>
              <a:gd name="T9" fmla="*/ 371181168 h 176"/>
              <a:gd name="T10" fmla="*/ 355653713 w 109"/>
              <a:gd name="T11" fmla="*/ 278385876 h 176"/>
              <a:gd name="T12" fmla="*/ 421372783 w 109"/>
              <a:gd name="T13" fmla="*/ 247453457 h 176"/>
              <a:gd name="T14" fmla="*/ 390446972 w 109"/>
              <a:gd name="T15" fmla="*/ 30932419 h 176"/>
              <a:gd name="T16" fmla="*/ 324727902 w 109"/>
              <a:gd name="T17" fmla="*/ 0 h 176"/>
              <a:gd name="T18" fmla="*/ 259008832 w 109"/>
              <a:gd name="T19" fmla="*/ 61862873 h 176"/>
              <a:gd name="T20" fmla="*/ 228083021 w 109"/>
              <a:gd name="T21" fmla="*/ 185590584 h 176"/>
              <a:gd name="T22" fmla="*/ 162363951 w 109"/>
              <a:gd name="T23" fmla="*/ 61862873 h 176"/>
              <a:gd name="T24" fmla="*/ 30925811 w 109"/>
              <a:gd name="T25" fmla="*/ 154658165 h 176"/>
              <a:gd name="T26" fmla="*/ 0 w 109"/>
              <a:gd name="T27" fmla="*/ 185590584 h 176"/>
              <a:gd name="T28" fmla="*/ 30925811 w 109"/>
              <a:gd name="T29" fmla="*/ 278385876 h 176"/>
              <a:gd name="T30" fmla="*/ 162363951 w 109"/>
              <a:gd name="T31" fmla="*/ 340250715 h 176"/>
              <a:gd name="T32" fmla="*/ 193289762 w 109"/>
              <a:gd name="T33" fmla="*/ 433046007 h 176"/>
              <a:gd name="T34" fmla="*/ 127570693 w 109"/>
              <a:gd name="T35" fmla="*/ 556771752 h 176"/>
              <a:gd name="T36" fmla="*/ 30925811 w 109"/>
              <a:gd name="T37" fmla="*/ 525841299 h 176"/>
              <a:gd name="T38" fmla="*/ 0 w 109"/>
              <a:gd name="T39" fmla="*/ 649567044 h 17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09" h="176">
                <a:moveTo>
                  <a:pt x="0" y="168"/>
                </a:moveTo>
                <a:lnTo>
                  <a:pt x="50" y="176"/>
                </a:lnTo>
                <a:lnTo>
                  <a:pt x="76" y="144"/>
                </a:lnTo>
                <a:lnTo>
                  <a:pt x="76" y="112"/>
                </a:lnTo>
                <a:lnTo>
                  <a:pt x="109" y="96"/>
                </a:lnTo>
                <a:lnTo>
                  <a:pt x="92" y="72"/>
                </a:lnTo>
                <a:lnTo>
                  <a:pt x="109" y="64"/>
                </a:lnTo>
                <a:lnTo>
                  <a:pt x="101" y="8"/>
                </a:lnTo>
                <a:lnTo>
                  <a:pt x="84" y="0"/>
                </a:lnTo>
                <a:lnTo>
                  <a:pt x="67" y="16"/>
                </a:lnTo>
                <a:lnTo>
                  <a:pt x="59" y="48"/>
                </a:lnTo>
                <a:lnTo>
                  <a:pt x="42" y="16"/>
                </a:lnTo>
                <a:lnTo>
                  <a:pt x="8" y="40"/>
                </a:lnTo>
                <a:lnTo>
                  <a:pt x="0" y="48"/>
                </a:lnTo>
                <a:lnTo>
                  <a:pt x="8" y="72"/>
                </a:lnTo>
                <a:lnTo>
                  <a:pt x="42" y="88"/>
                </a:lnTo>
                <a:lnTo>
                  <a:pt x="50" y="112"/>
                </a:lnTo>
                <a:lnTo>
                  <a:pt x="33" y="144"/>
                </a:lnTo>
                <a:lnTo>
                  <a:pt x="8" y="136"/>
                </a:lnTo>
                <a:lnTo>
                  <a:pt x="0" y="168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5" name="Freeform 26" descr="Small grid"/>
          <p:cNvSpPr>
            <a:spLocks/>
          </p:cNvSpPr>
          <p:nvPr/>
        </p:nvSpPr>
        <p:spPr bwMode="auto">
          <a:xfrm>
            <a:off x="7119938" y="6348413"/>
            <a:ext cx="642937" cy="407987"/>
          </a:xfrm>
          <a:custGeom>
            <a:avLst/>
            <a:gdLst>
              <a:gd name="T0" fmla="*/ 0 w 328"/>
              <a:gd name="T1" fmla="*/ 307790885 h 208"/>
              <a:gd name="T2" fmla="*/ 0 w 328"/>
              <a:gd name="T3" fmla="*/ 215454404 h 208"/>
              <a:gd name="T4" fmla="*/ 96056356 w 328"/>
              <a:gd name="T5" fmla="*/ 123115962 h 208"/>
              <a:gd name="T6" fmla="*/ 192114672 w 328"/>
              <a:gd name="T7" fmla="*/ 184674923 h 208"/>
              <a:gd name="T8" fmla="*/ 257433543 w 328"/>
              <a:gd name="T9" fmla="*/ 123115962 h 208"/>
              <a:gd name="T10" fmla="*/ 353489899 w 328"/>
              <a:gd name="T11" fmla="*/ 92336481 h 208"/>
              <a:gd name="T12" fmla="*/ 388071285 w 328"/>
              <a:gd name="T13" fmla="*/ 123115962 h 208"/>
              <a:gd name="T14" fmla="*/ 449546255 w 328"/>
              <a:gd name="T15" fmla="*/ 153895442 h 208"/>
              <a:gd name="T16" fmla="*/ 514865126 w 328"/>
              <a:gd name="T17" fmla="*/ 184674923 h 208"/>
              <a:gd name="T18" fmla="*/ 614765382 w 328"/>
              <a:gd name="T19" fmla="*/ 153895442 h 208"/>
              <a:gd name="T20" fmla="*/ 806878094 w 328"/>
              <a:gd name="T21" fmla="*/ 153895442 h 208"/>
              <a:gd name="T22" fmla="*/ 902936410 w 328"/>
              <a:gd name="T23" fmla="*/ 123115962 h 208"/>
              <a:gd name="T24" fmla="*/ 968255281 w 328"/>
              <a:gd name="T25" fmla="*/ 61558962 h 208"/>
              <a:gd name="T26" fmla="*/ 1002834707 w 328"/>
              <a:gd name="T27" fmla="*/ 61558962 h 208"/>
              <a:gd name="T28" fmla="*/ 1098893023 w 328"/>
              <a:gd name="T29" fmla="*/ 92336481 h 208"/>
              <a:gd name="T30" fmla="*/ 1129630508 w 328"/>
              <a:gd name="T31" fmla="*/ 30779481 h 208"/>
              <a:gd name="T32" fmla="*/ 1229530765 w 328"/>
              <a:gd name="T33" fmla="*/ 0 h 208"/>
              <a:gd name="T34" fmla="*/ 1260268250 w 328"/>
              <a:gd name="T35" fmla="*/ 61558962 h 208"/>
              <a:gd name="T36" fmla="*/ 1194949379 w 328"/>
              <a:gd name="T37" fmla="*/ 215454404 h 208"/>
              <a:gd name="T38" fmla="*/ 1164211894 w 328"/>
              <a:gd name="T39" fmla="*/ 307790885 h 208"/>
              <a:gd name="T40" fmla="*/ 1098893023 w 328"/>
              <a:gd name="T41" fmla="*/ 400129327 h 208"/>
              <a:gd name="T42" fmla="*/ 1098893023 w 328"/>
              <a:gd name="T43" fmla="*/ 430906847 h 208"/>
              <a:gd name="T44" fmla="*/ 1164211894 w 328"/>
              <a:gd name="T45" fmla="*/ 492465808 h 208"/>
              <a:gd name="T46" fmla="*/ 1229530765 w 328"/>
              <a:gd name="T47" fmla="*/ 615581770 h 208"/>
              <a:gd name="T48" fmla="*/ 1164211894 w 328"/>
              <a:gd name="T49" fmla="*/ 677140731 h 208"/>
              <a:gd name="T50" fmla="*/ 1164211894 w 328"/>
              <a:gd name="T51" fmla="*/ 800256693 h 208"/>
              <a:gd name="T52" fmla="*/ 1033574152 w 328"/>
              <a:gd name="T53" fmla="*/ 769477212 h 208"/>
              <a:gd name="T54" fmla="*/ 872196965 w 328"/>
              <a:gd name="T55" fmla="*/ 738697732 h 208"/>
              <a:gd name="T56" fmla="*/ 776140609 w 328"/>
              <a:gd name="T57" fmla="*/ 584802289 h 208"/>
              <a:gd name="T58" fmla="*/ 645502867 w 328"/>
              <a:gd name="T59" fmla="*/ 615581770 h 208"/>
              <a:gd name="T60" fmla="*/ 549446512 w 328"/>
              <a:gd name="T61" fmla="*/ 554024770 h 208"/>
              <a:gd name="T62" fmla="*/ 484127641 w 328"/>
              <a:gd name="T63" fmla="*/ 492465808 h 208"/>
              <a:gd name="T64" fmla="*/ 418808770 w 328"/>
              <a:gd name="T65" fmla="*/ 492465808 h 208"/>
              <a:gd name="T66" fmla="*/ 322752414 w 328"/>
              <a:gd name="T67" fmla="*/ 430906847 h 208"/>
              <a:gd name="T68" fmla="*/ 257433543 w 328"/>
              <a:gd name="T69" fmla="*/ 430906847 h 208"/>
              <a:gd name="T70" fmla="*/ 192114672 w 328"/>
              <a:gd name="T71" fmla="*/ 369349847 h 208"/>
              <a:gd name="T72" fmla="*/ 96056356 w 328"/>
              <a:gd name="T73" fmla="*/ 400129327 h 208"/>
              <a:gd name="T74" fmla="*/ 0 w 328"/>
              <a:gd name="T75" fmla="*/ 307790885 h 20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328" h="208">
                <a:moveTo>
                  <a:pt x="0" y="80"/>
                </a:moveTo>
                <a:lnTo>
                  <a:pt x="0" y="56"/>
                </a:lnTo>
                <a:lnTo>
                  <a:pt x="25" y="32"/>
                </a:lnTo>
                <a:lnTo>
                  <a:pt x="50" y="48"/>
                </a:lnTo>
                <a:lnTo>
                  <a:pt x="67" y="32"/>
                </a:lnTo>
                <a:lnTo>
                  <a:pt x="92" y="24"/>
                </a:lnTo>
                <a:lnTo>
                  <a:pt x="101" y="32"/>
                </a:lnTo>
                <a:lnTo>
                  <a:pt x="117" y="40"/>
                </a:lnTo>
                <a:lnTo>
                  <a:pt x="134" y="48"/>
                </a:lnTo>
                <a:lnTo>
                  <a:pt x="160" y="40"/>
                </a:lnTo>
                <a:lnTo>
                  <a:pt x="210" y="40"/>
                </a:lnTo>
                <a:lnTo>
                  <a:pt x="235" y="32"/>
                </a:lnTo>
                <a:lnTo>
                  <a:pt x="252" y="16"/>
                </a:lnTo>
                <a:lnTo>
                  <a:pt x="261" y="16"/>
                </a:lnTo>
                <a:lnTo>
                  <a:pt x="286" y="24"/>
                </a:lnTo>
                <a:lnTo>
                  <a:pt x="294" y="8"/>
                </a:lnTo>
                <a:lnTo>
                  <a:pt x="320" y="0"/>
                </a:lnTo>
                <a:lnTo>
                  <a:pt x="328" y="16"/>
                </a:lnTo>
                <a:lnTo>
                  <a:pt x="311" y="56"/>
                </a:lnTo>
                <a:lnTo>
                  <a:pt x="303" y="80"/>
                </a:lnTo>
                <a:lnTo>
                  <a:pt x="286" y="104"/>
                </a:lnTo>
                <a:lnTo>
                  <a:pt x="286" y="112"/>
                </a:lnTo>
                <a:lnTo>
                  <a:pt x="303" y="128"/>
                </a:lnTo>
                <a:lnTo>
                  <a:pt x="320" y="160"/>
                </a:lnTo>
                <a:lnTo>
                  <a:pt x="303" y="176"/>
                </a:lnTo>
                <a:lnTo>
                  <a:pt x="303" y="208"/>
                </a:lnTo>
                <a:lnTo>
                  <a:pt x="269" y="200"/>
                </a:lnTo>
                <a:lnTo>
                  <a:pt x="227" y="192"/>
                </a:lnTo>
                <a:lnTo>
                  <a:pt x="202" y="152"/>
                </a:lnTo>
                <a:lnTo>
                  <a:pt x="168" y="160"/>
                </a:lnTo>
                <a:lnTo>
                  <a:pt x="143" y="144"/>
                </a:lnTo>
                <a:lnTo>
                  <a:pt x="126" y="128"/>
                </a:lnTo>
                <a:lnTo>
                  <a:pt x="109" y="128"/>
                </a:lnTo>
                <a:lnTo>
                  <a:pt x="84" y="112"/>
                </a:lnTo>
                <a:lnTo>
                  <a:pt x="67" y="112"/>
                </a:lnTo>
                <a:lnTo>
                  <a:pt x="50" y="96"/>
                </a:lnTo>
                <a:lnTo>
                  <a:pt x="25" y="104"/>
                </a:lnTo>
                <a:lnTo>
                  <a:pt x="0" y="80"/>
                </a:lnTo>
                <a:close/>
              </a:path>
            </a:pathLst>
          </a:custGeom>
          <a:pattFill prst="smGrid">
            <a:fgClr>
              <a:srgbClr val="00A0C6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Freeform 27"/>
          <p:cNvSpPr>
            <a:spLocks/>
          </p:cNvSpPr>
          <p:nvPr/>
        </p:nvSpPr>
        <p:spPr bwMode="auto">
          <a:xfrm>
            <a:off x="6738938" y="2174875"/>
            <a:ext cx="214312" cy="346075"/>
          </a:xfrm>
          <a:custGeom>
            <a:avLst/>
            <a:gdLst>
              <a:gd name="T0" fmla="*/ 0 w 109"/>
              <a:gd name="T1" fmla="*/ 649567044 h 176"/>
              <a:gd name="T2" fmla="*/ 193289762 w 109"/>
              <a:gd name="T3" fmla="*/ 680499464 h 176"/>
              <a:gd name="T4" fmla="*/ 293802090 w 109"/>
              <a:gd name="T5" fmla="*/ 556771752 h 176"/>
              <a:gd name="T6" fmla="*/ 293802090 w 109"/>
              <a:gd name="T7" fmla="*/ 433046007 h 176"/>
              <a:gd name="T8" fmla="*/ 421372783 w 109"/>
              <a:gd name="T9" fmla="*/ 371181168 h 176"/>
              <a:gd name="T10" fmla="*/ 355653713 w 109"/>
              <a:gd name="T11" fmla="*/ 278385876 h 176"/>
              <a:gd name="T12" fmla="*/ 421372783 w 109"/>
              <a:gd name="T13" fmla="*/ 247453457 h 176"/>
              <a:gd name="T14" fmla="*/ 390446972 w 109"/>
              <a:gd name="T15" fmla="*/ 30932419 h 176"/>
              <a:gd name="T16" fmla="*/ 324727902 w 109"/>
              <a:gd name="T17" fmla="*/ 0 h 176"/>
              <a:gd name="T18" fmla="*/ 259008832 w 109"/>
              <a:gd name="T19" fmla="*/ 61862873 h 176"/>
              <a:gd name="T20" fmla="*/ 228083021 w 109"/>
              <a:gd name="T21" fmla="*/ 185590584 h 176"/>
              <a:gd name="T22" fmla="*/ 162363951 w 109"/>
              <a:gd name="T23" fmla="*/ 61862873 h 176"/>
              <a:gd name="T24" fmla="*/ 30925811 w 109"/>
              <a:gd name="T25" fmla="*/ 154658165 h 176"/>
              <a:gd name="T26" fmla="*/ 0 w 109"/>
              <a:gd name="T27" fmla="*/ 185590584 h 176"/>
              <a:gd name="T28" fmla="*/ 30925811 w 109"/>
              <a:gd name="T29" fmla="*/ 278385876 h 176"/>
              <a:gd name="T30" fmla="*/ 162363951 w 109"/>
              <a:gd name="T31" fmla="*/ 340250715 h 176"/>
              <a:gd name="T32" fmla="*/ 193289762 w 109"/>
              <a:gd name="T33" fmla="*/ 433046007 h 176"/>
              <a:gd name="T34" fmla="*/ 127570693 w 109"/>
              <a:gd name="T35" fmla="*/ 556771752 h 176"/>
              <a:gd name="T36" fmla="*/ 30925811 w 109"/>
              <a:gd name="T37" fmla="*/ 525841299 h 176"/>
              <a:gd name="T38" fmla="*/ 0 w 109"/>
              <a:gd name="T39" fmla="*/ 649567044 h 17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09" h="176">
                <a:moveTo>
                  <a:pt x="0" y="168"/>
                </a:moveTo>
                <a:lnTo>
                  <a:pt x="50" y="176"/>
                </a:lnTo>
                <a:lnTo>
                  <a:pt x="76" y="144"/>
                </a:lnTo>
                <a:lnTo>
                  <a:pt x="76" y="112"/>
                </a:lnTo>
                <a:lnTo>
                  <a:pt x="109" y="96"/>
                </a:lnTo>
                <a:lnTo>
                  <a:pt x="92" y="72"/>
                </a:lnTo>
                <a:lnTo>
                  <a:pt x="109" y="64"/>
                </a:lnTo>
                <a:lnTo>
                  <a:pt x="101" y="8"/>
                </a:lnTo>
                <a:lnTo>
                  <a:pt x="84" y="0"/>
                </a:lnTo>
                <a:lnTo>
                  <a:pt x="67" y="16"/>
                </a:lnTo>
                <a:lnTo>
                  <a:pt x="59" y="48"/>
                </a:lnTo>
                <a:lnTo>
                  <a:pt x="42" y="16"/>
                </a:lnTo>
                <a:lnTo>
                  <a:pt x="8" y="40"/>
                </a:lnTo>
                <a:lnTo>
                  <a:pt x="0" y="48"/>
                </a:lnTo>
                <a:lnTo>
                  <a:pt x="8" y="72"/>
                </a:lnTo>
                <a:lnTo>
                  <a:pt x="42" y="88"/>
                </a:lnTo>
                <a:lnTo>
                  <a:pt x="50" y="112"/>
                </a:lnTo>
                <a:lnTo>
                  <a:pt x="33" y="144"/>
                </a:lnTo>
                <a:lnTo>
                  <a:pt x="8" y="136"/>
                </a:lnTo>
                <a:lnTo>
                  <a:pt x="0" y="16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Freeform 28"/>
          <p:cNvSpPr>
            <a:spLocks/>
          </p:cNvSpPr>
          <p:nvPr/>
        </p:nvSpPr>
        <p:spPr bwMode="auto">
          <a:xfrm>
            <a:off x="7119938" y="6348413"/>
            <a:ext cx="642937" cy="407987"/>
          </a:xfrm>
          <a:custGeom>
            <a:avLst/>
            <a:gdLst>
              <a:gd name="T0" fmla="*/ 0 w 328"/>
              <a:gd name="T1" fmla="*/ 307790885 h 208"/>
              <a:gd name="T2" fmla="*/ 0 w 328"/>
              <a:gd name="T3" fmla="*/ 215454404 h 208"/>
              <a:gd name="T4" fmla="*/ 96056356 w 328"/>
              <a:gd name="T5" fmla="*/ 123115962 h 208"/>
              <a:gd name="T6" fmla="*/ 192114672 w 328"/>
              <a:gd name="T7" fmla="*/ 184674923 h 208"/>
              <a:gd name="T8" fmla="*/ 257433543 w 328"/>
              <a:gd name="T9" fmla="*/ 123115962 h 208"/>
              <a:gd name="T10" fmla="*/ 353489899 w 328"/>
              <a:gd name="T11" fmla="*/ 92336481 h 208"/>
              <a:gd name="T12" fmla="*/ 388071285 w 328"/>
              <a:gd name="T13" fmla="*/ 123115962 h 208"/>
              <a:gd name="T14" fmla="*/ 449546255 w 328"/>
              <a:gd name="T15" fmla="*/ 153895442 h 208"/>
              <a:gd name="T16" fmla="*/ 514865126 w 328"/>
              <a:gd name="T17" fmla="*/ 184674923 h 208"/>
              <a:gd name="T18" fmla="*/ 614765382 w 328"/>
              <a:gd name="T19" fmla="*/ 153895442 h 208"/>
              <a:gd name="T20" fmla="*/ 806878094 w 328"/>
              <a:gd name="T21" fmla="*/ 153895442 h 208"/>
              <a:gd name="T22" fmla="*/ 902936410 w 328"/>
              <a:gd name="T23" fmla="*/ 123115962 h 208"/>
              <a:gd name="T24" fmla="*/ 968255281 w 328"/>
              <a:gd name="T25" fmla="*/ 61558962 h 208"/>
              <a:gd name="T26" fmla="*/ 1002834707 w 328"/>
              <a:gd name="T27" fmla="*/ 61558962 h 208"/>
              <a:gd name="T28" fmla="*/ 1098893023 w 328"/>
              <a:gd name="T29" fmla="*/ 92336481 h 208"/>
              <a:gd name="T30" fmla="*/ 1129630508 w 328"/>
              <a:gd name="T31" fmla="*/ 30779481 h 208"/>
              <a:gd name="T32" fmla="*/ 1229530765 w 328"/>
              <a:gd name="T33" fmla="*/ 0 h 208"/>
              <a:gd name="T34" fmla="*/ 1260268250 w 328"/>
              <a:gd name="T35" fmla="*/ 61558962 h 208"/>
              <a:gd name="T36" fmla="*/ 1194949379 w 328"/>
              <a:gd name="T37" fmla="*/ 215454404 h 208"/>
              <a:gd name="T38" fmla="*/ 1164211894 w 328"/>
              <a:gd name="T39" fmla="*/ 307790885 h 208"/>
              <a:gd name="T40" fmla="*/ 1098893023 w 328"/>
              <a:gd name="T41" fmla="*/ 400129327 h 208"/>
              <a:gd name="T42" fmla="*/ 1098893023 w 328"/>
              <a:gd name="T43" fmla="*/ 430906847 h 208"/>
              <a:gd name="T44" fmla="*/ 1164211894 w 328"/>
              <a:gd name="T45" fmla="*/ 492465808 h 208"/>
              <a:gd name="T46" fmla="*/ 1229530765 w 328"/>
              <a:gd name="T47" fmla="*/ 615581770 h 208"/>
              <a:gd name="T48" fmla="*/ 1164211894 w 328"/>
              <a:gd name="T49" fmla="*/ 677140731 h 208"/>
              <a:gd name="T50" fmla="*/ 1164211894 w 328"/>
              <a:gd name="T51" fmla="*/ 800256693 h 208"/>
              <a:gd name="T52" fmla="*/ 1033574152 w 328"/>
              <a:gd name="T53" fmla="*/ 769477212 h 208"/>
              <a:gd name="T54" fmla="*/ 872196965 w 328"/>
              <a:gd name="T55" fmla="*/ 738697732 h 208"/>
              <a:gd name="T56" fmla="*/ 776140609 w 328"/>
              <a:gd name="T57" fmla="*/ 584802289 h 208"/>
              <a:gd name="T58" fmla="*/ 645502867 w 328"/>
              <a:gd name="T59" fmla="*/ 615581770 h 208"/>
              <a:gd name="T60" fmla="*/ 549446512 w 328"/>
              <a:gd name="T61" fmla="*/ 554024770 h 208"/>
              <a:gd name="T62" fmla="*/ 484127641 w 328"/>
              <a:gd name="T63" fmla="*/ 492465808 h 208"/>
              <a:gd name="T64" fmla="*/ 418808770 w 328"/>
              <a:gd name="T65" fmla="*/ 492465808 h 208"/>
              <a:gd name="T66" fmla="*/ 322752414 w 328"/>
              <a:gd name="T67" fmla="*/ 430906847 h 208"/>
              <a:gd name="T68" fmla="*/ 257433543 w 328"/>
              <a:gd name="T69" fmla="*/ 430906847 h 208"/>
              <a:gd name="T70" fmla="*/ 192114672 w 328"/>
              <a:gd name="T71" fmla="*/ 369349847 h 208"/>
              <a:gd name="T72" fmla="*/ 96056356 w 328"/>
              <a:gd name="T73" fmla="*/ 400129327 h 208"/>
              <a:gd name="T74" fmla="*/ 0 w 328"/>
              <a:gd name="T75" fmla="*/ 307790885 h 20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328" h="208">
                <a:moveTo>
                  <a:pt x="0" y="80"/>
                </a:moveTo>
                <a:lnTo>
                  <a:pt x="0" y="56"/>
                </a:lnTo>
                <a:lnTo>
                  <a:pt x="25" y="32"/>
                </a:lnTo>
                <a:lnTo>
                  <a:pt x="50" y="48"/>
                </a:lnTo>
                <a:lnTo>
                  <a:pt x="67" y="32"/>
                </a:lnTo>
                <a:lnTo>
                  <a:pt x="92" y="24"/>
                </a:lnTo>
                <a:lnTo>
                  <a:pt x="101" y="32"/>
                </a:lnTo>
                <a:lnTo>
                  <a:pt x="117" y="40"/>
                </a:lnTo>
                <a:lnTo>
                  <a:pt x="134" y="48"/>
                </a:lnTo>
                <a:lnTo>
                  <a:pt x="160" y="40"/>
                </a:lnTo>
                <a:lnTo>
                  <a:pt x="210" y="40"/>
                </a:lnTo>
                <a:lnTo>
                  <a:pt x="235" y="32"/>
                </a:lnTo>
                <a:lnTo>
                  <a:pt x="252" y="16"/>
                </a:lnTo>
                <a:lnTo>
                  <a:pt x="261" y="16"/>
                </a:lnTo>
                <a:lnTo>
                  <a:pt x="286" y="24"/>
                </a:lnTo>
                <a:lnTo>
                  <a:pt x="294" y="8"/>
                </a:lnTo>
                <a:lnTo>
                  <a:pt x="320" y="0"/>
                </a:lnTo>
                <a:lnTo>
                  <a:pt x="328" y="16"/>
                </a:lnTo>
                <a:lnTo>
                  <a:pt x="311" y="56"/>
                </a:lnTo>
                <a:lnTo>
                  <a:pt x="303" y="80"/>
                </a:lnTo>
                <a:lnTo>
                  <a:pt x="286" y="104"/>
                </a:lnTo>
                <a:lnTo>
                  <a:pt x="286" y="112"/>
                </a:lnTo>
                <a:lnTo>
                  <a:pt x="303" y="128"/>
                </a:lnTo>
                <a:lnTo>
                  <a:pt x="320" y="160"/>
                </a:lnTo>
                <a:lnTo>
                  <a:pt x="303" y="176"/>
                </a:lnTo>
                <a:lnTo>
                  <a:pt x="303" y="208"/>
                </a:lnTo>
                <a:lnTo>
                  <a:pt x="269" y="200"/>
                </a:lnTo>
                <a:lnTo>
                  <a:pt x="227" y="192"/>
                </a:lnTo>
                <a:lnTo>
                  <a:pt x="202" y="152"/>
                </a:lnTo>
                <a:lnTo>
                  <a:pt x="168" y="160"/>
                </a:lnTo>
                <a:lnTo>
                  <a:pt x="143" y="144"/>
                </a:lnTo>
                <a:lnTo>
                  <a:pt x="126" y="128"/>
                </a:lnTo>
                <a:lnTo>
                  <a:pt x="109" y="128"/>
                </a:lnTo>
                <a:lnTo>
                  <a:pt x="84" y="112"/>
                </a:lnTo>
                <a:lnTo>
                  <a:pt x="67" y="112"/>
                </a:lnTo>
                <a:lnTo>
                  <a:pt x="50" y="96"/>
                </a:lnTo>
                <a:lnTo>
                  <a:pt x="25" y="104"/>
                </a:lnTo>
                <a:lnTo>
                  <a:pt x="0" y="8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8" name="Freeform 30" descr="Small grid"/>
          <p:cNvSpPr>
            <a:spLocks/>
          </p:cNvSpPr>
          <p:nvPr/>
        </p:nvSpPr>
        <p:spPr bwMode="auto">
          <a:xfrm>
            <a:off x="6226175" y="5689600"/>
            <a:ext cx="330200" cy="565150"/>
          </a:xfrm>
          <a:custGeom>
            <a:avLst/>
            <a:gdLst>
              <a:gd name="T0" fmla="*/ 0 w 168"/>
              <a:gd name="T1" fmla="*/ 154028885 h 288"/>
              <a:gd name="T2" fmla="*/ 127482751 w 168"/>
              <a:gd name="T3" fmla="*/ 184835447 h 288"/>
              <a:gd name="T4" fmla="*/ 227922515 w 168"/>
              <a:gd name="T5" fmla="*/ 154028885 h 288"/>
              <a:gd name="T6" fmla="*/ 390172575 w 168"/>
              <a:gd name="T7" fmla="*/ 30806562 h 288"/>
              <a:gd name="T8" fmla="*/ 421077723 w 168"/>
              <a:gd name="T9" fmla="*/ 0 h 288"/>
              <a:gd name="T10" fmla="*/ 552422635 w 168"/>
              <a:gd name="T11" fmla="*/ 61611162 h 288"/>
              <a:gd name="T12" fmla="*/ 552422635 w 168"/>
              <a:gd name="T13" fmla="*/ 123222323 h 288"/>
              <a:gd name="T14" fmla="*/ 649000238 w 168"/>
              <a:gd name="T15" fmla="*/ 369668932 h 288"/>
              <a:gd name="T16" fmla="*/ 583327782 w 168"/>
              <a:gd name="T17" fmla="*/ 462086656 h 288"/>
              <a:gd name="T18" fmla="*/ 649000238 w 168"/>
              <a:gd name="T19" fmla="*/ 585310941 h 288"/>
              <a:gd name="T20" fmla="*/ 552422635 w 168"/>
              <a:gd name="T21" fmla="*/ 985786435 h 288"/>
              <a:gd name="T22" fmla="*/ 451982870 w 168"/>
              <a:gd name="T23" fmla="*/ 954979873 h 288"/>
              <a:gd name="T24" fmla="*/ 355405267 w 168"/>
              <a:gd name="T25" fmla="*/ 954979873 h 288"/>
              <a:gd name="T26" fmla="*/ 324500119 w 168"/>
              <a:gd name="T27" fmla="*/ 1016591035 h 288"/>
              <a:gd name="T28" fmla="*/ 258827663 w 168"/>
              <a:gd name="T29" fmla="*/ 1078202197 h 288"/>
              <a:gd name="T30" fmla="*/ 162250060 w 168"/>
              <a:gd name="T31" fmla="*/ 1109008759 h 288"/>
              <a:gd name="T32" fmla="*/ 96577604 w 168"/>
              <a:gd name="T33" fmla="*/ 954979873 h 288"/>
              <a:gd name="T34" fmla="*/ 96577604 w 168"/>
              <a:gd name="T35" fmla="*/ 770144426 h 288"/>
              <a:gd name="T36" fmla="*/ 127482751 w 168"/>
              <a:gd name="T37" fmla="*/ 677726703 h 288"/>
              <a:gd name="T38" fmla="*/ 96577604 w 168"/>
              <a:gd name="T39" fmla="*/ 616115541 h 288"/>
              <a:gd name="T40" fmla="*/ 127482751 w 168"/>
              <a:gd name="T41" fmla="*/ 523697817 h 288"/>
              <a:gd name="T42" fmla="*/ 127482751 w 168"/>
              <a:gd name="T43" fmla="*/ 431282056 h 288"/>
              <a:gd name="T44" fmla="*/ 96577604 w 168"/>
              <a:gd name="T45" fmla="*/ 308057770 h 288"/>
              <a:gd name="T46" fmla="*/ 0 w 168"/>
              <a:gd name="T47" fmla="*/ 277253171 h 288"/>
              <a:gd name="T48" fmla="*/ 0 w 168"/>
              <a:gd name="T49" fmla="*/ 154028885 h 28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68" h="288">
                <a:moveTo>
                  <a:pt x="0" y="40"/>
                </a:moveTo>
                <a:lnTo>
                  <a:pt x="33" y="48"/>
                </a:lnTo>
                <a:lnTo>
                  <a:pt x="59" y="40"/>
                </a:lnTo>
                <a:lnTo>
                  <a:pt x="101" y="8"/>
                </a:lnTo>
                <a:lnTo>
                  <a:pt x="109" y="0"/>
                </a:lnTo>
                <a:lnTo>
                  <a:pt x="143" y="16"/>
                </a:lnTo>
                <a:lnTo>
                  <a:pt x="143" y="32"/>
                </a:lnTo>
                <a:lnTo>
                  <a:pt x="168" y="96"/>
                </a:lnTo>
                <a:lnTo>
                  <a:pt x="151" y="120"/>
                </a:lnTo>
                <a:lnTo>
                  <a:pt x="168" y="152"/>
                </a:lnTo>
                <a:lnTo>
                  <a:pt x="143" y="256"/>
                </a:lnTo>
                <a:lnTo>
                  <a:pt x="117" y="248"/>
                </a:lnTo>
                <a:lnTo>
                  <a:pt x="92" y="248"/>
                </a:lnTo>
                <a:lnTo>
                  <a:pt x="84" y="264"/>
                </a:lnTo>
                <a:lnTo>
                  <a:pt x="67" y="280"/>
                </a:lnTo>
                <a:lnTo>
                  <a:pt x="42" y="288"/>
                </a:lnTo>
                <a:lnTo>
                  <a:pt x="25" y="248"/>
                </a:lnTo>
                <a:lnTo>
                  <a:pt x="25" y="200"/>
                </a:lnTo>
                <a:lnTo>
                  <a:pt x="33" y="176"/>
                </a:lnTo>
                <a:lnTo>
                  <a:pt x="25" y="160"/>
                </a:lnTo>
                <a:lnTo>
                  <a:pt x="33" y="136"/>
                </a:lnTo>
                <a:lnTo>
                  <a:pt x="33" y="112"/>
                </a:lnTo>
                <a:lnTo>
                  <a:pt x="25" y="80"/>
                </a:lnTo>
                <a:lnTo>
                  <a:pt x="0" y="72"/>
                </a:lnTo>
                <a:lnTo>
                  <a:pt x="0" y="40"/>
                </a:lnTo>
                <a:close/>
              </a:path>
            </a:pathLst>
          </a:custGeom>
          <a:pattFill prst="smGrid">
            <a:fgClr>
              <a:srgbClr val="00A0C6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9" name="Freeform 32"/>
          <p:cNvSpPr>
            <a:spLocks/>
          </p:cNvSpPr>
          <p:nvPr/>
        </p:nvSpPr>
        <p:spPr bwMode="auto">
          <a:xfrm>
            <a:off x="6226175" y="5689600"/>
            <a:ext cx="330200" cy="565150"/>
          </a:xfrm>
          <a:custGeom>
            <a:avLst/>
            <a:gdLst>
              <a:gd name="T0" fmla="*/ 0 w 168"/>
              <a:gd name="T1" fmla="*/ 154028885 h 288"/>
              <a:gd name="T2" fmla="*/ 127482751 w 168"/>
              <a:gd name="T3" fmla="*/ 184835447 h 288"/>
              <a:gd name="T4" fmla="*/ 227922515 w 168"/>
              <a:gd name="T5" fmla="*/ 154028885 h 288"/>
              <a:gd name="T6" fmla="*/ 390172575 w 168"/>
              <a:gd name="T7" fmla="*/ 30806562 h 288"/>
              <a:gd name="T8" fmla="*/ 421077723 w 168"/>
              <a:gd name="T9" fmla="*/ 0 h 288"/>
              <a:gd name="T10" fmla="*/ 552422635 w 168"/>
              <a:gd name="T11" fmla="*/ 61611162 h 288"/>
              <a:gd name="T12" fmla="*/ 552422635 w 168"/>
              <a:gd name="T13" fmla="*/ 123222323 h 288"/>
              <a:gd name="T14" fmla="*/ 649000238 w 168"/>
              <a:gd name="T15" fmla="*/ 369668932 h 288"/>
              <a:gd name="T16" fmla="*/ 583327782 w 168"/>
              <a:gd name="T17" fmla="*/ 462086656 h 288"/>
              <a:gd name="T18" fmla="*/ 649000238 w 168"/>
              <a:gd name="T19" fmla="*/ 585310941 h 288"/>
              <a:gd name="T20" fmla="*/ 552422635 w 168"/>
              <a:gd name="T21" fmla="*/ 985786435 h 288"/>
              <a:gd name="T22" fmla="*/ 451982870 w 168"/>
              <a:gd name="T23" fmla="*/ 954979873 h 288"/>
              <a:gd name="T24" fmla="*/ 355405267 w 168"/>
              <a:gd name="T25" fmla="*/ 954979873 h 288"/>
              <a:gd name="T26" fmla="*/ 324500119 w 168"/>
              <a:gd name="T27" fmla="*/ 1016591035 h 288"/>
              <a:gd name="T28" fmla="*/ 258827663 w 168"/>
              <a:gd name="T29" fmla="*/ 1078202197 h 288"/>
              <a:gd name="T30" fmla="*/ 162250060 w 168"/>
              <a:gd name="T31" fmla="*/ 1109008759 h 288"/>
              <a:gd name="T32" fmla="*/ 96577604 w 168"/>
              <a:gd name="T33" fmla="*/ 954979873 h 288"/>
              <a:gd name="T34" fmla="*/ 96577604 w 168"/>
              <a:gd name="T35" fmla="*/ 770144426 h 288"/>
              <a:gd name="T36" fmla="*/ 127482751 w 168"/>
              <a:gd name="T37" fmla="*/ 677726703 h 288"/>
              <a:gd name="T38" fmla="*/ 96577604 w 168"/>
              <a:gd name="T39" fmla="*/ 616115541 h 288"/>
              <a:gd name="T40" fmla="*/ 127482751 w 168"/>
              <a:gd name="T41" fmla="*/ 523697817 h 288"/>
              <a:gd name="T42" fmla="*/ 127482751 w 168"/>
              <a:gd name="T43" fmla="*/ 431282056 h 288"/>
              <a:gd name="T44" fmla="*/ 96577604 w 168"/>
              <a:gd name="T45" fmla="*/ 308057770 h 288"/>
              <a:gd name="T46" fmla="*/ 0 w 168"/>
              <a:gd name="T47" fmla="*/ 277253171 h 288"/>
              <a:gd name="T48" fmla="*/ 0 w 168"/>
              <a:gd name="T49" fmla="*/ 154028885 h 28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68" h="288">
                <a:moveTo>
                  <a:pt x="0" y="40"/>
                </a:moveTo>
                <a:lnTo>
                  <a:pt x="33" y="48"/>
                </a:lnTo>
                <a:lnTo>
                  <a:pt x="59" y="40"/>
                </a:lnTo>
                <a:lnTo>
                  <a:pt x="101" y="8"/>
                </a:lnTo>
                <a:lnTo>
                  <a:pt x="109" y="0"/>
                </a:lnTo>
                <a:lnTo>
                  <a:pt x="143" y="16"/>
                </a:lnTo>
                <a:lnTo>
                  <a:pt x="143" y="32"/>
                </a:lnTo>
                <a:lnTo>
                  <a:pt x="168" y="96"/>
                </a:lnTo>
                <a:lnTo>
                  <a:pt x="151" y="120"/>
                </a:lnTo>
                <a:lnTo>
                  <a:pt x="168" y="152"/>
                </a:lnTo>
                <a:lnTo>
                  <a:pt x="143" y="256"/>
                </a:lnTo>
                <a:lnTo>
                  <a:pt x="117" y="248"/>
                </a:lnTo>
                <a:lnTo>
                  <a:pt x="92" y="248"/>
                </a:lnTo>
                <a:lnTo>
                  <a:pt x="84" y="264"/>
                </a:lnTo>
                <a:lnTo>
                  <a:pt x="67" y="280"/>
                </a:lnTo>
                <a:lnTo>
                  <a:pt x="42" y="288"/>
                </a:lnTo>
                <a:lnTo>
                  <a:pt x="25" y="248"/>
                </a:lnTo>
                <a:lnTo>
                  <a:pt x="25" y="200"/>
                </a:lnTo>
                <a:lnTo>
                  <a:pt x="33" y="176"/>
                </a:lnTo>
                <a:lnTo>
                  <a:pt x="25" y="160"/>
                </a:lnTo>
                <a:lnTo>
                  <a:pt x="33" y="136"/>
                </a:lnTo>
                <a:lnTo>
                  <a:pt x="33" y="112"/>
                </a:lnTo>
                <a:lnTo>
                  <a:pt x="25" y="80"/>
                </a:lnTo>
                <a:lnTo>
                  <a:pt x="0" y="72"/>
                </a:lnTo>
                <a:lnTo>
                  <a:pt x="0" y="4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0" name="Freeform 33"/>
          <p:cNvSpPr>
            <a:spLocks/>
          </p:cNvSpPr>
          <p:nvPr/>
        </p:nvSpPr>
        <p:spPr bwMode="auto">
          <a:xfrm>
            <a:off x="6308725" y="5265738"/>
            <a:ext cx="198438" cy="376237"/>
          </a:xfrm>
          <a:custGeom>
            <a:avLst/>
            <a:gdLst>
              <a:gd name="T0" fmla="*/ 289513183 w 101"/>
              <a:gd name="T1" fmla="*/ 122876653 h 192"/>
              <a:gd name="T2" fmla="*/ 289513183 w 101"/>
              <a:gd name="T3" fmla="*/ 0 h 192"/>
              <a:gd name="T4" fmla="*/ 355135254 w 101"/>
              <a:gd name="T5" fmla="*/ 0 h 192"/>
              <a:gd name="T6" fmla="*/ 355135254 w 101"/>
              <a:gd name="T7" fmla="*/ 153596796 h 192"/>
              <a:gd name="T8" fmla="*/ 389877622 w 101"/>
              <a:gd name="T9" fmla="*/ 215035122 h 192"/>
              <a:gd name="T10" fmla="*/ 389877622 w 101"/>
              <a:gd name="T11" fmla="*/ 399350101 h 192"/>
              <a:gd name="T12" fmla="*/ 355135254 w 101"/>
              <a:gd name="T13" fmla="*/ 460788427 h 192"/>
              <a:gd name="T14" fmla="*/ 355135254 w 101"/>
              <a:gd name="T15" fmla="*/ 583665080 h 192"/>
              <a:gd name="T16" fmla="*/ 258631515 w 101"/>
              <a:gd name="T17" fmla="*/ 737261876 h 192"/>
              <a:gd name="T18" fmla="*/ 193009444 w 101"/>
              <a:gd name="T19" fmla="*/ 737261876 h 192"/>
              <a:gd name="T20" fmla="*/ 96503739 w 101"/>
              <a:gd name="T21" fmla="*/ 675823550 h 192"/>
              <a:gd name="T22" fmla="*/ 127385408 w 101"/>
              <a:gd name="T23" fmla="*/ 614385223 h 192"/>
              <a:gd name="T24" fmla="*/ 65622071 w 101"/>
              <a:gd name="T25" fmla="*/ 583665080 h 192"/>
              <a:gd name="T26" fmla="*/ 127385408 w 101"/>
              <a:gd name="T27" fmla="*/ 522226754 h 192"/>
              <a:gd name="T28" fmla="*/ 30881668 w 101"/>
              <a:gd name="T29" fmla="*/ 491508570 h 192"/>
              <a:gd name="T30" fmla="*/ 96503739 w 101"/>
              <a:gd name="T31" fmla="*/ 430070244 h 192"/>
              <a:gd name="T32" fmla="*/ 30881668 w 101"/>
              <a:gd name="T33" fmla="*/ 368631918 h 192"/>
              <a:gd name="T34" fmla="*/ 0 w 101"/>
              <a:gd name="T35" fmla="*/ 276473448 h 192"/>
              <a:gd name="T36" fmla="*/ 65622071 w 101"/>
              <a:gd name="T37" fmla="*/ 245753305 h 192"/>
              <a:gd name="T38" fmla="*/ 65622071 w 101"/>
              <a:gd name="T39" fmla="*/ 184314979 h 192"/>
              <a:gd name="T40" fmla="*/ 162127775 w 101"/>
              <a:gd name="T41" fmla="*/ 153596796 h 192"/>
              <a:gd name="T42" fmla="*/ 289513183 w 101"/>
              <a:gd name="T43" fmla="*/ 122876653 h 19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01" h="192">
                <a:moveTo>
                  <a:pt x="75" y="32"/>
                </a:moveTo>
                <a:lnTo>
                  <a:pt x="75" y="0"/>
                </a:lnTo>
                <a:lnTo>
                  <a:pt x="92" y="0"/>
                </a:lnTo>
                <a:lnTo>
                  <a:pt x="92" y="40"/>
                </a:lnTo>
                <a:lnTo>
                  <a:pt x="101" y="56"/>
                </a:lnTo>
                <a:lnTo>
                  <a:pt x="101" y="104"/>
                </a:lnTo>
                <a:lnTo>
                  <a:pt x="92" y="120"/>
                </a:lnTo>
                <a:lnTo>
                  <a:pt x="92" y="152"/>
                </a:lnTo>
                <a:lnTo>
                  <a:pt x="67" y="192"/>
                </a:lnTo>
                <a:lnTo>
                  <a:pt x="50" y="192"/>
                </a:lnTo>
                <a:lnTo>
                  <a:pt x="25" y="176"/>
                </a:lnTo>
                <a:lnTo>
                  <a:pt x="33" y="160"/>
                </a:lnTo>
                <a:lnTo>
                  <a:pt x="17" y="152"/>
                </a:lnTo>
                <a:lnTo>
                  <a:pt x="33" y="136"/>
                </a:lnTo>
                <a:lnTo>
                  <a:pt x="8" y="128"/>
                </a:lnTo>
                <a:lnTo>
                  <a:pt x="25" y="112"/>
                </a:lnTo>
                <a:lnTo>
                  <a:pt x="8" y="96"/>
                </a:lnTo>
                <a:lnTo>
                  <a:pt x="0" y="72"/>
                </a:lnTo>
                <a:lnTo>
                  <a:pt x="17" y="64"/>
                </a:lnTo>
                <a:lnTo>
                  <a:pt x="17" y="48"/>
                </a:lnTo>
                <a:lnTo>
                  <a:pt x="42" y="40"/>
                </a:lnTo>
                <a:lnTo>
                  <a:pt x="75" y="32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1" name="Freeform 34"/>
          <p:cNvSpPr>
            <a:spLocks/>
          </p:cNvSpPr>
          <p:nvPr/>
        </p:nvSpPr>
        <p:spPr bwMode="auto">
          <a:xfrm>
            <a:off x="6308725" y="5265738"/>
            <a:ext cx="198438" cy="376237"/>
          </a:xfrm>
          <a:custGeom>
            <a:avLst/>
            <a:gdLst>
              <a:gd name="T0" fmla="*/ 289513183 w 101"/>
              <a:gd name="T1" fmla="*/ 122876653 h 192"/>
              <a:gd name="T2" fmla="*/ 289513183 w 101"/>
              <a:gd name="T3" fmla="*/ 0 h 192"/>
              <a:gd name="T4" fmla="*/ 355135254 w 101"/>
              <a:gd name="T5" fmla="*/ 0 h 192"/>
              <a:gd name="T6" fmla="*/ 355135254 w 101"/>
              <a:gd name="T7" fmla="*/ 153596796 h 192"/>
              <a:gd name="T8" fmla="*/ 389877622 w 101"/>
              <a:gd name="T9" fmla="*/ 215035122 h 192"/>
              <a:gd name="T10" fmla="*/ 389877622 w 101"/>
              <a:gd name="T11" fmla="*/ 399350101 h 192"/>
              <a:gd name="T12" fmla="*/ 355135254 w 101"/>
              <a:gd name="T13" fmla="*/ 460788427 h 192"/>
              <a:gd name="T14" fmla="*/ 355135254 w 101"/>
              <a:gd name="T15" fmla="*/ 583665080 h 192"/>
              <a:gd name="T16" fmla="*/ 258631515 w 101"/>
              <a:gd name="T17" fmla="*/ 737261876 h 192"/>
              <a:gd name="T18" fmla="*/ 193009444 w 101"/>
              <a:gd name="T19" fmla="*/ 737261876 h 192"/>
              <a:gd name="T20" fmla="*/ 96503739 w 101"/>
              <a:gd name="T21" fmla="*/ 675823550 h 192"/>
              <a:gd name="T22" fmla="*/ 127385408 w 101"/>
              <a:gd name="T23" fmla="*/ 614385223 h 192"/>
              <a:gd name="T24" fmla="*/ 65622071 w 101"/>
              <a:gd name="T25" fmla="*/ 583665080 h 192"/>
              <a:gd name="T26" fmla="*/ 127385408 w 101"/>
              <a:gd name="T27" fmla="*/ 522226754 h 192"/>
              <a:gd name="T28" fmla="*/ 30881668 w 101"/>
              <a:gd name="T29" fmla="*/ 491508570 h 192"/>
              <a:gd name="T30" fmla="*/ 96503739 w 101"/>
              <a:gd name="T31" fmla="*/ 430070244 h 192"/>
              <a:gd name="T32" fmla="*/ 30881668 w 101"/>
              <a:gd name="T33" fmla="*/ 368631918 h 192"/>
              <a:gd name="T34" fmla="*/ 0 w 101"/>
              <a:gd name="T35" fmla="*/ 276473448 h 192"/>
              <a:gd name="T36" fmla="*/ 65622071 w 101"/>
              <a:gd name="T37" fmla="*/ 245753305 h 192"/>
              <a:gd name="T38" fmla="*/ 65622071 w 101"/>
              <a:gd name="T39" fmla="*/ 184314979 h 192"/>
              <a:gd name="T40" fmla="*/ 162127775 w 101"/>
              <a:gd name="T41" fmla="*/ 153596796 h 192"/>
              <a:gd name="T42" fmla="*/ 289513183 w 101"/>
              <a:gd name="T43" fmla="*/ 122876653 h 19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01" h="192">
                <a:moveTo>
                  <a:pt x="75" y="32"/>
                </a:moveTo>
                <a:lnTo>
                  <a:pt x="75" y="0"/>
                </a:lnTo>
                <a:lnTo>
                  <a:pt x="92" y="0"/>
                </a:lnTo>
                <a:lnTo>
                  <a:pt x="92" y="40"/>
                </a:lnTo>
                <a:lnTo>
                  <a:pt x="101" y="56"/>
                </a:lnTo>
                <a:lnTo>
                  <a:pt x="101" y="104"/>
                </a:lnTo>
                <a:lnTo>
                  <a:pt x="92" y="120"/>
                </a:lnTo>
                <a:lnTo>
                  <a:pt x="92" y="152"/>
                </a:lnTo>
                <a:lnTo>
                  <a:pt x="67" y="192"/>
                </a:lnTo>
                <a:lnTo>
                  <a:pt x="50" y="192"/>
                </a:lnTo>
                <a:lnTo>
                  <a:pt x="25" y="176"/>
                </a:lnTo>
                <a:lnTo>
                  <a:pt x="33" y="160"/>
                </a:lnTo>
                <a:lnTo>
                  <a:pt x="17" y="152"/>
                </a:lnTo>
                <a:lnTo>
                  <a:pt x="33" y="136"/>
                </a:lnTo>
                <a:lnTo>
                  <a:pt x="8" y="128"/>
                </a:lnTo>
                <a:lnTo>
                  <a:pt x="25" y="112"/>
                </a:lnTo>
                <a:lnTo>
                  <a:pt x="8" y="96"/>
                </a:lnTo>
                <a:lnTo>
                  <a:pt x="0" y="72"/>
                </a:lnTo>
                <a:lnTo>
                  <a:pt x="17" y="64"/>
                </a:lnTo>
                <a:lnTo>
                  <a:pt x="17" y="48"/>
                </a:lnTo>
                <a:lnTo>
                  <a:pt x="42" y="40"/>
                </a:lnTo>
                <a:lnTo>
                  <a:pt x="75" y="3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2" name="Freeform 35" descr="Small grid"/>
          <p:cNvSpPr>
            <a:spLocks/>
          </p:cNvSpPr>
          <p:nvPr/>
        </p:nvSpPr>
        <p:spPr bwMode="auto">
          <a:xfrm>
            <a:off x="5978525" y="4308475"/>
            <a:ext cx="2312988" cy="2119313"/>
          </a:xfrm>
          <a:custGeom>
            <a:avLst/>
            <a:gdLst>
              <a:gd name="T0" fmla="*/ 2147483646 w 1180"/>
              <a:gd name="T1" fmla="*/ 2147483646 h 1080"/>
              <a:gd name="T2" fmla="*/ 2147483646 w 1180"/>
              <a:gd name="T3" fmla="*/ 2147483646 h 1080"/>
              <a:gd name="T4" fmla="*/ 2147483646 w 1180"/>
              <a:gd name="T5" fmla="*/ 2147483646 h 1080"/>
              <a:gd name="T6" fmla="*/ 2147483646 w 1180"/>
              <a:gd name="T7" fmla="*/ 2147483646 h 1080"/>
              <a:gd name="T8" fmla="*/ 2147483646 w 1180"/>
              <a:gd name="T9" fmla="*/ 2147483646 h 1080"/>
              <a:gd name="T10" fmla="*/ 2147483646 w 1180"/>
              <a:gd name="T11" fmla="*/ 2033184512 h 1080"/>
              <a:gd name="T12" fmla="*/ 2147483646 w 1180"/>
              <a:gd name="T13" fmla="*/ 1725124707 h 1080"/>
              <a:gd name="T14" fmla="*/ 2136277677 w 1180"/>
              <a:gd name="T15" fmla="*/ 1324649118 h 1080"/>
              <a:gd name="T16" fmla="*/ 2009482811 w 1180"/>
              <a:gd name="T17" fmla="*/ 1078204413 h 1080"/>
              <a:gd name="T18" fmla="*/ 2105538458 w 1180"/>
              <a:gd name="T19" fmla="*/ 924173529 h 1080"/>
              <a:gd name="T20" fmla="*/ 2040222030 w 1180"/>
              <a:gd name="T21" fmla="*/ 831757746 h 1080"/>
              <a:gd name="T22" fmla="*/ 2136277677 w 1180"/>
              <a:gd name="T23" fmla="*/ 708533432 h 1080"/>
              <a:gd name="T24" fmla="*/ 2147483646 w 1180"/>
              <a:gd name="T25" fmla="*/ 554504510 h 1080"/>
              <a:gd name="T26" fmla="*/ 2147483646 w 1180"/>
              <a:gd name="T27" fmla="*/ 215640098 h 1080"/>
              <a:gd name="T28" fmla="*/ 1974903640 w 1180"/>
              <a:gd name="T29" fmla="*/ 0 h 1080"/>
              <a:gd name="T30" fmla="*/ 1556101880 w 1180"/>
              <a:gd name="T31" fmla="*/ 154028922 h 1080"/>
              <a:gd name="T32" fmla="*/ 1360146713 w 1180"/>
              <a:gd name="T33" fmla="*/ 246446667 h 1080"/>
              <a:gd name="T34" fmla="*/ 1133456247 w 1180"/>
              <a:gd name="T35" fmla="*/ 308057843 h 1080"/>
              <a:gd name="T36" fmla="*/ 876026564 w 1180"/>
              <a:gd name="T37" fmla="*/ 585311079 h 1080"/>
              <a:gd name="T38" fmla="*/ 453382891 w 1180"/>
              <a:gd name="T39" fmla="*/ 523697941 h 1080"/>
              <a:gd name="T40" fmla="*/ 161374037 w 1180"/>
              <a:gd name="T41" fmla="*/ 800951177 h 1080"/>
              <a:gd name="T42" fmla="*/ 96055647 w 1180"/>
              <a:gd name="T43" fmla="*/ 1047397844 h 1080"/>
              <a:gd name="T44" fmla="*/ 357327244 w 1180"/>
              <a:gd name="T45" fmla="*/ 1355455687 h 1080"/>
              <a:gd name="T46" fmla="*/ 357327244 w 1180"/>
              <a:gd name="T47" fmla="*/ 1509484609 h 1080"/>
              <a:gd name="T48" fmla="*/ 614754967 w 1180"/>
              <a:gd name="T49" fmla="*/ 1324649118 h 1080"/>
              <a:gd name="T50" fmla="*/ 776129004 w 1180"/>
              <a:gd name="T51" fmla="*/ 1232233335 h 1080"/>
              <a:gd name="T52" fmla="*/ 1002821429 w 1180"/>
              <a:gd name="T53" fmla="*/ 1355455687 h 1080"/>
              <a:gd name="T54" fmla="*/ 1198774637 w 1180"/>
              <a:gd name="T55" fmla="*/ 1417066863 h 1080"/>
              <a:gd name="T56" fmla="*/ 1294830284 w 1180"/>
              <a:gd name="T57" fmla="*/ 1632708924 h 1080"/>
              <a:gd name="T58" fmla="*/ 1425465102 w 1180"/>
              <a:gd name="T59" fmla="*/ 1909960197 h 1080"/>
              <a:gd name="T60" fmla="*/ 1652157528 w 1180"/>
              <a:gd name="T61" fmla="*/ 2125600295 h 1080"/>
              <a:gd name="T62" fmla="*/ 1909585251 w 1180"/>
              <a:gd name="T63" fmla="*/ 2147483646 h 1080"/>
              <a:gd name="T64" fmla="*/ 2147483646 w 1180"/>
              <a:gd name="T65" fmla="*/ 2147483646 h 1080"/>
              <a:gd name="T66" fmla="*/ 2147483646 w 1180"/>
              <a:gd name="T67" fmla="*/ 2147483646 h 1080"/>
              <a:gd name="T68" fmla="*/ 2147483646 w 1180"/>
              <a:gd name="T69" fmla="*/ 2147483646 h 1080"/>
              <a:gd name="T70" fmla="*/ 2147483646 w 1180"/>
              <a:gd name="T71" fmla="*/ 2147483646 h 1080"/>
              <a:gd name="T72" fmla="*/ 2147483646 w 1180"/>
              <a:gd name="T73" fmla="*/ 2147483646 h 1080"/>
              <a:gd name="T74" fmla="*/ 2147483646 w 1180"/>
              <a:gd name="T75" fmla="*/ 2147483646 h 1080"/>
              <a:gd name="T76" fmla="*/ 2147483646 w 1180"/>
              <a:gd name="T77" fmla="*/ 2147483646 h 1080"/>
              <a:gd name="T78" fmla="*/ 2147483646 w 1180"/>
              <a:gd name="T79" fmla="*/ 2147483646 h 1080"/>
              <a:gd name="T80" fmla="*/ 2147483646 w 1180"/>
              <a:gd name="T81" fmla="*/ 2147483646 h 1080"/>
              <a:gd name="T82" fmla="*/ 2147483646 w 1180"/>
              <a:gd name="T83" fmla="*/ 2147483646 h 1080"/>
              <a:gd name="T84" fmla="*/ 2147483646 w 1180"/>
              <a:gd name="T85" fmla="*/ 2147483646 h 1080"/>
              <a:gd name="T86" fmla="*/ 2147483646 w 1180"/>
              <a:gd name="T87" fmla="*/ 2147483646 h 1080"/>
              <a:gd name="T88" fmla="*/ 2147483646 w 1180"/>
              <a:gd name="T89" fmla="*/ 2147483646 h 1080"/>
              <a:gd name="T90" fmla="*/ 2147483646 w 1180"/>
              <a:gd name="T91" fmla="*/ 2147483646 h 1080"/>
              <a:gd name="T92" fmla="*/ 2147483646 w 1180"/>
              <a:gd name="T93" fmla="*/ 2147483646 h 1080"/>
              <a:gd name="T94" fmla="*/ 2147483646 w 1180"/>
              <a:gd name="T95" fmla="*/ 2147483646 h 1080"/>
              <a:gd name="T96" fmla="*/ 2147483646 w 1180"/>
              <a:gd name="T97" fmla="*/ 2147483646 h 1080"/>
              <a:gd name="T98" fmla="*/ 2147483646 w 1180"/>
              <a:gd name="T99" fmla="*/ 2147483646 h 1080"/>
              <a:gd name="T100" fmla="*/ 2147483646 w 1180"/>
              <a:gd name="T101" fmla="*/ 2147483646 h 1080"/>
              <a:gd name="T102" fmla="*/ 2147483646 w 1180"/>
              <a:gd name="T103" fmla="*/ 2147483646 h 108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180" h="1080">
                <a:moveTo>
                  <a:pt x="1155" y="752"/>
                </a:moveTo>
                <a:lnTo>
                  <a:pt x="1121" y="728"/>
                </a:lnTo>
                <a:lnTo>
                  <a:pt x="1087" y="712"/>
                </a:lnTo>
                <a:lnTo>
                  <a:pt x="1003" y="672"/>
                </a:lnTo>
                <a:lnTo>
                  <a:pt x="919" y="632"/>
                </a:lnTo>
                <a:lnTo>
                  <a:pt x="935" y="616"/>
                </a:lnTo>
                <a:lnTo>
                  <a:pt x="927" y="600"/>
                </a:lnTo>
                <a:lnTo>
                  <a:pt x="902" y="584"/>
                </a:lnTo>
                <a:lnTo>
                  <a:pt x="868" y="592"/>
                </a:lnTo>
                <a:lnTo>
                  <a:pt x="817" y="592"/>
                </a:lnTo>
                <a:lnTo>
                  <a:pt x="775" y="568"/>
                </a:lnTo>
                <a:lnTo>
                  <a:pt x="733" y="528"/>
                </a:lnTo>
                <a:lnTo>
                  <a:pt x="708" y="488"/>
                </a:lnTo>
                <a:lnTo>
                  <a:pt x="683" y="448"/>
                </a:lnTo>
                <a:lnTo>
                  <a:pt x="641" y="408"/>
                </a:lnTo>
                <a:lnTo>
                  <a:pt x="556" y="344"/>
                </a:lnTo>
                <a:lnTo>
                  <a:pt x="523" y="296"/>
                </a:lnTo>
                <a:lnTo>
                  <a:pt x="523" y="280"/>
                </a:lnTo>
                <a:lnTo>
                  <a:pt x="539" y="256"/>
                </a:lnTo>
                <a:lnTo>
                  <a:pt x="548" y="240"/>
                </a:lnTo>
                <a:lnTo>
                  <a:pt x="539" y="224"/>
                </a:lnTo>
                <a:lnTo>
                  <a:pt x="531" y="216"/>
                </a:lnTo>
                <a:lnTo>
                  <a:pt x="531" y="200"/>
                </a:lnTo>
                <a:lnTo>
                  <a:pt x="556" y="184"/>
                </a:lnTo>
                <a:lnTo>
                  <a:pt x="641" y="152"/>
                </a:lnTo>
                <a:lnTo>
                  <a:pt x="649" y="144"/>
                </a:lnTo>
                <a:lnTo>
                  <a:pt x="641" y="88"/>
                </a:lnTo>
                <a:lnTo>
                  <a:pt x="649" y="56"/>
                </a:lnTo>
                <a:lnTo>
                  <a:pt x="531" y="24"/>
                </a:lnTo>
                <a:lnTo>
                  <a:pt x="514" y="0"/>
                </a:lnTo>
                <a:lnTo>
                  <a:pt x="438" y="8"/>
                </a:lnTo>
                <a:lnTo>
                  <a:pt x="405" y="40"/>
                </a:lnTo>
                <a:lnTo>
                  <a:pt x="371" y="32"/>
                </a:lnTo>
                <a:lnTo>
                  <a:pt x="354" y="64"/>
                </a:lnTo>
                <a:lnTo>
                  <a:pt x="320" y="64"/>
                </a:lnTo>
                <a:lnTo>
                  <a:pt x="295" y="80"/>
                </a:lnTo>
                <a:lnTo>
                  <a:pt x="253" y="72"/>
                </a:lnTo>
                <a:lnTo>
                  <a:pt x="228" y="152"/>
                </a:lnTo>
                <a:lnTo>
                  <a:pt x="160" y="72"/>
                </a:lnTo>
                <a:lnTo>
                  <a:pt x="118" y="136"/>
                </a:lnTo>
                <a:lnTo>
                  <a:pt x="25" y="144"/>
                </a:lnTo>
                <a:lnTo>
                  <a:pt x="42" y="208"/>
                </a:lnTo>
                <a:lnTo>
                  <a:pt x="0" y="232"/>
                </a:lnTo>
                <a:lnTo>
                  <a:pt x="25" y="272"/>
                </a:lnTo>
                <a:lnTo>
                  <a:pt x="17" y="320"/>
                </a:lnTo>
                <a:lnTo>
                  <a:pt x="93" y="352"/>
                </a:lnTo>
                <a:lnTo>
                  <a:pt x="76" y="392"/>
                </a:lnTo>
                <a:lnTo>
                  <a:pt x="93" y="392"/>
                </a:lnTo>
                <a:lnTo>
                  <a:pt x="135" y="376"/>
                </a:lnTo>
                <a:lnTo>
                  <a:pt x="160" y="344"/>
                </a:lnTo>
                <a:lnTo>
                  <a:pt x="177" y="328"/>
                </a:lnTo>
                <a:lnTo>
                  <a:pt x="202" y="320"/>
                </a:lnTo>
                <a:lnTo>
                  <a:pt x="244" y="336"/>
                </a:lnTo>
                <a:lnTo>
                  <a:pt x="261" y="352"/>
                </a:lnTo>
                <a:lnTo>
                  <a:pt x="278" y="368"/>
                </a:lnTo>
                <a:lnTo>
                  <a:pt x="312" y="368"/>
                </a:lnTo>
                <a:lnTo>
                  <a:pt x="329" y="384"/>
                </a:lnTo>
                <a:lnTo>
                  <a:pt x="337" y="424"/>
                </a:lnTo>
                <a:lnTo>
                  <a:pt x="362" y="472"/>
                </a:lnTo>
                <a:lnTo>
                  <a:pt x="371" y="496"/>
                </a:lnTo>
                <a:lnTo>
                  <a:pt x="396" y="512"/>
                </a:lnTo>
                <a:lnTo>
                  <a:pt x="430" y="552"/>
                </a:lnTo>
                <a:lnTo>
                  <a:pt x="472" y="576"/>
                </a:lnTo>
                <a:lnTo>
                  <a:pt x="497" y="592"/>
                </a:lnTo>
                <a:lnTo>
                  <a:pt x="514" y="608"/>
                </a:lnTo>
                <a:lnTo>
                  <a:pt x="607" y="680"/>
                </a:lnTo>
                <a:lnTo>
                  <a:pt x="624" y="696"/>
                </a:lnTo>
                <a:lnTo>
                  <a:pt x="649" y="688"/>
                </a:lnTo>
                <a:lnTo>
                  <a:pt x="708" y="712"/>
                </a:lnTo>
                <a:lnTo>
                  <a:pt x="742" y="744"/>
                </a:lnTo>
                <a:lnTo>
                  <a:pt x="767" y="744"/>
                </a:lnTo>
                <a:lnTo>
                  <a:pt x="775" y="752"/>
                </a:lnTo>
                <a:lnTo>
                  <a:pt x="775" y="768"/>
                </a:lnTo>
                <a:lnTo>
                  <a:pt x="809" y="768"/>
                </a:lnTo>
                <a:lnTo>
                  <a:pt x="826" y="800"/>
                </a:lnTo>
                <a:lnTo>
                  <a:pt x="851" y="824"/>
                </a:lnTo>
                <a:lnTo>
                  <a:pt x="893" y="840"/>
                </a:lnTo>
                <a:lnTo>
                  <a:pt x="927" y="856"/>
                </a:lnTo>
                <a:lnTo>
                  <a:pt x="944" y="904"/>
                </a:lnTo>
                <a:lnTo>
                  <a:pt x="978" y="984"/>
                </a:lnTo>
                <a:lnTo>
                  <a:pt x="952" y="984"/>
                </a:lnTo>
                <a:lnTo>
                  <a:pt x="935" y="1000"/>
                </a:lnTo>
                <a:lnTo>
                  <a:pt x="935" y="1016"/>
                </a:lnTo>
                <a:lnTo>
                  <a:pt x="927" y="1040"/>
                </a:lnTo>
                <a:lnTo>
                  <a:pt x="919" y="1056"/>
                </a:lnTo>
                <a:lnTo>
                  <a:pt x="935" y="1072"/>
                </a:lnTo>
                <a:lnTo>
                  <a:pt x="952" y="1080"/>
                </a:lnTo>
                <a:lnTo>
                  <a:pt x="978" y="1072"/>
                </a:lnTo>
                <a:lnTo>
                  <a:pt x="994" y="1040"/>
                </a:lnTo>
                <a:lnTo>
                  <a:pt x="1011" y="1000"/>
                </a:lnTo>
                <a:lnTo>
                  <a:pt x="1028" y="960"/>
                </a:lnTo>
                <a:lnTo>
                  <a:pt x="1070" y="952"/>
                </a:lnTo>
                <a:lnTo>
                  <a:pt x="1070" y="904"/>
                </a:lnTo>
                <a:lnTo>
                  <a:pt x="1053" y="888"/>
                </a:lnTo>
                <a:lnTo>
                  <a:pt x="1028" y="880"/>
                </a:lnTo>
                <a:lnTo>
                  <a:pt x="1003" y="864"/>
                </a:lnTo>
                <a:lnTo>
                  <a:pt x="994" y="848"/>
                </a:lnTo>
                <a:lnTo>
                  <a:pt x="1011" y="800"/>
                </a:lnTo>
                <a:lnTo>
                  <a:pt x="1028" y="776"/>
                </a:lnTo>
                <a:lnTo>
                  <a:pt x="1045" y="768"/>
                </a:lnTo>
                <a:lnTo>
                  <a:pt x="1104" y="776"/>
                </a:lnTo>
                <a:lnTo>
                  <a:pt x="1146" y="792"/>
                </a:lnTo>
                <a:lnTo>
                  <a:pt x="1180" y="824"/>
                </a:lnTo>
                <a:lnTo>
                  <a:pt x="1180" y="784"/>
                </a:lnTo>
                <a:lnTo>
                  <a:pt x="1155" y="752"/>
                </a:lnTo>
                <a:close/>
              </a:path>
            </a:pathLst>
          </a:custGeom>
          <a:pattFill prst="smGrid">
            <a:fgClr>
              <a:srgbClr val="00A0C6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3" name="Freeform 36"/>
          <p:cNvSpPr>
            <a:spLocks/>
          </p:cNvSpPr>
          <p:nvPr/>
        </p:nvSpPr>
        <p:spPr bwMode="auto">
          <a:xfrm>
            <a:off x="4029075" y="3305175"/>
            <a:ext cx="2246313" cy="2133600"/>
          </a:xfrm>
          <a:custGeom>
            <a:avLst/>
            <a:gdLst>
              <a:gd name="T0" fmla="*/ 2147483646 w 1146"/>
              <a:gd name="T1" fmla="*/ 2147483646 h 1088"/>
              <a:gd name="T2" fmla="*/ 2147483646 w 1146"/>
              <a:gd name="T3" fmla="*/ 2147483646 h 1088"/>
              <a:gd name="T4" fmla="*/ 2147483646 w 1146"/>
              <a:gd name="T5" fmla="*/ 1999730327 h 1088"/>
              <a:gd name="T6" fmla="*/ 2147483646 w 1146"/>
              <a:gd name="T7" fmla="*/ 1815140590 h 1088"/>
              <a:gd name="T8" fmla="*/ 2147483646 w 1146"/>
              <a:gd name="T9" fmla="*/ 1722844740 h 1088"/>
              <a:gd name="T10" fmla="*/ 2147483646 w 1146"/>
              <a:gd name="T11" fmla="*/ 1230602826 h 1088"/>
              <a:gd name="T12" fmla="*/ 2147483646 w 1146"/>
              <a:gd name="T13" fmla="*/ 1046013088 h 1088"/>
              <a:gd name="T14" fmla="*/ 2147483646 w 1146"/>
              <a:gd name="T15" fmla="*/ 953717239 h 1088"/>
              <a:gd name="T16" fmla="*/ 2147483646 w 1146"/>
              <a:gd name="T17" fmla="*/ 799892131 h 1088"/>
              <a:gd name="T18" fmla="*/ 2147483646 w 1146"/>
              <a:gd name="T19" fmla="*/ 523006544 h 1088"/>
              <a:gd name="T20" fmla="*/ 2147483646 w 1146"/>
              <a:gd name="T21" fmla="*/ 430710695 h 1088"/>
              <a:gd name="T22" fmla="*/ 2147483646 w 1146"/>
              <a:gd name="T23" fmla="*/ 338416807 h 1088"/>
              <a:gd name="T24" fmla="*/ 2147483646 w 1146"/>
              <a:gd name="T25" fmla="*/ 184589738 h 1088"/>
              <a:gd name="T26" fmla="*/ 2147483646 w 1146"/>
              <a:gd name="T27" fmla="*/ 0 h 1088"/>
              <a:gd name="T28" fmla="*/ 2147483646 w 1146"/>
              <a:gd name="T29" fmla="*/ 92295849 h 1088"/>
              <a:gd name="T30" fmla="*/ 2147483646 w 1146"/>
              <a:gd name="T31" fmla="*/ 399946065 h 1088"/>
              <a:gd name="T32" fmla="*/ 1878797768 w 1146"/>
              <a:gd name="T33" fmla="*/ 523006544 h 1088"/>
              <a:gd name="T34" fmla="*/ 1748166630 w 1146"/>
              <a:gd name="T35" fmla="*/ 646067023 h 1088"/>
              <a:gd name="T36" fmla="*/ 1586796679 w 1146"/>
              <a:gd name="T37" fmla="*/ 707596282 h 1088"/>
              <a:gd name="T38" fmla="*/ 1325532444 w 1146"/>
              <a:gd name="T39" fmla="*/ 615302393 h 1088"/>
              <a:gd name="T40" fmla="*/ 1033531355 w 1146"/>
              <a:gd name="T41" fmla="*/ 553771174 h 1088"/>
              <a:gd name="T42" fmla="*/ 1164162493 w 1146"/>
              <a:gd name="T43" fmla="*/ 984483829 h 1088"/>
              <a:gd name="T44" fmla="*/ 810687697 w 1146"/>
              <a:gd name="T45" fmla="*/ 922952610 h 1088"/>
              <a:gd name="T46" fmla="*/ 680056560 w 1146"/>
              <a:gd name="T47" fmla="*/ 892187980 h 1088"/>
              <a:gd name="T48" fmla="*/ 484107893 w 1146"/>
              <a:gd name="T49" fmla="*/ 799892131 h 1088"/>
              <a:gd name="T50" fmla="*/ 322737942 w 1146"/>
              <a:gd name="T51" fmla="*/ 830656760 h 1088"/>
              <a:gd name="T52" fmla="*/ 30736854 w 1146"/>
              <a:gd name="T53" fmla="*/ 892187980 h 1088"/>
              <a:gd name="T54" fmla="*/ 30736854 w 1146"/>
              <a:gd name="T55" fmla="*/ 953717239 h 1088"/>
              <a:gd name="T56" fmla="*/ 96052422 w 1146"/>
              <a:gd name="T57" fmla="*/ 1046013088 h 1088"/>
              <a:gd name="T58" fmla="*/ 65315569 w 1146"/>
              <a:gd name="T59" fmla="*/ 1107542347 h 1088"/>
              <a:gd name="T60" fmla="*/ 161369951 w 1146"/>
              <a:gd name="T61" fmla="*/ 1199838196 h 1088"/>
              <a:gd name="T62" fmla="*/ 418792325 w 1146"/>
              <a:gd name="T63" fmla="*/ 1261369416 h 1088"/>
              <a:gd name="T64" fmla="*/ 614739031 w 1146"/>
              <a:gd name="T65" fmla="*/ 1415194524 h 1088"/>
              <a:gd name="T66" fmla="*/ 745372128 w 1146"/>
              <a:gd name="T67" fmla="*/ 1538255003 h 1088"/>
              <a:gd name="T68" fmla="*/ 810687697 w 1146"/>
              <a:gd name="T69" fmla="*/ 1722844740 h 1088"/>
              <a:gd name="T70" fmla="*/ 1033531355 w 1146"/>
              <a:gd name="T71" fmla="*/ 2061261547 h 1088"/>
              <a:gd name="T72" fmla="*/ 1068110071 w 1146"/>
              <a:gd name="T73" fmla="*/ 2147483646 h 1088"/>
              <a:gd name="T74" fmla="*/ 1133425639 w 1146"/>
              <a:gd name="T75" fmla="*/ 2147483646 h 1088"/>
              <a:gd name="T76" fmla="*/ 906742080 w 1146"/>
              <a:gd name="T77" fmla="*/ 2147483646 h 1088"/>
              <a:gd name="T78" fmla="*/ 680056560 w 1146"/>
              <a:gd name="T79" fmla="*/ 2147483646 h 1088"/>
              <a:gd name="T80" fmla="*/ 614739031 w 1146"/>
              <a:gd name="T81" fmla="*/ 2147483646 h 1088"/>
              <a:gd name="T82" fmla="*/ 937478933 w 1146"/>
              <a:gd name="T83" fmla="*/ 2147483646 h 1088"/>
              <a:gd name="T84" fmla="*/ 1229480022 w 1146"/>
              <a:gd name="T85" fmla="*/ 2147483646 h 1088"/>
              <a:gd name="T86" fmla="*/ 1521481111 w 1146"/>
              <a:gd name="T87" fmla="*/ 2147483646 h 1088"/>
              <a:gd name="T88" fmla="*/ 2005589004 w 1146"/>
              <a:gd name="T89" fmla="*/ 2147483646 h 1088"/>
              <a:gd name="T90" fmla="*/ 2147483646 w 1146"/>
              <a:gd name="T91" fmla="*/ 2147483646 h 1088"/>
              <a:gd name="T92" fmla="*/ 2147483646 w 1146"/>
              <a:gd name="T93" fmla="*/ 2147483646 h 1088"/>
              <a:gd name="T94" fmla="*/ 2147483646 w 1146"/>
              <a:gd name="T95" fmla="*/ 2147483646 h 1088"/>
              <a:gd name="T96" fmla="*/ 2147483646 w 1146"/>
              <a:gd name="T97" fmla="*/ 2147483646 h 1088"/>
              <a:gd name="T98" fmla="*/ 2147483646 w 1146"/>
              <a:gd name="T99" fmla="*/ 2147483646 h 1088"/>
              <a:gd name="T100" fmla="*/ 2147483646 w 1146"/>
              <a:gd name="T101" fmla="*/ 2147483646 h 1088"/>
              <a:gd name="T102" fmla="*/ 2147483646 w 1146"/>
              <a:gd name="T103" fmla="*/ 2147483646 h 1088"/>
              <a:gd name="T104" fmla="*/ 2147483646 w 1146"/>
              <a:gd name="T105" fmla="*/ 2147483646 h 1088"/>
              <a:gd name="T106" fmla="*/ 2147483646 w 1146"/>
              <a:gd name="T107" fmla="*/ 2147483646 h 1088"/>
              <a:gd name="T108" fmla="*/ 2147483646 w 1146"/>
              <a:gd name="T109" fmla="*/ 2147483646 h 1088"/>
              <a:gd name="T110" fmla="*/ 2147483646 w 1146"/>
              <a:gd name="T111" fmla="*/ 2147483646 h 1088"/>
              <a:gd name="T112" fmla="*/ 2147483646 w 1146"/>
              <a:gd name="T113" fmla="*/ 2147483646 h 1088"/>
              <a:gd name="T114" fmla="*/ 2147483646 w 1146"/>
              <a:gd name="T115" fmla="*/ 2147483646 h 1088"/>
              <a:gd name="T116" fmla="*/ 2147483646 w 1146"/>
              <a:gd name="T117" fmla="*/ 2147483646 h 108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146" h="1088">
                <a:moveTo>
                  <a:pt x="1011" y="616"/>
                </a:moveTo>
                <a:lnTo>
                  <a:pt x="969" y="600"/>
                </a:lnTo>
                <a:lnTo>
                  <a:pt x="935" y="616"/>
                </a:lnTo>
                <a:lnTo>
                  <a:pt x="944" y="584"/>
                </a:lnTo>
                <a:lnTo>
                  <a:pt x="977" y="544"/>
                </a:lnTo>
                <a:lnTo>
                  <a:pt x="986" y="520"/>
                </a:lnTo>
                <a:lnTo>
                  <a:pt x="1011" y="504"/>
                </a:lnTo>
                <a:lnTo>
                  <a:pt x="1019" y="472"/>
                </a:lnTo>
                <a:lnTo>
                  <a:pt x="1053" y="464"/>
                </a:lnTo>
                <a:lnTo>
                  <a:pt x="1087" y="448"/>
                </a:lnTo>
                <a:lnTo>
                  <a:pt x="1104" y="360"/>
                </a:lnTo>
                <a:lnTo>
                  <a:pt x="1112" y="320"/>
                </a:lnTo>
                <a:lnTo>
                  <a:pt x="1146" y="288"/>
                </a:lnTo>
                <a:lnTo>
                  <a:pt x="1095" y="272"/>
                </a:lnTo>
                <a:lnTo>
                  <a:pt x="1036" y="256"/>
                </a:lnTo>
                <a:lnTo>
                  <a:pt x="1011" y="248"/>
                </a:lnTo>
                <a:lnTo>
                  <a:pt x="986" y="216"/>
                </a:lnTo>
                <a:lnTo>
                  <a:pt x="927" y="208"/>
                </a:lnTo>
                <a:lnTo>
                  <a:pt x="868" y="168"/>
                </a:lnTo>
                <a:lnTo>
                  <a:pt x="851" y="136"/>
                </a:lnTo>
                <a:lnTo>
                  <a:pt x="809" y="144"/>
                </a:lnTo>
                <a:lnTo>
                  <a:pt x="809" y="112"/>
                </a:lnTo>
                <a:lnTo>
                  <a:pt x="767" y="96"/>
                </a:lnTo>
                <a:lnTo>
                  <a:pt x="767" y="88"/>
                </a:lnTo>
                <a:lnTo>
                  <a:pt x="733" y="72"/>
                </a:lnTo>
                <a:lnTo>
                  <a:pt x="708" y="48"/>
                </a:lnTo>
                <a:lnTo>
                  <a:pt x="682" y="16"/>
                </a:lnTo>
                <a:lnTo>
                  <a:pt x="666" y="0"/>
                </a:lnTo>
                <a:lnTo>
                  <a:pt x="623" y="8"/>
                </a:lnTo>
                <a:lnTo>
                  <a:pt x="598" y="24"/>
                </a:lnTo>
                <a:lnTo>
                  <a:pt x="581" y="88"/>
                </a:lnTo>
                <a:lnTo>
                  <a:pt x="564" y="104"/>
                </a:lnTo>
                <a:lnTo>
                  <a:pt x="539" y="120"/>
                </a:lnTo>
                <a:lnTo>
                  <a:pt x="489" y="136"/>
                </a:lnTo>
                <a:lnTo>
                  <a:pt x="463" y="144"/>
                </a:lnTo>
                <a:lnTo>
                  <a:pt x="455" y="168"/>
                </a:lnTo>
                <a:lnTo>
                  <a:pt x="446" y="184"/>
                </a:lnTo>
                <a:lnTo>
                  <a:pt x="413" y="184"/>
                </a:lnTo>
                <a:lnTo>
                  <a:pt x="362" y="168"/>
                </a:lnTo>
                <a:lnTo>
                  <a:pt x="345" y="160"/>
                </a:lnTo>
                <a:lnTo>
                  <a:pt x="328" y="144"/>
                </a:lnTo>
                <a:lnTo>
                  <a:pt x="269" y="144"/>
                </a:lnTo>
                <a:lnTo>
                  <a:pt x="295" y="200"/>
                </a:lnTo>
                <a:lnTo>
                  <a:pt x="303" y="256"/>
                </a:lnTo>
                <a:lnTo>
                  <a:pt x="253" y="248"/>
                </a:lnTo>
                <a:lnTo>
                  <a:pt x="211" y="240"/>
                </a:lnTo>
                <a:lnTo>
                  <a:pt x="194" y="248"/>
                </a:lnTo>
                <a:lnTo>
                  <a:pt x="177" y="232"/>
                </a:lnTo>
                <a:lnTo>
                  <a:pt x="152" y="208"/>
                </a:lnTo>
                <a:lnTo>
                  <a:pt x="126" y="208"/>
                </a:lnTo>
                <a:lnTo>
                  <a:pt x="109" y="216"/>
                </a:lnTo>
                <a:lnTo>
                  <a:pt x="84" y="216"/>
                </a:lnTo>
                <a:lnTo>
                  <a:pt x="34" y="216"/>
                </a:lnTo>
                <a:lnTo>
                  <a:pt x="8" y="232"/>
                </a:lnTo>
                <a:lnTo>
                  <a:pt x="0" y="240"/>
                </a:lnTo>
                <a:lnTo>
                  <a:pt x="8" y="248"/>
                </a:lnTo>
                <a:lnTo>
                  <a:pt x="50" y="272"/>
                </a:lnTo>
                <a:lnTo>
                  <a:pt x="25" y="272"/>
                </a:lnTo>
                <a:lnTo>
                  <a:pt x="17" y="280"/>
                </a:lnTo>
                <a:lnTo>
                  <a:pt x="17" y="288"/>
                </a:lnTo>
                <a:lnTo>
                  <a:pt x="25" y="304"/>
                </a:lnTo>
                <a:lnTo>
                  <a:pt x="42" y="312"/>
                </a:lnTo>
                <a:lnTo>
                  <a:pt x="76" y="320"/>
                </a:lnTo>
                <a:lnTo>
                  <a:pt x="109" y="328"/>
                </a:lnTo>
                <a:lnTo>
                  <a:pt x="135" y="352"/>
                </a:lnTo>
                <a:lnTo>
                  <a:pt x="160" y="368"/>
                </a:lnTo>
                <a:lnTo>
                  <a:pt x="185" y="376"/>
                </a:lnTo>
                <a:lnTo>
                  <a:pt x="194" y="400"/>
                </a:lnTo>
                <a:lnTo>
                  <a:pt x="219" y="424"/>
                </a:lnTo>
                <a:lnTo>
                  <a:pt x="211" y="448"/>
                </a:lnTo>
                <a:lnTo>
                  <a:pt x="244" y="512"/>
                </a:lnTo>
                <a:lnTo>
                  <a:pt x="269" y="536"/>
                </a:lnTo>
                <a:lnTo>
                  <a:pt x="286" y="560"/>
                </a:lnTo>
                <a:lnTo>
                  <a:pt x="278" y="584"/>
                </a:lnTo>
                <a:lnTo>
                  <a:pt x="253" y="592"/>
                </a:lnTo>
                <a:lnTo>
                  <a:pt x="295" y="640"/>
                </a:lnTo>
                <a:lnTo>
                  <a:pt x="269" y="632"/>
                </a:lnTo>
                <a:lnTo>
                  <a:pt x="236" y="776"/>
                </a:lnTo>
                <a:lnTo>
                  <a:pt x="202" y="848"/>
                </a:lnTo>
                <a:lnTo>
                  <a:pt x="177" y="872"/>
                </a:lnTo>
                <a:lnTo>
                  <a:pt x="143" y="880"/>
                </a:lnTo>
                <a:lnTo>
                  <a:pt x="160" y="888"/>
                </a:lnTo>
                <a:lnTo>
                  <a:pt x="211" y="928"/>
                </a:lnTo>
                <a:lnTo>
                  <a:pt x="244" y="960"/>
                </a:lnTo>
                <a:lnTo>
                  <a:pt x="278" y="968"/>
                </a:lnTo>
                <a:lnTo>
                  <a:pt x="320" y="992"/>
                </a:lnTo>
                <a:lnTo>
                  <a:pt x="337" y="1016"/>
                </a:lnTo>
                <a:lnTo>
                  <a:pt x="396" y="1024"/>
                </a:lnTo>
                <a:lnTo>
                  <a:pt x="463" y="1032"/>
                </a:lnTo>
                <a:lnTo>
                  <a:pt x="522" y="1056"/>
                </a:lnTo>
                <a:lnTo>
                  <a:pt x="581" y="1072"/>
                </a:lnTo>
                <a:lnTo>
                  <a:pt x="607" y="1088"/>
                </a:lnTo>
                <a:lnTo>
                  <a:pt x="632" y="1080"/>
                </a:lnTo>
                <a:lnTo>
                  <a:pt x="640" y="1064"/>
                </a:lnTo>
                <a:lnTo>
                  <a:pt x="623" y="1032"/>
                </a:lnTo>
                <a:lnTo>
                  <a:pt x="632" y="992"/>
                </a:lnTo>
                <a:lnTo>
                  <a:pt x="649" y="968"/>
                </a:lnTo>
                <a:lnTo>
                  <a:pt x="682" y="944"/>
                </a:lnTo>
                <a:lnTo>
                  <a:pt x="716" y="928"/>
                </a:lnTo>
                <a:lnTo>
                  <a:pt x="750" y="928"/>
                </a:lnTo>
                <a:lnTo>
                  <a:pt x="842" y="952"/>
                </a:lnTo>
                <a:lnTo>
                  <a:pt x="876" y="968"/>
                </a:lnTo>
                <a:lnTo>
                  <a:pt x="910" y="984"/>
                </a:lnTo>
                <a:lnTo>
                  <a:pt x="944" y="984"/>
                </a:lnTo>
                <a:lnTo>
                  <a:pt x="960" y="976"/>
                </a:lnTo>
                <a:lnTo>
                  <a:pt x="969" y="968"/>
                </a:lnTo>
                <a:lnTo>
                  <a:pt x="977" y="960"/>
                </a:lnTo>
                <a:lnTo>
                  <a:pt x="1019" y="928"/>
                </a:lnTo>
                <a:lnTo>
                  <a:pt x="1070" y="904"/>
                </a:lnTo>
                <a:lnTo>
                  <a:pt x="1087" y="864"/>
                </a:lnTo>
                <a:lnTo>
                  <a:pt x="1011" y="832"/>
                </a:lnTo>
                <a:lnTo>
                  <a:pt x="1019" y="784"/>
                </a:lnTo>
                <a:lnTo>
                  <a:pt x="994" y="744"/>
                </a:lnTo>
                <a:lnTo>
                  <a:pt x="1036" y="720"/>
                </a:lnTo>
                <a:lnTo>
                  <a:pt x="1019" y="656"/>
                </a:lnTo>
                <a:lnTo>
                  <a:pt x="1036" y="656"/>
                </a:lnTo>
                <a:lnTo>
                  <a:pt x="1019" y="632"/>
                </a:lnTo>
                <a:lnTo>
                  <a:pt x="1011" y="616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4" name="Freeform 37"/>
          <p:cNvSpPr>
            <a:spLocks/>
          </p:cNvSpPr>
          <p:nvPr/>
        </p:nvSpPr>
        <p:spPr bwMode="auto">
          <a:xfrm>
            <a:off x="5978525" y="4308475"/>
            <a:ext cx="2312988" cy="2119313"/>
          </a:xfrm>
          <a:custGeom>
            <a:avLst/>
            <a:gdLst>
              <a:gd name="T0" fmla="*/ 2147483646 w 1180"/>
              <a:gd name="T1" fmla="*/ 2147483646 h 1080"/>
              <a:gd name="T2" fmla="*/ 2147483646 w 1180"/>
              <a:gd name="T3" fmla="*/ 2147483646 h 1080"/>
              <a:gd name="T4" fmla="*/ 2147483646 w 1180"/>
              <a:gd name="T5" fmla="*/ 2147483646 h 1080"/>
              <a:gd name="T6" fmla="*/ 2147483646 w 1180"/>
              <a:gd name="T7" fmla="*/ 2147483646 h 1080"/>
              <a:gd name="T8" fmla="*/ 2147483646 w 1180"/>
              <a:gd name="T9" fmla="*/ 2147483646 h 1080"/>
              <a:gd name="T10" fmla="*/ 2147483646 w 1180"/>
              <a:gd name="T11" fmla="*/ 2033184512 h 1080"/>
              <a:gd name="T12" fmla="*/ 2147483646 w 1180"/>
              <a:gd name="T13" fmla="*/ 1725124707 h 1080"/>
              <a:gd name="T14" fmla="*/ 2136277677 w 1180"/>
              <a:gd name="T15" fmla="*/ 1324649118 h 1080"/>
              <a:gd name="T16" fmla="*/ 2009482811 w 1180"/>
              <a:gd name="T17" fmla="*/ 1078204413 h 1080"/>
              <a:gd name="T18" fmla="*/ 2105538458 w 1180"/>
              <a:gd name="T19" fmla="*/ 924173529 h 1080"/>
              <a:gd name="T20" fmla="*/ 2040222030 w 1180"/>
              <a:gd name="T21" fmla="*/ 831757746 h 1080"/>
              <a:gd name="T22" fmla="*/ 2136277677 w 1180"/>
              <a:gd name="T23" fmla="*/ 708533432 h 1080"/>
              <a:gd name="T24" fmla="*/ 2147483646 w 1180"/>
              <a:gd name="T25" fmla="*/ 554504510 h 1080"/>
              <a:gd name="T26" fmla="*/ 2147483646 w 1180"/>
              <a:gd name="T27" fmla="*/ 215640098 h 1080"/>
              <a:gd name="T28" fmla="*/ 1974903640 w 1180"/>
              <a:gd name="T29" fmla="*/ 0 h 1080"/>
              <a:gd name="T30" fmla="*/ 1556101880 w 1180"/>
              <a:gd name="T31" fmla="*/ 154028922 h 1080"/>
              <a:gd name="T32" fmla="*/ 1360146713 w 1180"/>
              <a:gd name="T33" fmla="*/ 246446667 h 1080"/>
              <a:gd name="T34" fmla="*/ 1133456247 w 1180"/>
              <a:gd name="T35" fmla="*/ 308057843 h 1080"/>
              <a:gd name="T36" fmla="*/ 876026564 w 1180"/>
              <a:gd name="T37" fmla="*/ 585311079 h 1080"/>
              <a:gd name="T38" fmla="*/ 453382891 w 1180"/>
              <a:gd name="T39" fmla="*/ 523697941 h 1080"/>
              <a:gd name="T40" fmla="*/ 161374037 w 1180"/>
              <a:gd name="T41" fmla="*/ 800951177 h 1080"/>
              <a:gd name="T42" fmla="*/ 96055647 w 1180"/>
              <a:gd name="T43" fmla="*/ 1047397844 h 1080"/>
              <a:gd name="T44" fmla="*/ 357327244 w 1180"/>
              <a:gd name="T45" fmla="*/ 1355455687 h 1080"/>
              <a:gd name="T46" fmla="*/ 357327244 w 1180"/>
              <a:gd name="T47" fmla="*/ 1509484609 h 1080"/>
              <a:gd name="T48" fmla="*/ 614754967 w 1180"/>
              <a:gd name="T49" fmla="*/ 1324649118 h 1080"/>
              <a:gd name="T50" fmla="*/ 776129004 w 1180"/>
              <a:gd name="T51" fmla="*/ 1232233335 h 1080"/>
              <a:gd name="T52" fmla="*/ 1002821429 w 1180"/>
              <a:gd name="T53" fmla="*/ 1355455687 h 1080"/>
              <a:gd name="T54" fmla="*/ 1198774637 w 1180"/>
              <a:gd name="T55" fmla="*/ 1417066863 h 1080"/>
              <a:gd name="T56" fmla="*/ 1294830284 w 1180"/>
              <a:gd name="T57" fmla="*/ 1632708924 h 1080"/>
              <a:gd name="T58" fmla="*/ 1425465102 w 1180"/>
              <a:gd name="T59" fmla="*/ 1909960197 h 1080"/>
              <a:gd name="T60" fmla="*/ 1652157528 w 1180"/>
              <a:gd name="T61" fmla="*/ 2125600295 h 1080"/>
              <a:gd name="T62" fmla="*/ 1909585251 w 1180"/>
              <a:gd name="T63" fmla="*/ 2147483646 h 1080"/>
              <a:gd name="T64" fmla="*/ 2147483646 w 1180"/>
              <a:gd name="T65" fmla="*/ 2147483646 h 1080"/>
              <a:gd name="T66" fmla="*/ 2147483646 w 1180"/>
              <a:gd name="T67" fmla="*/ 2147483646 h 1080"/>
              <a:gd name="T68" fmla="*/ 2147483646 w 1180"/>
              <a:gd name="T69" fmla="*/ 2147483646 h 1080"/>
              <a:gd name="T70" fmla="*/ 2147483646 w 1180"/>
              <a:gd name="T71" fmla="*/ 2147483646 h 1080"/>
              <a:gd name="T72" fmla="*/ 2147483646 w 1180"/>
              <a:gd name="T73" fmla="*/ 2147483646 h 1080"/>
              <a:gd name="T74" fmla="*/ 2147483646 w 1180"/>
              <a:gd name="T75" fmla="*/ 2147483646 h 1080"/>
              <a:gd name="T76" fmla="*/ 2147483646 w 1180"/>
              <a:gd name="T77" fmla="*/ 2147483646 h 1080"/>
              <a:gd name="T78" fmla="*/ 2147483646 w 1180"/>
              <a:gd name="T79" fmla="*/ 2147483646 h 1080"/>
              <a:gd name="T80" fmla="*/ 2147483646 w 1180"/>
              <a:gd name="T81" fmla="*/ 2147483646 h 1080"/>
              <a:gd name="T82" fmla="*/ 2147483646 w 1180"/>
              <a:gd name="T83" fmla="*/ 2147483646 h 1080"/>
              <a:gd name="T84" fmla="*/ 2147483646 w 1180"/>
              <a:gd name="T85" fmla="*/ 2147483646 h 1080"/>
              <a:gd name="T86" fmla="*/ 2147483646 w 1180"/>
              <a:gd name="T87" fmla="*/ 2147483646 h 1080"/>
              <a:gd name="T88" fmla="*/ 2147483646 w 1180"/>
              <a:gd name="T89" fmla="*/ 2147483646 h 1080"/>
              <a:gd name="T90" fmla="*/ 2147483646 w 1180"/>
              <a:gd name="T91" fmla="*/ 2147483646 h 1080"/>
              <a:gd name="T92" fmla="*/ 2147483646 w 1180"/>
              <a:gd name="T93" fmla="*/ 2147483646 h 1080"/>
              <a:gd name="T94" fmla="*/ 2147483646 w 1180"/>
              <a:gd name="T95" fmla="*/ 2147483646 h 1080"/>
              <a:gd name="T96" fmla="*/ 2147483646 w 1180"/>
              <a:gd name="T97" fmla="*/ 2147483646 h 1080"/>
              <a:gd name="T98" fmla="*/ 2147483646 w 1180"/>
              <a:gd name="T99" fmla="*/ 2147483646 h 1080"/>
              <a:gd name="T100" fmla="*/ 2147483646 w 1180"/>
              <a:gd name="T101" fmla="*/ 2147483646 h 1080"/>
              <a:gd name="T102" fmla="*/ 2147483646 w 1180"/>
              <a:gd name="T103" fmla="*/ 2147483646 h 1080"/>
              <a:gd name="T104" fmla="*/ 2147483646 w 1180"/>
              <a:gd name="T105" fmla="*/ 2147483646 h 108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180" h="1080">
                <a:moveTo>
                  <a:pt x="1155" y="752"/>
                </a:moveTo>
                <a:lnTo>
                  <a:pt x="1121" y="728"/>
                </a:lnTo>
                <a:lnTo>
                  <a:pt x="1087" y="712"/>
                </a:lnTo>
                <a:lnTo>
                  <a:pt x="1003" y="672"/>
                </a:lnTo>
                <a:lnTo>
                  <a:pt x="919" y="632"/>
                </a:lnTo>
                <a:lnTo>
                  <a:pt x="935" y="616"/>
                </a:lnTo>
                <a:lnTo>
                  <a:pt x="927" y="600"/>
                </a:lnTo>
                <a:lnTo>
                  <a:pt x="902" y="584"/>
                </a:lnTo>
                <a:lnTo>
                  <a:pt x="868" y="592"/>
                </a:lnTo>
                <a:lnTo>
                  <a:pt x="817" y="592"/>
                </a:lnTo>
                <a:lnTo>
                  <a:pt x="775" y="568"/>
                </a:lnTo>
                <a:lnTo>
                  <a:pt x="733" y="528"/>
                </a:lnTo>
                <a:lnTo>
                  <a:pt x="708" y="488"/>
                </a:lnTo>
                <a:lnTo>
                  <a:pt x="683" y="448"/>
                </a:lnTo>
                <a:lnTo>
                  <a:pt x="641" y="408"/>
                </a:lnTo>
                <a:lnTo>
                  <a:pt x="556" y="344"/>
                </a:lnTo>
                <a:lnTo>
                  <a:pt x="523" y="296"/>
                </a:lnTo>
                <a:lnTo>
                  <a:pt x="523" y="280"/>
                </a:lnTo>
                <a:lnTo>
                  <a:pt x="539" y="256"/>
                </a:lnTo>
                <a:lnTo>
                  <a:pt x="548" y="240"/>
                </a:lnTo>
                <a:lnTo>
                  <a:pt x="539" y="224"/>
                </a:lnTo>
                <a:lnTo>
                  <a:pt x="531" y="216"/>
                </a:lnTo>
                <a:lnTo>
                  <a:pt x="531" y="200"/>
                </a:lnTo>
                <a:lnTo>
                  <a:pt x="556" y="184"/>
                </a:lnTo>
                <a:lnTo>
                  <a:pt x="641" y="152"/>
                </a:lnTo>
                <a:lnTo>
                  <a:pt x="649" y="144"/>
                </a:lnTo>
                <a:lnTo>
                  <a:pt x="641" y="88"/>
                </a:lnTo>
                <a:lnTo>
                  <a:pt x="649" y="56"/>
                </a:lnTo>
                <a:lnTo>
                  <a:pt x="531" y="24"/>
                </a:lnTo>
                <a:lnTo>
                  <a:pt x="514" y="0"/>
                </a:lnTo>
                <a:lnTo>
                  <a:pt x="438" y="8"/>
                </a:lnTo>
                <a:lnTo>
                  <a:pt x="405" y="40"/>
                </a:lnTo>
                <a:lnTo>
                  <a:pt x="371" y="32"/>
                </a:lnTo>
                <a:lnTo>
                  <a:pt x="354" y="64"/>
                </a:lnTo>
                <a:lnTo>
                  <a:pt x="320" y="64"/>
                </a:lnTo>
                <a:lnTo>
                  <a:pt x="295" y="80"/>
                </a:lnTo>
                <a:lnTo>
                  <a:pt x="253" y="72"/>
                </a:lnTo>
                <a:lnTo>
                  <a:pt x="228" y="152"/>
                </a:lnTo>
                <a:lnTo>
                  <a:pt x="160" y="72"/>
                </a:lnTo>
                <a:lnTo>
                  <a:pt x="118" y="136"/>
                </a:lnTo>
                <a:lnTo>
                  <a:pt x="25" y="144"/>
                </a:lnTo>
                <a:lnTo>
                  <a:pt x="42" y="208"/>
                </a:lnTo>
                <a:lnTo>
                  <a:pt x="0" y="232"/>
                </a:lnTo>
                <a:lnTo>
                  <a:pt x="25" y="272"/>
                </a:lnTo>
                <a:lnTo>
                  <a:pt x="17" y="320"/>
                </a:lnTo>
                <a:lnTo>
                  <a:pt x="93" y="352"/>
                </a:lnTo>
                <a:lnTo>
                  <a:pt x="76" y="392"/>
                </a:lnTo>
                <a:lnTo>
                  <a:pt x="93" y="392"/>
                </a:lnTo>
                <a:lnTo>
                  <a:pt x="135" y="376"/>
                </a:lnTo>
                <a:lnTo>
                  <a:pt x="160" y="344"/>
                </a:lnTo>
                <a:lnTo>
                  <a:pt x="177" y="328"/>
                </a:lnTo>
                <a:lnTo>
                  <a:pt x="202" y="320"/>
                </a:lnTo>
                <a:lnTo>
                  <a:pt x="244" y="336"/>
                </a:lnTo>
                <a:lnTo>
                  <a:pt x="261" y="352"/>
                </a:lnTo>
                <a:lnTo>
                  <a:pt x="278" y="368"/>
                </a:lnTo>
                <a:lnTo>
                  <a:pt x="312" y="368"/>
                </a:lnTo>
                <a:lnTo>
                  <a:pt x="329" y="384"/>
                </a:lnTo>
                <a:lnTo>
                  <a:pt x="337" y="424"/>
                </a:lnTo>
                <a:lnTo>
                  <a:pt x="362" y="472"/>
                </a:lnTo>
                <a:lnTo>
                  <a:pt x="371" y="496"/>
                </a:lnTo>
                <a:lnTo>
                  <a:pt x="396" y="512"/>
                </a:lnTo>
                <a:lnTo>
                  <a:pt x="430" y="552"/>
                </a:lnTo>
                <a:lnTo>
                  <a:pt x="472" y="576"/>
                </a:lnTo>
                <a:lnTo>
                  <a:pt x="497" y="592"/>
                </a:lnTo>
                <a:lnTo>
                  <a:pt x="514" y="608"/>
                </a:lnTo>
                <a:lnTo>
                  <a:pt x="607" y="680"/>
                </a:lnTo>
                <a:lnTo>
                  <a:pt x="624" y="696"/>
                </a:lnTo>
                <a:lnTo>
                  <a:pt x="649" y="688"/>
                </a:lnTo>
                <a:lnTo>
                  <a:pt x="708" y="712"/>
                </a:lnTo>
                <a:lnTo>
                  <a:pt x="742" y="744"/>
                </a:lnTo>
                <a:lnTo>
                  <a:pt x="767" y="744"/>
                </a:lnTo>
                <a:lnTo>
                  <a:pt x="775" y="752"/>
                </a:lnTo>
                <a:lnTo>
                  <a:pt x="775" y="768"/>
                </a:lnTo>
                <a:lnTo>
                  <a:pt x="809" y="768"/>
                </a:lnTo>
                <a:lnTo>
                  <a:pt x="826" y="800"/>
                </a:lnTo>
                <a:lnTo>
                  <a:pt x="851" y="824"/>
                </a:lnTo>
                <a:lnTo>
                  <a:pt x="893" y="840"/>
                </a:lnTo>
                <a:lnTo>
                  <a:pt x="927" y="856"/>
                </a:lnTo>
                <a:lnTo>
                  <a:pt x="944" y="904"/>
                </a:lnTo>
                <a:lnTo>
                  <a:pt x="978" y="984"/>
                </a:lnTo>
                <a:lnTo>
                  <a:pt x="952" y="984"/>
                </a:lnTo>
                <a:lnTo>
                  <a:pt x="935" y="1000"/>
                </a:lnTo>
                <a:lnTo>
                  <a:pt x="935" y="1016"/>
                </a:lnTo>
                <a:lnTo>
                  <a:pt x="927" y="1040"/>
                </a:lnTo>
                <a:lnTo>
                  <a:pt x="919" y="1056"/>
                </a:lnTo>
                <a:lnTo>
                  <a:pt x="935" y="1072"/>
                </a:lnTo>
                <a:lnTo>
                  <a:pt x="952" y="1080"/>
                </a:lnTo>
                <a:lnTo>
                  <a:pt x="978" y="1072"/>
                </a:lnTo>
                <a:lnTo>
                  <a:pt x="994" y="1040"/>
                </a:lnTo>
                <a:lnTo>
                  <a:pt x="1011" y="1000"/>
                </a:lnTo>
                <a:lnTo>
                  <a:pt x="1028" y="960"/>
                </a:lnTo>
                <a:lnTo>
                  <a:pt x="1070" y="952"/>
                </a:lnTo>
                <a:lnTo>
                  <a:pt x="1070" y="904"/>
                </a:lnTo>
                <a:lnTo>
                  <a:pt x="1053" y="888"/>
                </a:lnTo>
                <a:lnTo>
                  <a:pt x="1028" y="880"/>
                </a:lnTo>
                <a:lnTo>
                  <a:pt x="1003" y="864"/>
                </a:lnTo>
                <a:lnTo>
                  <a:pt x="994" y="848"/>
                </a:lnTo>
                <a:lnTo>
                  <a:pt x="1011" y="800"/>
                </a:lnTo>
                <a:lnTo>
                  <a:pt x="1028" y="776"/>
                </a:lnTo>
                <a:lnTo>
                  <a:pt x="1045" y="768"/>
                </a:lnTo>
                <a:lnTo>
                  <a:pt x="1104" y="776"/>
                </a:lnTo>
                <a:lnTo>
                  <a:pt x="1146" y="792"/>
                </a:lnTo>
                <a:lnTo>
                  <a:pt x="1180" y="824"/>
                </a:lnTo>
                <a:lnTo>
                  <a:pt x="1180" y="784"/>
                </a:lnTo>
                <a:lnTo>
                  <a:pt x="1155" y="75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5" name="Freeform 38"/>
          <p:cNvSpPr>
            <a:spLocks/>
          </p:cNvSpPr>
          <p:nvPr/>
        </p:nvSpPr>
        <p:spPr bwMode="auto">
          <a:xfrm>
            <a:off x="4029075" y="3305175"/>
            <a:ext cx="2246313" cy="2133600"/>
          </a:xfrm>
          <a:custGeom>
            <a:avLst/>
            <a:gdLst>
              <a:gd name="T0" fmla="*/ 2147483646 w 1146"/>
              <a:gd name="T1" fmla="*/ 2147483646 h 1088"/>
              <a:gd name="T2" fmla="*/ 2147483646 w 1146"/>
              <a:gd name="T3" fmla="*/ 2147483646 h 1088"/>
              <a:gd name="T4" fmla="*/ 2147483646 w 1146"/>
              <a:gd name="T5" fmla="*/ 1999730327 h 1088"/>
              <a:gd name="T6" fmla="*/ 2147483646 w 1146"/>
              <a:gd name="T7" fmla="*/ 1815140590 h 1088"/>
              <a:gd name="T8" fmla="*/ 2147483646 w 1146"/>
              <a:gd name="T9" fmla="*/ 1722844740 h 1088"/>
              <a:gd name="T10" fmla="*/ 2147483646 w 1146"/>
              <a:gd name="T11" fmla="*/ 1230602826 h 1088"/>
              <a:gd name="T12" fmla="*/ 2147483646 w 1146"/>
              <a:gd name="T13" fmla="*/ 1046013088 h 1088"/>
              <a:gd name="T14" fmla="*/ 2147483646 w 1146"/>
              <a:gd name="T15" fmla="*/ 953717239 h 1088"/>
              <a:gd name="T16" fmla="*/ 2147483646 w 1146"/>
              <a:gd name="T17" fmla="*/ 799892131 h 1088"/>
              <a:gd name="T18" fmla="*/ 2147483646 w 1146"/>
              <a:gd name="T19" fmla="*/ 523006544 h 1088"/>
              <a:gd name="T20" fmla="*/ 2147483646 w 1146"/>
              <a:gd name="T21" fmla="*/ 430710695 h 1088"/>
              <a:gd name="T22" fmla="*/ 2147483646 w 1146"/>
              <a:gd name="T23" fmla="*/ 338416807 h 1088"/>
              <a:gd name="T24" fmla="*/ 2147483646 w 1146"/>
              <a:gd name="T25" fmla="*/ 184589738 h 1088"/>
              <a:gd name="T26" fmla="*/ 2147483646 w 1146"/>
              <a:gd name="T27" fmla="*/ 0 h 1088"/>
              <a:gd name="T28" fmla="*/ 2147483646 w 1146"/>
              <a:gd name="T29" fmla="*/ 92295849 h 1088"/>
              <a:gd name="T30" fmla="*/ 2147483646 w 1146"/>
              <a:gd name="T31" fmla="*/ 399946065 h 1088"/>
              <a:gd name="T32" fmla="*/ 1878797768 w 1146"/>
              <a:gd name="T33" fmla="*/ 523006544 h 1088"/>
              <a:gd name="T34" fmla="*/ 1748166630 w 1146"/>
              <a:gd name="T35" fmla="*/ 646067023 h 1088"/>
              <a:gd name="T36" fmla="*/ 1586796679 w 1146"/>
              <a:gd name="T37" fmla="*/ 707596282 h 1088"/>
              <a:gd name="T38" fmla="*/ 1325532444 w 1146"/>
              <a:gd name="T39" fmla="*/ 615302393 h 1088"/>
              <a:gd name="T40" fmla="*/ 1033531355 w 1146"/>
              <a:gd name="T41" fmla="*/ 553771174 h 1088"/>
              <a:gd name="T42" fmla="*/ 1164162493 w 1146"/>
              <a:gd name="T43" fmla="*/ 984483829 h 1088"/>
              <a:gd name="T44" fmla="*/ 810687697 w 1146"/>
              <a:gd name="T45" fmla="*/ 922952610 h 1088"/>
              <a:gd name="T46" fmla="*/ 680056560 w 1146"/>
              <a:gd name="T47" fmla="*/ 892187980 h 1088"/>
              <a:gd name="T48" fmla="*/ 484107893 w 1146"/>
              <a:gd name="T49" fmla="*/ 799892131 h 1088"/>
              <a:gd name="T50" fmla="*/ 322737942 w 1146"/>
              <a:gd name="T51" fmla="*/ 830656760 h 1088"/>
              <a:gd name="T52" fmla="*/ 30736854 w 1146"/>
              <a:gd name="T53" fmla="*/ 892187980 h 1088"/>
              <a:gd name="T54" fmla="*/ 30736854 w 1146"/>
              <a:gd name="T55" fmla="*/ 953717239 h 1088"/>
              <a:gd name="T56" fmla="*/ 96052422 w 1146"/>
              <a:gd name="T57" fmla="*/ 1046013088 h 1088"/>
              <a:gd name="T58" fmla="*/ 65315569 w 1146"/>
              <a:gd name="T59" fmla="*/ 1107542347 h 1088"/>
              <a:gd name="T60" fmla="*/ 161369951 w 1146"/>
              <a:gd name="T61" fmla="*/ 1199838196 h 1088"/>
              <a:gd name="T62" fmla="*/ 418792325 w 1146"/>
              <a:gd name="T63" fmla="*/ 1261369416 h 1088"/>
              <a:gd name="T64" fmla="*/ 614739031 w 1146"/>
              <a:gd name="T65" fmla="*/ 1415194524 h 1088"/>
              <a:gd name="T66" fmla="*/ 745372128 w 1146"/>
              <a:gd name="T67" fmla="*/ 1538255003 h 1088"/>
              <a:gd name="T68" fmla="*/ 810687697 w 1146"/>
              <a:gd name="T69" fmla="*/ 1722844740 h 1088"/>
              <a:gd name="T70" fmla="*/ 1033531355 w 1146"/>
              <a:gd name="T71" fmla="*/ 2061261547 h 1088"/>
              <a:gd name="T72" fmla="*/ 1068110071 w 1146"/>
              <a:gd name="T73" fmla="*/ 2147483646 h 1088"/>
              <a:gd name="T74" fmla="*/ 1133425639 w 1146"/>
              <a:gd name="T75" fmla="*/ 2147483646 h 1088"/>
              <a:gd name="T76" fmla="*/ 906742080 w 1146"/>
              <a:gd name="T77" fmla="*/ 2147483646 h 1088"/>
              <a:gd name="T78" fmla="*/ 680056560 w 1146"/>
              <a:gd name="T79" fmla="*/ 2147483646 h 1088"/>
              <a:gd name="T80" fmla="*/ 614739031 w 1146"/>
              <a:gd name="T81" fmla="*/ 2147483646 h 1088"/>
              <a:gd name="T82" fmla="*/ 937478933 w 1146"/>
              <a:gd name="T83" fmla="*/ 2147483646 h 1088"/>
              <a:gd name="T84" fmla="*/ 1229480022 w 1146"/>
              <a:gd name="T85" fmla="*/ 2147483646 h 1088"/>
              <a:gd name="T86" fmla="*/ 1521481111 w 1146"/>
              <a:gd name="T87" fmla="*/ 2147483646 h 1088"/>
              <a:gd name="T88" fmla="*/ 2005589004 w 1146"/>
              <a:gd name="T89" fmla="*/ 2147483646 h 1088"/>
              <a:gd name="T90" fmla="*/ 2147483646 w 1146"/>
              <a:gd name="T91" fmla="*/ 2147483646 h 1088"/>
              <a:gd name="T92" fmla="*/ 2147483646 w 1146"/>
              <a:gd name="T93" fmla="*/ 2147483646 h 1088"/>
              <a:gd name="T94" fmla="*/ 2147483646 w 1146"/>
              <a:gd name="T95" fmla="*/ 2147483646 h 1088"/>
              <a:gd name="T96" fmla="*/ 2147483646 w 1146"/>
              <a:gd name="T97" fmla="*/ 2147483646 h 1088"/>
              <a:gd name="T98" fmla="*/ 2147483646 w 1146"/>
              <a:gd name="T99" fmla="*/ 2147483646 h 1088"/>
              <a:gd name="T100" fmla="*/ 2147483646 w 1146"/>
              <a:gd name="T101" fmla="*/ 2147483646 h 1088"/>
              <a:gd name="T102" fmla="*/ 2147483646 w 1146"/>
              <a:gd name="T103" fmla="*/ 2147483646 h 1088"/>
              <a:gd name="T104" fmla="*/ 2147483646 w 1146"/>
              <a:gd name="T105" fmla="*/ 2147483646 h 1088"/>
              <a:gd name="T106" fmla="*/ 2147483646 w 1146"/>
              <a:gd name="T107" fmla="*/ 2147483646 h 1088"/>
              <a:gd name="T108" fmla="*/ 2147483646 w 1146"/>
              <a:gd name="T109" fmla="*/ 2147483646 h 1088"/>
              <a:gd name="T110" fmla="*/ 2147483646 w 1146"/>
              <a:gd name="T111" fmla="*/ 2147483646 h 1088"/>
              <a:gd name="T112" fmla="*/ 2147483646 w 1146"/>
              <a:gd name="T113" fmla="*/ 2147483646 h 1088"/>
              <a:gd name="T114" fmla="*/ 2147483646 w 1146"/>
              <a:gd name="T115" fmla="*/ 2147483646 h 1088"/>
              <a:gd name="T116" fmla="*/ 2147483646 w 1146"/>
              <a:gd name="T117" fmla="*/ 2147483646 h 108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146" h="1088">
                <a:moveTo>
                  <a:pt x="1011" y="616"/>
                </a:moveTo>
                <a:lnTo>
                  <a:pt x="969" y="600"/>
                </a:lnTo>
                <a:lnTo>
                  <a:pt x="935" y="616"/>
                </a:lnTo>
                <a:lnTo>
                  <a:pt x="944" y="584"/>
                </a:lnTo>
                <a:lnTo>
                  <a:pt x="977" y="544"/>
                </a:lnTo>
                <a:lnTo>
                  <a:pt x="986" y="520"/>
                </a:lnTo>
                <a:lnTo>
                  <a:pt x="1011" y="504"/>
                </a:lnTo>
                <a:lnTo>
                  <a:pt x="1019" y="472"/>
                </a:lnTo>
                <a:lnTo>
                  <a:pt x="1053" y="464"/>
                </a:lnTo>
                <a:lnTo>
                  <a:pt x="1087" y="448"/>
                </a:lnTo>
                <a:lnTo>
                  <a:pt x="1104" y="360"/>
                </a:lnTo>
                <a:lnTo>
                  <a:pt x="1112" y="320"/>
                </a:lnTo>
                <a:lnTo>
                  <a:pt x="1146" y="288"/>
                </a:lnTo>
                <a:lnTo>
                  <a:pt x="1095" y="272"/>
                </a:lnTo>
                <a:lnTo>
                  <a:pt x="1036" y="256"/>
                </a:lnTo>
                <a:lnTo>
                  <a:pt x="1011" y="248"/>
                </a:lnTo>
                <a:lnTo>
                  <a:pt x="986" y="216"/>
                </a:lnTo>
                <a:lnTo>
                  <a:pt x="927" y="208"/>
                </a:lnTo>
                <a:lnTo>
                  <a:pt x="868" y="168"/>
                </a:lnTo>
                <a:lnTo>
                  <a:pt x="851" y="136"/>
                </a:lnTo>
                <a:lnTo>
                  <a:pt x="809" y="144"/>
                </a:lnTo>
                <a:lnTo>
                  <a:pt x="809" y="112"/>
                </a:lnTo>
                <a:lnTo>
                  <a:pt x="767" y="96"/>
                </a:lnTo>
                <a:lnTo>
                  <a:pt x="767" y="88"/>
                </a:lnTo>
                <a:lnTo>
                  <a:pt x="733" y="72"/>
                </a:lnTo>
                <a:lnTo>
                  <a:pt x="708" y="48"/>
                </a:lnTo>
                <a:lnTo>
                  <a:pt x="682" y="16"/>
                </a:lnTo>
                <a:lnTo>
                  <a:pt x="666" y="0"/>
                </a:lnTo>
                <a:lnTo>
                  <a:pt x="623" y="8"/>
                </a:lnTo>
                <a:lnTo>
                  <a:pt x="598" y="24"/>
                </a:lnTo>
                <a:lnTo>
                  <a:pt x="581" y="88"/>
                </a:lnTo>
                <a:lnTo>
                  <a:pt x="564" y="104"/>
                </a:lnTo>
                <a:lnTo>
                  <a:pt x="539" y="120"/>
                </a:lnTo>
                <a:lnTo>
                  <a:pt x="489" y="136"/>
                </a:lnTo>
                <a:lnTo>
                  <a:pt x="463" y="144"/>
                </a:lnTo>
                <a:lnTo>
                  <a:pt x="455" y="168"/>
                </a:lnTo>
                <a:lnTo>
                  <a:pt x="446" y="184"/>
                </a:lnTo>
                <a:lnTo>
                  <a:pt x="413" y="184"/>
                </a:lnTo>
                <a:lnTo>
                  <a:pt x="362" y="168"/>
                </a:lnTo>
                <a:lnTo>
                  <a:pt x="345" y="160"/>
                </a:lnTo>
                <a:lnTo>
                  <a:pt x="328" y="144"/>
                </a:lnTo>
                <a:lnTo>
                  <a:pt x="269" y="144"/>
                </a:lnTo>
                <a:lnTo>
                  <a:pt x="295" y="200"/>
                </a:lnTo>
                <a:lnTo>
                  <a:pt x="303" y="256"/>
                </a:lnTo>
                <a:lnTo>
                  <a:pt x="253" y="248"/>
                </a:lnTo>
                <a:lnTo>
                  <a:pt x="211" y="240"/>
                </a:lnTo>
                <a:lnTo>
                  <a:pt x="194" y="248"/>
                </a:lnTo>
                <a:lnTo>
                  <a:pt x="177" y="232"/>
                </a:lnTo>
                <a:lnTo>
                  <a:pt x="152" y="208"/>
                </a:lnTo>
                <a:lnTo>
                  <a:pt x="126" y="208"/>
                </a:lnTo>
                <a:lnTo>
                  <a:pt x="109" y="216"/>
                </a:lnTo>
                <a:lnTo>
                  <a:pt x="84" y="216"/>
                </a:lnTo>
                <a:lnTo>
                  <a:pt x="34" y="216"/>
                </a:lnTo>
                <a:lnTo>
                  <a:pt x="8" y="232"/>
                </a:lnTo>
                <a:lnTo>
                  <a:pt x="0" y="240"/>
                </a:lnTo>
                <a:lnTo>
                  <a:pt x="8" y="248"/>
                </a:lnTo>
                <a:lnTo>
                  <a:pt x="50" y="272"/>
                </a:lnTo>
                <a:lnTo>
                  <a:pt x="25" y="272"/>
                </a:lnTo>
                <a:lnTo>
                  <a:pt x="17" y="280"/>
                </a:lnTo>
                <a:lnTo>
                  <a:pt x="17" y="288"/>
                </a:lnTo>
                <a:lnTo>
                  <a:pt x="25" y="304"/>
                </a:lnTo>
                <a:lnTo>
                  <a:pt x="42" y="312"/>
                </a:lnTo>
                <a:lnTo>
                  <a:pt x="76" y="320"/>
                </a:lnTo>
                <a:lnTo>
                  <a:pt x="109" y="328"/>
                </a:lnTo>
                <a:lnTo>
                  <a:pt x="135" y="352"/>
                </a:lnTo>
                <a:lnTo>
                  <a:pt x="160" y="368"/>
                </a:lnTo>
                <a:lnTo>
                  <a:pt x="185" y="376"/>
                </a:lnTo>
                <a:lnTo>
                  <a:pt x="194" y="400"/>
                </a:lnTo>
                <a:lnTo>
                  <a:pt x="219" y="424"/>
                </a:lnTo>
                <a:lnTo>
                  <a:pt x="211" y="448"/>
                </a:lnTo>
                <a:lnTo>
                  <a:pt x="244" y="512"/>
                </a:lnTo>
                <a:lnTo>
                  <a:pt x="269" y="536"/>
                </a:lnTo>
                <a:lnTo>
                  <a:pt x="286" y="560"/>
                </a:lnTo>
                <a:lnTo>
                  <a:pt x="278" y="584"/>
                </a:lnTo>
                <a:lnTo>
                  <a:pt x="253" y="592"/>
                </a:lnTo>
                <a:lnTo>
                  <a:pt x="295" y="640"/>
                </a:lnTo>
                <a:lnTo>
                  <a:pt x="269" y="632"/>
                </a:lnTo>
                <a:lnTo>
                  <a:pt x="236" y="776"/>
                </a:lnTo>
                <a:lnTo>
                  <a:pt x="202" y="848"/>
                </a:lnTo>
                <a:lnTo>
                  <a:pt x="177" y="872"/>
                </a:lnTo>
                <a:lnTo>
                  <a:pt x="143" y="880"/>
                </a:lnTo>
                <a:lnTo>
                  <a:pt x="160" y="888"/>
                </a:lnTo>
                <a:lnTo>
                  <a:pt x="211" y="928"/>
                </a:lnTo>
                <a:lnTo>
                  <a:pt x="244" y="960"/>
                </a:lnTo>
                <a:lnTo>
                  <a:pt x="278" y="968"/>
                </a:lnTo>
                <a:lnTo>
                  <a:pt x="320" y="992"/>
                </a:lnTo>
                <a:lnTo>
                  <a:pt x="337" y="1016"/>
                </a:lnTo>
                <a:lnTo>
                  <a:pt x="396" y="1024"/>
                </a:lnTo>
                <a:lnTo>
                  <a:pt x="463" y="1032"/>
                </a:lnTo>
                <a:lnTo>
                  <a:pt x="522" y="1056"/>
                </a:lnTo>
                <a:lnTo>
                  <a:pt x="581" y="1072"/>
                </a:lnTo>
                <a:lnTo>
                  <a:pt x="607" y="1088"/>
                </a:lnTo>
                <a:lnTo>
                  <a:pt x="632" y="1080"/>
                </a:lnTo>
                <a:lnTo>
                  <a:pt x="640" y="1064"/>
                </a:lnTo>
                <a:lnTo>
                  <a:pt x="623" y="1032"/>
                </a:lnTo>
                <a:lnTo>
                  <a:pt x="632" y="992"/>
                </a:lnTo>
                <a:lnTo>
                  <a:pt x="649" y="968"/>
                </a:lnTo>
                <a:lnTo>
                  <a:pt x="682" y="944"/>
                </a:lnTo>
                <a:lnTo>
                  <a:pt x="716" y="928"/>
                </a:lnTo>
                <a:lnTo>
                  <a:pt x="750" y="928"/>
                </a:lnTo>
                <a:lnTo>
                  <a:pt x="842" y="952"/>
                </a:lnTo>
                <a:lnTo>
                  <a:pt x="876" y="968"/>
                </a:lnTo>
                <a:lnTo>
                  <a:pt x="910" y="984"/>
                </a:lnTo>
                <a:lnTo>
                  <a:pt x="944" y="984"/>
                </a:lnTo>
                <a:lnTo>
                  <a:pt x="960" y="976"/>
                </a:lnTo>
                <a:lnTo>
                  <a:pt x="969" y="968"/>
                </a:lnTo>
                <a:lnTo>
                  <a:pt x="977" y="960"/>
                </a:lnTo>
                <a:lnTo>
                  <a:pt x="1019" y="928"/>
                </a:lnTo>
                <a:lnTo>
                  <a:pt x="1070" y="904"/>
                </a:lnTo>
                <a:lnTo>
                  <a:pt x="1087" y="864"/>
                </a:lnTo>
                <a:lnTo>
                  <a:pt x="1011" y="832"/>
                </a:lnTo>
                <a:lnTo>
                  <a:pt x="1019" y="784"/>
                </a:lnTo>
                <a:lnTo>
                  <a:pt x="994" y="744"/>
                </a:lnTo>
                <a:lnTo>
                  <a:pt x="1036" y="720"/>
                </a:lnTo>
                <a:lnTo>
                  <a:pt x="1019" y="656"/>
                </a:lnTo>
                <a:lnTo>
                  <a:pt x="1036" y="656"/>
                </a:lnTo>
                <a:lnTo>
                  <a:pt x="1019" y="632"/>
                </a:lnTo>
                <a:lnTo>
                  <a:pt x="1011" y="61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6" name="Freeform 39" descr="Large confetti"/>
          <p:cNvSpPr>
            <a:spLocks/>
          </p:cNvSpPr>
          <p:nvPr/>
        </p:nvSpPr>
        <p:spPr bwMode="auto">
          <a:xfrm>
            <a:off x="5334000" y="3257550"/>
            <a:ext cx="644525" cy="455613"/>
          </a:xfrm>
          <a:custGeom>
            <a:avLst/>
            <a:gdLst>
              <a:gd name="T0" fmla="*/ 1073436737 w 328"/>
              <a:gd name="T1" fmla="*/ 709632958 h 232"/>
              <a:gd name="T2" fmla="*/ 1104326777 w 328"/>
              <a:gd name="T3" fmla="*/ 647926855 h 232"/>
              <a:gd name="T4" fmla="*/ 1200860116 w 328"/>
              <a:gd name="T5" fmla="*/ 617072821 h 232"/>
              <a:gd name="T6" fmla="*/ 1266501450 w 328"/>
              <a:gd name="T7" fmla="*/ 555364753 h 232"/>
              <a:gd name="T8" fmla="*/ 1266501450 w 328"/>
              <a:gd name="T9" fmla="*/ 431950582 h 232"/>
              <a:gd name="T10" fmla="*/ 1169970076 w 328"/>
              <a:gd name="T11" fmla="*/ 339390444 h 232"/>
              <a:gd name="T12" fmla="*/ 1038685443 w 328"/>
              <a:gd name="T13" fmla="*/ 277682377 h 232"/>
              <a:gd name="T14" fmla="*/ 1073436737 w 328"/>
              <a:gd name="T15" fmla="*/ 185122239 h 232"/>
              <a:gd name="T16" fmla="*/ 1007795403 w 328"/>
              <a:gd name="T17" fmla="*/ 92560138 h 232"/>
              <a:gd name="T18" fmla="*/ 845620730 w 328"/>
              <a:gd name="T19" fmla="*/ 61708068 h 232"/>
              <a:gd name="T20" fmla="*/ 648696727 w 328"/>
              <a:gd name="T21" fmla="*/ 30854034 h 232"/>
              <a:gd name="T22" fmla="*/ 517412094 w 328"/>
              <a:gd name="T23" fmla="*/ 92560138 h 232"/>
              <a:gd name="T24" fmla="*/ 389990680 w 328"/>
              <a:gd name="T25" fmla="*/ 61708068 h 232"/>
              <a:gd name="T26" fmla="*/ 289596087 w 328"/>
              <a:gd name="T27" fmla="*/ 0 h 232"/>
              <a:gd name="T28" fmla="*/ 162174673 w 328"/>
              <a:gd name="T29" fmla="*/ 61708068 h 232"/>
              <a:gd name="T30" fmla="*/ 0 w 328"/>
              <a:gd name="T31" fmla="*/ 92560138 h 232"/>
              <a:gd name="T32" fmla="*/ 61780079 w 328"/>
              <a:gd name="T33" fmla="*/ 154268205 h 232"/>
              <a:gd name="T34" fmla="*/ 162174673 w 328"/>
              <a:gd name="T35" fmla="*/ 277682377 h 232"/>
              <a:gd name="T36" fmla="*/ 258706047 w 328"/>
              <a:gd name="T37" fmla="*/ 370244478 h 232"/>
              <a:gd name="T38" fmla="*/ 389990680 w 328"/>
              <a:gd name="T39" fmla="*/ 431950582 h 232"/>
              <a:gd name="T40" fmla="*/ 389990680 w 328"/>
              <a:gd name="T41" fmla="*/ 462804616 h 232"/>
              <a:gd name="T42" fmla="*/ 552163388 w 328"/>
              <a:gd name="T43" fmla="*/ 524510719 h 232"/>
              <a:gd name="T44" fmla="*/ 552163388 w 328"/>
              <a:gd name="T45" fmla="*/ 647926855 h 232"/>
              <a:gd name="T46" fmla="*/ 714338062 w 328"/>
              <a:gd name="T47" fmla="*/ 617072821 h 232"/>
              <a:gd name="T48" fmla="*/ 779979396 w 328"/>
              <a:gd name="T49" fmla="*/ 740486992 h 232"/>
              <a:gd name="T50" fmla="*/ 1007795403 w 328"/>
              <a:gd name="T51" fmla="*/ 894755197 h 232"/>
              <a:gd name="T52" fmla="*/ 1073436737 w 328"/>
              <a:gd name="T53" fmla="*/ 894755197 h 232"/>
              <a:gd name="T54" fmla="*/ 1073436737 w 328"/>
              <a:gd name="T55" fmla="*/ 802195060 h 232"/>
              <a:gd name="T56" fmla="*/ 1073436737 w 328"/>
              <a:gd name="T57" fmla="*/ 709632958 h 23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328" h="232">
                <a:moveTo>
                  <a:pt x="278" y="184"/>
                </a:moveTo>
                <a:lnTo>
                  <a:pt x="286" y="168"/>
                </a:lnTo>
                <a:lnTo>
                  <a:pt x="311" y="160"/>
                </a:lnTo>
                <a:lnTo>
                  <a:pt x="328" y="144"/>
                </a:lnTo>
                <a:lnTo>
                  <a:pt x="328" y="112"/>
                </a:lnTo>
                <a:lnTo>
                  <a:pt x="303" y="88"/>
                </a:lnTo>
                <a:lnTo>
                  <a:pt x="269" y="72"/>
                </a:lnTo>
                <a:lnTo>
                  <a:pt x="278" y="48"/>
                </a:lnTo>
                <a:lnTo>
                  <a:pt x="261" y="24"/>
                </a:lnTo>
                <a:lnTo>
                  <a:pt x="219" y="16"/>
                </a:lnTo>
                <a:lnTo>
                  <a:pt x="168" y="8"/>
                </a:lnTo>
                <a:lnTo>
                  <a:pt x="134" y="24"/>
                </a:lnTo>
                <a:lnTo>
                  <a:pt x="101" y="16"/>
                </a:lnTo>
                <a:lnTo>
                  <a:pt x="75" y="0"/>
                </a:lnTo>
                <a:lnTo>
                  <a:pt x="42" y="16"/>
                </a:lnTo>
                <a:lnTo>
                  <a:pt x="0" y="24"/>
                </a:lnTo>
                <a:lnTo>
                  <a:pt x="16" y="40"/>
                </a:lnTo>
                <a:lnTo>
                  <a:pt x="42" y="72"/>
                </a:lnTo>
                <a:lnTo>
                  <a:pt x="67" y="96"/>
                </a:lnTo>
                <a:lnTo>
                  <a:pt x="101" y="112"/>
                </a:lnTo>
                <a:lnTo>
                  <a:pt x="101" y="120"/>
                </a:lnTo>
                <a:lnTo>
                  <a:pt x="143" y="136"/>
                </a:lnTo>
                <a:lnTo>
                  <a:pt x="143" y="168"/>
                </a:lnTo>
                <a:lnTo>
                  <a:pt x="185" y="160"/>
                </a:lnTo>
                <a:lnTo>
                  <a:pt x="202" y="192"/>
                </a:lnTo>
                <a:lnTo>
                  <a:pt x="261" y="232"/>
                </a:lnTo>
                <a:lnTo>
                  <a:pt x="278" y="232"/>
                </a:lnTo>
                <a:lnTo>
                  <a:pt x="278" y="208"/>
                </a:lnTo>
                <a:lnTo>
                  <a:pt x="278" y="184"/>
                </a:lnTo>
                <a:close/>
              </a:path>
            </a:pathLst>
          </a:custGeom>
          <a:pattFill prst="lgConfetti">
            <a:fgClr>
              <a:srgbClr val="00A0C6"/>
            </a:fgClr>
            <a:bgClr>
              <a:srgbClr val="FFFFFF"/>
            </a:bgClr>
          </a:patt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97" name="Freeform 40"/>
          <p:cNvSpPr>
            <a:spLocks/>
          </p:cNvSpPr>
          <p:nvPr/>
        </p:nvSpPr>
        <p:spPr bwMode="auto">
          <a:xfrm>
            <a:off x="5880100" y="3571875"/>
            <a:ext cx="115888" cy="157163"/>
          </a:xfrm>
          <a:custGeom>
            <a:avLst/>
            <a:gdLst>
              <a:gd name="T0" fmla="*/ 96452207 w 59"/>
              <a:gd name="T1" fmla="*/ 92625979 h 80"/>
              <a:gd name="T2" fmla="*/ 96452207 w 59"/>
              <a:gd name="T3" fmla="*/ 0 h 80"/>
              <a:gd name="T4" fmla="*/ 30865492 w 59"/>
              <a:gd name="T5" fmla="*/ 30874671 h 80"/>
              <a:gd name="T6" fmla="*/ 0 w 59"/>
              <a:gd name="T7" fmla="*/ 92625979 h 80"/>
              <a:gd name="T8" fmla="*/ 0 w 59"/>
              <a:gd name="T9" fmla="*/ 185251957 h 80"/>
              <a:gd name="T10" fmla="*/ 0 w 59"/>
              <a:gd name="T11" fmla="*/ 277877936 h 80"/>
              <a:gd name="T12" fmla="*/ 162040887 w 59"/>
              <a:gd name="T13" fmla="*/ 308752607 h 80"/>
              <a:gd name="T14" fmla="*/ 227627602 w 59"/>
              <a:gd name="T15" fmla="*/ 185251957 h 80"/>
              <a:gd name="T16" fmla="*/ 96452207 w 59"/>
              <a:gd name="T17" fmla="*/ 92625979 h 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9" h="80">
                <a:moveTo>
                  <a:pt x="25" y="24"/>
                </a:moveTo>
                <a:lnTo>
                  <a:pt x="25" y="0"/>
                </a:lnTo>
                <a:lnTo>
                  <a:pt x="8" y="8"/>
                </a:lnTo>
                <a:lnTo>
                  <a:pt x="0" y="24"/>
                </a:lnTo>
                <a:lnTo>
                  <a:pt x="0" y="48"/>
                </a:lnTo>
                <a:lnTo>
                  <a:pt x="0" y="72"/>
                </a:lnTo>
                <a:lnTo>
                  <a:pt x="42" y="80"/>
                </a:lnTo>
                <a:lnTo>
                  <a:pt x="59" y="48"/>
                </a:lnTo>
                <a:lnTo>
                  <a:pt x="25" y="2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8" name="Freeform 41"/>
          <p:cNvSpPr>
            <a:spLocks/>
          </p:cNvSpPr>
          <p:nvPr/>
        </p:nvSpPr>
        <p:spPr bwMode="auto">
          <a:xfrm>
            <a:off x="5481638" y="2787650"/>
            <a:ext cx="660400" cy="627063"/>
          </a:xfrm>
          <a:custGeom>
            <a:avLst/>
            <a:gdLst>
              <a:gd name="T0" fmla="*/ 906288280 w 337"/>
              <a:gd name="T1" fmla="*/ 1075177896 h 320"/>
              <a:gd name="T2" fmla="*/ 906288280 w 337"/>
              <a:gd name="T3" fmla="*/ 890862525 h 320"/>
              <a:gd name="T4" fmla="*/ 906288280 w 337"/>
              <a:gd name="T5" fmla="*/ 767983652 h 320"/>
              <a:gd name="T6" fmla="*/ 1102139012 w 337"/>
              <a:gd name="T7" fmla="*/ 737265403 h 320"/>
              <a:gd name="T8" fmla="*/ 1102139012 w 337"/>
              <a:gd name="T9" fmla="*/ 645106738 h 320"/>
              <a:gd name="T10" fmla="*/ 1198143928 w 337"/>
              <a:gd name="T11" fmla="*/ 614388489 h 320"/>
              <a:gd name="T12" fmla="*/ 1232706167 w 337"/>
              <a:gd name="T13" fmla="*/ 491509616 h 320"/>
              <a:gd name="T14" fmla="*/ 1132860350 w 337"/>
              <a:gd name="T15" fmla="*/ 399350950 h 320"/>
              <a:gd name="T16" fmla="*/ 1232706167 w 337"/>
              <a:gd name="T17" fmla="*/ 368632702 h 320"/>
              <a:gd name="T18" fmla="*/ 1294148843 w 337"/>
              <a:gd name="T19" fmla="*/ 215035579 h 320"/>
              <a:gd name="T20" fmla="*/ 1263427505 w 337"/>
              <a:gd name="T21" fmla="*/ 61438457 h 320"/>
              <a:gd name="T22" fmla="*/ 1232706167 w 337"/>
              <a:gd name="T23" fmla="*/ 61438457 h 320"/>
              <a:gd name="T24" fmla="*/ 1167422590 w 337"/>
              <a:gd name="T25" fmla="*/ 0 h 320"/>
              <a:gd name="T26" fmla="*/ 1067576773 w 337"/>
              <a:gd name="T27" fmla="*/ 0 h 320"/>
              <a:gd name="T28" fmla="*/ 841004703 w 337"/>
              <a:gd name="T29" fmla="*/ 61438457 h 320"/>
              <a:gd name="T30" fmla="*/ 779562027 w 337"/>
              <a:gd name="T31" fmla="*/ 92158665 h 320"/>
              <a:gd name="T32" fmla="*/ 744999788 w 337"/>
              <a:gd name="T33" fmla="*/ 184315371 h 320"/>
              <a:gd name="T34" fmla="*/ 779562027 w 337"/>
              <a:gd name="T35" fmla="*/ 276474036 h 320"/>
              <a:gd name="T36" fmla="*/ 841004703 w 337"/>
              <a:gd name="T37" fmla="*/ 368632702 h 320"/>
              <a:gd name="T38" fmla="*/ 875566942 w 337"/>
              <a:gd name="T39" fmla="*/ 430071159 h 320"/>
              <a:gd name="T40" fmla="*/ 810283365 w 337"/>
              <a:gd name="T41" fmla="*/ 491509616 h 320"/>
              <a:gd name="T42" fmla="*/ 714278450 w 337"/>
              <a:gd name="T43" fmla="*/ 522229824 h 320"/>
              <a:gd name="T44" fmla="*/ 614432633 w 337"/>
              <a:gd name="T45" fmla="*/ 460791367 h 320"/>
              <a:gd name="T46" fmla="*/ 648994872 w 337"/>
              <a:gd name="T47" fmla="*/ 276474036 h 320"/>
              <a:gd name="T48" fmla="*/ 614432633 w 337"/>
              <a:gd name="T49" fmla="*/ 215035579 h 320"/>
              <a:gd name="T50" fmla="*/ 583711295 w 337"/>
              <a:gd name="T51" fmla="*/ 122876914 h 320"/>
              <a:gd name="T52" fmla="*/ 422422802 w 337"/>
              <a:gd name="T53" fmla="*/ 491509616 h 320"/>
              <a:gd name="T54" fmla="*/ 291855647 w 337"/>
              <a:gd name="T55" fmla="*/ 645106738 h 320"/>
              <a:gd name="T56" fmla="*/ 261134310 w 337"/>
              <a:gd name="T57" fmla="*/ 829424068 h 320"/>
              <a:gd name="T58" fmla="*/ 161288493 w 337"/>
              <a:gd name="T59" fmla="*/ 829424068 h 320"/>
              <a:gd name="T60" fmla="*/ 130567155 w 337"/>
              <a:gd name="T61" fmla="*/ 829424068 h 320"/>
              <a:gd name="T62" fmla="*/ 99845817 w 337"/>
              <a:gd name="T63" fmla="*/ 890862525 h 320"/>
              <a:gd name="T64" fmla="*/ 0 w 337"/>
              <a:gd name="T65" fmla="*/ 921580774 h 320"/>
              <a:gd name="T66" fmla="*/ 99845817 w 337"/>
              <a:gd name="T67" fmla="*/ 983019231 h 320"/>
              <a:gd name="T68" fmla="*/ 226572070 w 337"/>
              <a:gd name="T69" fmla="*/ 1013739439 h 320"/>
              <a:gd name="T70" fmla="*/ 357139225 w 337"/>
              <a:gd name="T71" fmla="*/ 952300982 h 320"/>
              <a:gd name="T72" fmla="*/ 552989957 w 337"/>
              <a:gd name="T73" fmla="*/ 983019231 h 320"/>
              <a:gd name="T74" fmla="*/ 714278450 w 337"/>
              <a:gd name="T75" fmla="*/ 1013739439 h 320"/>
              <a:gd name="T76" fmla="*/ 779562027 w 337"/>
              <a:gd name="T77" fmla="*/ 1105898105 h 320"/>
              <a:gd name="T78" fmla="*/ 744999788 w 337"/>
              <a:gd name="T79" fmla="*/ 1198054810 h 320"/>
              <a:gd name="T80" fmla="*/ 841004703 w 337"/>
              <a:gd name="T81" fmla="*/ 1228775019 h 320"/>
              <a:gd name="T82" fmla="*/ 841004703 w 337"/>
              <a:gd name="T83" fmla="*/ 1136616353 h 320"/>
              <a:gd name="T84" fmla="*/ 906288280 w 337"/>
              <a:gd name="T85" fmla="*/ 1075177896 h 32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337" h="320">
                <a:moveTo>
                  <a:pt x="236" y="280"/>
                </a:moveTo>
                <a:lnTo>
                  <a:pt x="236" y="232"/>
                </a:lnTo>
                <a:lnTo>
                  <a:pt x="236" y="200"/>
                </a:lnTo>
                <a:lnTo>
                  <a:pt x="287" y="192"/>
                </a:lnTo>
                <a:lnTo>
                  <a:pt x="287" y="168"/>
                </a:lnTo>
                <a:lnTo>
                  <a:pt x="312" y="160"/>
                </a:lnTo>
                <a:lnTo>
                  <a:pt x="321" y="128"/>
                </a:lnTo>
                <a:lnTo>
                  <a:pt x="295" y="104"/>
                </a:lnTo>
                <a:lnTo>
                  <a:pt x="321" y="96"/>
                </a:lnTo>
                <a:lnTo>
                  <a:pt x="337" y="56"/>
                </a:lnTo>
                <a:lnTo>
                  <a:pt x="329" y="16"/>
                </a:lnTo>
                <a:lnTo>
                  <a:pt x="321" y="16"/>
                </a:lnTo>
                <a:lnTo>
                  <a:pt x="304" y="0"/>
                </a:lnTo>
                <a:lnTo>
                  <a:pt x="278" y="0"/>
                </a:lnTo>
                <a:lnTo>
                  <a:pt x="219" y="16"/>
                </a:lnTo>
                <a:lnTo>
                  <a:pt x="203" y="24"/>
                </a:lnTo>
                <a:lnTo>
                  <a:pt x="194" y="48"/>
                </a:lnTo>
                <a:lnTo>
                  <a:pt x="203" y="72"/>
                </a:lnTo>
                <a:lnTo>
                  <a:pt x="219" y="96"/>
                </a:lnTo>
                <a:lnTo>
                  <a:pt x="228" y="112"/>
                </a:lnTo>
                <a:lnTo>
                  <a:pt x="211" y="128"/>
                </a:lnTo>
                <a:lnTo>
                  <a:pt x="186" y="136"/>
                </a:lnTo>
                <a:lnTo>
                  <a:pt x="160" y="120"/>
                </a:lnTo>
                <a:lnTo>
                  <a:pt x="169" y="72"/>
                </a:lnTo>
                <a:lnTo>
                  <a:pt x="160" y="56"/>
                </a:lnTo>
                <a:lnTo>
                  <a:pt x="152" y="32"/>
                </a:lnTo>
                <a:lnTo>
                  <a:pt x="110" y="128"/>
                </a:lnTo>
                <a:lnTo>
                  <a:pt x="76" y="168"/>
                </a:lnTo>
                <a:lnTo>
                  <a:pt x="68" y="216"/>
                </a:lnTo>
                <a:lnTo>
                  <a:pt x="42" y="216"/>
                </a:lnTo>
                <a:lnTo>
                  <a:pt x="34" y="216"/>
                </a:lnTo>
                <a:lnTo>
                  <a:pt x="26" y="232"/>
                </a:lnTo>
                <a:lnTo>
                  <a:pt x="0" y="240"/>
                </a:lnTo>
                <a:lnTo>
                  <a:pt x="26" y="256"/>
                </a:lnTo>
                <a:lnTo>
                  <a:pt x="59" y="264"/>
                </a:lnTo>
                <a:lnTo>
                  <a:pt x="93" y="248"/>
                </a:lnTo>
                <a:lnTo>
                  <a:pt x="144" y="256"/>
                </a:lnTo>
                <a:lnTo>
                  <a:pt x="186" y="264"/>
                </a:lnTo>
                <a:lnTo>
                  <a:pt x="203" y="288"/>
                </a:lnTo>
                <a:lnTo>
                  <a:pt x="194" y="312"/>
                </a:lnTo>
                <a:lnTo>
                  <a:pt x="219" y="320"/>
                </a:lnTo>
                <a:lnTo>
                  <a:pt x="219" y="296"/>
                </a:lnTo>
                <a:lnTo>
                  <a:pt x="236" y="280"/>
                </a:lnTo>
                <a:close/>
              </a:path>
            </a:pathLst>
          </a:custGeom>
          <a:solidFill>
            <a:srgbClr val="7D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9" name="Freeform 42"/>
          <p:cNvSpPr>
            <a:spLocks/>
          </p:cNvSpPr>
          <p:nvPr/>
        </p:nvSpPr>
        <p:spPr bwMode="auto">
          <a:xfrm>
            <a:off x="5880100" y="3571875"/>
            <a:ext cx="115888" cy="157163"/>
          </a:xfrm>
          <a:custGeom>
            <a:avLst/>
            <a:gdLst>
              <a:gd name="T0" fmla="*/ 96452207 w 59"/>
              <a:gd name="T1" fmla="*/ 92625979 h 80"/>
              <a:gd name="T2" fmla="*/ 96452207 w 59"/>
              <a:gd name="T3" fmla="*/ 0 h 80"/>
              <a:gd name="T4" fmla="*/ 30865492 w 59"/>
              <a:gd name="T5" fmla="*/ 30874671 h 80"/>
              <a:gd name="T6" fmla="*/ 0 w 59"/>
              <a:gd name="T7" fmla="*/ 92625979 h 80"/>
              <a:gd name="T8" fmla="*/ 0 w 59"/>
              <a:gd name="T9" fmla="*/ 185251957 h 80"/>
              <a:gd name="T10" fmla="*/ 0 w 59"/>
              <a:gd name="T11" fmla="*/ 277877936 h 80"/>
              <a:gd name="T12" fmla="*/ 162040887 w 59"/>
              <a:gd name="T13" fmla="*/ 308752607 h 80"/>
              <a:gd name="T14" fmla="*/ 227627602 w 59"/>
              <a:gd name="T15" fmla="*/ 185251957 h 80"/>
              <a:gd name="T16" fmla="*/ 96452207 w 59"/>
              <a:gd name="T17" fmla="*/ 92625979 h 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9" h="80">
                <a:moveTo>
                  <a:pt x="25" y="24"/>
                </a:moveTo>
                <a:lnTo>
                  <a:pt x="25" y="0"/>
                </a:lnTo>
                <a:lnTo>
                  <a:pt x="8" y="8"/>
                </a:lnTo>
                <a:lnTo>
                  <a:pt x="0" y="24"/>
                </a:lnTo>
                <a:lnTo>
                  <a:pt x="0" y="48"/>
                </a:lnTo>
                <a:lnTo>
                  <a:pt x="0" y="72"/>
                </a:lnTo>
                <a:lnTo>
                  <a:pt x="42" y="80"/>
                </a:lnTo>
                <a:lnTo>
                  <a:pt x="59" y="48"/>
                </a:lnTo>
                <a:lnTo>
                  <a:pt x="25" y="24"/>
                </a:lnTo>
                <a:close/>
              </a:path>
            </a:pathLst>
          </a:custGeom>
          <a:solidFill>
            <a:srgbClr val="00A0C6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200" name="Freeform 43"/>
          <p:cNvSpPr>
            <a:spLocks/>
          </p:cNvSpPr>
          <p:nvPr/>
        </p:nvSpPr>
        <p:spPr bwMode="auto">
          <a:xfrm>
            <a:off x="5481638" y="2787650"/>
            <a:ext cx="660400" cy="627063"/>
          </a:xfrm>
          <a:custGeom>
            <a:avLst/>
            <a:gdLst>
              <a:gd name="T0" fmla="*/ 906288280 w 337"/>
              <a:gd name="T1" fmla="*/ 1075177896 h 320"/>
              <a:gd name="T2" fmla="*/ 906288280 w 337"/>
              <a:gd name="T3" fmla="*/ 890862525 h 320"/>
              <a:gd name="T4" fmla="*/ 906288280 w 337"/>
              <a:gd name="T5" fmla="*/ 767983652 h 320"/>
              <a:gd name="T6" fmla="*/ 1102139012 w 337"/>
              <a:gd name="T7" fmla="*/ 737265403 h 320"/>
              <a:gd name="T8" fmla="*/ 1102139012 w 337"/>
              <a:gd name="T9" fmla="*/ 645106738 h 320"/>
              <a:gd name="T10" fmla="*/ 1198143928 w 337"/>
              <a:gd name="T11" fmla="*/ 614388489 h 320"/>
              <a:gd name="T12" fmla="*/ 1232706167 w 337"/>
              <a:gd name="T13" fmla="*/ 491509616 h 320"/>
              <a:gd name="T14" fmla="*/ 1132860350 w 337"/>
              <a:gd name="T15" fmla="*/ 399350950 h 320"/>
              <a:gd name="T16" fmla="*/ 1232706167 w 337"/>
              <a:gd name="T17" fmla="*/ 368632702 h 320"/>
              <a:gd name="T18" fmla="*/ 1294148843 w 337"/>
              <a:gd name="T19" fmla="*/ 215035579 h 320"/>
              <a:gd name="T20" fmla="*/ 1263427505 w 337"/>
              <a:gd name="T21" fmla="*/ 61438457 h 320"/>
              <a:gd name="T22" fmla="*/ 1232706167 w 337"/>
              <a:gd name="T23" fmla="*/ 61438457 h 320"/>
              <a:gd name="T24" fmla="*/ 1167422590 w 337"/>
              <a:gd name="T25" fmla="*/ 0 h 320"/>
              <a:gd name="T26" fmla="*/ 1067576773 w 337"/>
              <a:gd name="T27" fmla="*/ 0 h 320"/>
              <a:gd name="T28" fmla="*/ 841004703 w 337"/>
              <a:gd name="T29" fmla="*/ 61438457 h 320"/>
              <a:gd name="T30" fmla="*/ 779562027 w 337"/>
              <a:gd name="T31" fmla="*/ 92158665 h 320"/>
              <a:gd name="T32" fmla="*/ 744999788 w 337"/>
              <a:gd name="T33" fmla="*/ 184315371 h 320"/>
              <a:gd name="T34" fmla="*/ 779562027 w 337"/>
              <a:gd name="T35" fmla="*/ 276474036 h 320"/>
              <a:gd name="T36" fmla="*/ 841004703 w 337"/>
              <a:gd name="T37" fmla="*/ 368632702 h 320"/>
              <a:gd name="T38" fmla="*/ 875566942 w 337"/>
              <a:gd name="T39" fmla="*/ 430071159 h 320"/>
              <a:gd name="T40" fmla="*/ 810283365 w 337"/>
              <a:gd name="T41" fmla="*/ 491509616 h 320"/>
              <a:gd name="T42" fmla="*/ 714278450 w 337"/>
              <a:gd name="T43" fmla="*/ 522229824 h 320"/>
              <a:gd name="T44" fmla="*/ 614432633 w 337"/>
              <a:gd name="T45" fmla="*/ 460791367 h 320"/>
              <a:gd name="T46" fmla="*/ 648994872 w 337"/>
              <a:gd name="T47" fmla="*/ 276474036 h 320"/>
              <a:gd name="T48" fmla="*/ 614432633 w 337"/>
              <a:gd name="T49" fmla="*/ 215035579 h 320"/>
              <a:gd name="T50" fmla="*/ 583711295 w 337"/>
              <a:gd name="T51" fmla="*/ 122876914 h 320"/>
              <a:gd name="T52" fmla="*/ 422422802 w 337"/>
              <a:gd name="T53" fmla="*/ 491509616 h 320"/>
              <a:gd name="T54" fmla="*/ 291855647 w 337"/>
              <a:gd name="T55" fmla="*/ 645106738 h 320"/>
              <a:gd name="T56" fmla="*/ 261134310 w 337"/>
              <a:gd name="T57" fmla="*/ 829424068 h 320"/>
              <a:gd name="T58" fmla="*/ 161288493 w 337"/>
              <a:gd name="T59" fmla="*/ 829424068 h 320"/>
              <a:gd name="T60" fmla="*/ 130567155 w 337"/>
              <a:gd name="T61" fmla="*/ 829424068 h 320"/>
              <a:gd name="T62" fmla="*/ 99845817 w 337"/>
              <a:gd name="T63" fmla="*/ 890862525 h 320"/>
              <a:gd name="T64" fmla="*/ 0 w 337"/>
              <a:gd name="T65" fmla="*/ 921580774 h 320"/>
              <a:gd name="T66" fmla="*/ 99845817 w 337"/>
              <a:gd name="T67" fmla="*/ 983019231 h 320"/>
              <a:gd name="T68" fmla="*/ 226572070 w 337"/>
              <a:gd name="T69" fmla="*/ 1013739439 h 320"/>
              <a:gd name="T70" fmla="*/ 357139225 w 337"/>
              <a:gd name="T71" fmla="*/ 952300982 h 320"/>
              <a:gd name="T72" fmla="*/ 552989957 w 337"/>
              <a:gd name="T73" fmla="*/ 983019231 h 320"/>
              <a:gd name="T74" fmla="*/ 714278450 w 337"/>
              <a:gd name="T75" fmla="*/ 1013739439 h 320"/>
              <a:gd name="T76" fmla="*/ 779562027 w 337"/>
              <a:gd name="T77" fmla="*/ 1105898105 h 320"/>
              <a:gd name="T78" fmla="*/ 744999788 w 337"/>
              <a:gd name="T79" fmla="*/ 1198054810 h 320"/>
              <a:gd name="T80" fmla="*/ 841004703 w 337"/>
              <a:gd name="T81" fmla="*/ 1228775019 h 320"/>
              <a:gd name="T82" fmla="*/ 841004703 w 337"/>
              <a:gd name="T83" fmla="*/ 1136616353 h 320"/>
              <a:gd name="T84" fmla="*/ 906288280 w 337"/>
              <a:gd name="T85" fmla="*/ 1075177896 h 32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337" h="320">
                <a:moveTo>
                  <a:pt x="236" y="280"/>
                </a:moveTo>
                <a:lnTo>
                  <a:pt x="236" y="232"/>
                </a:lnTo>
                <a:lnTo>
                  <a:pt x="236" y="200"/>
                </a:lnTo>
                <a:lnTo>
                  <a:pt x="287" y="192"/>
                </a:lnTo>
                <a:lnTo>
                  <a:pt x="287" y="168"/>
                </a:lnTo>
                <a:lnTo>
                  <a:pt x="312" y="160"/>
                </a:lnTo>
                <a:lnTo>
                  <a:pt x="321" y="128"/>
                </a:lnTo>
                <a:lnTo>
                  <a:pt x="295" y="104"/>
                </a:lnTo>
                <a:lnTo>
                  <a:pt x="321" y="96"/>
                </a:lnTo>
                <a:lnTo>
                  <a:pt x="337" y="56"/>
                </a:lnTo>
                <a:lnTo>
                  <a:pt x="329" y="16"/>
                </a:lnTo>
                <a:lnTo>
                  <a:pt x="321" y="16"/>
                </a:lnTo>
                <a:lnTo>
                  <a:pt x="304" y="0"/>
                </a:lnTo>
                <a:lnTo>
                  <a:pt x="278" y="0"/>
                </a:lnTo>
                <a:lnTo>
                  <a:pt x="219" y="16"/>
                </a:lnTo>
                <a:lnTo>
                  <a:pt x="203" y="24"/>
                </a:lnTo>
                <a:lnTo>
                  <a:pt x="194" y="48"/>
                </a:lnTo>
                <a:lnTo>
                  <a:pt x="203" y="72"/>
                </a:lnTo>
                <a:lnTo>
                  <a:pt x="219" y="96"/>
                </a:lnTo>
                <a:lnTo>
                  <a:pt x="228" y="112"/>
                </a:lnTo>
                <a:lnTo>
                  <a:pt x="211" y="128"/>
                </a:lnTo>
                <a:lnTo>
                  <a:pt x="186" y="136"/>
                </a:lnTo>
                <a:lnTo>
                  <a:pt x="160" y="120"/>
                </a:lnTo>
                <a:lnTo>
                  <a:pt x="169" y="72"/>
                </a:lnTo>
                <a:lnTo>
                  <a:pt x="160" y="56"/>
                </a:lnTo>
                <a:lnTo>
                  <a:pt x="152" y="32"/>
                </a:lnTo>
                <a:lnTo>
                  <a:pt x="110" y="128"/>
                </a:lnTo>
                <a:lnTo>
                  <a:pt x="76" y="168"/>
                </a:lnTo>
                <a:lnTo>
                  <a:pt x="68" y="216"/>
                </a:lnTo>
                <a:lnTo>
                  <a:pt x="42" y="216"/>
                </a:lnTo>
                <a:lnTo>
                  <a:pt x="34" y="216"/>
                </a:lnTo>
                <a:lnTo>
                  <a:pt x="26" y="232"/>
                </a:lnTo>
                <a:lnTo>
                  <a:pt x="0" y="240"/>
                </a:lnTo>
                <a:lnTo>
                  <a:pt x="26" y="256"/>
                </a:lnTo>
                <a:lnTo>
                  <a:pt x="59" y="264"/>
                </a:lnTo>
                <a:lnTo>
                  <a:pt x="93" y="248"/>
                </a:lnTo>
                <a:lnTo>
                  <a:pt x="144" y="256"/>
                </a:lnTo>
                <a:lnTo>
                  <a:pt x="186" y="264"/>
                </a:lnTo>
                <a:lnTo>
                  <a:pt x="203" y="288"/>
                </a:lnTo>
                <a:lnTo>
                  <a:pt x="194" y="312"/>
                </a:lnTo>
                <a:lnTo>
                  <a:pt x="219" y="320"/>
                </a:lnTo>
                <a:lnTo>
                  <a:pt x="219" y="296"/>
                </a:lnTo>
                <a:lnTo>
                  <a:pt x="236" y="280"/>
                </a:lnTo>
                <a:close/>
              </a:path>
            </a:pathLst>
          </a:custGeom>
          <a:solidFill>
            <a:srgbClr val="00A0C6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201" name="Freeform 44"/>
          <p:cNvSpPr>
            <a:spLocks/>
          </p:cNvSpPr>
          <p:nvPr/>
        </p:nvSpPr>
        <p:spPr bwMode="auto">
          <a:xfrm>
            <a:off x="6291263" y="1830388"/>
            <a:ext cx="414337" cy="674687"/>
          </a:xfrm>
          <a:custGeom>
            <a:avLst/>
            <a:gdLst>
              <a:gd name="T0" fmla="*/ 551415782 w 211"/>
              <a:gd name="T1" fmla="*/ 1323263221 h 344"/>
              <a:gd name="T2" fmla="*/ 455014682 w 211"/>
              <a:gd name="T3" fmla="*/ 1200168147 h 344"/>
              <a:gd name="T4" fmla="*/ 551415782 w 211"/>
              <a:gd name="T5" fmla="*/ 1200168147 h 344"/>
              <a:gd name="T6" fmla="*/ 489718842 w 211"/>
              <a:gd name="T7" fmla="*/ 1077075034 h 344"/>
              <a:gd name="T8" fmla="*/ 489718842 w 211"/>
              <a:gd name="T9" fmla="*/ 953979960 h 344"/>
              <a:gd name="T10" fmla="*/ 651671590 w 211"/>
              <a:gd name="T11" fmla="*/ 707791773 h 344"/>
              <a:gd name="T12" fmla="*/ 717225202 w 211"/>
              <a:gd name="T13" fmla="*/ 738564561 h 344"/>
              <a:gd name="T14" fmla="*/ 813626301 w 211"/>
              <a:gd name="T15" fmla="*/ 523151123 h 344"/>
              <a:gd name="T16" fmla="*/ 682521042 w 211"/>
              <a:gd name="T17" fmla="*/ 430830798 h 344"/>
              <a:gd name="T18" fmla="*/ 651671590 w 211"/>
              <a:gd name="T19" fmla="*/ 276962936 h 344"/>
              <a:gd name="T20" fmla="*/ 682521042 w 211"/>
              <a:gd name="T21" fmla="*/ 92320325 h 344"/>
              <a:gd name="T22" fmla="*/ 682521042 w 211"/>
              <a:gd name="T23" fmla="*/ 30772788 h 344"/>
              <a:gd name="T24" fmla="*/ 616967430 w 211"/>
              <a:gd name="T25" fmla="*/ 0 h 344"/>
              <a:gd name="T26" fmla="*/ 520566330 w 211"/>
              <a:gd name="T27" fmla="*/ 30772788 h 344"/>
              <a:gd name="T28" fmla="*/ 489718842 w 211"/>
              <a:gd name="T29" fmla="*/ 92320325 h 344"/>
              <a:gd name="T30" fmla="*/ 389461071 w 211"/>
              <a:gd name="T31" fmla="*/ 153867862 h 344"/>
              <a:gd name="T32" fmla="*/ 293059971 w 211"/>
              <a:gd name="T33" fmla="*/ 184640650 h 344"/>
              <a:gd name="T34" fmla="*/ 196658871 w 211"/>
              <a:gd name="T35" fmla="*/ 215415399 h 344"/>
              <a:gd name="T36" fmla="*/ 131105260 w 211"/>
              <a:gd name="T37" fmla="*/ 276962936 h 344"/>
              <a:gd name="T38" fmla="*/ 100257772 w 211"/>
              <a:gd name="T39" fmla="*/ 369283261 h 344"/>
              <a:gd name="T40" fmla="*/ 161954711 w 211"/>
              <a:gd name="T41" fmla="*/ 430830798 h 344"/>
              <a:gd name="T42" fmla="*/ 65553612 w 211"/>
              <a:gd name="T43" fmla="*/ 461603586 h 344"/>
              <a:gd name="T44" fmla="*/ 34704160 w 211"/>
              <a:gd name="T45" fmla="*/ 553923911 h 344"/>
              <a:gd name="T46" fmla="*/ 34704160 w 211"/>
              <a:gd name="T47" fmla="*/ 646244236 h 344"/>
              <a:gd name="T48" fmla="*/ 100257772 w 211"/>
              <a:gd name="T49" fmla="*/ 738564561 h 344"/>
              <a:gd name="T50" fmla="*/ 0 w 211"/>
              <a:gd name="T51" fmla="*/ 800112098 h 344"/>
              <a:gd name="T52" fmla="*/ 0 w 211"/>
              <a:gd name="T53" fmla="*/ 861659635 h 344"/>
              <a:gd name="T54" fmla="*/ 100257772 w 211"/>
              <a:gd name="T55" fmla="*/ 1046300285 h 344"/>
              <a:gd name="T56" fmla="*/ 161954711 w 211"/>
              <a:gd name="T57" fmla="*/ 984754709 h 344"/>
              <a:gd name="T58" fmla="*/ 196658871 w 211"/>
              <a:gd name="T59" fmla="*/ 1169395359 h 344"/>
              <a:gd name="T60" fmla="*/ 227506359 w 211"/>
              <a:gd name="T61" fmla="*/ 1261715684 h 344"/>
              <a:gd name="T62" fmla="*/ 323907459 w 211"/>
              <a:gd name="T63" fmla="*/ 1292490433 h 344"/>
              <a:gd name="T64" fmla="*/ 551415782 w 211"/>
              <a:gd name="T65" fmla="*/ 1323263221 h 34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11" h="344">
                <a:moveTo>
                  <a:pt x="143" y="344"/>
                </a:moveTo>
                <a:lnTo>
                  <a:pt x="118" y="312"/>
                </a:lnTo>
                <a:lnTo>
                  <a:pt x="143" y="312"/>
                </a:lnTo>
                <a:lnTo>
                  <a:pt x="127" y="280"/>
                </a:lnTo>
                <a:lnTo>
                  <a:pt x="127" y="248"/>
                </a:lnTo>
                <a:lnTo>
                  <a:pt x="169" y="184"/>
                </a:lnTo>
                <a:lnTo>
                  <a:pt x="186" y="192"/>
                </a:lnTo>
                <a:lnTo>
                  <a:pt x="211" y="136"/>
                </a:lnTo>
                <a:lnTo>
                  <a:pt x="177" y="112"/>
                </a:lnTo>
                <a:lnTo>
                  <a:pt x="169" y="72"/>
                </a:lnTo>
                <a:lnTo>
                  <a:pt x="177" y="24"/>
                </a:lnTo>
                <a:lnTo>
                  <a:pt x="177" y="8"/>
                </a:lnTo>
                <a:lnTo>
                  <a:pt x="160" y="0"/>
                </a:lnTo>
                <a:lnTo>
                  <a:pt x="135" y="8"/>
                </a:lnTo>
                <a:lnTo>
                  <a:pt x="127" y="24"/>
                </a:lnTo>
                <a:lnTo>
                  <a:pt x="101" y="40"/>
                </a:lnTo>
                <a:lnTo>
                  <a:pt x="76" y="48"/>
                </a:lnTo>
                <a:lnTo>
                  <a:pt x="51" y="56"/>
                </a:lnTo>
                <a:lnTo>
                  <a:pt x="34" y="72"/>
                </a:lnTo>
                <a:lnTo>
                  <a:pt x="26" y="96"/>
                </a:lnTo>
                <a:lnTo>
                  <a:pt x="42" y="112"/>
                </a:lnTo>
                <a:lnTo>
                  <a:pt x="17" y="120"/>
                </a:lnTo>
                <a:lnTo>
                  <a:pt x="9" y="144"/>
                </a:lnTo>
                <a:lnTo>
                  <a:pt x="9" y="168"/>
                </a:lnTo>
                <a:lnTo>
                  <a:pt x="26" y="192"/>
                </a:lnTo>
                <a:lnTo>
                  <a:pt x="0" y="208"/>
                </a:lnTo>
                <a:lnTo>
                  <a:pt x="0" y="224"/>
                </a:lnTo>
                <a:lnTo>
                  <a:pt x="26" y="272"/>
                </a:lnTo>
                <a:lnTo>
                  <a:pt x="42" y="256"/>
                </a:lnTo>
                <a:lnTo>
                  <a:pt x="51" y="304"/>
                </a:lnTo>
                <a:lnTo>
                  <a:pt x="59" y="328"/>
                </a:lnTo>
                <a:lnTo>
                  <a:pt x="84" y="336"/>
                </a:lnTo>
                <a:lnTo>
                  <a:pt x="143" y="344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2" name="Freeform 45" descr="Small checker board"/>
          <p:cNvSpPr>
            <a:spLocks/>
          </p:cNvSpPr>
          <p:nvPr/>
        </p:nvSpPr>
        <p:spPr bwMode="auto">
          <a:xfrm>
            <a:off x="5929313" y="2520950"/>
            <a:ext cx="1470025" cy="1741488"/>
          </a:xfrm>
          <a:custGeom>
            <a:avLst/>
            <a:gdLst>
              <a:gd name="T0" fmla="*/ 875915376 w 750"/>
              <a:gd name="T1" fmla="*/ 2147483646 h 888"/>
              <a:gd name="T2" fmla="*/ 1359973048 w 750"/>
              <a:gd name="T3" fmla="*/ 2147483646 h 888"/>
              <a:gd name="T4" fmla="*/ 1717253805 w 750"/>
              <a:gd name="T5" fmla="*/ 2147483646 h 888"/>
              <a:gd name="T6" fmla="*/ 2139844831 w 750"/>
              <a:gd name="T7" fmla="*/ 2147483646 h 888"/>
              <a:gd name="T8" fmla="*/ 2147483646 w 750"/>
              <a:gd name="T9" fmla="*/ 2147483646 h 888"/>
              <a:gd name="T10" fmla="*/ 2147483646 w 750"/>
              <a:gd name="T11" fmla="*/ 2147483646 h 888"/>
              <a:gd name="T12" fmla="*/ 2147483646 w 750"/>
              <a:gd name="T13" fmla="*/ 2147483646 h 888"/>
              <a:gd name="T14" fmla="*/ 2147483646 w 750"/>
              <a:gd name="T15" fmla="*/ 2147483646 h 888"/>
              <a:gd name="T16" fmla="*/ 2139844831 w 750"/>
              <a:gd name="T17" fmla="*/ 2147483646 h 888"/>
              <a:gd name="T18" fmla="*/ 2139844831 w 750"/>
              <a:gd name="T19" fmla="*/ 1999945999 h 888"/>
              <a:gd name="T20" fmla="*/ 2147483646 w 750"/>
              <a:gd name="T21" fmla="*/ 1876873003 h 888"/>
              <a:gd name="T22" fmla="*/ 2147483646 w 750"/>
              <a:gd name="T23" fmla="*/ 1692261547 h 888"/>
              <a:gd name="T24" fmla="*/ 2147483646 w 750"/>
              <a:gd name="T25" fmla="*/ 1753800006 h 888"/>
              <a:gd name="T26" fmla="*/ 2147483646 w 750"/>
              <a:gd name="T27" fmla="*/ 1384579056 h 888"/>
              <a:gd name="T28" fmla="*/ 2147483646 w 750"/>
              <a:gd name="T29" fmla="*/ 1076894603 h 888"/>
              <a:gd name="T30" fmla="*/ 2147483646 w 750"/>
              <a:gd name="T31" fmla="*/ 830746649 h 888"/>
              <a:gd name="T32" fmla="*/ 2147483646 w 750"/>
              <a:gd name="T33" fmla="*/ 523062196 h 888"/>
              <a:gd name="T34" fmla="*/ 2147483646 w 750"/>
              <a:gd name="T35" fmla="*/ 307684452 h 888"/>
              <a:gd name="T36" fmla="*/ 2147483646 w 750"/>
              <a:gd name="T37" fmla="*/ 123072997 h 888"/>
              <a:gd name="T38" fmla="*/ 2147483646 w 750"/>
              <a:gd name="T39" fmla="*/ 123072997 h 888"/>
              <a:gd name="T40" fmla="*/ 2139844831 w 750"/>
              <a:gd name="T41" fmla="*/ 153841246 h 888"/>
              <a:gd name="T42" fmla="*/ 2074534561 w 750"/>
              <a:gd name="T43" fmla="*/ 153841246 h 888"/>
              <a:gd name="T44" fmla="*/ 1847872386 w 750"/>
              <a:gd name="T45" fmla="*/ 276916203 h 888"/>
              <a:gd name="T46" fmla="*/ 1686520482 w 750"/>
              <a:gd name="T47" fmla="*/ 369220951 h 888"/>
              <a:gd name="T48" fmla="*/ 1651943534 w 750"/>
              <a:gd name="T49" fmla="*/ 246147954 h 888"/>
              <a:gd name="T50" fmla="*/ 1521324952 w 750"/>
              <a:gd name="T51" fmla="*/ 215379705 h 888"/>
              <a:gd name="T52" fmla="*/ 1329239726 w 750"/>
              <a:gd name="T53" fmla="*/ 61536498 h 888"/>
              <a:gd name="T54" fmla="*/ 971957010 w 750"/>
              <a:gd name="T55" fmla="*/ 0 h 888"/>
              <a:gd name="T56" fmla="*/ 941223687 w 750"/>
              <a:gd name="T57" fmla="*/ 153841246 h 888"/>
              <a:gd name="T58" fmla="*/ 1068000603 w 750"/>
              <a:gd name="T59" fmla="*/ 430757449 h 888"/>
              <a:gd name="T60" fmla="*/ 906648699 w 750"/>
              <a:gd name="T61" fmla="*/ 430757449 h 888"/>
              <a:gd name="T62" fmla="*/ 845180094 w 750"/>
              <a:gd name="T63" fmla="*/ 523062196 h 888"/>
              <a:gd name="T64" fmla="*/ 714561512 w 750"/>
              <a:gd name="T65" fmla="*/ 492293947 h 888"/>
              <a:gd name="T66" fmla="*/ 422591027 w 750"/>
              <a:gd name="T67" fmla="*/ 553830446 h 888"/>
              <a:gd name="T68" fmla="*/ 453324349 w 750"/>
              <a:gd name="T69" fmla="*/ 799978400 h 888"/>
              <a:gd name="T70" fmla="*/ 291972445 w 750"/>
              <a:gd name="T71" fmla="*/ 984589856 h 888"/>
              <a:gd name="T72" fmla="*/ 357280756 w 750"/>
              <a:gd name="T73" fmla="*/ 1199967600 h 888"/>
              <a:gd name="T74" fmla="*/ 261237163 w 750"/>
              <a:gd name="T75" fmla="*/ 1323040596 h 888"/>
              <a:gd name="T76" fmla="*/ 65310271 w 750"/>
              <a:gd name="T77" fmla="*/ 1476883803 h 888"/>
              <a:gd name="T78" fmla="*/ 0 w 750"/>
              <a:gd name="T79" fmla="*/ 1723031757 h 888"/>
              <a:gd name="T80" fmla="*/ 34574988 w 750"/>
              <a:gd name="T81" fmla="*/ 1846104754 h 888"/>
              <a:gd name="T82" fmla="*/ 130618581 w 750"/>
              <a:gd name="T83" fmla="*/ 2061482498 h 888"/>
              <a:gd name="T84" fmla="*/ 34574988 w 750"/>
              <a:gd name="T85" fmla="*/ 2123020957 h 888"/>
              <a:gd name="T86" fmla="*/ 165193569 w 750"/>
              <a:gd name="T87" fmla="*/ 2147483646 h 888"/>
              <a:gd name="T88" fmla="*/ 195928852 w 750"/>
              <a:gd name="T89" fmla="*/ 2147483646 h 888"/>
              <a:gd name="T90" fmla="*/ 518634620 w 750"/>
              <a:gd name="T91" fmla="*/ 2147483646 h 888"/>
              <a:gd name="T92" fmla="*/ 583942931 w 750"/>
              <a:gd name="T93" fmla="*/ 2147483646 h 888"/>
              <a:gd name="T94" fmla="*/ 487899337 w 750"/>
              <a:gd name="T95" fmla="*/ 2147483646 h 888"/>
              <a:gd name="T96" fmla="*/ 553209608 w 750"/>
              <a:gd name="T97" fmla="*/ 2147483646 h 88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750" h="888">
                <a:moveTo>
                  <a:pt x="194" y="864"/>
                </a:moveTo>
                <a:lnTo>
                  <a:pt x="228" y="848"/>
                </a:lnTo>
                <a:lnTo>
                  <a:pt x="312" y="872"/>
                </a:lnTo>
                <a:lnTo>
                  <a:pt x="354" y="888"/>
                </a:lnTo>
                <a:lnTo>
                  <a:pt x="388" y="872"/>
                </a:lnTo>
                <a:lnTo>
                  <a:pt x="447" y="880"/>
                </a:lnTo>
                <a:lnTo>
                  <a:pt x="489" y="872"/>
                </a:lnTo>
                <a:lnTo>
                  <a:pt x="557" y="848"/>
                </a:lnTo>
                <a:lnTo>
                  <a:pt x="616" y="864"/>
                </a:lnTo>
                <a:lnTo>
                  <a:pt x="616" y="832"/>
                </a:lnTo>
                <a:lnTo>
                  <a:pt x="599" y="800"/>
                </a:lnTo>
                <a:lnTo>
                  <a:pt x="632" y="776"/>
                </a:lnTo>
                <a:lnTo>
                  <a:pt x="641" y="744"/>
                </a:lnTo>
                <a:lnTo>
                  <a:pt x="675" y="744"/>
                </a:lnTo>
                <a:lnTo>
                  <a:pt x="683" y="712"/>
                </a:lnTo>
                <a:lnTo>
                  <a:pt x="607" y="656"/>
                </a:lnTo>
                <a:lnTo>
                  <a:pt x="548" y="608"/>
                </a:lnTo>
                <a:lnTo>
                  <a:pt x="557" y="584"/>
                </a:lnTo>
                <a:lnTo>
                  <a:pt x="523" y="544"/>
                </a:lnTo>
                <a:lnTo>
                  <a:pt x="557" y="520"/>
                </a:lnTo>
                <a:lnTo>
                  <a:pt x="599" y="512"/>
                </a:lnTo>
                <a:lnTo>
                  <a:pt x="641" y="488"/>
                </a:lnTo>
                <a:lnTo>
                  <a:pt x="683" y="472"/>
                </a:lnTo>
                <a:lnTo>
                  <a:pt x="691" y="440"/>
                </a:lnTo>
                <a:lnTo>
                  <a:pt x="725" y="440"/>
                </a:lnTo>
                <a:lnTo>
                  <a:pt x="750" y="456"/>
                </a:lnTo>
                <a:lnTo>
                  <a:pt x="750" y="392"/>
                </a:lnTo>
                <a:lnTo>
                  <a:pt x="725" y="360"/>
                </a:lnTo>
                <a:lnTo>
                  <a:pt x="742" y="320"/>
                </a:lnTo>
                <a:lnTo>
                  <a:pt x="717" y="280"/>
                </a:lnTo>
                <a:lnTo>
                  <a:pt x="717" y="248"/>
                </a:lnTo>
                <a:lnTo>
                  <a:pt x="666" y="216"/>
                </a:lnTo>
                <a:lnTo>
                  <a:pt x="691" y="168"/>
                </a:lnTo>
                <a:lnTo>
                  <a:pt x="683" y="136"/>
                </a:lnTo>
                <a:lnTo>
                  <a:pt x="675" y="88"/>
                </a:lnTo>
                <a:lnTo>
                  <a:pt x="641" y="80"/>
                </a:lnTo>
                <a:lnTo>
                  <a:pt x="607" y="64"/>
                </a:lnTo>
                <a:lnTo>
                  <a:pt x="616" y="32"/>
                </a:lnTo>
                <a:lnTo>
                  <a:pt x="590" y="16"/>
                </a:lnTo>
                <a:lnTo>
                  <a:pt x="582" y="32"/>
                </a:lnTo>
                <a:lnTo>
                  <a:pt x="573" y="48"/>
                </a:lnTo>
                <a:lnTo>
                  <a:pt x="557" y="40"/>
                </a:lnTo>
                <a:lnTo>
                  <a:pt x="548" y="40"/>
                </a:lnTo>
                <a:lnTo>
                  <a:pt x="540" y="40"/>
                </a:lnTo>
                <a:lnTo>
                  <a:pt x="514" y="64"/>
                </a:lnTo>
                <a:lnTo>
                  <a:pt x="481" y="72"/>
                </a:lnTo>
                <a:lnTo>
                  <a:pt x="464" y="96"/>
                </a:lnTo>
                <a:lnTo>
                  <a:pt x="439" y="96"/>
                </a:lnTo>
                <a:lnTo>
                  <a:pt x="413" y="88"/>
                </a:lnTo>
                <a:lnTo>
                  <a:pt x="430" y="64"/>
                </a:lnTo>
                <a:lnTo>
                  <a:pt x="422" y="32"/>
                </a:lnTo>
                <a:lnTo>
                  <a:pt x="396" y="56"/>
                </a:lnTo>
                <a:lnTo>
                  <a:pt x="346" y="40"/>
                </a:lnTo>
                <a:lnTo>
                  <a:pt x="346" y="16"/>
                </a:lnTo>
                <a:lnTo>
                  <a:pt x="337" y="8"/>
                </a:lnTo>
                <a:lnTo>
                  <a:pt x="253" y="0"/>
                </a:lnTo>
                <a:lnTo>
                  <a:pt x="270" y="24"/>
                </a:lnTo>
                <a:lnTo>
                  <a:pt x="245" y="40"/>
                </a:lnTo>
                <a:lnTo>
                  <a:pt x="245" y="64"/>
                </a:lnTo>
                <a:lnTo>
                  <a:pt x="278" y="112"/>
                </a:lnTo>
                <a:lnTo>
                  <a:pt x="253" y="112"/>
                </a:lnTo>
                <a:lnTo>
                  <a:pt x="236" y="112"/>
                </a:lnTo>
                <a:lnTo>
                  <a:pt x="228" y="128"/>
                </a:lnTo>
                <a:lnTo>
                  <a:pt x="220" y="136"/>
                </a:lnTo>
                <a:lnTo>
                  <a:pt x="211" y="136"/>
                </a:lnTo>
                <a:lnTo>
                  <a:pt x="186" y="128"/>
                </a:lnTo>
                <a:lnTo>
                  <a:pt x="135" y="128"/>
                </a:lnTo>
                <a:lnTo>
                  <a:pt x="110" y="144"/>
                </a:lnTo>
                <a:lnTo>
                  <a:pt x="110" y="168"/>
                </a:lnTo>
                <a:lnTo>
                  <a:pt x="118" y="208"/>
                </a:lnTo>
                <a:lnTo>
                  <a:pt x="102" y="248"/>
                </a:lnTo>
                <a:lnTo>
                  <a:pt x="76" y="256"/>
                </a:lnTo>
                <a:lnTo>
                  <a:pt x="102" y="280"/>
                </a:lnTo>
                <a:lnTo>
                  <a:pt x="93" y="312"/>
                </a:lnTo>
                <a:lnTo>
                  <a:pt x="68" y="320"/>
                </a:lnTo>
                <a:lnTo>
                  <a:pt x="68" y="344"/>
                </a:lnTo>
                <a:lnTo>
                  <a:pt x="17" y="352"/>
                </a:lnTo>
                <a:lnTo>
                  <a:pt x="17" y="384"/>
                </a:lnTo>
                <a:lnTo>
                  <a:pt x="17" y="432"/>
                </a:lnTo>
                <a:lnTo>
                  <a:pt x="0" y="448"/>
                </a:lnTo>
                <a:lnTo>
                  <a:pt x="0" y="472"/>
                </a:lnTo>
                <a:lnTo>
                  <a:pt x="9" y="480"/>
                </a:lnTo>
                <a:lnTo>
                  <a:pt x="34" y="504"/>
                </a:lnTo>
                <a:lnTo>
                  <a:pt x="34" y="536"/>
                </a:lnTo>
                <a:lnTo>
                  <a:pt x="17" y="552"/>
                </a:lnTo>
                <a:lnTo>
                  <a:pt x="9" y="552"/>
                </a:lnTo>
                <a:lnTo>
                  <a:pt x="9" y="576"/>
                </a:lnTo>
                <a:lnTo>
                  <a:pt x="43" y="600"/>
                </a:lnTo>
                <a:lnTo>
                  <a:pt x="26" y="632"/>
                </a:lnTo>
                <a:lnTo>
                  <a:pt x="51" y="664"/>
                </a:lnTo>
                <a:lnTo>
                  <a:pt x="76" y="672"/>
                </a:lnTo>
                <a:lnTo>
                  <a:pt x="135" y="688"/>
                </a:lnTo>
                <a:lnTo>
                  <a:pt x="186" y="704"/>
                </a:lnTo>
                <a:lnTo>
                  <a:pt x="152" y="736"/>
                </a:lnTo>
                <a:lnTo>
                  <a:pt x="144" y="776"/>
                </a:lnTo>
                <a:lnTo>
                  <a:pt x="127" y="864"/>
                </a:lnTo>
                <a:lnTo>
                  <a:pt x="118" y="864"/>
                </a:lnTo>
                <a:lnTo>
                  <a:pt x="144" y="872"/>
                </a:lnTo>
                <a:lnTo>
                  <a:pt x="194" y="864"/>
                </a:lnTo>
                <a:close/>
              </a:path>
            </a:pathLst>
          </a:custGeom>
          <a:pattFill prst="smCheck">
            <a:fgClr>
              <a:srgbClr val="00A0C6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3" name="Freeform 46"/>
          <p:cNvSpPr>
            <a:spLocks/>
          </p:cNvSpPr>
          <p:nvPr/>
        </p:nvSpPr>
        <p:spPr bwMode="auto">
          <a:xfrm>
            <a:off x="6291263" y="1830388"/>
            <a:ext cx="414337" cy="674687"/>
          </a:xfrm>
          <a:custGeom>
            <a:avLst/>
            <a:gdLst>
              <a:gd name="T0" fmla="*/ 551415782 w 211"/>
              <a:gd name="T1" fmla="*/ 1323263221 h 344"/>
              <a:gd name="T2" fmla="*/ 455014682 w 211"/>
              <a:gd name="T3" fmla="*/ 1200168147 h 344"/>
              <a:gd name="T4" fmla="*/ 551415782 w 211"/>
              <a:gd name="T5" fmla="*/ 1200168147 h 344"/>
              <a:gd name="T6" fmla="*/ 489718842 w 211"/>
              <a:gd name="T7" fmla="*/ 1077075034 h 344"/>
              <a:gd name="T8" fmla="*/ 489718842 w 211"/>
              <a:gd name="T9" fmla="*/ 953979960 h 344"/>
              <a:gd name="T10" fmla="*/ 651671590 w 211"/>
              <a:gd name="T11" fmla="*/ 707791773 h 344"/>
              <a:gd name="T12" fmla="*/ 717225202 w 211"/>
              <a:gd name="T13" fmla="*/ 738564561 h 344"/>
              <a:gd name="T14" fmla="*/ 813626301 w 211"/>
              <a:gd name="T15" fmla="*/ 523151123 h 344"/>
              <a:gd name="T16" fmla="*/ 682521042 w 211"/>
              <a:gd name="T17" fmla="*/ 430830798 h 344"/>
              <a:gd name="T18" fmla="*/ 651671590 w 211"/>
              <a:gd name="T19" fmla="*/ 276962936 h 344"/>
              <a:gd name="T20" fmla="*/ 682521042 w 211"/>
              <a:gd name="T21" fmla="*/ 92320325 h 344"/>
              <a:gd name="T22" fmla="*/ 682521042 w 211"/>
              <a:gd name="T23" fmla="*/ 30772788 h 344"/>
              <a:gd name="T24" fmla="*/ 616967430 w 211"/>
              <a:gd name="T25" fmla="*/ 0 h 344"/>
              <a:gd name="T26" fmla="*/ 520566330 w 211"/>
              <a:gd name="T27" fmla="*/ 30772788 h 344"/>
              <a:gd name="T28" fmla="*/ 489718842 w 211"/>
              <a:gd name="T29" fmla="*/ 92320325 h 344"/>
              <a:gd name="T30" fmla="*/ 389461071 w 211"/>
              <a:gd name="T31" fmla="*/ 153867862 h 344"/>
              <a:gd name="T32" fmla="*/ 293059971 w 211"/>
              <a:gd name="T33" fmla="*/ 184640650 h 344"/>
              <a:gd name="T34" fmla="*/ 196658871 w 211"/>
              <a:gd name="T35" fmla="*/ 215415399 h 344"/>
              <a:gd name="T36" fmla="*/ 131105260 w 211"/>
              <a:gd name="T37" fmla="*/ 276962936 h 344"/>
              <a:gd name="T38" fmla="*/ 100257772 w 211"/>
              <a:gd name="T39" fmla="*/ 369283261 h 344"/>
              <a:gd name="T40" fmla="*/ 161954711 w 211"/>
              <a:gd name="T41" fmla="*/ 430830798 h 344"/>
              <a:gd name="T42" fmla="*/ 65553612 w 211"/>
              <a:gd name="T43" fmla="*/ 461603586 h 344"/>
              <a:gd name="T44" fmla="*/ 34704160 w 211"/>
              <a:gd name="T45" fmla="*/ 553923911 h 344"/>
              <a:gd name="T46" fmla="*/ 34704160 w 211"/>
              <a:gd name="T47" fmla="*/ 646244236 h 344"/>
              <a:gd name="T48" fmla="*/ 100257772 w 211"/>
              <a:gd name="T49" fmla="*/ 738564561 h 344"/>
              <a:gd name="T50" fmla="*/ 0 w 211"/>
              <a:gd name="T51" fmla="*/ 800112098 h 344"/>
              <a:gd name="T52" fmla="*/ 0 w 211"/>
              <a:gd name="T53" fmla="*/ 861659635 h 344"/>
              <a:gd name="T54" fmla="*/ 100257772 w 211"/>
              <a:gd name="T55" fmla="*/ 1046300285 h 344"/>
              <a:gd name="T56" fmla="*/ 161954711 w 211"/>
              <a:gd name="T57" fmla="*/ 984754709 h 344"/>
              <a:gd name="T58" fmla="*/ 196658871 w 211"/>
              <a:gd name="T59" fmla="*/ 1169395359 h 344"/>
              <a:gd name="T60" fmla="*/ 227506359 w 211"/>
              <a:gd name="T61" fmla="*/ 1261715684 h 344"/>
              <a:gd name="T62" fmla="*/ 323907459 w 211"/>
              <a:gd name="T63" fmla="*/ 1292490433 h 344"/>
              <a:gd name="T64" fmla="*/ 551415782 w 211"/>
              <a:gd name="T65" fmla="*/ 1323263221 h 34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11" h="344">
                <a:moveTo>
                  <a:pt x="143" y="344"/>
                </a:moveTo>
                <a:lnTo>
                  <a:pt x="118" y="312"/>
                </a:lnTo>
                <a:lnTo>
                  <a:pt x="143" y="312"/>
                </a:lnTo>
                <a:lnTo>
                  <a:pt x="127" y="280"/>
                </a:lnTo>
                <a:lnTo>
                  <a:pt x="127" y="248"/>
                </a:lnTo>
                <a:lnTo>
                  <a:pt x="169" y="184"/>
                </a:lnTo>
                <a:lnTo>
                  <a:pt x="186" y="192"/>
                </a:lnTo>
                <a:lnTo>
                  <a:pt x="211" y="136"/>
                </a:lnTo>
                <a:lnTo>
                  <a:pt x="177" y="112"/>
                </a:lnTo>
                <a:lnTo>
                  <a:pt x="169" y="72"/>
                </a:lnTo>
                <a:lnTo>
                  <a:pt x="177" y="24"/>
                </a:lnTo>
                <a:lnTo>
                  <a:pt x="177" y="8"/>
                </a:lnTo>
                <a:lnTo>
                  <a:pt x="160" y="0"/>
                </a:lnTo>
                <a:lnTo>
                  <a:pt x="135" y="8"/>
                </a:lnTo>
                <a:lnTo>
                  <a:pt x="127" y="24"/>
                </a:lnTo>
                <a:lnTo>
                  <a:pt x="101" y="40"/>
                </a:lnTo>
                <a:lnTo>
                  <a:pt x="76" y="48"/>
                </a:lnTo>
                <a:lnTo>
                  <a:pt x="51" y="56"/>
                </a:lnTo>
                <a:lnTo>
                  <a:pt x="34" y="72"/>
                </a:lnTo>
                <a:lnTo>
                  <a:pt x="26" y="96"/>
                </a:lnTo>
                <a:lnTo>
                  <a:pt x="42" y="112"/>
                </a:lnTo>
                <a:lnTo>
                  <a:pt x="17" y="120"/>
                </a:lnTo>
                <a:lnTo>
                  <a:pt x="9" y="144"/>
                </a:lnTo>
                <a:lnTo>
                  <a:pt x="9" y="168"/>
                </a:lnTo>
                <a:lnTo>
                  <a:pt x="26" y="192"/>
                </a:lnTo>
                <a:lnTo>
                  <a:pt x="0" y="208"/>
                </a:lnTo>
                <a:lnTo>
                  <a:pt x="0" y="224"/>
                </a:lnTo>
                <a:lnTo>
                  <a:pt x="26" y="272"/>
                </a:lnTo>
                <a:lnTo>
                  <a:pt x="42" y="256"/>
                </a:lnTo>
                <a:lnTo>
                  <a:pt x="51" y="304"/>
                </a:lnTo>
                <a:lnTo>
                  <a:pt x="59" y="328"/>
                </a:lnTo>
                <a:lnTo>
                  <a:pt x="84" y="336"/>
                </a:lnTo>
                <a:lnTo>
                  <a:pt x="143" y="34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4" name="Freeform 47"/>
          <p:cNvSpPr>
            <a:spLocks/>
          </p:cNvSpPr>
          <p:nvPr/>
        </p:nvSpPr>
        <p:spPr bwMode="auto">
          <a:xfrm>
            <a:off x="5911850" y="2489200"/>
            <a:ext cx="1470025" cy="1741488"/>
          </a:xfrm>
          <a:custGeom>
            <a:avLst/>
            <a:gdLst>
              <a:gd name="T0" fmla="*/ 875915376 w 750"/>
              <a:gd name="T1" fmla="*/ 2147483646 h 888"/>
              <a:gd name="T2" fmla="*/ 1359973048 w 750"/>
              <a:gd name="T3" fmla="*/ 2147483646 h 888"/>
              <a:gd name="T4" fmla="*/ 1717253805 w 750"/>
              <a:gd name="T5" fmla="*/ 2147483646 h 888"/>
              <a:gd name="T6" fmla="*/ 2139844831 w 750"/>
              <a:gd name="T7" fmla="*/ 2147483646 h 888"/>
              <a:gd name="T8" fmla="*/ 2147483646 w 750"/>
              <a:gd name="T9" fmla="*/ 2147483646 h 888"/>
              <a:gd name="T10" fmla="*/ 2147483646 w 750"/>
              <a:gd name="T11" fmla="*/ 2147483646 h 888"/>
              <a:gd name="T12" fmla="*/ 2147483646 w 750"/>
              <a:gd name="T13" fmla="*/ 2147483646 h 888"/>
              <a:gd name="T14" fmla="*/ 2147483646 w 750"/>
              <a:gd name="T15" fmla="*/ 2147483646 h 888"/>
              <a:gd name="T16" fmla="*/ 2139844831 w 750"/>
              <a:gd name="T17" fmla="*/ 2147483646 h 888"/>
              <a:gd name="T18" fmla="*/ 2139844831 w 750"/>
              <a:gd name="T19" fmla="*/ 1999945999 h 888"/>
              <a:gd name="T20" fmla="*/ 2147483646 w 750"/>
              <a:gd name="T21" fmla="*/ 1876873003 h 888"/>
              <a:gd name="T22" fmla="*/ 2147483646 w 750"/>
              <a:gd name="T23" fmla="*/ 1692261547 h 888"/>
              <a:gd name="T24" fmla="*/ 2147483646 w 750"/>
              <a:gd name="T25" fmla="*/ 1753800006 h 888"/>
              <a:gd name="T26" fmla="*/ 2147483646 w 750"/>
              <a:gd name="T27" fmla="*/ 1384579056 h 888"/>
              <a:gd name="T28" fmla="*/ 2147483646 w 750"/>
              <a:gd name="T29" fmla="*/ 1076894603 h 888"/>
              <a:gd name="T30" fmla="*/ 2147483646 w 750"/>
              <a:gd name="T31" fmla="*/ 830746649 h 888"/>
              <a:gd name="T32" fmla="*/ 2147483646 w 750"/>
              <a:gd name="T33" fmla="*/ 523062196 h 888"/>
              <a:gd name="T34" fmla="*/ 2147483646 w 750"/>
              <a:gd name="T35" fmla="*/ 307684452 h 888"/>
              <a:gd name="T36" fmla="*/ 2147483646 w 750"/>
              <a:gd name="T37" fmla="*/ 123072997 h 888"/>
              <a:gd name="T38" fmla="*/ 2147483646 w 750"/>
              <a:gd name="T39" fmla="*/ 123072997 h 888"/>
              <a:gd name="T40" fmla="*/ 2139844831 w 750"/>
              <a:gd name="T41" fmla="*/ 153841246 h 888"/>
              <a:gd name="T42" fmla="*/ 2074534561 w 750"/>
              <a:gd name="T43" fmla="*/ 153841246 h 888"/>
              <a:gd name="T44" fmla="*/ 1847872386 w 750"/>
              <a:gd name="T45" fmla="*/ 276916203 h 888"/>
              <a:gd name="T46" fmla="*/ 1686520482 w 750"/>
              <a:gd name="T47" fmla="*/ 369220951 h 888"/>
              <a:gd name="T48" fmla="*/ 1651943534 w 750"/>
              <a:gd name="T49" fmla="*/ 246147954 h 888"/>
              <a:gd name="T50" fmla="*/ 1521324952 w 750"/>
              <a:gd name="T51" fmla="*/ 215379705 h 888"/>
              <a:gd name="T52" fmla="*/ 1329239726 w 750"/>
              <a:gd name="T53" fmla="*/ 61536498 h 888"/>
              <a:gd name="T54" fmla="*/ 971957010 w 750"/>
              <a:gd name="T55" fmla="*/ 0 h 888"/>
              <a:gd name="T56" fmla="*/ 941223687 w 750"/>
              <a:gd name="T57" fmla="*/ 153841246 h 888"/>
              <a:gd name="T58" fmla="*/ 1068000603 w 750"/>
              <a:gd name="T59" fmla="*/ 430757449 h 888"/>
              <a:gd name="T60" fmla="*/ 906648699 w 750"/>
              <a:gd name="T61" fmla="*/ 430757449 h 888"/>
              <a:gd name="T62" fmla="*/ 845180094 w 750"/>
              <a:gd name="T63" fmla="*/ 523062196 h 888"/>
              <a:gd name="T64" fmla="*/ 714561512 w 750"/>
              <a:gd name="T65" fmla="*/ 492293947 h 888"/>
              <a:gd name="T66" fmla="*/ 422591027 w 750"/>
              <a:gd name="T67" fmla="*/ 553830446 h 888"/>
              <a:gd name="T68" fmla="*/ 453324349 w 750"/>
              <a:gd name="T69" fmla="*/ 799978400 h 888"/>
              <a:gd name="T70" fmla="*/ 291972445 w 750"/>
              <a:gd name="T71" fmla="*/ 984589856 h 888"/>
              <a:gd name="T72" fmla="*/ 357280756 w 750"/>
              <a:gd name="T73" fmla="*/ 1199967600 h 888"/>
              <a:gd name="T74" fmla="*/ 261237163 w 750"/>
              <a:gd name="T75" fmla="*/ 1323040596 h 888"/>
              <a:gd name="T76" fmla="*/ 65310271 w 750"/>
              <a:gd name="T77" fmla="*/ 1476883803 h 888"/>
              <a:gd name="T78" fmla="*/ 0 w 750"/>
              <a:gd name="T79" fmla="*/ 1723031757 h 888"/>
              <a:gd name="T80" fmla="*/ 34574988 w 750"/>
              <a:gd name="T81" fmla="*/ 1846104754 h 888"/>
              <a:gd name="T82" fmla="*/ 130618581 w 750"/>
              <a:gd name="T83" fmla="*/ 2061482498 h 888"/>
              <a:gd name="T84" fmla="*/ 34574988 w 750"/>
              <a:gd name="T85" fmla="*/ 2123020957 h 888"/>
              <a:gd name="T86" fmla="*/ 165193569 w 750"/>
              <a:gd name="T87" fmla="*/ 2147483646 h 888"/>
              <a:gd name="T88" fmla="*/ 99885259 w 750"/>
              <a:gd name="T89" fmla="*/ 2147483646 h 888"/>
              <a:gd name="T90" fmla="*/ 291972445 w 750"/>
              <a:gd name="T91" fmla="*/ 2147483646 h 888"/>
              <a:gd name="T92" fmla="*/ 714561512 w 750"/>
              <a:gd name="T93" fmla="*/ 2147483646 h 888"/>
              <a:gd name="T94" fmla="*/ 553209608 w 750"/>
              <a:gd name="T95" fmla="*/ 2147483646 h 888"/>
              <a:gd name="T96" fmla="*/ 453324349 w 750"/>
              <a:gd name="T97" fmla="*/ 2147483646 h 888"/>
              <a:gd name="T98" fmla="*/ 745294835 w 750"/>
              <a:gd name="T99" fmla="*/ 2147483646 h 88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750" h="888">
                <a:moveTo>
                  <a:pt x="194" y="864"/>
                </a:moveTo>
                <a:lnTo>
                  <a:pt x="228" y="848"/>
                </a:lnTo>
                <a:lnTo>
                  <a:pt x="312" y="872"/>
                </a:lnTo>
                <a:lnTo>
                  <a:pt x="354" y="888"/>
                </a:lnTo>
                <a:lnTo>
                  <a:pt x="388" y="872"/>
                </a:lnTo>
                <a:lnTo>
                  <a:pt x="447" y="880"/>
                </a:lnTo>
                <a:lnTo>
                  <a:pt x="489" y="872"/>
                </a:lnTo>
                <a:lnTo>
                  <a:pt x="557" y="848"/>
                </a:lnTo>
                <a:lnTo>
                  <a:pt x="616" y="864"/>
                </a:lnTo>
                <a:lnTo>
                  <a:pt x="616" y="832"/>
                </a:lnTo>
                <a:lnTo>
                  <a:pt x="599" y="800"/>
                </a:lnTo>
                <a:lnTo>
                  <a:pt x="632" y="776"/>
                </a:lnTo>
                <a:lnTo>
                  <a:pt x="641" y="744"/>
                </a:lnTo>
                <a:lnTo>
                  <a:pt x="675" y="744"/>
                </a:lnTo>
                <a:lnTo>
                  <a:pt x="683" y="712"/>
                </a:lnTo>
                <a:lnTo>
                  <a:pt x="607" y="656"/>
                </a:lnTo>
                <a:lnTo>
                  <a:pt x="548" y="608"/>
                </a:lnTo>
                <a:lnTo>
                  <a:pt x="557" y="584"/>
                </a:lnTo>
                <a:lnTo>
                  <a:pt x="523" y="544"/>
                </a:lnTo>
                <a:lnTo>
                  <a:pt x="557" y="520"/>
                </a:lnTo>
                <a:lnTo>
                  <a:pt x="599" y="512"/>
                </a:lnTo>
                <a:lnTo>
                  <a:pt x="641" y="488"/>
                </a:lnTo>
                <a:lnTo>
                  <a:pt x="683" y="472"/>
                </a:lnTo>
                <a:lnTo>
                  <a:pt x="691" y="440"/>
                </a:lnTo>
                <a:lnTo>
                  <a:pt x="725" y="440"/>
                </a:lnTo>
                <a:lnTo>
                  <a:pt x="750" y="456"/>
                </a:lnTo>
                <a:lnTo>
                  <a:pt x="750" y="392"/>
                </a:lnTo>
                <a:lnTo>
                  <a:pt x="725" y="360"/>
                </a:lnTo>
                <a:lnTo>
                  <a:pt x="742" y="320"/>
                </a:lnTo>
                <a:lnTo>
                  <a:pt x="717" y="280"/>
                </a:lnTo>
                <a:lnTo>
                  <a:pt x="717" y="248"/>
                </a:lnTo>
                <a:lnTo>
                  <a:pt x="666" y="216"/>
                </a:lnTo>
                <a:lnTo>
                  <a:pt x="691" y="168"/>
                </a:lnTo>
                <a:lnTo>
                  <a:pt x="683" y="136"/>
                </a:lnTo>
                <a:lnTo>
                  <a:pt x="675" y="88"/>
                </a:lnTo>
                <a:lnTo>
                  <a:pt x="641" y="80"/>
                </a:lnTo>
                <a:lnTo>
                  <a:pt x="607" y="64"/>
                </a:lnTo>
                <a:lnTo>
                  <a:pt x="616" y="32"/>
                </a:lnTo>
                <a:lnTo>
                  <a:pt x="590" y="16"/>
                </a:lnTo>
                <a:lnTo>
                  <a:pt x="582" y="32"/>
                </a:lnTo>
                <a:lnTo>
                  <a:pt x="573" y="48"/>
                </a:lnTo>
                <a:lnTo>
                  <a:pt x="557" y="40"/>
                </a:lnTo>
                <a:lnTo>
                  <a:pt x="548" y="40"/>
                </a:lnTo>
                <a:lnTo>
                  <a:pt x="540" y="40"/>
                </a:lnTo>
                <a:lnTo>
                  <a:pt x="514" y="64"/>
                </a:lnTo>
                <a:lnTo>
                  <a:pt x="481" y="72"/>
                </a:lnTo>
                <a:lnTo>
                  <a:pt x="464" y="96"/>
                </a:lnTo>
                <a:lnTo>
                  <a:pt x="439" y="96"/>
                </a:lnTo>
                <a:lnTo>
                  <a:pt x="413" y="88"/>
                </a:lnTo>
                <a:lnTo>
                  <a:pt x="430" y="64"/>
                </a:lnTo>
                <a:lnTo>
                  <a:pt x="422" y="32"/>
                </a:lnTo>
                <a:lnTo>
                  <a:pt x="396" y="56"/>
                </a:lnTo>
                <a:lnTo>
                  <a:pt x="346" y="40"/>
                </a:lnTo>
                <a:lnTo>
                  <a:pt x="346" y="16"/>
                </a:lnTo>
                <a:lnTo>
                  <a:pt x="337" y="8"/>
                </a:lnTo>
                <a:lnTo>
                  <a:pt x="253" y="0"/>
                </a:lnTo>
                <a:lnTo>
                  <a:pt x="270" y="24"/>
                </a:lnTo>
                <a:lnTo>
                  <a:pt x="245" y="40"/>
                </a:lnTo>
                <a:lnTo>
                  <a:pt x="245" y="64"/>
                </a:lnTo>
                <a:lnTo>
                  <a:pt x="278" y="112"/>
                </a:lnTo>
                <a:lnTo>
                  <a:pt x="253" y="112"/>
                </a:lnTo>
                <a:lnTo>
                  <a:pt x="236" y="112"/>
                </a:lnTo>
                <a:lnTo>
                  <a:pt x="228" y="128"/>
                </a:lnTo>
                <a:lnTo>
                  <a:pt x="220" y="136"/>
                </a:lnTo>
                <a:lnTo>
                  <a:pt x="211" y="136"/>
                </a:lnTo>
                <a:lnTo>
                  <a:pt x="186" y="128"/>
                </a:lnTo>
                <a:lnTo>
                  <a:pt x="135" y="128"/>
                </a:lnTo>
                <a:lnTo>
                  <a:pt x="110" y="144"/>
                </a:lnTo>
                <a:lnTo>
                  <a:pt x="110" y="168"/>
                </a:lnTo>
                <a:lnTo>
                  <a:pt x="118" y="208"/>
                </a:lnTo>
                <a:lnTo>
                  <a:pt x="102" y="248"/>
                </a:lnTo>
                <a:lnTo>
                  <a:pt x="76" y="256"/>
                </a:lnTo>
                <a:lnTo>
                  <a:pt x="102" y="280"/>
                </a:lnTo>
                <a:lnTo>
                  <a:pt x="93" y="312"/>
                </a:lnTo>
                <a:lnTo>
                  <a:pt x="68" y="320"/>
                </a:lnTo>
                <a:lnTo>
                  <a:pt x="68" y="344"/>
                </a:lnTo>
                <a:lnTo>
                  <a:pt x="17" y="352"/>
                </a:lnTo>
                <a:lnTo>
                  <a:pt x="17" y="384"/>
                </a:lnTo>
                <a:lnTo>
                  <a:pt x="17" y="432"/>
                </a:lnTo>
                <a:lnTo>
                  <a:pt x="0" y="448"/>
                </a:lnTo>
                <a:lnTo>
                  <a:pt x="0" y="472"/>
                </a:lnTo>
                <a:lnTo>
                  <a:pt x="9" y="480"/>
                </a:lnTo>
                <a:lnTo>
                  <a:pt x="34" y="504"/>
                </a:lnTo>
                <a:lnTo>
                  <a:pt x="34" y="536"/>
                </a:lnTo>
                <a:lnTo>
                  <a:pt x="17" y="552"/>
                </a:lnTo>
                <a:lnTo>
                  <a:pt x="9" y="552"/>
                </a:lnTo>
                <a:lnTo>
                  <a:pt x="9" y="576"/>
                </a:lnTo>
                <a:lnTo>
                  <a:pt x="43" y="600"/>
                </a:lnTo>
                <a:lnTo>
                  <a:pt x="26" y="632"/>
                </a:lnTo>
                <a:lnTo>
                  <a:pt x="51" y="664"/>
                </a:lnTo>
                <a:lnTo>
                  <a:pt x="76" y="672"/>
                </a:lnTo>
                <a:lnTo>
                  <a:pt x="135" y="688"/>
                </a:lnTo>
                <a:lnTo>
                  <a:pt x="186" y="704"/>
                </a:lnTo>
                <a:lnTo>
                  <a:pt x="152" y="736"/>
                </a:lnTo>
                <a:lnTo>
                  <a:pt x="144" y="776"/>
                </a:lnTo>
                <a:lnTo>
                  <a:pt x="127" y="864"/>
                </a:lnTo>
                <a:lnTo>
                  <a:pt x="118" y="864"/>
                </a:lnTo>
                <a:lnTo>
                  <a:pt x="144" y="872"/>
                </a:lnTo>
                <a:lnTo>
                  <a:pt x="194" y="86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5" name="Freeform 48"/>
          <p:cNvSpPr>
            <a:spLocks/>
          </p:cNvSpPr>
          <p:nvPr/>
        </p:nvSpPr>
        <p:spPr bwMode="auto">
          <a:xfrm>
            <a:off x="5862638" y="4151313"/>
            <a:ext cx="825500" cy="455612"/>
          </a:xfrm>
          <a:custGeom>
            <a:avLst/>
            <a:gdLst>
              <a:gd name="T0" fmla="*/ 1426409097 w 421"/>
              <a:gd name="T1" fmla="*/ 401095668 h 232"/>
              <a:gd name="T2" fmla="*/ 1361047537 w 421"/>
              <a:gd name="T3" fmla="*/ 339387735 h 232"/>
              <a:gd name="T4" fmla="*/ 1264928748 w 421"/>
              <a:gd name="T5" fmla="*/ 277681767 h 232"/>
              <a:gd name="T6" fmla="*/ 1295685976 w 421"/>
              <a:gd name="T7" fmla="*/ 123413901 h 232"/>
              <a:gd name="T8" fmla="*/ 1295685976 w 421"/>
              <a:gd name="T9" fmla="*/ 92559934 h 232"/>
              <a:gd name="T10" fmla="*/ 972725278 w 421"/>
              <a:gd name="T11" fmla="*/ 0 h 232"/>
              <a:gd name="T12" fmla="*/ 842004118 w 421"/>
              <a:gd name="T13" fmla="*/ 61707932 h 232"/>
              <a:gd name="T14" fmla="*/ 649764580 w 421"/>
              <a:gd name="T15" fmla="*/ 92559934 h 232"/>
              <a:gd name="T16" fmla="*/ 549800647 w 421"/>
              <a:gd name="T17" fmla="*/ 61707932 h 232"/>
              <a:gd name="T18" fmla="*/ 453681859 w 421"/>
              <a:gd name="T19" fmla="*/ 123413901 h 232"/>
              <a:gd name="T20" fmla="*/ 322960698 w 421"/>
              <a:gd name="T21" fmla="*/ 154267867 h 232"/>
              <a:gd name="T22" fmla="*/ 292201510 w 421"/>
              <a:gd name="T23" fmla="*/ 277681767 h 232"/>
              <a:gd name="T24" fmla="*/ 196082721 w 421"/>
              <a:gd name="T25" fmla="*/ 339387735 h 232"/>
              <a:gd name="T26" fmla="*/ 161480349 w 421"/>
              <a:gd name="T27" fmla="*/ 431949634 h 232"/>
              <a:gd name="T28" fmla="*/ 34602372 w 421"/>
              <a:gd name="T29" fmla="*/ 586215536 h 232"/>
              <a:gd name="T30" fmla="*/ 0 w 421"/>
              <a:gd name="T31" fmla="*/ 709629437 h 232"/>
              <a:gd name="T32" fmla="*/ 130721160 w 421"/>
              <a:gd name="T33" fmla="*/ 647923469 h 232"/>
              <a:gd name="T34" fmla="*/ 292201510 w 421"/>
              <a:gd name="T35" fmla="*/ 709629437 h 232"/>
              <a:gd name="T36" fmla="*/ 322960698 w 421"/>
              <a:gd name="T37" fmla="*/ 771337369 h 232"/>
              <a:gd name="T38" fmla="*/ 388322259 w 421"/>
              <a:gd name="T39" fmla="*/ 863897304 h 232"/>
              <a:gd name="T40" fmla="*/ 680523768 w 421"/>
              <a:gd name="T41" fmla="*/ 833043337 h 232"/>
              <a:gd name="T42" fmla="*/ 842004118 w 421"/>
              <a:gd name="T43" fmla="*/ 586215536 h 232"/>
              <a:gd name="T44" fmla="*/ 1103448399 w 421"/>
              <a:gd name="T45" fmla="*/ 894751270 h 232"/>
              <a:gd name="T46" fmla="*/ 1199567188 w 421"/>
              <a:gd name="T47" fmla="*/ 586215536 h 232"/>
              <a:gd name="T48" fmla="*/ 1361047537 w 421"/>
              <a:gd name="T49" fmla="*/ 617069503 h 232"/>
              <a:gd name="T50" fmla="*/ 1457166325 w 421"/>
              <a:gd name="T51" fmla="*/ 555363534 h 232"/>
              <a:gd name="T52" fmla="*/ 1587889447 w 421"/>
              <a:gd name="T53" fmla="*/ 555363534 h 232"/>
              <a:gd name="T54" fmla="*/ 1618646675 w 421"/>
              <a:gd name="T55" fmla="*/ 524509568 h 232"/>
              <a:gd name="T56" fmla="*/ 1587889447 w 421"/>
              <a:gd name="T57" fmla="*/ 370241702 h 232"/>
              <a:gd name="T58" fmla="*/ 1426409097 w 421"/>
              <a:gd name="T59" fmla="*/ 401095668 h 232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421" h="232">
                <a:moveTo>
                  <a:pt x="371" y="104"/>
                </a:moveTo>
                <a:lnTo>
                  <a:pt x="354" y="88"/>
                </a:lnTo>
                <a:lnTo>
                  <a:pt x="329" y="72"/>
                </a:lnTo>
                <a:lnTo>
                  <a:pt x="337" y="32"/>
                </a:lnTo>
                <a:lnTo>
                  <a:pt x="337" y="24"/>
                </a:lnTo>
                <a:lnTo>
                  <a:pt x="253" y="0"/>
                </a:lnTo>
                <a:lnTo>
                  <a:pt x="219" y="16"/>
                </a:lnTo>
                <a:lnTo>
                  <a:pt x="169" y="24"/>
                </a:lnTo>
                <a:lnTo>
                  <a:pt x="143" y="16"/>
                </a:lnTo>
                <a:lnTo>
                  <a:pt x="118" y="32"/>
                </a:lnTo>
                <a:lnTo>
                  <a:pt x="84" y="40"/>
                </a:lnTo>
                <a:lnTo>
                  <a:pt x="76" y="72"/>
                </a:lnTo>
                <a:lnTo>
                  <a:pt x="51" y="88"/>
                </a:lnTo>
                <a:lnTo>
                  <a:pt x="42" y="112"/>
                </a:lnTo>
                <a:lnTo>
                  <a:pt x="9" y="152"/>
                </a:lnTo>
                <a:lnTo>
                  <a:pt x="0" y="184"/>
                </a:lnTo>
                <a:lnTo>
                  <a:pt x="34" y="168"/>
                </a:lnTo>
                <a:lnTo>
                  <a:pt x="76" y="184"/>
                </a:lnTo>
                <a:lnTo>
                  <a:pt x="84" y="200"/>
                </a:lnTo>
                <a:lnTo>
                  <a:pt x="101" y="224"/>
                </a:lnTo>
                <a:lnTo>
                  <a:pt x="177" y="216"/>
                </a:lnTo>
                <a:lnTo>
                  <a:pt x="219" y="152"/>
                </a:lnTo>
                <a:lnTo>
                  <a:pt x="287" y="232"/>
                </a:lnTo>
                <a:lnTo>
                  <a:pt x="312" y="152"/>
                </a:lnTo>
                <a:lnTo>
                  <a:pt x="354" y="160"/>
                </a:lnTo>
                <a:lnTo>
                  <a:pt x="379" y="144"/>
                </a:lnTo>
                <a:lnTo>
                  <a:pt x="413" y="144"/>
                </a:lnTo>
                <a:lnTo>
                  <a:pt x="421" y="136"/>
                </a:lnTo>
                <a:lnTo>
                  <a:pt x="413" y="96"/>
                </a:lnTo>
                <a:lnTo>
                  <a:pt x="371" y="10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6" name="Freeform 49"/>
          <p:cNvSpPr>
            <a:spLocks/>
          </p:cNvSpPr>
          <p:nvPr/>
        </p:nvSpPr>
        <p:spPr bwMode="auto">
          <a:xfrm>
            <a:off x="6507163" y="3822700"/>
            <a:ext cx="1338262" cy="611188"/>
          </a:xfrm>
          <a:custGeom>
            <a:avLst/>
            <a:gdLst>
              <a:gd name="T0" fmla="*/ 1817420626 w 682"/>
              <a:gd name="T1" fmla="*/ 1166579629 h 312"/>
              <a:gd name="T2" fmla="*/ 1944486837 w 682"/>
              <a:gd name="T3" fmla="*/ 1074480258 h 312"/>
              <a:gd name="T4" fmla="*/ 2140860106 w 682"/>
              <a:gd name="T5" fmla="*/ 1074480258 h 312"/>
              <a:gd name="T6" fmla="*/ 2147483646 w 682"/>
              <a:gd name="T7" fmla="*/ 1043781773 h 312"/>
              <a:gd name="T8" fmla="*/ 2147483646 w 682"/>
              <a:gd name="T9" fmla="*/ 951682402 h 312"/>
              <a:gd name="T10" fmla="*/ 2147483646 w 682"/>
              <a:gd name="T11" fmla="*/ 859584990 h 312"/>
              <a:gd name="T12" fmla="*/ 2147483646 w 682"/>
              <a:gd name="T13" fmla="*/ 706086691 h 312"/>
              <a:gd name="T14" fmla="*/ 2147483646 w 682"/>
              <a:gd name="T15" fmla="*/ 552590351 h 312"/>
              <a:gd name="T16" fmla="*/ 2147483646 w 682"/>
              <a:gd name="T17" fmla="*/ 491191423 h 312"/>
              <a:gd name="T18" fmla="*/ 2147483646 w 682"/>
              <a:gd name="T19" fmla="*/ 368393567 h 312"/>
              <a:gd name="T20" fmla="*/ 2147483646 w 682"/>
              <a:gd name="T21" fmla="*/ 276294196 h 312"/>
              <a:gd name="T22" fmla="*/ 2147483646 w 682"/>
              <a:gd name="T23" fmla="*/ 92097412 h 312"/>
              <a:gd name="T24" fmla="*/ 2147483646 w 682"/>
              <a:gd name="T25" fmla="*/ 92097412 h 312"/>
              <a:gd name="T26" fmla="*/ 1879027772 w 682"/>
              <a:gd name="T27" fmla="*/ 0 h 312"/>
              <a:gd name="T28" fmla="*/ 1782767097 w 682"/>
              <a:gd name="T29" fmla="*/ 184196784 h 312"/>
              <a:gd name="T30" fmla="*/ 1590243784 w 682"/>
              <a:gd name="T31" fmla="*/ 245595711 h 312"/>
              <a:gd name="T32" fmla="*/ 1428524044 w 682"/>
              <a:gd name="T33" fmla="*/ 153496340 h 312"/>
              <a:gd name="T34" fmla="*/ 1428524044 w 682"/>
              <a:gd name="T35" fmla="*/ 245595711 h 312"/>
              <a:gd name="T36" fmla="*/ 1297607877 w 682"/>
              <a:gd name="T37" fmla="*/ 245595711 h 312"/>
              <a:gd name="T38" fmla="*/ 1262954347 w 682"/>
              <a:gd name="T39" fmla="*/ 368393567 h 312"/>
              <a:gd name="T40" fmla="*/ 1135888137 w 682"/>
              <a:gd name="T41" fmla="*/ 460490979 h 312"/>
              <a:gd name="T42" fmla="*/ 1201345239 w 682"/>
              <a:gd name="T43" fmla="*/ 583288835 h 312"/>
              <a:gd name="T44" fmla="*/ 1201345239 w 682"/>
              <a:gd name="T45" fmla="*/ 706086691 h 312"/>
              <a:gd name="T46" fmla="*/ 974168397 w 682"/>
              <a:gd name="T47" fmla="*/ 644687763 h 312"/>
              <a:gd name="T48" fmla="*/ 712336063 w 682"/>
              <a:gd name="T49" fmla="*/ 736787134 h 312"/>
              <a:gd name="T50" fmla="*/ 550616323 w 682"/>
              <a:gd name="T51" fmla="*/ 767485618 h 312"/>
              <a:gd name="T52" fmla="*/ 323439480 w 682"/>
              <a:gd name="T53" fmla="*/ 736787134 h 312"/>
              <a:gd name="T54" fmla="*/ 192523313 w 682"/>
              <a:gd name="T55" fmla="*/ 798186062 h 312"/>
              <a:gd name="T56" fmla="*/ 30803573 w 682"/>
              <a:gd name="T57" fmla="*/ 767485618 h 312"/>
              <a:gd name="T58" fmla="*/ 0 w 682"/>
              <a:gd name="T59" fmla="*/ 920983918 h 312"/>
              <a:gd name="T60" fmla="*/ 96262638 w 682"/>
              <a:gd name="T61" fmla="*/ 982382845 h 312"/>
              <a:gd name="T62" fmla="*/ 161719740 w 682"/>
              <a:gd name="T63" fmla="*/ 1043781773 h 312"/>
              <a:gd name="T64" fmla="*/ 323439480 w 682"/>
              <a:gd name="T65" fmla="*/ 1013081330 h 312"/>
              <a:gd name="T66" fmla="*/ 354243053 w 682"/>
              <a:gd name="T67" fmla="*/ 1166579629 h 312"/>
              <a:gd name="T68" fmla="*/ 388896582 w 682"/>
              <a:gd name="T69" fmla="*/ 1074480258 h 312"/>
              <a:gd name="T70" fmla="*/ 519812749 w 682"/>
              <a:gd name="T71" fmla="*/ 1105180701 h 312"/>
              <a:gd name="T72" fmla="*/ 646878960 w 682"/>
              <a:gd name="T73" fmla="*/ 982382845 h 312"/>
              <a:gd name="T74" fmla="*/ 939514867 w 682"/>
              <a:gd name="T75" fmla="*/ 951682402 h 312"/>
              <a:gd name="T76" fmla="*/ 1004971970 w 682"/>
              <a:gd name="T77" fmla="*/ 1043781773 h 312"/>
              <a:gd name="T78" fmla="*/ 1459327617 w 682"/>
              <a:gd name="T79" fmla="*/ 1166579629 h 312"/>
              <a:gd name="T80" fmla="*/ 1459327617 w 682"/>
              <a:gd name="T81" fmla="*/ 1197278113 h 312"/>
              <a:gd name="T82" fmla="*/ 1590243784 w 682"/>
              <a:gd name="T83" fmla="*/ 1166579629 h 312"/>
              <a:gd name="T84" fmla="*/ 1817420626 w 682"/>
              <a:gd name="T85" fmla="*/ 1166579629 h 31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682" h="312">
                <a:moveTo>
                  <a:pt x="472" y="304"/>
                </a:moveTo>
                <a:lnTo>
                  <a:pt x="505" y="280"/>
                </a:lnTo>
                <a:lnTo>
                  <a:pt x="556" y="280"/>
                </a:lnTo>
                <a:lnTo>
                  <a:pt x="598" y="272"/>
                </a:lnTo>
                <a:lnTo>
                  <a:pt x="598" y="248"/>
                </a:lnTo>
                <a:lnTo>
                  <a:pt x="623" y="224"/>
                </a:lnTo>
                <a:lnTo>
                  <a:pt x="632" y="184"/>
                </a:lnTo>
                <a:lnTo>
                  <a:pt x="632" y="144"/>
                </a:lnTo>
                <a:lnTo>
                  <a:pt x="674" y="128"/>
                </a:lnTo>
                <a:lnTo>
                  <a:pt x="682" y="96"/>
                </a:lnTo>
                <a:lnTo>
                  <a:pt x="649" y="72"/>
                </a:lnTo>
                <a:lnTo>
                  <a:pt x="649" y="24"/>
                </a:lnTo>
                <a:lnTo>
                  <a:pt x="564" y="24"/>
                </a:lnTo>
                <a:lnTo>
                  <a:pt x="488" y="0"/>
                </a:lnTo>
                <a:lnTo>
                  <a:pt x="463" y="48"/>
                </a:lnTo>
                <a:lnTo>
                  <a:pt x="413" y="64"/>
                </a:lnTo>
                <a:lnTo>
                  <a:pt x="371" y="40"/>
                </a:lnTo>
                <a:lnTo>
                  <a:pt x="371" y="64"/>
                </a:lnTo>
                <a:lnTo>
                  <a:pt x="337" y="64"/>
                </a:lnTo>
                <a:lnTo>
                  <a:pt x="328" y="96"/>
                </a:lnTo>
                <a:lnTo>
                  <a:pt x="295" y="120"/>
                </a:lnTo>
                <a:lnTo>
                  <a:pt x="312" y="152"/>
                </a:lnTo>
                <a:lnTo>
                  <a:pt x="312" y="184"/>
                </a:lnTo>
                <a:lnTo>
                  <a:pt x="253" y="168"/>
                </a:lnTo>
                <a:lnTo>
                  <a:pt x="185" y="192"/>
                </a:lnTo>
                <a:lnTo>
                  <a:pt x="143" y="200"/>
                </a:lnTo>
                <a:lnTo>
                  <a:pt x="84" y="192"/>
                </a:lnTo>
                <a:lnTo>
                  <a:pt x="50" y="208"/>
                </a:lnTo>
                <a:lnTo>
                  <a:pt x="8" y="200"/>
                </a:lnTo>
                <a:lnTo>
                  <a:pt x="0" y="240"/>
                </a:lnTo>
                <a:lnTo>
                  <a:pt x="25" y="256"/>
                </a:lnTo>
                <a:lnTo>
                  <a:pt x="42" y="272"/>
                </a:lnTo>
                <a:lnTo>
                  <a:pt x="84" y="264"/>
                </a:lnTo>
                <a:lnTo>
                  <a:pt x="92" y="304"/>
                </a:lnTo>
                <a:lnTo>
                  <a:pt x="101" y="280"/>
                </a:lnTo>
                <a:lnTo>
                  <a:pt x="135" y="288"/>
                </a:lnTo>
                <a:lnTo>
                  <a:pt x="168" y="256"/>
                </a:lnTo>
                <a:lnTo>
                  <a:pt x="244" y="248"/>
                </a:lnTo>
                <a:lnTo>
                  <a:pt x="261" y="272"/>
                </a:lnTo>
                <a:lnTo>
                  <a:pt x="379" y="304"/>
                </a:lnTo>
                <a:lnTo>
                  <a:pt x="379" y="312"/>
                </a:lnTo>
                <a:lnTo>
                  <a:pt x="413" y="304"/>
                </a:lnTo>
                <a:lnTo>
                  <a:pt x="472" y="304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7" name="Freeform 50"/>
          <p:cNvSpPr>
            <a:spLocks/>
          </p:cNvSpPr>
          <p:nvPr/>
        </p:nvSpPr>
        <p:spPr bwMode="auto">
          <a:xfrm>
            <a:off x="5862638" y="4151313"/>
            <a:ext cx="825500" cy="455612"/>
          </a:xfrm>
          <a:custGeom>
            <a:avLst/>
            <a:gdLst>
              <a:gd name="T0" fmla="*/ 1426409097 w 421"/>
              <a:gd name="T1" fmla="*/ 401095668 h 232"/>
              <a:gd name="T2" fmla="*/ 1361047537 w 421"/>
              <a:gd name="T3" fmla="*/ 339387735 h 232"/>
              <a:gd name="T4" fmla="*/ 1264928748 w 421"/>
              <a:gd name="T5" fmla="*/ 277681767 h 232"/>
              <a:gd name="T6" fmla="*/ 1295685976 w 421"/>
              <a:gd name="T7" fmla="*/ 123413901 h 232"/>
              <a:gd name="T8" fmla="*/ 1295685976 w 421"/>
              <a:gd name="T9" fmla="*/ 92559934 h 232"/>
              <a:gd name="T10" fmla="*/ 972725278 w 421"/>
              <a:gd name="T11" fmla="*/ 0 h 232"/>
              <a:gd name="T12" fmla="*/ 842004118 w 421"/>
              <a:gd name="T13" fmla="*/ 61707932 h 232"/>
              <a:gd name="T14" fmla="*/ 649764580 w 421"/>
              <a:gd name="T15" fmla="*/ 92559934 h 232"/>
              <a:gd name="T16" fmla="*/ 549800647 w 421"/>
              <a:gd name="T17" fmla="*/ 61707932 h 232"/>
              <a:gd name="T18" fmla="*/ 453681859 w 421"/>
              <a:gd name="T19" fmla="*/ 123413901 h 232"/>
              <a:gd name="T20" fmla="*/ 322960698 w 421"/>
              <a:gd name="T21" fmla="*/ 154267867 h 232"/>
              <a:gd name="T22" fmla="*/ 292201510 w 421"/>
              <a:gd name="T23" fmla="*/ 277681767 h 232"/>
              <a:gd name="T24" fmla="*/ 196082721 w 421"/>
              <a:gd name="T25" fmla="*/ 339387735 h 232"/>
              <a:gd name="T26" fmla="*/ 161480349 w 421"/>
              <a:gd name="T27" fmla="*/ 431949634 h 232"/>
              <a:gd name="T28" fmla="*/ 34602372 w 421"/>
              <a:gd name="T29" fmla="*/ 586215536 h 232"/>
              <a:gd name="T30" fmla="*/ 0 w 421"/>
              <a:gd name="T31" fmla="*/ 709629437 h 232"/>
              <a:gd name="T32" fmla="*/ 130721160 w 421"/>
              <a:gd name="T33" fmla="*/ 647923469 h 232"/>
              <a:gd name="T34" fmla="*/ 292201510 w 421"/>
              <a:gd name="T35" fmla="*/ 709629437 h 232"/>
              <a:gd name="T36" fmla="*/ 322960698 w 421"/>
              <a:gd name="T37" fmla="*/ 771337369 h 232"/>
              <a:gd name="T38" fmla="*/ 388322259 w 421"/>
              <a:gd name="T39" fmla="*/ 863897304 h 232"/>
              <a:gd name="T40" fmla="*/ 680523768 w 421"/>
              <a:gd name="T41" fmla="*/ 833043337 h 232"/>
              <a:gd name="T42" fmla="*/ 842004118 w 421"/>
              <a:gd name="T43" fmla="*/ 586215536 h 232"/>
              <a:gd name="T44" fmla="*/ 1103448399 w 421"/>
              <a:gd name="T45" fmla="*/ 894751270 h 232"/>
              <a:gd name="T46" fmla="*/ 1199567188 w 421"/>
              <a:gd name="T47" fmla="*/ 586215536 h 232"/>
              <a:gd name="T48" fmla="*/ 1361047537 w 421"/>
              <a:gd name="T49" fmla="*/ 617069503 h 232"/>
              <a:gd name="T50" fmla="*/ 1457166325 w 421"/>
              <a:gd name="T51" fmla="*/ 555363534 h 232"/>
              <a:gd name="T52" fmla="*/ 1587889447 w 421"/>
              <a:gd name="T53" fmla="*/ 555363534 h 232"/>
              <a:gd name="T54" fmla="*/ 1618646675 w 421"/>
              <a:gd name="T55" fmla="*/ 524509568 h 232"/>
              <a:gd name="T56" fmla="*/ 1587889447 w 421"/>
              <a:gd name="T57" fmla="*/ 370241702 h 232"/>
              <a:gd name="T58" fmla="*/ 1426409097 w 421"/>
              <a:gd name="T59" fmla="*/ 401095668 h 232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421" h="232">
                <a:moveTo>
                  <a:pt x="371" y="104"/>
                </a:moveTo>
                <a:lnTo>
                  <a:pt x="354" y="88"/>
                </a:lnTo>
                <a:lnTo>
                  <a:pt x="329" y="72"/>
                </a:lnTo>
                <a:lnTo>
                  <a:pt x="337" y="32"/>
                </a:lnTo>
                <a:lnTo>
                  <a:pt x="337" y="24"/>
                </a:lnTo>
                <a:lnTo>
                  <a:pt x="253" y="0"/>
                </a:lnTo>
                <a:lnTo>
                  <a:pt x="219" y="16"/>
                </a:lnTo>
                <a:lnTo>
                  <a:pt x="169" y="24"/>
                </a:lnTo>
                <a:lnTo>
                  <a:pt x="143" y="16"/>
                </a:lnTo>
                <a:lnTo>
                  <a:pt x="118" y="32"/>
                </a:lnTo>
                <a:lnTo>
                  <a:pt x="84" y="40"/>
                </a:lnTo>
                <a:lnTo>
                  <a:pt x="76" y="72"/>
                </a:lnTo>
                <a:lnTo>
                  <a:pt x="51" y="88"/>
                </a:lnTo>
                <a:lnTo>
                  <a:pt x="42" y="112"/>
                </a:lnTo>
                <a:lnTo>
                  <a:pt x="9" y="152"/>
                </a:lnTo>
                <a:lnTo>
                  <a:pt x="0" y="184"/>
                </a:lnTo>
                <a:lnTo>
                  <a:pt x="34" y="168"/>
                </a:lnTo>
                <a:lnTo>
                  <a:pt x="76" y="184"/>
                </a:lnTo>
                <a:lnTo>
                  <a:pt x="84" y="200"/>
                </a:lnTo>
                <a:lnTo>
                  <a:pt x="101" y="224"/>
                </a:lnTo>
                <a:lnTo>
                  <a:pt x="177" y="216"/>
                </a:lnTo>
                <a:lnTo>
                  <a:pt x="219" y="152"/>
                </a:lnTo>
                <a:lnTo>
                  <a:pt x="287" y="232"/>
                </a:lnTo>
                <a:lnTo>
                  <a:pt x="312" y="152"/>
                </a:lnTo>
                <a:lnTo>
                  <a:pt x="354" y="160"/>
                </a:lnTo>
                <a:lnTo>
                  <a:pt x="379" y="144"/>
                </a:lnTo>
                <a:lnTo>
                  <a:pt x="413" y="144"/>
                </a:lnTo>
                <a:lnTo>
                  <a:pt x="421" y="136"/>
                </a:lnTo>
                <a:lnTo>
                  <a:pt x="413" y="96"/>
                </a:lnTo>
                <a:lnTo>
                  <a:pt x="371" y="104"/>
                </a:lnTo>
                <a:close/>
              </a:path>
            </a:pathLst>
          </a:custGeom>
          <a:solidFill>
            <a:srgbClr val="00A0C6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208" name="Freeform 51"/>
          <p:cNvSpPr>
            <a:spLocks/>
          </p:cNvSpPr>
          <p:nvPr/>
        </p:nvSpPr>
        <p:spPr bwMode="auto">
          <a:xfrm>
            <a:off x="6507163" y="3822700"/>
            <a:ext cx="1338262" cy="611188"/>
          </a:xfrm>
          <a:custGeom>
            <a:avLst/>
            <a:gdLst>
              <a:gd name="T0" fmla="*/ 1817420626 w 682"/>
              <a:gd name="T1" fmla="*/ 1166579629 h 312"/>
              <a:gd name="T2" fmla="*/ 1944486837 w 682"/>
              <a:gd name="T3" fmla="*/ 1074480258 h 312"/>
              <a:gd name="T4" fmla="*/ 2140860106 w 682"/>
              <a:gd name="T5" fmla="*/ 1074480258 h 312"/>
              <a:gd name="T6" fmla="*/ 2147483646 w 682"/>
              <a:gd name="T7" fmla="*/ 1043781773 h 312"/>
              <a:gd name="T8" fmla="*/ 2147483646 w 682"/>
              <a:gd name="T9" fmla="*/ 951682402 h 312"/>
              <a:gd name="T10" fmla="*/ 2147483646 w 682"/>
              <a:gd name="T11" fmla="*/ 859584990 h 312"/>
              <a:gd name="T12" fmla="*/ 2147483646 w 682"/>
              <a:gd name="T13" fmla="*/ 706086691 h 312"/>
              <a:gd name="T14" fmla="*/ 2147483646 w 682"/>
              <a:gd name="T15" fmla="*/ 552590351 h 312"/>
              <a:gd name="T16" fmla="*/ 2147483646 w 682"/>
              <a:gd name="T17" fmla="*/ 491191423 h 312"/>
              <a:gd name="T18" fmla="*/ 2147483646 w 682"/>
              <a:gd name="T19" fmla="*/ 368393567 h 312"/>
              <a:gd name="T20" fmla="*/ 2147483646 w 682"/>
              <a:gd name="T21" fmla="*/ 276294196 h 312"/>
              <a:gd name="T22" fmla="*/ 2147483646 w 682"/>
              <a:gd name="T23" fmla="*/ 92097412 h 312"/>
              <a:gd name="T24" fmla="*/ 2147483646 w 682"/>
              <a:gd name="T25" fmla="*/ 92097412 h 312"/>
              <a:gd name="T26" fmla="*/ 1879027772 w 682"/>
              <a:gd name="T27" fmla="*/ 0 h 312"/>
              <a:gd name="T28" fmla="*/ 1782767097 w 682"/>
              <a:gd name="T29" fmla="*/ 184196784 h 312"/>
              <a:gd name="T30" fmla="*/ 1590243784 w 682"/>
              <a:gd name="T31" fmla="*/ 245595711 h 312"/>
              <a:gd name="T32" fmla="*/ 1428524044 w 682"/>
              <a:gd name="T33" fmla="*/ 153496340 h 312"/>
              <a:gd name="T34" fmla="*/ 1428524044 w 682"/>
              <a:gd name="T35" fmla="*/ 245595711 h 312"/>
              <a:gd name="T36" fmla="*/ 1297607877 w 682"/>
              <a:gd name="T37" fmla="*/ 245595711 h 312"/>
              <a:gd name="T38" fmla="*/ 1262954347 w 682"/>
              <a:gd name="T39" fmla="*/ 368393567 h 312"/>
              <a:gd name="T40" fmla="*/ 1135888137 w 682"/>
              <a:gd name="T41" fmla="*/ 460490979 h 312"/>
              <a:gd name="T42" fmla="*/ 1201345239 w 682"/>
              <a:gd name="T43" fmla="*/ 583288835 h 312"/>
              <a:gd name="T44" fmla="*/ 1201345239 w 682"/>
              <a:gd name="T45" fmla="*/ 706086691 h 312"/>
              <a:gd name="T46" fmla="*/ 974168397 w 682"/>
              <a:gd name="T47" fmla="*/ 644687763 h 312"/>
              <a:gd name="T48" fmla="*/ 712336063 w 682"/>
              <a:gd name="T49" fmla="*/ 736787134 h 312"/>
              <a:gd name="T50" fmla="*/ 550616323 w 682"/>
              <a:gd name="T51" fmla="*/ 767485618 h 312"/>
              <a:gd name="T52" fmla="*/ 323439480 w 682"/>
              <a:gd name="T53" fmla="*/ 736787134 h 312"/>
              <a:gd name="T54" fmla="*/ 192523313 w 682"/>
              <a:gd name="T55" fmla="*/ 798186062 h 312"/>
              <a:gd name="T56" fmla="*/ 30803573 w 682"/>
              <a:gd name="T57" fmla="*/ 767485618 h 312"/>
              <a:gd name="T58" fmla="*/ 0 w 682"/>
              <a:gd name="T59" fmla="*/ 920983918 h 312"/>
              <a:gd name="T60" fmla="*/ 96262638 w 682"/>
              <a:gd name="T61" fmla="*/ 982382845 h 312"/>
              <a:gd name="T62" fmla="*/ 161719740 w 682"/>
              <a:gd name="T63" fmla="*/ 1043781773 h 312"/>
              <a:gd name="T64" fmla="*/ 323439480 w 682"/>
              <a:gd name="T65" fmla="*/ 1013081330 h 312"/>
              <a:gd name="T66" fmla="*/ 354243053 w 682"/>
              <a:gd name="T67" fmla="*/ 1166579629 h 312"/>
              <a:gd name="T68" fmla="*/ 388896582 w 682"/>
              <a:gd name="T69" fmla="*/ 1074480258 h 312"/>
              <a:gd name="T70" fmla="*/ 519812749 w 682"/>
              <a:gd name="T71" fmla="*/ 1105180701 h 312"/>
              <a:gd name="T72" fmla="*/ 646878960 w 682"/>
              <a:gd name="T73" fmla="*/ 982382845 h 312"/>
              <a:gd name="T74" fmla="*/ 939514867 w 682"/>
              <a:gd name="T75" fmla="*/ 951682402 h 312"/>
              <a:gd name="T76" fmla="*/ 1004971970 w 682"/>
              <a:gd name="T77" fmla="*/ 1043781773 h 312"/>
              <a:gd name="T78" fmla="*/ 1459327617 w 682"/>
              <a:gd name="T79" fmla="*/ 1166579629 h 312"/>
              <a:gd name="T80" fmla="*/ 1459327617 w 682"/>
              <a:gd name="T81" fmla="*/ 1197278113 h 312"/>
              <a:gd name="T82" fmla="*/ 1590243784 w 682"/>
              <a:gd name="T83" fmla="*/ 1166579629 h 312"/>
              <a:gd name="T84" fmla="*/ 1817420626 w 682"/>
              <a:gd name="T85" fmla="*/ 1166579629 h 31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682" h="312">
                <a:moveTo>
                  <a:pt x="472" y="304"/>
                </a:moveTo>
                <a:lnTo>
                  <a:pt x="505" y="280"/>
                </a:lnTo>
                <a:lnTo>
                  <a:pt x="556" y="280"/>
                </a:lnTo>
                <a:lnTo>
                  <a:pt x="598" y="272"/>
                </a:lnTo>
                <a:lnTo>
                  <a:pt x="598" y="248"/>
                </a:lnTo>
                <a:lnTo>
                  <a:pt x="623" y="224"/>
                </a:lnTo>
                <a:lnTo>
                  <a:pt x="632" y="184"/>
                </a:lnTo>
                <a:lnTo>
                  <a:pt x="632" y="144"/>
                </a:lnTo>
                <a:lnTo>
                  <a:pt x="674" y="128"/>
                </a:lnTo>
                <a:lnTo>
                  <a:pt x="682" y="96"/>
                </a:lnTo>
                <a:lnTo>
                  <a:pt x="649" y="72"/>
                </a:lnTo>
                <a:lnTo>
                  <a:pt x="649" y="24"/>
                </a:lnTo>
                <a:lnTo>
                  <a:pt x="564" y="24"/>
                </a:lnTo>
                <a:lnTo>
                  <a:pt x="488" y="0"/>
                </a:lnTo>
                <a:lnTo>
                  <a:pt x="463" y="48"/>
                </a:lnTo>
                <a:lnTo>
                  <a:pt x="413" y="64"/>
                </a:lnTo>
                <a:lnTo>
                  <a:pt x="371" y="40"/>
                </a:lnTo>
                <a:lnTo>
                  <a:pt x="371" y="64"/>
                </a:lnTo>
                <a:lnTo>
                  <a:pt x="337" y="64"/>
                </a:lnTo>
                <a:lnTo>
                  <a:pt x="328" y="96"/>
                </a:lnTo>
                <a:lnTo>
                  <a:pt x="295" y="120"/>
                </a:lnTo>
                <a:lnTo>
                  <a:pt x="312" y="152"/>
                </a:lnTo>
                <a:lnTo>
                  <a:pt x="312" y="184"/>
                </a:lnTo>
                <a:lnTo>
                  <a:pt x="253" y="168"/>
                </a:lnTo>
                <a:lnTo>
                  <a:pt x="185" y="192"/>
                </a:lnTo>
                <a:lnTo>
                  <a:pt x="143" y="200"/>
                </a:lnTo>
                <a:lnTo>
                  <a:pt x="84" y="192"/>
                </a:lnTo>
                <a:lnTo>
                  <a:pt x="50" y="208"/>
                </a:lnTo>
                <a:lnTo>
                  <a:pt x="8" y="200"/>
                </a:lnTo>
                <a:lnTo>
                  <a:pt x="0" y="240"/>
                </a:lnTo>
                <a:lnTo>
                  <a:pt x="25" y="256"/>
                </a:lnTo>
                <a:lnTo>
                  <a:pt x="42" y="272"/>
                </a:lnTo>
                <a:lnTo>
                  <a:pt x="84" y="264"/>
                </a:lnTo>
                <a:lnTo>
                  <a:pt x="92" y="304"/>
                </a:lnTo>
                <a:lnTo>
                  <a:pt x="101" y="280"/>
                </a:lnTo>
                <a:lnTo>
                  <a:pt x="135" y="288"/>
                </a:lnTo>
                <a:lnTo>
                  <a:pt x="168" y="256"/>
                </a:lnTo>
                <a:lnTo>
                  <a:pt x="244" y="248"/>
                </a:lnTo>
                <a:lnTo>
                  <a:pt x="261" y="272"/>
                </a:lnTo>
                <a:lnTo>
                  <a:pt x="379" y="304"/>
                </a:lnTo>
                <a:lnTo>
                  <a:pt x="379" y="312"/>
                </a:lnTo>
                <a:lnTo>
                  <a:pt x="413" y="304"/>
                </a:lnTo>
                <a:lnTo>
                  <a:pt x="472" y="30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9" name="Freeform 52" descr="75%"/>
          <p:cNvSpPr>
            <a:spLocks/>
          </p:cNvSpPr>
          <p:nvPr/>
        </p:nvSpPr>
        <p:spPr bwMode="auto">
          <a:xfrm>
            <a:off x="6937375" y="3335338"/>
            <a:ext cx="1138238" cy="612775"/>
          </a:xfrm>
          <a:custGeom>
            <a:avLst/>
            <a:gdLst>
              <a:gd name="T0" fmla="*/ 1907524283 w 581"/>
              <a:gd name="T1" fmla="*/ 956632120 h 312"/>
              <a:gd name="T2" fmla="*/ 2038020037 w 581"/>
              <a:gd name="T3" fmla="*/ 771475869 h 312"/>
              <a:gd name="T4" fmla="*/ 2133970953 w 581"/>
              <a:gd name="T5" fmla="*/ 678899707 h 312"/>
              <a:gd name="T6" fmla="*/ 2147483646 w 581"/>
              <a:gd name="T7" fmla="*/ 586321582 h 312"/>
              <a:gd name="T8" fmla="*/ 2147483646 w 581"/>
              <a:gd name="T9" fmla="*/ 462886700 h 312"/>
              <a:gd name="T10" fmla="*/ 2003477158 w 581"/>
              <a:gd name="T11" fmla="*/ 432027979 h 312"/>
              <a:gd name="T12" fmla="*/ 1842278365 w 581"/>
              <a:gd name="T13" fmla="*/ 401167295 h 312"/>
              <a:gd name="T14" fmla="*/ 1777030487 w 581"/>
              <a:gd name="T15" fmla="*/ 308591133 h 312"/>
              <a:gd name="T16" fmla="*/ 1585126695 w 581"/>
              <a:gd name="T17" fmla="*/ 246871728 h 312"/>
              <a:gd name="T18" fmla="*/ 1585126695 w 581"/>
              <a:gd name="T19" fmla="*/ 339449854 h 312"/>
              <a:gd name="T20" fmla="*/ 1485335940 w 581"/>
              <a:gd name="T21" fmla="*/ 401167295 h 312"/>
              <a:gd name="T22" fmla="*/ 1324137146 w 581"/>
              <a:gd name="T23" fmla="*/ 277732413 h 312"/>
              <a:gd name="T24" fmla="*/ 1358680025 w 581"/>
              <a:gd name="T25" fmla="*/ 154295567 h 312"/>
              <a:gd name="T26" fmla="*/ 1197481231 w 581"/>
              <a:gd name="T27" fmla="*/ 154295567 h 312"/>
              <a:gd name="T28" fmla="*/ 1032442598 w 581"/>
              <a:gd name="T29" fmla="*/ 92578126 h 312"/>
              <a:gd name="T30" fmla="*/ 871243804 w 581"/>
              <a:gd name="T31" fmla="*/ 0 h 312"/>
              <a:gd name="T32" fmla="*/ 871243804 w 581"/>
              <a:gd name="T33" fmla="*/ 92578126 h 312"/>
              <a:gd name="T34" fmla="*/ 775292888 w 581"/>
              <a:gd name="T35" fmla="*/ 30858721 h 312"/>
              <a:gd name="T36" fmla="*/ 644797134 w 581"/>
              <a:gd name="T37" fmla="*/ 30858721 h 312"/>
              <a:gd name="T38" fmla="*/ 614092135 w 581"/>
              <a:gd name="T39" fmla="*/ 154295567 h 312"/>
              <a:gd name="T40" fmla="*/ 452893342 w 581"/>
              <a:gd name="T41" fmla="*/ 216013008 h 312"/>
              <a:gd name="T42" fmla="*/ 291694548 w 581"/>
              <a:gd name="T43" fmla="*/ 308591133 h 312"/>
              <a:gd name="T44" fmla="*/ 130493795 w 581"/>
              <a:gd name="T45" fmla="*/ 339449854 h 312"/>
              <a:gd name="T46" fmla="*/ 0 w 581"/>
              <a:gd name="T47" fmla="*/ 432027979 h 312"/>
              <a:gd name="T48" fmla="*/ 130493795 w 581"/>
              <a:gd name="T49" fmla="*/ 586321582 h 312"/>
              <a:gd name="T50" fmla="*/ 95952876 w 581"/>
              <a:gd name="T51" fmla="*/ 678899707 h 312"/>
              <a:gd name="T52" fmla="*/ 322399546 w 581"/>
              <a:gd name="T53" fmla="*/ 864053994 h 312"/>
              <a:gd name="T54" fmla="*/ 614092135 w 581"/>
              <a:gd name="T55" fmla="*/ 1080067002 h 312"/>
              <a:gd name="T56" fmla="*/ 583387137 w 581"/>
              <a:gd name="T57" fmla="*/ 1110925723 h 312"/>
              <a:gd name="T58" fmla="*/ 744587889 w 581"/>
              <a:gd name="T59" fmla="*/ 1203503848 h 312"/>
              <a:gd name="T60" fmla="*/ 936491682 w 581"/>
              <a:gd name="T61" fmla="*/ 1141786407 h 312"/>
              <a:gd name="T62" fmla="*/ 1032442598 w 581"/>
              <a:gd name="T63" fmla="*/ 956632120 h 312"/>
              <a:gd name="T64" fmla="*/ 1324137146 w 581"/>
              <a:gd name="T65" fmla="*/ 1049208282 h 312"/>
              <a:gd name="T66" fmla="*/ 1650374572 w 581"/>
              <a:gd name="T67" fmla="*/ 1049208282 h 312"/>
              <a:gd name="T68" fmla="*/ 1650374572 w 581"/>
              <a:gd name="T69" fmla="*/ 1080067002 h 312"/>
              <a:gd name="T70" fmla="*/ 1746325489 w 581"/>
              <a:gd name="T71" fmla="*/ 956632120 h 312"/>
              <a:gd name="T72" fmla="*/ 1907524283 w 581"/>
              <a:gd name="T73" fmla="*/ 956632120 h 31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581" h="312">
                <a:moveTo>
                  <a:pt x="497" y="248"/>
                </a:moveTo>
                <a:lnTo>
                  <a:pt x="531" y="200"/>
                </a:lnTo>
                <a:lnTo>
                  <a:pt x="556" y="176"/>
                </a:lnTo>
                <a:lnTo>
                  <a:pt x="581" y="152"/>
                </a:lnTo>
                <a:lnTo>
                  <a:pt x="564" y="120"/>
                </a:lnTo>
                <a:lnTo>
                  <a:pt x="522" y="112"/>
                </a:lnTo>
                <a:lnTo>
                  <a:pt x="480" y="104"/>
                </a:lnTo>
                <a:lnTo>
                  <a:pt x="463" y="80"/>
                </a:lnTo>
                <a:lnTo>
                  <a:pt x="413" y="64"/>
                </a:lnTo>
                <a:lnTo>
                  <a:pt x="413" y="88"/>
                </a:lnTo>
                <a:lnTo>
                  <a:pt x="387" y="104"/>
                </a:lnTo>
                <a:lnTo>
                  <a:pt x="345" y="72"/>
                </a:lnTo>
                <a:lnTo>
                  <a:pt x="354" y="40"/>
                </a:lnTo>
                <a:lnTo>
                  <a:pt x="312" y="40"/>
                </a:lnTo>
                <a:lnTo>
                  <a:pt x="269" y="24"/>
                </a:lnTo>
                <a:lnTo>
                  <a:pt x="227" y="0"/>
                </a:lnTo>
                <a:lnTo>
                  <a:pt x="227" y="24"/>
                </a:lnTo>
                <a:lnTo>
                  <a:pt x="202" y="8"/>
                </a:lnTo>
                <a:lnTo>
                  <a:pt x="168" y="8"/>
                </a:lnTo>
                <a:lnTo>
                  <a:pt x="160" y="40"/>
                </a:lnTo>
                <a:lnTo>
                  <a:pt x="118" y="56"/>
                </a:lnTo>
                <a:lnTo>
                  <a:pt x="76" y="80"/>
                </a:lnTo>
                <a:lnTo>
                  <a:pt x="34" y="88"/>
                </a:lnTo>
                <a:lnTo>
                  <a:pt x="0" y="112"/>
                </a:lnTo>
                <a:lnTo>
                  <a:pt x="34" y="152"/>
                </a:lnTo>
                <a:lnTo>
                  <a:pt x="25" y="176"/>
                </a:lnTo>
                <a:lnTo>
                  <a:pt x="84" y="224"/>
                </a:lnTo>
                <a:lnTo>
                  <a:pt x="160" y="280"/>
                </a:lnTo>
                <a:lnTo>
                  <a:pt x="152" y="288"/>
                </a:lnTo>
                <a:lnTo>
                  <a:pt x="194" y="312"/>
                </a:lnTo>
                <a:lnTo>
                  <a:pt x="244" y="296"/>
                </a:lnTo>
                <a:lnTo>
                  <a:pt x="269" y="248"/>
                </a:lnTo>
                <a:lnTo>
                  <a:pt x="345" y="272"/>
                </a:lnTo>
                <a:lnTo>
                  <a:pt x="430" y="272"/>
                </a:lnTo>
                <a:lnTo>
                  <a:pt x="430" y="280"/>
                </a:lnTo>
                <a:lnTo>
                  <a:pt x="455" y="248"/>
                </a:lnTo>
                <a:lnTo>
                  <a:pt x="497" y="248"/>
                </a:lnTo>
                <a:close/>
              </a:path>
            </a:pathLst>
          </a:custGeom>
          <a:pattFill prst="pct75">
            <a:fgClr>
              <a:srgbClr val="00A0C6"/>
            </a:fgClr>
            <a:bgClr>
              <a:srgbClr val="FFFFFF"/>
            </a:bgClr>
          </a:patt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210" name="Freeform 53"/>
          <p:cNvSpPr>
            <a:spLocks/>
          </p:cNvSpPr>
          <p:nvPr/>
        </p:nvSpPr>
        <p:spPr bwMode="auto">
          <a:xfrm>
            <a:off x="7234238" y="4292600"/>
            <a:ext cx="546100" cy="393700"/>
          </a:xfrm>
          <a:custGeom>
            <a:avLst/>
            <a:gdLst>
              <a:gd name="T0" fmla="*/ 192940273 w 278"/>
              <a:gd name="T1" fmla="*/ 743998512 h 200"/>
              <a:gd name="T2" fmla="*/ 355012145 w 278"/>
              <a:gd name="T3" fmla="*/ 619998760 h 200"/>
              <a:gd name="T4" fmla="*/ 451481300 w 278"/>
              <a:gd name="T5" fmla="*/ 681998636 h 200"/>
              <a:gd name="T6" fmla="*/ 582682807 w 278"/>
              <a:gd name="T7" fmla="*/ 712998574 h 200"/>
              <a:gd name="T8" fmla="*/ 648281596 w 278"/>
              <a:gd name="T9" fmla="*/ 588998822 h 200"/>
              <a:gd name="T10" fmla="*/ 779481139 w 278"/>
              <a:gd name="T11" fmla="*/ 557998884 h 200"/>
              <a:gd name="T12" fmla="*/ 779481139 w 278"/>
              <a:gd name="T13" fmla="*/ 402999194 h 200"/>
              <a:gd name="T14" fmla="*/ 906822623 w 278"/>
              <a:gd name="T15" fmla="*/ 247999504 h 200"/>
              <a:gd name="T16" fmla="*/ 1072752554 w 278"/>
              <a:gd name="T17" fmla="*/ 185999628 h 200"/>
              <a:gd name="T18" fmla="*/ 906822623 w 278"/>
              <a:gd name="T19" fmla="*/ 0 h 200"/>
              <a:gd name="T20" fmla="*/ 875952258 w 278"/>
              <a:gd name="T21" fmla="*/ 30999938 h 200"/>
              <a:gd name="T22" fmla="*/ 875952258 w 278"/>
              <a:gd name="T23" fmla="*/ 123999752 h 200"/>
              <a:gd name="T24" fmla="*/ 713882350 w 278"/>
              <a:gd name="T25" fmla="*/ 154999690 h 200"/>
              <a:gd name="T26" fmla="*/ 517082053 w 278"/>
              <a:gd name="T27" fmla="*/ 154999690 h 200"/>
              <a:gd name="T28" fmla="*/ 389740569 w 278"/>
              <a:gd name="T29" fmla="*/ 247999504 h 200"/>
              <a:gd name="T30" fmla="*/ 162069908 w 278"/>
              <a:gd name="T31" fmla="*/ 247999504 h 200"/>
              <a:gd name="T32" fmla="*/ 30870365 w 278"/>
              <a:gd name="T33" fmla="*/ 278999442 h 200"/>
              <a:gd name="T34" fmla="*/ 0 w 278"/>
              <a:gd name="T35" fmla="*/ 371999256 h 200"/>
              <a:gd name="T36" fmla="*/ 30870365 w 278"/>
              <a:gd name="T37" fmla="*/ 588998822 h 200"/>
              <a:gd name="T38" fmla="*/ 0 w 278"/>
              <a:gd name="T39" fmla="*/ 619998760 h 200"/>
              <a:gd name="T40" fmla="*/ 96471119 w 278"/>
              <a:gd name="T41" fmla="*/ 588998822 h 200"/>
              <a:gd name="T42" fmla="*/ 30870365 w 278"/>
              <a:gd name="T43" fmla="*/ 681998636 h 200"/>
              <a:gd name="T44" fmla="*/ 30870365 w 278"/>
              <a:gd name="T45" fmla="*/ 774998450 h 200"/>
              <a:gd name="T46" fmla="*/ 61740730 w 278"/>
              <a:gd name="T47" fmla="*/ 774998450 h 200"/>
              <a:gd name="T48" fmla="*/ 192940273 w 278"/>
              <a:gd name="T49" fmla="*/ 743998512 h 20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78" h="200">
                <a:moveTo>
                  <a:pt x="50" y="192"/>
                </a:moveTo>
                <a:lnTo>
                  <a:pt x="92" y="160"/>
                </a:lnTo>
                <a:lnTo>
                  <a:pt x="117" y="176"/>
                </a:lnTo>
                <a:lnTo>
                  <a:pt x="151" y="184"/>
                </a:lnTo>
                <a:lnTo>
                  <a:pt x="168" y="152"/>
                </a:lnTo>
                <a:lnTo>
                  <a:pt x="202" y="144"/>
                </a:lnTo>
                <a:lnTo>
                  <a:pt x="202" y="104"/>
                </a:lnTo>
                <a:lnTo>
                  <a:pt x="235" y="64"/>
                </a:lnTo>
                <a:lnTo>
                  <a:pt x="278" y="48"/>
                </a:lnTo>
                <a:lnTo>
                  <a:pt x="235" y="0"/>
                </a:lnTo>
                <a:lnTo>
                  <a:pt x="227" y="8"/>
                </a:lnTo>
                <a:lnTo>
                  <a:pt x="227" y="32"/>
                </a:lnTo>
                <a:lnTo>
                  <a:pt x="185" y="40"/>
                </a:lnTo>
                <a:lnTo>
                  <a:pt x="134" y="40"/>
                </a:lnTo>
                <a:lnTo>
                  <a:pt x="101" y="64"/>
                </a:lnTo>
                <a:lnTo>
                  <a:pt x="42" y="64"/>
                </a:lnTo>
                <a:lnTo>
                  <a:pt x="8" y="72"/>
                </a:lnTo>
                <a:lnTo>
                  <a:pt x="0" y="96"/>
                </a:lnTo>
                <a:lnTo>
                  <a:pt x="8" y="152"/>
                </a:lnTo>
                <a:lnTo>
                  <a:pt x="0" y="160"/>
                </a:lnTo>
                <a:lnTo>
                  <a:pt x="25" y="152"/>
                </a:lnTo>
                <a:lnTo>
                  <a:pt x="8" y="176"/>
                </a:lnTo>
                <a:lnTo>
                  <a:pt x="8" y="200"/>
                </a:lnTo>
                <a:lnTo>
                  <a:pt x="16" y="200"/>
                </a:lnTo>
                <a:lnTo>
                  <a:pt x="50" y="192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1" name="Freeform 54"/>
          <p:cNvSpPr>
            <a:spLocks/>
          </p:cNvSpPr>
          <p:nvPr/>
        </p:nvSpPr>
        <p:spPr bwMode="auto">
          <a:xfrm>
            <a:off x="7250113" y="4403725"/>
            <a:ext cx="1074737" cy="815975"/>
          </a:xfrm>
          <a:custGeom>
            <a:avLst/>
            <a:gdLst>
              <a:gd name="T0" fmla="*/ 1492364501 w 548"/>
              <a:gd name="T1" fmla="*/ 1385062641 h 416"/>
              <a:gd name="T2" fmla="*/ 1457747379 w 548"/>
              <a:gd name="T3" fmla="*/ 1323505566 h 416"/>
              <a:gd name="T4" fmla="*/ 1326974636 w 548"/>
              <a:gd name="T5" fmla="*/ 1261946529 h 416"/>
              <a:gd name="T6" fmla="*/ 1230817054 w 548"/>
              <a:gd name="T7" fmla="*/ 1138830416 h 416"/>
              <a:gd name="T8" fmla="*/ 1038501889 w 548"/>
              <a:gd name="T9" fmla="*/ 1015712342 h 416"/>
              <a:gd name="T10" fmla="*/ 907727185 w 548"/>
              <a:gd name="T11" fmla="*/ 831037192 h 416"/>
              <a:gd name="T12" fmla="*/ 776952481 w 548"/>
              <a:gd name="T13" fmla="*/ 769480117 h 416"/>
              <a:gd name="T14" fmla="*/ 842340813 w 548"/>
              <a:gd name="T15" fmla="*/ 584804967 h 416"/>
              <a:gd name="T16" fmla="*/ 907727185 w 548"/>
              <a:gd name="T17" fmla="*/ 584804967 h 416"/>
              <a:gd name="T18" fmla="*/ 1038501889 w 548"/>
              <a:gd name="T19" fmla="*/ 646362043 h 416"/>
              <a:gd name="T20" fmla="*/ 1069271139 w 548"/>
              <a:gd name="T21" fmla="*/ 554025449 h 416"/>
              <a:gd name="T22" fmla="*/ 1200045843 w 548"/>
              <a:gd name="T23" fmla="*/ 523245930 h 416"/>
              <a:gd name="T24" fmla="*/ 1361589797 w 548"/>
              <a:gd name="T25" fmla="*/ 554025449 h 416"/>
              <a:gd name="T26" fmla="*/ 1553904961 w 548"/>
              <a:gd name="T27" fmla="*/ 584804967 h 416"/>
              <a:gd name="T28" fmla="*/ 1684679665 w 548"/>
              <a:gd name="T29" fmla="*/ 554025449 h 416"/>
              <a:gd name="T30" fmla="*/ 1815454370 w 548"/>
              <a:gd name="T31" fmla="*/ 584804967 h 416"/>
              <a:gd name="T32" fmla="*/ 2007769534 w 548"/>
              <a:gd name="T33" fmla="*/ 615584486 h 416"/>
              <a:gd name="T34" fmla="*/ 2007769534 w 548"/>
              <a:gd name="T35" fmla="*/ 492466412 h 416"/>
              <a:gd name="T36" fmla="*/ 2107773028 w 548"/>
              <a:gd name="T37" fmla="*/ 461686893 h 416"/>
              <a:gd name="T38" fmla="*/ 2007769534 w 548"/>
              <a:gd name="T39" fmla="*/ 430909336 h 416"/>
              <a:gd name="T40" fmla="*/ 1911611952 w 548"/>
              <a:gd name="T41" fmla="*/ 307791262 h 416"/>
              <a:gd name="T42" fmla="*/ 1846223619 w 548"/>
              <a:gd name="T43" fmla="*/ 184675150 h 416"/>
              <a:gd name="T44" fmla="*/ 1619293294 w 548"/>
              <a:gd name="T45" fmla="*/ 277011744 h 416"/>
              <a:gd name="T46" fmla="*/ 1492364501 w 548"/>
              <a:gd name="T47" fmla="*/ 277011744 h 416"/>
              <a:gd name="T48" fmla="*/ 1457747379 w 548"/>
              <a:gd name="T49" fmla="*/ 184675150 h 416"/>
              <a:gd name="T50" fmla="*/ 1326974636 w 548"/>
              <a:gd name="T51" fmla="*/ 215454668 h 416"/>
              <a:gd name="T52" fmla="*/ 1230817054 w 548"/>
              <a:gd name="T53" fmla="*/ 153895631 h 416"/>
              <a:gd name="T54" fmla="*/ 1134659471 w 548"/>
              <a:gd name="T55" fmla="*/ 61559037 h 416"/>
              <a:gd name="T56" fmla="*/ 1003884767 w 548"/>
              <a:gd name="T57" fmla="*/ 0 h 416"/>
              <a:gd name="T58" fmla="*/ 873110063 w 548"/>
              <a:gd name="T59" fmla="*/ 30779519 h 416"/>
              <a:gd name="T60" fmla="*/ 746183231 w 548"/>
              <a:gd name="T61" fmla="*/ 184675150 h 416"/>
              <a:gd name="T62" fmla="*/ 746183231 w 548"/>
              <a:gd name="T63" fmla="*/ 338570781 h 416"/>
              <a:gd name="T64" fmla="*/ 615408527 w 548"/>
              <a:gd name="T65" fmla="*/ 369350299 h 416"/>
              <a:gd name="T66" fmla="*/ 550020194 w 548"/>
              <a:gd name="T67" fmla="*/ 492466412 h 416"/>
              <a:gd name="T68" fmla="*/ 419247451 w 548"/>
              <a:gd name="T69" fmla="*/ 461686893 h 416"/>
              <a:gd name="T70" fmla="*/ 323089869 w 548"/>
              <a:gd name="T71" fmla="*/ 400129818 h 416"/>
              <a:gd name="T72" fmla="*/ 161543954 w 548"/>
              <a:gd name="T73" fmla="*/ 523245930 h 416"/>
              <a:gd name="T74" fmla="*/ 30771211 w 548"/>
              <a:gd name="T75" fmla="*/ 554025449 h 416"/>
              <a:gd name="T76" fmla="*/ 0 w 548"/>
              <a:gd name="T77" fmla="*/ 554025449 h 416"/>
              <a:gd name="T78" fmla="*/ 0 w 548"/>
              <a:gd name="T79" fmla="*/ 584804967 h 416"/>
              <a:gd name="T80" fmla="*/ 130774704 w 548"/>
              <a:gd name="T81" fmla="*/ 831037192 h 416"/>
              <a:gd name="T82" fmla="*/ 323089869 w 548"/>
              <a:gd name="T83" fmla="*/ 584804967 h 416"/>
              <a:gd name="T84" fmla="*/ 323089869 w 548"/>
              <a:gd name="T85" fmla="*/ 831037192 h 416"/>
              <a:gd name="T86" fmla="*/ 484633823 w 548"/>
              <a:gd name="T87" fmla="*/ 738700598 h 416"/>
              <a:gd name="T88" fmla="*/ 484633823 w 548"/>
              <a:gd name="T89" fmla="*/ 923375748 h 416"/>
              <a:gd name="T90" fmla="*/ 680794898 w 548"/>
              <a:gd name="T91" fmla="*/ 1015712342 h 416"/>
              <a:gd name="T92" fmla="*/ 615408527 w 548"/>
              <a:gd name="T93" fmla="*/ 1046491860 h 416"/>
              <a:gd name="T94" fmla="*/ 842340813 w 548"/>
              <a:gd name="T95" fmla="*/ 1200387492 h 416"/>
              <a:gd name="T96" fmla="*/ 873110063 w 548"/>
              <a:gd name="T97" fmla="*/ 1292726047 h 416"/>
              <a:gd name="T98" fmla="*/ 973113556 w 548"/>
              <a:gd name="T99" fmla="*/ 1354283123 h 416"/>
              <a:gd name="T100" fmla="*/ 1200045843 w 548"/>
              <a:gd name="T101" fmla="*/ 1385062641 h 416"/>
              <a:gd name="T102" fmla="*/ 1426978129 w 548"/>
              <a:gd name="T103" fmla="*/ 1477401197 h 416"/>
              <a:gd name="T104" fmla="*/ 1200045843 w 548"/>
              <a:gd name="T105" fmla="*/ 1508180715 h 416"/>
              <a:gd name="T106" fmla="*/ 1588522083 w 548"/>
              <a:gd name="T107" fmla="*/ 1600517309 h 416"/>
              <a:gd name="T108" fmla="*/ 1588522083 w 548"/>
              <a:gd name="T109" fmla="*/ 1477401197 h 416"/>
              <a:gd name="T110" fmla="*/ 1492364501 w 548"/>
              <a:gd name="T111" fmla="*/ 1385062641 h 41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548" h="416">
                <a:moveTo>
                  <a:pt x="388" y="360"/>
                </a:moveTo>
                <a:lnTo>
                  <a:pt x="379" y="344"/>
                </a:lnTo>
                <a:lnTo>
                  <a:pt x="345" y="328"/>
                </a:lnTo>
                <a:lnTo>
                  <a:pt x="320" y="296"/>
                </a:lnTo>
                <a:lnTo>
                  <a:pt x="270" y="264"/>
                </a:lnTo>
                <a:lnTo>
                  <a:pt x="236" y="216"/>
                </a:lnTo>
                <a:lnTo>
                  <a:pt x="202" y="200"/>
                </a:lnTo>
                <a:lnTo>
                  <a:pt x="219" y="152"/>
                </a:lnTo>
                <a:lnTo>
                  <a:pt x="236" y="152"/>
                </a:lnTo>
                <a:lnTo>
                  <a:pt x="270" y="168"/>
                </a:lnTo>
                <a:lnTo>
                  <a:pt x="278" y="144"/>
                </a:lnTo>
                <a:lnTo>
                  <a:pt x="312" y="136"/>
                </a:lnTo>
                <a:lnTo>
                  <a:pt x="354" y="144"/>
                </a:lnTo>
                <a:lnTo>
                  <a:pt x="404" y="152"/>
                </a:lnTo>
                <a:lnTo>
                  <a:pt x="438" y="144"/>
                </a:lnTo>
                <a:lnTo>
                  <a:pt x="472" y="152"/>
                </a:lnTo>
                <a:lnTo>
                  <a:pt x="522" y="160"/>
                </a:lnTo>
                <a:lnTo>
                  <a:pt x="522" y="128"/>
                </a:lnTo>
                <a:lnTo>
                  <a:pt x="548" y="120"/>
                </a:lnTo>
                <a:lnTo>
                  <a:pt x="522" y="112"/>
                </a:lnTo>
                <a:lnTo>
                  <a:pt x="497" y="80"/>
                </a:lnTo>
                <a:lnTo>
                  <a:pt x="480" y="48"/>
                </a:lnTo>
                <a:lnTo>
                  <a:pt x="421" y="72"/>
                </a:lnTo>
                <a:lnTo>
                  <a:pt x="388" y="72"/>
                </a:lnTo>
                <a:lnTo>
                  <a:pt x="379" y="48"/>
                </a:lnTo>
                <a:lnTo>
                  <a:pt x="345" y="56"/>
                </a:lnTo>
                <a:lnTo>
                  <a:pt x="320" y="40"/>
                </a:lnTo>
                <a:lnTo>
                  <a:pt x="295" y="16"/>
                </a:lnTo>
                <a:lnTo>
                  <a:pt x="261" y="0"/>
                </a:lnTo>
                <a:lnTo>
                  <a:pt x="227" y="8"/>
                </a:lnTo>
                <a:lnTo>
                  <a:pt x="194" y="48"/>
                </a:lnTo>
                <a:lnTo>
                  <a:pt x="194" y="88"/>
                </a:lnTo>
                <a:lnTo>
                  <a:pt x="160" y="96"/>
                </a:lnTo>
                <a:lnTo>
                  <a:pt x="143" y="128"/>
                </a:lnTo>
                <a:lnTo>
                  <a:pt x="109" y="120"/>
                </a:lnTo>
                <a:lnTo>
                  <a:pt x="84" y="104"/>
                </a:lnTo>
                <a:lnTo>
                  <a:pt x="42" y="136"/>
                </a:lnTo>
                <a:lnTo>
                  <a:pt x="8" y="144"/>
                </a:lnTo>
                <a:lnTo>
                  <a:pt x="0" y="144"/>
                </a:lnTo>
                <a:lnTo>
                  <a:pt x="0" y="152"/>
                </a:lnTo>
                <a:lnTo>
                  <a:pt x="34" y="216"/>
                </a:lnTo>
                <a:lnTo>
                  <a:pt x="84" y="152"/>
                </a:lnTo>
                <a:lnTo>
                  <a:pt x="84" y="216"/>
                </a:lnTo>
                <a:lnTo>
                  <a:pt x="126" y="192"/>
                </a:lnTo>
                <a:lnTo>
                  <a:pt x="126" y="240"/>
                </a:lnTo>
                <a:lnTo>
                  <a:pt x="177" y="264"/>
                </a:lnTo>
                <a:lnTo>
                  <a:pt x="160" y="272"/>
                </a:lnTo>
                <a:lnTo>
                  <a:pt x="219" y="312"/>
                </a:lnTo>
                <a:lnTo>
                  <a:pt x="227" y="336"/>
                </a:lnTo>
                <a:lnTo>
                  <a:pt x="253" y="352"/>
                </a:lnTo>
                <a:lnTo>
                  <a:pt x="312" y="360"/>
                </a:lnTo>
                <a:lnTo>
                  <a:pt x="371" y="384"/>
                </a:lnTo>
                <a:lnTo>
                  <a:pt x="312" y="392"/>
                </a:lnTo>
                <a:lnTo>
                  <a:pt x="413" y="416"/>
                </a:lnTo>
                <a:lnTo>
                  <a:pt x="413" y="384"/>
                </a:lnTo>
                <a:lnTo>
                  <a:pt x="388" y="360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2" name="Freeform 55"/>
          <p:cNvSpPr>
            <a:spLocks/>
          </p:cNvSpPr>
          <p:nvPr/>
        </p:nvSpPr>
        <p:spPr bwMode="auto">
          <a:xfrm>
            <a:off x="7234238" y="4292600"/>
            <a:ext cx="546100" cy="393700"/>
          </a:xfrm>
          <a:custGeom>
            <a:avLst/>
            <a:gdLst>
              <a:gd name="T0" fmla="*/ 192940273 w 278"/>
              <a:gd name="T1" fmla="*/ 743998512 h 200"/>
              <a:gd name="T2" fmla="*/ 355012145 w 278"/>
              <a:gd name="T3" fmla="*/ 619998760 h 200"/>
              <a:gd name="T4" fmla="*/ 451481300 w 278"/>
              <a:gd name="T5" fmla="*/ 681998636 h 200"/>
              <a:gd name="T6" fmla="*/ 582682807 w 278"/>
              <a:gd name="T7" fmla="*/ 712998574 h 200"/>
              <a:gd name="T8" fmla="*/ 648281596 w 278"/>
              <a:gd name="T9" fmla="*/ 588998822 h 200"/>
              <a:gd name="T10" fmla="*/ 779481139 w 278"/>
              <a:gd name="T11" fmla="*/ 557998884 h 200"/>
              <a:gd name="T12" fmla="*/ 779481139 w 278"/>
              <a:gd name="T13" fmla="*/ 402999194 h 200"/>
              <a:gd name="T14" fmla="*/ 906822623 w 278"/>
              <a:gd name="T15" fmla="*/ 247999504 h 200"/>
              <a:gd name="T16" fmla="*/ 1072752554 w 278"/>
              <a:gd name="T17" fmla="*/ 185999628 h 200"/>
              <a:gd name="T18" fmla="*/ 906822623 w 278"/>
              <a:gd name="T19" fmla="*/ 0 h 200"/>
              <a:gd name="T20" fmla="*/ 875952258 w 278"/>
              <a:gd name="T21" fmla="*/ 30999938 h 200"/>
              <a:gd name="T22" fmla="*/ 875952258 w 278"/>
              <a:gd name="T23" fmla="*/ 123999752 h 200"/>
              <a:gd name="T24" fmla="*/ 713882350 w 278"/>
              <a:gd name="T25" fmla="*/ 154999690 h 200"/>
              <a:gd name="T26" fmla="*/ 517082053 w 278"/>
              <a:gd name="T27" fmla="*/ 154999690 h 200"/>
              <a:gd name="T28" fmla="*/ 389740569 w 278"/>
              <a:gd name="T29" fmla="*/ 247999504 h 200"/>
              <a:gd name="T30" fmla="*/ 162069908 w 278"/>
              <a:gd name="T31" fmla="*/ 247999504 h 200"/>
              <a:gd name="T32" fmla="*/ 30870365 w 278"/>
              <a:gd name="T33" fmla="*/ 278999442 h 200"/>
              <a:gd name="T34" fmla="*/ 0 w 278"/>
              <a:gd name="T35" fmla="*/ 371999256 h 200"/>
              <a:gd name="T36" fmla="*/ 30870365 w 278"/>
              <a:gd name="T37" fmla="*/ 588998822 h 200"/>
              <a:gd name="T38" fmla="*/ 0 w 278"/>
              <a:gd name="T39" fmla="*/ 619998760 h 200"/>
              <a:gd name="T40" fmla="*/ 96471119 w 278"/>
              <a:gd name="T41" fmla="*/ 588998822 h 200"/>
              <a:gd name="T42" fmla="*/ 30870365 w 278"/>
              <a:gd name="T43" fmla="*/ 681998636 h 200"/>
              <a:gd name="T44" fmla="*/ 30870365 w 278"/>
              <a:gd name="T45" fmla="*/ 774998450 h 200"/>
              <a:gd name="T46" fmla="*/ 61740730 w 278"/>
              <a:gd name="T47" fmla="*/ 774998450 h 200"/>
              <a:gd name="T48" fmla="*/ 192940273 w 278"/>
              <a:gd name="T49" fmla="*/ 743998512 h 20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78" h="200">
                <a:moveTo>
                  <a:pt x="50" y="192"/>
                </a:moveTo>
                <a:lnTo>
                  <a:pt x="92" y="160"/>
                </a:lnTo>
                <a:lnTo>
                  <a:pt x="117" y="176"/>
                </a:lnTo>
                <a:lnTo>
                  <a:pt x="151" y="184"/>
                </a:lnTo>
                <a:lnTo>
                  <a:pt x="168" y="152"/>
                </a:lnTo>
                <a:lnTo>
                  <a:pt x="202" y="144"/>
                </a:lnTo>
                <a:lnTo>
                  <a:pt x="202" y="104"/>
                </a:lnTo>
                <a:lnTo>
                  <a:pt x="235" y="64"/>
                </a:lnTo>
                <a:lnTo>
                  <a:pt x="278" y="48"/>
                </a:lnTo>
                <a:lnTo>
                  <a:pt x="235" y="0"/>
                </a:lnTo>
                <a:lnTo>
                  <a:pt x="227" y="8"/>
                </a:lnTo>
                <a:lnTo>
                  <a:pt x="227" y="32"/>
                </a:lnTo>
                <a:lnTo>
                  <a:pt x="185" y="40"/>
                </a:lnTo>
                <a:lnTo>
                  <a:pt x="134" y="40"/>
                </a:lnTo>
                <a:lnTo>
                  <a:pt x="101" y="64"/>
                </a:lnTo>
                <a:lnTo>
                  <a:pt x="42" y="64"/>
                </a:lnTo>
                <a:lnTo>
                  <a:pt x="8" y="72"/>
                </a:lnTo>
                <a:lnTo>
                  <a:pt x="0" y="96"/>
                </a:lnTo>
                <a:lnTo>
                  <a:pt x="8" y="152"/>
                </a:lnTo>
                <a:lnTo>
                  <a:pt x="0" y="160"/>
                </a:lnTo>
                <a:lnTo>
                  <a:pt x="25" y="152"/>
                </a:lnTo>
                <a:lnTo>
                  <a:pt x="8" y="176"/>
                </a:lnTo>
                <a:lnTo>
                  <a:pt x="8" y="200"/>
                </a:lnTo>
                <a:lnTo>
                  <a:pt x="16" y="200"/>
                </a:lnTo>
                <a:lnTo>
                  <a:pt x="50" y="1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3" name="Freeform 56"/>
          <p:cNvSpPr>
            <a:spLocks/>
          </p:cNvSpPr>
          <p:nvPr/>
        </p:nvSpPr>
        <p:spPr bwMode="auto">
          <a:xfrm>
            <a:off x="7250113" y="4403725"/>
            <a:ext cx="1074737" cy="815975"/>
          </a:xfrm>
          <a:custGeom>
            <a:avLst/>
            <a:gdLst>
              <a:gd name="T0" fmla="*/ 1492364501 w 548"/>
              <a:gd name="T1" fmla="*/ 1385062641 h 416"/>
              <a:gd name="T2" fmla="*/ 1457747379 w 548"/>
              <a:gd name="T3" fmla="*/ 1323505566 h 416"/>
              <a:gd name="T4" fmla="*/ 1326974636 w 548"/>
              <a:gd name="T5" fmla="*/ 1261946529 h 416"/>
              <a:gd name="T6" fmla="*/ 1230817054 w 548"/>
              <a:gd name="T7" fmla="*/ 1138830416 h 416"/>
              <a:gd name="T8" fmla="*/ 1038501889 w 548"/>
              <a:gd name="T9" fmla="*/ 1015712342 h 416"/>
              <a:gd name="T10" fmla="*/ 907727185 w 548"/>
              <a:gd name="T11" fmla="*/ 831037192 h 416"/>
              <a:gd name="T12" fmla="*/ 776952481 w 548"/>
              <a:gd name="T13" fmla="*/ 769480117 h 416"/>
              <a:gd name="T14" fmla="*/ 842340813 w 548"/>
              <a:gd name="T15" fmla="*/ 584804967 h 416"/>
              <a:gd name="T16" fmla="*/ 907727185 w 548"/>
              <a:gd name="T17" fmla="*/ 584804967 h 416"/>
              <a:gd name="T18" fmla="*/ 1038501889 w 548"/>
              <a:gd name="T19" fmla="*/ 646362043 h 416"/>
              <a:gd name="T20" fmla="*/ 1069271139 w 548"/>
              <a:gd name="T21" fmla="*/ 554025449 h 416"/>
              <a:gd name="T22" fmla="*/ 1200045843 w 548"/>
              <a:gd name="T23" fmla="*/ 523245930 h 416"/>
              <a:gd name="T24" fmla="*/ 1361589797 w 548"/>
              <a:gd name="T25" fmla="*/ 554025449 h 416"/>
              <a:gd name="T26" fmla="*/ 1553904961 w 548"/>
              <a:gd name="T27" fmla="*/ 584804967 h 416"/>
              <a:gd name="T28" fmla="*/ 1684679665 w 548"/>
              <a:gd name="T29" fmla="*/ 554025449 h 416"/>
              <a:gd name="T30" fmla="*/ 1815454370 w 548"/>
              <a:gd name="T31" fmla="*/ 584804967 h 416"/>
              <a:gd name="T32" fmla="*/ 2007769534 w 548"/>
              <a:gd name="T33" fmla="*/ 615584486 h 416"/>
              <a:gd name="T34" fmla="*/ 2007769534 w 548"/>
              <a:gd name="T35" fmla="*/ 492466412 h 416"/>
              <a:gd name="T36" fmla="*/ 2107773028 w 548"/>
              <a:gd name="T37" fmla="*/ 461686893 h 416"/>
              <a:gd name="T38" fmla="*/ 2007769534 w 548"/>
              <a:gd name="T39" fmla="*/ 430909336 h 416"/>
              <a:gd name="T40" fmla="*/ 1911611952 w 548"/>
              <a:gd name="T41" fmla="*/ 307791262 h 416"/>
              <a:gd name="T42" fmla="*/ 1846223619 w 548"/>
              <a:gd name="T43" fmla="*/ 184675150 h 416"/>
              <a:gd name="T44" fmla="*/ 1619293294 w 548"/>
              <a:gd name="T45" fmla="*/ 277011744 h 416"/>
              <a:gd name="T46" fmla="*/ 1492364501 w 548"/>
              <a:gd name="T47" fmla="*/ 277011744 h 416"/>
              <a:gd name="T48" fmla="*/ 1457747379 w 548"/>
              <a:gd name="T49" fmla="*/ 184675150 h 416"/>
              <a:gd name="T50" fmla="*/ 1326974636 w 548"/>
              <a:gd name="T51" fmla="*/ 215454668 h 416"/>
              <a:gd name="T52" fmla="*/ 1230817054 w 548"/>
              <a:gd name="T53" fmla="*/ 153895631 h 416"/>
              <a:gd name="T54" fmla="*/ 1134659471 w 548"/>
              <a:gd name="T55" fmla="*/ 61559037 h 416"/>
              <a:gd name="T56" fmla="*/ 1003884767 w 548"/>
              <a:gd name="T57" fmla="*/ 0 h 416"/>
              <a:gd name="T58" fmla="*/ 873110063 w 548"/>
              <a:gd name="T59" fmla="*/ 30779519 h 416"/>
              <a:gd name="T60" fmla="*/ 746183231 w 548"/>
              <a:gd name="T61" fmla="*/ 184675150 h 416"/>
              <a:gd name="T62" fmla="*/ 746183231 w 548"/>
              <a:gd name="T63" fmla="*/ 338570781 h 416"/>
              <a:gd name="T64" fmla="*/ 615408527 w 548"/>
              <a:gd name="T65" fmla="*/ 369350299 h 416"/>
              <a:gd name="T66" fmla="*/ 550020194 w 548"/>
              <a:gd name="T67" fmla="*/ 492466412 h 416"/>
              <a:gd name="T68" fmla="*/ 419247451 w 548"/>
              <a:gd name="T69" fmla="*/ 461686893 h 416"/>
              <a:gd name="T70" fmla="*/ 323089869 w 548"/>
              <a:gd name="T71" fmla="*/ 400129818 h 416"/>
              <a:gd name="T72" fmla="*/ 161543954 w 548"/>
              <a:gd name="T73" fmla="*/ 523245930 h 416"/>
              <a:gd name="T74" fmla="*/ 30771211 w 548"/>
              <a:gd name="T75" fmla="*/ 554025449 h 416"/>
              <a:gd name="T76" fmla="*/ 0 w 548"/>
              <a:gd name="T77" fmla="*/ 554025449 h 416"/>
              <a:gd name="T78" fmla="*/ 0 w 548"/>
              <a:gd name="T79" fmla="*/ 584804967 h 416"/>
              <a:gd name="T80" fmla="*/ 130774704 w 548"/>
              <a:gd name="T81" fmla="*/ 831037192 h 416"/>
              <a:gd name="T82" fmla="*/ 323089869 w 548"/>
              <a:gd name="T83" fmla="*/ 584804967 h 416"/>
              <a:gd name="T84" fmla="*/ 323089869 w 548"/>
              <a:gd name="T85" fmla="*/ 831037192 h 416"/>
              <a:gd name="T86" fmla="*/ 484633823 w 548"/>
              <a:gd name="T87" fmla="*/ 738700598 h 416"/>
              <a:gd name="T88" fmla="*/ 484633823 w 548"/>
              <a:gd name="T89" fmla="*/ 923375748 h 416"/>
              <a:gd name="T90" fmla="*/ 680794898 w 548"/>
              <a:gd name="T91" fmla="*/ 1015712342 h 416"/>
              <a:gd name="T92" fmla="*/ 615408527 w 548"/>
              <a:gd name="T93" fmla="*/ 1046491860 h 416"/>
              <a:gd name="T94" fmla="*/ 842340813 w 548"/>
              <a:gd name="T95" fmla="*/ 1200387492 h 416"/>
              <a:gd name="T96" fmla="*/ 873110063 w 548"/>
              <a:gd name="T97" fmla="*/ 1292726047 h 416"/>
              <a:gd name="T98" fmla="*/ 973113556 w 548"/>
              <a:gd name="T99" fmla="*/ 1354283123 h 416"/>
              <a:gd name="T100" fmla="*/ 1200045843 w 548"/>
              <a:gd name="T101" fmla="*/ 1385062641 h 416"/>
              <a:gd name="T102" fmla="*/ 1426978129 w 548"/>
              <a:gd name="T103" fmla="*/ 1477401197 h 416"/>
              <a:gd name="T104" fmla="*/ 1200045843 w 548"/>
              <a:gd name="T105" fmla="*/ 1508180715 h 416"/>
              <a:gd name="T106" fmla="*/ 1588522083 w 548"/>
              <a:gd name="T107" fmla="*/ 1600517309 h 416"/>
              <a:gd name="T108" fmla="*/ 1588522083 w 548"/>
              <a:gd name="T109" fmla="*/ 1477401197 h 416"/>
              <a:gd name="T110" fmla="*/ 1492364501 w 548"/>
              <a:gd name="T111" fmla="*/ 1385062641 h 41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548" h="416">
                <a:moveTo>
                  <a:pt x="388" y="360"/>
                </a:moveTo>
                <a:lnTo>
                  <a:pt x="379" y="344"/>
                </a:lnTo>
                <a:lnTo>
                  <a:pt x="345" y="328"/>
                </a:lnTo>
                <a:lnTo>
                  <a:pt x="320" y="296"/>
                </a:lnTo>
                <a:lnTo>
                  <a:pt x="270" y="264"/>
                </a:lnTo>
                <a:lnTo>
                  <a:pt x="236" y="216"/>
                </a:lnTo>
                <a:lnTo>
                  <a:pt x="202" y="200"/>
                </a:lnTo>
                <a:lnTo>
                  <a:pt x="219" y="152"/>
                </a:lnTo>
                <a:lnTo>
                  <a:pt x="236" y="152"/>
                </a:lnTo>
                <a:lnTo>
                  <a:pt x="270" y="168"/>
                </a:lnTo>
                <a:lnTo>
                  <a:pt x="278" y="144"/>
                </a:lnTo>
                <a:lnTo>
                  <a:pt x="312" y="136"/>
                </a:lnTo>
                <a:lnTo>
                  <a:pt x="354" y="144"/>
                </a:lnTo>
                <a:lnTo>
                  <a:pt x="404" y="152"/>
                </a:lnTo>
                <a:lnTo>
                  <a:pt x="438" y="144"/>
                </a:lnTo>
                <a:lnTo>
                  <a:pt x="472" y="152"/>
                </a:lnTo>
                <a:lnTo>
                  <a:pt x="522" y="160"/>
                </a:lnTo>
                <a:lnTo>
                  <a:pt x="522" y="128"/>
                </a:lnTo>
                <a:lnTo>
                  <a:pt x="548" y="120"/>
                </a:lnTo>
                <a:lnTo>
                  <a:pt x="522" y="112"/>
                </a:lnTo>
                <a:lnTo>
                  <a:pt x="497" y="80"/>
                </a:lnTo>
                <a:lnTo>
                  <a:pt x="480" y="48"/>
                </a:lnTo>
                <a:lnTo>
                  <a:pt x="421" y="72"/>
                </a:lnTo>
                <a:lnTo>
                  <a:pt x="388" y="72"/>
                </a:lnTo>
                <a:lnTo>
                  <a:pt x="379" y="48"/>
                </a:lnTo>
                <a:lnTo>
                  <a:pt x="345" y="56"/>
                </a:lnTo>
                <a:lnTo>
                  <a:pt x="320" y="40"/>
                </a:lnTo>
                <a:lnTo>
                  <a:pt x="295" y="16"/>
                </a:lnTo>
                <a:lnTo>
                  <a:pt x="261" y="0"/>
                </a:lnTo>
                <a:lnTo>
                  <a:pt x="227" y="8"/>
                </a:lnTo>
                <a:lnTo>
                  <a:pt x="194" y="48"/>
                </a:lnTo>
                <a:lnTo>
                  <a:pt x="194" y="88"/>
                </a:lnTo>
                <a:lnTo>
                  <a:pt x="160" y="96"/>
                </a:lnTo>
                <a:lnTo>
                  <a:pt x="143" y="128"/>
                </a:lnTo>
                <a:lnTo>
                  <a:pt x="109" y="120"/>
                </a:lnTo>
                <a:lnTo>
                  <a:pt x="84" y="104"/>
                </a:lnTo>
                <a:lnTo>
                  <a:pt x="42" y="136"/>
                </a:lnTo>
                <a:lnTo>
                  <a:pt x="8" y="144"/>
                </a:lnTo>
                <a:lnTo>
                  <a:pt x="0" y="144"/>
                </a:lnTo>
                <a:lnTo>
                  <a:pt x="0" y="152"/>
                </a:lnTo>
                <a:lnTo>
                  <a:pt x="34" y="216"/>
                </a:lnTo>
                <a:lnTo>
                  <a:pt x="84" y="152"/>
                </a:lnTo>
                <a:lnTo>
                  <a:pt x="84" y="216"/>
                </a:lnTo>
                <a:lnTo>
                  <a:pt x="126" y="192"/>
                </a:lnTo>
                <a:lnTo>
                  <a:pt x="126" y="240"/>
                </a:lnTo>
                <a:lnTo>
                  <a:pt x="177" y="264"/>
                </a:lnTo>
                <a:lnTo>
                  <a:pt x="160" y="272"/>
                </a:lnTo>
                <a:lnTo>
                  <a:pt x="219" y="312"/>
                </a:lnTo>
                <a:lnTo>
                  <a:pt x="227" y="336"/>
                </a:lnTo>
                <a:lnTo>
                  <a:pt x="253" y="352"/>
                </a:lnTo>
                <a:lnTo>
                  <a:pt x="312" y="360"/>
                </a:lnTo>
                <a:lnTo>
                  <a:pt x="371" y="384"/>
                </a:lnTo>
                <a:lnTo>
                  <a:pt x="312" y="392"/>
                </a:lnTo>
                <a:lnTo>
                  <a:pt x="413" y="416"/>
                </a:lnTo>
                <a:lnTo>
                  <a:pt x="413" y="384"/>
                </a:lnTo>
                <a:lnTo>
                  <a:pt x="388" y="36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4" name="Freeform 57"/>
          <p:cNvSpPr>
            <a:spLocks/>
          </p:cNvSpPr>
          <p:nvPr/>
        </p:nvSpPr>
        <p:spPr bwMode="auto">
          <a:xfrm>
            <a:off x="7646988" y="4670425"/>
            <a:ext cx="760412" cy="627063"/>
          </a:xfrm>
          <a:custGeom>
            <a:avLst/>
            <a:gdLst>
              <a:gd name="T0" fmla="*/ 1102342623 w 388"/>
              <a:gd name="T1" fmla="*/ 1013739439 h 320"/>
              <a:gd name="T2" fmla="*/ 1198364236 w 388"/>
              <a:gd name="T3" fmla="*/ 952300982 h 320"/>
              <a:gd name="T4" fmla="*/ 1229092328 w 388"/>
              <a:gd name="T5" fmla="*/ 829424068 h 320"/>
              <a:gd name="T6" fmla="*/ 1328955198 w 388"/>
              <a:gd name="T7" fmla="*/ 829424068 h 320"/>
              <a:gd name="T8" fmla="*/ 1294387809 w 388"/>
              <a:gd name="T9" fmla="*/ 737265403 h 320"/>
              <a:gd name="T10" fmla="*/ 1490274252 w 388"/>
              <a:gd name="T11" fmla="*/ 675826946 h 320"/>
              <a:gd name="T12" fmla="*/ 1390411382 w 388"/>
              <a:gd name="T13" fmla="*/ 522229824 h 320"/>
              <a:gd name="T14" fmla="*/ 1490274252 w 388"/>
              <a:gd name="T15" fmla="*/ 460791367 h 320"/>
              <a:gd name="T16" fmla="*/ 1328955198 w 388"/>
              <a:gd name="T17" fmla="*/ 368632702 h 320"/>
              <a:gd name="T18" fmla="*/ 1294387809 w 388"/>
              <a:gd name="T19" fmla="*/ 245755788 h 320"/>
              <a:gd name="T20" fmla="*/ 1294387809 w 388"/>
              <a:gd name="T21" fmla="*/ 122876914 h 320"/>
              <a:gd name="T22" fmla="*/ 1167638104 w 388"/>
              <a:gd name="T23" fmla="*/ 122876914 h 320"/>
              <a:gd name="T24" fmla="*/ 1133068755 w 388"/>
              <a:gd name="T25" fmla="*/ 61438457 h 320"/>
              <a:gd name="T26" fmla="*/ 1037047142 w 388"/>
              <a:gd name="T27" fmla="*/ 61438457 h 320"/>
              <a:gd name="T28" fmla="*/ 906456180 w 388"/>
              <a:gd name="T29" fmla="*/ 30720208 h 320"/>
              <a:gd name="T30" fmla="*/ 775865218 w 388"/>
              <a:gd name="T31" fmla="*/ 61438457 h 320"/>
              <a:gd name="T32" fmla="*/ 583818072 w 388"/>
              <a:gd name="T33" fmla="*/ 30720208 h 320"/>
              <a:gd name="T34" fmla="*/ 422500978 w 388"/>
              <a:gd name="T35" fmla="*/ 0 h 320"/>
              <a:gd name="T36" fmla="*/ 291910016 w 388"/>
              <a:gd name="T37" fmla="*/ 30720208 h 320"/>
              <a:gd name="T38" fmla="*/ 261181924 w 388"/>
              <a:gd name="T39" fmla="*/ 122876914 h 320"/>
              <a:gd name="T40" fmla="*/ 130590962 w 388"/>
              <a:gd name="T41" fmla="*/ 61438457 h 320"/>
              <a:gd name="T42" fmla="*/ 65295481 w 388"/>
              <a:gd name="T43" fmla="*/ 61438457 h 320"/>
              <a:gd name="T44" fmla="*/ 0 w 388"/>
              <a:gd name="T45" fmla="*/ 245755788 h 320"/>
              <a:gd name="T46" fmla="*/ 130590962 w 388"/>
              <a:gd name="T47" fmla="*/ 307194245 h 320"/>
              <a:gd name="T48" fmla="*/ 261181924 w 388"/>
              <a:gd name="T49" fmla="*/ 491509616 h 320"/>
              <a:gd name="T50" fmla="*/ 453227110 w 388"/>
              <a:gd name="T51" fmla="*/ 614388489 h 320"/>
              <a:gd name="T52" fmla="*/ 549250683 w 388"/>
              <a:gd name="T53" fmla="*/ 737265403 h 320"/>
              <a:gd name="T54" fmla="*/ 679841645 w 388"/>
              <a:gd name="T55" fmla="*/ 798703860 h 320"/>
              <a:gd name="T56" fmla="*/ 714409034 w 388"/>
              <a:gd name="T57" fmla="*/ 860142317 h 320"/>
              <a:gd name="T58" fmla="*/ 810432607 w 388"/>
              <a:gd name="T59" fmla="*/ 952300982 h 320"/>
              <a:gd name="T60" fmla="*/ 810432607 w 388"/>
              <a:gd name="T61" fmla="*/ 1075177896 h 320"/>
              <a:gd name="T62" fmla="*/ 1133068755 w 388"/>
              <a:gd name="T63" fmla="*/ 1228775019 h 320"/>
              <a:gd name="T64" fmla="*/ 1133068755 w 388"/>
              <a:gd name="T65" fmla="*/ 1075177896 h 320"/>
              <a:gd name="T66" fmla="*/ 1102342623 w 388"/>
              <a:gd name="T67" fmla="*/ 1013739439 h 32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388" h="320">
                <a:moveTo>
                  <a:pt x="287" y="264"/>
                </a:moveTo>
                <a:lnTo>
                  <a:pt x="312" y="248"/>
                </a:lnTo>
                <a:lnTo>
                  <a:pt x="320" y="216"/>
                </a:lnTo>
                <a:lnTo>
                  <a:pt x="346" y="216"/>
                </a:lnTo>
                <a:lnTo>
                  <a:pt x="337" y="192"/>
                </a:lnTo>
                <a:lnTo>
                  <a:pt x="388" y="176"/>
                </a:lnTo>
                <a:lnTo>
                  <a:pt x="362" y="136"/>
                </a:lnTo>
                <a:lnTo>
                  <a:pt x="388" y="120"/>
                </a:lnTo>
                <a:lnTo>
                  <a:pt x="346" y="96"/>
                </a:lnTo>
                <a:lnTo>
                  <a:pt x="337" y="64"/>
                </a:lnTo>
                <a:lnTo>
                  <a:pt x="337" y="32"/>
                </a:lnTo>
                <a:lnTo>
                  <a:pt x="304" y="32"/>
                </a:lnTo>
                <a:lnTo>
                  <a:pt x="295" y="16"/>
                </a:lnTo>
                <a:lnTo>
                  <a:pt x="270" y="16"/>
                </a:lnTo>
                <a:lnTo>
                  <a:pt x="236" y="8"/>
                </a:lnTo>
                <a:lnTo>
                  <a:pt x="202" y="16"/>
                </a:lnTo>
                <a:lnTo>
                  <a:pt x="152" y="8"/>
                </a:lnTo>
                <a:lnTo>
                  <a:pt x="110" y="0"/>
                </a:lnTo>
                <a:lnTo>
                  <a:pt x="76" y="8"/>
                </a:lnTo>
                <a:lnTo>
                  <a:pt x="68" y="32"/>
                </a:lnTo>
                <a:lnTo>
                  <a:pt x="34" y="16"/>
                </a:lnTo>
                <a:lnTo>
                  <a:pt x="17" y="16"/>
                </a:lnTo>
                <a:lnTo>
                  <a:pt x="0" y="64"/>
                </a:lnTo>
                <a:lnTo>
                  <a:pt x="34" y="80"/>
                </a:lnTo>
                <a:lnTo>
                  <a:pt x="68" y="128"/>
                </a:lnTo>
                <a:lnTo>
                  <a:pt x="118" y="160"/>
                </a:lnTo>
                <a:lnTo>
                  <a:pt x="143" y="192"/>
                </a:lnTo>
                <a:lnTo>
                  <a:pt x="177" y="208"/>
                </a:lnTo>
                <a:lnTo>
                  <a:pt x="186" y="224"/>
                </a:lnTo>
                <a:lnTo>
                  <a:pt x="211" y="248"/>
                </a:lnTo>
                <a:lnTo>
                  <a:pt x="211" y="280"/>
                </a:lnTo>
                <a:lnTo>
                  <a:pt x="295" y="320"/>
                </a:lnTo>
                <a:lnTo>
                  <a:pt x="295" y="280"/>
                </a:lnTo>
                <a:lnTo>
                  <a:pt x="287" y="264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5" name="Freeform 58" descr="Dashed horizontal"/>
          <p:cNvSpPr>
            <a:spLocks/>
          </p:cNvSpPr>
          <p:nvPr/>
        </p:nvSpPr>
        <p:spPr bwMode="auto">
          <a:xfrm>
            <a:off x="7696200" y="3822700"/>
            <a:ext cx="1123950" cy="722313"/>
          </a:xfrm>
          <a:custGeom>
            <a:avLst/>
            <a:gdLst>
              <a:gd name="T0" fmla="*/ 1135028655 w 573"/>
              <a:gd name="T1" fmla="*/ 1232835192 h 368"/>
              <a:gd name="T2" fmla="*/ 1265846236 w 573"/>
              <a:gd name="T3" fmla="*/ 1171193236 h 368"/>
              <a:gd name="T4" fmla="*/ 1462070644 w 573"/>
              <a:gd name="T5" fmla="*/ 1171193236 h 368"/>
              <a:gd name="T6" fmla="*/ 1589039725 w 573"/>
              <a:gd name="T7" fmla="*/ 1109551280 h 368"/>
              <a:gd name="T8" fmla="*/ 1689077160 w 573"/>
              <a:gd name="T9" fmla="*/ 1047911287 h 368"/>
              <a:gd name="T10" fmla="*/ 1750637451 w 573"/>
              <a:gd name="T11" fmla="*/ 1017089328 h 368"/>
              <a:gd name="T12" fmla="*/ 1785266096 w 573"/>
              <a:gd name="T13" fmla="*/ 862985420 h 368"/>
              <a:gd name="T14" fmla="*/ 1816046241 w 573"/>
              <a:gd name="T15" fmla="*/ 770521504 h 368"/>
              <a:gd name="T16" fmla="*/ 1916081714 w 573"/>
              <a:gd name="T17" fmla="*/ 647239555 h 368"/>
              <a:gd name="T18" fmla="*/ 2012270650 w 573"/>
              <a:gd name="T19" fmla="*/ 431491728 h 368"/>
              <a:gd name="T20" fmla="*/ 2108459585 w 573"/>
              <a:gd name="T21" fmla="*/ 277387820 h 368"/>
              <a:gd name="T22" fmla="*/ 2147483646 w 573"/>
              <a:gd name="T23" fmla="*/ 184925868 h 368"/>
              <a:gd name="T24" fmla="*/ 2108459585 w 573"/>
              <a:gd name="T25" fmla="*/ 92461952 h 368"/>
              <a:gd name="T26" fmla="*/ 1977642005 w 573"/>
              <a:gd name="T27" fmla="*/ 0 h 368"/>
              <a:gd name="T28" fmla="*/ 1816046241 w 573"/>
              <a:gd name="T29" fmla="*/ 30819997 h 368"/>
              <a:gd name="T30" fmla="*/ 1719857305 w 573"/>
              <a:gd name="T31" fmla="*/ 0 h 368"/>
              <a:gd name="T32" fmla="*/ 1558259580 w 573"/>
              <a:gd name="T33" fmla="*/ 30819997 h 368"/>
              <a:gd name="T34" fmla="*/ 1427442000 w 573"/>
              <a:gd name="T35" fmla="*/ 30819997 h 368"/>
              <a:gd name="T36" fmla="*/ 1265846236 w 573"/>
              <a:gd name="T37" fmla="*/ 215745864 h 368"/>
              <a:gd name="T38" fmla="*/ 1104248510 w 573"/>
              <a:gd name="T39" fmla="*/ 184925868 h 368"/>
              <a:gd name="T40" fmla="*/ 1073468364 w 573"/>
              <a:gd name="T41" fmla="*/ 246567824 h 368"/>
              <a:gd name="T42" fmla="*/ 877241994 w 573"/>
              <a:gd name="T43" fmla="*/ 308209779 h 368"/>
              <a:gd name="T44" fmla="*/ 877241994 w 573"/>
              <a:gd name="T45" fmla="*/ 431491728 h 368"/>
              <a:gd name="T46" fmla="*/ 423230924 w 573"/>
              <a:gd name="T47" fmla="*/ 493133684 h 368"/>
              <a:gd name="T48" fmla="*/ 327041989 w 573"/>
              <a:gd name="T49" fmla="*/ 431491728 h 368"/>
              <a:gd name="T50" fmla="*/ 261633199 w 573"/>
              <a:gd name="T51" fmla="*/ 400671732 h 368"/>
              <a:gd name="T52" fmla="*/ 261633199 w 573"/>
              <a:gd name="T53" fmla="*/ 493133684 h 368"/>
              <a:gd name="T54" fmla="*/ 100035473 w 573"/>
              <a:gd name="T55" fmla="*/ 554775640 h 368"/>
              <a:gd name="T56" fmla="*/ 100035473 w 573"/>
              <a:gd name="T57" fmla="*/ 708881511 h 368"/>
              <a:gd name="T58" fmla="*/ 65408790 w 573"/>
              <a:gd name="T59" fmla="*/ 862985420 h 368"/>
              <a:gd name="T60" fmla="*/ 0 w 573"/>
              <a:gd name="T61" fmla="*/ 924627375 h 368"/>
              <a:gd name="T62" fmla="*/ 165444263 w 573"/>
              <a:gd name="T63" fmla="*/ 1109551280 h 368"/>
              <a:gd name="T64" fmla="*/ 130817580 w 573"/>
              <a:gd name="T65" fmla="*/ 1140373240 h 368"/>
              <a:gd name="T66" fmla="*/ 261633199 w 573"/>
              <a:gd name="T67" fmla="*/ 1202015196 h 368"/>
              <a:gd name="T68" fmla="*/ 357822134 w 573"/>
              <a:gd name="T69" fmla="*/ 1294477148 h 368"/>
              <a:gd name="T70" fmla="*/ 454011070 w 573"/>
              <a:gd name="T71" fmla="*/ 1356119104 h 368"/>
              <a:gd name="T72" fmla="*/ 584828650 w 573"/>
              <a:gd name="T73" fmla="*/ 1325299107 h 368"/>
              <a:gd name="T74" fmla="*/ 619455333 w 573"/>
              <a:gd name="T75" fmla="*/ 1417761060 h 368"/>
              <a:gd name="T76" fmla="*/ 746426376 w 573"/>
              <a:gd name="T77" fmla="*/ 1417761060 h 368"/>
              <a:gd name="T78" fmla="*/ 973430930 w 573"/>
              <a:gd name="T79" fmla="*/ 1325299107 h 368"/>
              <a:gd name="T80" fmla="*/ 1008059574 w 573"/>
              <a:gd name="T81" fmla="*/ 1325299107 h 368"/>
              <a:gd name="T82" fmla="*/ 1038839720 w 573"/>
              <a:gd name="T83" fmla="*/ 1232835192 h 368"/>
              <a:gd name="T84" fmla="*/ 1135028655 w 573"/>
              <a:gd name="T85" fmla="*/ 1232835192 h 36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73" h="368">
                <a:moveTo>
                  <a:pt x="295" y="320"/>
                </a:moveTo>
                <a:lnTo>
                  <a:pt x="329" y="304"/>
                </a:lnTo>
                <a:lnTo>
                  <a:pt x="380" y="304"/>
                </a:lnTo>
                <a:lnTo>
                  <a:pt x="413" y="288"/>
                </a:lnTo>
                <a:lnTo>
                  <a:pt x="439" y="272"/>
                </a:lnTo>
                <a:lnTo>
                  <a:pt x="455" y="264"/>
                </a:lnTo>
                <a:lnTo>
                  <a:pt x="464" y="224"/>
                </a:lnTo>
                <a:lnTo>
                  <a:pt x="472" y="200"/>
                </a:lnTo>
                <a:lnTo>
                  <a:pt x="498" y="168"/>
                </a:lnTo>
                <a:lnTo>
                  <a:pt x="523" y="112"/>
                </a:lnTo>
                <a:lnTo>
                  <a:pt x="548" y="72"/>
                </a:lnTo>
                <a:lnTo>
                  <a:pt x="573" y="48"/>
                </a:lnTo>
                <a:lnTo>
                  <a:pt x="548" y="24"/>
                </a:lnTo>
                <a:lnTo>
                  <a:pt x="514" y="0"/>
                </a:lnTo>
                <a:lnTo>
                  <a:pt x="472" y="8"/>
                </a:lnTo>
                <a:lnTo>
                  <a:pt x="447" y="0"/>
                </a:lnTo>
                <a:lnTo>
                  <a:pt x="405" y="8"/>
                </a:lnTo>
                <a:lnTo>
                  <a:pt x="371" y="8"/>
                </a:lnTo>
                <a:lnTo>
                  <a:pt x="329" y="56"/>
                </a:lnTo>
                <a:lnTo>
                  <a:pt x="287" y="48"/>
                </a:lnTo>
                <a:lnTo>
                  <a:pt x="279" y="64"/>
                </a:lnTo>
                <a:lnTo>
                  <a:pt x="228" y="80"/>
                </a:lnTo>
                <a:lnTo>
                  <a:pt x="228" y="112"/>
                </a:lnTo>
                <a:lnTo>
                  <a:pt x="110" y="128"/>
                </a:lnTo>
                <a:lnTo>
                  <a:pt x="85" y="112"/>
                </a:lnTo>
                <a:lnTo>
                  <a:pt x="68" y="104"/>
                </a:lnTo>
                <a:lnTo>
                  <a:pt x="68" y="128"/>
                </a:lnTo>
                <a:lnTo>
                  <a:pt x="26" y="144"/>
                </a:lnTo>
                <a:lnTo>
                  <a:pt x="26" y="184"/>
                </a:lnTo>
                <a:lnTo>
                  <a:pt x="17" y="224"/>
                </a:lnTo>
                <a:lnTo>
                  <a:pt x="0" y="240"/>
                </a:lnTo>
                <a:lnTo>
                  <a:pt x="43" y="288"/>
                </a:lnTo>
                <a:lnTo>
                  <a:pt x="34" y="296"/>
                </a:lnTo>
                <a:lnTo>
                  <a:pt x="68" y="312"/>
                </a:lnTo>
                <a:lnTo>
                  <a:pt x="93" y="336"/>
                </a:lnTo>
                <a:lnTo>
                  <a:pt x="118" y="352"/>
                </a:lnTo>
                <a:lnTo>
                  <a:pt x="152" y="344"/>
                </a:lnTo>
                <a:lnTo>
                  <a:pt x="161" y="368"/>
                </a:lnTo>
                <a:lnTo>
                  <a:pt x="194" y="368"/>
                </a:lnTo>
                <a:lnTo>
                  <a:pt x="253" y="344"/>
                </a:lnTo>
                <a:lnTo>
                  <a:pt x="262" y="344"/>
                </a:lnTo>
                <a:lnTo>
                  <a:pt x="270" y="320"/>
                </a:lnTo>
                <a:lnTo>
                  <a:pt x="295" y="320"/>
                </a:lnTo>
                <a:close/>
              </a:path>
            </a:pathLst>
          </a:custGeom>
          <a:pattFill prst="dashHorz">
            <a:fgClr>
              <a:schemeClr val="tx1"/>
            </a:fgClr>
            <a:bgClr>
              <a:srgbClr val="CC66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6" name="Freeform 59"/>
          <p:cNvSpPr>
            <a:spLocks/>
          </p:cNvSpPr>
          <p:nvPr/>
        </p:nvSpPr>
        <p:spPr bwMode="auto">
          <a:xfrm>
            <a:off x="7646988" y="4670425"/>
            <a:ext cx="760412" cy="627063"/>
          </a:xfrm>
          <a:custGeom>
            <a:avLst/>
            <a:gdLst>
              <a:gd name="T0" fmla="*/ 1102342623 w 388"/>
              <a:gd name="T1" fmla="*/ 1013739439 h 320"/>
              <a:gd name="T2" fmla="*/ 1198364236 w 388"/>
              <a:gd name="T3" fmla="*/ 952300982 h 320"/>
              <a:gd name="T4" fmla="*/ 1229092328 w 388"/>
              <a:gd name="T5" fmla="*/ 829424068 h 320"/>
              <a:gd name="T6" fmla="*/ 1328955198 w 388"/>
              <a:gd name="T7" fmla="*/ 829424068 h 320"/>
              <a:gd name="T8" fmla="*/ 1294387809 w 388"/>
              <a:gd name="T9" fmla="*/ 737265403 h 320"/>
              <a:gd name="T10" fmla="*/ 1490274252 w 388"/>
              <a:gd name="T11" fmla="*/ 675826946 h 320"/>
              <a:gd name="T12" fmla="*/ 1390411382 w 388"/>
              <a:gd name="T13" fmla="*/ 522229824 h 320"/>
              <a:gd name="T14" fmla="*/ 1490274252 w 388"/>
              <a:gd name="T15" fmla="*/ 460791367 h 320"/>
              <a:gd name="T16" fmla="*/ 1328955198 w 388"/>
              <a:gd name="T17" fmla="*/ 368632702 h 320"/>
              <a:gd name="T18" fmla="*/ 1294387809 w 388"/>
              <a:gd name="T19" fmla="*/ 245755788 h 320"/>
              <a:gd name="T20" fmla="*/ 1294387809 w 388"/>
              <a:gd name="T21" fmla="*/ 122876914 h 320"/>
              <a:gd name="T22" fmla="*/ 1167638104 w 388"/>
              <a:gd name="T23" fmla="*/ 122876914 h 320"/>
              <a:gd name="T24" fmla="*/ 1133068755 w 388"/>
              <a:gd name="T25" fmla="*/ 61438457 h 320"/>
              <a:gd name="T26" fmla="*/ 1037047142 w 388"/>
              <a:gd name="T27" fmla="*/ 61438457 h 320"/>
              <a:gd name="T28" fmla="*/ 906456180 w 388"/>
              <a:gd name="T29" fmla="*/ 30720208 h 320"/>
              <a:gd name="T30" fmla="*/ 775865218 w 388"/>
              <a:gd name="T31" fmla="*/ 61438457 h 320"/>
              <a:gd name="T32" fmla="*/ 583818072 w 388"/>
              <a:gd name="T33" fmla="*/ 30720208 h 320"/>
              <a:gd name="T34" fmla="*/ 422500978 w 388"/>
              <a:gd name="T35" fmla="*/ 0 h 320"/>
              <a:gd name="T36" fmla="*/ 291910016 w 388"/>
              <a:gd name="T37" fmla="*/ 30720208 h 320"/>
              <a:gd name="T38" fmla="*/ 261181924 w 388"/>
              <a:gd name="T39" fmla="*/ 122876914 h 320"/>
              <a:gd name="T40" fmla="*/ 130590962 w 388"/>
              <a:gd name="T41" fmla="*/ 61438457 h 320"/>
              <a:gd name="T42" fmla="*/ 65295481 w 388"/>
              <a:gd name="T43" fmla="*/ 61438457 h 320"/>
              <a:gd name="T44" fmla="*/ 0 w 388"/>
              <a:gd name="T45" fmla="*/ 245755788 h 320"/>
              <a:gd name="T46" fmla="*/ 130590962 w 388"/>
              <a:gd name="T47" fmla="*/ 307194245 h 320"/>
              <a:gd name="T48" fmla="*/ 261181924 w 388"/>
              <a:gd name="T49" fmla="*/ 491509616 h 320"/>
              <a:gd name="T50" fmla="*/ 453227110 w 388"/>
              <a:gd name="T51" fmla="*/ 614388489 h 320"/>
              <a:gd name="T52" fmla="*/ 549250683 w 388"/>
              <a:gd name="T53" fmla="*/ 737265403 h 320"/>
              <a:gd name="T54" fmla="*/ 679841645 w 388"/>
              <a:gd name="T55" fmla="*/ 798703860 h 320"/>
              <a:gd name="T56" fmla="*/ 714409034 w 388"/>
              <a:gd name="T57" fmla="*/ 860142317 h 320"/>
              <a:gd name="T58" fmla="*/ 810432607 w 388"/>
              <a:gd name="T59" fmla="*/ 952300982 h 320"/>
              <a:gd name="T60" fmla="*/ 810432607 w 388"/>
              <a:gd name="T61" fmla="*/ 1075177896 h 320"/>
              <a:gd name="T62" fmla="*/ 1133068755 w 388"/>
              <a:gd name="T63" fmla="*/ 1228775019 h 320"/>
              <a:gd name="T64" fmla="*/ 1133068755 w 388"/>
              <a:gd name="T65" fmla="*/ 1075177896 h 320"/>
              <a:gd name="T66" fmla="*/ 1102342623 w 388"/>
              <a:gd name="T67" fmla="*/ 1013739439 h 32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388" h="320">
                <a:moveTo>
                  <a:pt x="287" y="264"/>
                </a:moveTo>
                <a:lnTo>
                  <a:pt x="312" y="248"/>
                </a:lnTo>
                <a:lnTo>
                  <a:pt x="320" y="216"/>
                </a:lnTo>
                <a:lnTo>
                  <a:pt x="346" y="216"/>
                </a:lnTo>
                <a:lnTo>
                  <a:pt x="337" y="192"/>
                </a:lnTo>
                <a:lnTo>
                  <a:pt x="388" y="176"/>
                </a:lnTo>
                <a:lnTo>
                  <a:pt x="362" y="136"/>
                </a:lnTo>
                <a:lnTo>
                  <a:pt x="388" y="120"/>
                </a:lnTo>
                <a:lnTo>
                  <a:pt x="346" y="96"/>
                </a:lnTo>
                <a:lnTo>
                  <a:pt x="337" y="64"/>
                </a:lnTo>
                <a:lnTo>
                  <a:pt x="337" y="32"/>
                </a:lnTo>
                <a:lnTo>
                  <a:pt x="304" y="32"/>
                </a:lnTo>
                <a:lnTo>
                  <a:pt x="295" y="16"/>
                </a:lnTo>
                <a:lnTo>
                  <a:pt x="270" y="16"/>
                </a:lnTo>
                <a:lnTo>
                  <a:pt x="236" y="8"/>
                </a:lnTo>
                <a:lnTo>
                  <a:pt x="202" y="16"/>
                </a:lnTo>
                <a:lnTo>
                  <a:pt x="152" y="8"/>
                </a:lnTo>
                <a:lnTo>
                  <a:pt x="110" y="0"/>
                </a:lnTo>
                <a:lnTo>
                  <a:pt x="76" y="8"/>
                </a:lnTo>
                <a:lnTo>
                  <a:pt x="68" y="32"/>
                </a:lnTo>
                <a:lnTo>
                  <a:pt x="34" y="16"/>
                </a:lnTo>
                <a:lnTo>
                  <a:pt x="17" y="16"/>
                </a:lnTo>
                <a:lnTo>
                  <a:pt x="0" y="64"/>
                </a:lnTo>
                <a:lnTo>
                  <a:pt x="34" y="80"/>
                </a:lnTo>
                <a:lnTo>
                  <a:pt x="68" y="128"/>
                </a:lnTo>
                <a:lnTo>
                  <a:pt x="118" y="160"/>
                </a:lnTo>
                <a:lnTo>
                  <a:pt x="143" y="192"/>
                </a:lnTo>
                <a:lnTo>
                  <a:pt x="177" y="208"/>
                </a:lnTo>
                <a:lnTo>
                  <a:pt x="186" y="224"/>
                </a:lnTo>
                <a:lnTo>
                  <a:pt x="211" y="248"/>
                </a:lnTo>
                <a:lnTo>
                  <a:pt x="211" y="280"/>
                </a:lnTo>
                <a:lnTo>
                  <a:pt x="295" y="320"/>
                </a:lnTo>
                <a:lnTo>
                  <a:pt x="295" y="280"/>
                </a:lnTo>
                <a:lnTo>
                  <a:pt x="287" y="26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7" name="Freeform 60"/>
          <p:cNvSpPr>
            <a:spLocks/>
          </p:cNvSpPr>
          <p:nvPr/>
        </p:nvSpPr>
        <p:spPr bwMode="auto">
          <a:xfrm>
            <a:off x="7696200" y="3822700"/>
            <a:ext cx="1123950" cy="722313"/>
          </a:xfrm>
          <a:custGeom>
            <a:avLst/>
            <a:gdLst>
              <a:gd name="T0" fmla="*/ 1135028655 w 573"/>
              <a:gd name="T1" fmla="*/ 1232835192 h 368"/>
              <a:gd name="T2" fmla="*/ 1265846236 w 573"/>
              <a:gd name="T3" fmla="*/ 1171193236 h 368"/>
              <a:gd name="T4" fmla="*/ 1462070644 w 573"/>
              <a:gd name="T5" fmla="*/ 1171193236 h 368"/>
              <a:gd name="T6" fmla="*/ 1589039725 w 573"/>
              <a:gd name="T7" fmla="*/ 1109551280 h 368"/>
              <a:gd name="T8" fmla="*/ 1689077160 w 573"/>
              <a:gd name="T9" fmla="*/ 1047911287 h 368"/>
              <a:gd name="T10" fmla="*/ 1750637451 w 573"/>
              <a:gd name="T11" fmla="*/ 1017089328 h 368"/>
              <a:gd name="T12" fmla="*/ 1785266096 w 573"/>
              <a:gd name="T13" fmla="*/ 862985420 h 368"/>
              <a:gd name="T14" fmla="*/ 1816046241 w 573"/>
              <a:gd name="T15" fmla="*/ 770521504 h 368"/>
              <a:gd name="T16" fmla="*/ 1916081714 w 573"/>
              <a:gd name="T17" fmla="*/ 647239555 h 368"/>
              <a:gd name="T18" fmla="*/ 2012270650 w 573"/>
              <a:gd name="T19" fmla="*/ 431491728 h 368"/>
              <a:gd name="T20" fmla="*/ 2108459585 w 573"/>
              <a:gd name="T21" fmla="*/ 277387820 h 368"/>
              <a:gd name="T22" fmla="*/ 2147483646 w 573"/>
              <a:gd name="T23" fmla="*/ 184925868 h 368"/>
              <a:gd name="T24" fmla="*/ 2108459585 w 573"/>
              <a:gd name="T25" fmla="*/ 92461952 h 368"/>
              <a:gd name="T26" fmla="*/ 1977642005 w 573"/>
              <a:gd name="T27" fmla="*/ 0 h 368"/>
              <a:gd name="T28" fmla="*/ 1816046241 w 573"/>
              <a:gd name="T29" fmla="*/ 30819997 h 368"/>
              <a:gd name="T30" fmla="*/ 1719857305 w 573"/>
              <a:gd name="T31" fmla="*/ 0 h 368"/>
              <a:gd name="T32" fmla="*/ 1558259580 w 573"/>
              <a:gd name="T33" fmla="*/ 30819997 h 368"/>
              <a:gd name="T34" fmla="*/ 1427442000 w 573"/>
              <a:gd name="T35" fmla="*/ 30819997 h 368"/>
              <a:gd name="T36" fmla="*/ 1265846236 w 573"/>
              <a:gd name="T37" fmla="*/ 215745864 h 368"/>
              <a:gd name="T38" fmla="*/ 1104248510 w 573"/>
              <a:gd name="T39" fmla="*/ 184925868 h 368"/>
              <a:gd name="T40" fmla="*/ 1073468364 w 573"/>
              <a:gd name="T41" fmla="*/ 246567824 h 368"/>
              <a:gd name="T42" fmla="*/ 877241994 w 573"/>
              <a:gd name="T43" fmla="*/ 308209779 h 368"/>
              <a:gd name="T44" fmla="*/ 877241994 w 573"/>
              <a:gd name="T45" fmla="*/ 431491728 h 368"/>
              <a:gd name="T46" fmla="*/ 423230924 w 573"/>
              <a:gd name="T47" fmla="*/ 493133684 h 368"/>
              <a:gd name="T48" fmla="*/ 327041989 w 573"/>
              <a:gd name="T49" fmla="*/ 431491728 h 368"/>
              <a:gd name="T50" fmla="*/ 261633199 w 573"/>
              <a:gd name="T51" fmla="*/ 400671732 h 368"/>
              <a:gd name="T52" fmla="*/ 261633199 w 573"/>
              <a:gd name="T53" fmla="*/ 493133684 h 368"/>
              <a:gd name="T54" fmla="*/ 100035473 w 573"/>
              <a:gd name="T55" fmla="*/ 554775640 h 368"/>
              <a:gd name="T56" fmla="*/ 100035473 w 573"/>
              <a:gd name="T57" fmla="*/ 708881511 h 368"/>
              <a:gd name="T58" fmla="*/ 65408790 w 573"/>
              <a:gd name="T59" fmla="*/ 862985420 h 368"/>
              <a:gd name="T60" fmla="*/ 0 w 573"/>
              <a:gd name="T61" fmla="*/ 924627375 h 368"/>
              <a:gd name="T62" fmla="*/ 165444263 w 573"/>
              <a:gd name="T63" fmla="*/ 1109551280 h 368"/>
              <a:gd name="T64" fmla="*/ 130817580 w 573"/>
              <a:gd name="T65" fmla="*/ 1140373240 h 368"/>
              <a:gd name="T66" fmla="*/ 261633199 w 573"/>
              <a:gd name="T67" fmla="*/ 1202015196 h 368"/>
              <a:gd name="T68" fmla="*/ 357822134 w 573"/>
              <a:gd name="T69" fmla="*/ 1294477148 h 368"/>
              <a:gd name="T70" fmla="*/ 454011070 w 573"/>
              <a:gd name="T71" fmla="*/ 1356119104 h 368"/>
              <a:gd name="T72" fmla="*/ 584828650 w 573"/>
              <a:gd name="T73" fmla="*/ 1325299107 h 368"/>
              <a:gd name="T74" fmla="*/ 619455333 w 573"/>
              <a:gd name="T75" fmla="*/ 1417761060 h 368"/>
              <a:gd name="T76" fmla="*/ 746426376 w 573"/>
              <a:gd name="T77" fmla="*/ 1417761060 h 368"/>
              <a:gd name="T78" fmla="*/ 973430930 w 573"/>
              <a:gd name="T79" fmla="*/ 1325299107 h 368"/>
              <a:gd name="T80" fmla="*/ 1008059574 w 573"/>
              <a:gd name="T81" fmla="*/ 1325299107 h 368"/>
              <a:gd name="T82" fmla="*/ 1038839720 w 573"/>
              <a:gd name="T83" fmla="*/ 1232835192 h 368"/>
              <a:gd name="T84" fmla="*/ 1135028655 w 573"/>
              <a:gd name="T85" fmla="*/ 1232835192 h 36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73" h="368">
                <a:moveTo>
                  <a:pt x="295" y="320"/>
                </a:moveTo>
                <a:lnTo>
                  <a:pt x="329" y="304"/>
                </a:lnTo>
                <a:lnTo>
                  <a:pt x="380" y="304"/>
                </a:lnTo>
                <a:lnTo>
                  <a:pt x="413" y="288"/>
                </a:lnTo>
                <a:lnTo>
                  <a:pt x="439" y="272"/>
                </a:lnTo>
                <a:lnTo>
                  <a:pt x="455" y="264"/>
                </a:lnTo>
                <a:lnTo>
                  <a:pt x="464" y="224"/>
                </a:lnTo>
                <a:lnTo>
                  <a:pt x="472" y="200"/>
                </a:lnTo>
                <a:lnTo>
                  <a:pt x="498" y="168"/>
                </a:lnTo>
                <a:lnTo>
                  <a:pt x="523" y="112"/>
                </a:lnTo>
                <a:lnTo>
                  <a:pt x="548" y="72"/>
                </a:lnTo>
                <a:lnTo>
                  <a:pt x="573" y="48"/>
                </a:lnTo>
                <a:lnTo>
                  <a:pt x="548" y="24"/>
                </a:lnTo>
                <a:lnTo>
                  <a:pt x="514" y="0"/>
                </a:lnTo>
                <a:lnTo>
                  <a:pt x="472" y="8"/>
                </a:lnTo>
                <a:lnTo>
                  <a:pt x="447" y="0"/>
                </a:lnTo>
                <a:lnTo>
                  <a:pt x="405" y="8"/>
                </a:lnTo>
                <a:lnTo>
                  <a:pt x="371" y="8"/>
                </a:lnTo>
                <a:lnTo>
                  <a:pt x="329" y="56"/>
                </a:lnTo>
                <a:lnTo>
                  <a:pt x="287" y="48"/>
                </a:lnTo>
                <a:lnTo>
                  <a:pt x="279" y="64"/>
                </a:lnTo>
                <a:lnTo>
                  <a:pt x="228" y="80"/>
                </a:lnTo>
                <a:lnTo>
                  <a:pt x="228" y="112"/>
                </a:lnTo>
                <a:lnTo>
                  <a:pt x="110" y="128"/>
                </a:lnTo>
                <a:lnTo>
                  <a:pt x="85" y="112"/>
                </a:lnTo>
                <a:lnTo>
                  <a:pt x="68" y="104"/>
                </a:lnTo>
                <a:lnTo>
                  <a:pt x="68" y="128"/>
                </a:lnTo>
                <a:lnTo>
                  <a:pt x="26" y="144"/>
                </a:lnTo>
                <a:lnTo>
                  <a:pt x="26" y="184"/>
                </a:lnTo>
                <a:lnTo>
                  <a:pt x="17" y="224"/>
                </a:lnTo>
                <a:lnTo>
                  <a:pt x="0" y="240"/>
                </a:lnTo>
                <a:lnTo>
                  <a:pt x="43" y="288"/>
                </a:lnTo>
                <a:lnTo>
                  <a:pt x="34" y="296"/>
                </a:lnTo>
                <a:lnTo>
                  <a:pt x="68" y="312"/>
                </a:lnTo>
                <a:lnTo>
                  <a:pt x="93" y="336"/>
                </a:lnTo>
                <a:lnTo>
                  <a:pt x="118" y="352"/>
                </a:lnTo>
                <a:lnTo>
                  <a:pt x="152" y="344"/>
                </a:lnTo>
                <a:lnTo>
                  <a:pt x="161" y="368"/>
                </a:lnTo>
                <a:lnTo>
                  <a:pt x="194" y="368"/>
                </a:lnTo>
                <a:lnTo>
                  <a:pt x="253" y="344"/>
                </a:lnTo>
                <a:lnTo>
                  <a:pt x="262" y="344"/>
                </a:lnTo>
                <a:lnTo>
                  <a:pt x="270" y="320"/>
                </a:lnTo>
                <a:lnTo>
                  <a:pt x="295" y="3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8" name="Freeform 69"/>
          <p:cNvSpPr>
            <a:spLocks/>
          </p:cNvSpPr>
          <p:nvPr/>
        </p:nvSpPr>
        <p:spPr bwMode="auto">
          <a:xfrm>
            <a:off x="7780338" y="3617913"/>
            <a:ext cx="941387" cy="455612"/>
          </a:xfrm>
          <a:custGeom>
            <a:avLst/>
            <a:gdLst>
              <a:gd name="T0" fmla="*/ 1619332732 w 480"/>
              <a:gd name="T1" fmla="*/ 30853966 h 232"/>
              <a:gd name="T2" fmla="*/ 1523172011 w 480"/>
              <a:gd name="T3" fmla="*/ 0 h 232"/>
              <a:gd name="T4" fmla="*/ 1357778160 w 480"/>
              <a:gd name="T5" fmla="*/ 0 h 232"/>
              <a:gd name="T6" fmla="*/ 1261617439 w 480"/>
              <a:gd name="T7" fmla="*/ 61707932 h 232"/>
              <a:gd name="T8" fmla="*/ 1130841134 w 480"/>
              <a:gd name="T9" fmla="*/ 61707932 h 232"/>
              <a:gd name="T10" fmla="*/ 1034680413 w 480"/>
              <a:gd name="T11" fmla="*/ 154267867 h 232"/>
              <a:gd name="T12" fmla="*/ 938519692 w 480"/>
              <a:gd name="T13" fmla="*/ 154267867 h 232"/>
              <a:gd name="T14" fmla="*/ 907750066 w 480"/>
              <a:gd name="T15" fmla="*/ 92559934 h 232"/>
              <a:gd name="T16" fmla="*/ 807743387 w 480"/>
              <a:gd name="T17" fmla="*/ 0 h 232"/>
              <a:gd name="T18" fmla="*/ 680811078 w 480"/>
              <a:gd name="T19" fmla="*/ 92559934 h 232"/>
              <a:gd name="T20" fmla="*/ 646193533 w 480"/>
              <a:gd name="T21" fmla="*/ 92559934 h 232"/>
              <a:gd name="T22" fmla="*/ 580806361 w 480"/>
              <a:gd name="T23" fmla="*/ 61707932 h 232"/>
              <a:gd name="T24" fmla="*/ 484645640 w 480"/>
              <a:gd name="T25" fmla="*/ 123413901 h 232"/>
              <a:gd name="T26" fmla="*/ 388486880 w 480"/>
              <a:gd name="T27" fmla="*/ 215973835 h 232"/>
              <a:gd name="T28" fmla="*/ 257708614 w 480"/>
              <a:gd name="T29" fmla="*/ 401095668 h 232"/>
              <a:gd name="T30" fmla="*/ 96160721 w 480"/>
              <a:gd name="T31" fmla="*/ 401095668 h 232"/>
              <a:gd name="T32" fmla="*/ 0 w 480"/>
              <a:gd name="T33" fmla="*/ 524509568 h 232"/>
              <a:gd name="T34" fmla="*/ 0 w 480"/>
              <a:gd name="T35" fmla="*/ 678777435 h 232"/>
              <a:gd name="T36" fmla="*/ 126930347 w 480"/>
              <a:gd name="T37" fmla="*/ 771337369 h 232"/>
              <a:gd name="T38" fmla="*/ 96160721 w 480"/>
              <a:gd name="T39" fmla="*/ 802191335 h 232"/>
              <a:gd name="T40" fmla="*/ 161547893 w 480"/>
              <a:gd name="T41" fmla="*/ 833043337 h 232"/>
              <a:gd name="T42" fmla="*/ 257708614 w 480"/>
              <a:gd name="T43" fmla="*/ 894751270 h 232"/>
              <a:gd name="T44" fmla="*/ 711582666 w 480"/>
              <a:gd name="T45" fmla="*/ 833043337 h 232"/>
              <a:gd name="T46" fmla="*/ 711582666 w 480"/>
              <a:gd name="T47" fmla="*/ 709629437 h 232"/>
              <a:gd name="T48" fmla="*/ 907750066 w 480"/>
              <a:gd name="T49" fmla="*/ 647923469 h 232"/>
              <a:gd name="T50" fmla="*/ 938519692 w 480"/>
              <a:gd name="T51" fmla="*/ 586215536 h 232"/>
              <a:gd name="T52" fmla="*/ 1100069546 w 480"/>
              <a:gd name="T53" fmla="*/ 617069503 h 232"/>
              <a:gd name="T54" fmla="*/ 1261617439 w 480"/>
              <a:gd name="T55" fmla="*/ 431949634 h 232"/>
              <a:gd name="T56" fmla="*/ 1392395706 w 480"/>
              <a:gd name="T57" fmla="*/ 431949634 h 232"/>
              <a:gd name="T58" fmla="*/ 1553943598 w 480"/>
              <a:gd name="T59" fmla="*/ 401095668 h 232"/>
              <a:gd name="T60" fmla="*/ 1584715186 w 480"/>
              <a:gd name="T61" fmla="*/ 401095668 h 232"/>
              <a:gd name="T62" fmla="*/ 1684721865 w 480"/>
              <a:gd name="T63" fmla="*/ 431949634 h 232"/>
              <a:gd name="T64" fmla="*/ 1750109037 w 480"/>
              <a:gd name="T65" fmla="*/ 431949634 h 232"/>
              <a:gd name="T66" fmla="*/ 1780880625 w 480"/>
              <a:gd name="T67" fmla="*/ 246827801 h 232"/>
              <a:gd name="T68" fmla="*/ 1846269758 w 480"/>
              <a:gd name="T69" fmla="*/ 61707932 h 232"/>
              <a:gd name="T70" fmla="*/ 1619332732 w 480"/>
              <a:gd name="T71" fmla="*/ 30853966 h 23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480" h="232">
                <a:moveTo>
                  <a:pt x="421" y="8"/>
                </a:moveTo>
                <a:lnTo>
                  <a:pt x="396" y="0"/>
                </a:lnTo>
                <a:lnTo>
                  <a:pt x="353" y="0"/>
                </a:lnTo>
                <a:lnTo>
                  <a:pt x="328" y="16"/>
                </a:lnTo>
                <a:lnTo>
                  <a:pt x="294" y="16"/>
                </a:lnTo>
                <a:lnTo>
                  <a:pt x="269" y="40"/>
                </a:lnTo>
                <a:lnTo>
                  <a:pt x="244" y="40"/>
                </a:lnTo>
                <a:lnTo>
                  <a:pt x="236" y="24"/>
                </a:lnTo>
                <a:lnTo>
                  <a:pt x="210" y="0"/>
                </a:lnTo>
                <a:lnTo>
                  <a:pt x="177" y="24"/>
                </a:lnTo>
                <a:lnTo>
                  <a:pt x="168" y="24"/>
                </a:lnTo>
                <a:lnTo>
                  <a:pt x="151" y="16"/>
                </a:lnTo>
                <a:lnTo>
                  <a:pt x="126" y="32"/>
                </a:lnTo>
                <a:lnTo>
                  <a:pt x="101" y="56"/>
                </a:lnTo>
                <a:lnTo>
                  <a:pt x="67" y="104"/>
                </a:lnTo>
                <a:lnTo>
                  <a:pt x="25" y="104"/>
                </a:lnTo>
                <a:lnTo>
                  <a:pt x="0" y="136"/>
                </a:lnTo>
                <a:lnTo>
                  <a:pt x="0" y="176"/>
                </a:lnTo>
                <a:lnTo>
                  <a:pt x="33" y="200"/>
                </a:lnTo>
                <a:lnTo>
                  <a:pt x="25" y="208"/>
                </a:lnTo>
                <a:lnTo>
                  <a:pt x="42" y="216"/>
                </a:lnTo>
                <a:lnTo>
                  <a:pt x="67" y="232"/>
                </a:lnTo>
                <a:lnTo>
                  <a:pt x="185" y="216"/>
                </a:lnTo>
                <a:lnTo>
                  <a:pt x="185" y="184"/>
                </a:lnTo>
                <a:lnTo>
                  <a:pt x="236" y="168"/>
                </a:lnTo>
                <a:lnTo>
                  <a:pt x="244" y="152"/>
                </a:lnTo>
                <a:lnTo>
                  <a:pt x="286" y="160"/>
                </a:lnTo>
                <a:lnTo>
                  <a:pt x="328" y="112"/>
                </a:lnTo>
                <a:lnTo>
                  <a:pt x="362" y="112"/>
                </a:lnTo>
                <a:lnTo>
                  <a:pt x="404" y="104"/>
                </a:lnTo>
                <a:lnTo>
                  <a:pt x="412" y="104"/>
                </a:lnTo>
                <a:lnTo>
                  <a:pt x="438" y="112"/>
                </a:lnTo>
                <a:lnTo>
                  <a:pt x="455" y="112"/>
                </a:lnTo>
                <a:lnTo>
                  <a:pt x="463" y="64"/>
                </a:lnTo>
                <a:lnTo>
                  <a:pt x="480" y="16"/>
                </a:lnTo>
                <a:lnTo>
                  <a:pt x="421" y="8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9" name="Freeform 70"/>
          <p:cNvSpPr>
            <a:spLocks/>
          </p:cNvSpPr>
          <p:nvPr/>
        </p:nvSpPr>
        <p:spPr bwMode="auto">
          <a:xfrm>
            <a:off x="8208963" y="4403725"/>
            <a:ext cx="860425" cy="987425"/>
          </a:xfrm>
          <a:custGeom>
            <a:avLst/>
            <a:gdLst>
              <a:gd name="T0" fmla="*/ 486238347 w 438"/>
              <a:gd name="T1" fmla="*/ 1627470358 h 504"/>
              <a:gd name="T2" fmla="*/ 617445302 w 438"/>
              <a:gd name="T3" fmla="*/ 1688884667 h 504"/>
              <a:gd name="T4" fmla="*/ 713920946 w 438"/>
              <a:gd name="T5" fmla="*/ 1688884667 h 504"/>
              <a:gd name="T6" fmla="*/ 779523441 w 438"/>
              <a:gd name="T7" fmla="*/ 1750298975 h 504"/>
              <a:gd name="T8" fmla="*/ 910730396 w 438"/>
              <a:gd name="T9" fmla="*/ 1903833767 h 504"/>
              <a:gd name="T10" fmla="*/ 972474730 w 438"/>
              <a:gd name="T11" fmla="*/ 1934539942 h 504"/>
              <a:gd name="T12" fmla="*/ 1007206040 w 438"/>
              <a:gd name="T13" fmla="*/ 1811711325 h 504"/>
              <a:gd name="T14" fmla="*/ 1103681684 w 438"/>
              <a:gd name="T15" fmla="*/ 1781005150 h 504"/>
              <a:gd name="T16" fmla="*/ 1200157329 w 438"/>
              <a:gd name="T17" fmla="*/ 1750298975 h 504"/>
              <a:gd name="T18" fmla="*/ 1427839928 w 438"/>
              <a:gd name="T19" fmla="*/ 1658176533 h 504"/>
              <a:gd name="T20" fmla="*/ 1593778193 w 438"/>
              <a:gd name="T21" fmla="*/ 1658176533 h 504"/>
              <a:gd name="T22" fmla="*/ 1624651342 w 438"/>
              <a:gd name="T23" fmla="*/ 1535349875 h 504"/>
              <a:gd name="T24" fmla="*/ 1559046882 w 438"/>
              <a:gd name="T25" fmla="*/ 1504641742 h 504"/>
              <a:gd name="T26" fmla="*/ 1559046882 w 438"/>
              <a:gd name="T27" fmla="*/ 1381815084 h 504"/>
              <a:gd name="T28" fmla="*/ 1624651342 w 438"/>
              <a:gd name="T29" fmla="*/ 1351106950 h 504"/>
              <a:gd name="T30" fmla="*/ 1690253837 w 438"/>
              <a:gd name="T31" fmla="*/ 1197572158 h 504"/>
              <a:gd name="T32" fmla="*/ 1528173733 w 438"/>
              <a:gd name="T33" fmla="*/ 1074743541 h 504"/>
              <a:gd name="T34" fmla="*/ 1462571238 w 438"/>
              <a:gd name="T35" fmla="*/ 951916884 h 504"/>
              <a:gd name="T36" fmla="*/ 1427839928 w 438"/>
              <a:gd name="T37" fmla="*/ 829088267 h 504"/>
              <a:gd name="T38" fmla="*/ 1493444387 w 438"/>
              <a:gd name="T39" fmla="*/ 706259650 h 504"/>
              <a:gd name="T40" fmla="*/ 1427839928 w 438"/>
              <a:gd name="T41" fmla="*/ 675553475 h 504"/>
              <a:gd name="T42" fmla="*/ 1427839928 w 438"/>
              <a:gd name="T43" fmla="*/ 522018683 h 504"/>
              <a:gd name="T44" fmla="*/ 1265761788 w 438"/>
              <a:gd name="T45" fmla="*/ 614139166 h 504"/>
              <a:gd name="T46" fmla="*/ 1103681684 w 438"/>
              <a:gd name="T47" fmla="*/ 552724858 h 504"/>
              <a:gd name="T48" fmla="*/ 941603545 w 438"/>
              <a:gd name="T49" fmla="*/ 522018683 h 504"/>
              <a:gd name="T50" fmla="*/ 1007206040 w 438"/>
              <a:gd name="T51" fmla="*/ 399190066 h 504"/>
              <a:gd name="T52" fmla="*/ 845127901 w 438"/>
              <a:gd name="T53" fmla="*/ 337777717 h 504"/>
              <a:gd name="T54" fmla="*/ 713920946 w 438"/>
              <a:gd name="T55" fmla="*/ 245655275 h 504"/>
              <a:gd name="T56" fmla="*/ 683047797 w 438"/>
              <a:gd name="T57" fmla="*/ 153534792 h 504"/>
              <a:gd name="T58" fmla="*/ 551840842 w 438"/>
              <a:gd name="T59" fmla="*/ 61414308 h 504"/>
              <a:gd name="T60" fmla="*/ 486238347 w 438"/>
              <a:gd name="T61" fmla="*/ 0 h 504"/>
              <a:gd name="T62" fmla="*/ 455365198 w 438"/>
              <a:gd name="T63" fmla="*/ 30706175 h 504"/>
              <a:gd name="T64" fmla="*/ 258555748 w 438"/>
              <a:gd name="T65" fmla="*/ 30706175 h 504"/>
              <a:gd name="T66" fmla="*/ 127348793 w 438"/>
              <a:gd name="T67" fmla="*/ 92120483 h 504"/>
              <a:gd name="T68" fmla="*/ 30873149 w 438"/>
              <a:gd name="T69" fmla="*/ 92120483 h 504"/>
              <a:gd name="T70" fmla="*/ 0 w 438"/>
              <a:gd name="T71" fmla="*/ 184240966 h 504"/>
              <a:gd name="T72" fmla="*/ 30873149 w 438"/>
              <a:gd name="T73" fmla="*/ 307069583 h 504"/>
              <a:gd name="T74" fmla="*/ 127348793 w 438"/>
              <a:gd name="T75" fmla="*/ 429898200 h 504"/>
              <a:gd name="T76" fmla="*/ 227682599 w 438"/>
              <a:gd name="T77" fmla="*/ 460604375 h 504"/>
              <a:gd name="T78" fmla="*/ 127348793 w 438"/>
              <a:gd name="T79" fmla="*/ 491312509 h 504"/>
              <a:gd name="T80" fmla="*/ 127348793 w 438"/>
              <a:gd name="T81" fmla="*/ 614139166 h 504"/>
              <a:gd name="T82" fmla="*/ 30873149 w 438"/>
              <a:gd name="T83" fmla="*/ 583432992 h 504"/>
              <a:gd name="T84" fmla="*/ 65602495 w 438"/>
              <a:gd name="T85" fmla="*/ 644847300 h 504"/>
              <a:gd name="T86" fmla="*/ 192951288 w 438"/>
              <a:gd name="T87" fmla="*/ 644847300 h 504"/>
              <a:gd name="T88" fmla="*/ 192951288 w 438"/>
              <a:gd name="T89" fmla="*/ 767673958 h 504"/>
              <a:gd name="T90" fmla="*/ 227682599 w 438"/>
              <a:gd name="T91" fmla="*/ 890502575 h 504"/>
              <a:gd name="T92" fmla="*/ 389762703 w 438"/>
              <a:gd name="T93" fmla="*/ 982623058 h 504"/>
              <a:gd name="T94" fmla="*/ 289426933 w 438"/>
              <a:gd name="T95" fmla="*/ 1044037367 h 504"/>
              <a:gd name="T96" fmla="*/ 389762703 w 438"/>
              <a:gd name="T97" fmla="*/ 1197572158 h 504"/>
              <a:gd name="T98" fmla="*/ 192951288 w 438"/>
              <a:gd name="T99" fmla="*/ 1258986467 h 504"/>
              <a:gd name="T100" fmla="*/ 227682599 w 438"/>
              <a:gd name="T101" fmla="*/ 1351106950 h 504"/>
              <a:gd name="T102" fmla="*/ 127348793 w 438"/>
              <a:gd name="T103" fmla="*/ 1351106950 h 504"/>
              <a:gd name="T104" fmla="*/ 96475644 w 438"/>
              <a:gd name="T105" fmla="*/ 1473935567 h 504"/>
              <a:gd name="T106" fmla="*/ 0 w 438"/>
              <a:gd name="T107" fmla="*/ 1535349875 h 504"/>
              <a:gd name="T108" fmla="*/ 30873149 w 438"/>
              <a:gd name="T109" fmla="*/ 1596762225 h 504"/>
              <a:gd name="T110" fmla="*/ 30873149 w 438"/>
              <a:gd name="T111" fmla="*/ 1750298975 h 504"/>
              <a:gd name="T112" fmla="*/ 65602495 w 438"/>
              <a:gd name="T113" fmla="*/ 1750298975 h 504"/>
              <a:gd name="T114" fmla="*/ 389762703 w 438"/>
              <a:gd name="T115" fmla="*/ 1934539942 h 504"/>
              <a:gd name="T116" fmla="*/ 389762703 w 438"/>
              <a:gd name="T117" fmla="*/ 1903833767 h 504"/>
              <a:gd name="T118" fmla="*/ 486238347 w 438"/>
              <a:gd name="T119" fmla="*/ 1627470358 h 504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438" h="504">
                <a:moveTo>
                  <a:pt x="126" y="424"/>
                </a:moveTo>
                <a:lnTo>
                  <a:pt x="160" y="440"/>
                </a:lnTo>
                <a:lnTo>
                  <a:pt x="185" y="440"/>
                </a:lnTo>
                <a:lnTo>
                  <a:pt x="202" y="456"/>
                </a:lnTo>
                <a:lnTo>
                  <a:pt x="236" y="496"/>
                </a:lnTo>
                <a:lnTo>
                  <a:pt x="252" y="504"/>
                </a:lnTo>
                <a:lnTo>
                  <a:pt x="261" y="472"/>
                </a:lnTo>
                <a:lnTo>
                  <a:pt x="286" y="464"/>
                </a:lnTo>
                <a:lnTo>
                  <a:pt x="311" y="456"/>
                </a:lnTo>
                <a:lnTo>
                  <a:pt x="370" y="432"/>
                </a:lnTo>
                <a:lnTo>
                  <a:pt x="413" y="432"/>
                </a:lnTo>
                <a:lnTo>
                  <a:pt x="421" y="400"/>
                </a:lnTo>
                <a:lnTo>
                  <a:pt x="404" y="392"/>
                </a:lnTo>
                <a:lnTo>
                  <a:pt x="404" y="360"/>
                </a:lnTo>
                <a:lnTo>
                  <a:pt x="421" y="352"/>
                </a:lnTo>
                <a:lnTo>
                  <a:pt x="438" y="312"/>
                </a:lnTo>
                <a:lnTo>
                  <a:pt x="396" y="280"/>
                </a:lnTo>
                <a:lnTo>
                  <a:pt x="379" y="248"/>
                </a:lnTo>
                <a:lnTo>
                  <a:pt x="370" y="216"/>
                </a:lnTo>
                <a:lnTo>
                  <a:pt x="387" y="184"/>
                </a:lnTo>
                <a:lnTo>
                  <a:pt x="370" y="176"/>
                </a:lnTo>
                <a:lnTo>
                  <a:pt x="370" y="136"/>
                </a:lnTo>
                <a:lnTo>
                  <a:pt x="328" y="160"/>
                </a:lnTo>
                <a:lnTo>
                  <a:pt x="286" y="144"/>
                </a:lnTo>
                <a:lnTo>
                  <a:pt x="244" y="136"/>
                </a:lnTo>
                <a:lnTo>
                  <a:pt x="261" y="104"/>
                </a:lnTo>
                <a:lnTo>
                  <a:pt x="219" y="88"/>
                </a:lnTo>
                <a:lnTo>
                  <a:pt x="185" y="64"/>
                </a:lnTo>
                <a:lnTo>
                  <a:pt x="177" y="40"/>
                </a:lnTo>
                <a:lnTo>
                  <a:pt x="143" y="16"/>
                </a:lnTo>
                <a:lnTo>
                  <a:pt x="126" y="0"/>
                </a:lnTo>
                <a:lnTo>
                  <a:pt x="118" y="8"/>
                </a:lnTo>
                <a:lnTo>
                  <a:pt x="67" y="8"/>
                </a:lnTo>
                <a:lnTo>
                  <a:pt x="33" y="24"/>
                </a:lnTo>
                <a:lnTo>
                  <a:pt x="8" y="24"/>
                </a:lnTo>
                <a:lnTo>
                  <a:pt x="0" y="48"/>
                </a:lnTo>
                <a:lnTo>
                  <a:pt x="8" y="80"/>
                </a:lnTo>
                <a:lnTo>
                  <a:pt x="33" y="112"/>
                </a:lnTo>
                <a:lnTo>
                  <a:pt x="59" y="120"/>
                </a:lnTo>
                <a:lnTo>
                  <a:pt x="33" y="128"/>
                </a:lnTo>
                <a:lnTo>
                  <a:pt x="33" y="160"/>
                </a:lnTo>
                <a:lnTo>
                  <a:pt x="8" y="152"/>
                </a:lnTo>
                <a:lnTo>
                  <a:pt x="17" y="168"/>
                </a:lnTo>
                <a:lnTo>
                  <a:pt x="50" y="168"/>
                </a:lnTo>
                <a:lnTo>
                  <a:pt x="50" y="200"/>
                </a:lnTo>
                <a:lnTo>
                  <a:pt x="59" y="232"/>
                </a:lnTo>
                <a:lnTo>
                  <a:pt x="101" y="256"/>
                </a:lnTo>
                <a:lnTo>
                  <a:pt x="75" y="272"/>
                </a:lnTo>
                <a:lnTo>
                  <a:pt x="101" y="312"/>
                </a:lnTo>
                <a:lnTo>
                  <a:pt x="50" y="328"/>
                </a:lnTo>
                <a:lnTo>
                  <a:pt x="59" y="352"/>
                </a:lnTo>
                <a:lnTo>
                  <a:pt x="33" y="352"/>
                </a:lnTo>
                <a:lnTo>
                  <a:pt x="25" y="384"/>
                </a:lnTo>
                <a:lnTo>
                  <a:pt x="0" y="400"/>
                </a:lnTo>
                <a:lnTo>
                  <a:pt x="8" y="416"/>
                </a:lnTo>
                <a:lnTo>
                  <a:pt x="8" y="456"/>
                </a:lnTo>
                <a:lnTo>
                  <a:pt x="17" y="456"/>
                </a:lnTo>
                <a:lnTo>
                  <a:pt x="101" y="504"/>
                </a:lnTo>
                <a:lnTo>
                  <a:pt x="101" y="496"/>
                </a:lnTo>
                <a:lnTo>
                  <a:pt x="126" y="424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0" name="Freeform 71"/>
          <p:cNvSpPr>
            <a:spLocks/>
          </p:cNvSpPr>
          <p:nvPr/>
        </p:nvSpPr>
        <p:spPr bwMode="auto">
          <a:xfrm>
            <a:off x="7780338" y="3617913"/>
            <a:ext cx="941387" cy="455612"/>
          </a:xfrm>
          <a:custGeom>
            <a:avLst/>
            <a:gdLst>
              <a:gd name="T0" fmla="*/ 1619332732 w 480"/>
              <a:gd name="T1" fmla="*/ 30853966 h 232"/>
              <a:gd name="T2" fmla="*/ 1523172011 w 480"/>
              <a:gd name="T3" fmla="*/ 0 h 232"/>
              <a:gd name="T4" fmla="*/ 1357778160 w 480"/>
              <a:gd name="T5" fmla="*/ 0 h 232"/>
              <a:gd name="T6" fmla="*/ 1261617439 w 480"/>
              <a:gd name="T7" fmla="*/ 61707932 h 232"/>
              <a:gd name="T8" fmla="*/ 1130841134 w 480"/>
              <a:gd name="T9" fmla="*/ 61707932 h 232"/>
              <a:gd name="T10" fmla="*/ 1034680413 w 480"/>
              <a:gd name="T11" fmla="*/ 154267867 h 232"/>
              <a:gd name="T12" fmla="*/ 938519692 w 480"/>
              <a:gd name="T13" fmla="*/ 154267867 h 232"/>
              <a:gd name="T14" fmla="*/ 907750066 w 480"/>
              <a:gd name="T15" fmla="*/ 92559934 h 232"/>
              <a:gd name="T16" fmla="*/ 807743387 w 480"/>
              <a:gd name="T17" fmla="*/ 0 h 232"/>
              <a:gd name="T18" fmla="*/ 680811078 w 480"/>
              <a:gd name="T19" fmla="*/ 92559934 h 232"/>
              <a:gd name="T20" fmla="*/ 646193533 w 480"/>
              <a:gd name="T21" fmla="*/ 92559934 h 232"/>
              <a:gd name="T22" fmla="*/ 580806361 w 480"/>
              <a:gd name="T23" fmla="*/ 61707932 h 232"/>
              <a:gd name="T24" fmla="*/ 484645640 w 480"/>
              <a:gd name="T25" fmla="*/ 123413901 h 232"/>
              <a:gd name="T26" fmla="*/ 388486880 w 480"/>
              <a:gd name="T27" fmla="*/ 215973835 h 232"/>
              <a:gd name="T28" fmla="*/ 257708614 w 480"/>
              <a:gd name="T29" fmla="*/ 401095668 h 232"/>
              <a:gd name="T30" fmla="*/ 96160721 w 480"/>
              <a:gd name="T31" fmla="*/ 401095668 h 232"/>
              <a:gd name="T32" fmla="*/ 0 w 480"/>
              <a:gd name="T33" fmla="*/ 524509568 h 232"/>
              <a:gd name="T34" fmla="*/ 0 w 480"/>
              <a:gd name="T35" fmla="*/ 678777435 h 232"/>
              <a:gd name="T36" fmla="*/ 126930347 w 480"/>
              <a:gd name="T37" fmla="*/ 771337369 h 232"/>
              <a:gd name="T38" fmla="*/ 96160721 w 480"/>
              <a:gd name="T39" fmla="*/ 802191335 h 232"/>
              <a:gd name="T40" fmla="*/ 161547893 w 480"/>
              <a:gd name="T41" fmla="*/ 833043337 h 232"/>
              <a:gd name="T42" fmla="*/ 257708614 w 480"/>
              <a:gd name="T43" fmla="*/ 894751270 h 232"/>
              <a:gd name="T44" fmla="*/ 711582666 w 480"/>
              <a:gd name="T45" fmla="*/ 833043337 h 232"/>
              <a:gd name="T46" fmla="*/ 711582666 w 480"/>
              <a:gd name="T47" fmla="*/ 709629437 h 232"/>
              <a:gd name="T48" fmla="*/ 907750066 w 480"/>
              <a:gd name="T49" fmla="*/ 647923469 h 232"/>
              <a:gd name="T50" fmla="*/ 938519692 w 480"/>
              <a:gd name="T51" fmla="*/ 586215536 h 232"/>
              <a:gd name="T52" fmla="*/ 1100069546 w 480"/>
              <a:gd name="T53" fmla="*/ 617069503 h 232"/>
              <a:gd name="T54" fmla="*/ 1261617439 w 480"/>
              <a:gd name="T55" fmla="*/ 431949634 h 232"/>
              <a:gd name="T56" fmla="*/ 1392395706 w 480"/>
              <a:gd name="T57" fmla="*/ 431949634 h 232"/>
              <a:gd name="T58" fmla="*/ 1553943598 w 480"/>
              <a:gd name="T59" fmla="*/ 401095668 h 232"/>
              <a:gd name="T60" fmla="*/ 1553943598 w 480"/>
              <a:gd name="T61" fmla="*/ 401095668 h 232"/>
              <a:gd name="T62" fmla="*/ 1584715186 w 480"/>
              <a:gd name="T63" fmla="*/ 401095668 h 232"/>
              <a:gd name="T64" fmla="*/ 1684721865 w 480"/>
              <a:gd name="T65" fmla="*/ 431949634 h 232"/>
              <a:gd name="T66" fmla="*/ 1750109037 w 480"/>
              <a:gd name="T67" fmla="*/ 431949634 h 232"/>
              <a:gd name="T68" fmla="*/ 1780880625 w 480"/>
              <a:gd name="T69" fmla="*/ 246827801 h 232"/>
              <a:gd name="T70" fmla="*/ 1846269758 w 480"/>
              <a:gd name="T71" fmla="*/ 61707932 h 232"/>
              <a:gd name="T72" fmla="*/ 1619332732 w 480"/>
              <a:gd name="T73" fmla="*/ 30853966 h 23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480" h="232">
                <a:moveTo>
                  <a:pt x="421" y="8"/>
                </a:moveTo>
                <a:lnTo>
                  <a:pt x="396" y="0"/>
                </a:lnTo>
                <a:lnTo>
                  <a:pt x="353" y="0"/>
                </a:lnTo>
                <a:lnTo>
                  <a:pt x="328" y="16"/>
                </a:lnTo>
                <a:lnTo>
                  <a:pt x="294" y="16"/>
                </a:lnTo>
                <a:lnTo>
                  <a:pt x="269" y="40"/>
                </a:lnTo>
                <a:lnTo>
                  <a:pt x="244" y="40"/>
                </a:lnTo>
                <a:lnTo>
                  <a:pt x="236" y="24"/>
                </a:lnTo>
                <a:lnTo>
                  <a:pt x="210" y="0"/>
                </a:lnTo>
                <a:lnTo>
                  <a:pt x="177" y="24"/>
                </a:lnTo>
                <a:lnTo>
                  <a:pt x="168" y="24"/>
                </a:lnTo>
                <a:lnTo>
                  <a:pt x="151" y="16"/>
                </a:lnTo>
                <a:lnTo>
                  <a:pt x="126" y="32"/>
                </a:lnTo>
                <a:lnTo>
                  <a:pt x="101" y="56"/>
                </a:lnTo>
                <a:lnTo>
                  <a:pt x="67" y="104"/>
                </a:lnTo>
                <a:lnTo>
                  <a:pt x="25" y="104"/>
                </a:lnTo>
                <a:lnTo>
                  <a:pt x="0" y="136"/>
                </a:lnTo>
                <a:lnTo>
                  <a:pt x="0" y="176"/>
                </a:lnTo>
                <a:lnTo>
                  <a:pt x="33" y="200"/>
                </a:lnTo>
                <a:lnTo>
                  <a:pt x="25" y="208"/>
                </a:lnTo>
                <a:lnTo>
                  <a:pt x="42" y="216"/>
                </a:lnTo>
                <a:lnTo>
                  <a:pt x="67" y="232"/>
                </a:lnTo>
                <a:lnTo>
                  <a:pt x="185" y="216"/>
                </a:lnTo>
                <a:lnTo>
                  <a:pt x="185" y="184"/>
                </a:lnTo>
                <a:lnTo>
                  <a:pt x="236" y="168"/>
                </a:lnTo>
                <a:lnTo>
                  <a:pt x="244" y="152"/>
                </a:lnTo>
                <a:lnTo>
                  <a:pt x="286" y="160"/>
                </a:lnTo>
                <a:lnTo>
                  <a:pt x="328" y="112"/>
                </a:lnTo>
                <a:lnTo>
                  <a:pt x="362" y="112"/>
                </a:lnTo>
                <a:lnTo>
                  <a:pt x="404" y="104"/>
                </a:lnTo>
                <a:lnTo>
                  <a:pt x="412" y="104"/>
                </a:lnTo>
                <a:lnTo>
                  <a:pt x="438" y="112"/>
                </a:lnTo>
                <a:lnTo>
                  <a:pt x="455" y="112"/>
                </a:lnTo>
                <a:lnTo>
                  <a:pt x="463" y="64"/>
                </a:lnTo>
                <a:lnTo>
                  <a:pt x="480" y="16"/>
                </a:lnTo>
                <a:lnTo>
                  <a:pt x="421" y="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1" name="Freeform 72"/>
          <p:cNvSpPr>
            <a:spLocks/>
          </p:cNvSpPr>
          <p:nvPr/>
        </p:nvSpPr>
        <p:spPr bwMode="auto">
          <a:xfrm>
            <a:off x="8208963" y="4403725"/>
            <a:ext cx="860425" cy="987425"/>
          </a:xfrm>
          <a:custGeom>
            <a:avLst/>
            <a:gdLst>
              <a:gd name="T0" fmla="*/ 486238347 w 438"/>
              <a:gd name="T1" fmla="*/ 1627470358 h 504"/>
              <a:gd name="T2" fmla="*/ 617445302 w 438"/>
              <a:gd name="T3" fmla="*/ 1688884667 h 504"/>
              <a:gd name="T4" fmla="*/ 713920946 w 438"/>
              <a:gd name="T5" fmla="*/ 1688884667 h 504"/>
              <a:gd name="T6" fmla="*/ 779523441 w 438"/>
              <a:gd name="T7" fmla="*/ 1750298975 h 504"/>
              <a:gd name="T8" fmla="*/ 910730396 w 438"/>
              <a:gd name="T9" fmla="*/ 1903833767 h 504"/>
              <a:gd name="T10" fmla="*/ 972474730 w 438"/>
              <a:gd name="T11" fmla="*/ 1934539942 h 504"/>
              <a:gd name="T12" fmla="*/ 1007206040 w 438"/>
              <a:gd name="T13" fmla="*/ 1811711325 h 504"/>
              <a:gd name="T14" fmla="*/ 1103681684 w 438"/>
              <a:gd name="T15" fmla="*/ 1781005150 h 504"/>
              <a:gd name="T16" fmla="*/ 1200157329 w 438"/>
              <a:gd name="T17" fmla="*/ 1750298975 h 504"/>
              <a:gd name="T18" fmla="*/ 1427839928 w 438"/>
              <a:gd name="T19" fmla="*/ 1658176533 h 504"/>
              <a:gd name="T20" fmla="*/ 1593778193 w 438"/>
              <a:gd name="T21" fmla="*/ 1658176533 h 504"/>
              <a:gd name="T22" fmla="*/ 1624651342 w 438"/>
              <a:gd name="T23" fmla="*/ 1535349875 h 504"/>
              <a:gd name="T24" fmla="*/ 1559046882 w 438"/>
              <a:gd name="T25" fmla="*/ 1504641742 h 504"/>
              <a:gd name="T26" fmla="*/ 1559046882 w 438"/>
              <a:gd name="T27" fmla="*/ 1381815084 h 504"/>
              <a:gd name="T28" fmla="*/ 1624651342 w 438"/>
              <a:gd name="T29" fmla="*/ 1351106950 h 504"/>
              <a:gd name="T30" fmla="*/ 1690253837 w 438"/>
              <a:gd name="T31" fmla="*/ 1197572158 h 504"/>
              <a:gd name="T32" fmla="*/ 1528173733 w 438"/>
              <a:gd name="T33" fmla="*/ 1074743541 h 504"/>
              <a:gd name="T34" fmla="*/ 1462571238 w 438"/>
              <a:gd name="T35" fmla="*/ 951916884 h 504"/>
              <a:gd name="T36" fmla="*/ 1427839928 w 438"/>
              <a:gd name="T37" fmla="*/ 829088267 h 504"/>
              <a:gd name="T38" fmla="*/ 1493444387 w 438"/>
              <a:gd name="T39" fmla="*/ 706259650 h 504"/>
              <a:gd name="T40" fmla="*/ 1427839928 w 438"/>
              <a:gd name="T41" fmla="*/ 675553475 h 504"/>
              <a:gd name="T42" fmla="*/ 1427839928 w 438"/>
              <a:gd name="T43" fmla="*/ 522018683 h 504"/>
              <a:gd name="T44" fmla="*/ 1265761788 w 438"/>
              <a:gd name="T45" fmla="*/ 614139166 h 504"/>
              <a:gd name="T46" fmla="*/ 1103681684 w 438"/>
              <a:gd name="T47" fmla="*/ 552724858 h 504"/>
              <a:gd name="T48" fmla="*/ 941603545 w 438"/>
              <a:gd name="T49" fmla="*/ 522018683 h 504"/>
              <a:gd name="T50" fmla="*/ 1007206040 w 438"/>
              <a:gd name="T51" fmla="*/ 399190066 h 504"/>
              <a:gd name="T52" fmla="*/ 845127901 w 438"/>
              <a:gd name="T53" fmla="*/ 337777717 h 504"/>
              <a:gd name="T54" fmla="*/ 713920946 w 438"/>
              <a:gd name="T55" fmla="*/ 245655275 h 504"/>
              <a:gd name="T56" fmla="*/ 683047797 w 438"/>
              <a:gd name="T57" fmla="*/ 153534792 h 504"/>
              <a:gd name="T58" fmla="*/ 551840842 w 438"/>
              <a:gd name="T59" fmla="*/ 61414308 h 504"/>
              <a:gd name="T60" fmla="*/ 486238347 w 438"/>
              <a:gd name="T61" fmla="*/ 0 h 504"/>
              <a:gd name="T62" fmla="*/ 455365198 w 438"/>
              <a:gd name="T63" fmla="*/ 30706175 h 504"/>
              <a:gd name="T64" fmla="*/ 258555748 w 438"/>
              <a:gd name="T65" fmla="*/ 30706175 h 504"/>
              <a:gd name="T66" fmla="*/ 127348793 w 438"/>
              <a:gd name="T67" fmla="*/ 92120483 h 504"/>
              <a:gd name="T68" fmla="*/ 30873149 w 438"/>
              <a:gd name="T69" fmla="*/ 92120483 h 504"/>
              <a:gd name="T70" fmla="*/ 0 w 438"/>
              <a:gd name="T71" fmla="*/ 184240966 h 504"/>
              <a:gd name="T72" fmla="*/ 30873149 w 438"/>
              <a:gd name="T73" fmla="*/ 307069583 h 504"/>
              <a:gd name="T74" fmla="*/ 127348793 w 438"/>
              <a:gd name="T75" fmla="*/ 429898200 h 504"/>
              <a:gd name="T76" fmla="*/ 227682599 w 438"/>
              <a:gd name="T77" fmla="*/ 460604375 h 504"/>
              <a:gd name="T78" fmla="*/ 127348793 w 438"/>
              <a:gd name="T79" fmla="*/ 491312509 h 504"/>
              <a:gd name="T80" fmla="*/ 127348793 w 438"/>
              <a:gd name="T81" fmla="*/ 614139166 h 504"/>
              <a:gd name="T82" fmla="*/ 30873149 w 438"/>
              <a:gd name="T83" fmla="*/ 583432992 h 504"/>
              <a:gd name="T84" fmla="*/ 65602495 w 438"/>
              <a:gd name="T85" fmla="*/ 644847300 h 504"/>
              <a:gd name="T86" fmla="*/ 192951288 w 438"/>
              <a:gd name="T87" fmla="*/ 644847300 h 504"/>
              <a:gd name="T88" fmla="*/ 192951288 w 438"/>
              <a:gd name="T89" fmla="*/ 767673958 h 504"/>
              <a:gd name="T90" fmla="*/ 227682599 w 438"/>
              <a:gd name="T91" fmla="*/ 890502575 h 504"/>
              <a:gd name="T92" fmla="*/ 389762703 w 438"/>
              <a:gd name="T93" fmla="*/ 982623058 h 504"/>
              <a:gd name="T94" fmla="*/ 289426933 w 438"/>
              <a:gd name="T95" fmla="*/ 1044037367 h 504"/>
              <a:gd name="T96" fmla="*/ 389762703 w 438"/>
              <a:gd name="T97" fmla="*/ 1197572158 h 504"/>
              <a:gd name="T98" fmla="*/ 192951288 w 438"/>
              <a:gd name="T99" fmla="*/ 1258986467 h 504"/>
              <a:gd name="T100" fmla="*/ 227682599 w 438"/>
              <a:gd name="T101" fmla="*/ 1351106950 h 504"/>
              <a:gd name="T102" fmla="*/ 127348793 w 438"/>
              <a:gd name="T103" fmla="*/ 1351106950 h 504"/>
              <a:gd name="T104" fmla="*/ 96475644 w 438"/>
              <a:gd name="T105" fmla="*/ 1473935567 h 504"/>
              <a:gd name="T106" fmla="*/ 0 w 438"/>
              <a:gd name="T107" fmla="*/ 1535349875 h 504"/>
              <a:gd name="T108" fmla="*/ 30873149 w 438"/>
              <a:gd name="T109" fmla="*/ 1596762225 h 504"/>
              <a:gd name="T110" fmla="*/ 30873149 w 438"/>
              <a:gd name="T111" fmla="*/ 1750298975 h 504"/>
              <a:gd name="T112" fmla="*/ 65602495 w 438"/>
              <a:gd name="T113" fmla="*/ 1750298975 h 504"/>
              <a:gd name="T114" fmla="*/ 389762703 w 438"/>
              <a:gd name="T115" fmla="*/ 1934539942 h 504"/>
              <a:gd name="T116" fmla="*/ 389762703 w 438"/>
              <a:gd name="T117" fmla="*/ 1903833767 h 504"/>
              <a:gd name="T118" fmla="*/ 486238347 w 438"/>
              <a:gd name="T119" fmla="*/ 1627470358 h 504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438" h="504">
                <a:moveTo>
                  <a:pt x="126" y="424"/>
                </a:moveTo>
                <a:lnTo>
                  <a:pt x="160" y="440"/>
                </a:lnTo>
                <a:lnTo>
                  <a:pt x="185" y="440"/>
                </a:lnTo>
                <a:lnTo>
                  <a:pt x="202" y="456"/>
                </a:lnTo>
                <a:lnTo>
                  <a:pt x="236" y="496"/>
                </a:lnTo>
                <a:lnTo>
                  <a:pt x="252" y="504"/>
                </a:lnTo>
                <a:lnTo>
                  <a:pt x="261" y="472"/>
                </a:lnTo>
                <a:lnTo>
                  <a:pt x="286" y="464"/>
                </a:lnTo>
                <a:lnTo>
                  <a:pt x="311" y="456"/>
                </a:lnTo>
                <a:lnTo>
                  <a:pt x="370" y="432"/>
                </a:lnTo>
                <a:lnTo>
                  <a:pt x="413" y="432"/>
                </a:lnTo>
                <a:lnTo>
                  <a:pt x="421" y="400"/>
                </a:lnTo>
                <a:lnTo>
                  <a:pt x="404" y="392"/>
                </a:lnTo>
                <a:lnTo>
                  <a:pt x="404" y="360"/>
                </a:lnTo>
                <a:lnTo>
                  <a:pt x="421" y="352"/>
                </a:lnTo>
                <a:lnTo>
                  <a:pt x="438" y="312"/>
                </a:lnTo>
                <a:lnTo>
                  <a:pt x="396" y="280"/>
                </a:lnTo>
                <a:lnTo>
                  <a:pt x="379" y="248"/>
                </a:lnTo>
                <a:lnTo>
                  <a:pt x="370" y="216"/>
                </a:lnTo>
                <a:lnTo>
                  <a:pt x="387" y="184"/>
                </a:lnTo>
                <a:lnTo>
                  <a:pt x="370" y="176"/>
                </a:lnTo>
                <a:lnTo>
                  <a:pt x="370" y="136"/>
                </a:lnTo>
                <a:lnTo>
                  <a:pt x="328" y="160"/>
                </a:lnTo>
                <a:lnTo>
                  <a:pt x="286" y="144"/>
                </a:lnTo>
                <a:lnTo>
                  <a:pt x="244" y="136"/>
                </a:lnTo>
                <a:lnTo>
                  <a:pt x="261" y="104"/>
                </a:lnTo>
                <a:lnTo>
                  <a:pt x="219" y="88"/>
                </a:lnTo>
                <a:lnTo>
                  <a:pt x="185" y="64"/>
                </a:lnTo>
                <a:lnTo>
                  <a:pt x="177" y="40"/>
                </a:lnTo>
                <a:lnTo>
                  <a:pt x="143" y="16"/>
                </a:lnTo>
                <a:lnTo>
                  <a:pt x="126" y="0"/>
                </a:lnTo>
                <a:lnTo>
                  <a:pt x="118" y="8"/>
                </a:lnTo>
                <a:lnTo>
                  <a:pt x="67" y="8"/>
                </a:lnTo>
                <a:lnTo>
                  <a:pt x="33" y="24"/>
                </a:lnTo>
                <a:lnTo>
                  <a:pt x="8" y="24"/>
                </a:lnTo>
                <a:lnTo>
                  <a:pt x="0" y="48"/>
                </a:lnTo>
                <a:lnTo>
                  <a:pt x="8" y="80"/>
                </a:lnTo>
                <a:lnTo>
                  <a:pt x="33" y="112"/>
                </a:lnTo>
                <a:lnTo>
                  <a:pt x="59" y="120"/>
                </a:lnTo>
                <a:lnTo>
                  <a:pt x="33" y="128"/>
                </a:lnTo>
                <a:lnTo>
                  <a:pt x="33" y="160"/>
                </a:lnTo>
                <a:lnTo>
                  <a:pt x="8" y="152"/>
                </a:lnTo>
                <a:lnTo>
                  <a:pt x="17" y="168"/>
                </a:lnTo>
                <a:lnTo>
                  <a:pt x="50" y="168"/>
                </a:lnTo>
                <a:lnTo>
                  <a:pt x="50" y="200"/>
                </a:lnTo>
                <a:lnTo>
                  <a:pt x="59" y="232"/>
                </a:lnTo>
                <a:lnTo>
                  <a:pt x="101" y="256"/>
                </a:lnTo>
                <a:lnTo>
                  <a:pt x="75" y="272"/>
                </a:lnTo>
                <a:lnTo>
                  <a:pt x="101" y="312"/>
                </a:lnTo>
                <a:lnTo>
                  <a:pt x="50" y="328"/>
                </a:lnTo>
                <a:lnTo>
                  <a:pt x="59" y="352"/>
                </a:lnTo>
                <a:lnTo>
                  <a:pt x="33" y="352"/>
                </a:lnTo>
                <a:lnTo>
                  <a:pt x="25" y="384"/>
                </a:lnTo>
                <a:lnTo>
                  <a:pt x="0" y="400"/>
                </a:lnTo>
                <a:lnTo>
                  <a:pt x="8" y="416"/>
                </a:lnTo>
                <a:lnTo>
                  <a:pt x="8" y="456"/>
                </a:lnTo>
                <a:lnTo>
                  <a:pt x="17" y="456"/>
                </a:lnTo>
                <a:lnTo>
                  <a:pt x="101" y="504"/>
                </a:lnTo>
                <a:lnTo>
                  <a:pt x="101" y="496"/>
                </a:lnTo>
                <a:lnTo>
                  <a:pt x="126" y="42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2" name="Freeform 88"/>
          <p:cNvSpPr>
            <a:spLocks/>
          </p:cNvSpPr>
          <p:nvPr/>
        </p:nvSpPr>
        <p:spPr bwMode="auto">
          <a:xfrm>
            <a:off x="7216775" y="2409825"/>
            <a:ext cx="1687513" cy="1287463"/>
          </a:xfrm>
          <a:custGeom>
            <a:avLst/>
            <a:gdLst>
              <a:gd name="T0" fmla="*/ 2147483646 w 860"/>
              <a:gd name="T1" fmla="*/ 2147483646 h 656"/>
              <a:gd name="T2" fmla="*/ 2147483646 w 860"/>
              <a:gd name="T3" fmla="*/ 1787228268 h 656"/>
              <a:gd name="T4" fmla="*/ 2147483646 w 860"/>
              <a:gd name="T5" fmla="*/ 1756413547 h 656"/>
              <a:gd name="T6" fmla="*/ 2147483646 w 860"/>
              <a:gd name="T7" fmla="*/ 1602341908 h 656"/>
              <a:gd name="T8" fmla="*/ 2147483646 w 860"/>
              <a:gd name="T9" fmla="*/ 1355828070 h 656"/>
              <a:gd name="T10" fmla="*/ 2147483646 w 860"/>
              <a:gd name="T11" fmla="*/ 1232571151 h 656"/>
              <a:gd name="T12" fmla="*/ 2147483646 w 860"/>
              <a:gd name="T13" fmla="*/ 1016870071 h 656"/>
              <a:gd name="T14" fmla="*/ 2147483646 w 860"/>
              <a:gd name="T15" fmla="*/ 986057314 h 656"/>
              <a:gd name="T16" fmla="*/ 2147483646 w 860"/>
              <a:gd name="T17" fmla="*/ 893613153 h 656"/>
              <a:gd name="T18" fmla="*/ 2147483646 w 860"/>
              <a:gd name="T19" fmla="*/ 708728756 h 656"/>
              <a:gd name="T20" fmla="*/ 2147483646 w 860"/>
              <a:gd name="T21" fmla="*/ 400585477 h 656"/>
              <a:gd name="T22" fmla="*/ 2147483646 w 860"/>
              <a:gd name="T23" fmla="*/ 154071639 h 656"/>
              <a:gd name="T24" fmla="*/ 2147483646 w 860"/>
              <a:gd name="T25" fmla="*/ 61629441 h 656"/>
              <a:gd name="T26" fmla="*/ 2044522073 w 860"/>
              <a:gd name="T27" fmla="*/ 154071639 h 656"/>
              <a:gd name="T28" fmla="*/ 1721094509 w 860"/>
              <a:gd name="T29" fmla="*/ 92442199 h 656"/>
              <a:gd name="T30" fmla="*/ 1559381708 w 860"/>
              <a:gd name="T31" fmla="*/ 184886360 h 656"/>
              <a:gd name="T32" fmla="*/ 1393817060 w 860"/>
              <a:gd name="T33" fmla="*/ 154071639 h 656"/>
              <a:gd name="T34" fmla="*/ 1266757142 w 860"/>
              <a:gd name="T35" fmla="*/ 92442199 h 656"/>
              <a:gd name="T36" fmla="*/ 1135845378 w 860"/>
              <a:gd name="T37" fmla="*/ 0 h 656"/>
              <a:gd name="T38" fmla="*/ 974132577 w 860"/>
              <a:gd name="T39" fmla="*/ 30814720 h 656"/>
              <a:gd name="T40" fmla="*/ 681508012 w 860"/>
              <a:gd name="T41" fmla="*/ 154071639 h 656"/>
              <a:gd name="T42" fmla="*/ 650705013 w 860"/>
              <a:gd name="T43" fmla="*/ 277328558 h 656"/>
              <a:gd name="T44" fmla="*/ 485140365 w 860"/>
              <a:gd name="T45" fmla="*/ 338956036 h 656"/>
              <a:gd name="T46" fmla="*/ 96258881 w 860"/>
              <a:gd name="T47" fmla="*/ 493027676 h 656"/>
              <a:gd name="T48" fmla="*/ 34652883 w 860"/>
              <a:gd name="T49" fmla="*/ 493027676 h 656"/>
              <a:gd name="T50" fmla="*/ 65455882 w 860"/>
              <a:gd name="T51" fmla="*/ 677914035 h 656"/>
              <a:gd name="T52" fmla="*/ 96258881 w 860"/>
              <a:gd name="T53" fmla="*/ 801170954 h 656"/>
              <a:gd name="T54" fmla="*/ 0 w 860"/>
              <a:gd name="T55" fmla="*/ 986057314 h 656"/>
              <a:gd name="T56" fmla="*/ 196365684 w 860"/>
              <a:gd name="T57" fmla="*/ 1109314233 h 656"/>
              <a:gd name="T58" fmla="*/ 196365684 w 860"/>
              <a:gd name="T59" fmla="*/ 1232571151 h 656"/>
              <a:gd name="T60" fmla="*/ 292624565 w 860"/>
              <a:gd name="T61" fmla="*/ 1386642791 h 656"/>
              <a:gd name="T62" fmla="*/ 227168683 w 860"/>
              <a:gd name="T63" fmla="*/ 1540712467 h 656"/>
              <a:gd name="T64" fmla="*/ 323427564 w 860"/>
              <a:gd name="T65" fmla="*/ 1663969386 h 656"/>
              <a:gd name="T66" fmla="*/ 323427564 w 860"/>
              <a:gd name="T67" fmla="*/ 1818041026 h 656"/>
              <a:gd name="T68" fmla="*/ 485140365 w 860"/>
              <a:gd name="T69" fmla="*/ 1910485187 h 656"/>
              <a:gd name="T70" fmla="*/ 650705013 w 860"/>
              <a:gd name="T71" fmla="*/ 1972112665 h 656"/>
              <a:gd name="T72" fmla="*/ 812417814 w 860"/>
              <a:gd name="T73" fmla="*/ 1972112665 h 656"/>
              <a:gd name="T74" fmla="*/ 777764931 w 860"/>
              <a:gd name="T75" fmla="*/ 2095369584 h 656"/>
              <a:gd name="T76" fmla="*/ 939479694 w 860"/>
              <a:gd name="T77" fmla="*/ 2147483646 h 656"/>
              <a:gd name="T78" fmla="*/ 1039588459 w 860"/>
              <a:gd name="T79" fmla="*/ 2147483646 h 656"/>
              <a:gd name="T80" fmla="*/ 1039588459 w 860"/>
              <a:gd name="T81" fmla="*/ 2064554863 h 656"/>
              <a:gd name="T82" fmla="*/ 1232104259 w 860"/>
              <a:gd name="T83" fmla="*/ 2126184304 h 656"/>
              <a:gd name="T84" fmla="*/ 1297560141 w 860"/>
              <a:gd name="T85" fmla="*/ 2147483646 h 656"/>
              <a:gd name="T86" fmla="*/ 1459272942 w 860"/>
              <a:gd name="T87" fmla="*/ 2147483646 h 656"/>
              <a:gd name="T88" fmla="*/ 1620985743 w 860"/>
              <a:gd name="T89" fmla="*/ 2147483646 h 656"/>
              <a:gd name="T90" fmla="*/ 1686441625 w 860"/>
              <a:gd name="T91" fmla="*/ 2147483646 h 656"/>
              <a:gd name="T92" fmla="*/ 1786550391 w 860"/>
              <a:gd name="T93" fmla="*/ 2147483646 h 656"/>
              <a:gd name="T94" fmla="*/ 1913612271 w 860"/>
              <a:gd name="T95" fmla="*/ 2147483646 h 656"/>
              <a:gd name="T96" fmla="*/ 2013719074 w 860"/>
              <a:gd name="T97" fmla="*/ 2147483646 h 656"/>
              <a:gd name="T98" fmla="*/ 2044522073 w 860"/>
              <a:gd name="T99" fmla="*/ 2147483646 h 656"/>
              <a:gd name="T100" fmla="*/ 2140780954 w 860"/>
              <a:gd name="T101" fmla="*/ 2147483646 h 656"/>
              <a:gd name="T102" fmla="*/ 2147483646 w 860"/>
              <a:gd name="T103" fmla="*/ 2147483646 h 656"/>
              <a:gd name="T104" fmla="*/ 2147483646 w 860"/>
              <a:gd name="T105" fmla="*/ 2147483646 h 656"/>
              <a:gd name="T106" fmla="*/ 2147483646 w 860"/>
              <a:gd name="T107" fmla="*/ 2147483646 h 656"/>
              <a:gd name="T108" fmla="*/ 2147483646 w 860"/>
              <a:gd name="T109" fmla="*/ 2147483646 h 656"/>
              <a:gd name="T110" fmla="*/ 2147483646 w 860"/>
              <a:gd name="T111" fmla="*/ 2147483646 h 656"/>
              <a:gd name="T112" fmla="*/ 2147483646 w 860"/>
              <a:gd name="T113" fmla="*/ 2147483646 h 656"/>
              <a:gd name="T114" fmla="*/ 2147483646 w 860"/>
              <a:gd name="T115" fmla="*/ 2147483646 h 656"/>
              <a:gd name="T116" fmla="*/ 2147483646 w 860"/>
              <a:gd name="T117" fmla="*/ 2147483646 h 656"/>
              <a:gd name="T118" fmla="*/ 2147483646 w 860"/>
              <a:gd name="T119" fmla="*/ 2147483646 h 65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860" h="656">
                <a:moveTo>
                  <a:pt x="775" y="560"/>
                </a:moveTo>
                <a:lnTo>
                  <a:pt x="826" y="464"/>
                </a:lnTo>
                <a:lnTo>
                  <a:pt x="860" y="456"/>
                </a:lnTo>
                <a:lnTo>
                  <a:pt x="851" y="416"/>
                </a:lnTo>
                <a:lnTo>
                  <a:pt x="817" y="352"/>
                </a:lnTo>
                <a:lnTo>
                  <a:pt x="792" y="320"/>
                </a:lnTo>
                <a:lnTo>
                  <a:pt x="784" y="264"/>
                </a:lnTo>
                <a:lnTo>
                  <a:pt x="750" y="256"/>
                </a:lnTo>
                <a:lnTo>
                  <a:pt x="750" y="232"/>
                </a:lnTo>
                <a:lnTo>
                  <a:pt x="792" y="184"/>
                </a:lnTo>
                <a:lnTo>
                  <a:pt x="750" y="104"/>
                </a:lnTo>
                <a:lnTo>
                  <a:pt x="725" y="40"/>
                </a:lnTo>
                <a:lnTo>
                  <a:pt x="666" y="16"/>
                </a:lnTo>
                <a:lnTo>
                  <a:pt x="531" y="40"/>
                </a:lnTo>
                <a:lnTo>
                  <a:pt x="447" y="24"/>
                </a:lnTo>
                <a:lnTo>
                  <a:pt x="405" y="48"/>
                </a:lnTo>
                <a:lnTo>
                  <a:pt x="362" y="40"/>
                </a:lnTo>
                <a:lnTo>
                  <a:pt x="329" y="24"/>
                </a:lnTo>
                <a:lnTo>
                  <a:pt x="295" y="0"/>
                </a:lnTo>
                <a:lnTo>
                  <a:pt x="253" y="8"/>
                </a:lnTo>
                <a:lnTo>
                  <a:pt x="177" y="40"/>
                </a:lnTo>
                <a:lnTo>
                  <a:pt x="169" y="72"/>
                </a:lnTo>
                <a:lnTo>
                  <a:pt x="126" y="88"/>
                </a:lnTo>
                <a:lnTo>
                  <a:pt x="25" y="128"/>
                </a:lnTo>
                <a:lnTo>
                  <a:pt x="9" y="128"/>
                </a:lnTo>
                <a:lnTo>
                  <a:pt x="17" y="176"/>
                </a:lnTo>
                <a:lnTo>
                  <a:pt x="25" y="208"/>
                </a:lnTo>
                <a:lnTo>
                  <a:pt x="0" y="256"/>
                </a:lnTo>
                <a:lnTo>
                  <a:pt x="51" y="288"/>
                </a:lnTo>
                <a:lnTo>
                  <a:pt x="51" y="320"/>
                </a:lnTo>
                <a:lnTo>
                  <a:pt x="76" y="360"/>
                </a:lnTo>
                <a:lnTo>
                  <a:pt x="59" y="400"/>
                </a:lnTo>
                <a:lnTo>
                  <a:pt x="84" y="432"/>
                </a:lnTo>
                <a:lnTo>
                  <a:pt x="84" y="472"/>
                </a:lnTo>
                <a:lnTo>
                  <a:pt x="126" y="496"/>
                </a:lnTo>
                <a:lnTo>
                  <a:pt x="169" y="512"/>
                </a:lnTo>
                <a:lnTo>
                  <a:pt x="211" y="512"/>
                </a:lnTo>
                <a:lnTo>
                  <a:pt x="202" y="544"/>
                </a:lnTo>
                <a:lnTo>
                  <a:pt x="244" y="576"/>
                </a:lnTo>
                <a:lnTo>
                  <a:pt x="270" y="560"/>
                </a:lnTo>
                <a:lnTo>
                  <a:pt x="270" y="536"/>
                </a:lnTo>
                <a:lnTo>
                  <a:pt x="320" y="552"/>
                </a:lnTo>
                <a:lnTo>
                  <a:pt x="337" y="576"/>
                </a:lnTo>
                <a:lnTo>
                  <a:pt x="379" y="584"/>
                </a:lnTo>
                <a:lnTo>
                  <a:pt x="421" y="592"/>
                </a:lnTo>
                <a:lnTo>
                  <a:pt x="438" y="624"/>
                </a:lnTo>
                <a:lnTo>
                  <a:pt x="464" y="640"/>
                </a:lnTo>
                <a:lnTo>
                  <a:pt x="497" y="616"/>
                </a:lnTo>
                <a:lnTo>
                  <a:pt x="523" y="640"/>
                </a:lnTo>
                <a:lnTo>
                  <a:pt x="531" y="656"/>
                </a:lnTo>
                <a:lnTo>
                  <a:pt x="556" y="656"/>
                </a:lnTo>
                <a:lnTo>
                  <a:pt x="581" y="632"/>
                </a:lnTo>
                <a:lnTo>
                  <a:pt x="615" y="632"/>
                </a:lnTo>
                <a:lnTo>
                  <a:pt x="640" y="616"/>
                </a:lnTo>
                <a:lnTo>
                  <a:pt x="683" y="616"/>
                </a:lnTo>
                <a:lnTo>
                  <a:pt x="708" y="624"/>
                </a:lnTo>
                <a:lnTo>
                  <a:pt x="767" y="632"/>
                </a:lnTo>
                <a:lnTo>
                  <a:pt x="758" y="640"/>
                </a:lnTo>
                <a:lnTo>
                  <a:pt x="792" y="632"/>
                </a:lnTo>
                <a:lnTo>
                  <a:pt x="775" y="560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3" name="Freeform 90"/>
          <p:cNvSpPr>
            <a:spLocks/>
          </p:cNvSpPr>
          <p:nvPr/>
        </p:nvSpPr>
        <p:spPr bwMode="auto">
          <a:xfrm>
            <a:off x="7216775" y="2409825"/>
            <a:ext cx="1687513" cy="1287463"/>
          </a:xfrm>
          <a:custGeom>
            <a:avLst/>
            <a:gdLst>
              <a:gd name="T0" fmla="*/ 2147483646 w 860"/>
              <a:gd name="T1" fmla="*/ 2147483646 h 656"/>
              <a:gd name="T2" fmla="*/ 2147483646 w 860"/>
              <a:gd name="T3" fmla="*/ 1787228268 h 656"/>
              <a:gd name="T4" fmla="*/ 2147483646 w 860"/>
              <a:gd name="T5" fmla="*/ 1756413547 h 656"/>
              <a:gd name="T6" fmla="*/ 2147483646 w 860"/>
              <a:gd name="T7" fmla="*/ 1602341908 h 656"/>
              <a:gd name="T8" fmla="*/ 2147483646 w 860"/>
              <a:gd name="T9" fmla="*/ 1355828070 h 656"/>
              <a:gd name="T10" fmla="*/ 2147483646 w 860"/>
              <a:gd name="T11" fmla="*/ 1232571151 h 656"/>
              <a:gd name="T12" fmla="*/ 2147483646 w 860"/>
              <a:gd name="T13" fmla="*/ 1016870071 h 656"/>
              <a:gd name="T14" fmla="*/ 2147483646 w 860"/>
              <a:gd name="T15" fmla="*/ 986057314 h 656"/>
              <a:gd name="T16" fmla="*/ 2147483646 w 860"/>
              <a:gd name="T17" fmla="*/ 893613153 h 656"/>
              <a:gd name="T18" fmla="*/ 2147483646 w 860"/>
              <a:gd name="T19" fmla="*/ 708728756 h 656"/>
              <a:gd name="T20" fmla="*/ 2147483646 w 860"/>
              <a:gd name="T21" fmla="*/ 400585477 h 656"/>
              <a:gd name="T22" fmla="*/ 2147483646 w 860"/>
              <a:gd name="T23" fmla="*/ 154071639 h 656"/>
              <a:gd name="T24" fmla="*/ 2147483646 w 860"/>
              <a:gd name="T25" fmla="*/ 61629441 h 656"/>
              <a:gd name="T26" fmla="*/ 2044522073 w 860"/>
              <a:gd name="T27" fmla="*/ 154071639 h 656"/>
              <a:gd name="T28" fmla="*/ 1721094509 w 860"/>
              <a:gd name="T29" fmla="*/ 92442199 h 656"/>
              <a:gd name="T30" fmla="*/ 1559381708 w 860"/>
              <a:gd name="T31" fmla="*/ 184886360 h 656"/>
              <a:gd name="T32" fmla="*/ 1393817060 w 860"/>
              <a:gd name="T33" fmla="*/ 154071639 h 656"/>
              <a:gd name="T34" fmla="*/ 1266757142 w 860"/>
              <a:gd name="T35" fmla="*/ 92442199 h 656"/>
              <a:gd name="T36" fmla="*/ 1135845378 w 860"/>
              <a:gd name="T37" fmla="*/ 0 h 656"/>
              <a:gd name="T38" fmla="*/ 974132577 w 860"/>
              <a:gd name="T39" fmla="*/ 30814720 h 656"/>
              <a:gd name="T40" fmla="*/ 681508012 w 860"/>
              <a:gd name="T41" fmla="*/ 154071639 h 656"/>
              <a:gd name="T42" fmla="*/ 650705013 w 860"/>
              <a:gd name="T43" fmla="*/ 277328558 h 656"/>
              <a:gd name="T44" fmla="*/ 485140365 w 860"/>
              <a:gd name="T45" fmla="*/ 338956036 h 656"/>
              <a:gd name="T46" fmla="*/ 96258881 w 860"/>
              <a:gd name="T47" fmla="*/ 493027676 h 656"/>
              <a:gd name="T48" fmla="*/ 34652883 w 860"/>
              <a:gd name="T49" fmla="*/ 493027676 h 656"/>
              <a:gd name="T50" fmla="*/ 65455882 w 860"/>
              <a:gd name="T51" fmla="*/ 677914035 h 656"/>
              <a:gd name="T52" fmla="*/ 96258881 w 860"/>
              <a:gd name="T53" fmla="*/ 801170954 h 656"/>
              <a:gd name="T54" fmla="*/ 0 w 860"/>
              <a:gd name="T55" fmla="*/ 986057314 h 656"/>
              <a:gd name="T56" fmla="*/ 196365684 w 860"/>
              <a:gd name="T57" fmla="*/ 1109314233 h 656"/>
              <a:gd name="T58" fmla="*/ 196365684 w 860"/>
              <a:gd name="T59" fmla="*/ 1232571151 h 656"/>
              <a:gd name="T60" fmla="*/ 292624565 w 860"/>
              <a:gd name="T61" fmla="*/ 1386642791 h 656"/>
              <a:gd name="T62" fmla="*/ 227168683 w 860"/>
              <a:gd name="T63" fmla="*/ 1540712467 h 656"/>
              <a:gd name="T64" fmla="*/ 323427564 w 860"/>
              <a:gd name="T65" fmla="*/ 1663969386 h 656"/>
              <a:gd name="T66" fmla="*/ 323427564 w 860"/>
              <a:gd name="T67" fmla="*/ 1818041026 h 656"/>
              <a:gd name="T68" fmla="*/ 485140365 w 860"/>
              <a:gd name="T69" fmla="*/ 1910485187 h 656"/>
              <a:gd name="T70" fmla="*/ 650705013 w 860"/>
              <a:gd name="T71" fmla="*/ 1972112665 h 656"/>
              <a:gd name="T72" fmla="*/ 812417814 w 860"/>
              <a:gd name="T73" fmla="*/ 1972112665 h 656"/>
              <a:gd name="T74" fmla="*/ 777764931 w 860"/>
              <a:gd name="T75" fmla="*/ 2095369584 h 656"/>
              <a:gd name="T76" fmla="*/ 939479694 w 860"/>
              <a:gd name="T77" fmla="*/ 2147483646 h 656"/>
              <a:gd name="T78" fmla="*/ 1039588459 w 860"/>
              <a:gd name="T79" fmla="*/ 2147483646 h 656"/>
              <a:gd name="T80" fmla="*/ 1039588459 w 860"/>
              <a:gd name="T81" fmla="*/ 2064554863 h 656"/>
              <a:gd name="T82" fmla="*/ 1232104259 w 860"/>
              <a:gd name="T83" fmla="*/ 2126184304 h 656"/>
              <a:gd name="T84" fmla="*/ 1297560141 w 860"/>
              <a:gd name="T85" fmla="*/ 2147483646 h 656"/>
              <a:gd name="T86" fmla="*/ 1459272942 w 860"/>
              <a:gd name="T87" fmla="*/ 2147483646 h 656"/>
              <a:gd name="T88" fmla="*/ 1620985743 w 860"/>
              <a:gd name="T89" fmla="*/ 2147483646 h 656"/>
              <a:gd name="T90" fmla="*/ 1686441625 w 860"/>
              <a:gd name="T91" fmla="*/ 2147483646 h 656"/>
              <a:gd name="T92" fmla="*/ 1686441625 w 860"/>
              <a:gd name="T93" fmla="*/ 2147483646 h 656"/>
              <a:gd name="T94" fmla="*/ 1786550391 w 860"/>
              <a:gd name="T95" fmla="*/ 2147483646 h 656"/>
              <a:gd name="T96" fmla="*/ 1913612271 w 860"/>
              <a:gd name="T97" fmla="*/ 2147483646 h 656"/>
              <a:gd name="T98" fmla="*/ 2013719074 w 860"/>
              <a:gd name="T99" fmla="*/ 2147483646 h 656"/>
              <a:gd name="T100" fmla="*/ 2044522073 w 860"/>
              <a:gd name="T101" fmla="*/ 2147483646 h 656"/>
              <a:gd name="T102" fmla="*/ 2140780954 w 860"/>
              <a:gd name="T103" fmla="*/ 2147483646 h 656"/>
              <a:gd name="T104" fmla="*/ 2147483646 w 860"/>
              <a:gd name="T105" fmla="*/ 2147483646 h 656"/>
              <a:gd name="T106" fmla="*/ 2147483646 w 860"/>
              <a:gd name="T107" fmla="*/ 2147483646 h 656"/>
              <a:gd name="T108" fmla="*/ 2147483646 w 860"/>
              <a:gd name="T109" fmla="*/ 2147483646 h 656"/>
              <a:gd name="T110" fmla="*/ 2147483646 w 860"/>
              <a:gd name="T111" fmla="*/ 2147483646 h 656"/>
              <a:gd name="T112" fmla="*/ 2147483646 w 860"/>
              <a:gd name="T113" fmla="*/ 2147483646 h 656"/>
              <a:gd name="T114" fmla="*/ 2147483646 w 860"/>
              <a:gd name="T115" fmla="*/ 2147483646 h 656"/>
              <a:gd name="T116" fmla="*/ 2147483646 w 860"/>
              <a:gd name="T117" fmla="*/ 2147483646 h 656"/>
              <a:gd name="T118" fmla="*/ 2147483646 w 860"/>
              <a:gd name="T119" fmla="*/ 2147483646 h 656"/>
              <a:gd name="T120" fmla="*/ 2147483646 w 860"/>
              <a:gd name="T121" fmla="*/ 2147483646 h 65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860" h="656">
                <a:moveTo>
                  <a:pt x="775" y="560"/>
                </a:moveTo>
                <a:lnTo>
                  <a:pt x="826" y="464"/>
                </a:lnTo>
                <a:lnTo>
                  <a:pt x="860" y="456"/>
                </a:lnTo>
                <a:lnTo>
                  <a:pt x="851" y="416"/>
                </a:lnTo>
                <a:lnTo>
                  <a:pt x="817" y="352"/>
                </a:lnTo>
                <a:lnTo>
                  <a:pt x="792" y="320"/>
                </a:lnTo>
                <a:lnTo>
                  <a:pt x="784" y="264"/>
                </a:lnTo>
                <a:lnTo>
                  <a:pt x="750" y="256"/>
                </a:lnTo>
                <a:lnTo>
                  <a:pt x="750" y="232"/>
                </a:lnTo>
                <a:lnTo>
                  <a:pt x="792" y="184"/>
                </a:lnTo>
                <a:lnTo>
                  <a:pt x="750" y="104"/>
                </a:lnTo>
                <a:lnTo>
                  <a:pt x="725" y="40"/>
                </a:lnTo>
                <a:lnTo>
                  <a:pt x="666" y="16"/>
                </a:lnTo>
                <a:lnTo>
                  <a:pt x="531" y="40"/>
                </a:lnTo>
                <a:lnTo>
                  <a:pt x="447" y="24"/>
                </a:lnTo>
                <a:lnTo>
                  <a:pt x="405" y="48"/>
                </a:lnTo>
                <a:lnTo>
                  <a:pt x="362" y="40"/>
                </a:lnTo>
                <a:lnTo>
                  <a:pt x="329" y="24"/>
                </a:lnTo>
                <a:lnTo>
                  <a:pt x="295" y="0"/>
                </a:lnTo>
                <a:lnTo>
                  <a:pt x="253" y="8"/>
                </a:lnTo>
                <a:lnTo>
                  <a:pt x="177" y="40"/>
                </a:lnTo>
                <a:lnTo>
                  <a:pt x="169" y="72"/>
                </a:lnTo>
                <a:lnTo>
                  <a:pt x="126" y="88"/>
                </a:lnTo>
                <a:lnTo>
                  <a:pt x="25" y="128"/>
                </a:lnTo>
                <a:lnTo>
                  <a:pt x="9" y="128"/>
                </a:lnTo>
                <a:lnTo>
                  <a:pt x="17" y="176"/>
                </a:lnTo>
                <a:lnTo>
                  <a:pt x="25" y="208"/>
                </a:lnTo>
                <a:lnTo>
                  <a:pt x="0" y="256"/>
                </a:lnTo>
                <a:lnTo>
                  <a:pt x="51" y="288"/>
                </a:lnTo>
                <a:lnTo>
                  <a:pt x="51" y="320"/>
                </a:lnTo>
                <a:lnTo>
                  <a:pt x="76" y="360"/>
                </a:lnTo>
                <a:lnTo>
                  <a:pt x="59" y="400"/>
                </a:lnTo>
                <a:lnTo>
                  <a:pt x="84" y="432"/>
                </a:lnTo>
                <a:lnTo>
                  <a:pt x="84" y="472"/>
                </a:lnTo>
                <a:lnTo>
                  <a:pt x="126" y="496"/>
                </a:lnTo>
                <a:lnTo>
                  <a:pt x="169" y="512"/>
                </a:lnTo>
                <a:lnTo>
                  <a:pt x="211" y="512"/>
                </a:lnTo>
                <a:lnTo>
                  <a:pt x="202" y="544"/>
                </a:lnTo>
                <a:lnTo>
                  <a:pt x="244" y="576"/>
                </a:lnTo>
                <a:lnTo>
                  <a:pt x="270" y="560"/>
                </a:lnTo>
                <a:lnTo>
                  <a:pt x="270" y="536"/>
                </a:lnTo>
                <a:lnTo>
                  <a:pt x="320" y="552"/>
                </a:lnTo>
                <a:lnTo>
                  <a:pt x="337" y="576"/>
                </a:lnTo>
                <a:lnTo>
                  <a:pt x="379" y="584"/>
                </a:lnTo>
                <a:lnTo>
                  <a:pt x="421" y="592"/>
                </a:lnTo>
                <a:lnTo>
                  <a:pt x="438" y="624"/>
                </a:lnTo>
                <a:lnTo>
                  <a:pt x="464" y="640"/>
                </a:lnTo>
                <a:lnTo>
                  <a:pt x="497" y="616"/>
                </a:lnTo>
                <a:lnTo>
                  <a:pt x="523" y="640"/>
                </a:lnTo>
                <a:lnTo>
                  <a:pt x="531" y="656"/>
                </a:lnTo>
                <a:lnTo>
                  <a:pt x="556" y="656"/>
                </a:lnTo>
                <a:lnTo>
                  <a:pt x="581" y="632"/>
                </a:lnTo>
                <a:lnTo>
                  <a:pt x="615" y="632"/>
                </a:lnTo>
                <a:lnTo>
                  <a:pt x="640" y="616"/>
                </a:lnTo>
                <a:lnTo>
                  <a:pt x="683" y="616"/>
                </a:lnTo>
                <a:lnTo>
                  <a:pt x="708" y="624"/>
                </a:lnTo>
                <a:lnTo>
                  <a:pt x="767" y="632"/>
                </a:lnTo>
                <a:lnTo>
                  <a:pt x="758" y="640"/>
                </a:lnTo>
                <a:lnTo>
                  <a:pt x="792" y="632"/>
                </a:lnTo>
                <a:lnTo>
                  <a:pt x="775" y="56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Example map</a:t>
            </a:r>
            <a:endParaRPr lang="en-US" altLang="en-US" smtClean="0"/>
          </a:p>
        </p:txBody>
      </p:sp>
      <p:sp>
        <p:nvSpPr>
          <p:cNvPr id="8196" name="Freeform 5"/>
          <p:cNvSpPr>
            <a:spLocks/>
          </p:cNvSpPr>
          <p:nvPr/>
        </p:nvSpPr>
        <p:spPr bwMode="auto">
          <a:xfrm>
            <a:off x="1295400" y="2057400"/>
            <a:ext cx="2514600" cy="1808163"/>
          </a:xfrm>
          <a:custGeom>
            <a:avLst/>
            <a:gdLst>
              <a:gd name="T0" fmla="*/ 1834656422 w 590"/>
              <a:gd name="T1" fmla="*/ 2147483646 h 424"/>
              <a:gd name="T2" fmla="*/ 2147483646 w 590"/>
              <a:gd name="T3" fmla="*/ 2147483646 h 424"/>
              <a:gd name="T4" fmla="*/ 2147483646 w 590"/>
              <a:gd name="T5" fmla="*/ 2147483646 h 424"/>
              <a:gd name="T6" fmla="*/ 2147483646 w 590"/>
              <a:gd name="T7" fmla="*/ 2147483646 h 424"/>
              <a:gd name="T8" fmla="*/ 2147483646 w 590"/>
              <a:gd name="T9" fmla="*/ 2147483646 h 424"/>
              <a:gd name="T10" fmla="*/ 2147483646 w 590"/>
              <a:gd name="T11" fmla="*/ 2147483646 h 424"/>
              <a:gd name="T12" fmla="*/ 2147483646 w 590"/>
              <a:gd name="T13" fmla="*/ 2147483646 h 424"/>
              <a:gd name="T14" fmla="*/ 2147483646 w 590"/>
              <a:gd name="T15" fmla="*/ 2147483646 h 424"/>
              <a:gd name="T16" fmla="*/ 2147483646 w 590"/>
              <a:gd name="T17" fmla="*/ 2147483646 h 424"/>
              <a:gd name="T18" fmla="*/ 2147483646 w 590"/>
              <a:gd name="T19" fmla="*/ 2147483646 h 424"/>
              <a:gd name="T20" fmla="*/ 2147483646 w 590"/>
              <a:gd name="T21" fmla="*/ 2147483646 h 424"/>
              <a:gd name="T22" fmla="*/ 2147483646 w 590"/>
              <a:gd name="T23" fmla="*/ 2147483646 h 424"/>
              <a:gd name="T24" fmla="*/ 2147483646 w 590"/>
              <a:gd name="T25" fmla="*/ 2147483646 h 424"/>
              <a:gd name="T26" fmla="*/ 2147483646 w 590"/>
              <a:gd name="T27" fmla="*/ 2147483646 h 424"/>
              <a:gd name="T28" fmla="*/ 2147483646 w 590"/>
              <a:gd name="T29" fmla="*/ 2147483646 h 424"/>
              <a:gd name="T30" fmla="*/ 2147483646 w 590"/>
              <a:gd name="T31" fmla="*/ 2147483646 h 424"/>
              <a:gd name="T32" fmla="*/ 2147483646 w 590"/>
              <a:gd name="T33" fmla="*/ 2147483646 h 424"/>
              <a:gd name="T34" fmla="*/ 2147483646 w 590"/>
              <a:gd name="T35" fmla="*/ 2147483646 h 424"/>
              <a:gd name="T36" fmla="*/ 2147483646 w 590"/>
              <a:gd name="T37" fmla="*/ 2147483646 h 424"/>
              <a:gd name="T38" fmla="*/ 2147483646 w 590"/>
              <a:gd name="T39" fmla="*/ 2147483646 h 424"/>
              <a:gd name="T40" fmla="*/ 2147483646 w 590"/>
              <a:gd name="T41" fmla="*/ 2147483646 h 424"/>
              <a:gd name="T42" fmla="*/ 2147483646 w 590"/>
              <a:gd name="T43" fmla="*/ 2147483646 h 424"/>
              <a:gd name="T44" fmla="*/ 2147483646 w 590"/>
              <a:gd name="T45" fmla="*/ 2147483646 h 424"/>
              <a:gd name="T46" fmla="*/ 2147483646 w 590"/>
              <a:gd name="T47" fmla="*/ 2147483646 h 424"/>
              <a:gd name="T48" fmla="*/ 2147483646 w 590"/>
              <a:gd name="T49" fmla="*/ 2036861503 h 424"/>
              <a:gd name="T50" fmla="*/ 2147483646 w 590"/>
              <a:gd name="T51" fmla="*/ 2147483646 h 424"/>
              <a:gd name="T52" fmla="*/ 2147483646 w 590"/>
              <a:gd name="T53" fmla="*/ 2147483646 h 424"/>
              <a:gd name="T54" fmla="*/ 2147483646 w 590"/>
              <a:gd name="T55" fmla="*/ 2147483646 h 424"/>
              <a:gd name="T56" fmla="*/ 2147483646 w 590"/>
              <a:gd name="T57" fmla="*/ 1600390572 h 424"/>
              <a:gd name="T58" fmla="*/ 2147483646 w 590"/>
              <a:gd name="T59" fmla="*/ 1745879461 h 424"/>
              <a:gd name="T60" fmla="*/ 2147483646 w 590"/>
              <a:gd name="T61" fmla="*/ 2147483646 h 424"/>
              <a:gd name="T62" fmla="*/ 2147483646 w 590"/>
              <a:gd name="T63" fmla="*/ 2147483646 h 424"/>
              <a:gd name="T64" fmla="*/ 2147483646 w 590"/>
              <a:gd name="T65" fmla="*/ 2147483646 h 424"/>
              <a:gd name="T66" fmla="*/ 2147483646 w 590"/>
              <a:gd name="T67" fmla="*/ 2147483646 h 424"/>
              <a:gd name="T68" fmla="*/ 2147483646 w 590"/>
              <a:gd name="T69" fmla="*/ 2036861503 h 424"/>
              <a:gd name="T70" fmla="*/ 2147483646 w 590"/>
              <a:gd name="T71" fmla="*/ 1600390572 h 424"/>
              <a:gd name="T72" fmla="*/ 2147483646 w 590"/>
              <a:gd name="T73" fmla="*/ 290982042 h 424"/>
              <a:gd name="T74" fmla="*/ 2147483646 w 590"/>
              <a:gd name="T75" fmla="*/ 0 h 424"/>
              <a:gd name="T76" fmla="*/ 2147483646 w 590"/>
              <a:gd name="T77" fmla="*/ 1163919641 h 424"/>
              <a:gd name="T78" fmla="*/ 2143462088 w 590"/>
              <a:gd name="T79" fmla="*/ 290982042 h 424"/>
              <a:gd name="T80" fmla="*/ 1689338114 w 590"/>
              <a:gd name="T81" fmla="*/ 581959820 h 424"/>
              <a:gd name="T82" fmla="*/ 1380536710 w 590"/>
              <a:gd name="T83" fmla="*/ 872941863 h 424"/>
              <a:gd name="T84" fmla="*/ 1689338114 w 590"/>
              <a:gd name="T85" fmla="*/ 1163919641 h 424"/>
              <a:gd name="T86" fmla="*/ 1071731044 w 590"/>
              <a:gd name="T87" fmla="*/ 872941863 h 424"/>
              <a:gd name="T88" fmla="*/ 926412736 w 590"/>
              <a:gd name="T89" fmla="*/ 1163919641 h 424"/>
              <a:gd name="T90" fmla="*/ 454123974 w 590"/>
              <a:gd name="T91" fmla="*/ 1163919641 h 424"/>
              <a:gd name="T92" fmla="*/ 762925378 w 590"/>
              <a:gd name="T93" fmla="*/ 1600390572 h 424"/>
              <a:gd name="T94" fmla="*/ 1834656422 w 590"/>
              <a:gd name="T95" fmla="*/ 1745879461 h 424"/>
              <a:gd name="T96" fmla="*/ 2147483646 w 590"/>
              <a:gd name="T97" fmla="*/ 2147483646 h 424"/>
              <a:gd name="T98" fmla="*/ 1998143780 w 590"/>
              <a:gd name="T99" fmla="*/ 2147483646 h 424"/>
              <a:gd name="T100" fmla="*/ 2147483646 w 590"/>
              <a:gd name="T101" fmla="*/ 2147483646 h 424"/>
              <a:gd name="T102" fmla="*/ 2147483646 w 590"/>
              <a:gd name="T103" fmla="*/ 2147483646 h 424"/>
              <a:gd name="T104" fmla="*/ 2147483646 w 590"/>
              <a:gd name="T105" fmla="*/ 2147483646 h 424"/>
              <a:gd name="T106" fmla="*/ 145318308 w 590"/>
              <a:gd name="T107" fmla="*/ 2147483646 h 424"/>
              <a:gd name="T108" fmla="*/ 0 w 590"/>
              <a:gd name="T109" fmla="*/ 2147483646 h 424"/>
              <a:gd name="T110" fmla="*/ 1689338114 w 590"/>
              <a:gd name="T111" fmla="*/ 2147483646 h 424"/>
              <a:gd name="T112" fmla="*/ 1525855018 w 590"/>
              <a:gd name="T113" fmla="*/ 2147483646 h 424"/>
              <a:gd name="T114" fmla="*/ 1525855018 w 590"/>
              <a:gd name="T115" fmla="*/ 2147483646 h 424"/>
              <a:gd name="T116" fmla="*/ 1217049352 w 590"/>
              <a:gd name="T117" fmla="*/ 2147483646 h 424"/>
              <a:gd name="T118" fmla="*/ 617607070 w 590"/>
              <a:gd name="T119" fmla="*/ 2147483646 h 424"/>
              <a:gd name="T120" fmla="*/ 308805666 w 590"/>
              <a:gd name="T121" fmla="*/ 2147483646 h 424"/>
              <a:gd name="T122" fmla="*/ 1834656422 w 590"/>
              <a:gd name="T123" fmla="*/ 2147483646 h 42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590" h="424">
                <a:moveTo>
                  <a:pt x="101" y="320"/>
                </a:moveTo>
                <a:lnTo>
                  <a:pt x="135" y="384"/>
                </a:lnTo>
                <a:lnTo>
                  <a:pt x="202" y="424"/>
                </a:lnTo>
                <a:lnTo>
                  <a:pt x="253" y="424"/>
                </a:lnTo>
                <a:lnTo>
                  <a:pt x="287" y="416"/>
                </a:lnTo>
                <a:lnTo>
                  <a:pt x="346" y="424"/>
                </a:lnTo>
                <a:lnTo>
                  <a:pt x="430" y="392"/>
                </a:lnTo>
                <a:lnTo>
                  <a:pt x="463" y="400"/>
                </a:lnTo>
                <a:lnTo>
                  <a:pt x="506" y="376"/>
                </a:lnTo>
                <a:lnTo>
                  <a:pt x="556" y="352"/>
                </a:lnTo>
                <a:lnTo>
                  <a:pt x="590" y="272"/>
                </a:lnTo>
                <a:lnTo>
                  <a:pt x="565" y="256"/>
                </a:lnTo>
                <a:lnTo>
                  <a:pt x="556" y="224"/>
                </a:lnTo>
                <a:lnTo>
                  <a:pt x="565" y="192"/>
                </a:lnTo>
                <a:lnTo>
                  <a:pt x="573" y="160"/>
                </a:lnTo>
                <a:lnTo>
                  <a:pt x="531" y="160"/>
                </a:lnTo>
                <a:lnTo>
                  <a:pt x="506" y="120"/>
                </a:lnTo>
                <a:lnTo>
                  <a:pt x="480" y="144"/>
                </a:lnTo>
                <a:lnTo>
                  <a:pt x="472" y="160"/>
                </a:lnTo>
                <a:lnTo>
                  <a:pt x="447" y="152"/>
                </a:lnTo>
                <a:lnTo>
                  <a:pt x="413" y="160"/>
                </a:lnTo>
                <a:lnTo>
                  <a:pt x="405" y="128"/>
                </a:lnTo>
                <a:lnTo>
                  <a:pt x="379" y="128"/>
                </a:lnTo>
                <a:lnTo>
                  <a:pt x="371" y="152"/>
                </a:lnTo>
                <a:lnTo>
                  <a:pt x="354" y="112"/>
                </a:lnTo>
                <a:lnTo>
                  <a:pt x="312" y="120"/>
                </a:lnTo>
                <a:lnTo>
                  <a:pt x="295" y="144"/>
                </a:lnTo>
                <a:lnTo>
                  <a:pt x="278" y="144"/>
                </a:lnTo>
                <a:lnTo>
                  <a:pt x="270" y="88"/>
                </a:lnTo>
                <a:lnTo>
                  <a:pt x="253" y="96"/>
                </a:lnTo>
                <a:lnTo>
                  <a:pt x="244" y="152"/>
                </a:lnTo>
                <a:lnTo>
                  <a:pt x="228" y="152"/>
                </a:lnTo>
                <a:lnTo>
                  <a:pt x="219" y="128"/>
                </a:lnTo>
                <a:lnTo>
                  <a:pt x="177" y="160"/>
                </a:lnTo>
                <a:lnTo>
                  <a:pt x="185" y="112"/>
                </a:lnTo>
                <a:lnTo>
                  <a:pt x="211" y="88"/>
                </a:lnTo>
                <a:lnTo>
                  <a:pt x="185" y="16"/>
                </a:lnTo>
                <a:lnTo>
                  <a:pt x="143" y="0"/>
                </a:lnTo>
                <a:lnTo>
                  <a:pt x="152" y="64"/>
                </a:lnTo>
                <a:lnTo>
                  <a:pt x="118" y="16"/>
                </a:lnTo>
                <a:lnTo>
                  <a:pt x="93" y="32"/>
                </a:lnTo>
                <a:lnTo>
                  <a:pt x="76" y="48"/>
                </a:lnTo>
                <a:lnTo>
                  <a:pt x="93" y="64"/>
                </a:lnTo>
                <a:lnTo>
                  <a:pt x="59" y="48"/>
                </a:lnTo>
                <a:lnTo>
                  <a:pt x="51" y="64"/>
                </a:lnTo>
                <a:lnTo>
                  <a:pt x="25" y="64"/>
                </a:lnTo>
                <a:lnTo>
                  <a:pt x="42" y="88"/>
                </a:lnTo>
                <a:lnTo>
                  <a:pt x="101" y="96"/>
                </a:lnTo>
                <a:lnTo>
                  <a:pt x="143" y="128"/>
                </a:lnTo>
                <a:lnTo>
                  <a:pt x="110" y="144"/>
                </a:lnTo>
                <a:lnTo>
                  <a:pt x="126" y="160"/>
                </a:lnTo>
                <a:lnTo>
                  <a:pt x="143" y="176"/>
                </a:lnTo>
                <a:lnTo>
                  <a:pt x="126" y="184"/>
                </a:lnTo>
                <a:lnTo>
                  <a:pt x="8" y="144"/>
                </a:lnTo>
                <a:lnTo>
                  <a:pt x="0" y="168"/>
                </a:lnTo>
                <a:lnTo>
                  <a:pt x="93" y="192"/>
                </a:lnTo>
                <a:lnTo>
                  <a:pt x="84" y="216"/>
                </a:lnTo>
                <a:lnTo>
                  <a:pt x="84" y="256"/>
                </a:lnTo>
                <a:lnTo>
                  <a:pt x="67" y="280"/>
                </a:lnTo>
                <a:lnTo>
                  <a:pt x="34" y="280"/>
                </a:lnTo>
                <a:lnTo>
                  <a:pt x="17" y="296"/>
                </a:lnTo>
                <a:lnTo>
                  <a:pt x="101" y="320"/>
                </a:lnTo>
                <a:close/>
              </a:path>
            </a:pathLst>
          </a:custGeom>
          <a:noFill/>
          <a:ln w="38100" cmpd="sng">
            <a:pattFill prst="pct25">
              <a:fgClr>
                <a:schemeClr val="tx1"/>
              </a:fgClr>
              <a:bgClr>
                <a:srgbClr val="FFFFFF"/>
              </a:bgClr>
            </a:patt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7" name="Freeform 7"/>
          <p:cNvSpPr>
            <a:spLocks/>
          </p:cNvSpPr>
          <p:nvPr/>
        </p:nvSpPr>
        <p:spPr bwMode="auto">
          <a:xfrm>
            <a:off x="4953000" y="1981200"/>
            <a:ext cx="2514600" cy="1808163"/>
          </a:xfrm>
          <a:custGeom>
            <a:avLst/>
            <a:gdLst>
              <a:gd name="T0" fmla="*/ 1834656422 w 590"/>
              <a:gd name="T1" fmla="*/ 2147483646 h 424"/>
              <a:gd name="T2" fmla="*/ 2147483646 w 590"/>
              <a:gd name="T3" fmla="*/ 2147483646 h 424"/>
              <a:gd name="T4" fmla="*/ 2147483646 w 590"/>
              <a:gd name="T5" fmla="*/ 2147483646 h 424"/>
              <a:gd name="T6" fmla="*/ 2147483646 w 590"/>
              <a:gd name="T7" fmla="*/ 2147483646 h 424"/>
              <a:gd name="T8" fmla="*/ 2147483646 w 590"/>
              <a:gd name="T9" fmla="*/ 2147483646 h 424"/>
              <a:gd name="T10" fmla="*/ 2147483646 w 590"/>
              <a:gd name="T11" fmla="*/ 2147483646 h 424"/>
              <a:gd name="T12" fmla="*/ 2147483646 w 590"/>
              <a:gd name="T13" fmla="*/ 2147483646 h 424"/>
              <a:gd name="T14" fmla="*/ 2147483646 w 590"/>
              <a:gd name="T15" fmla="*/ 2147483646 h 424"/>
              <a:gd name="T16" fmla="*/ 2147483646 w 590"/>
              <a:gd name="T17" fmla="*/ 2147483646 h 424"/>
              <a:gd name="T18" fmla="*/ 2147483646 w 590"/>
              <a:gd name="T19" fmla="*/ 2147483646 h 424"/>
              <a:gd name="T20" fmla="*/ 2147483646 w 590"/>
              <a:gd name="T21" fmla="*/ 2147483646 h 424"/>
              <a:gd name="T22" fmla="*/ 2147483646 w 590"/>
              <a:gd name="T23" fmla="*/ 2147483646 h 424"/>
              <a:gd name="T24" fmla="*/ 2147483646 w 590"/>
              <a:gd name="T25" fmla="*/ 2147483646 h 424"/>
              <a:gd name="T26" fmla="*/ 2147483646 w 590"/>
              <a:gd name="T27" fmla="*/ 2147483646 h 424"/>
              <a:gd name="T28" fmla="*/ 2147483646 w 590"/>
              <a:gd name="T29" fmla="*/ 2147483646 h 424"/>
              <a:gd name="T30" fmla="*/ 2147483646 w 590"/>
              <a:gd name="T31" fmla="*/ 2147483646 h 424"/>
              <a:gd name="T32" fmla="*/ 2147483646 w 590"/>
              <a:gd name="T33" fmla="*/ 2147483646 h 424"/>
              <a:gd name="T34" fmla="*/ 2147483646 w 590"/>
              <a:gd name="T35" fmla="*/ 2147483646 h 424"/>
              <a:gd name="T36" fmla="*/ 2147483646 w 590"/>
              <a:gd name="T37" fmla="*/ 2147483646 h 424"/>
              <a:gd name="T38" fmla="*/ 2147483646 w 590"/>
              <a:gd name="T39" fmla="*/ 2147483646 h 424"/>
              <a:gd name="T40" fmla="*/ 2147483646 w 590"/>
              <a:gd name="T41" fmla="*/ 2147483646 h 424"/>
              <a:gd name="T42" fmla="*/ 2147483646 w 590"/>
              <a:gd name="T43" fmla="*/ 2147483646 h 424"/>
              <a:gd name="T44" fmla="*/ 2147483646 w 590"/>
              <a:gd name="T45" fmla="*/ 2147483646 h 424"/>
              <a:gd name="T46" fmla="*/ 2147483646 w 590"/>
              <a:gd name="T47" fmla="*/ 2147483646 h 424"/>
              <a:gd name="T48" fmla="*/ 2147483646 w 590"/>
              <a:gd name="T49" fmla="*/ 2036861503 h 424"/>
              <a:gd name="T50" fmla="*/ 2147483646 w 590"/>
              <a:gd name="T51" fmla="*/ 2147483646 h 424"/>
              <a:gd name="T52" fmla="*/ 2147483646 w 590"/>
              <a:gd name="T53" fmla="*/ 2147483646 h 424"/>
              <a:gd name="T54" fmla="*/ 2147483646 w 590"/>
              <a:gd name="T55" fmla="*/ 2147483646 h 424"/>
              <a:gd name="T56" fmla="*/ 2147483646 w 590"/>
              <a:gd name="T57" fmla="*/ 1600390572 h 424"/>
              <a:gd name="T58" fmla="*/ 2147483646 w 590"/>
              <a:gd name="T59" fmla="*/ 1745879461 h 424"/>
              <a:gd name="T60" fmla="*/ 2147483646 w 590"/>
              <a:gd name="T61" fmla="*/ 2147483646 h 424"/>
              <a:gd name="T62" fmla="*/ 2147483646 w 590"/>
              <a:gd name="T63" fmla="*/ 2147483646 h 424"/>
              <a:gd name="T64" fmla="*/ 2147483646 w 590"/>
              <a:gd name="T65" fmla="*/ 2147483646 h 424"/>
              <a:gd name="T66" fmla="*/ 2147483646 w 590"/>
              <a:gd name="T67" fmla="*/ 2147483646 h 424"/>
              <a:gd name="T68" fmla="*/ 2147483646 w 590"/>
              <a:gd name="T69" fmla="*/ 2036861503 h 424"/>
              <a:gd name="T70" fmla="*/ 2147483646 w 590"/>
              <a:gd name="T71" fmla="*/ 1600390572 h 424"/>
              <a:gd name="T72" fmla="*/ 2147483646 w 590"/>
              <a:gd name="T73" fmla="*/ 290982042 h 424"/>
              <a:gd name="T74" fmla="*/ 2147483646 w 590"/>
              <a:gd name="T75" fmla="*/ 0 h 424"/>
              <a:gd name="T76" fmla="*/ 2147483646 w 590"/>
              <a:gd name="T77" fmla="*/ 1163919641 h 424"/>
              <a:gd name="T78" fmla="*/ 2143462088 w 590"/>
              <a:gd name="T79" fmla="*/ 290982042 h 424"/>
              <a:gd name="T80" fmla="*/ 1689338114 w 590"/>
              <a:gd name="T81" fmla="*/ 581959820 h 424"/>
              <a:gd name="T82" fmla="*/ 1380536710 w 590"/>
              <a:gd name="T83" fmla="*/ 872941863 h 424"/>
              <a:gd name="T84" fmla="*/ 1689338114 w 590"/>
              <a:gd name="T85" fmla="*/ 1163919641 h 424"/>
              <a:gd name="T86" fmla="*/ 1071731044 w 590"/>
              <a:gd name="T87" fmla="*/ 872941863 h 424"/>
              <a:gd name="T88" fmla="*/ 926412736 w 590"/>
              <a:gd name="T89" fmla="*/ 1163919641 h 424"/>
              <a:gd name="T90" fmla="*/ 454123974 w 590"/>
              <a:gd name="T91" fmla="*/ 1163919641 h 424"/>
              <a:gd name="T92" fmla="*/ 762925378 w 590"/>
              <a:gd name="T93" fmla="*/ 1600390572 h 424"/>
              <a:gd name="T94" fmla="*/ 1834656422 w 590"/>
              <a:gd name="T95" fmla="*/ 1745879461 h 424"/>
              <a:gd name="T96" fmla="*/ 2147483646 w 590"/>
              <a:gd name="T97" fmla="*/ 2147483646 h 424"/>
              <a:gd name="T98" fmla="*/ 1998143780 w 590"/>
              <a:gd name="T99" fmla="*/ 2147483646 h 424"/>
              <a:gd name="T100" fmla="*/ 2147483646 w 590"/>
              <a:gd name="T101" fmla="*/ 2147483646 h 424"/>
              <a:gd name="T102" fmla="*/ 2147483646 w 590"/>
              <a:gd name="T103" fmla="*/ 2147483646 h 424"/>
              <a:gd name="T104" fmla="*/ 2147483646 w 590"/>
              <a:gd name="T105" fmla="*/ 2147483646 h 424"/>
              <a:gd name="T106" fmla="*/ 145318308 w 590"/>
              <a:gd name="T107" fmla="*/ 2147483646 h 424"/>
              <a:gd name="T108" fmla="*/ 0 w 590"/>
              <a:gd name="T109" fmla="*/ 2147483646 h 424"/>
              <a:gd name="T110" fmla="*/ 1689338114 w 590"/>
              <a:gd name="T111" fmla="*/ 2147483646 h 424"/>
              <a:gd name="T112" fmla="*/ 1525855018 w 590"/>
              <a:gd name="T113" fmla="*/ 2147483646 h 424"/>
              <a:gd name="T114" fmla="*/ 1525855018 w 590"/>
              <a:gd name="T115" fmla="*/ 2147483646 h 424"/>
              <a:gd name="T116" fmla="*/ 1217049352 w 590"/>
              <a:gd name="T117" fmla="*/ 2147483646 h 424"/>
              <a:gd name="T118" fmla="*/ 617607070 w 590"/>
              <a:gd name="T119" fmla="*/ 2147483646 h 424"/>
              <a:gd name="T120" fmla="*/ 308805666 w 590"/>
              <a:gd name="T121" fmla="*/ 2147483646 h 424"/>
              <a:gd name="T122" fmla="*/ 1834656422 w 590"/>
              <a:gd name="T123" fmla="*/ 2147483646 h 42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590" h="424">
                <a:moveTo>
                  <a:pt x="101" y="320"/>
                </a:moveTo>
                <a:lnTo>
                  <a:pt x="135" y="384"/>
                </a:lnTo>
                <a:lnTo>
                  <a:pt x="202" y="424"/>
                </a:lnTo>
                <a:lnTo>
                  <a:pt x="253" y="424"/>
                </a:lnTo>
                <a:lnTo>
                  <a:pt x="287" y="416"/>
                </a:lnTo>
                <a:lnTo>
                  <a:pt x="346" y="424"/>
                </a:lnTo>
                <a:lnTo>
                  <a:pt x="430" y="392"/>
                </a:lnTo>
                <a:lnTo>
                  <a:pt x="463" y="400"/>
                </a:lnTo>
                <a:lnTo>
                  <a:pt x="506" y="376"/>
                </a:lnTo>
                <a:lnTo>
                  <a:pt x="556" y="352"/>
                </a:lnTo>
                <a:lnTo>
                  <a:pt x="590" y="272"/>
                </a:lnTo>
                <a:lnTo>
                  <a:pt x="565" y="256"/>
                </a:lnTo>
                <a:lnTo>
                  <a:pt x="556" y="224"/>
                </a:lnTo>
                <a:lnTo>
                  <a:pt x="565" y="192"/>
                </a:lnTo>
                <a:lnTo>
                  <a:pt x="573" y="160"/>
                </a:lnTo>
                <a:lnTo>
                  <a:pt x="531" y="160"/>
                </a:lnTo>
                <a:lnTo>
                  <a:pt x="506" y="120"/>
                </a:lnTo>
                <a:lnTo>
                  <a:pt x="480" y="144"/>
                </a:lnTo>
                <a:lnTo>
                  <a:pt x="472" y="160"/>
                </a:lnTo>
                <a:lnTo>
                  <a:pt x="447" y="152"/>
                </a:lnTo>
                <a:lnTo>
                  <a:pt x="413" y="160"/>
                </a:lnTo>
                <a:lnTo>
                  <a:pt x="405" y="128"/>
                </a:lnTo>
                <a:lnTo>
                  <a:pt x="379" y="128"/>
                </a:lnTo>
                <a:lnTo>
                  <a:pt x="371" y="152"/>
                </a:lnTo>
                <a:lnTo>
                  <a:pt x="354" y="112"/>
                </a:lnTo>
                <a:lnTo>
                  <a:pt x="312" y="120"/>
                </a:lnTo>
                <a:lnTo>
                  <a:pt x="295" y="144"/>
                </a:lnTo>
                <a:lnTo>
                  <a:pt x="278" y="144"/>
                </a:lnTo>
                <a:lnTo>
                  <a:pt x="270" y="88"/>
                </a:lnTo>
                <a:lnTo>
                  <a:pt x="253" y="96"/>
                </a:lnTo>
                <a:lnTo>
                  <a:pt x="244" y="152"/>
                </a:lnTo>
                <a:lnTo>
                  <a:pt x="228" y="152"/>
                </a:lnTo>
                <a:lnTo>
                  <a:pt x="219" y="128"/>
                </a:lnTo>
                <a:lnTo>
                  <a:pt x="177" y="160"/>
                </a:lnTo>
                <a:lnTo>
                  <a:pt x="185" y="112"/>
                </a:lnTo>
                <a:lnTo>
                  <a:pt x="211" y="88"/>
                </a:lnTo>
                <a:lnTo>
                  <a:pt x="185" y="16"/>
                </a:lnTo>
                <a:lnTo>
                  <a:pt x="143" y="0"/>
                </a:lnTo>
                <a:lnTo>
                  <a:pt x="152" y="64"/>
                </a:lnTo>
                <a:lnTo>
                  <a:pt x="118" y="16"/>
                </a:lnTo>
                <a:lnTo>
                  <a:pt x="93" y="32"/>
                </a:lnTo>
                <a:lnTo>
                  <a:pt x="76" y="48"/>
                </a:lnTo>
                <a:lnTo>
                  <a:pt x="93" y="64"/>
                </a:lnTo>
                <a:lnTo>
                  <a:pt x="59" y="48"/>
                </a:lnTo>
                <a:lnTo>
                  <a:pt x="51" y="64"/>
                </a:lnTo>
                <a:lnTo>
                  <a:pt x="25" y="64"/>
                </a:lnTo>
                <a:lnTo>
                  <a:pt x="42" y="88"/>
                </a:lnTo>
                <a:lnTo>
                  <a:pt x="101" y="96"/>
                </a:lnTo>
                <a:lnTo>
                  <a:pt x="143" y="128"/>
                </a:lnTo>
                <a:lnTo>
                  <a:pt x="110" y="144"/>
                </a:lnTo>
                <a:lnTo>
                  <a:pt x="126" y="160"/>
                </a:lnTo>
                <a:lnTo>
                  <a:pt x="143" y="176"/>
                </a:lnTo>
                <a:lnTo>
                  <a:pt x="126" y="184"/>
                </a:lnTo>
                <a:lnTo>
                  <a:pt x="8" y="144"/>
                </a:lnTo>
                <a:lnTo>
                  <a:pt x="0" y="168"/>
                </a:lnTo>
                <a:lnTo>
                  <a:pt x="93" y="192"/>
                </a:lnTo>
                <a:lnTo>
                  <a:pt x="84" y="216"/>
                </a:lnTo>
                <a:lnTo>
                  <a:pt x="84" y="256"/>
                </a:lnTo>
                <a:lnTo>
                  <a:pt x="67" y="280"/>
                </a:lnTo>
                <a:lnTo>
                  <a:pt x="34" y="280"/>
                </a:lnTo>
                <a:lnTo>
                  <a:pt x="17" y="296"/>
                </a:lnTo>
                <a:lnTo>
                  <a:pt x="101" y="320"/>
                </a:lnTo>
                <a:close/>
              </a:path>
            </a:pathLst>
          </a:custGeom>
          <a:noFill/>
          <a:ln w="3175" cap="flat" cmpd="sng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8" name="Freeform 8"/>
          <p:cNvSpPr>
            <a:spLocks/>
          </p:cNvSpPr>
          <p:nvPr/>
        </p:nvSpPr>
        <p:spPr bwMode="auto">
          <a:xfrm>
            <a:off x="1447800" y="4267200"/>
            <a:ext cx="2514600" cy="1808163"/>
          </a:xfrm>
          <a:custGeom>
            <a:avLst/>
            <a:gdLst>
              <a:gd name="T0" fmla="*/ 1834656422 w 590"/>
              <a:gd name="T1" fmla="*/ 2147483646 h 424"/>
              <a:gd name="T2" fmla="*/ 2147483646 w 590"/>
              <a:gd name="T3" fmla="*/ 2147483646 h 424"/>
              <a:gd name="T4" fmla="*/ 2147483646 w 590"/>
              <a:gd name="T5" fmla="*/ 2147483646 h 424"/>
              <a:gd name="T6" fmla="*/ 2147483646 w 590"/>
              <a:gd name="T7" fmla="*/ 2147483646 h 424"/>
              <a:gd name="T8" fmla="*/ 2147483646 w 590"/>
              <a:gd name="T9" fmla="*/ 2147483646 h 424"/>
              <a:gd name="T10" fmla="*/ 2147483646 w 590"/>
              <a:gd name="T11" fmla="*/ 2147483646 h 424"/>
              <a:gd name="T12" fmla="*/ 2147483646 w 590"/>
              <a:gd name="T13" fmla="*/ 2147483646 h 424"/>
              <a:gd name="T14" fmla="*/ 2147483646 w 590"/>
              <a:gd name="T15" fmla="*/ 2147483646 h 424"/>
              <a:gd name="T16" fmla="*/ 2147483646 w 590"/>
              <a:gd name="T17" fmla="*/ 2147483646 h 424"/>
              <a:gd name="T18" fmla="*/ 2147483646 w 590"/>
              <a:gd name="T19" fmla="*/ 2147483646 h 424"/>
              <a:gd name="T20" fmla="*/ 2147483646 w 590"/>
              <a:gd name="T21" fmla="*/ 2147483646 h 424"/>
              <a:gd name="T22" fmla="*/ 2147483646 w 590"/>
              <a:gd name="T23" fmla="*/ 2147483646 h 424"/>
              <a:gd name="T24" fmla="*/ 2147483646 w 590"/>
              <a:gd name="T25" fmla="*/ 2147483646 h 424"/>
              <a:gd name="T26" fmla="*/ 2147483646 w 590"/>
              <a:gd name="T27" fmla="*/ 2147483646 h 424"/>
              <a:gd name="T28" fmla="*/ 2147483646 w 590"/>
              <a:gd name="T29" fmla="*/ 2147483646 h 424"/>
              <a:gd name="T30" fmla="*/ 2147483646 w 590"/>
              <a:gd name="T31" fmla="*/ 2147483646 h 424"/>
              <a:gd name="T32" fmla="*/ 2147483646 w 590"/>
              <a:gd name="T33" fmla="*/ 2147483646 h 424"/>
              <a:gd name="T34" fmla="*/ 2147483646 w 590"/>
              <a:gd name="T35" fmla="*/ 2147483646 h 424"/>
              <a:gd name="T36" fmla="*/ 2147483646 w 590"/>
              <a:gd name="T37" fmla="*/ 2147483646 h 424"/>
              <a:gd name="T38" fmla="*/ 2147483646 w 590"/>
              <a:gd name="T39" fmla="*/ 2147483646 h 424"/>
              <a:gd name="T40" fmla="*/ 2147483646 w 590"/>
              <a:gd name="T41" fmla="*/ 2147483646 h 424"/>
              <a:gd name="T42" fmla="*/ 2147483646 w 590"/>
              <a:gd name="T43" fmla="*/ 2147483646 h 424"/>
              <a:gd name="T44" fmla="*/ 2147483646 w 590"/>
              <a:gd name="T45" fmla="*/ 2147483646 h 424"/>
              <a:gd name="T46" fmla="*/ 2147483646 w 590"/>
              <a:gd name="T47" fmla="*/ 2147483646 h 424"/>
              <a:gd name="T48" fmla="*/ 2147483646 w 590"/>
              <a:gd name="T49" fmla="*/ 2036861503 h 424"/>
              <a:gd name="T50" fmla="*/ 2147483646 w 590"/>
              <a:gd name="T51" fmla="*/ 2147483646 h 424"/>
              <a:gd name="T52" fmla="*/ 2147483646 w 590"/>
              <a:gd name="T53" fmla="*/ 2147483646 h 424"/>
              <a:gd name="T54" fmla="*/ 2147483646 w 590"/>
              <a:gd name="T55" fmla="*/ 2147483646 h 424"/>
              <a:gd name="T56" fmla="*/ 2147483646 w 590"/>
              <a:gd name="T57" fmla="*/ 1600390572 h 424"/>
              <a:gd name="T58" fmla="*/ 2147483646 w 590"/>
              <a:gd name="T59" fmla="*/ 1745879461 h 424"/>
              <a:gd name="T60" fmla="*/ 2147483646 w 590"/>
              <a:gd name="T61" fmla="*/ 2147483646 h 424"/>
              <a:gd name="T62" fmla="*/ 2147483646 w 590"/>
              <a:gd name="T63" fmla="*/ 2147483646 h 424"/>
              <a:gd name="T64" fmla="*/ 2147483646 w 590"/>
              <a:gd name="T65" fmla="*/ 2147483646 h 424"/>
              <a:gd name="T66" fmla="*/ 2147483646 w 590"/>
              <a:gd name="T67" fmla="*/ 2147483646 h 424"/>
              <a:gd name="T68" fmla="*/ 2147483646 w 590"/>
              <a:gd name="T69" fmla="*/ 2036861503 h 424"/>
              <a:gd name="T70" fmla="*/ 2147483646 w 590"/>
              <a:gd name="T71" fmla="*/ 1600390572 h 424"/>
              <a:gd name="T72" fmla="*/ 2147483646 w 590"/>
              <a:gd name="T73" fmla="*/ 290982042 h 424"/>
              <a:gd name="T74" fmla="*/ 2147483646 w 590"/>
              <a:gd name="T75" fmla="*/ 0 h 424"/>
              <a:gd name="T76" fmla="*/ 2147483646 w 590"/>
              <a:gd name="T77" fmla="*/ 1163919641 h 424"/>
              <a:gd name="T78" fmla="*/ 2143462088 w 590"/>
              <a:gd name="T79" fmla="*/ 290982042 h 424"/>
              <a:gd name="T80" fmla="*/ 1689338114 w 590"/>
              <a:gd name="T81" fmla="*/ 581959820 h 424"/>
              <a:gd name="T82" fmla="*/ 1380536710 w 590"/>
              <a:gd name="T83" fmla="*/ 872941863 h 424"/>
              <a:gd name="T84" fmla="*/ 1689338114 w 590"/>
              <a:gd name="T85" fmla="*/ 1163919641 h 424"/>
              <a:gd name="T86" fmla="*/ 1071731044 w 590"/>
              <a:gd name="T87" fmla="*/ 872941863 h 424"/>
              <a:gd name="T88" fmla="*/ 926412736 w 590"/>
              <a:gd name="T89" fmla="*/ 1163919641 h 424"/>
              <a:gd name="T90" fmla="*/ 454123974 w 590"/>
              <a:gd name="T91" fmla="*/ 1163919641 h 424"/>
              <a:gd name="T92" fmla="*/ 762925378 w 590"/>
              <a:gd name="T93" fmla="*/ 1600390572 h 424"/>
              <a:gd name="T94" fmla="*/ 1834656422 w 590"/>
              <a:gd name="T95" fmla="*/ 1745879461 h 424"/>
              <a:gd name="T96" fmla="*/ 2147483646 w 590"/>
              <a:gd name="T97" fmla="*/ 2147483646 h 424"/>
              <a:gd name="T98" fmla="*/ 1998143780 w 590"/>
              <a:gd name="T99" fmla="*/ 2147483646 h 424"/>
              <a:gd name="T100" fmla="*/ 2147483646 w 590"/>
              <a:gd name="T101" fmla="*/ 2147483646 h 424"/>
              <a:gd name="T102" fmla="*/ 2147483646 w 590"/>
              <a:gd name="T103" fmla="*/ 2147483646 h 424"/>
              <a:gd name="T104" fmla="*/ 2147483646 w 590"/>
              <a:gd name="T105" fmla="*/ 2147483646 h 424"/>
              <a:gd name="T106" fmla="*/ 145318308 w 590"/>
              <a:gd name="T107" fmla="*/ 2147483646 h 424"/>
              <a:gd name="T108" fmla="*/ 0 w 590"/>
              <a:gd name="T109" fmla="*/ 2147483646 h 424"/>
              <a:gd name="T110" fmla="*/ 1689338114 w 590"/>
              <a:gd name="T111" fmla="*/ 2147483646 h 424"/>
              <a:gd name="T112" fmla="*/ 1525855018 w 590"/>
              <a:gd name="T113" fmla="*/ 2147483646 h 424"/>
              <a:gd name="T114" fmla="*/ 1525855018 w 590"/>
              <a:gd name="T115" fmla="*/ 2147483646 h 424"/>
              <a:gd name="T116" fmla="*/ 1217049352 w 590"/>
              <a:gd name="T117" fmla="*/ 2147483646 h 424"/>
              <a:gd name="T118" fmla="*/ 617607070 w 590"/>
              <a:gd name="T119" fmla="*/ 2147483646 h 424"/>
              <a:gd name="T120" fmla="*/ 308805666 w 590"/>
              <a:gd name="T121" fmla="*/ 2147483646 h 424"/>
              <a:gd name="T122" fmla="*/ 1834656422 w 590"/>
              <a:gd name="T123" fmla="*/ 2147483646 h 42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590" h="424">
                <a:moveTo>
                  <a:pt x="101" y="320"/>
                </a:moveTo>
                <a:lnTo>
                  <a:pt x="135" y="384"/>
                </a:lnTo>
                <a:lnTo>
                  <a:pt x="202" y="424"/>
                </a:lnTo>
                <a:lnTo>
                  <a:pt x="253" y="424"/>
                </a:lnTo>
                <a:lnTo>
                  <a:pt x="287" y="416"/>
                </a:lnTo>
                <a:lnTo>
                  <a:pt x="346" y="424"/>
                </a:lnTo>
                <a:lnTo>
                  <a:pt x="430" y="392"/>
                </a:lnTo>
                <a:lnTo>
                  <a:pt x="463" y="400"/>
                </a:lnTo>
                <a:lnTo>
                  <a:pt x="506" y="376"/>
                </a:lnTo>
                <a:lnTo>
                  <a:pt x="556" y="352"/>
                </a:lnTo>
                <a:lnTo>
                  <a:pt x="590" y="272"/>
                </a:lnTo>
                <a:lnTo>
                  <a:pt x="565" y="256"/>
                </a:lnTo>
                <a:lnTo>
                  <a:pt x="556" y="224"/>
                </a:lnTo>
                <a:lnTo>
                  <a:pt x="565" y="192"/>
                </a:lnTo>
                <a:lnTo>
                  <a:pt x="573" y="160"/>
                </a:lnTo>
                <a:lnTo>
                  <a:pt x="531" y="160"/>
                </a:lnTo>
                <a:lnTo>
                  <a:pt x="506" y="120"/>
                </a:lnTo>
                <a:lnTo>
                  <a:pt x="480" y="144"/>
                </a:lnTo>
                <a:lnTo>
                  <a:pt x="472" y="160"/>
                </a:lnTo>
                <a:lnTo>
                  <a:pt x="447" y="152"/>
                </a:lnTo>
                <a:lnTo>
                  <a:pt x="413" y="160"/>
                </a:lnTo>
                <a:lnTo>
                  <a:pt x="405" y="128"/>
                </a:lnTo>
                <a:lnTo>
                  <a:pt x="379" y="128"/>
                </a:lnTo>
                <a:lnTo>
                  <a:pt x="371" y="152"/>
                </a:lnTo>
                <a:lnTo>
                  <a:pt x="354" y="112"/>
                </a:lnTo>
                <a:lnTo>
                  <a:pt x="312" y="120"/>
                </a:lnTo>
                <a:lnTo>
                  <a:pt x="295" y="144"/>
                </a:lnTo>
                <a:lnTo>
                  <a:pt x="278" y="144"/>
                </a:lnTo>
                <a:lnTo>
                  <a:pt x="270" y="88"/>
                </a:lnTo>
                <a:lnTo>
                  <a:pt x="253" y="96"/>
                </a:lnTo>
                <a:lnTo>
                  <a:pt x="244" y="152"/>
                </a:lnTo>
                <a:lnTo>
                  <a:pt x="228" y="152"/>
                </a:lnTo>
                <a:lnTo>
                  <a:pt x="219" y="128"/>
                </a:lnTo>
                <a:lnTo>
                  <a:pt x="177" y="160"/>
                </a:lnTo>
                <a:lnTo>
                  <a:pt x="185" y="112"/>
                </a:lnTo>
                <a:lnTo>
                  <a:pt x="211" y="88"/>
                </a:lnTo>
                <a:lnTo>
                  <a:pt x="185" y="16"/>
                </a:lnTo>
                <a:lnTo>
                  <a:pt x="143" y="0"/>
                </a:lnTo>
                <a:lnTo>
                  <a:pt x="152" y="64"/>
                </a:lnTo>
                <a:lnTo>
                  <a:pt x="118" y="16"/>
                </a:lnTo>
                <a:lnTo>
                  <a:pt x="93" y="32"/>
                </a:lnTo>
                <a:lnTo>
                  <a:pt x="76" y="48"/>
                </a:lnTo>
                <a:lnTo>
                  <a:pt x="93" y="64"/>
                </a:lnTo>
                <a:lnTo>
                  <a:pt x="59" y="48"/>
                </a:lnTo>
                <a:lnTo>
                  <a:pt x="51" y="64"/>
                </a:lnTo>
                <a:lnTo>
                  <a:pt x="25" y="64"/>
                </a:lnTo>
                <a:lnTo>
                  <a:pt x="42" y="88"/>
                </a:lnTo>
                <a:lnTo>
                  <a:pt x="101" y="96"/>
                </a:lnTo>
                <a:lnTo>
                  <a:pt x="143" y="128"/>
                </a:lnTo>
                <a:lnTo>
                  <a:pt x="110" y="144"/>
                </a:lnTo>
                <a:lnTo>
                  <a:pt x="126" y="160"/>
                </a:lnTo>
                <a:lnTo>
                  <a:pt x="143" y="176"/>
                </a:lnTo>
                <a:lnTo>
                  <a:pt x="126" y="184"/>
                </a:lnTo>
                <a:lnTo>
                  <a:pt x="8" y="144"/>
                </a:lnTo>
                <a:lnTo>
                  <a:pt x="0" y="168"/>
                </a:lnTo>
                <a:lnTo>
                  <a:pt x="93" y="192"/>
                </a:lnTo>
                <a:lnTo>
                  <a:pt x="84" y="216"/>
                </a:lnTo>
                <a:lnTo>
                  <a:pt x="84" y="256"/>
                </a:lnTo>
                <a:lnTo>
                  <a:pt x="67" y="280"/>
                </a:lnTo>
                <a:lnTo>
                  <a:pt x="34" y="280"/>
                </a:lnTo>
                <a:lnTo>
                  <a:pt x="17" y="296"/>
                </a:lnTo>
                <a:lnTo>
                  <a:pt x="101" y="320"/>
                </a:lnTo>
                <a:close/>
              </a:path>
            </a:pathLst>
          </a:custGeom>
          <a:noFill/>
          <a:ln w="34925" cap="rnd" cmpd="sng">
            <a:solidFill>
              <a:srgbClr val="66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9" name="Freeform 9"/>
          <p:cNvSpPr>
            <a:spLocks/>
          </p:cNvSpPr>
          <p:nvPr/>
        </p:nvSpPr>
        <p:spPr bwMode="auto">
          <a:xfrm>
            <a:off x="5105400" y="4191000"/>
            <a:ext cx="2514600" cy="1808163"/>
          </a:xfrm>
          <a:custGeom>
            <a:avLst/>
            <a:gdLst>
              <a:gd name="T0" fmla="*/ 1834656422 w 590"/>
              <a:gd name="T1" fmla="*/ 2147483646 h 424"/>
              <a:gd name="T2" fmla="*/ 2147483646 w 590"/>
              <a:gd name="T3" fmla="*/ 2147483646 h 424"/>
              <a:gd name="T4" fmla="*/ 2147483646 w 590"/>
              <a:gd name="T5" fmla="*/ 2147483646 h 424"/>
              <a:gd name="T6" fmla="*/ 2147483646 w 590"/>
              <a:gd name="T7" fmla="*/ 2147483646 h 424"/>
              <a:gd name="T8" fmla="*/ 2147483646 w 590"/>
              <a:gd name="T9" fmla="*/ 2147483646 h 424"/>
              <a:gd name="T10" fmla="*/ 2147483646 w 590"/>
              <a:gd name="T11" fmla="*/ 2147483646 h 424"/>
              <a:gd name="T12" fmla="*/ 2147483646 w 590"/>
              <a:gd name="T13" fmla="*/ 2147483646 h 424"/>
              <a:gd name="T14" fmla="*/ 2147483646 w 590"/>
              <a:gd name="T15" fmla="*/ 2147483646 h 424"/>
              <a:gd name="T16" fmla="*/ 2147483646 w 590"/>
              <a:gd name="T17" fmla="*/ 2147483646 h 424"/>
              <a:gd name="T18" fmla="*/ 2147483646 w 590"/>
              <a:gd name="T19" fmla="*/ 2147483646 h 424"/>
              <a:gd name="T20" fmla="*/ 2147483646 w 590"/>
              <a:gd name="T21" fmla="*/ 2147483646 h 424"/>
              <a:gd name="T22" fmla="*/ 2147483646 w 590"/>
              <a:gd name="T23" fmla="*/ 2147483646 h 424"/>
              <a:gd name="T24" fmla="*/ 2147483646 w 590"/>
              <a:gd name="T25" fmla="*/ 2147483646 h 424"/>
              <a:gd name="T26" fmla="*/ 2147483646 w 590"/>
              <a:gd name="T27" fmla="*/ 2147483646 h 424"/>
              <a:gd name="T28" fmla="*/ 2147483646 w 590"/>
              <a:gd name="T29" fmla="*/ 2147483646 h 424"/>
              <a:gd name="T30" fmla="*/ 2147483646 w 590"/>
              <a:gd name="T31" fmla="*/ 2147483646 h 424"/>
              <a:gd name="T32" fmla="*/ 2147483646 w 590"/>
              <a:gd name="T33" fmla="*/ 2147483646 h 424"/>
              <a:gd name="T34" fmla="*/ 2147483646 w 590"/>
              <a:gd name="T35" fmla="*/ 2147483646 h 424"/>
              <a:gd name="T36" fmla="*/ 2147483646 w 590"/>
              <a:gd name="T37" fmla="*/ 2147483646 h 424"/>
              <a:gd name="T38" fmla="*/ 2147483646 w 590"/>
              <a:gd name="T39" fmla="*/ 2147483646 h 424"/>
              <a:gd name="T40" fmla="*/ 2147483646 w 590"/>
              <a:gd name="T41" fmla="*/ 2147483646 h 424"/>
              <a:gd name="T42" fmla="*/ 2147483646 w 590"/>
              <a:gd name="T43" fmla="*/ 2147483646 h 424"/>
              <a:gd name="T44" fmla="*/ 2147483646 w 590"/>
              <a:gd name="T45" fmla="*/ 2147483646 h 424"/>
              <a:gd name="T46" fmla="*/ 2147483646 w 590"/>
              <a:gd name="T47" fmla="*/ 2147483646 h 424"/>
              <a:gd name="T48" fmla="*/ 2147483646 w 590"/>
              <a:gd name="T49" fmla="*/ 2036861503 h 424"/>
              <a:gd name="T50" fmla="*/ 2147483646 w 590"/>
              <a:gd name="T51" fmla="*/ 2147483646 h 424"/>
              <a:gd name="T52" fmla="*/ 2147483646 w 590"/>
              <a:gd name="T53" fmla="*/ 2147483646 h 424"/>
              <a:gd name="T54" fmla="*/ 2147483646 w 590"/>
              <a:gd name="T55" fmla="*/ 2147483646 h 424"/>
              <a:gd name="T56" fmla="*/ 2147483646 w 590"/>
              <a:gd name="T57" fmla="*/ 1600390572 h 424"/>
              <a:gd name="T58" fmla="*/ 2147483646 w 590"/>
              <a:gd name="T59" fmla="*/ 1745879461 h 424"/>
              <a:gd name="T60" fmla="*/ 2147483646 w 590"/>
              <a:gd name="T61" fmla="*/ 2147483646 h 424"/>
              <a:gd name="T62" fmla="*/ 2147483646 w 590"/>
              <a:gd name="T63" fmla="*/ 2147483646 h 424"/>
              <a:gd name="T64" fmla="*/ 2147483646 w 590"/>
              <a:gd name="T65" fmla="*/ 2147483646 h 424"/>
              <a:gd name="T66" fmla="*/ 2147483646 w 590"/>
              <a:gd name="T67" fmla="*/ 2147483646 h 424"/>
              <a:gd name="T68" fmla="*/ 2147483646 w 590"/>
              <a:gd name="T69" fmla="*/ 2036861503 h 424"/>
              <a:gd name="T70" fmla="*/ 2147483646 w 590"/>
              <a:gd name="T71" fmla="*/ 1600390572 h 424"/>
              <a:gd name="T72" fmla="*/ 2147483646 w 590"/>
              <a:gd name="T73" fmla="*/ 290982042 h 424"/>
              <a:gd name="T74" fmla="*/ 2147483646 w 590"/>
              <a:gd name="T75" fmla="*/ 0 h 424"/>
              <a:gd name="T76" fmla="*/ 2147483646 w 590"/>
              <a:gd name="T77" fmla="*/ 1163919641 h 424"/>
              <a:gd name="T78" fmla="*/ 2143462088 w 590"/>
              <a:gd name="T79" fmla="*/ 290982042 h 424"/>
              <a:gd name="T80" fmla="*/ 1689338114 w 590"/>
              <a:gd name="T81" fmla="*/ 581959820 h 424"/>
              <a:gd name="T82" fmla="*/ 1380536710 w 590"/>
              <a:gd name="T83" fmla="*/ 872941863 h 424"/>
              <a:gd name="T84" fmla="*/ 1689338114 w 590"/>
              <a:gd name="T85" fmla="*/ 1163919641 h 424"/>
              <a:gd name="T86" fmla="*/ 1071731044 w 590"/>
              <a:gd name="T87" fmla="*/ 872941863 h 424"/>
              <a:gd name="T88" fmla="*/ 926412736 w 590"/>
              <a:gd name="T89" fmla="*/ 1163919641 h 424"/>
              <a:gd name="T90" fmla="*/ 454123974 w 590"/>
              <a:gd name="T91" fmla="*/ 1163919641 h 424"/>
              <a:gd name="T92" fmla="*/ 762925378 w 590"/>
              <a:gd name="T93" fmla="*/ 1600390572 h 424"/>
              <a:gd name="T94" fmla="*/ 1834656422 w 590"/>
              <a:gd name="T95" fmla="*/ 1745879461 h 424"/>
              <a:gd name="T96" fmla="*/ 2147483646 w 590"/>
              <a:gd name="T97" fmla="*/ 2147483646 h 424"/>
              <a:gd name="T98" fmla="*/ 1998143780 w 590"/>
              <a:gd name="T99" fmla="*/ 2147483646 h 424"/>
              <a:gd name="T100" fmla="*/ 2147483646 w 590"/>
              <a:gd name="T101" fmla="*/ 2147483646 h 424"/>
              <a:gd name="T102" fmla="*/ 2147483646 w 590"/>
              <a:gd name="T103" fmla="*/ 2147483646 h 424"/>
              <a:gd name="T104" fmla="*/ 2147483646 w 590"/>
              <a:gd name="T105" fmla="*/ 2147483646 h 424"/>
              <a:gd name="T106" fmla="*/ 145318308 w 590"/>
              <a:gd name="T107" fmla="*/ 2147483646 h 424"/>
              <a:gd name="T108" fmla="*/ 0 w 590"/>
              <a:gd name="T109" fmla="*/ 2147483646 h 424"/>
              <a:gd name="T110" fmla="*/ 1689338114 w 590"/>
              <a:gd name="T111" fmla="*/ 2147483646 h 424"/>
              <a:gd name="T112" fmla="*/ 1525855018 w 590"/>
              <a:gd name="T113" fmla="*/ 2147483646 h 424"/>
              <a:gd name="T114" fmla="*/ 1525855018 w 590"/>
              <a:gd name="T115" fmla="*/ 2147483646 h 424"/>
              <a:gd name="T116" fmla="*/ 1217049352 w 590"/>
              <a:gd name="T117" fmla="*/ 2147483646 h 424"/>
              <a:gd name="T118" fmla="*/ 617607070 w 590"/>
              <a:gd name="T119" fmla="*/ 2147483646 h 424"/>
              <a:gd name="T120" fmla="*/ 308805666 w 590"/>
              <a:gd name="T121" fmla="*/ 2147483646 h 424"/>
              <a:gd name="T122" fmla="*/ 1834656422 w 590"/>
              <a:gd name="T123" fmla="*/ 2147483646 h 42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590" h="424">
                <a:moveTo>
                  <a:pt x="101" y="320"/>
                </a:moveTo>
                <a:lnTo>
                  <a:pt x="135" y="384"/>
                </a:lnTo>
                <a:lnTo>
                  <a:pt x="202" y="424"/>
                </a:lnTo>
                <a:lnTo>
                  <a:pt x="253" y="424"/>
                </a:lnTo>
                <a:lnTo>
                  <a:pt x="287" y="416"/>
                </a:lnTo>
                <a:lnTo>
                  <a:pt x="346" y="424"/>
                </a:lnTo>
                <a:lnTo>
                  <a:pt x="430" y="392"/>
                </a:lnTo>
                <a:lnTo>
                  <a:pt x="463" y="400"/>
                </a:lnTo>
                <a:lnTo>
                  <a:pt x="506" y="376"/>
                </a:lnTo>
                <a:lnTo>
                  <a:pt x="556" y="352"/>
                </a:lnTo>
                <a:lnTo>
                  <a:pt x="590" y="272"/>
                </a:lnTo>
                <a:lnTo>
                  <a:pt x="565" y="256"/>
                </a:lnTo>
                <a:lnTo>
                  <a:pt x="556" y="224"/>
                </a:lnTo>
                <a:lnTo>
                  <a:pt x="565" y="192"/>
                </a:lnTo>
                <a:lnTo>
                  <a:pt x="573" y="160"/>
                </a:lnTo>
                <a:lnTo>
                  <a:pt x="531" y="160"/>
                </a:lnTo>
                <a:lnTo>
                  <a:pt x="506" y="120"/>
                </a:lnTo>
                <a:lnTo>
                  <a:pt x="480" y="144"/>
                </a:lnTo>
                <a:lnTo>
                  <a:pt x="472" y="160"/>
                </a:lnTo>
                <a:lnTo>
                  <a:pt x="447" y="152"/>
                </a:lnTo>
                <a:lnTo>
                  <a:pt x="413" y="160"/>
                </a:lnTo>
                <a:lnTo>
                  <a:pt x="405" y="128"/>
                </a:lnTo>
                <a:lnTo>
                  <a:pt x="379" y="128"/>
                </a:lnTo>
                <a:lnTo>
                  <a:pt x="371" y="152"/>
                </a:lnTo>
                <a:lnTo>
                  <a:pt x="354" y="112"/>
                </a:lnTo>
                <a:lnTo>
                  <a:pt x="312" y="120"/>
                </a:lnTo>
                <a:lnTo>
                  <a:pt x="295" y="144"/>
                </a:lnTo>
                <a:lnTo>
                  <a:pt x="278" y="144"/>
                </a:lnTo>
                <a:lnTo>
                  <a:pt x="270" y="88"/>
                </a:lnTo>
                <a:lnTo>
                  <a:pt x="253" y="96"/>
                </a:lnTo>
                <a:lnTo>
                  <a:pt x="244" y="152"/>
                </a:lnTo>
                <a:lnTo>
                  <a:pt x="228" y="152"/>
                </a:lnTo>
                <a:lnTo>
                  <a:pt x="219" y="128"/>
                </a:lnTo>
                <a:lnTo>
                  <a:pt x="177" y="160"/>
                </a:lnTo>
                <a:lnTo>
                  <a:pt x="185" y="112"/>
                </a:lnTo>
                <a:lnTo>
                  <a:pt x="211" y="88"/>
                </a:lnTo>
                <a:lnTo>
                  <a:pt x="185" y="16"/>
                </a:lnTo>
                <a:lnTo>
                  <a:pt x="143" y="0"/>
                </a:lnTo>
                <a:lnTo>
                  <a:pt x="152" y="64"/>
                </a:lnTo>
                <a:lnTo>
                  <a:pt x="118" y="16"/>
                </a:lnTo>
                <a:lnTo>
                  <a:pt x="93" y="32"/>
                </a:lnTo>
                <a:lnTo>
                  <a:pt x="76" y="48"/>
                </a:lnTo>
                <a:lnTo>
                  <a:pt x="93" y="64"/>
                </a:lnTo>
                <a:lnTo>
                  <a:pt x="59" y="48"/>
                </a:lnTo>
                <a:lnTo>
                  <a:pt x="51" y="64"/>
                </a:lnTo>
                <a:lnTo>
                  <a:pt x="25" y="64"/>
                </a:lnTo>
                <a:lnTo>
                  <a:pt x="42" y="88"/>
                </a:lnTo>
                <a:lnTo>
                  <a:pt x="101" y="96"/>
                </a:lnTo>
                <a:lnTo>
                  <a:pt x="143" y="128"/>
                </a:lnTo>
                <a:lnTo>
                  <a:pt x="110" y="144"/>
                </a:lnTo>
                <a:lnTo>
                  <a:pt x="126" y="160"/>
                </a:lnTo>
                <a:lnTo>
                  <a:pt x="143" y="176"/>
                </a:lnTo>
                <a:lnTo>
                  <a:pt x="126" y="184"/>
                </a:lnTo>
                <a:lnTo>
                  <a:pt x="8" y="144"/>
                </a:lnTo>
                <a:lnTo>
                  <a:pt x="0" y="168"/>
                </a:lnTo>
                <a:lnTo>
                  <a:pt x="93" y="192"/>
                </a:lnTo>
                <a:lnTo>
                  <a:pt x="84" y="216"/>
                </a:lnTo>
                <a:lnTo>
                  <a:pt x="84" y="256"/>
                </a:lnTo>
                <a:lnTo>
                  <a:pt x="67" y="280"/>
                </a:lnTo>
                <a:lnTo>
                  <a:pt x="34" y="280"/>
                </a:lnTo>
                <a:lnTo>
                  <a:pt x="17" y="296"/>
                </a:lnTo>
                <a:lnTo>
                  <a:pt x="101" y="320"/>
                </a:lnTo>
                <a:close/>
              </a:path>
            </a:pathLst>
          </a:custGeom>
          <a:noFill/>
          <a:ln w="130175" cap="flat" cmpd="sng">
            <a:pattFill prst="pct90">
              <a:fgClr>
                <a:schemeClr val="tx1"/>
              </a:fgClr>
              <a:bgClr>
                <a:srgbClr val="66CCFF"/>
              </a:bgClr>
            </a:patt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Germany</a:t>
            </a:r>
            <a:endParaRPr lang="en-US" altLang="en-US" smtClean="0"/>
          </a:p>
        </p:txBody>
      </p:sp>
      <p:sp>
        <p:nvSpPr>
          <p:cNvPr id="9219" name="Freeform 5"/>
          <p:cNvSpPr>
            <a:spLocks/>
          </p:cNvSpPr>
          <p:nvPr/>
        </p:nvSpPr>
        <p:spPr bwMode="auto">
          <a:xfrm>
            <a:off x="2384425" y="1528763"/>
            <a:ext cx="4248150" cy="5032375"/>
          </a:xfrm>
          <a:custGeom>
            <a:avLst/>
            <a:gdLst>
              <a:gd name="T0" fmla="*/ 2147483646 w 750"/>
              <a:gd name="T1" fmla="*/ 2147483646 h 888"/>
              <a:gd name="T2" fmla="*/ 2147483646 w 750"/>
              <a:gd name="T3" fmla="*/ 2147483646 h 888"/>
              <a:gd name="T4" fmla="*/ 2147483646 w 750"/>
              <a:gd name="T5" fmla="*/ 2147483646 h 888"/>
              <a:gd name="T6" fmla="*/ 2147483646 w 750"/>
              <a:gd name="T7" fmla="*/ 2147483646 h 888"/>
              <a:gd name="T8" fmla="*/ 2147483646 w 750"/>
              <a:gd name="T9" fmla="*/ 2147483646 h 888"/>
              <a:gd name="T10" fmla="*/ 2147483646 w 750"/>
              <a:gd name="T11" fmla="*/ 2147483646 h 888"/>
              <a:gd name="T12" fmla="*/ 2147483646 w 750"/>
              <a:gd name="T13" fmla="*/ 2147483646 h 888"/>
              <a:gd name="T14" fmla="*/ 2147483646 w 750"/>
              <a:gd name="T15" fmla="*/ 2147483646 h 888"/>
              <a:gd name="T16" fmla="*/ 2147483646 w 750"/>
              <a:gd name="T17" fmla="*/ 2147483646 h 888"/>
              <a:gd name="T18" fmla="*/ 2147483646 w 750"/>
              <a:gd name="T19" fmla="*/ 2147483646 h 888"/>
              <a:gd name="T20" fmla="*/ 2147483646 w 750"/>
              <a:gd name="T21" fmla="*/ 2147483646 h 888"/>
              <a:gd name="T22" fmla="*/ 2147483646 w 750"/>
              <a:gd name="T23" fmla="*/ 2147483646 h 888"/>
              <a:gd name="T24" fmla="*/ 2147483646 w 750"/>
              <a:gd name="T25" fmla="*/ 2147483646 h 888"/>
              <a:gd name="T26" fmla="*/ 2147483646 w 750"/>
              <a:gd name="T27" fmla="*/ 2147483646 h 888"/>
              <a:gd name="T28" fmla="*/ 2147483646 w 750"/>
              <a:gd name="T29" fmla="*/ 2147483646 h 888"/>
              <a:gd name="T30" fmla="*/ 2147483646 w 750"/>
              <a:gd name="T31" fmla="*/ 2147483646 h 888"/>
              <a:gd name="T32" fmla="*/ 2147483646 w 750"/>
              <a:gd name="T33" fmla="*/ 2147483646 h 888"/>
              <a:gd name="T34" fmla="*/ 2147483646 w 750"/>
              <a:gd name="T35" fmla="*/ 2147483646 h 888"/>
              <a:gd name="T36" fmla="*/ 2147483646 w 750"/>
              <a:gd name="T37" fmla="*/ 1027709582 h 888"/>
              <a:gd name="T38" fmla="*/ 2147483646 w 750"/>
              <a:gd name="T39" fmla="*/ 1027709582 h 888"/>
              <a:gd name="T40" fmla="*/ 2147483646 w 750"/>
              <a:gd name="T41" fmla="*/ 1284638395 h 888"/>
              <a:gd name="T42" fmla="*/ 2147483646 w 750"/>
              <a:gd name="T43" fmla="*/ 1284638395 h 888"/>
              <a:gd name="T44" fmla="*/ 2147483646 w 750"/>
              <a:gd name="T45" fmla="*/ 2147483646 h 888"/>
              <a:gd name="T46" fmla="*/ 2147483646 w 750"/>
              <a:gd name="T47" fmla="*/ 2147483646 h 888"/>
              <a:gd name="T48" fmla="*/ 2147483646 w 750"/>
              <a:gd name="T49" fmla="*/ 2055419165 h 888"/>
              <a:gd name="T50" fmla="*/ 2147483646 w 750"/>
              <a:gd name="T51" fmla="*/ 1798490352 h 888"/>
              <a:gd name="T52" fmla="*/ 2147483646 w 750"/>
              <a:gd name="T53" fmla="*/ 513851958 h 888"/>
              <a:gd name="T54" fmla="*/ 2147483646 w 750"/>
              <a:gd name="T55" fmla="*/ 0 h 888"/>
              <a:gd name="T56" fmla="*/ 2147483646 w 750"/>
              <a:gd name="T57" fmla="*/ 1284638395 h 888"/>
              <a:gd name="T58" fmla="*/ 2147483646 w 750"/>
              <a:gd name="T59" fmla="*/ 2147483646 h 888"/>
              <a:gd name="T60" fmla="*/ 2147483646 w 750"/>
              <a:gd name="T61" fmla="*/ 2147483646 h 888"/>
              <a:gd name="T62" fmla="*/ 2147483646 w 750"/>
              <a:gd name="T63" fmla="*/ 2147483646 h 888"/>
              <a:gd name="T64" fmla="*/ 2147483646 w 750"/>
              <a:gd name="T65" fmla="*/ 2147483646 h 888"/>
              <a:gd name="T66" fmla="*/ 2147483646 w 750"/>
              <a:gd name="T67" fmla="*/ 2147483646 h 888"/>
              <a:gd name="T68" fmla="*/ 2147483646 w 750"/>
              <a:gd name="T69" fmla="*/ 2147483646 h 888"/>
              <a:gd name="T70" fmla="*/ 2147483646 w 750"/>
              <a:gd name="T71" fmla="*/ 2147483646 h 888"/>
              <a:gd name="T72" fmla="*/ 2147483646 w 750"/>
              <a:gd name="T73" fmla="*/ 2147483646 h 888"/>
              <a:gd name="T74" fmla="*/ 2147483646 w 750"/>
              <a:gd name="T75" fmla="*/ 2147483646 h 888"/>
              <a:gd name="T76" fmla="*/ 545411482 w 750"/>
              <a:gd name="T77" fmla="*/ 2147483646 h 888"/>
              <a:gd name="T78" fmla="*/ 0 w 750"/>
              <a:gd name="T79" fmla="*/ 2147483646 h 888"/>
              <a:gd name="T80" fmla="*/ 288749588 w 750"/>
              <a:gd name="T81" fmla="*/ 2147483646 h 888"/>
              <a:gd name="T82" fmla="*/ 1090828629 w 750"/>
              <a:gd name="T83" fmla="*/ 2147483646 h 888"/>
              <a:gd name="T84" fmla="*/ 288749588 w 750"/>
              <a:gd name="T85" fmla="*/ 2147483646 h 888"/>
              <a:gd name="T86" fmla="*/ 1379578216 w 750"/>
              <a:gd name="T87" fmla="*/ 2147483646 h 888"/>
              <a:gd name="T88" fmla="*/ 1636240111 w 750"/>
              <a:gd name="T89" fmla="*/ 2147483646 h 888"/>
              <a:gd name="T90" fmla="*/ 2147483646 w 750"/>
              <a:gd name="T91" fmla="*/ 2147483646 h 888"/>
              <a:gd name="T92" fmla="*/ 2147483646 w 750"/>
              <a:gd name="T93" fmla="*/ 2147483646 h 888"/>
              <a:gd name="T94" fmla="*/ 2147483646 w 750"/>
              <a:gd name="T95" fmla="*/ 2147483646 h 888"/>
              <a:gd name="T96" fmla="*/ 2147483646 w 750"/>
              <a:gd name="T97" fmla="*/ 2147483646 h 88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750" h="888">
                <a:moveTo>
                  <a:pt x="194" y="864"/>
                </a:moveTo>
                <a:lnTo>
                  <a:pt x="228" y="848"/>
                </a:lnTo>
                <a:lnTo>
                  <a:pt x="312" y="872"/>
                </a:lnTo>
                <a:lnTo>
                  <a:pt x="354" y="888"/>
                </a:lnTo>
                <a:lnTo>
                  <a:pt x="388" y="872"/>
                </a:lnTo>
                <a:lnTo>
                  <a:pt x="447" y="880"/>
                </a:lnTo>
                <a:lnTo>
                  <a:pt x="489" y="872"/>
                </a:lnTo>
                <a:lnTo>
                  <a:pt x="557" y="848"/>
                </a:lnTo>
                <a:lnTo>
                  <a:pt x="616" y="864"/>
                </a:lnTo>
                <a:lnTo>
                  <a:pt x="616" y="832"/>
                </a:lnTo>
                <a:lnTo>
                  <a:pt x="599" y="800"/>
                </a:lnTo>
                <a:lnTo>
                  <a:pt x="632" y="776"/>
                </a:lnTo>
                <a:lnTo>
                  <a:pt x="641" y="744"/>
                </a:lnTo>
                <a:lnTo>
                  <a:pt x="675" y="744"/>
                </a:lnTo>
                <a:lnTo>
                  <a:pt x="683" y="712"/>
                </a:lnTo>
                <a:lnTo>
                  <a:pt x="607" y="656"/>
                </a:lnTo>
                <a:lnTo>
                  <a:pt x="548" y="608"/>
                </a:lnTo>
                <a:lnTo>
                  <a:pt x="557" y="584"/>
                </a:lnTo>
                <a:lnTo>
                  <a:pt x="523" y="544"/>
                </a:lnTo>
                <a:lnTo>
                  <a:pt x="557" y="520"/>
                </a:lnTo>
                <a:lnTo>
                  <a:pt x="599" y="512"/>
                </a:lnTo>
                <a:lnTo>
                  <a:pt x="641" y="488"/>
                </a:lnTo>
                <a:lnTo>
                  <a:pt x="683" y="472"/>
                </a:lnTo>
                <a:lnTo>
                  <a:pt x="691" y="440"/>
                </a:lnTo>
                <a:lnTo>
                  <a:pt x="725" y="440"/>
                </a:lnTo>
                <a:lnTo>
                  <a:pt x="750" y="456"/>
                </a:lnTo>
                <a:lnTo>
                  <a:pt x="750" y="392"/>
                </a:lnTo>
                <a:lnTo>
                  <a:pt x="725" y="360"/>
                </a:lnTo>
                <a:lnTo>
                  <a:pt x="742" y="320"/>
                </a:lnTo>
                <a:lnTo>
                  <a:pt x="717" y="280"/>
                </a:lnTo>
                <a:lnTo>
                  <a:pt x="717" y="248"/>
                </a:lnTo>
                <a:lnTo>
                  <a:pt x="666" y="216"/>
                </a:lnTo>
                <a:lnTo>
                  <a:pt x="691" y="168"/>
                </a:lnTo>
                <a:lnTo>
                  <a:pt x="683" y="136"/>
                </a:lnTo>
                <a:lnTo>
                  <a:pt x="675" y="88"/>
                </a:lnTo>
                <a:lnTo>
                  <a:pt x="641" y="80"/>
                </a:lnTo>
                <a:lnTo>
                  <a:pt x="607" y="64"/>
                </a:lnTo>
                <a:lnTo>
                  <a:pt x="616" y="32"/>
                </a:lnTo>
                <a:lnTo>
                  <a:pt x="590" y="16"/>
                </a:lnTo>
                <a:lnTo>
                  <a:pt x="582" y="32"/>
                </a:lnTo>
                <a:lnTo>
                  <a:pt x="573" y="48"/>
                </a:lnTo>
                <a:lnTo>
                  <a:pt x="557" y="40"/>
                </a:lnTo>
                <a:lnTo>
                  <a:pt x="548" y="40"/>
                </a:lnTo>
                <a:lnTo>
                  <a:pt x="540" y="40"/>
                </a:lnTo>
                <a:lnTo>
                  <a:pt x="514" y="64"/>
                </a:lnTo>
                <a:lnTo>
                  <a:pt x="481" y="72"/>
                </a:lnTo>
                <a:lnTo>
                  <a:pt x="464" y="96"/>
                </a:lnTo>
                <a:lnTo>
                  <a:pt x="439" y="96"/>
                </a:lnTo>
                <a:lnTo>
                  <a:pt x="413" y="88"/>
                </a:lnTo>
                <a:lnTo>
                  <a:pt x="430" y="64"/>
                </a:lnTo>
                <a:lnTo>
                  <a:pt x="422" y="32"/>
                </a:lnTo>
                <a:lnTo>
                  <a:pt x="396" y="56"/>
                </a:lnTo>
                <a:lnTo>
                  <a:pt x="346" y="40"/>
                </a:lnTo>
                <a:lnTo>
                  <a:pt x="346" y="16"/>
                </a:lnTo>
                <a:lnTo>
                  <a:pt x="337" y="8"/>
                </a:lnTo>
                <a:lnTo>
                  <a:pt x="253" y="0"/>
                </a:lnTo>
                <a:lnTo>
                  <a:pt x="270" y="24"/>
                </a:lnTo>
                <a:lnTo>
                  <a:pt x="245" y="40"/>
                </a:lnTo>
                <a:lnTo>
                  <a:pt x="245" y="64"/>
                </a:lnTo>
                <a:lnTo>
                  <a:pt x="278" y="112"/>
                </a:lnTo>
                <a:lnTo>
                  <a:pt x="253" y="112"/>
                </a:lnTo>
                <a:lnTo>
                  <a:pt x="236" y="112"/>
                </a:lnTo>
                <a:lnTo>
                  <a:pt x="228" y="128"/>
                </a:lnTo>
                <a:lnTo>
                  <a:pt x="220" y="136"/>
                </a:lnTo>
                <a:lnTo>
                  <a:pt x="211" y="136"/>
                </a:lnTo>
                <a:lnTo>
                  <a:pt x="186" y="128"/>
                </a:lnTo>
                <a:lnTo>
                  <a:pt x="135" y="128"/>
                </a:lnTo>
                <a:lnTo>
                  <a:pt x="110" y="144"/>
                </a:lnTo>
                <a:lnTo>
                  <a:pt x="110" y="168"/>
                </a:lnTo>
                <a:lnTo>
                  <a:pt x="118" y="208"/>
                </a:lnTo>
                <a:lnTo>
                  <a:pt x="102" y="248"/>
                </a:lnTo>
                <a:lnTo>
                  <a:pt x="76" y="256"/>
                </a:lnTo>
                <a:lnTo>
                  <a:pt x="102" y="280"/>
                </a:lnTo>
                <a:lnTo>
                  <a:pt x="93" y="312"/>
                </a:lnTo>
                <a:lnTo>
                  <a:pt x="68" y="320"/>
                </a:lnTo>
                <a:lnTo>
                  <a:pt x="68" y="344"/>
                </a:lnTo>
                <a:lnTo>
                  <a:pt x="17" y="352"/>
                </a:lnTo>
                <a:lnTo>
                  <a:pt x="17" y="384"/>
                </a:lnTo>
                <a:lnTo>
                  <a:pt x="17" y="432"/>
                </a:lnTo>
                <a:lnTo>
                  <a:pt x="0" y="448"/>
                </a:lnTo>
                <a:lnTo>
                  <a:pt x="0" y="472"/>
                </a:lnTo>
                <a:lnTo>
                  <a:pt x="9" y="480"/>
                </a:lnTo>
                <a:lnTo>
                  <a:pt x="34" y="504"/>
                </a:lnTo>
                <a:lnTo>
                  <a:pt x="34" y="536"/>
                </a:lnTo>
                <a:lnTo>
                  <a:pt x="17" y="552"/>
                </a:lnTo>
                <a:lnTo>
                  <a:pt x="9" y="552"/>
                </a:lnTo>
                <a:lnTo>
                  <a:pt x="9" y="576"/>
                </a:lnTo>
                <a:lnTo>
                  <a:pt x="43" y="600"/>
                </a:lnTo>
                <a:lnTo>
                  <a:pt x="26" y="632"/>
                </a:lnTo>
                <a:lnTo>
                  <a:pt x="51" y="664"/>
                </a:lnTo>
                <a:lnTo>
                  <a:pt x="76" y="672"/>
                </a:lnTo>
                <a:lnTo>
                  <a:pt x="135" y="688"/>
                </a:lnTo>
                <a:lnTo>
                  <a:pt x="186" y="704"/>
                </a:lnTo>
                <a:lnTo>
                  <a:pt x="152" y="736"/>
                </a:lnTo>
                <a:lnTo>
                  <a:pt x="144" y="776"/>
                </a:lnTo>
                <a:lnTo>
                  <a:pt x="127" y="864"/>
                </a:lnTo>
                <a:lnTo>
                  <a:pt x="118" y="864"/>
                </a:lnTo>
                <a:lnTo>
                  <a:pt x="144" y="872"/>
                </a:lnTo>
                <a:lnTo>
                  <a:pt x="194" y="864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6"/>
          <p:cNvSpPr>
            <a:spLocks/>
          </p:cNvSpPr>
          <p:nvPr/>
        </p:nvSpPr>
        <p:spPr bwMode="auto">
          <a:xfrm>
            <a:off x="2376488" y="1524000"/>
            <a:ext cx="4248150" cy="5029200"/>
          </a:xfrm>
          <a:custGeom>
            <a:avLst/>
            <a:gdLst>
              <a:gd name="T0" fmla="*/ 2147483646 w 750"/>
              <a:gd name="T1" fmla="*/ 2147483646 h 888"/>
              <a:gd name="T2" fmla="*/ 2147483646 w 750"/>
              <a:gd name="T3" fmla="*/ 2147483646 h 888"/>
              <a:gd name="T4" fmla="*/ 2147483646 w 750"/>
              <a:gd name="T5" fmla="*/ 2147483646 h 888"/>
              <a:gd name="T6" fmla="*/ 2147483646 w 750"/>
              <a:gd name="T7" fmla="*/ 2147483646 h 888"/>
              <a:gd name="T8" fmla="*/ 2147483646 w 750"/>
              <a:gd name="T9" fmla="*/ 2147483646 h 888"/>
              <a:gd name="T10" fmla="*/ 2147483646 w 750"/>
              <a:gd name="T11" fmla="*/ 2147483646 h 888"/>
              <a:gd name="T12" fmla="*/ 2147483646 w 750"/>
              <a:gd name="T13" fmla="*/ 2147483646 h 888"/>
              <a:gd name="T14" fmla="*/ 2147483646 w 750"/>
              <a:gd name="T15" fmla="*/ 2147483646 h 888"/>
              <a:gd name="T16" fmla="*/ 2147483646 w 750"/>
              <a:gd name="T17" fmla="*/ 2147483646 h 888"/>
              <a:gd name="T18" fmla="*/ 2147483646 w 750"/>
              <a:gd name="T19" fmla="*/ 2147483646 h 888"/>
              <a:gd name="T20" fmla="*/ 2147483646 w 750"/>
              <a:gd name="T21" fmla="*/ 2147483646 h 888"/>
              <a:gd name="T22" fmla="*/ 2147483646 w 750"/>
              <a:gd name="T23" fmla="*/ 2147483646 h 888"/>
              <a:gd name="T24" fmla="*/ 2147483646 w 750"/>
              <a:gd name="T25" fmla="*/ 2147483646 h 888"/>
              <a:gd name="T26" fmla="*/ 2147483646 w 750"/>
              <a:gd name="T27" fmla="*/ 2147483646 h 888"/>
              <a:gd name="T28" fmla="*/ 2147483646 w 750"/>
              <a:gd name="T29" fmla="*/ 2147483646 h 888"/>
              <a:gd name="T30" fmla="*/ 2147483646 w 750"/>
              <a:gd name="T31" fmla="*/ 2147483646 h 888"/>
              <a:gd name="T32" fmla="*/ 2147483646 w 750"/>
              <a:gd name="T33" fmla="*/ 2147483646 h 888"/>
              <a:gd name="T34" fmla="*/ 2147483646 w 750"/>
              <a:gd name="T35" fmla="*/ 2147483646 h 888"/>
              <a:gd name="T36" fmla="*/ 2147483646 w 750"/>
              <a:gd name="T37" fmla="*/ 1026409881 h 888"/>
              <a:gd name="T38" fmla="*/ 2147483646 w 750"/>
              <a:gd name="T39" fmla="*/ 1026409881 h 888"/>
              <a:gd name="T40" fmla="*/ 2147483646 w 750"/>
              <a:gd name="T41" fmla="*/ 1283018015 h 888"/>
              <a:gd name="T42" fmla="*/ 2147483646 w 750"/>
              <a:gd name="T43" fmla="*/ 1283018015 h 888"/>
              <a:gd name="T44" fmla="*/ 2147483646 w 750"/>
              <a:gd name="T45" fmla="*/ 2147483646 h 888"/>
              <a:gd name="T46" fmla="*/ 2147483646 w 750"/>
              <a:gd name="T47" fmla="*/ 2147483646 h 888"/>
              <a:gd name="T48" fmla="*/ 2147483646 w 750"/>
              <a:gd name="T49" fmla="*/ 2052825426 h 888"/>
              <a:gd name="T50" fmla="*/ 2147483646 w 750"/>
              <a:gd name="T51" fmla="*/ 1796222955 h 888"/>
              <a:gd name="T52" fmla="*/ 2147483646 w 750"/>
              <a:gd name="T53" fmla="*/ 513204941 h 888"/>
              <a:gd name="T54" fmla="*/ 2147483646 w 750"/>
              <a:gd name="T55" fmla="*/ 0 h 888"/>
              <a:gd name="T56" fmla="*/ 2147483646 w 750"/>
              <a:gd name="T57" fmla="*/ 1283018015 h 888"/>
              <a:gd name="T58" fmla="*/ 2147483646 w 750"/>
              <a:gd name="T59" fmla="*/ 2147483646 h 888"/>
              <a:gd name="T60" fmla="*/ 2147483646 w 750"/>
              <a:gd name="T61" fmla="*/ 2147483646 h 888"/>
              <a:gd name="T62" fmla="*/ 2147483646 w 750"/>
              <a:gd name="T63" fmla="*/ 2147483646 h 888"/>
              <a:gd name="T64" fmla="*/ 2147483646 w 750"/>
              <a:gd name="T65" fmla="*/ 2147483646 h 888"/>
              <a:gd name="T66" fmla="*/ 2147483646 w 750"/>
              <a:gd name="T67" fmla="*/ 2147483646 h 888"/>
              <a:gd name="T68" fmla="*/ 2147483646 w 750"/>
              <a:gd name="T69" fmla="*/ 2147483646 h 888"/>
              <a:gd name="T70" fmla="*/ 2147483646 w 750"/>
              <a:gd name="T71" fmla="*/ 2147483646 h 888"/>
              <a:gd name="T72" fmla="*/ 2147483646 w 750"/>
              <a:gd name="T73" fmla="*/ 2147483646 h 888"/>
              <a:gd name="T74" fmla="*/ 2147483646 w 750"/>
              <a:gd name="T75" fmla="*/ 2147483646 h 888"/>
              <a:gd name="T76" fmla="*/ 545411482 w 750"/>
              <a:gd name="T77" fmla="*/ 2147483646 h 888"/>
              <a:gd name="T78" fmla="*/ 0 w 750"/>
              <a:gd name="T79" fmla="*/ 2147483646 h 888"/>
              <a:gd name="T80" fmla="*/ 288749588 w 750"/>
              <a:gd name="T81" fmla="*/ 2147483646 h 888"/>
              <a:gd name="T82" fmla="*/ 1090828629 w 750"/>
              <a:gd name="T83" fmla="*/ 2147483646 h 888"/>
              <a:gd name="T84" fmla="*/ 288749588 w 750"/>
              <a:gd name="T85" fmla="*/ 2147483646 h 888"/>
              <a:gd name="T86" fmla="*/ 1379578216 w 750"/>
              <a:gd name="T87" fmla="*/ 2147483646 h 888"/>
              <a:gd name="T88" fmla="*/ 834161070 w 750"/>
              <a:gd name="T89" fmla="*/ 2147483646 h 888"/>
              <a:gd name="T90" fmla="*/ 2147483646 w 750"/>
              <a:gd name="T91" fmla="*/ 2147483646 h 888"/>
              <a:gd name="T92" fmla="*/ 2147483646 w 750"/>
              <a:gd name="T93" fmla="*/ 2147483646 h 888"/>
              <a:gd name="T94" fmla="*/ 2147483646 w 750"/>
              <a:gd name="T95" fmla="*/ 2147483646 h 888"/>
              <a:gd name="T96" fmla="*/ 2147483646 w 750"/>
              <a:gd name="T97" fmla="*/ 2147483646 h 888"/>
              <a:gd name="T98" fmla="*/ 2147483646 w 750"/>
              <a:gd name="T99" fmla="*/ 2147483646 h 88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750" h="888">
                <a:moveTo>
                  <a:pt x="194" y="864"/>
                </a:moveTo>
                <a:lnTo>
                  <a:pt x="228" y="848"/>
                </a:lnTo>
                <a:lnTo>
                  <a:pt x="312" y="872"/>
                </a:lnTo>
                <a:lnTo>
                  <a:pt x="354" y="888"/>
                </a:lnTo>
                <a:lnTo>
                  <a:pt x="388" y="872"/>
                </a:lnTo>
                <a:lnTo>
                  <a:pt x="447" y="880"/>
                </a:lnTo>
                <a:lnTo>
                  <a:pt x="489" y="872"/>
                </a:lnTo>
                <a:lnTo>
                  <a:pt x="557" y="848"/>
                </a:lnTo>
                <a:lnTo>
                  <a:pt x="616" y="864"/>
                </a:lnTo>
                <a:lnTo>
                  <a:pt x="616" y="832"/>
                </a:lnTo>
                <a:lnTo>
                  <a:pt x="599" y="800"/>
                </a:lnTo>
                <a:lnTo>
                  <a:pt x="632" y="776"/>
                </a:lnTo>
                <a:lnTo>
                  <a:pt x="641" y="744"/>
                </a:lnTo>
                <a:lnTo>
                  <a:pt x="675" y="744"/>
                </a:lnTo>
                <a:lnTo>
                  <a:pt x="683" y="712"/>
                </a:lnTo>
                <a:lnTo>
                  <a:pt x="607" y="656"/>
                </a:lnTo>
                <a:lnTo>
                  <a:pt x="548" y="608"/>
                </a:lnTo>
                <a:lnTo>
                  <a:pt x="557" y="584"/>
                </a:lnTo>
                <a:lnTo>
                  <a:pt x="523" y="544"/>
                </a:lnTo>
                <a:lnTo>
                  <a:pt x="557" y="520"/>
                </a:lnTo>
                <a:lnTo>
                  <a:pt x="599" y="512"/>
                </a:lnTo>
                <a:lnTo>
                  <a:pt x="641" y="488"/>
                </a:lnTo>
                <a:lnTo>
                  <a:pt x="683" y="472"/>
                </a:lnTo>
                <a:lnTo>
                  <a:pt x="691" y="440"/>
                </a:lnTo>
                <a:lnTo>
                  <a:pt x="725" y="440"/>
                </a:lnTo>
                <a:lnTo>
                  <a:pt x="750" y="456"/>
                </a:lnTo>
                <a:lnTo>
                  <a:pt x="750" y="392"/>
                </a:lnTo>
                <a:lnTo>
                  <a:pt x="725" y="360"/>
                </a:lnTo>
                <a:lnTo>
                  <a:pt x="742" y="320"/>
                </a:lnTo>
                <a:lnTo>
                  <a:pt x="717" y="280"/>
                </a:lnTo>
                <a:lnTo>
                  <a:pt x="717" y="248"/>
                </a:lnTo>
                <a:lnTo>
                  <a:pt x="666" y="216"/>
                </a:lnTo>
                <a:lnTo>
                  <a:pt x="691" y="168"/>
                </a:lnTo>
                <a:lnTo>
                  <a:pt x="683" y="136"/>
                </a:lnTo>
                <a:lnTo>
                  <a:pt x="675" y="88"/>
                </a:lnTo>
                <a:lnTo>
                  <a:pt x="641" y="80"/>
                </a:lnTo>
                <a:lnTo>
                  <a:pt x="607" y="64"/>
                </a:lnTo>
                <a:lnTo>
                  <a:pt x="616" y="32"/>
                </a:lnTo>
                <a:lnTo>
                  <a:pt x="590" y="16"/>
                </a:lnTo>
                <a:lnTo>
                  <a:pt x="582" y="32"/>
                </a:lnTo>
                <a:lnTo>
                  <a:pt x="573" y="48"/>
                </a:lnTo>
                <a:lnTo>
                  <a:pt x="557" y="40"/>
                </a:lnTo>
                <a:lnTo>
                  <a:pt x="548" y="40"/>
                </a:lnTo>
                <a:lnTo>
                  <a:pt x="540" y="40"/>
                </a:lnTo>
                <a:lnTo>
                  <a:pt x="514" y="64"/>
                </a:lnTo>
                <a:lnTo>
                  <a:pt x="481" y="72"/>
                </a:lnTo>
                <a:lnTo>
                  <a:pt x="464" y="96"/>
                </a:lnTo>
                <a:lnTo>
                  <a:pt x="439" y="96"/>
                </a:lnTo>
                <a:lnTo>
                  <a:pt x="413" y="88"/>
                </a:lnTo>
                <a:lnTo>
                  <a:pt x="430" y="64"/>
                </a:lnTo>
                <a:lnTo>
                  <a:pt x="422" y="32"/>
                </a:lnTo>
                <a:lnTo>
                  <a:pt x="396" y="56"/>
                </a:lnTo>
                <a:lnTo>
                  <a:pt x="346" y="40"/>
                </a:lnTo>
                <a:lnTo>
                  <a:pt x="346" y="16"/>
                </a:lnTo>
                <a:lnTo>
                  <a:pt x="337" y="8"/>
                </a:lnTo>
                <a:lnTo>
                  <a:pt x="253" y="0"/>
                </a:lnTo>
                <a:lnTo>
                  <a:pt x="270" y="24"/>
                </a:lnTo>
                <a:lnTo>
                  <a:pt x="245" y="40"/>
                </a:lnTo>
                <a:lnTo>
                  <a:pt x="245" y="64"/>
                </a:lnTo>
                <a:lnTo>
                  <a:pt x="278" y="112"/>
                </a:lnTo>
                <a:lnTo>
                  <a:pt x="253" y="112"/>
                </a:lnTo>
                <a:lnTo>
                  <a:pt x="236" y="112"/>
                </a:lnTo>
                <a:lnTo>
                  <a:pt x="228" y="128"/>
                </a:lnTo>
                <a:lnTo>
                  <a:pt x="220" y="136"/>
                </a:lnTo>
                <a:lnTo>
                  <a:pt x="211" y="136"/>
                </a:lnTo>
                <a:lnTo>
                  <a:pt x="186" y="128"/>
                </a:lnTo>
                <a:lnTo>
                  <a:pt x="135" y="128"/>
                </a:lnTo>
                <a:lnTo>
                  <a:pt x="110" y="144"/>
                </a:lnTo>
                <a:lnTo>
                  <a:pt x="110" y="168"/>
                </a:lnTo>
                <a:lnTo>
                  <a:pt x="118" y="208"/>
                </a:lnTo>
                <a:lnTo>
                  <a:pt x="102" y="248"/>
                </a:lnTo>
                <a:lnTo>
                  <a:pt x="76" y="256"/>
                </a:lnTo>
                <a:lnTo>
                  <a:pt x="102" y="280"/>
                </a:lnTo>
                <a:lnTo>
                  <a:pt x="93" y="312"/>
                </a:lnTo>
                <a:lnTo>
                  <a:pt x="68" y="320"/>
                </a:lnTo>
                <a:lnTo>
                  <a:pt x="68" y="344"/>
                </a:lnTo>
                <a:lnTo>
                  <a:pt x="17" y="352"/>
                </a:lnTo>
                <a:lnTo>
                  <a:pt x="17" y="384"/>
                </a:lnTo>
                <a:lnTo>
                  <a:pt x="17" y="432"/>
                </a:lnTo>
                <a:lnTo>
                  <a:pt x="0" y="448"/>
                </a:lnTo>
                <a:lnTo>
                  <a:pt x="0" y="472"/>
                </a:lnTo>
                <a:lnTo>
                  <a:pt x="9" y="480"/>
                </a:lnTo>
                <a:lnTo>
                  <a:pt x="34" y="504"/>
                </a:lnTo>
                <a:lnTo>
                  <a:pt x="34" y="536"/>
                </a:lnTo>
                <a:lnTo>
                  <a:pt x="17" y="552"/>
                </a:lnTo>
                <a:lnTo>
                  <a:pt x="9" y="552"/>
                </a:lnTo>
                <a:lnTo>
                  <a:pt x="9" y="576"/>
                </a:lnTo>
                <a:lnTo>
                  <a:pt x="43" y="600"/>
                </a:lnTo>
                <a:lnTo>
                  <a:pt x="26" y="632"/>
                </a:lnTo>
                <a:lnTo>
                  <a:pt x="51" y="664"/>
                </a:lnTo>
                <a:lnTo>
                  <a:pt x="76" y="672"/>
                </a:lnTo>
                <a:lnTo>
                  <a:pt x="135" y="688"/>
                </a:lnTo>
                <a:lnTo>
                  <a:pt x="186" y="704"/>
                </a:lnTo>
                <a:lnTo>
                  <a:pt x="152" y="736"/>
                </a:lnTo>
                <a:lnTo>
                  <a:pt x="144" y="776"/>
                </a:lnTo>
                <a:lnTo>
                  <a:pt x="127" y="864"/>
                </a:lnTo>
                <a:lnTo>
                  <a:pt x="118" y="864"/>
                </a:lnTo>
                <a:lnTo>
                  <a:pt x="144" y="872"/>
                </a:lnTo>
                <a:lnTo>
                  <a:pt x="194" y="86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Iceland</a:t>
            </a:r>
            <a:endParaRPr lang="en-US" altLang="en-US" smtClean="0"/>
          </a:p>
        </p:txBody>
      </p:sp>
      <p:sp>
        <p:nvSpPr>
          <p:cNvPr id="10243" name="Freeform 4"/>
          <p:cNvSpPr>
            <a:spLocks/>
          </p:cNvSpPr>
          <p:nvPr/>
        </p:nvSpPr>
        <p:spPr bwMode="auto">
          <a:xfrm>
            <a:off x="1828800" y="2133600"/>
            <a:ext cx="5045075" cy="3625850"/>
          </a:xfrm>
          <a:custGeom>
            <a:avLst/>
            <a:gdLst>
              <a:gd name="T0" fmla="*/ 2147483646 w 590"/>
              <a:gd name="T1" fmla="*/ 2147483646 h 424"/>
              <a:gd name="T2" fmla="*/ 2147483646 w 590"/>
              <a:gd name="T3" fmla="*/ 2147483646 h 424"/>
              <a:gd name="T4" fmla="*/ 2147483646 w 590"/>
              <a:gd name="T5" fmla="*/ 2147483646 h 424"/>
              <a:gd name="T6" fmla="*/ 2147483646 w 590"/>
              <a:gd name="T7" fmla="*/ 2147483646 h 424"/>
              <a:gd name="T8" fmla="*/ 2147483646 w 590"/>
              <a:gd name="T9" fmla="*/ 2147483646 h 424"/>
              <a:gd name="T10" fmla="*/ 2147483646 w 590"/>
              <a:gd name="T11" fmla="*/ 2147483646 h 424"/>
              <a:gd name="T12" fmla="*/ 2147483646 w 590"/>
              <a:gd name="T13" fmla="*/ 2147483646 h 424"/>
              <a:gd name="T14" fmla="*/ 2147483646 w 590"/>
              <a:gd name="T15" fmla="*/ 2147483646 h 424"/>
              <a:gd name="T16" fmla="*/ 2147483646 w 590"/>
              <a:gd name="T17" fmla="*/ 2147483646 h 424"/>
              <a:gd name="T18" fmla="*/ 2147483646 w 590"/>
              <a:gd name="T19" fmla="*/ 2147483646 h 424"/>
              <a:gd name="T20" fmla="*/ 2147483646 w 590"/>
              <a:gd name="T21" fmla="*/ 2147483646 h 424"/>
              <a:gd name="T22" fmla="*/ 2147483646 w 590"/>
              <a:gd name="T23" fmla="*/ 2147483646 h 424"/>
              <a:gd name="T24" fmla="*/ 2147483646 w 590"/>
              <a:gd name="T25" fmla="*/ 2147483646 h 424"/>
              <a:gd name="T26" fmla="*/ 2147483646 w 590"/>
              <a:gd name="T27" fmla="*/ 2147483646 h 424"/>
              <a:gd name="T28" fmla="*/ 2147483646 w 590"/>
              <a:gd name="T29" fmla="*/ 2147483646 h 424"/>
              <a:gd name="T30" fmla="*/ 2147483646 w 590"/>
              <a:gd name="T31" fmla="*/ 2147483646 h 424"/>
              <a:gd name="T32" fmla="*/ 2147483646 w 590"/>
              <a:gd name="T33" fmla="*/ 2147483646 h 424"/>
              <a:gd name="T34" fmla="*/ 2147483646 w 590"/>
              <a:gd name="T35" fmla="*/ 2147483646 h 424"/>
              <a:gd name="T36" fmla="*/ 2147483646 w 590"/>
              <a:gd name="T37" fmla="*/ 2147483646 h 424"/>
              <a:gd name="T38" fmla="*/ 2147483646 w 590"/>
              <a:gd name="T39" fmla="*/ 2147483646 h 424"/>
              <a:gd name="T40" fmla="*/ 2147483646 w 590"/>
              <a:gd name="T41" fmla="*/ 2147483646 h 424"/>
              <a:gd name="T42" fmla="*/ 2147483646 w 590"/>
              <a:gd name="T43" fmla="*/ 2147483646 h 424"/>
              <a:gd name="T44" fmla="*/ 2147483646 w 590"/>
              <a:gd name="T45" fmla="*/ 2147483646 h 424"/>
              <a:gd name="T46" fmla="*/ 2147483646 w 590"/>
              <a:gd name="T47" fmla="*/ 2147483646 h 424"/>
              <a:gd name="T48" fmla="*/ 2147483646 w 590"/>
              <a:gd name="T49" fmla="*/ 2147483646 h 424"/>
              <a:gd name="T50" fmla="*/ 2147483646 w 590"/>
              <a:gd name="T51" fmla="*/ 2147483646 h 424"/>
              <a:gd name="T52" fmla="*/ 2147483646 w 590"/>
              <a:gd name="T53" fmla="*/ 2147483646 h 424"/>
              <a:gd name="T54" fmla="*/ 2147483646 w 590"/>
              <a:gd name="T55" fmla="*/ 2147483646 h 424"/>
              <a:gd name="T56" fmla="*/ 2147483646 w 590"/>
              <a:gd name="T57" fmla="*/ 2147483646 h 424"/>
              <a:gd name="T58" fmla="*/ 2147483646 w 590"/>
              <a:gd name="T59" fmla="*/ 2147483646 h 424"/>
              <a:gd name="T60" fmla="*/ 2147483646 w 590"/>
              <a:gd name="T61" fmla="*/ 2147483646 h 424"/>
              <a:gd name="T62" fmla="*/ 2147483646 w 590"/>
              <a:gd name="T63" fmla="*/ 2147483646 h 424"/>
              <a:gd name="T64" fmla="*/ 2147483646 w 590"/>
              <a:gd name="T65" fmla="*/ 2147483646 h 424"/>
              <a:gd name="T66" fmla="*/ 2147483646 w 590"/>
              <a:gd name="T67" fmla="*/ 2147483646 h 424"/>
              <a:gd name="T68" fmla="*/ 2147483646 w 590"/>
              <a:gd name="T69" fmla="*/ 2147483646 h 424"/>
              <a:gd name="T70" fmla="*/ 2147483646 w 590"/>
              <a:gd name="T71" fmla="*/ 2147483646 h 424"/>
              <a:gd name="T72" fmla="*/ 2147483646 w 590"/>
              <a:gd name="T73" fmla="*/ 1170063505 h 424"/>
              <a:gd name="T74" fmla="*/ 2147483646 w 590"/>
              <a:gd name="T75" fmla="*/ 0 h 424"/>
              <a:gd name="T76" fmla="*/ 2147483646 w 590"/>
              <a:gd name="T77" fmla="*/ 2147483646 h 424"/>
              <a:gd name="T78" fmla="*/ 2147483646 w 590"/>
              <a:gd name="T79" fmla="*/ 1170063505 h 424"/>
              <a:gd name="T80" fmla="*/ 2147483646 w 590"/>
              <a:gd name="T81" fmla="*/ 2147483646 h 424"/>
              <a:gd name="T82" fmla="*/ 2147483646 w 590"/>
              <a:gd name="T83" fmla="*/ 2147483646 h 424"/>
              <a:gd name="T84" fmla="*/ 2147483646 w 590"/>
              <a:gd name="T85" fmla="*/ 2147483646 h 424"/>
              <a:gd name="T86" fmla="*/ 2147483646 w 590"/>
              <a:gd name="T87" fmla="*/ 2147483646 h 424"/>
              <a:gd name="T88" fmla="*/ 2147483646 w 590"/>
              <a:gd name="T89" fmla="*/ 2147483646 h 424"/>
              <a:gd name="T90" fmla="*/ 1827976039 w 590"/>
              <a:gd name="T91" fmla="*/ 2147483646 h 424"/>
              <a:gd name="T92" fmla="*/ 2147483646 w 590"/>
              <a:gd name="T93" fmla="*/ 2147483646 h 424"/>
              <a:gd name="T94" fmla="*/ 2147483646 w 590"/>
              <a:gd name="T95" fmla="*/ 2147483646 h 424"/>
              <a:gd name="T96" fmla="*/ 2147483646 w 590"/>
              <a:gd name="T97" fmla="*/ 2147483646 h 424"/>
              <a:gd name="T98" fmla="*/ 2147483646 w 590"/>
              <a:gd name="T99" fmla="*/ 2147483646 h 424"/>
              <a:gd name="T100" fmla="*/ 2147483646 w 590"/>
              <a:gd name="T101" fmla="*/ 2147483646 h 424"/>
              <a:gd name="T102" fmla="*/ 2147483646 w 590"/>
              <a:gd name="T103" fmla="*/ 2147483646 h 424"/>
              <a:gd name="T104" fmla="*/ 2147483646 w 590"/>
              <a:gd name="T105" fmla="*/ 2147483646 h 424"/>
              <a:gd name="T106" fmla="*/ 584955069 w 590"/>
              <a:gd name="T107" fmla="*/ 2147483646 h 424"/>
              <a:gd name="T108" fmla="*/ 0 w 590"/>
              <a:gd name="T109" fmla="*/ 2147483646 h 424"/>
              <a:gd name="T110" fmla="*/ 2147483646 w 590"/>
              <a:gd name="T111" fmla="*/ 2147483646 h 424"/>
              <a:gd name="T112" fmla="*/ 2147483646 w 590"/>
              <a:gd name="T113" fmla="*/ 2147483646 h 424"/>
              <a:gd name="T114" fmla="*/ 2147483646 w 590"/>
              <a:gd name="T115" fmla="*/ 2147483646 h 424"/>
              <a:gd name="T116" fmla="*/ 2147483646 w 590"/>
              <a:gd name="T117" fmla="*/ 2147483646 h 424"/>
              <a:gd name="T118" fmla="*/ 2147483646 w 590"/>
              <a:gd name="T119" fmla="*/ 2147483646 h 424"/>
              <a:gd name="T120" fmla="*/ 1243029521 w 590"/>
              <a:gd name="T121" fmla="*/ 2147483646 h 424"/>
              <a:gd name="T122" fmla="*/ 2147483646 w 590"/>
              <a:gd name="T123" fmla="*/ 2147483646 h 42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590" h="424">
                <a:moveTo>
                  <a:pt x="101" y="320"/>
                </a:moveTo>
                <a:lnTo>
                  <a:pt x="135" y="384"/>
                </a:lnTo>
                <a:lnTo>
                  <a:pt x="202" y="424"/>
                </a:lnTo>
                <a:lnTo>
                  <a:pt x="253" y="424"/>
                </a:lnTo>
                <a:lnTo>
                  <a:pt x="287" y="416"/>
                </a:lnTo>
                <a:lnTo>
                  <a:pt x="346" y="424"/>
                </a:lnTo>
                <a:lnTo>
                  <a:pt x="430" y="392"/>
                </a:lnTo>
                <a:lnTo>
                  <a:pt x="463" y="400"/>
                </a:lnTo>
                <a:lnTo>
                  <a:pt x="506" y="376"/>
                </a:lnTo>
                <a:lnTo>
                  <a:pt x="556" y="352"/>
                </a:lnTo>
                <a:lnTo>
                  <a:pt x="590" y="272"/>
                </a:lnTo>
                <a:lnTo>
                  <a:pt x="565" y="256"/>
                </a:lnTo>
                <a:lnTo>
                  <a:pt x="556" y="224"/>
                </a:lnTo>
                <a:lnTo>
                  <a:pt x="565" y="192"/>
                </a:lnTo>
                <a:lnTo>
                  <a:pt x="573" y="160"/>
                </a:lnTo>
                <a:lnTo>
                  <a:pt x="531" y="160"/>
                </a:lnTo>
                <a:lnTo>
                  <a:pt x="506" y="120"/>
                </a:lnTo>
                <a:lnTo>
                  <a:pt x="480" y="144"/>
                </a:lnTo>
                <a:lnTo>
                  <a:pt x="472" y="160"/>
                </a:lnTo>
                <a:lnTo>
                  <a:pt x="447" y="152"/>
                </a:lnTo>
                <a:lnTo>
                  <a:pt x="413" y="160"/>
                </a:lnTo>
                <a:lnTo>
                  <a:pt x="405" y="128"/>
                </a:lnTo>
                <a:lnTo>
                  <a:pt x="379" y="128"/>
                </a:lnTo>
                <a:lnTo>
                  <a:pt x="371" y="152"/>
                </a:lnTo>
                <a:lnTo>
                  <a:pt x="354" y="112"/>
                </a:lnTo>
                <a:lnTo>
                  <a:pt x="312" y="120"/>
                </a:lnTo>
                <a:lnTo>
                  <a:pt x="295" y="144"/>
                </a:lnTo>
                <a:lnTo>
                  <a:pt x="278" y="144"/>
                </a:lnTo>
                <a:lnTo>
                  <a:pt x="270" y="88"/>
                </a:lnTo>
                <a:lnTo>
                  <a:pt x="253" y="96"/>
                </a:lnTo>
                <a:lnTo>
                  <a:pt x="244" y="152"/>
                </a:lnTo>
                <a:lnTo>
                  <a:pt x="228" y="152"/>
                </a:lnTo>
                <a:lnTo>
                  <a:pt x="219" y="128"/>
                </a:lnTo>
                <a:lnTo>
                  <a:pt x="177" y="160"/>
                </a:lnTo>
                <a:lnTo>
                  <a:pt x="185" y="112"/>
                </a:lnTo>
                <a:lnTo>
                  <a:pt x="211" y="88"/>
                </a:lnTo>
                <a:lnTo>
                  <a:pt x="185" y="16"/>
                </a:lnTo>
                <a:lnTo>
                  <a:pt x="143" y="0"/>
                </a:lnTo>
                <a:lnTo>
                  <a:pt x="152" y="64"/>
                </a:lnTo>
                <a:lnTo>
                  <a:pt x="118" y="16"/>
                </a:lnTo>
                <a:lnTo>
                  <a:pt x="93" y="32"/>
                </a:lnTo>
                <a:lnTo>
                  <a:pt x="76" y="48"/>
                </a:lnTo>
                <a:lnTo>
                  <a:pt x="93" y="64"/>
                </a:lnTo>
                <a:lnTo>
                  <a:pt x="59" y="48"/>
                </a:lnTo>
                <a:lnTo>
                  <a:pt x="51" y="64"/>
                </a:lnTo>
                <a:lnTo>
                  <a:pt x="25" y="64"/>
                </a:lnTo>
                <a:lnTo>
                  <a:pt x="42" y="88"/>
                </a:lnTo>
                <a:lnTo>
                  <a:pt x="101" y="96"/>
                </a:lnTo>
                <a:lnTo>
                  <a:pt x="143" y="128"/>
                </a:lnTo>
                <a:lnTo>
                  <a:pt x="110" y="144"/>
                </a:lnTo>
                <a:lnTo>
                  <a:pt x="126" y="160"/>
                </a:lnTo>
                <a:lnTo>
                  <a:pt x="143" y="176"/>
                </a:lnTo>
                <a:lnTo>
                  <a:pt x="126" y="184"/>
                </a:lnTo>
                <a:lnTo>
                  <a:pt x="8" y="144"/>
                </a:lnTo>
                <a:lnTo>
                  <a:pt x="0" y="168"/>
                </a:lnTo>
                <a:lnTo>
                  <a:pt x="93" y="192"/>
                </a:lnTo>
                <a:lnTo>
                  <a:pt x="84" y="216"/>
                </a:lnTo>
                <a:lnTo>
                  <a:pt x="84" y="256"/>
                </a:lnTo>
                <a:lnTo>
                  <a:pt x="67" y="280"/>
                </a:lnTo>
                <a:lnTo>
                  <a:pt x="34" y="280"/>
                </a:lnTo>
                <a:lnTo>
                  <a:pt x="17" y="296"/>
                </a:lnTo>
                <a:lnTo>
                  <a:pt x="101" y="320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4" name="Freeform 5"/>
          <p:cNvSpPr>
            <a:spLocks/>
          </p:cNvSpPr>
          <p:nvPr/>
        </p:nvSpPr>
        <p:spPr bwMode="auto">
          <a:xfrm>
            <a:off x="1828800" y="2133600"/>
            <a:ext cx="5045075" cy="3625850"/>
          </a:xfrm>
          <a:custGeom>
            <a:avLst/>
            <a:gdLst>
              <a:gd name="T0" fmla="*/ 2147483646 w 590"/>
              <a:gd name="T1" fmla="*/ 2147483646 h 424"/>
              <a:gd name="T2" fmla="*/ 2147483646 w 590"/>
              <a:gd name="T3" fmla="*/ 2147483646 h 424"/>
              <a:gd name="T4" fmla="*/ 2147483646 w 590"/>
              <a:gd name="T5" fmla="*/ 2147483646 h 424"/>
              <a:gd name="T6" fmla="*/ 2147483646 w 590"/>
              <a:gd name="T7" fmla="*/ 2147483646 h 424"/>
              <a:gd name="T8" fmla="*/ 2147483646 w 590"/>
              <a:gd name="T9" fmla="*/ 2147483646 h 424"/>
              <a:gd name="T10" fmla="*/ 2147483646 w 590"/>
              <a:gd name="T11" fmla="*/ 2147483646 h 424"/>
              <a:gd name="T12" fmla="*/ 2147483646 w 590"/>
              <a:gd name="T13" fmla="*/ 2147483646 h 424"/>
              <a:gd name="T14" fmla="*/ 2147483646 w 590"/>
              <a:gd name="T15" fmla="*/ 2147483646 h 424"/>
              <a:gd name="T16" fmla="*/ 2147483646 w 590"/>
              <a:gd name="T17" fmla="*/ 2147483646 h 424"/>
              <a:gd name="T18" fmla="*/ 2147483646 w 590"/>
              <a:gd name="T19" fmla="*/ 2147483646 h 424"/>
              <a:gd name="T20" fmla="*/ 2147483646 w 590"/>
              <a:gd name="T21" fmla="*/ 2147483646 h 424"/>
              <a:gd name="T22" fmla="*/ 2147483646 w 590"/>
              <a:gd name="T23" fmla="*/ 2147483646 h 424"/>
              <a:gd name="T24" fmla="*/ 2147483646 w 590"/>
              <a:gd name="T25" fmla="*/ 2147483646 h 424"/>
              <a:gd name="T26" fmla="*/ 2147483646 w 590"/>
              <a:gd name="T27" fmla="*/ 2147483646 h 424"/>
              <a:gd name="T28" fmla="*/ 2147483646 w 590"/>
              <a:gd name="T29" fmla="*/ 2147483646 h 424"/>
              <a:gd name="T30" fmla="*/ 2147483646 w 590"/>
              <a:gd name="T31" fmla="*/ 2147483646 h 424"/>
              <a:gd name="T32" fmla="*/ 2147483646 w 590"/>
              <a:gd name="T33" fmla="*/ 2147483646 h 424"/>
              <a:gd name="T34" fmla="*/ 2147483646 w 590"/>
              <a:gd name="T35" fmla="*/ 2147483646 h 424"/>
              <a:gd name="T36" fmla="*/ 2147483646 w 590"/>
              <a:gd name="T37" fmla="*/ 2147483646 h 424"/>
              <a:gd name="T38" fmla="*/ 2147483646 w 590"/>
              <a:gd name="T39" fmla="*/ 2147483646 h 424"/>
              <a:gd name="T40" fmla="*/ 2147483646 w 590"/>
              <a:gd name="T41" fmla="*/ 2147483646 h 424"/>
              <a:gd name="T42" fmla="*/ 2147483646 w 590"/>
              <a:gd name="T43" fmla="*/ 2147483646 h 424"/>
              <a:gd name="T44" fmla="*/ 2147483646 w 590"/>
              <a:gd name="T45" fmla="*/ 2147483646 h 424"/>
              <a:gd name="T46" fmla="*/ 2147483646 w 590"/>
              <a:gd name="T47" fmla="*/ 2147483646 h 424"/>
              <a:gd name="T48" fmla="*/ 2147483646 w 590"/>
              <a:gd name="T49" fmla="*/ 2147483646 h 424"/>
              <a:gd name="T50" fmla="*/ 2147483646 w 590"/>
              <a:gd name="T51" fmla="*/ 2147483646 h 424"/>
              <a:gd name="T52" fmla="*/ 2147483646 w 590"/>
              <a:gd name="T53" fmla="*/ 2147483646 h 424"/>
              <a:gd name="T54" fmla="*/ 2147483646 w 590"/>
              <a:gd name="T55" fmla="*/ 2147483646 h 424"/>
              <a:gd name="T56" fmla="*/ 2147483646 w 590"/>
              <a:gd name="T57" fmla="*/ 2147483646 h 424"/>
              <a:gd name="T58" fmla="*/ 2147483646 w 590"/>
              <a:gd name="T59" fmla="*/ 2147483646 h 424"/>
              <a:gd name="T60" fmla="*/ 2147483646 w 590"/>
              <a:gd name="T61" fmla="*/ 2147483646 h 424"/>
              <a:gd name="T62" fmla="*/ 2147483646 w 590"/>
              <a:gd name="T63" fmla="*/ 2147483646 h 424"/>
              <a:gd name="T64" fmla="*/ 2147483646 w 590"/>
              <a:gd name="T65" fmla="*/ 2147483646 h 424"/>
              <a:gd name="T66" fmla="*/ 2147483646 w 590"/>
              <a:gd name="T67" fmla="*/ 2147483646 h 424"/>
              <a:gd name="T68" fmla="*/ 2147483646 w 590"/>
              <a:gd name="T69" fmla="*/ 2147483646 h 424"/>
              <a:gd name="T70" fmla="*/ 2147483646 w 590"/>
              <a:gd name="T71" fmla="*/ 2147483646 h 424"/>
              <a:gd name="T72" fmla="*/ 2147483646 w 590"/>
              <a:gd name="T73" fmla="*/ 1170063505 h 424"/>
              <a:gd name="T74" fmla="*/ 2147483646 w 590"/>
              <a:gd name="T75" fmla="*/ 0 h 424"/>
              <a:gd name="T76" fmla="*/ 2147483646 w 590"/>
              <a:gd name="T77" fmla="*/ 2147483646 h 424"/>
              <a:gd name="T78" fmla="*/ 2147483646 w 590"/>
              <a:gd name="T79" fmla="*/ 1170063505 h 424"/>
              <a:gd name="T80" fmla="*/ 2147483646 w 590"/>
              <a:gd name="T81" fmla="*/ 2147483646 h 424"/>
              <a:gd name="T82" fmla="*/ 2147483646 w 590"/>
              <a:gd name="T83" fmla="*/ 2147483646 h 424"/>
              <a:gd name="T84" fmla="*/ 2147483646 w 590"/>
              <a:gd name="T85" fmla="*/ 2147483646 h 424"/>
              <a:gd name="T86" fmla="*/ 2147483646 w 590"/>
              <a:gd name="T87" fmla="*/ 2147483646 h 424"/>
              <a:gd name="T88" fmla="*/ 2147483646 w 590"/>
              <a:gd name="T89" fmla="*/ 2147483646 h 424"/>
              <a:gd name="T90" fmla="*/ 1827976039 w 590"/>
              <a:gd name="T91" fmla="*/ 2147483646 h 424"/>
              <a:gd name="T92" fmla="*/ 2147483646 w 590"/>
              <a:gd name="T93" fmla="*/ 2147483646 h 424"/>
              <a:gd name="T94" fmla="*/ 2147483646 w 590"/>
              <a:gd name="T95" fmla="*/ 2147483646 h 424"/>
              <a:gd name="T96" fmla="*/ 2147483646 w 590"/>
              <a:gd name="T97" fmla="*/ 2147483646 h 424"/>
              <a:gd name="T98" fmla="*/ 2147483646 w 590"/>
              <a:gd name="T99" fmla="*/ 2147483646 h 424"/>
              <a:gd name="T100" fmla="*/ 2147483646 w 590"/>
              <a:gd name="T101" fmla="*/ 2147483646 h 424"/>
              <a:gd name="T102" fmla="*/ 2147483646 w 590"/>
              <a:gd name="T103" fmla="*/ 2147483646 h 424"/>
              <a:gd name="T104" fmla="*/ 2147483646 w 590"/>
              <a:gd name="T105" fmla="*/ 2147483646 h 424"/>
              <a:gd name="T106" fmla="*/ 584955069 w 590"/>
              <a:gd name="T107" fmla="*/ 2147483646 h 424"/>
              <a:gd name="T108" fmla="*/ 0 w 590"/>
              <a:gd name="T109" fmla="*/ 2147483646 h 424"/>
              <a:gd name="T110" fmla="*/ 2147483646 w 590"/>
              <a:gd name="T111" fmla="*/ 2147483646 h 424"/>
              <a:gd name="T112" fmla="*/ 2147483646 w 590"/>
              <a:gd name="T113" fmla="*/ 2147483646 h 424"/>
              <a:gd name="T114" fmla="*/ 2147483646 w 590"/>
              <a:gd name="T115" fmla="*/ 2147483646 h 424"/>
              <a:gd name="T116" fmla="*/ 2147483646 w 590"/>
              <a:gd name="T117" fmla="*/ 2147483646 h 424"/>
              <a:gd name="T118" fmla="*/ 2147483646 w 590"/>
              <a:gd name="T119" fmla="*/ 2147483646 h 424"/>
              <a:gd name="T120" fmla="*/ 1243029521 w 590"/>
              <a:gd name="T121" fmla="*/ 2147483646 h 424"/>
              <a:gd name="T122" fmla="*/ 2147483646 w 590"/>
              <a:gd name="T123" fmla="*/ 2147483646 h 42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590" h="424">
                <a:moveTo>
                  <a:pt x="101" y="320"/>
                </a:moveTo>
                <a:lnTo>
                  <a:pt x="135" y="384"/>
                </a:lnTo>
                <a:lnTo>
                  <a:pt x="202" y="424"/>
                </a:lnTo>
                <a:lnTo>
                  <a:pt x="253" y="424"/>
                </a:lnTo>
                <a:lnTo>
                  <a:pt x="287" y="416"/>
                </a:lnTo>
                <a:lnTo>
                  <a:pt x="346" y="424"/>
                </a:lnTo>
                <a:lnTo>
                  <a:pt x="430" y="392"/>
                </a:lnTo>
                <a:lnTo>
                  <a:pt x="463" y="400"/>
                </a:lnTo>
                <a:lnTo>
                  <a:pt x="506" y="376"/>
                </a:lnTo>
                <a:lnTo>
                  <a:pt x="556" y="352"/>
                </a:lnTo>
                <a:lnTo>
                  <a:pt x="590" y="272"/>
                </a:lnTo>
                <a:lnTo>
                  <a:pt x="565" y="256"/>
                </a:lnTo>
                <a:lnTo>
                  <a:pt x="556" y="224"/>
                </a:lnTo>
                <a:lnTo>
                  <a:pt x="565" y="192"/>
                </a:lnTo>
                <a:lnTo>
                  <a:pt x="573" y="160"/>
                </a:lnTo>
                <a:lnTo>
                  <a:pt x="531" y="160"/>
                </a:lnTo>
                <a:lnTo>
                  <a:pt x="506" y="120"/>
                </a:lnTo>
                <a:lnTo>
                  <a:pt x="480" y="144"/>
                </a:lnTo>
                <a:lnTo>
                  <a:pt x="472" y="160"/>
                </a:lnTo>
                <a:lnTo>
                  <a:pt x="447" y="152"/>
                </a:lnTo>
                <a:lnTo>
                  <a:pt x="413" y="160"/>
                </a:lnTo>
                <a:lnTo>
                  <a:pt x="405" y="128"/>
                </a:lnTo>
                <a:lnTo>
                  <a:pt x="379" y="128"/>
                </a:lnTo>
                <a:lnTo>
                  <a:pt x="371" y="152"/>
                </a:lnTo>
                <a:lnTo>
                  <a:pt x="354" y="112"/>
                </a:lnTo>
                <a:lnTo>
                  <a:pt x="312" y="120"/>
                </a:lnTo>
                <a:lnTo>
                  <a:pt x="295" y="144"/>
                </a:lnTo>
                <a:lnTo>
                  <a:pt x="278" y="144"/>
                </a:lnTo>
                <a:lnTo>
                  <a:pt x="270" y="88"/>
                </a:lnTo>
                <a:lnTo>
                  <a:pt x="253" y="96"/>
                </a:lnTo>
                <a:lnTo>
                  <a:pt x="244" y="152"/>
                </a:lnTo>
                <a:lnTo>
                  <a:pt x="228" y="152"/>
                </a:lnTo>
                <a:lnTo>
                  <a:pt x="219" y="128"/>
                </a:lnTo>
                <a:lnTo>
                  <a:pt x="177" y="160"/>
                </a:lnTo>
                <a:lnTo>
                  <a:pt x="185" y="112"/>
                </a:lnTo>
                <a:lnTo>
                  <a:pt x="211" y="88"/>
                </a:lnTo>
                <a:lnTo>
                  <a:pt x="185" y="16"/>
                </a:lnTo>
                <a:lnTo>
                  <a:pt x="143" y="0"/>
                </a:lnTo>
                <a:lnTo>
                  <a:pt x="152" y="64"/>
                </a:lnTo>
                <a:lnTo>
                  <a:pt x="118" y="16"/>
                </a:lnTo>
                <a:lnTo>
                  <a:pt x="93" y="32"/>
                </a:lnTo>
                <a:lnTo>
                  <a:pt x="76" y="48"/>
                </a:lnTo>
                <a:lnTo>
                  <a:pt x="93" y="64"/>
                </a:lnTo>
                <a:lnTo>
                  <a:pt x="59" y="48"/>
                </a:lnTo>
                <a:lnTo>
                  <a:pt x="51" y="64"/>
                </a:lnTo>
                <a:lnTo>
                  <a:pt x="25" y="64"/>
                </a:lnTo>
                <a:lnTo>
                  <a:pt x="42" y="88"/>
                </a:lnTo>
                <a:lnTo>
                  <a:pt x="101" y="96"/>
                </a:lnTo>
                <a:lnTo>
                  <a:pt x="143" y="128"/>
                </a:lnTo>
                <a:lnTo>
                  <a:pt x="110" y="144"/>
                </a:lnTo>
                <a:lnTo>
                  <a:pt x="126" y="160"/>
                </a:lnTo>
                <a:lnTo>
                  <a:pt x="143" y="176"/>
                </a:lnTo>
                <a:lnTo>
                  <a:pt x="126" y="184"/>
                </a:lnTo>
                <a:lnTo>
                  <a:pt x="8" y="144"/>
                </a:lnTo>
                <a:lnTo>
                  <a:pt x="0" y="168"/>
                </a:lnTo>
                <a:lnTo>
                  <a:pt x="93" y="192"/>
                </a:lnTo>
                <a:lnTo>
                  <a:pt x="84" y="216"/>
                </a:lnTo>
                <a:lnTo>
                  <a:pt x="84" y="256"/>
                </a:lnTo>
                <a:lnTo>
                  <a:pt x="67" y="280"/>
                </a:lnTo>
                <a:lnTo>
                  <a:pt x="34" y="280"/>
                </a:lnTo>
                <a:lnTo>
                  <a:pt x="17" y="296"/>
                </a:lnTo>
                <a:lnTo>
                  <a:pt x="101" y="3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Portugal</a:t>
            </a:r>
            <a:endParaRPr lang="en-US" altLang="en-US" smtClean="0"/>
          </a:p>
        </p:txBody>
      </p:sp>
      <p:sp>
        <p:nvSpPr>
          <p:cNvPr id="11267" name="Freeform 4"/>
          <p:cNvSpPr>
            <a:spLocks/>
          </p:cNvSpPr>
          <p:nvPr/>
        </p:nvSpPr>
        <p:spPr bwMode="auto">
          <a:xfrm>
            <a:off x="2746375" y="1751013"/>
            <a:ext cx="3168650" cy="4637087"/>
          </a:xfrm>
          <a:custGeom>
            <a:avLst/>
            <a:gdLst>
              <a:gd name="T0" fmla="*/ 2147483646 w 421"/>
              <a:gd name="T1" fmla="*/ 2147483646 h 616"/>
              <a:gd name="T2" fmla="*/ 2147483646 w 421"/>
              <a:gd name="T3" fmla="*/ 2147483646 h 616"/>
              <a:gd name="T4" fmla="*/ 2147483646 w 421"/>
              <a:gd name="T5" fmla="*/ 2147483646 h 616"/>
              <a:gd name="T6" fmla="*/ 2147483646 w 421"/>
              <a:gd name="T7" fmla="*/ 2147483646 h 616"/>
              <a:gd name="T8" fmla="*/ 2147483646 w 421"/>
              <a:gd name="T9" fmla="*/ 1813341905 h 616"/>
              <a:gd name="T10" fmla="*/ 2147483646 w 421"/>
              <a:gd name="T11" fmla="*/ 453335476 h 616"/>
              <a:gd name="T12" fmla="*/ 2147483646 w 421"/>
              <a:gd name="T13" fmla="*/ 453335476 h 616"/>
              <a:gd name="T14" fmla="*/ 2147483646 w 421"/>
              <a:gd name="T15" fmla="*/ 2147483646 h 616"/>
              <a:gd name="T16" fmla="*/ 2147483646 w 421"/>
              <a:gd name="T17" fmla="*/ 2147483646 h 616"/>
              <a:gd name="T18" fmla="*/ 2147483646 w 421"/>
              <a:gd name="T19" fmla="*/ 2147483646 h 616"/>
              <a:gd name="T20" fmla="*/ 453184688 w 421"/>
              <a:gd name="T21" fmla="*/ 2147483646 h 616"/>
              <a:gd name="T22" fmla="*/ 1926027399 w 421"/>
              <a:gd name="T23" fmla="*/ 2147483646 h 616"/>
              <a:gd name="T24" fmla="*/ 1416198388 w 421"/>
              <a:gd name="T25" fmla="*/ 2147483646 h 616"/>
              <a:gd name="T26" fmla="*/ 2147483646 w 421"/>
              <a:gd name="T27" fmla="*/ 2147483646 h 616"/>
              <a:gd name="T28" fmla="*/ 2147483646 w 421"/>
              <a:gd name="T29" fmla="*/ 2147483646 h 616"/>
              <a:gd name="T30" fmla="*/ 453184688 w 421"/>
              <a:gd name="T31" fmla="*/ 2147483646 h 616"/>
              <a:gd name="T32" fmla="*/ 453184688 w 421"/>
              <a:gd name="T33" fmla="*/ 2147483646 h 616"/>
              <a:gd name="T34" fmla="*/ 2147483646 w 421"/>
              <a:gd name="T35" fmla="*/ 2147483646 h 616"/>
              <a:gd name="T36" fmla="*/ 2147483646 w 421"/>
              <a:gd name="T37" fmla="*/ 2147483646 h 616"/>
              <a:gd name="T38" fmla="*/ 2147483646 w 421"/>
              <a:gd name="T39" fmla="*/ 2147483646 h 616"/>
              <a:gd name="T40" fmla="*/ 2147483646 w 421"/>
              <a:gd name="T41" fmla="*/ 2147483646 h 616"/>
              <a:gd name="T42" fmla="*/ 2147483646 w 421"/>
              <a:gd name="T43" fmla="*/ 2147483646 h 616"/>
              <a:gd name="T44" fmla="*/ 2147483646 w 421"/>
              <a:gd name="T45" fmla="*/ 2147483646 h 616"/>
              <a:gd name="T46" fmla="*/ 2147483646 w 421"/>
              <a:gd name="T47" fmla="*/ 2147483646 h 616"/>
              <a:gd name="T48" fmla="*/ 2147483646 w 421"/>
              <a:gd name="T49" fmla="*/ 2147483646 h 616"/>
              <a:gd name="T50" fmla="*/ 2147483646 w 421"/>
              <a:gd name="T51" fmla="*/ 2147483646 h 616"/>
              <a:gd name="T52" fmla="*/ 2147483646 w 421"/>
              <a:gd name="T53" fmla="*/ 2147483646 h 616"/>
              <a:gd name="T54" fmla="*/ 2147483646 w 421"/>
              <a:gd name="T55" fmla="*/ 2147483646 h 616"/>
              <a:gd name="T56" fmla="*/ 2147483646 w 421"/>
              <a:gd name="T57" fmla="*/ 2147483646 h 616"/>
              <a:gd name="T58" fmla="*/ 2147483646 w 421"/>
              <a:gd name="T59" fmla="*/ 2147483646 h 616"/>
              <a:gd name="T60" fmla="*/ 2147483646 w 421"/>
              <a:gd name="T61" fmla="*/ 2147483646 h 616"/>
              <a:gd name="T62" fmla="*/ 2147483646 w 421"/>
              <a:gd name="T63" fmla="*/ 2147483646 h 616"/>
              <a:gd name="T64" fmla="*/ 2147483646 w 421"/>
              <a:gd name="T65" fmla="*/ 2147483646 h 61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421" h="616">
                <a:moveTo>
                  <a:pt x="413" y="96"/>
                </a:moveTo>
                <a:lnTo>
                  <a:pt x="396" y="88"/>
                </a:lnTo>
                <a:lnTo>
                  <a:pt x="396" y="80"/>
                </a:lnTo>
                <a:lnTo>
                  <a:pt x="387" y="64"/>
                </a:lnTo>
                <a:lnTo>
                  <a:pt x="354" y="48"/>
                </a:lnTo>
                <a:lnTo>
                  <a:pt x="328" y="56"/>
                </a:lnTo>
                <a:lnTo>
                  <a:pt x="303" y="56"/>
                </a:lnTo>
                <a:lnTo>
                  <a:pt x="286" y="40"/>
                </a:lnTo>
                <a:lnTo>
                  <a:pt x="253" y="40"/>
                </a:lnTo>
                <a:lnTo>
                  <a:pt x="236" y="32"/>
                </a:lnTo>
                <a:lnTo>
                  <a:pt x="244" y="24"/>
                </a:lnTo>
                <a:lnTo>
                  <a:pt x="244" y="8"/>
                </a:lnTo>
                <a:lnTo>
                  <a:pt x="227" y="0"/>
                </a:lnTo>
                <a:lnTo>
                  <a:pt x="177" y="8"/>
                </a:lnTo>
                <a:lnTo>
                  <a:pt x="177" y="40"/>
                </a:lnTo>
                <a:lnTo>
                  <a:pt x="160" y="112"/>
                </a:lnTo>
                <a:lnTo>
                  <a:pt x="143" y="144"/>
                </a:lnTo>
                <a:lnTo>
                  <a:pt x="126" y="208"/>
                </a:lnTo>
                <a:lnTo>
                  <a:pt x="92" y="256"/>
                </a:lnTo>
                <a:lnTo>
                  <a:pt x="42" y="304"/>
                </a:lnTo>
                <a:lnTo>
                  <a:pt x="17" y="352"/>
                </a:lnTo>
                <a:lnTo>
                  <a:pt x="8" y="368"/>
                </a:lnTo>
                <a:lnTo>
                  <a:pt x="17" y="376"/>
                </a:lnTo>
                <a:lnTo>
                  <a:pt x="34" y="384"/>
                </a:lnTo>
                <a:lnTo>
                  <a:pt x="25" y="400"/>
                </a:lnTo>
                <a:lnTo>
                  <a:pt x="25" y="408"/>
                </a:lnTo>
                <a:lnTo>
                  <a:pt x="34" y="416"/>
                </a:lnTo>
                <a:lnTo>
                  <a:pt x="67" y="416"/>
                </a:lnTo>
                <a:lnTo>
                  <a:pt x="42" y="480"/>
                </a:lnTo>
                <a:lnTo>
                  <a:pt x="42" y="512"/>
                </a:lnTo>
                <a:lnTo>
                  <a:pt x="25" y="544"/>
                </a:lnTo>
                <a:lnTo>
                  <a:pt x="8" y="576"/>
                </a:lnTo>
                <a:lnTo>
                  <a:pt x="0" y="592"/>
                </a:lnTo>
                <a:lnTo>
                  <a:pt x="8" y="592"/>
                </a:lnTo>
                <a:lnTo>
                  <a:pt x="50" y="592"/>
                </a:lnTo>
                <a:lnTo>
                  <a:pt x="84" y="600"/>
                </a:lnTo>
                <a:lnTo>
                  <a:pt x="126" y="616"/>
                </a:lnTo>
                <a:lnTo>
                  <a:pt x="160" y="608"/>
                </a:lnTo>
                <a:lnTo>
                  <a:pt x="168" y="576"/>
                </a:lnTo>
                <a:lnTo>
                  <a:pt x="177" y="544"/>
                </a:lnTo>
                <a:lnTo>
                  <a:pt x="219" y="520"/>
                </a:lnTo>
                <a:lnTo>
                  <a:pt x="244" y="496"/>
                </a:lnTo>
                <a:lnTo>
                  <a:pt x="236" y="496"/>
                </a:lnTo>
                <a:lnTo>
                  <a:pt x="227" y="480"/>
                </a:lnTo>
                <a:lnTo>
                  <a:pt x="219" y="456"/>
                </a:lnTo>
                <a:lnTo>
                  <a:pt x="227" y="432"/>
                </a:lnTo>
                <a:lnTo>
                  <a:pt x="236" y="416"/>
                </a:lnTo>
                <a:lnTo>
                  <a:pt x="261" y="408"/>
                </a:lnTo>
                <a:lnTo>
                  <a:pt x="269" y="400"/>
                </a:lnTo>
                <a:lnTo>
                  <a:pt x="269" y="392"/>
                </a:lnTo>
                <a:lnTo>
                  <a:pt x="253" y="376"/>
                </a:lnTo>
                <a:lnTo>
                  <a:pt x="236" y="312"/>
                </a:lnTo>
                <a:lnTo>
                  <a:pt x="261" y="312"/>
                </a:lnTo>
                <a:lnTo>
                  <a:pt x="286" y="304"/>
                </a:lnTo>
                <a:lnTo>
                  <a:pt x="303" y="288"/>
                </a:lnTo>
                <a:lnTo>
                  <a:pt x="303" y="256"/>
                </a:lnTo>
                <a:lnTo>
                  <a:pt x="312" y="256"/>
                </a:lnTo>
                <a:lnTo>
                  <a:pt x="320" y="248"/>
                </a:lnTo>
                <a:lnTo>
                  <a:pt x="320" y="224"/>
                </a:lnTo>
                <a:lnTo>
                  <a:pt x="337" y="192"/>
                </a:lnTo>
                <a:lnTo>
                  <a:pt x="328" y="168"/>
                </a:lnTo>
                <a:lnTo>
                  <a:pt x="362" y="152"/>
                </a:lnTo>
                <a:lnTo>
                  <a:pt x="387" y="136"/>
                </a:lnTo>
                <a:lnTo>
                  <a:pt x="421" y="120"/>
                </a:lnTo>
                <a:lnTo>
                  <a:pt x="421" y="112"/>
                </a:lnTo>
                <a:lnTo>
                  <a:pt x="413" y="96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8" name="Freeform 5"/>
          <p:cNvSpPr>
            <a:spLocks/>
          </p:cNvSpPr>
          <p:nvPr/>
        </p:nvSpPr>
        <p:spPr bwMode="auto">
          <a:xfrm>
            <a:off x="2746375" y="1752600"/>
            <a:ext cx="3168650" cy="4635500"/>
          </a:xfrm>
          <a:custGeom>
            <a:avLst/>
            <a:gdLst>
              <a:gd name="T0" fmla="*/ 2147483646 w 421"/>
              <a:gd name="T1" fmla="*/ 2147483646 h 616"/>
              <a:gd name="T2" fmla="*/ 2147483646 w 421"/>
              <a:gd name="T3" fmla="*/ 2147483646 h 616"/>
              <a:gd name="T4" fmla="*/ 2147483646 w 421"/>
              <a:gd name="T5" fmla="*/ 2147483646 h 616"/>
              <a:gd name="T6" fmla="*/ 2147483646 w 421"/>
              <a:gd name="T7" fmla="*/ 2147483646 h 616"/>
              <a:gd name="T8" fmla="*/ 2147483646 w 421"/>
              <a:gd name="T9" fmla="*/ 1812096717 h 616"/>
              <a:gd name="T10" fmla="*/ 2147483646 w 421"/>
              <a:gd name="T11" fmla="*/ 453022298 h 616"/>
              <a:gd name="T12" fmla="*/ 2147483646 w 421"/>
              <a:gd name="T13" fmla="*/ 453022298 h 616"/>
              <a:gd name="T14" fmla="*/ 2147483646 w 421"/>
              <a:gd name="T15" fmla="*/ 2147483646 h 616"/>
              <a:gd name="T16" fmla="*/ 2147483646 w 421"/>
              <a:gd name="T17" fmla="*/ 2147483646 h 616"/>
              <a:gd name="T18" fmla="*/ 2147483646 w 421"/>
              <a:gd name="T19" fmla="*/ 2147483646 h 616"/>
              <a:gd name="T20" fmla="*/ 453184688 w 421"/>
              <a:gd name="T21" fmla="*/ 2147483646 h 616"/>
              <a:gd name="T22" fmla="*/ 1926027399 w 421"/>
              <a:gd name="T23" fmla="*/ 2147483646 h 616"/>
              <a:gd name="T24" fmla="*/ 1416198388 w 421"/>
              <a:gd name="T25" fmla="*/ 2147483646 h 616"/>
              <a:gd name="T26" fmla="*/ 2147483646 w 421"/>
              <a:gd name="T27" fmla="*/ 2147483646 h 616"/>
              <a:gd name="T28" fmla="*/ 2147483646 w 421"/>
              <a:gd name="T29" fmla="*/ 2147483646 h 616"/>
              <a:gd name="T30" fmla="*/ 453184688 w 421"/>
              <a:gd name="T31" fmla="*/ 2147483646 h 616"/>
              <a:gd name="T32" fmla="*/ 453184688 w 421"/>
              <a:gd name="T33" fmla="*/ 2147483646 h 616"/>
              <a:gd name="T34" fmla="*/ 2147483646 w 421"/>
              <a:gd name="T35" fmla="*/ 2147483646 h 616"/>
              <a:gd name="T36" fmla="*/ 2147483646 w 421"/>
              <a:gd name="T37" fmla="*/ 2147483646 h 616"/>
              <a:gd name="T38" fmla="*/ 2147483646 w 421"/>
              <a:gd name="T39" fmla="*/ 2147483646 h 616"/>
              <a:gd name="T40" fmla="*/ 2147483646 w 421"/>
              <a:gd name="T41" fmla="*/ 2147483646 h 616"/>
              <a:gd name="T42" fmla="*/ 2147483646 w 421"/>
              <a:gd name="T43" fmla="*/ 2147483646 h 616"/>
              <a:gd name="T44" fmla="*/ 2147483646 w 421"/>
              <a:gd name="T45" fmla="*/ 2147483646 h 616"/>
              <a:gd name="T46" fmla="*/ 2147483646 w 421"/>
              <a:gd name="T47" fmla="*/ 2147483646 h 616"/>
              <a:gd name="T48" fmla="*/ 2147483646 w 421"/>
              <a:gd name="T49" fmla="*/ 2147483646 h 616"/>
              <a:gd name="T50" fmla="*/ 2147483646 w 421"/>
              <a:gd name="T51" fmla="*/ 2147483646 h 616"/>
              <a:gd name="T52" fmla="*/ 2147483646 w 421"/>
              <a:gd name="T53" fmla="*/ 2147483646 h 616"/>
              <a:gd name="T54" fmla="*/ 2147483646 w 421"/>
              <a:gd name="T55" fmla="*/ 2147483646 h 616"/>
              <a:gd name="T56" fmla="*/ 2147483646 w 421"/>
              <a:gd name="T57" fmla="*/ 2147483646 h 616"/>
              <a:gd name="T58" fmla="*/ 2147483646 w 421"/>
              <a:gd name="T59" fmla="*/ 2147483646 h 616"/>
              <a:gd name="T60" fmla="*/ 2147483646 w 421"/>
              <a:gd name="T61" fmla="*/ 2147483646 h 616"/>
              <a:gd name="T62" fmla="*/ 2147483646 w 421"/>
              <a:gd name="T63" fmla="*/ 2147483646 h 616"/>
              <a:gd name="T64" fmla="*/ 2147483646 w 421"/>
              <a:gd name="T65" fmla="*/ 2147483646 h 616"/>
              <a:gd name="T66" fmla="*/ 2147483646 w 421"/>
              <a:gd name="T67" fmla="*/ 2147483646 h 61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421" h="616">
                <a:moveTo>
                  <a:pt x="413" y="96"/>
                </a:moveTo>
                <a:lnTo>
                  <a:pt x="396" y="88"/>
                </a:lnTo>
                <a:lnTo>
                  <a:pt x="396" y="80"/>
                </a:lnTo>
                <a:lnTo>
                  <a:pt x="387" y="64"/>
                </a:lnTo>
                <a:lnTo>
                  <a:pt x="354" y="48"/>
                </a:lnTo>
                <a:lnTo>
                  <a:pt x="328" y="56"/>
                </a:lnTo>
                <a:lnTo>
                  <a:pt x="303" y="56"/>
                </a:lnTo>
                <a:lnTo>
                  <a:pt x="286" y="40"/>
                </a:lnTo>
                <a:lnTo>
                  <a:pt x="253" y="40"/>
                </a:lnTo>
                <a:lnTo>
                  <a:pt x="236" y="32"/>
                </a:lnTo>
                <a:lnTo>
                  <a:pt x="244" y="24"/>
                </a:lnTo>
                <a:lnTo>
                  <a:pt x="244" y="8"/>
                </a:lnTo>
                <a:lnTo>
                  <a:pt x="227" y="0"/>
                </a:lnTo>
                <a:lnTo>
                  <a:pt x="177" y="8"/>
                </a:lnTo>
                <a:lnTo>
                  <a:pt x="177" y="40"/>
                </a:lnTo>
                <a:lnTo>
                  <a:pt x="160" y="112"/>
                </a:lnTo>
                <a:lnTo>
                  <a:pt x="143" y="144"/>
                </a:lnTo>
                <a:lnTo>
                  <a:pt x="126" y="208"/>
                </a:lnTo>
                <a:lnTo>
                  <a:pt x="92" y="256"/>
                </a:lnTo>
                <a:lnTo>
                  <a:pt x="42" y="304"/>
                </a:lnTo>
                <a:lnTo>
                  <a:pt x="17" y="352"/>
                </a:lnTo>
                <a:lnTo>
                  <a:pt x="8" y="368"/>
                </a:lnTo>
                <a:lnTo>
                  <a:pt x="17" y="376"/>
                </a:lnTo>
                <a:lnTo>
                  <a:pt x="34" y="384"/>
                </a:lnTo>
                <a:lnTo>
                  <a:pt x="25" y="400"/>
                </a:lnTo>
                <a:lnTo>
                  <a:pt x="25" y="408"/>
                </a:lnTo>
                <a:lnTo>
                  <a:pt x="34" y="416"/>
                </a:lnTo>
                <a:lnTo>
                  <a:pt x="67" y="416"/>
                </a:lnTo>
                <a:lnTo>
                  <a:pt x="42" y="480"/>
                </a:lnTo>
                <a:lnTo>
                  <a:pt x="42" y="512"/>
                </a:lnTo>
                <a:lnTo>
                  <a:pt x="25" y="544"/>
                </a:lnTo>
                <a:lnTo>
                  <a:pt x="8" y="576"/>
                </a:lnTo>
                <a:lnTo>
                  <a:pt x="0" y="592"/>
                </a:lnTo>
                <a:lnTo>
                  <a:pt x="8" y="592"/>
                </a:lnTo>
                <a:lnTo>
                  <a:pt x="50" y="592"/>
                </a:lnTo>
                <a:lnTo>
                  <a:pt x="84" y="600"/>
                </a:lnTo>
                <a:lnTo>
                  <a:pt x="126" y="616"/>
                </a:lnTo>
                <a:lnTo>
                  <a:pt x="160" y="608"/>
                </a:lnTo>
                <a:lnTo>
                  <a:pt x="168" y="576"/>
                </a:lnTo>
                <a:lnTo>
                  <a:pt x="177" y="544"/>
                </a:lnTo>
                <a:lnTo>
                  <a:pt x="219" y="520"/>
                </a:lnTo>
                <a:lnTo>
                  <a:pt x="244" y="496"/>
                </a:lnTo>
                <a:lnTo>
                  <a:pt x="236" y="496"/>
                </a:lnTo>
                <a:lnTo>
                  <a:pt x="227" y="480"/>
                </a:lnTo>
                <a:lnTo>
                  <a:pt x="219" y="456"/>
                </a:lnTo>
                <a:lnTo>
                  <a:pt x="227" y="432"/>
                </a:lnTo>
                <a:lnTo>
                  <a:pt x="236" y="416"/>
                </a:lnTo>
                <a:lnTo>
                  <a:pt x="261" y="408"/>
                </a:lnTo>
                <a:lnTo>
                  <a:pt x="269" y="400"/>
                </a:lnTo>
                <a:lnTo>
                  <a:pt x="269" y="392"/>
                </a:lnTo>
                <a:lnTo>
                  <a:pt x="253" y="376"/>
                </a:lnTo>
                <a:lnTo>
                  <a:pt x="236" y="312"/>
                </a:lnTo>
                <a:lnTo>
                  <a:pt x="261" y="312"/>
                </a:lnTo>
                <a:lnTo>
                  <a:pt x="286" y="304"/>
                </a:lnTo>
                <a:lnTo>
                  <a:pt x="303" y="288"/>
                </a:lnTo>
                <a:lnTo>
                  <a:pt x="303" y="256"/>
                </a:lnTo>
                <a:lnTo>
                  <a:pt x="312" y="256"/>
                </a:lnTo>
                <a:lnTo>
                  <a:pt x="320" y="248"/>
                </a:lnTo>
                <a:lnTo>
                  <a:pt x="320" y="224"/>
                </a:lnTo>
                <a:lnTo>
                  <a:pt x="337" y="192"/>
                </a:lnTo>
                <a:lnTo>
                  <a:pt x="328" y="168"/>
                </a:lnTo>
                <a:lnTo>
                  <a:pt x="362" y="152"/>
                </a:lnTo>
                <a:lnTo>
                  <a:pt x="387" y="136"/>
                </a:lnTo>
                <a:lnTo>
                  <a:pt x="421" y="120"/>
                </a:lnTo>
                <a:lnTo>
                  <a:pt x="421" y="112"/>
                </a:lnTo>
                <a:lnTo>
                  <a:pt x="413" y="9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Spain</a:t>
            </a:r>
            <a:endParaRPr lang="en-US" altLang="en-US" smtClean="0"/>
          </a:p>
        </p:txBody>
      </p:sp>
      <p:sp>
        <p:nvSpPr>
          <p:cNvPr id="12291" name="Freeform 4"/>
          <p:cNvSpPr>
            <a:spLocks/>
          </p:cNvSpPr>
          <p:nvPr/>
        </p:nvSpPr>
        <p:spPr bwMode="auto">
          <a:xfrm>
            <a:off x="2286000" y="1905000"/>
            <a:ext cx="5610225" cy="4432300"/>
          </a:xfrm>
          <a:custGeom>
            <a:avLst/>
            <a:gdLst>
              <a:gd name="T0" fmla="*/ 2147483646 w 1205"/>
              <a:gd name="T1" fmla="*/ 2147483646 h 952"/>
              <a:gd name="T2" fmla="*/ 2147483646 w 1205"/>
              <a:gd name="T3" fmla="*/ 2147483646 h 952"/>
              <a:gd name="T4" fmla="*/ 2147483646 w 1205"/>
              <a:gd name="T5" fmla="*/ 2147483646 h 952"/>
              <a:gd name="T6" fmla="*/ 2147483646 w 1205"/>
              <a:gd name="T7" fmla="*/ 2147483646 h 952"/>
              <a:gd name="T8" fmla="*/ 2147483646 w 1205"/>
              <a:gd name="T9" fmla="*/ 2147483646 h 952"/>
              <a:gd name="T10" fmla="*/ 2147483646 w 1205"/>
              <a:gd name="T11" fmla="*/ 2147483646 h 952"/>
              <a:gd name="T12" fmla="*/ 2147483646 w 1205"/>
              <a:gd name="T13" fmla="*/ 2147483646 h 952"/>
              <a:gd name="T14" fmla="*/ 2147483646 w 1205"/>
              <a:gd name="T15" fmla="*/ 2147483646 h 952"/>
              <a:gd name="T16" fmla="*/ 2147483646 w 1205"/>
              <a:gd name="T17" fmla="*/ 2147483646 h 952"/>
              <a:gd name="T18" fmla="*/ 2147483646 w 1205"/>
              <a:gd name="T19" fmla="*/ 1387281965 h 952"/>
              <a:gd name="T20" fmla="*/ 2147483646 w 1205"/>
              <a:gd name="T21" fmla="*/ 1040459146 h 952"/>
              <a:gd name="T22" fmla="*/ 2147483646 w 1205"/>
              <a:gd name="T23" fmla="*/ 346818163 h 952"/>
              <a:gd name="T24" fmla="*/ 2147483646 w 1205"/>
              <a:gd name="T25" fmla="*/ 0 h 952"/>
              <a:gd name="T26" fmla="*/ 2147483646 w 1205"/>
              <a:gd name="T27" fmla="*/ 173409082 h 952"/>
              <a:gd name="T28" fmla="*/ 2147483646 w 1205"/>
              <a:gd name="T29" fmla="*/ 520231901 h 952"/>
              <a:gd name="T30" fmla="*/ 368496339 w 1205"/>
              <a:gd name="T31" fmla="*/ 1040459146 h 952"/>
              <a:gd name="T32" fmla="*/ 541910489 w 1205"/>
              <a:gd name="T33" fmla="*/ 1907509211 h 952"/>
              <a:gd name="T34" fmla="*/ 736997333 w 1205"/>
              <a:gd name="T35" fmla="*/ 2147483646 h 952"/>
              <a:gd name="T36" fmla="*/ 1452317316 w 1205"/>
              <a:gd name="T37" fmla="*/ 2147483646 h 952"/>
              <a:gd name="T38" fmla="*/ 1820813655 w 1205"/>
              <a:gd name="T39" fmla="*/ 2147483646 h 952"/>
              <a:gd name="T40" fmla="*/ 2015900500 w 1205"/>
              <a:gd name="T41" fmla="*/ 2147483646 h 952"/>
              <a:gd name="T42" fmla="*/ 2147483646 w 1205"/>
              <a:gd name="T43" fmla="*/ 2147483646 h 952"/>
              <a:gd name="T44" fmla="*/ 2147483646 w 1205"/>
              <a:gd name="T45" fmla="*/ 2147483646 h 952"/>
              <a:gd name="T46" fmla="*/ 2147483646 w 1205"/>
              <a:gd name="T47" fmla="*/ 2147483646 h 952"/>
              <a:gd name="T48" fmla="*/ 2147483646 w 1205"/>
              <a:gd name="T49" fmla="*/ 2147483646 h 952"/>
              <a:gd name="T50" fmla="*/ 2147483646 w 1205"/>
              <a:gd name="T51" fmla="*/ 2147483646 h 952"/>
              <a:gd name="T52" fmla="*/ 2147483646 w 1205"/>
              <a:gd name="T53" fmla="*/ 2147483646 h 952"/>
              <a:gd name="T54" fmla="*/ 2147483646 w 1205"/>
              <a:gd name="T55" fmla="*/ 2147483646 h 952"/>
              <a:gd name="T56" fmla="*/ 2147483646 w 1205"/>
              <a:gd name="T57" fmla="*/ 2147483646 h 952"/>
              <a:gd name="T58" fmla="*/ 2147483646 w 1205"/>
              <a:gd name="T59" fmla="*/ 2147483646 h 952"/>
              <a:gd name="T60" fmla="*/ 2147483646 w 1205"/>
              <a:gd name="T61" fmla="*/ 2147483646 h 952"/>
              <a:gd name="T62" fmla="*/ 1647404161 w 1205"/>
              <a:gd name="T63" fmla="*/ 2147483646 h 952"/>
              <a:gd name="T64" fmla="*/ 2147483646 w 1205"/>
              <a:gd name="T65" fmla="*/ 2147483646 h 952"/>
              <a:gd name="T66" fmla="*/ 2147483646 w 1205"/>
              <a:gd name="T67" fmla="*/ 2147483646 h 952"/>
              <a:gd name="T68" fmla="*/ 1452317316 w 1205"/>
              <a:gd name="T69" fmla="*/ 2147483646 h 952"/>
              <a:gd name="T70" fmla="*/ 1452317316 w 1205"/>
              <a:gd name="T71" fmla="*/ 2147483646 h 952"/>
              <a:gd name="T72" fmla="*/ 1820813655 w 1205"/>
              <a:gd name="T73" fmla="*/ 2147483646 h 952"/>
              <a:gd name="T74" fmla="*/ 368496339 w 1205"/>
              <a:gd name="T75" fmla="*/ 2147483646 h 952"/>
              <a:gd name="T76" fmla="*/ 0 w 1205"/>
              <a:gd name="T77" fmla="*/ 2147483646 h 952"/>
              <a:gd name="T78" fmla="*/ 1278907822 w 1205"/>
              <a:gd name="T79" fmla="*/ 2147483646 h 952"/>
              <a:gd name="T80" fmla="*/ 2147483646 w 1205"/>
              <a:gd name="T81" fmla="*/ 2147483646 h 952"/>
              <a:gd name="T82" fmla="*/ 2147483646 w 1205"/>
              <a:gd name="T83" fmla="*/ 2147483646 h 952"/>
              <a:gd name="T84" fmla="*/ 2147483646 w 1205"/>
              <a:gd name="T85" fmla="*/ 2147483646 h 952"/>
              <a:gd name="T86" fmla="*/ 2147483646 w 1205"/>
              <a:gd name="T87" fmla="*/ 2147483646 h 952"/>
              <a:gd name="T88" fmla="*/ 2147483646 w 1205"/>
              <a:gd name="T89" fmla="*/ 2147483646 h 952"/>
              <a:gd name="T90" fmla="*/ 2147483646 w 1205"/>
              <a:gd name="T91" fmla="*/ 2147483646 h 952"/>
              <a:gd name="T92" fmla="*/ 2147483646 w 1205"/>
              <a:gd name="T93" fmla="*/ 2147483646 h 952"/>
              <a:gd name="T94" fmla="*/ 2147483646 w 1205"/>
              <a:gd name="T95" fmla="*/ 2147483646 h 952"/>
              <a:gd name="T96" fmla="*/ 2147483646 w 1205"/>
              <a:gd name="T97" fmla="*/ 2147483646 h 952"/>
              <a:gd name="T98" fmla="*/ 2147483646 w 1205"/>
              <a:gd name="T99" fmla="*/ 2147483646 h 952"/>
              <a:gd name="T100" fmla="*/ 2147483646 w 1205"/>
              <a:gd name="T101" fmla="*/ 2147483646 h 952"/>
              <a:gd name="T102" fmla="*/ 2147483646 w 1205"/>
              <a:gd name="T103" fmla="*/ 2147483646 h 952"/>
              <a:gd name="T104" fmla="*/ 2147483646 w 1205"/>
              <a:gd name="T105" fmla="*/ 2147483646 h 952"/>
              <a:gd name="T106" fmla="*/ 2147483646 w 1205"/>
              <a:gd name="T107" fmla="*/ 2147483646 h 952"/>
              <a:gd name="T108" fmla="*/ 2147483646 w 1205"/>
              <a:gd name="T109" fmla="*/ 2147483646 h 952"/>
              <a:gd name="T110" fmla="*/ 2147483646 w 1205"/>
              <a:gd name="T111" fmla="*/ 2147483646 h 952"/>
              <a:gd name="T112" fmla="*/ 2147483646 w 1205"/>
              <a:gd name="T113" fmla="*/ 2147483646 h 952"/>
              <a:gd name="T114" fmla="*/ 2147483646 w 1205"/>
              <a:gd name="T115" fmla="*/ 2147483646 h 95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205" h="952">
                <a:moveTo>
                  <a:pt x="1180" y="352"/>
                </a:moveTo>
                <a:lnTo>
                  <a:pt x="1154" y="336"/>
                </a:lnTo>
                <a:lnTo>
                  <a:pt x="1095" y="320"/>
                </a:lnTo>
                <a:lnTo>
                  <a:pt x="1036" y="296"/>
                </a:lnTo>
                <a:lnTo>
                  <a:pt x="969" y="288"/>
                </a:lnTo>
                <a:lnTo>
                  <a:pt x="910" y="280"/>
                </a:lnTo>
                <a:lnTo>
                  <a:pt x="893" y="256"/>
                </a:lnTo>
                <a:lnTo>
                  <a:pt x="859" y="232"/>
                </a:lnTo>
                <a:lnTo>
                  <a:pt x="817" y="224"/>
                </a:lnTo>
                <a:lnTo>
                  <a:pt x="784" y="192"/>
                </a:lnTo>
                <a:lnTo>
                  <a:pt x="733" y="152"/>
                </a:lnTo>
                <a:lnTo>
                  <a:pt x="716" y="144"/>
                </a:lnTo>
                <a:lnTo>
                  <a:pt x="699" y="144"/>
                </a:lnTo>
                <a:lnTo>
                  <a:pt x="666" y="136"/>
                </a:lnTo>
                <a:lnTo>
                  <a:pt x="632" y="120"/>
                </a:lnTo>
                <a:lnTo>
                  <a:pt x="598" y="128"/>
                </a:lnTo>
                <a:lnTo>
                  <a:pt x="556" y="104"/>
                </a:lnTo>
                <a:lnTo>
                  <a:pt x="522" y="104"/>
                </a:lnTo>
                <a:lnTo>
                  <a:pt x="480" y="96"/>
                </a:lnTo>
                <a:lnTo>
                  <a:pt x="387" y="64"/>
                </a:lnTo>
                <a:lnTo>
                  <a:pt x="362" y="48"/>
                </a:lnTo>
                <a:lnTo>
                  <a:pt x="320" y="48"/>
                </a:lnTo>
                <a:lnTo>
                  <a:pt x="227" y="32"/>
                </a:lnTo>
                <a:lnTo>
                  <a:pt x="202" y="16"/>
                </a:lnTo>
                <a:lnTo>
                  <a:pt x="185" y="0"/>
                </a:lnTo>
                <a:lnTo>
                  <a:pt x="168" y="0"/>
                </a:lnTo>
                <a:lnTo>
                  <a:pt x="143" y="0"/>
                </a:lnTo>
                <a:lnTo>
                  <a:pt x="135" y="8"/>
                </a:lnTo>
                <a:lnTo>
                  <a:pt x="126" y="24"/>
                </a:lnTo>
                <a:lnTo>
                  <a:pt x="109" y="24"/>
                </a:lnTo>
                <a:lnTo>
                  <a:pt x="59" y="32"/>
                </a:lnTo>
                <a:lnTo>
                  <a:pt x="17" y="48"/>
                </a:lnTo>
                <a:lnTo>
                  <a:pt x="25" y="80"/>
                </a:lnTo>
                <a:lnTo>
                  <a:pt x="25" y="88"/>
                </a:lnTo>
                <a:lnTo>
                  <a:pt x="25" y="104"/>
                </a:lnTo>
                <a:lnTo>
                  <a:pt x="34" y="128"/>
                </a:lnTo>
                <a:lnTo>
                  <a:pt x="17" y="184"/>
                </a:lnTo>
                <a:lnTo>
                  <a:pt x="67" y="176"/>
                </a:lnTo>
                <a:lnTo>
                  <a:pt x="84" y="184"/>
                </a:lnTo>
                <a:lnTo>
                  <a:pt x="84" y="200"/>
                </a:lnTo>
                <a:lnTo>
                  <a:pt x="76" y="208"/>
                </a:lnTo>
                <a:lnTo>
                  <a:pt x="93" y="216"/>
                </a:lnTo>
                <a:lnTo>
                  <a:pt x="126" y="216"/>
                </a:lnTo>
                <a:lnTo>
                  <a:pt x="143" y="232"/>
                </a:lnTo>
                <a:lnTo>
                  <a:pt x="168" y="232"/>
                </a:lnTo>
                <a:lnTo>
                  <a:pt x="194" y="224"/>
                </a:lnTo>
                <a:lnTo>
                  <a:pt x="227" y="240"/>
                </a:lnTo>
                <a:lnTo>
                  <a:pt x="236" y="256"/>
                </a:lnTo>
                <a:lnTo>
                  <a:pt x="236" y="264"/>
                </a:lnTo>
                <a:lnTo>
                  <a:pt x="253" y="272"/>
                </a:lnTo>
                <a:lnTo>
                  <a:pt x="261" y="288"/>
                </a:lnTo>
                <a:lnTo>
                  <a:pt x="261" y="296"/>
                </a:lnTo>
                <a:lnTo>
                  <a:pt x="227" y="312"/>
                </a:lnTo>
                <a:lnTo>
                  <a:pt x="202" y="328"/>
                </a:lnTo>
                <a:lnTo>
                  <a:pt x="168" y="344"/>
                </a:lnTo>
                <a:lnTo>
                  <a:pt x="177" y="368"/>
                </a:lnTo>
                <a:lnTo>
                  <a:pt x="160" y="400"/>
                </a:lnTo>
                <a:lnTo>
                  <a:pt x="160" y="424"/>
                </a:lnTo>
                <a:lnTo>
                  <a:pt x="152" y="432"/>
                </a:lnTo>
                <a:lnTo>
                  <a:pt x="143" y="432"/>
                </a:lnTo>
                <a:lnTo>
                  <a:pt x="143" y="464"/>
                </a:lnTo>
                <a:lnTo>
                  <a:pt x="126" y="480"/>
                </a:lnTo>
                <a:lnTo>
                  <a:pt x="101" y="488"/>
                </a:lnTo>
                <a:lnTo>
                  <a:pt x="76" y="488"/>
                </a:lnTo>
                <a:lnTo>
                  <a:pt x="93" y="552"/>
                </a:lnTo>
                <a:lnTo>
                  <a:pt x="109" y="568"/>
                </a:lnTo>
                <a:lnTo>
                  <a:pt x="109" y="576"/>
                </a:lnTo>
                <a:lnTo>
                  <a:pt x="101" y="584"/>
                </a:lnTo>
                <a:lnTo>
                  <a:pt x="76" y="592"/>
                </a:lnTo>
                <a:lnTo>
                  <a:pt x="67" y="608"/>
                </a:lnTo>
                <a:lnTo>
                  <a:pt x="59" y="632"/>
                </a:lnTo>
                <a:lnTo>
                  <a:pt x="67" y="656"/>
                </a:lnTo>
                <a:lnTo>
                  <a:pt x="76" y="672"/>
                </a:lnTo>
                <a:lnTo>
                  <a:pt x="84" y="672"/>
                </a:lnTo>
                <a:lnTo>
                  <a:pt x="59" y="696"/>
                </a:lnTo>
                <a:lnTo>
                  <a:pt x="17" y="720"/>
                </a:lnTo>
                <a:lnTo>
                  <a:pt x="8" y="752"/>
                </a:lnTo>
                <a:lnTo>
                  <a:pt x="0" y="784"/>
                </a:lnTo>
                <a:lnTo>
                  <a:pt x="17" y="784"/>
                </a:lnTo>
                <a:lnTo>
                  <a:pt x="59" y="792"/>
                </a:lnTo>
                <a:lnTo>
                  <a:pt x="93" y="816"/>
                </a:lnTo>
                <a:lnTo>
                  <a:pt x="109" y="840"/>
                </a:lnTo>
                <a:lnTo>
                  <a:pt x="109" y="880"/>
                </a:lnTo>
                <a:lnTo>
                  <a:pt x="118" y="920"/>
                </a:lnTo>
                <a:lnTo>
                  <a:pt x="152" y="952"/>
                </a:lnTo>
                <a:lnTo>
                  <a:pt x="219" y="928"/>
                </a:lnTo>
                <a:lnTo>
                  <a:pt x="253" y="920"/>
                </a:lnTo>
                <a:lnTo>
                  <a:pt x="295" y="912"/>
                </a:lnTo>
                <a:lnTo>
                  <a:pt x="337" y="896"/>
                </a:lnTo>
                <a:lnTo>
                  <a:pt x="379" y="904"/>
                </a:lnTo>
                <a:lnTo>
                  <a:pt x="463" y="920"/>
                </a:lnTo>
                <a:lnTo>
                  <a:pt x="539" y="928"/>
                </a:lnTo>
                <a:lnTo>
                  <a:pt x="573" y="928"/>
                </a:lnTo>
                <a:lnTo>
                  <a:pt x="598" y="904"/>
                </a:lnTo>
                <a:lnTo>
                  <a:pt x="615" y="872"/>
                </a:lnTo>
                <a:lnTo>
                  <a:pt x="649" y="856"/>
                </a:lnTo>
                <a:lnTo>
                  <a:pt x="733" y="848"/>
                </a:lnTo>
                <a:lnTo>
                  <a:pt x="725" y="824"/>
                </a:lnTo>
                <a:lnTo>
                  <a:pt x="733" y="800"/>
                </a:lnTo>
                <a:lnTo>
                  <a:pt x="784" y="752"/>
                </a:lnTo>
                <a:lnTo>
                  <a:pt x="842" y="720"/>
                </a:lnTo>
                <a:lnTo>
                  <a:pt x="809" y="664"/>
                </a:lnTo>
                <a:lnTo>
                  <a:pt x="809" y="624"/>
                </a:lnTo>
                <a:lnTo>
                  <a:pt x="842" y="592"/>
                </a:lnTo>
                <a:lnTo>
                  <a:pt x="885" y="536"/>
                </a:lnTo>
                <a:lnTo>
                  <a:pt x="927" y="504"/>
                </a:lnTo>
                <a:lnTo>
                  <a:pt x="935" y="504"/>
                </a:lnTo>
                <a:lnTo>
                  <a:pt x="944" y="472"/>
                </a:lnTo>
                <a:lnTo>
                  <a:pt x="977" y="448"/>
                </a:lnTo>
                <a:lnTo>
                  <a:pt x="1019" y="440"/>
                </a:lnTo>
                <a:lnTo>
                  <a:pt x="1095" y="432"/>
                </a:lnTo>
                <a:lnTo>
                  <a:pt x="1196" y="376"/>
                </a:lnTo>
                <a:lnTo>
                  <a:pt x="1205" y="376"/>
                </a:lnTo>
                <a:lnTo>
                  <a:pt x="1205" y="368"/>
                </a:lnTo>
                <a:lnTo>
                  <a:pt x="1205" y="344"/>
                </a:lnTo>
                <a:lnTo>
                  <a:pt x="1180" y="352"/>
                </a:lnTo>
                <a:close/>
              </a:path>
            </a:pathLst>
          </a:custGeom>
          <a:solidFill>
            <a:srgbClr val="00A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2" name="Freeform 5"/>
          <p:cNvSpPr>
            <a:spLocks/>
          </p:cNvSpPr>
          <p:nvPr/>
        </p:nvSpPr>
        <p:spPr bwMode="auto">
          <a:xfrm>
            <a:off x="2286000" y="1905000"/>
            <a:ext cx="5610225" cy="4432300"/>
          </a:xfrm>
          <a:custGeom>
            <a:avLst/>
            <a:gdLst>
              <a:gd name="T0" fmla="*/ 2147483646 w 1205"/>
              <a:gd name="T1" fmla="*/ 2147483646 h 952"/>
              <a:gd name="T2" fmla="*/ 2147483646 w 1205"/>
              <a:gd name="T3" fmla="*/ 2147483646 h 952"/>
              <a:gd name="T4" fmla="*/ 2147483646 w 1205"/>
              <a:gd name="T5" fmla="*/ 2147483646 h 952"/>
              <a:gd name="T6" fmla="*/ 2147483646 w 1205"/>
              <a:gd name="T7" fmla="*/ 2147483646 h 952"/>
              <a:gd name="T8" fmla="*/ 2147483646 w 1205"/>
              <a:gd name="T9" fmla="*/ 2147483646 h 952"/>
              <a:gd name="T10" fmla="*/ 2147483646 w 1205"/>
              <a:gd name="T11" fmla="*/ 2147483646 h 952"/>
              <a:gd name="T12" fmla="*/ 2147483646 w 1205"/>
              <a:gd name="T13" fmla="*/ 2147483646 h 952"/>
              <a:gd name="T14" fmla="*/ 2147483646 w 1205"/>
              <a:gd name="T15" fmla="*/ 2147483646 h 952"/>
              <a:gd name="T16" fmla="*/ 2147483646 w 1205"/>
              <a:gd name="T17" fmla="*/ 2147483646 h 952"/>
              <a:gd name="T18" fmla="*/ 2147483646 w 1205"/>
              <a:gd name="T19" fmla="*/ 1387281965 h 952"/>
              <a:gd name="T20" fmla="*/ 2147483646 w 1205"/>
              <a:gd name="T21" fmla="*/ 1040459146 h 952"/>
              <a:gd name="T22" fmla="*/ 2147483646 w 1205"/>
              <a:gd name="T23" fmla="*/ 346818163 h 952"/>
              <a:gd name="T24" fmla="*/ 2147483646 w 1205"/>
              <a:gd name="T25" fmla="*/ 0 h 952"/>
              <a:gd name="T26" fmla="*/ 2147483646 w 1205"/>
              <a:gd name="T27" fmla="*/ 173409082 h 952"/>
              <a:gd name="T28" fmla="*/ 2147483646 w 1205"/>
              <a:gd name="T29" fmla="*/ 520231901 h 952"/>
              <a:gd name="T30" fmla="*/ 368496339 w 1205"/>
              <a:gd name="T31" fmla="*/ 1040459146 h 952"/>
              <a:gd name="T32" fmla="*/ 541910489 w 1205"/>
              <a:gd name="T33" fmla="*/ 1907509211 h 952"/>
              <a:gd name="T34" fmla="*/ 736997333 w 1205"/>
              <a:gd name="T35" fmla="*/ 2147483646 h 952"/>
              <a:gd name="T36" fmla="*/ 1452317316 w 1205"/>
              <a:gd name="T37" fmla="*/ 2147483646 h 952"/>
              <a:gd name="T38" fmla="*/ 1820813655 w 1205"/>
              <a:gd name="T39" fmla="*/ 2147483646 h 952"/>
              <a:gd name="T40" fmla="*/ 2015900500 w 1205"/>
              <a:gd name="T41" fmla="*/ 2147483646 h 952"/>
              <a:gd name="T42" fmla="*/ 2147483646 w 1205"/>
              <a:gd name="T43" fmla="*/ 2147483646 h 952"/>
              <a:gd name="T44" fmla="*/ 2147483646 w 1205"/>
              <a:gd name="T45" fmla="*/ 2147483646 h 952"/>
              <a:gd name="T46" fmla="*/ 2147483646 w 1205"/>
              <a:gd name="T47" fmla="*/ 2147483646 h 952"/>
              <a:gd name="T48" fmla="*/ 2147483646 w 1205"/>
              <a:gd name="T49" fmla="*/ 2147483646 h 952"/>
              <a:gd name="T50" fmla="*/ 2147483646 w 1205"/>
              <a:gd name="T51" fmla="*/ 2147483646 h 952"/>
              <a:gd name="T52" fmla="*/ 2147483646 w 1205"/>
              <a:gd name="T53" fmla="*/ 2147483646 h 952"/>
              <a:gd name="T54" fmla="*/ 2147483646 w 1205"/>
              <a:gd name="T55" fmla="*/ 2147483646 h 952"/>
              <a:gd name="T56" fmla="*/ 2147483646 w 1205"/>
              <a:gd name="T57" fmla="*/ 2147483646 h 952"/>
              <a:gd name="T58" fmla="*/ 2147483646 w 1205"/>
              <a:gd name="T59" fmla="*/ 2147483646 h 952"/>
              <a:gd name="T60" fmla="*/ 2147483646 w 1205"/>
              <a:gd name="T61" fmla="*/ 2147483646 h 952"/>
              <a:gd name="T62" fmla="*/ 1647404161 w 1205"/>
              <a:gd name="T63" fmla="*/ 2147483646 h 952"/>
              <a:gd name="T64" fmla="*/ 2147483646 w 1205"/>
              <a:gd name="T65" fmla="*/ 2147483646 h 952"/>
              <a:gd name="T66" fmla="*/ 2147483646 w 1205"/>
              <a:gd name="T67" fmla="*/ 2147483646 h 952"/>
              <a:gd name="T68" fmla="*/ 1452317316 w 1205"/>
              <a:gd name="T69" fmla="*/ 2147483646 h 952"/>
              <a:gd name="T70" fmla="*/ 1452317316 w 1205"/>
              <a:gd name="T71" fmla="*/ 2147483646 h 952"/>
              <a:gd name="T72" fmla="*/ 1820813655 w 1205"/>
              <a:gd name="T73" fmla="*/ 2147483646 h 952"/>
              <a:gd name="T74" fmla="*/ 368496339 w 1205"/>
              <a:gd name="T75" fmla="*/ 2147483646 h 952"/>
              <a:gd name="T76" fmla="*/ 0 w 1205"/>
              <a:gd name="T77" fmla="*/ 2147483646 h 952"/>
              <a:gd name="T78" fmla="*/ 1278907822 w 1205"/>
              <a:gd name="T79" fmla="*/ 2147483646 h 952"/>
              <a:gd name="T80" fmla="*/ 2147483646 w 1205"/>
              <a:gd name="T81" fmla="*/ 2147483646 h 952"/>
              <a:gd name="T82" fmla="*/ 2147483646 w 1205"/>
              <a:gd name="T83" fmla="*/ 2147483646 h 952"/>
              <a:gd name="T84" fmla="*/ 2147483646 w 1205"/>
              <a:gd name="T85" fmla="*/ 2147483646 h 952"/>
              <a:gd name="T86" fmla="*/ 2147483646 w 1205"/>
              <a:gd name="T87" fmla="*/ 2147483646 h 952"/>
              <a:gd name="T88" fmla="*/ 2147483646 w 1205"/>
              <a:gd name="T89" fmla="*/ 2147483646 h 952"/>
              <a:gd name="T90" fmla="*/ 2147483646 w 1205"/>
              <a:gd name="T91" fmla="*/ 2147483646 h 952"/>
              <a:gd name="T92" fmla="*/ 2147483646 w 1205"/>
              <a:gd name="T93" fmla="*/ 2147483646 h 952"/>
              <a:gd name="T94" fmla="*/ 2147483646 w 1205"/>
              <a:gd name="T95" fmla="*/ 2147483646 h 952"/>
              <a:gd name="T96" fmla="*/ 2147483646 w 1205"/>
              <a:gd name="T97" fmla="*/ 2147483646 h 952"/>
              <a:gd name="T98" fmla="*/ 2147483646 w 1205"/>
              <a:gd name="T99" fmla="*/ 2147483646 h 952"/>
              <a:gd name="T100" fmla="*/ 2147483646 w 1205"/>
              <a:gd name="T101" fmla="*/ 2147483646 h 952"/>
              <a:gd name="T102" fmla="*/ 2147483646 w 1205"/>
              <a:gd name="T103" fmla="*/ 2147483646 h 952"/>
              <a:gd name="T104" fmla="*/ 2147483646 w 1205"/>
              <a:gd name="T105" fmla="*/ 2147483646 h 952"/>
              <a:gd name="T106" fmla="*/ 2147483646 w 1205"/>
              <a:gd name="T107" fmla="*/ 2147483646 h 952"/>
              <a:gd name="T108" fmla="*/ 2147483646 w 1205"/>
              <a:gd name="T109" fmla="*/ 2147483646 h 952"/>
              <a:gd name="T110" fmla="*/ 2147483646 w 1205"/>
              <a:gd name="T111" fmla="*/ 2147483646 h 952"/>
              <a:gd name="T112" fmla="*/ 2147483646 w 1205"/>
              <a:gd name="T113" fmla="*/ 2147483646 h 952"/>
              <a:gd name="T114" fmla="*/ 2147483646 w 1205"/>
              <a:gd name="T115" fmla="*/ 2147483646 h 952"/>
              <a:gd name="T116" fmla="*/ 2147483646 w 1205"/>
              <a:gd name="T117" fmla="*/ 2147483646 h 95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05" h="952">
                <a:moveTo>
                  <a:pt x="1180" y="352"/>
                </a:moveTo>
                <a:lnTo>
                  <a:pt x="1154" y="336"/>
                </a:lnTo>
                <a:lnTo>
                  <a:pt x="1095" y="320"/>
                </a:lnTo>
                <a:lnTo>
                  <a:pt x="1036" y="296"/>
                </a:lnTo>
                <a:lnTo>
                  <a:pt x="969" y="288"/>
                </a:lnTo>
                <a:lnTo>
                  <a:pt x="910" y="280"/>
                </a:lnTo>
                <a:lnTo>
                  <a:pt x="893" y="256"/>
                </a:lnTo>
                <a:lnTo>
                  <a:pt x="859" y="232"/>
                </a:lnTo>
                <a:lnTo>
                  <a:pt x="817" y="224"/>
                </a:lnTo>
                <a:lnTo>
                  <a:pt x="784" y="192"/>
                </a:lnTo>
                <a:lnTo>
                  <a:pt x="733" y="152"/>
                </a:lnTo>
                <a:lnTo>
                  <a:pt x="716" y="144"/>
                </a:lnTo>
                <a:lnTo>
                  <a:pt x="699" y="144"/>
                </a:lnTo>
                <a:lnTo>
                  <a:pt x="666" y="136"/>
                </a:lnTo>
                <a:lnTo>
                  <a:pt x="632" y="120"/>
                </a:lnTo>
                <a:lnTo>
                  <a:pt x="598" y="128"/>
                </a:lnTo>
                <a:lnTo>
                  <a:pt x="556" y="104"/>
                </a:lnTo>
                <a:lnTo>
                  <a:pt x="522" y="104"/>
                </a:lnTo>
                <a:lnTo>
                  <a:pt x="480" y="96"/>
                </a:lnTo>
                <a:lnTo>
                  <a:pt x="387" y="64"/>
                </a:lnTo>
                <a:lnTo>
                  <a:pt x="362" y="48"/>
                </a:lnTo>
                <a:lnTo>
                  <a:pt x="320" y="48"/>
                </a:lnTo>
                <a:lnTo>
                  <a:pt x="227" y="32"/>
                </a:lnTo>
                <a:lnTo>
                  <a:pt x="202" y="16"/>
                </a:lnTo>
                <a:lnTo>
                  <a:pt x="185" y="0"/>
                </a:lnTo>
                <a:lnTo>
                  <a:pt x="168" y="0"/>
                </a:lnTo>
                <a:lnTo>
                  <a:pt x="143" y="0"/>
                </a:lnTo>
                <a:lnTo>
                  <a:pt x="135" y="8"/>
                </a:lnTo>
                <a:lnTo>
                  <a:pt x="126" y="24"/>
                </a:lnTo>
                <a:lnTo>
                  <a:pt x="109" y="24"/>
                </a:lnTo>
                <a:lnTo>
                  <a:pt x="59" y="32"/>
                </a:lnTo>
                <a:lnTo>
                  <a:pt x="17" y="48"/>
                </a:lnTo>
                <a:lnTo>
                  <a:pt x="25" y="80"/>
                </a:lnTo>
                <a:lnTo>
                  <a:pt x="25" y="88"/>
                </a:lnTo>
                <a:lnTo>
                  <a:pt x="25" y="104"/>
                </a:lnTo>
                <a:lnTo>
                  <a:pt x="34" y="128"/>
                </a:lnTo>
                <a:lnTo>
                  <a:pt x="17" y="184"/>
                </a:lnTo>
                <a:lnTo>
                  <a:pt x="67" y="176"/>
                </a:lnTo>
                <a:lnTo>
                  <a:pt x="84" y="184"/>
                </a:lnTo>
                <a:lnTo>
                  <a:pt x="84" y="200"/>
                </a:lnTo>
                <a:lnTo>
                  <a:pt x="76" y="208"/>
                </a:lnTo>
                <a:lnTo>
                  <a:pt x="93" y="216"/>
                </a:lnTo>
                <a:lnTo>
                  <a:pt x="126" y="216"/>
                </a:lnTo>
                <a:lnTo>
                  <a:pt x="143" y="232"/>
                </a:lnTo>
                <a:lnTo>
                  <a:pt x="168" y="232"/>
                </a:lnTo>
                <a:lnTo>
                  <a:pt x="194" y="224"/>
                </a:lnTo>
                <a:lnTo>
                  <a:pt x="227" y="240"/>
                </a:lnTo>
                <a:lnTo>
                  <a:pt x="236" y="256"/>
                </a:lnTo>
                <a:lnTo>
                  <a:pt x="236" y="264"/>
                </a:lnTo>
                <a:lnTo>
                  <a:pt x="253" y="272"/>
                </a:lnTo>
                <a:lnTo>
                  <a:pt x="261" y="288"/>
                </a:lnTo>
                <a:lnTo>
                  <a:pt x="261" y="296"/>
                </a:lnTo>
                <a:lnTo>
                  <a:pt x="227" y="312"/>
                </a:lnTo>
                <a:lnTo>
                  <a:pt x="202" y="328"/>
                </a:lnTo>
                <a:lnTo>
                  <a:pt x="168" y="344"/>
                </a:lnTo>
                <a:lnTo>
                  <a:pt x="177" y="368"/>
                </a:lnTo>
                <a:lnTo>
                  <a:pt x="160" y="400"/>
                </a:lnTo>
                <a:lnTo>
                  <a:pt x="160" y="424"/>
                </a:lnTo>
                <a:lnTo>
                  <a:pt x="152" y="432"/>
                </a:lnTo>
                <a:lnTo>
                  <a:pt x="143" y="432"/>
                </a:lnTo>
                <a:lnTo>
                  <a:pt x="143" y="464"/>
                </a:lnTo>
                <a:lnTo>
                  <a:pt x="126" y="480"/>
                </a:lnTo>
                <a:lnTo>
                  <a:pt x="101" y="488"/>
                </a:lnTo>
                <a:lnTo>
                  <a:pt x="76" y="488"/>
                </a:lnTo>
                <a:lnTo>
                  <a:pt x="93" y="552"/>
                </a:lnTo>
                <a:lnTo>
                  <a:pt x="109" y="568"/>
                </a:lnTo>
                <a:lnTo>
                  <a:pt x="109" y="576"/>
                </a:lnTo>
                <a:lnTo>
                  <a:pt x="101" y="584"/>
                </a:lnTo>
                <a:lnTo>
                  <a:pt x="76" y="592"/>
                </a:lnTo>
                <a:lnTo>
                  <a:pt x="67" y="608"/>
                </a:lnTo>
                <a:lnTo>
                  <a:pt x="59" y="632"/>
                </a:lnTo>
                <a:lnTo>
                  <a:pt x="67" y="656"/>
                </a:lnTo>
                <a:lnTo>
                  <a:pt x="76" y="672"/>
                </a:lnTo>
                <a:lnTo>
                  <a:pt x="84" y="672"/>
                </a:lnTo>
                <a:lnTo>
                  <a:pt x="59" y="696"/>
                </a:lnTo>
                <a:lnTo>
                  <a:pt x="17" y="720"/>
                </a:lnTo>
                <a:lnTo>
                  <a:pt x="8" y="752"/>
                </a:lnTo>
                <a:lnTo>
                  <a:pt x="0" y="784"/>
                </a:lnTo>
                <a:lnTo>
                  <a:pt x="17" y="784"/>
                </a:lnTo>
                <a:lnTo>
                  <a:pt x="59" y="792"/>
                </a:lnTo>
                <a:lnTo>
                  <a:pt x="93" y="816"/>
                </a:lnTo>
                <a:lnTo>
                  <a:pt x="109" y="840"/>
                </a:lnTo>
                <a:lnTo>
                  <a:pt x="109" y="880"/>
                </a:lnTo>
                <a:lnTo>
                  <a:pt x="118" y="920"/>
                </a:lnTo>
                <a:lnTo>
                  <a:pt x="152" y="952"/>
                </a:lnTo>
                <a:lnTo>
                  <a:pt x="219" y="928"/>
                </a:lnTo>
                <a:lnTo>
                  <a:pt x="253" y="920"/>
                </a:lnTo>
                <a:lnTo>
                  <a:pt x="295" y="912"/>
                </a:lnTo>
                <a:lnTo>
                  <a:pt x="337" y="896"/>
                </a:lnTo>
                <a:lnTo>
                  <a:pt x="379" y="904"/>
                </a:lnTo>
                <a:lnTo>
                  <a:pt x="463" y="920"/>
                </a:lnTo>
                <a:lnTo>
                  <a:pt x="539" y="928"/>
                </a:lnTo>
                <a:lnTo>
                  <a:pt x="573" y="928"/>
                </a:lnTo>
                <a:lnTo>
                  <a:pt x="598" y="904"/>
                </a:lnTo>
                <a:lnTo>
                  <a:pt x="615" y="872"/>
                </a:lnTo>
                <a:lnTo>
                  <a:pt x="649" y="856"/>
                </a:lnTo>
                <a:lnTo>
                  <a:pt x="733" y="848"/>
                </a:lnTo>
                <a:lnTo>
                  <a:pt x="725" y="824"/>
                </a:lnTo>
                <a:lnTo>
                  <a:pt x="733" y="800"/>
                </a:lnTo>
                <a:lnTo>
                  <a:pt x="784" y="752"/>
                </a:lnTo>
                <a:lnTo>
                  <a:pt x="842" y="720"/>
                </a:lnTo>
                <a:lnTo>
                  <a:pt x="809" y="664"/>
                </a:lnTo>
                <a:lnTo>
                  <a:pt x="809" y="624"/>
                </a:lnTo>
                <a:lnTo>
                  <a:pt x="842" y="592"/>
                </a:lnTo>
                <a:lnTo>
                  <a:pt x="885" y="536"/>
                </a:lnTo>
                <a:lnTo>
                  <a:pt x="927" y="504"/>
                </a:lnTo>
                <a:lnTo>
                  <a:pt x="935" y="504"/>
                </a:lnTo>
                <a:lnTo>
                  <a:pt x="944" y="472"/>
                </a:lnTo>
                <a:lnTo>
                  <a:pt x="977" y="448"/>
                </a:lnTo>
                <a:lnTo>
                  <a:pt x="1019" y="440"/>
                </a:lnTo>
                <a:lnTo>
                  <a:pt x="1095" y="432"/>
                </a:lnTo>
                <a:lnTo>
                  <a:pt x="1196" y="376"/>
                </a:lnTo>
                <a:lnTo>
                  <a:pt x="1205" y="376"/>
                </a:lnTo>
                <a:lnTo>
                  <a:pt x="1205" y="368"/>
                </a:lnTo>
                <a:lnTo>
                  <a:pt x="1205" y="344"/>
                </a:lnTo>
                <a:lnTo>
                  <a:pt x="1180" y="352"/>
                </a:lnTo>
                <a:close/>
              </a:path>
            </a:pathLst>
          </a:custGeom>
          <a:noFill/>
          <a:ln w="1270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1182</TotalTime>
  <Words>23</Words>
  <Application>Microsoft Office PowerPoint</Application>
  <PresentationFormat>On-screen Show (4:3)</PresentationFormat>
  <Paragraphs>19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MS PGothic</vt:lpstr>
      <vt:lpstr>Blank Presentation</vt:lpstr>
      <vt:lpstr>PowerPoint Presentation</vt:lpstr>
      <vt:lpstr>EXAMPLE MAP</vt:lpstr>
      <vt:lpstr>EXAMPLE MAP</vt:lpstr>
      <vt:lpstr>EXAMPLE MAP</vt:lpstr>
      <vt:lpstr>Example map</vt:lpstr>
      <vt:lpstr>Germany</vt:lpstr>
      <vt:lpstr>Iceland</vt:lpstr>
      <vt:lpstr>Portugal</vt:lpstr>
      <vt:lpstr>Spain</vt:lpstr>
      <vt:lpstr>France</vt:lpstr>
      <vt:lpstr>Italy</vt:lpstr>
      <vt:lpstr>Norway</vt:lpstr>
      <vt:lpstr>Sweden</vt:lpstr>
      <vt:lpstr>Finland</vt:lpstr>
      <vt:lpstr>Greece</vt:lpstr>
      <vt:lpstr>Denmark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jontypearce</dc:creator>
  <cp:lastModifiedBy>Jonty Pearce</cp:lastModifiedBy>
  <cp:revision>52</cp:revision>
  <dcterms:created xsi:type="dcterms:W3CDTF">2006-11-16T09:17:01Z</dcterms:created>
  <dcterms:modified xsi:type="dcterms:W3CDTF">2015-02-22T11:17:12Z</dcterms:modified>
</cp:coreProperties>
</file>