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2" r:id="rId2"/>
    <p:sldId id="271" r:id="rId3"/>
    <p:sldId id="272" r:id="rId4"/>
    <p:sldId id="273" r:id="rId5"/>
    <p:sldId id="268" r:id="rId6"/>
    <p:sldId id="269" r:id="rId7"/>
    <p:sldId id="270" r:id="rId8"/>
    <p:sldId id="274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893">
          <p15:clr>
            <a:srgbClr val="A4A3A4"/>
          </p15:clr>
        </p15:guide>
        <p15:guide id="2" pos="17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333399"/>
    <a:srgbClr val="FFCC66"/>
    <a:srgbClr val="99FF99"/>
    <a:srgbClr val="FF5050"/>
    <a:srgbClr val="FFFFFF"/>
    <a:srgbClr val="000099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098" autoAdjust="0"/>
  </p:normalViewPr>
  <p:slideViewPr>
    <p:cSldViewPr snapToGrid="0">
      <p:cViewPr varScale="1">
        <p:scale>
          <a:sx n="68" d="100"/>
          <a:sy n="68" d="100"/>
        </p:scale>
        <p:origin x="-492" y="-108"/>
      </p:cViewPr>
      <p:guideLst>
        <p:guide orient="horz" pos="893"/>
        <p:guide pos="17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8DB5D7A7-69BF-4156-AA41-919B432C15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36264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63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91926A28-0810-43C9-A134-B91212D947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53684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7F3DB5B-8A86-4A97-8BC4-F1FDF3845045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91631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031CF11-9E84-4E1A-B6F2-142AE8ED838E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76066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D3AD6B2-180B-46AA-9896-0A1C51AB6A26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54668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9ADFE03-C3C9-4333-8ED5-31AFA5BC1471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12905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782D9A7-2842-489B-A00D-6E195F0A6964}" type="slidenum">
              <a:rPr lang="en-US" altLang="en-US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3451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FD269FD-696E-4AC4-8367-BE2A2C897E87}" type="slidenum">
              <a:rPr lang="en-US" altLang="en-US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68992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2BD0E9B-4DAD-4ED1-B2AE-56DA1A5CF72B}" type="slidenum">
              <a:rPr lang="en-US" altLang="en-US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52625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63E1A10-EA6B-4AD5-AE0F-50A74551714B}" type="slidenum">
              <a:rPr lang="en-US" altLang="en-US"/>
              <a:pPr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6520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4"/>
          <p:cNvSpPr>
            <a:spLocks noChangeArrowheads="1"/>
          </p:cNvSpPr>
          <p:nvPr/>
        </p:nvSpPr>
        <p:spPr bwMode="auto">
          <a:xfrm>
            <a:off x="0" y="1936750"/>
            <a:ext cx="9144000" cy="2987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GB" altLang="en-US" smtClean="0"/>
          </a:p>
        </p:txBody>
      </p:sp>
      <p:sp>
        <p:nvSpPr>
          <p:cNvPr id="5" name="Freeform 47"/>
          <p:cNvSpPr>
            <a:spLocks/>
          </p:cNvSpPr>
          <p:nvPr/>
        </p:nvSpPr>
        <p:spPr bwMode="auto">
          <a:xfrm>
            <a:off x="7339013" y="3881438"/>
            <a:ext cx="9525" cy="1587"/>
          </a:xfrm>
          <a:custGeom>
            <a:avLst/>
            <a:gdLst>
              <a:gd name="T0" fmla="*/ 0 w 6"/>
              <a:gd name="T1" fmla="*/ 0 h 1587"/>
              <a:gd name="T2" fmla="*/ 0 w 6"/>
              <a:gd name="T3" fmla="*/ 0 h 1587"/>
              <a:gd name="T4" fmla="*/ 15120938 w 6"/>
              <a:gd name="T5" fmla="*/ 0 h 1587"/>
              <a:gd name="T6" fmla="*/ 0 w 6"/>
              <a:gd name="T7" fmla="*/ 0 h 158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6" h="1587">
                <a:moveTo>
                  <a:pt x="0" y="0"/>
                </a:moveTo>
                <a:lnTo>
                  <a:pt x="0" y="0"/>
                </a:lnTo>
                <a:lnTo>
                  <a:pt x="6" y="0"/>
                </a:lnTo>
                <a:lnTo>
                  <a:pt x="0" y="0"/>
                </a:lnTo>
                <a:close/>
              </a:path>
            </a:pathLst>
          </a:custGeom>
          <a:solidFill>
            <a:srgbClr val="44090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576263" y="2062163"/>
            <a:ext cx="7920037" cy="165576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576263" y="3754438"/>
            <a:ext cx="7920037" cy="719137"/>
          </a:xfrm>
        </p:spPr>
        <p:txBody>
          <a:bodyPr/>
          <a:lstStyle>
            <a:lvl1pPr marL="0" indent="0">
              <a:buFontTx/>
              <a:buNone/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605588"/>
            <a:ext cx="2133600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605588"/>
            <a:ext cx="2895600" cy="2794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605588"/>
            <a:ext cx="2133600" cy="2794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88A912C-868E-4D5B-97B2-CC9EB4DE5A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5135026"/>
      </p:ext>
    </p:extLst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2BAF80-8E9A-4C5A-B92D-9F0AB6A23C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7859898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77025" y="188913"/>
            <a:ext cx="2071688" cy="54371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88913"/>
            <a:ext cx="6067425" cy="54371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37771D-F3EA-4E56-A771-AF542B1FFD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7262236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BE283B-FBB5-439F-9F47-3A326B8DC0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89669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258940-63F7-4649-A0DE-6DD570BF46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6150535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57338"/>
            <a:ext cx="4068763" cy="40687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8363" y="1557338"/>
            <a:ext cx="4070350" cy="40687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684FD8-DA6E-4A1E-8E08-51BA18C5E80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6560598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67EFF-F2ED-4D13-A3E3-D85D7D69BE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638130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BAED48-0580-42C4-AC4A-7D600361B0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2393226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8F1C6-7E84-4746-8500-75D1EA8B950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1249658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F2B1F-86DF-46B6-AECC-E6984490BA0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1865012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9E54F1-1CA9-456B-90DC-FA347278CF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1889488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47"/>
          <p:cNvSpPr>
            <a:spLocks noChangeArrowheads="1"/>
          </p:cNvSpPr>
          <p:nvPr/>
        </p:nvSpPr>
        <p:spPr bwMode="auto">
          <a:xfrm>
            <a:off x="0" y="0"/>
            <a:ext cx="9144000" cy="1160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GB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57338"/>
            <a:ext cx="8291513" cy="406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88913"/>
            <a:ext cx="8110538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77813" y="6497638"/>
            <a:ext cx="2133600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373813" y="6497638"/>
            <a:ext cx="2133600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82E007B8-D8CD-4917-912B-E35809DF3AF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7.jpeg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19"/>
          <p:cNvGrpSpPr>
            <a:grpSpLocks/>
          </p:cNvGrpSpPr>
          <p:nvPr/>
        </p:nvGrpSpPr>
        <p:grpSpPr bwMode="auto">
          <a:xfrm rot="-418221">
            <a:off x="2417763" y="176213"/>
            <a:ext cx="2259012" cy="2197100"/>
            <a:chOff x="4155" y="2478"/>
            <a:chExt cx="1423" cy="1384"/>
          </a:xfrm>
        </p:grpSpPr>
        <p:pic>
          <p:nvPicPr>
            <p:cNvPr id="5136" name="Picture 17" descr="jo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53" y="2550"/>
              <a:ext cx="1228" cy="1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137" name="Freeform 18"/>
            <p:cNvSpPr>
              <a:spLocks noEditPoints="1"/>
            </p:cNvSpPr>
            <p:nvPr/>
          </p:nvSpPr>
          <p:spPr bwMode="auto">
            <a:xfrm>
              <a:off x="4155" y="2478"/>
              <a:ext cx="1423" cy="1384"/>
            </a:xfrm>
            <a:custGeom>
              <a:avLst/>
              <a:gdLst>
                <a:gd name="T0" fmla="*/ 0 w 900"/>
                <a:gd name="T1" fmla="*/ 0 h 898"/>
                <a:gd name="T2" fmla="*/ 0 w 900"/>
                <a:gd name="T3" fmla="*/ 2133 h 898"/>
                <a:gd name="T4" fmla="*/ 2250 w 900"/>
                <a:gd name="T5" fmla="*/ 2133 h 898"/>
                <a:gd name="T6" fmla="*/ 2250 w 900"/>
                <a:gd name="T7" fmla="*/ 0 h 898"/>
                <a:gd name="T8" fmla="*/ 0 w 900"/>
                <a:gd name="T9" fmla="*/ 0 h 898"/>
                <a:gd name="T10" fmla="*/ 2060 w 900"/>
                <a:gd name="T11" fmla="*/ 1957 h 898"/>
                <a:gd name="T12" fmla="*/ 190 w 900"/>
                <a:gd name="T13" fmla="*/ 1957 h 898"/>
                <a:gd name="T14" fmla="*/ 190 w 900"/>
                <a:gd name="T15" fmla="*/ 180 h 898"/>
                <a:gd name="T16" fmla="*/ 2060 w 900"/>
                <a:gd name="T17" fmla="*/ 180 h 898"/>
                <a:gd name="T18" fmla="*/ 2060 w 900"/>
                <a:gd name="T19" fmla="*/ 1957 h 89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900" h="898">
                  <a:moveTo>
                    <a:pt x="0" y="0"/>
                  </a:moveTo>
                  <a:lnTo>
                    <a:pt x="0" y="898"/>
                  </a:lnTo>
                  <a:lnTo>
                    <a:pt x="900" y="898"/>
                  </a:lnTo>
                  <a:lnTo>
                    <a:pt x="900" y="0"/>
                  </a:lnTo>
                  <a:lnTo>
                    <a:pt x="0" y="0"/>
                  </a:lnTo>
                  <a:close/>
                  <a:moveTo>
                    <a:pt x="824" y="824"/>
                  </a:moveTo>
                  <a:lnTo>
                    <a:pt x="76" y="824"/>
                  </a:lnTo>
                  <a:lnTo>
                    <a:pt x="76" y="76"/>
                  </a:lnTo>
                  <a:lnTo>
                    <a:pt x="824" y="76"/>
                  </a:lnTo>
                  <a:lnTo>
                    <a:pt x="824" y="824"/>
                  </a:lnTo>
                  <a:close/>
                </a:path>
              </a:pathLst>
            </a:custGeom>
            <a:solidFill>
              <a:srgbClr val="99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5123" name="Group 13"/>
          <p:cNvGrpSpPr>
            <a:grpSpLocks/>
          </p:cNvGrpSpPr>
          <p:nvPr/>
        </p:nvGrpSpPr>
        <p:grpSpPr bwMode="auto">
          <a:xfrm rot="314968">
            <a:off x="4302125" y="403225"/>
            <a:ext cx="2619375" cy="3187700"/>
            <a:chOff x="4110" y="954"/>
            <a:chExt cx="1650" cy="2008"/>
          </a:xfrm>
        </p:grpSpPr>
        <p:pic>
          <p:nvPicPr>
            <p:cNvPr id="5133" name="Picture 14" descr="jon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53"/>
            <a:stretch>
              <a:fillRect/>
            </a:stretch>
          </p:blipFill>
          <p:spPr bwMode="auto">
            <a:xfrm>
              <a:off x="4247" y="1062"/>
              <a:ext cx="1375" cy="1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34" name="Picture 15" descr="photo-frame1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10" y="954"/>
              <a:ext cx="1650" cy="20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135" name="Text Box 16"/>
            <p:cNvSpPr txBox="1">
              <a:spLocks noChangeArrowheads="1"/>
            </p:cNvSpPr>
            <p:nvPr/>
          </p:nvSpPr>
          <p:spPr bwMode="auto">
            <a:xfrm>
              <a:off x="4740" y="2540"/>
              <a:ext cx="39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000">
                  <a:solidFill>
                    <a:srgbClr val="000099"/>
                  </a:solidFill>
                  <a:latin typeface="Comic Sans MS" panose="030F0702030302020204" pitchFamily="66" charset="0"/>
                </a:rPr>
                <a:t>Jon</a:t>
              </a:r>
              <a:endParaRPr lang="en-US" altLang="en-US" sz="2000">
                <a:solidFill>
                  <a:srgbClr val="000099"/>
                </a:solidFill>
                <a:latin typeface="Comic Sans MS" panose="030F0702030302020204" pitchFamily="66" charset="0"/>
              </a:endParaRPr>
            </a:p>
          </p:txBody>
        </p:sp>
      </p:grpSp>
      <p:sp>
        <p:nvSpPr>
          <p:cNvPr id="512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76263" y="2347913"/>
            <a:ext cx="7920037" cy="1655762"/>
          </a:xfrm>
        </p:spPr>
        <p:txBody>
          <a:bodyPr/>
          <a:lstStyle/>
          <a:p>
            <a:pPr eaLnBrk="1" hangingPunct="1"/>
            <a:r>
              <a:rPr lang="en-GB" altLang="en-US" smtClean="0"/>
              <a:t>PowerPoint</a:t>
            </a:r>
            <a:br>
              <a:rPr lang="en-GB" altLang="en-US" smtClean="0"/>
            </a:br>
            <a:r>
              <a:rPr lang="en-GB" altLang="en-US" smtClean="0"/>
              <a:t>Photo frames</a:t>
            </a:r>
            <a:endParaRPr lang="en-US" altLang="en-US" smtClean="0"/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6263" y="4040188"/>
            <a:ext cx="7920037" cy="719137"/>
          </a:xfrm>
        </p:spPr>
        <p:txBody>
          <a:bodyPr/>
          <a:lstStyle/>
          <a:p>
            <a:pPr eaLnBrk="1" hangingPunct="1"/>
            <a:r>
              <a:rPr lang="en-GB" altLang="en-US" smtClean="0"/>
              <a:t>Easy to use templates</a:t>
            </a:r>
            <a:endParaRPr lang="en-US" altLang="en-US" smtClean="0"/>
          </a:p>
        </p:txBody>
      </p:sp>
      <p:grpSp>
        <p:nvGrpSpPr>
          <p:cNvPr id="5126" name="Group 23"/>
          <p:cNvGrpSpPr>
            <a:grpSpLocks/>
          </p:cNvGrpSpPr>
          <p:nvPr/>
        </p:nvGrpSpPr>
        <p:grpSpPr bwMode="auto">
          <a:xfrm rot="947191">
            <a:off x="5997575" y="1662113"/>
            <a:ext cx="2635250" cy="3300412"/>
            <a:chOff x="-830" y="1838"/>
            <a:chExt cx="1660" cy="2079"/>
          </a:xfrm>
        </p:grpSpPr>
        <p:pic>
          <p:nvPicPr>
            <p:cNvPr id="5131" name="Picture 22" descr="jonty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218" t="6706" r="15237" b="15172"/>
            <a:stretch>
              <a:fillRect/>
            </a:stretch>
          </p:blipFill>
          <p:spPr bwMode="auto">
            <a:xfrm>
              <a:off x="-612" y="2035"/>
              <a:ext cx="1224" cy="13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32" name="Picture 11" descr="photo-frame3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830" y="1838"/>
              <a:ext cx="1660" cy="20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127" name="Text Box 12"/>
          <p:cNvSpPr txBox="1">
            <a:spLocks noChangeArrowheads="1"/>
          </p:cNvSpPr>
          <p:nvPr/>
        </p:nvSpPr>
        <p:spPr bwMode="auto">
          <a:xfrm>
            <a:off x="7000875" y="3978275"/>
            <a:ext cx="4857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>
                <a:solidFill>
                  <a:srgbClr val="000099"/>
                </a:solidFill>
                <a:latin typeface="Comic Sans MS" panose="030F0702030302020204" pitchFamily="66" charset="0"/>
              </a:rPr>
              <a:t>Jo</a:t>
            </a:r>
            <a:endParaRPr lang="en-US" altLang="en-US" sz="2000">
              <a:solidFill>
                <a:srgbClr val="000099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5128" name="Group 8"/>
          <p:cNvGrpSpPr>
            <a:grpSpLocks/>
          </p:cNvGrpSpPr>
          <p:nvPr/>
        </p:nvGrpSpPr>
        <p:grpSpPr bwMode="auto">
          <a:xfrm rot="1613921">
            <a:off x="6346825" y="3910013"/>
            <a:ext cx="2047875" cy="2439987"/>
            <a:chOff x="3112" y="2614"/>
            <a:chExt cx="1290" cy="1537"/>
          </a:xfrm>
        </p:grpSpPr>
        <p:pic>
          <p:nvPicPr>
            <p:cNvPr id="5129" name="Picture 4" descr="jon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53"/>
            <a:stretch>
              <a:fillRect/>
            </a:stretch>
          </p:blipFill>
          <p:spPr bwMode="auto">
            <a:xfrm>
              <a:off x="3153" y="2656"/>
              <a:ext cx="1195" cy="1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130" name="Freeform 5" descr="Oak"/>
            <p:cNvSpPr>
              <a:spLocks noEditPoints="1"/>
            </p:cNvSpPr>
            <p:nvPr/>
          </p:nvSpPr>
          <p:spPr bwMode="auto">
            <a:xfrm>
              <a:off x="3112" y="2614"/>
              <a:ext cx="1290" cy="1537"/>
            </a:xfrm>
            <a:custGeom>
              <a:avLst/>
              <a:gdLst>
                <a:gd name="T0" fmla="*/ 0 w 1156"/>
                <a:gd name="T1" fmla="*/ 0 h 1320"/>
                <a:gd name="T2" fmla="*/ 0 w 1156"/>
                <a:gd name="T3" fmla="*/ 1790 h 1320"/>
                <a:gd name="T4" fmla="*/ 1440 w 1156"/>
                <a:gd name="T5" fmla="*/ 1790 h 1320"/>
                <a:gd name="T6" fmla="*/ 1440 w 1156"/>
                <a:gd name="T7" fmla="*/ 0 h 1320"/>
                <a:gd name="T8" fmla="*/ 0 w 1156"/>
                <a:gd name="T9" fmla="*/ 0 h 1320"/>
                <a:gd name="T10" fmla="*/ 1325 w 1156"/>
                <a:gd name="T11" fmla="*/ 1367 h 1320"/>
                <a:gd name="T12" fmla="*/ 115 w 1156"/>
                <a:gd name="T13" fmla="*/ 1367 h 1320"/>
                <a:gd name="T14" fmla="*/ 115 w 1156"/>
                <a:gd name="T15" fmla="*/ 108 h 1320"/>
                <a:gd name="T16" fmla="*/ 1325 w 1156"/>
                <a:gd name="T17" fmla="*/ 108 h 1320"/>
                <a:gd name="T18" fmla="*/ 1325 w 1156"/>
                <a:gd name="T19" fmla="*/ 1367 h 132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156" h="1320">
                  <a:moveTo>
                    <a:pt x="0" y="0"/>
                  </a:moveTo>
                  <a:lnTo>
                    <a:pt x="0" y="1320"/>
                  </a:lnTo>
                  <a:lnTo>
                    <a:pt x="1156" y="1320"/>
                  </a:lnTo>
                  <a:lnTo>
                    <a:pt x="1156" y="0"/>
                  </a:lnTo>
                  <a:lnTo>
                    <a:pt x="0" y="0"/>
                  </a:lnTo>
                  <a:close/>
                  <a:moveTo>
                    <a:pt x="1064" y="1008"/>
                  </a:moveTo>
                  <a:lnTo>
                    <a:pt x="92" y="1008"/>
                  </a:lnTo>
                  <a:lnTo>
                    <a:pt x="92" y="80"/>
                  </a:lnTo>
                  <a:lnTo>
                    <a:pt x="1064" y="80"/>
                  </a:lnTo>
                  <a:lnTo>
                    <a:pt x="1064" y="1008"/>
                  </a:lnTo>
                  <a:close/>
                </a:path>
              </a:pathLst>
            </a:custGeom>
            <a:blipFill dpi="0" rotWithShape="1">
              <a:blip r:embed="rId8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Rectangle (vector)</a:t>
            </a:r>
            <a:endParaRPr lang="en-US" altLang="en-US" smtClean="0"/>
          </a:p>
        </p:txBody>
      </p:sp>
      <p:sp>
        <p:nvSpPr>
          <p:cNvPr id="7171" name="Freeform 7"/>
          <p:cNvSpPr>
            <a:spLocks noEditPoints="1"/>
          </p:cNvSpPr>
          <p:nvPr/>
        </p:nvSpPr>
        <p:spPr bwMode="auto">
          <a:xfrm>
            <a:off x="280988" y="1414463"/>
            <a:ext cx="3314700" cy="3695700"/>
          </a:xfrm>
          <a:custGeom>
            <a:avLst/>
            <a:gdLst>
              <a:gd name="T0" fmla="*/ 0 w 1156"/>
              <a:gd name="T1" fmla="*/ 0 h 1320"/>
              <a:gd name="T2" fmla="*/ 0 w 1156"/>
              <a:gd name="T3" fmla="*/ 2147483646 h 1320"/>
              <a:gd name="T4" fmla="*/ 2147483646 w 1156"/>
              <a:gd name="T5" fmla="*/ 2147483646 h 1320"/>
              <a:gd name="T6" fmla="*/ 2147483646 w 1156"/>
              <a:gd name="T7" fmla="*/ 0 h 1320"/>
              <a:gd name="T8" fmla="*/ 0 w 1156"/>
              <a:gd name="T9" fmla="*/ 0 h 1320"/>
              <a:gd name="T10" fmla="*/ 2147483646 w 1156"/>
              <a:gd name="T11" fmla="*/ 2147483646 h 1320"/>
              <a:gd name="T12" fmla="*/ 756416834 w 1156"/>
              <a:gd name="T13" fmla="*/ 2147483646 h 1320"/>
              <a:gd name="T14" fmla="*/ 756416834 w 1156"/>
              <a:gd name="T15" fmla="*/ 627098695 h 1320"/>
              <a:gd name="T16" fmla="*/ 2147483646 w 1156"/>
              <a:gd name="T17" fmla="*/ 627098695 h 1320"/>
              <a:gd name="T18" fmla="*/ 2147483646 w 1156"/>
              <a:gd name="T19" fmla="*/ 2147483646 h 132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156" h="1320">
                <a:moveTo>
                  <a:pt x="0" y="0"/>
                </a:moveTo>
                <a:lnTo>
                  <a:pt x="0" y="1320"/>
                </a:lnTo>
                <a:lnTo>
                  <a:pt x="1156" y="1320"/>
                </a:lnTo>
                <a:lnTo>
                  <a:pt x="1156" y="0"/>
                </a:lnTo>
                <a:lnTo>
                  <a:pt x="0" y="0"/>
                </a:lnTo>
                <a:close/>
                <a:moveTo>
                  <a:pt x="1064" y="1008"/>
                </a:moveTo>
                <a:lnTo>
                  <a:pt x="92" y="1008"/>
                </a:lnTo>
                <a:lnTo>
                  <a:pt x="92" y="80"/>
                </a:lnTo>
                <a:lnTo>
                  <a:pt x="1064" y="80"/>
                </a:lnTo>
                <a:lnTo>
                  <a:pt x="1064" y="100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7172" name="Picture 12" descr="j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53"/>
          <a:stretch>
            <a:fillRect/>
          </a:stretch>
        </p:blipFill>
        <p:spPr bwMode="auto">
          <a:xfrm>
            <a:off x="6835775" y="1562100"/>
            <a:ext cx="1897063" cy="197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10" descr="j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4175" y="1562100"/>
            <a:ext cx="1949450" cy="197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4" name="Freeform 14"/>
          <p:cNvSpPr>
            <a:spLocks noEditPoints="1"/>
          </p:cNvSpPr>
          <p:nvPr/>
        </p:nvSpPr>
        <p:spPr bwMode="auto">
          <a:xfrm>
            <a:off x="4060825" y="1450975"/>
            <a:ext cx="2189163" cy="2439988"/>
          </a:xfrm>
          <a:custGeom>
            <a:avLst/>
            <a:gdLst>
              <a:gd name="T0" fmla="*/ 0 w 1156"/>
              <a:gd name="T1" fmla="*/ 0 h 1320"/>
              <a:gd name="T2" fmla="*/ 0 w 1156"/>
              <a:gd name="T3" fmla="*/ 2147483646 h 1320"/>
              <a:gd name="T4" fmla="*/ 2147483646 w 1156"/>
              <a:gd name="T5" fmla="*/ 2147483646 h 1320"/>
              <a:gd name="T6" fmla="*/ 2147483646 w 1156"/>
              <a:gd name="T7" fmla="*/ 0 h 1320"/>
              <a:gd name="T8" fmla="*/ 0 w 1156"/>
              <a:gd name="T9" fmla="*/ 0 h 1320"/>
              <a:gd name="T10" fmla="*/ 2147483646 w 1156"/>
              <a:gd name="T11" fmla="*/ 2147483646 h 1320"/>
              <a:gd name="T12" fmla="*/ 329934891 w 1156"/>
              <a:gd name="T13" fmla="*/ 2147483646 h 1320"/>
              <a:gd name="T14" fmla="*/ 329934891 w 1156"/>
              <a:gd name="T15" fmla="*/ 273348898 h 1320"/>
              <a:gd name="T16" fmla="*/ 2147483646 w 1156"/>
              <a:gd name="T17" fmla="*/ 273348898 h 1320"/>
              <a:gd name="T18" fmla="*/ 2147483646 w 1156"/>
              <a:gd name="T19" fmla="*/ 2147483646 h 132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156" h="1320">
                <a:moveTo>
                  <a:pt x="0" y="0"/>
                </a:moveTo>
                <a:lnTo>
                  <a:pt x="0" y="1320"/>
                </a:lnTo>
                <a:lnTo>
                  <a:pt x="1156" y="1320"/>
                </a:lnTo>
                <a:lnTo>
                  <a:pt x="1156" y="0"/>
                </a:lnTo>
                <a:lnTo>
                  <a:pt x="0" y="0"/>
                </a:lnTo>
                <a:close/>
                <a:moveTo>
                  <a:pt x="1064" y="1008"/>
                </a:moveTo>
                <a:lnTo>
                  <a:pt x="92" y="1008"/>
                </a:lnTo>
                <a:lnTo>
                  <a:pt x="92" y="80"/>
                </a:lnTo>
                <a:lnTo>
                  <a:pt x="1064" y="80"/>
                </a:lnTo>
                <a:lnTo>
                  <a:pt x="1064" y="100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5" name="Text Box 11"/>
          <p:cNvSpPr txBox="1">
            <a:spLocks noChangeArrowheads="1"/>
          </p:cNvSpPr>
          <p:nvPr/>
        </p:nvSpPr>
        <p:spPr bwMode="auto">
          <a:xfrm>
            <a:off x="4862513" y="3421063"/>
            <a:ext cx="4857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>
                <a:solidFill>
                  <a:srgbClr val="000099"/>
                </a:solidFill>
                <a:latin typeface="Comic Sans MS" panose="030F0702030302020204" pitchFamily="66" charset="0"/>
              </a:rPr>
              <a:t>Jo</a:t>
            </a:r>
            <a:endParaRPr lang="en-US" altLang="en-US" sz="2000">
              <a:solidFill>
                <a:srgbClr val="000099"/>
              </a:solidFill>
              <a:latin typeface="Comic Sans MS" panose="030F0702030302020204" pitchFamily="66" charset="0"/>
            </a:endParaRPr>
          </a:p>
        </p:txBody>
      </p:sp>
      <p:sp>
        <p:nvSpPr>
          <p:cNvPr id="7176" name="Freeform 16" descr="White marble"/>
          <p:cNvSpPr>
            <a:spLocks noEditPoints="1"/>
          </p:cNvSpPr>
          <p:nvPr/>
        </p:nvSpPr>
        <p:spPr bwMode="auto">
          <a:xfrm>
            <a:off x="6729413" y="1436688"/>
            <a:ext cx="2189162" cy="2439987"/>
          </a:xfrm>
          <a:custGeom>
            <a:avLst/>
            <a:gdLst>
              <a:gd name="T0" fmla="*/ 0 w 1156"/>
              <a:gd name="T1" fmla="*/ 0 h 1320"/>
              <a:gd name="T2" fmla="*/ 0 w 1156"/>
              <a:gd name="T3" fmla="*/ 2147483646 h 1320"/>
              <a:gd name="T4" fmla="*/ 2147483646 w 1156"/>
              <a:gd name="T5" fmla="*/ 2147483646 h 1320"/>
              <a:gd name="T6" fmla="*/ 2147483646 w 1156"/>
              <a:gd name="T7" fmla="*/ 0 h 1320"/>
              <a:gd name="T8" fmla="*/ 0 w 1156"/>
              <a:gd name="T9" fmla="*/ 0 h 1320"/>
              <a:gd name="T10" fmla="*/ 2147483646 w 1156"/>
              <a:gd name="T11" fmla="*/ 2147483646 h 1320"/>
              <a:gd name="T12" fmla="*/ 329934741 w 1156"/>
              <a:gd name="T13" fmla="*/ 2147483646 h 1320"/>
              <a:gd name="T14" fmla="*/ 329934741 w 1156"/>
              <a:gd name="T15" fmla="*/ 273348786 h 1320"/>
              <a:gd name="T16" fmla="*/ 2147483646 w 1156"/>
              <a:gd name="T17" fmla="*/ 273348786 h 1320"/>
              <a:gd name="T18" fmla="*/ 2147483646 w 1156"/>
              <a:gd name="T19" fmla="*/ 2147483646 h 132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156" h="1320">
                <a:moveTo>
                  <a:pt x="0" y="0"/>
                </a:moveTo>
                <a:lnTo>
                  <a:pt x="0" y="1320"/>
                </a:lnTo>
                <a:lnTo>
                  <a:pt x="1156" y="1320"/>
                </a:lnTo>
                <a:lnTo>
                  <a:pt x="1156" y="0"/>
                </a:lnTo>
                <a:lnTo>
                  <a:pt x="0" y="0"/>
                </a:lnTo>
                <a:close/>
                <a:moveTo>
                  <a:pt x="1064" y="1008"/>
                </a:moveTo>
                <a:lnTo>
                  <a:pt x="92" y="1008"/>
                </a:lnTo>
                <a:lnTo>
                  <a:pt x="92" y="80"/>
                </a:lnTo>
                <a:lnTo>
                  <a:pt x="1064" y="80"/>
                </a:lnTo>
                <a:lnTo>
                  <a:pt x="1064" y="1008"/>
                </a:lnTo>
                <a:close/>
              </a:path>
            </a:pathLst>
          </a:custGeom>
          <a:blipFill dpi="0" rotWithShape="1">
            <a:blip r:embed="rId5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7" name="Text Box 13"/>
          <p:cNvSpPr txBox="1">
            <a:spLocks noChangeArrowheads="1"/>
          </p:cNvSpPr>
          <p:nvPr/>
        </p:nvSpPr>
        <p:spPr bwMode="auto">
          <a:xfrm>
            <a:off x="7419975" y="3421063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>
                <a:solidFill>
                  <a:srgbClr val="000099"/>
                </a:solidFill>
                <a:latin typeface="Comic Sans MS" panose="030F0702030302020204" pitchFamily="66" charset="0"/>
              </a:rPr>
              <a:t>Jon</a:t>
            </a:r>
            <a:endParaRPr lang="en-US" altLang="en-US" sz="2000">
              <a:solidFill>
                <a:srgbClr val="000099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7178" name="Group 26"/>
          <p:cNvGrpSpPr>
            <a:grpSpLocks/>
          </p:cNvGrpSpPr>
          <p:nvPr/>
        </p:nvGrpSpPr>
        <p:grpSpPr bwMode="auto">
          <a:xfrm>
            <a:off x="4071938" y="4189413"/>
            <a:ext cx="2189162" cy="2439987"/>
            <a:chOff x="2565" y="2639"/>
            <a:chExt cx="1379" cy="1537"/>
          </a:xfrm>
        </p:grpSpPr>
        <p:pic>
          <p:nvPicPr>
            <p:cNvPr id="7182" name="Picture 24" descr="jonty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218" t="6706" r="15237" b="15172"/>
            <a:stretch>
              <a:fillRect/>
            </a:stretch>
          </p:blipFill>
          <p:spPr bwMode="auto">
            <a:xfrm>
              <a:off x="2646" y="2671"/>
              <a:ext cx="1224" cy="13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183" name="Freeform 17"/>
            <p:cNvSpPr>
              <a:spLocks noEditPoints="1"/>
            </p:cNvSpPr>
            <p:nvPr/>
          </p:nvSpPr>
          <p:spPr bwMode="auto">
            <a:xfrm>
              <a:off x="2565" y="2639"/>
              <a:ext cx="1379" cy="1537"/>
            </a:xfrm>
            <a:custGeom>
              <a:avLst/>
              <a:gdLst>
                <a:gd name="T0" fmla="*/ 0 w 1156"/>
                <a:gd name="T1" fmla="*/ 0 h 1320"/>
                <a:gd name="T2" fmla="*/ 0 w 1156"/>
                <a:gd name="T3" fmla="*/ 1790 h 1320"/>
                <a:gd name="T4" fmla="*/ 1645 w 1156"/>
                <a:gd name="T5" fmla="*/ 1790 h 1320"/>
                <a:gd name="T6" fmla="*/ 1645 w 1156"/>
                <a:gd name="T7" fmla="*/ 0 h 1320"/>
                <a:gd name="T8" fmla="*/ 0 w 1156"/>
                <a:gd name="T9" fmla="*/ 0 h 1320"/>
                <a:gd name="T10" fmla="*/ 1514 w 1156"/>
                <a:gd name="T11" fmla="*/ 1367 h 1320"/>
                <a:gd name="T12" fmla="*/ 131 w 1156"/>
                <a:gd name="T13" fmla="*/ 1367 h 1320"/>
                <a:gd name="T14" fmla="*/ 131 w 1156"/>
                <a:gd name="T15" fmla="*/ 108 h 1320"/>
                <a:gd name="T16" fmla="*/ 1514 w 1156"/>
                <a:gd name="T17" fmla="*/ 108 h 1320"/>
                <a:gd name="T18" fmla="*/ 1514 w 1156"/>
                <a:gd name="T19" fmla="*/ 1367 h 132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156" h="1320">
                  <a:moveTo>
                    <a:pt x="0" y="0"/>
                  </a:moveTo>
                  <a:lnTo>
                    <a:pt x="0" y="1320"/>
                  </a:lnTo>
                  <a:lnTo>
                    <a:pt x="1156" y="1320"/>
                  </a:lnTo>
                  <a:lnTo>
                    <a:pt x="1156" y="0"/>
                  </a:lnTo>
                  <a:lnTo>
                    <a:pt x="0" y="0"/>
                  </a:lnTo>
                  <a:close/>
                  <a:moveTo>
                    <a:pt x="1064" y="1008"/>
                  </a:moveTo>
                  <a:lnTo>
                    <a:pt x="92" y="1008"/>
                  </a:lnTo>
                  <a:lnTo>
                    <a:pt x="92" y="80"/>
                  </a:lnTo>
                  <a:lnTo>
                    <a:pt x="1064" y="80"/>
                  </a:lnTo>
                  <a:lnTo>
                    <a:pt x="1064" y="1008"/>
                  </a:ln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chemeClr val="bg2"/>
                </a:gs>
              </a:gsLst>
              <a:lin ang="2700000" scaled="1"/>
            </a:gradFill>
            <a:ln w="12700">
              <a:solidFill>
                <a:schemeClr val="accent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pic>
        <p:nvPicPr>
          <p:cNvPr id="7179" name="Picture 20" descr="j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53"/>
          <a:stretch>
            <a:fillRect/>
          </a:stretch>
        </p:blipFill>
        <p:spPr bwMode="auto">
          <a:xfrm>
            <a:off x="6861175" y="4314825"/>
            <a:ext cx="1897063" cy="197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80" name="Freeform 21" descr="Oak"/>
          <p:cNvSpPr>
            <a:spLocks noEditPoints="1"/>
          </p:cNvSpPr>
          <p:nvPr/>
        </p:nvSpPr>
        <p:spPr bwMode="auto">
          <a:xfrm>
            <a:off x="6754813" y="4189413"/>
            <a:ext cx="2189162" cy="2439987"/>
          </a:xfrm>
          <a:custGeom>
            <a:avLst/>
            <a:gdLst>
              <a:gd name="T0" fmla="*/ 0 w 1156"/>
              <a:gd name="T1" fmla="*/ 0 h 1320"/>
              <a:gd name="T2" fmla="*/ 0 w 1156"/>
              <a:gd name="T3" fmla="*/ 2147483646 h 1320"/>
              <a:gd name="T4" fmla="*/ 2147483646 w 1156"/>
              <a:gd name="T5" fmla="*/ 2147483646 h 1320"/>
              <a:gd name="T6" fmla="*/ 2147483646 w 1156"/>
              <a:gd name="T7" fmla="*/ 0 h 1320"/>
              <a:gd name="T8" fmla="*/ 0 w 1156"/>
              <a:gd name="T9" fmla="*/ 0 h 1320"/>
              <a:gd name="T10" fmla="*/ 2147483646 w 1156"/>
              <a:gd name="T11" fmla="*/ 2147483646 h 1320"/>
              <a:gd name="T12" fmla="*/ 329934741 w 1156"/>
              <a:gd name="T13" fmla="*/ 2147483646 h 1320"/>
              <a:gd name="T14" fmla="*/ 329934741 w 1156"/>
              <a:gd name="T15" fmla="*/ 273348786 h 1320"/>
              <a:gd name="T16" fmla="*/ 2147483646 w 1156"/>
              <a:gd name="T17" fmla="*/ 273348786 h 1320"/>
              <a:gd name="T18" fmla="*/ 2147483646 w 1156"/>
              <a:gd name="T19" fmla="*/ 2147483646 h 132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156" h="1320">
                <a:moveTo>
                  <a:pt x="0" y="0"/>
                </a:moveTo>
                <a:lnTo>
                  <a:pt x="0" y="1320"/>
                </a:lnTo>
                <a:lnTo>
                  <a:pt x="1156" y="1320"/>
                </a:lnTo>
                <a:lnTo>
                  <a:pt x="1156" y="0"/>
                </a:lnTo>
                <a:lnTo>
                  <a:pt x="0" y="0"/>
                </a:lnTo>
                <a:close/>
                <a:moveTo>
                  <a:pt x="1064" y="1008"/>
                </a:moveTo>
                <a:lnTo>
                  <a:pt x="92" y="1008"/>
                </a:lnTo>
                <a:lnTo>
                  <a:pt x="92" y="80"/>
                </a:lnTo>
                <a:lnTo>
                  <a:pt x="1064" y="80"/>
                </a:lnTo>
                <a:lnTo>
                  <a:pt x="1064" y="1008"/>
                </a:lnTo>
                <a:close/>
              </a:path>
            </a:pathLst>
          </a:custGeom>
          <a:blipFill dpi="0" rotWithShape="1">
            <a:blip r:embed="rId7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1" name="Text Box 27"/>
          <p:cNvSpPr txBox="1">
            <a:spLocks noChangeArrowheads="1"/>
          </p:cNvSpPr>
          <p:nvPr/>
        </p:nvSpPr>
        <p:spPr bwMode="auto">
          <a:xfrm>
            <a:off x="315913" y="5243513"/>
            <a:ext cx="3492500" cy="1465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You can change the colours of this frame in PowerPoint.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Just pop the picture behind the frame</a:t>
            </a:r>
            <a:endParaRPr lang="en-US" altLang="en-US" sz="1800" b="1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Rounded corners (Vector)</a:t>
            </a:r>
            <a:endParaRPr lang="en-US" altLang="en-US" smtClean="0"/>
          </a:p>
        </p:txBody>
      </p:sp>
      <p:sp>
        <p:nvSpPr>
          <p:cNvPr id="9219" name="Freeform 8"/>
          <p:cNvSpPr>
            <a:spLocks noEditPoints="1"/>
          </p:cNvSpPr>
          <p:nvPr/>
        </p:nvSpPr>
        <p:spPr bwMode="auto">
          <a:xfrm>
            <a:off x="266700" y="1414463"/>
            <a:ext cx="3400425" cy="3862387"/>
          </a:xfrm>
          <a:custGeom>
            <a:avLst/>
            <a:gdLst>
              <a:gd name="T0" fmla="*/ 216733438 w 2142"/>
              <a:gd name="T1" fmla="*/ 0 h 2433"/>
              <a:gd name="T2" fmla="*/ 171370625 w 2142"/>
              <a:gd name="T3" fmla="*/ 0 h 2433"/>
              <a:gd name="T4" fmla="*/ 95765938 w 2142"/>
              <a:gd name="T5" fmla="*/ 37801545 h 2433"/>
              <a:gd name="T6" fmla="*/ 37803138 w 2142"/>
              <a:gd name="T7" fmla="*/ 95765925 h 2433"/>
              <a:gd name="T8" fmla="*/ 0 w 2142"/>
              <a:gd name="T9" fmla="*/ 171370603 h 2433"/>
              <a:gd name="T10" fmla="*/ 0 w 2142"/>
              <a:gd name="T11" fmla="*/ 2147483646 h 2433"/>
              <a:gd name="T12" fmla="*/ 0 w 2142"/>
              <a:gd name="T13" fmla="*/ 2147483646 h 2433"/>
              <a:gd name="T14" fmla="*/ 37803138 w 2142"/>
              <a:gd name="T15" fmla="*/ 2147483646 h 2433"/>
              <a:gd name="T16" fmla="*/ 95765938 w 2142"/>
              <a:gd name="T17" fmla="*/ 2147483646 h 2433"/>
              <a:gd name="T18" fmla="*/ 171370625 w 2142"/>
              <a:gd name="T19" fmla="*/ 2147483646 h 2433"/>
              <a:gd name="T20" fmla="*/ 2147483646 w 2142"/>
              <a:gd name="T21" fmla="*/ 2147483646 h 2433"/>
              <a:gd name="T22" fmla="*/ 2147483646 w 2142"/>
              <a:gd name="T23" fmla="*/ 2147483646 h 2433"/>
              <a:gd name="T24" fmla="*/ 2147483646 w 2142"/>
              <a:gd name="T25" fmla="*/ 2147483646 h 2433"/>
              <a:gd name="T26" fmla="*/ 2147483646 w 2142"/>
              <a:gd name="T27" fmla="*/ 2147483646 h 2433"/>
              <a:gd name="T28" fmla="*/ 2147483646 w 2142"/>
              <a:gd name="T29" fmla="*/ 2147483646 h 2433"/>
              <a:gd name="T30" fmla="*/ 2147483646 w 2142"/>
              <a:gd name="T31" fmla="*/ 209172148 h 2433"/>
              <a:gd name="T32" fmla="*/ 2147483646 w 2142"/>
              <a:gd name="T33" fmla="*/ 171370603 h 2433"/>
              <a:gd name="T34" fmla="*/ 2147483646 w 2142"/>
              <a:gd name="T35" fmla="*/ 95765925 h 2433"/>
              <a:gd name="T36" fmla="*/ 2147483646 w 2142"/>
              <a:gd name="T37" fmla="*/ 37801545 h 2433"/>
              <a:gd name="T38" fmla="*/ 2147483646 w 2142"/>
              <a:gd name="T39" fmla="*/ 0 h 2433"/>
              <a:gd name="T40" fmla="*/ 2147483646 w 2142"/>
              <a:gd name="T41" fmla="*/ 0 h 2433"/>
              <a:gd name="T42" fmla="*/ 2147483646 w 2142"/>
              <a:gd name="T43" fmla="*/ 2147483646 h 2433"/>
              <a:gd name="T44" fmla="*/ 2147483646 w 2142"/>
              <a:gd name="T45" fmla="*/ 2147483646 h 2433"/>
              <a:gd name="T46" fmla="*/ 2147483646 w 2142"/>
              <a:gd name="T47" fmla="*/ 2147483646 h 2433"/>
              <a:gd name="T48" fmla="*/ 509071563 w 2142"/>
              <a:gd name="T49" fmla="*/ 2147483646 h 2433"/>
              <a:gd name="T50" fmla="*/ 423386250 w 2142"/>
              <a:gd name="T51" fmla="*/ 2147483646 h 2433"/>
              <a:gd name="T52" fmla="*/ 395665325 w 2142"/>
              <a:gd name="T53" fmla="*/ 2147483646 h 2433"/>
              <a:gd name="T54" fmla="*/ 395665325 w 2142"/>
              <a:gd name="T55" fmla="*/ 471268364 h 2433"/>
              <a:gd name="T56" fmla="*/ 423386250 w 2142"/>
              <a:gd name="T57" fmla="*/ 385583063 h 2433"/>
              <a:gd name="T58" fmla="*/ 509071563 w 2142"/>
              <a:gd name="T59" fmla="*/ 357862141 h 2433"/>
              <a:gd name="T60" fmla="*/ 2147483646 w 2142"/>
              <a:gd name="T61" fmla="*/ 357862141 h 2433"/>
              <a:gd name="T62" fmla="*/ 2147483646 w 2142"/>
              <a:gd name="T63" fmla="*/ 385583063 h 2433"/>
              <a:gd name="T64" fmla="*/ 2147483646 w 2142"/>
              <a:gd name="T65" fmla="*/ 471268364 h 2433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2142" h="2433">
                <a:moveTo>
                  <a:pt x="2056" y="0"/>
                </a:moveTo>
                <a:lnTo>
                  <a:pt x="86" y="0"/>
                </a:lnTo>
                <a:lnTo>
                  <a:pt x="68" y="0"/>
                </a:lnTo>
                <a:lnTo>
                  <a:pt x="53" y="4"/>
                </a:lnTo>
                <a:lnTo>
                  <a:pt x="38" y="15"/>
                </a:lnTo>
                <a:lnTo>
                  <a:pt x="27" y="23"/>
                </a:lnTo>
                <a:lnTo>
                  <a:pt x="15" y="38"/>
                </a:lnTo>
                <a:lnTo>
                  <a:pt x="8" y="53"/>
                </a:lnTo>
                <a:lnTo>
                  <a:pt x="0" y="68"/>
                </a:lnTo>
                <a:lnTo>
                  <a:pt x="0" y="83"/>
                </a:lnTo>
                <a:lnTo>
                  <a:pt x="0" y="2347"/>
                </a:lnTo>
                <a:lnTo>
                  <a:pt x="0" y="2365"/>
                </a:lnTo>
                <a:lnTo>
                  <a:pt x="8" y="2380"/>
                </a:lnTo>
                <a:lnTo>
                  <a:pt x="15" y="2395"/>
                </a:lnTo>
                <a:lnTo>
                  <a:pt x="27" y="2406"/>
                </a:lnTo>
                <a:lnTo>
                  <a:pt x="38" y="2418"/>
                </a:lnTo>
                <a:lnTo>
                  <a:pt x="53" y="2425"/>
                </a:lnTo>
                <a:lnTo>
                  <a:pt x="68" y="2429"/>
                </a:lnTo>
                <a:lnTo>
                  <a:pt x="86" y="2433"/>
                </a:lnTo>
                <a:lnTo>
                  <a:pt x="2056" y="2433"/>
                </a:lnTo>
                <a:lnTo>
                  <a:pt x="2074" y="2429"/>
                </a:lnTo>
                <a:lnTo>
                  <a:pt x="2089" y="2425"/>
                </a:lnTo>
                <a:lnTo>
                  <a:pt x="2104" y="2418"/>
                </a:lnTo>
                <a:lnTo>
                  <a:pt x="2115" y="2406"/>
                </a:lnTo>
                <a:lnTo>
                  <a:pt x="2127" y="2395"/>
                </a:lnTo>
                <a:lnTo>
                  <a:pt x="2134" y="2380"/>
                </a:lnTo>
                <a:lnTo>
                  <a:pt x="2142" y="2365"/>
                </a:lnTo>
                <a:lnTo>
                  <a:pt x="2142" y="2347"/>
                </a:lnTo>
                <a:lnTo>
                  <a:pt x="2142" y="83"/>
                </a:lnTo>
                <a:lnTo>
                  <a:pt x="2142" y="68"/>
                </a:lnTo>
                <a:lnTo>
                  <a:pt x="2134" y="53"/>
                </a:lnTo>
                <a:lnTo>
                  <a:pt x="2127" y="38"/>
                </a:lnTo>
                <a:lnTo>
                  <a:pt x="2115" y="23"/>
                </a:lnTo>
                <a:lnTo>
                  <a:pt x="2104" y="15"/>
                </a:lnTo>
                <a:lnTo>
                  <a:pt x="2089" y="4"/>
                </a:lnTo>
                <a:lnTo>
                  <a:pt x="2074" y="0"/>
                </a:lnTo>
                <a:lnTo>
                  <a:pt x="2056" y="0"/>
                </a:lnTo>
                <a:close/>
                <a:moveTo>
                  <a:pt x="1985" y="1802"/>
                </a:moveTo>
                <a:lnTo>
                  <a:pt x="1985" y="1802"/>
                </a:lnTo>
                <a:lnTo>
                  <a:pt x="1981" y="1821"/>
                </a:lnTo>
                <a:lnTo>
                  <a:pt x="1974" y="1836"/>
                </a:lnTo>
                <a:lnTo>
                  <a:pt x="1959" y="1847"/>
                </a:lnTo>
                <a:lnTo>
                  <a:pt x="1940" y="1851"/>
                </a:lnTo>
                <a:lnTo>
                  <a:pt x="202" y="1851"/>
                </a:lnTo>
                <a:lnTo>
                  <a:pt x="183" y="1847"/>
                </a:lnTo>
                <a:lnTo>
                  <a:pt x="168" y="1836"/>
                </a:lnTo>
                <a:lnTo>
                  <a:pt x="161" y="1821"/>
                </a:lnTo>
                <a:lnTo>
                  <a:pt x="157" y="1802"/>
                </a:lnTo>
                <a:lnTo>
                  <a:pt x="157" y="187"/>
                </a:lnTo>
                <a:lnTo>
                  <a:pt x="161" y="168"/>
                </a:lnTo>
                <a:lnTo>
                  <a:pt x="168" y="153"/>
                </a:lnTo>
                <a:lnTo>
                  <a:pt x="183" y="146"/>
                </a:lnTo>
                <a:lnTo>
                  <a:pt x="202" y="142"/>
                </a:lnTo>
                <a:lnTo>
                  <a:pt x="1940" y="142"/>
                </a:lnTo>
                <a:lnTo>
                  <a:pt x="1959" y="146"/>
                </a:lnTo>
                <a:lnTo>
                  <a:pt x="1974" y="153"/>
                </a:lnTo>
                <a:lnTo>
                  <a:pt x="1981" y="168"/>
                </a:lnTo>
                <a:lnTo>
                  <a:pt x="1985" y="187"/>
                </a:lnTo>
                <a:lnTo>
                  <a:pt x="1985" y="180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3813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9220" name="Picture 9" descr="j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0988" y="1824038"/>
            <a:ext cx="2243137" cy="226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1" name="Freeform 13"/>
          <p:cNvSpPr>
            <a:spLocks noEditPoints="1"/>
          </p:cNvSpPr>
          <p:nvPr/>
        </p:nvSpPr>
        <p:spPr bwMode="auto">
          <a:xfrm>
            <a:off x="3976688" y="1824038"/>
            <a:ext cx="2471737" cy="2751137"/>
          </a:xfrm>
          <a:custGeom>
            <a:avLst/>
            <a:gdLst>
              <a:gd name="T0" fmla="*/ 114515737 w 2142"/>
              <a:gd name="T1" fmla="*/ 0 h 2433"/>
              <a:gd name="T2" fmla="*/ 90547273 w 2142"/>
              <a:gd name="T3" fmla="*/ 0 h 2433"/>
              <a:gd name="T4" fmla="*/ 50600218 w 2142"/>
              <a:gd name="T5" fmla="*/ 19178806 h 2433"/>
              <a:gd name="T6" fmla="*/ 19973527 w 2142"/>
              <a:gd name="T7" fmla="*/ 48587590 h 2433"/>
              <a:gd name="T8" fmla="*/ 0 w 2142"/>
              <a:gd name="T9" fmla="*/ 86946332 h 2433"/>
              <a:gd name="T10" fmla="*/ 0 w 2142"/>
              <a:gd name="T11" fmla="*/ 2147483646 h 2433"/>
              <a:gd name="T12" fmla="*/ 0 w 2142"/>
              <a:gd name="T13" fmla="*/ 2147483646 h 2433"/>
              <a:gd name="T14" fmla="*/ 19973527 w 2142"/>
              <a:gd name="T15" fmla="*/ 2147483646 h 2433"/>
              <a:gd name="T16" fmla="*/ 50600218 w 2142"/>
              <a:gd name="T17" fmla="*/ 2147483646 h 2433"/>
              <a:gd name="T18" fmla="*/ 90547273 w 2142"/>
              <a:gd name="T19" fmla="*/ 2147483646 h 2433"/>
              <a:gd name="T20" fmla="*/ 2147483646 w 2142"/>
              <a:gd name="T21" fmla="*/ 2147483646 h 2433"/>
              <a:gd name="T22" fmla="*/ 2147483646 w 2142"/>
              <a:gd name="T23" fmla="*/ 2147483646 h 2433"/>
              <a:gd name="T24" fmla="*/ 2147483646 w 2142"/>
              <a:gd name="T25" fmla="*/ 2147483646 h 2433"/>
              <a:gd name="T26" fmla="*/ 2147483646 w 2142"/>
              <a:gd name="T27" fmla="*/ 2147483646 h 2433"/>
              <a:gd name="T28" fmla="*/ 2147483646 w 2142"/>
              <a:gd name="T29" fmla="*/ 2147483646 h 2433"/>
              <a:gd name="T30" fmla="*/ 2147483646 w 2142"/>
              <a:gd name="T31" fmla="*/ 106125138 h 2433"/>
              <a:gd name="T32" fmla="*/ 2147483646 w 2142"/>
              <a:gd name="T33" fmla="*/ 86946332 h 2433"/>
              <a:gd name="T34" fmla="*/ 2147483646 w 2142"/>
              <a:gd name="T35" fmla="*/ 48587590 h 2433"/>
              <a:gd name="T36" fmla="*/ 2147483646 w 2142"/>
              <a:gd name="T37" fmla="*/ 19178806 h 2433"/>
              <a:gd name="T38" fmla="*/ 2147483646 w 2142"/>
              <a:gd name="T39" fmla="*/ 0 h 2433"/>
              <a:gd name="T40" fmla="*/ 2147483646 w 2142"/>
              <a:gd name="T41" fmla="*/ 0 h 2433"/>
              <a:gd name="T42" fmla="*/ 2147483646 w 2142"/>
              <a:gd name="T43" fmla="*/ 2147483646 h 2433"/>
              <a:gd name="T44" fmla="*/ 2147483646 w 2142"/>
              <a:gd name="T45" fmla="*/ 2147483646 h 2433"/>
              <a:gd name="T46" fmla="*/ 2147483646 w 2142"/>
              <a:gd name="T47" fmla="*/ 2147483646 h 2433"/>
              <a:gd name="T48" fmla="*/ 268978528 w 2142"/>
              <a:gd name="T49" fmla="*/ 2147483646 h 2433"/>
              <a:gd name="T50" fmla="*/ 223704892 w 2142"/>
              <a:gd name="T51" fmla="*/ 2147483646 h 2433"/>
              <a:gd name="T52" fmla="*/ 209056792 w 2142"/>
              <a:gd name="T53" fmla="*/ 2147483646 h 2433"/>
              <a:gd name="T54" fmla="*/ 209056792 w 2142"/>
              <a:gd name="T55" fmla="*/ 239101283 h 2433"/>
              <a:gd name="T56" fmla="*/ 223704892 w 2142"/>
              <a:gd name="T57" fmla="*/ 195628117 h 2433"/>
              <a:gd name="T58" fmla="*/ 268978528 w 2142"/>
              <a:gd name="T59" fmla="*/ 181563734 h 2433"/>
              <a:gd name="T60" fmla="*/ 2147483646 w 2142"/>
              <a:gd name="T61" fmla="*/ 181563734 h 2433"/>
              <a:gd name="T62" fmla="*/ 2147483646 w 2142"/>
              <a:gd name="T63" fmla="*/ 195628117 h 2433"/>
              <a:gd name="T64" fmla="*/ 2147483646 w 2142"/>
              <a:gd name="T65" fmla="*/ 239101283 h 2433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2142" h="2433">
                <a:moveTo>
                  <a:pt x="2056" y="0"/>
                </a:moveTo>
                <a:lnTo>
                  <a:pt x="86" y="0"/>
                </a:lnTo>
                <a:lnTo>
                  <a:pt x="68" y="0"/>
                </a:lnTo>
                <a:lnTo>
                  <a:pt x="53" y="4"/>
                </a:lnTo>
                <a:lnTo>
                  <a:pt x="38" y="15"/>
                </a:lnTo>
                <a:lnTo>
                  <a:pt x="27" y="23"/>
                </a:lnTo>
                <a:lnTo>
                  <a:pt x="15" y="38"/>
                </a:lnTo>
                <a:lnTo>
                  <a:pt x="8" y="53"/>
                </a:lnTo>
                <a:lnTo>
                  <a:pt x="0" y="68"/>
                </a:lnTo>
                <a:lnTo>
                  <a:pt x="0" y="83"/>
                </a:lnTo>
                <a:lnTo>
                  <a:pt x="0" y="2347"/>
                </a:lnTo>
                <a:lnTo>
                  <a:pt x="0" y="2365"/>
                </a:lnTo>
                <a:lnTo>
                  <a:pt x="8" y="2380"/>
                </a:lnTo>
                <a:lnTo>
                  <a:pt x="15" y="2395"/>
                </a:lnTo>
                <a:lnTo>
                  <a:pt x="27" y="2406"/>
                </a:lnTo>
                <a:lnTo>
                  <a:pt x="38" y="2418"/>
                </a:lnTo>
                <a:lnTo>
                  <a:pt x="53" y="2425"/>
                </a:lnTo>
                <a:lnTo>
                  <a:pt x="68" y="2429"/>
                </a:lnTo>
                <a:lnTo>
                  <a:pt x="86" y="2433"/>
                </a:lnTo>
                <a:lnTo>
                  <a:pt x="2056" y="2433"/>
                </a:lnTo>
                <a:lnTo>
                  <a:pt x="2074" y="2429"/>
                </a:lnTo>
                <a:lnTo>
                  <a:pt x="2089" y="2425"/>
                </a:lnTo>
                <a:lnTo>
                  <a:pt x="2104" y="2418"/>
                </a:lnTo>
                <a:lnTo>
                  <a:pt x="2115" y="2406"/>
                </a:lnTo>
                <a:lnTo>
                  <a:pt x="2127" y="2395"/>
                </a:lnTo>
                <a:lnTo>
                  <a:pt x="2134" y="2380"/>
                </a:lnTo>
                <a:lnTo>
                  <a:pt x="2142" y="2365"/>
                </a:lnTo>
                <a:lnTo>
                  <a:pt x="2142" y="2347"/>
                </a:lnTo>
                <a:lnTo>
                  <a:pt x="2142" y="83"/>
                </a:lnTo>
                <a:lnTo>
                  <a:pt x="2142" y="68"/>
                </a:lnTo>
                <a:lnTo>
                  <a:pt x="2134" y="53"/>
                </a:lnTo>
                <a:lnTo>
                  <a:pt x="2127" y="38"/>
                </a:lnTo>
                <a:lnTo>
                  <a:pt x="2115" y="23"/>
                </a:lnTo>
                <a:lnTo>
                  <a:pt x="2104" y="15"/>
                </a:lnTo>
                <a:lnTo>
                  <a:pt x="2089" y="4"/>
                </a:lnTo>
                <a:lnTo>
                  <a:pt x="2074" y="0"/>
                </a:lnTo>
                <a:lnTo>
                  <a:pt x="2056" y="0"/>
                </a:lnTo>
                <a:close/>
                <a:moveTo>
                  <a:pt x="1985" y="1802"/>
                </a:moveTo>
                <a:lnTo>
                  <a:pt x="1985" y="1802"/>
                </a:lnTo>
                <a:lnTo>
                  <a:pt x="1981" y="1821"/>
                </a:lnTo>
                <a:lnTo>
                  <a:pt x="1974" y="1836"/>
                </a:lnTo>
                <a:lnTo>
                  <a:pt x="1959" y="1847"/>
                </a:lnTo>
                <a:lnTo>
                  <a:pt x="1940" y="1851"/>
                </a:lnTo>
                <a:lnTo>
                  <a:pt x="202" y="1851"/>
                </a:lnTo>
                <a:lnTo>
                  <a:pt x="183" y="1847"/>
                </a:lnTo>
                <a:lnTo>
                  <a:pt x="168" y="1836"/>
                </a:lnTo>
                <a:lnTo>
                  <a:pt x="161" y="1821"/>
                </a:lnTo>
                <a:lnTo>
                  <a:pt x="157" y="1802"/>
                </a:lnTo>
                <a:lnTo>
                  <a:pt x="157" y="187"/>
                </a:lnTo>
                <a:lnTo>
                  <a:pt x="161" y="168"/>
                </a:lnTo>
                <a:lnTo>
                  <a:pt x="168" y="153"/>
                </a:lnTo>
                <a:lnTo>
                  <a:pt x="183" y="146"/>
                </a:lnTo>
                <a:lnTo>
                  <a:pt x="202" y="142"/>
                </a:lnTo>
                <a:lnTo>
                  <a:pt x="1940" y="142"/>
                </a:lnTo>
                <a:lnTo>
                  <a:pt x="1959" y="146"/>
                </a:lnTo>
                <a:lnTo>
                  <a:pt x="1974" y="153"/>
                </a:lnTo>
                <a:lnTo>
                  <a:pt x="1981" y="168"/>
                </a:lnTo>
                <a:lnTo>
                  <a:pt x="1985" y="187"/>
                </a:lnTo>
                <a:lnTo>
                  <a:pt x="1985" y="1802"/>
                </a:lnTo>
                <a:close/>
              </a:path>
            </a:pathLst>
          </a:custGeom>
          <a:solidFill>
            <a:schemeClr val="tx1"/>
          </a:solidFill>
          <a:ln w="23813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222" name="Text Box 10"/>
          <p:cNvSpPr txBox="1">
            <a:spLocks noChangeArrowheads="1"/>
          </p:cNvSpPr>
          <p:nvPr/>
        </p:nvSpPr>
        <p:spPr bwMode="auto">
          <a:xfrm>
            <a:off x="4968875" y="4056063"/>
            <a:ext cx="4857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>
                <a:solidFill>
                  <a:srgbClr val="000099"/>
                </a:solidFill>
                <a:latin typeface="Comic Sans MS" panose="030F0702030302020204" pitchFamily="66" charset="0"/>
              </a:rPr>
              <a:t>Jo</a:t>
            </a:r>
            <a:endParaRPr lang="en-US" altLang="en-US" sz="2000">
              <a:solidFill>
                <a:srgbClr val="000099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9223" name="Group 15"/>
          <p:cNvGrpSpPr>
            <a:grpSpLocks/>
          </p:cNvGrpSpPr>
          <p:nvPr/>
        </p:nvGrpSpPr>
        <p:grpSpPr bwMode="auto">
          <a:xfrm rot="934563">
            <a:off x="6249988" y="2974975"/>
            <a:ext cx="2471737" cy="2751138"/>
            <a:chOff x="4080" y="1062"/>
            <a:chExt cx="1557" cy="1733"/>
          </a:xfrm>
        </p:grpSpPr>
        <p:pic>
          <p:nvPicPr>
            <p:cNvPr id="9224" name="Picture 11" descr="jon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53"/>
            <a:stretch>
              <a:fillRect/>
            </a:stretch>
          </p:blipFill>
          <p:spPr bwMode="auto">
            <a:xfrm>
              <a:off x="4171" y="1062"/>
              <a:ext cx="1375" cy="142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225" name="Freeform 14"/>
            <p:cNvSpPr>
              <a:spLocks noEditPoints="1"/>
            </p:cNvSpPr>
            <p:nvPr/>
          </p:nvSpPr>
          <p:spPr bwMode="auto">
            <a:xfrm>
              <a:off x="4080" y="1062"/>
              <a:ext cx="1557" cy="1733"/>
            </a:xfrm>
            <a:custGeom>
              <a:avLst/>
              <a:gdLst>
                <a:gd name="T0" fmla="*/ 46 w 2142"/>
                <a:gd name="T1" fmla="*/ 0 h 2433"/>
                <a:gd name="T2" fmla="*/ 36 w 2142"/>
                <a:gd name="T3" fmla="*/ 0 h 2433"/>
                <a:gd name="T4" fmla="*/ 20 w 2142"/>
                <a:gd name="T5" fmla="*/ 8 h 2433"/>
                <a:gd name="T6" fmla="*/ 8 w 2142"/>
                <a:gd name="T7" fmla="*/ 19 h 2433"/>
                <a:gd name="T8" fmla="*/ 0 w 2142"/>
                <a:gd name="T9" fmla="*/ 34 h 2433"/>
                <a:gd name="T10" fmla="*/ 0 w 2142"/>
                <a:gd name="T11" fmla="*/ 1191 h 2433"/>
                <a:gd name="T12" fmla="*/ 0 w 2142"/>
                <a:gd name="T13" fmla="*/ 1200 h 2433"/>
                <a:gd name="T14" fmla="*/ 8 w 2142"/>
                <a:gd name="T15" fmla="*/ 1215 h 2433"/>
                <a:gd name="T16" fmla="*/ 20 w 2142"/>
                <a:gd name="T17" fmla="*/ 1227 h 2433"/>
                <a:gd name="T18" fmla="*/ 36 w 2142"/>
                <a:gd name="T19" fmla="*/ 1232 h 2433"/>
                <a:gd name="T20" fmla="*/ 1086 w 2142"/>
                <a:gd name="T21" fmla="*/ 1234 h 2433"/>
                <a:gd name="T22" fmla="*/ 1096 w 2142"/>
                <a:gd name="T23" fmla="*/ 1232 h 2433"/>
                <a:gd name="T24" fmla="*/ 1111 w 2142"/>
                <a:gd name="T25" fmla="*/ 1227 h 2433"/>
                <a:gd name="T26" fmla="*/ 1124 w 2142"/>
                <a:gd name="T27" fmla="*/ 1215 h 2433"/>
                <a:gd name="T28" fmla="*/ 1132 w 2142"/>
                <a:gd name="T29" fmla="*/ 1200 h 2433"/>
                <a:gd name="T30" fmla="*/ 1132 w 2142"/>
                <a:gd name="T31" fmla="*/ 42 h 2433"/>
                <a:gd name="T32" fmla="*/ 1132 w 2142"/>
                <a:gd name="T33" fmla="*/ 34 h 2433"/>
                <a:gd name="T34" fmla="*/ 1124 w 2142"/>
                <a:gd name="T35" fmla="*/ 19 h 2433"/>
                <a:gd name="T36" fmla="*/ 1111 w 2142"/>
                <a:gd name="T37" fmla="*/ 8 h 2433"/>
                <a:gd name="T38" fmla="*/ 1096 w 2142"/>
                <a:gd name="T39" fmla="*/ 0 h 2433"/>
                <a:gd name="T40" fmla="*/ 1086 w 2142"/>
                <a:gd name="T41" fmla="*/ 0 h 2433"/>
                <a:gd name="T42" fmla="*/ 1049 w 2142"/>
                <a:gd name="T43" fmla="*/ 915 h 2433"/>
                <a:gd name="T44" fmla="*/ 1043 w 2142"/>
                <a:gd name="T45" fmla="*/ 932 h 2433"/>
                <a:gd name="T46" fmla="*/ 1025 w 2142"/>
                <a:gd name="T47" fmla="*/ 939 h 2433"/>
                <a:gd name="T48" fmla="*/ 107 w 2142"/>
                <a:gd name="T49" fmla="*/ 939 h 2433"/>
                <a:gd name="T50" fmla="*/ 89 w 2142"/>
                <a:gd name="T51" fmla="*/ 932 h 2433"/>
                <a:gd name="T52" fmla="*/ 83 w 2142"/>
                <a:gd name="T53" fmla="*/ 915 h 2433"/>
                <a:gd name="T54" fmla="*/ 83 w 2142"/>
                <a:gd name="T55" fmla="*/ 95 h 2433"/>
                <a:gd name="T56" fmla="*/ 89 w 2142"/>
                <a:gd name="T57" fmla="*/ 78 h 2433"/>
                <a:gd name="T58" fmla="*/ 107 w 2142"/>
                <a:gd name="T59" fmla="*/ 72 h 2433"/>
                <a:gd name="T60" fmla="*/ 1025 w 2142"/>
                <a:gd name="T61" fmla="*/ 72 h 2433"/>
                <a:gd name="T62" fmla="*/ 1043 w 2142"/>
                <a:gd name="T63" fmla="*/ 78 h 2433"/>
                <a:gd name="T64" fmla="*/ 1049 w 2142"/>
                <a:gd name="T65" fmla="*/ 95 h 243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142" h="2433">
                  <a:moveTo>
                    <a:pt x="2056" y="0"/>
                  </a:moveTo>
                  <a:lnTo>
                    <a:pt x="86" y="0"/>
                  </a:lnTo>
                  <a:lnTo>
                    <a:pt x="68" y="0"/>
                  </a:lnTo>
                  <a:lnTo>
                    <a:pt x="53" y="4"/>
                  </a:lnTo>
                  <a:lnTo>
                    <a:pt x="38" y="15"/>
                  </a:lnTo>
                  <a:lnTo>
                    <a:pt x="27" y="23"/>
                  </a:lnTo>
                  <a:lnTo>
                    <a:pt x="15" y="38"/>
                  </a:lnTo>
                  <a:lnTo>
                    <a:pt x="8" y="53"/>
                  </a:lnTo>
                  <a:lnTo>
                    <a:pt x="0" y="68"/>
                  </a:lnTo>
                  <a:lnTo>
                    <a:pt x="0" y="83"/>
                  </a:lnTo>
                  <a:lnTo>
                    <a:pt x="0" y="2347"/>
                  </a:lnTo>
                  <a:lnTo>
                    <a:pt x="0" y="2365"/>
                  </a:lnTo>
                  <a:lnTo>
                    <a:pt x="8" y="2380"/>
                  </a:lnTo>
                  <a:lnTo>
                    <a:pt x="15" y="2395"/>
                  </a:lnTo>
                  <a:lnTo>
                    <a:pt x="27" y="2406"/>
                  </a:lnTo>
                  <a:lnTo>
                    <a:pt x="38" y="2418"/>
                  </a:lnTo>
                  <a:lnTo>
                    <a:pt x="53" y="2425"/>
                  </a:lnTo>
                  <a:lnTo>
                    <a:pt x="68" y="2429"/>
                  </a:lnTo>
                  <a:lnTo>
                    <a:pt x="86" y="2433"/>
                  </a:lnTo>
                  <a:lnTo>
                    <a:pt x="2056" y="2433"/>
                  </a:lnTo>
                  <a:lnTo>
                    <a:pt x="2074" y="2429"/>
                  </a:lnTo>
                  <a:lnTo>
                    <a:pt x="2089" y="2425"/>
                  </a:lnTo>
                  <a:lnTo>
                    <a:pt x="2104" y="2418"/>
                  </a:lnTo>
                  <a:lnTo>
                    <a:pt x="2115" y="2406"/>
                  </a:lnTo>
                  <a:lnTo>
                    <a:pt x="2127" y="2395"/>
                  </a:lnTo>
                  <a:lnTo>
                    <a:pt x="2134" y="2380"/>
                  </a:lnTo>
                  <a:lnTo>
                    <a:pt x="2142" y="2365"/>
                  </a:lnTo>
                  <a:lnTo>
                    <a:pt x="2142" y="2347"/>
                  </a:lnTo>
                  <a:lnTo>
                    <a:pt x="2142" y="83"/>
                  </a:lnTo>
                  <a:lnTo>
                    <a:pt x="2142" y="68"/>
                  </a:lnTo>
                  <a:lnTo>
                    <a:pt x="2134" y="53"/>
                  </a:lnTo>
                  <a:lnTo>
                    <a:pt x="2127" y="38"/>
                  </a:lnTo>
                  <a:lnTo>
                    <a:pt x="2115" y="23"/>
                  </a:lnTo>
                  <a:lnTo>
                    <a:pt x="2104" y="15"/>
                  </a:lnTo>
                  <a:lnTo>
                    <a:pt x="2089" y="4"/>
                  </a:lnTo>
                  <a:lnTo>
                    <a:pt x="2074" y="0"/>
                  </a:lnTo>
                  <a:lnTo>
                    <a:pt x="2056" y="0"/>
                  </a:lnTo>
                  <a:close/>
                  <a:moveTo>
                    <a:pt x="1985" y="1802"/>
                  </a:moveTo>
                  <a:lnTo>
                    <a:pt x="1985" y="1802"/>
                  </a:lnTo>
                  <a:lnTo>
                    <a:pt x="1981" y="1821"/>
                  </a:lnTo>
                  <a:lnTo>
                    <a:pt x="1974" y="1836"/>
                  </a:lnTo>
                  <a:lnTo>
                    <a:pt x="1959" y="1847"/>
                  </a:lnTo>
                  <a:lnTo>
                    <a:pt x="1940" y="1851"/>
                  </a:lnTo>
                  <a:lnTo>
                    <a:pt x="202" y="1851"/>
                  </a:lnTo>
                  <a:lnTo>
                    <a:pt x="183" y="1847"/>
                  </a:lnTo>
                  <a:lnTo>
                    <a:pt x="168" y="1836"/>
                  </a:lnTo>
                  <a:lnTo>
                    <a:pt x="161" y="1821"/>
                  </a:lnTo>
                  <a:lnTo>
                    <a:pt x="157" y="1802"/>
                  </a:lnTo>
                  <a:lnTo>
                    <a:pt x="157" y="187"/>
                  </a:lnTo>
                  <a:lnTo>
                    <a:pt x="161" y="168"/>
                  </a:lnTo>
                  <a:lnTo>
                    <a:pt x="168" y="153"/>
                  </a:lnTo>
                  <a:lnTo>
                    <a:pt x="183" y="146"/>
                  </a:lnTo>
                  <a:lnTo>
                    <a:pt x="202" y="142"/>
                  </a:lnTo>
                  <a:lnTo>
                    <a:pt x="1940" y="142"/>
                  </a:lnTo>
                  <a:lnTo>
                    <a:pt x="1959" y="146"/>
                  </a:lnTo>
                  <a:lnTo>
                    <a:pt x="1974" y="153"/>
                  </a:lnTo>
                  <a:lnTo>
                    <a:pt x="1981" y="168"/>
                  </a:lnTo>
                  <a:lnTo>
                    <a:pt x="1985" y="187"/>
                  </a:lnTo>
                  <a:lnTo>
                    <a:pt x="1985" y="1802"/>
                  </a:lnTo>
                  <a:close/>
                </a:path>
              </a:pathLst>
            </a:custGeom>
            <a:solidFill>
              <a:schemeClr val="bg2"/>
            </a:solidFill>
            <a:ln w="23813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26" name="Text Box 12"/>
            <p:cNvSpPr txBox="1">
              <a:spLocks noChangeArrowheads="1"/>
            </p:cNvSpPr>
            <p:nvPr/>
          </p:nvSpPr>
          <p:spPr bwMode="auto">
            <a:xfrm>
              <a:off x="4663" y="2468"/>
              <a:ext cx="390" cy="25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000">
                  <a:solidFill>
                    <a:srgbClr val="000099"/>
                  </a:solidFill>
                  <a:latin typeface="Comic Sans MS" panose="030F0702030302020204" pitchFamily="66" charset="0"/>
                </a:rPr>
                <a:t>Jon</a:t>
              </a:r>
              <a:endParaRPr lang="en-US" altLang="en-US" sz="2000">
                <a:solidFill>
                  <a:srgbClr val="000099"/>
                </a:solidFill>
                <a:latin typeface="Comic Sans MS" panose="030F0702030302020204" pitchFamily="66" charset="0"/>
              </a:endParaRPr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7" descr="jont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18" t="9654" r="15237" b="18063"/>
          <a:stretch>
            <a:fillRect/>
          </a:stretch>
        </p:blipFill>
        <p:spPr bwMode="auto">
          <a:xfrm>
            <a:off x="4084638" y="4035425"/>
            <a:ext cx="2038350" cy="202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Square (Vector)</a:t>
            </a:r>
            <a:endParaRPr lang="en-US" altLang="en-US" smtClean="0"/>
          </a:p>
        </p:txBody>
      </p:sp>
      <p:sp>
        <p:nvSpPr>
          <p:cNvPr id="11268" name="Freeform 9"/>
          <p:cNvSpPr>
            <a:spLocks noEditPoints="1"/>
          </p:cNvSpPr>
          <p:nvPr/>
        </p:nvSpPr>
        <p:spPr bwMode="auto">
          <a:xfrm>
            <a:off x="280988" y="1414463"/>
            <a:ext cx="2540000" cy="2533650"/>
          </a:xfrm>
          <a:custGeom>
            <a:avLst/>
            <a:gdLst>
              <a:gd name="T0" fmla="*/ 0 w 900"/>
              <a:gd name="T1" fmla="*/ 0 h 898"/>
              <a:gd name="T2" fmla="*/ 0 w 900"/>
              <a:gd name="T3" fmla="*/ 2147483646 h 898"/>
              <a:gd name="T4" fmla="*/ 2147483646 w 900"/>
              <a:gd name="T5" fmla="*/ 2147483646 h 898"/>
              <a:gd name="T6" fmla="*/ 2147483646 w 900"/>
              <a:gd name="T7" fmla="*/ 0 h 898"/>
              <a:gd name="T8" fmla="*/ 0 w 900"/>
              <a:gd name="T9" fmla="*/ 0 h 898"/>
              <a:gd name="T10" fmla="*/ 2147483646 w 900"/>
              <a:gd name="T11" fmla="*/ 2147483646 h 898"/>
              <a:gd name="T12" fmla="*/ 605335622 w 900"/>
              <a:gd name="T13" fmla="*/ 2147483646 h 898"/>
              <a:gd name="T14" fmla="*/ 605335622 w 900"/>
              <a:gd name="T15" fmla="*/ 604997813 h 898"/>
              <a:gd name="T16" fmla="*/ 2147483646 w 900"/>
              <a:gd name="T17" fmla="*/ 604997813 h 898"/>
              <a:gd name="T18" fmla="*/ 2147483646 w 900"/>
              <a:gd name="T19" fmla="*/ 2147483646 h 89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900" h="898">
                <a:moveTo>
                  <a:pt x="0" y="0"/>
                </a:moveTo>
                <a:lnTo>
                  <a:pt x="0" y="898"/>
                </a:lnTo>
                <a:lnTo>
                  <a:pt x="900" y="898"/>
                </a:lnTo>
                <a:lnTo>
                  <a:pt x="900" y="0"/>
                </a:lnTo>
                <a:lnTo>
                  <a:pt x="0" y="0"/>
                </a:lnTo>
                <a:close/>
                <a:moveTo>
                  <a:pt x="824" y="824"/>
                </a:moveTo>
                <a:lnTo>
                  <a:pt x="76" y="824"/>
                </a:lnTo>
                <a:lnTo>
                  <a:pt x="76" y="76"/>
                </a:lnTo>
                <a:lnTo>
                  <a:pt x="824" y="76"/>
                </a:lnTo>
                <a:lnTo>
                  <a:pt x="824" y="824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11269" name="Picture 10" descr="jo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53"/>
          <a:stretch>
            <a:fillRect/>
          </a:stretch>
        </p:blipFill>
        <p:spPr bwMode="auto">
          <a:xfrm>
            <a:off x="6777038" y="1541463"/>
            <a:ext cx="1897062" cy="197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11" descr="jo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0" y="1541463"/>
            <a:ext cx="1949450" cy="197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1" name="Picture 21" descr="jo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1638" y="4048125"/>
            <a:ext cx="1949450" cy="197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2" name="Freeform 22"/>
          <p:cNvSpPr>
            <a:spLocks noEditPoints="1"/>
          </p:cNvSpPr>
          <p:nvPr/>
        </p:nvSpPr>
        <p:spPr bwMode="auto">
          <a:xfrm>
            <a:off x="4003675" y="1427163"/>
            <a:ext cx="2259013" cy="2197100"/>
          </a:xfrm>
          <a:custGeom>
            <a:avLst/>
            <a:gdLst>
              <a:gd name="T0" fmla="*/ 0 w 900"/>
              <a:gd name="T1" fmla="*/ 0 h 898"/>
              <a:gd name="T2" fmla="*/ 0 w 900"/>
              <a:gd name="T3" fmla="*/ 2147483646 h 898"/>
              <a:gd name="T4" fmla="*/ 2147483646 w 900"/>
              <a:gd name="T5" fmla="*/ 2147483646 h 898"/>
              <a:gd name="T6" fmla="*/ 2147483646 w 900"/>
              <a:gd name="T7" fmla="*/ 0 h 898"/>
              <a:gd name="T8" fmla="*/ 0 w 900"/>
              <a:gd name="T9" fmla="*/ 0 h 898"/>
              <a:gd name="T10" fmla="*/ 2147483646 w 900"/>
              <a:gd name="T11" fmla="*/ 2147483646 h 898"/>
              <a:gd name="T12" fmla="*/ 478812865 w 900"/>
              <a:gd name="T13" fmla="*/ 2147483646 h 898"/>
              <a:gd name="T14" fmla="*/ 478812865 w 900"/>
              <a:gd name="T15" fmla="*/ 454946500 h 898"/>
              <a:gd name="T16" fmla="*/ 2147483646 w 900"/>
              <a:gd name="T17" fmla="*/ 454946500 h 898"/>
              <a:gd name="T18" fmla="*/ 2147483646 w 900"/>
              <a:gd name="T19" fmla="*/ 2147483646 h 89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900" h="898">
                <a:moveTo>
                  <a:pt x="0" y="0"/>
                </a:moveTo>
                <a:lnTo>
                  <a:pt x="0" y="898"/>
                </a:lnTo>
                <a:lnTo>
                  <a:pt x="900" y="898"/>
                </a:lnTo>
                <a:lnTo>
                  <a:pt x="900" y="0"/>
                </a:lnTo>
                <a:lnTo>
                  <a:pt x="0" y="0"/>
                </a:lnTo>
                <a:close/>
                <a:moveTo>
                  <a:pt x="824" y="824"/>
                </a:moveTo>
                <a:lnTo>
                  <a:pt x="76" y="824"/>
                </a:lnTo>
                <a:lnTo>
                  <a:pt x="76" y="76"/>
                </a:lnTo>
                <a:lnTo>
                  <a:pt x="824" y="76"/>
                </a:lnTo>
                <a:lnTo>
                  <a:pt x="824" y="824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3" name="Freeform 23"/>
          <p:cNvSpPr>
            <a:spLocks noEditPoints="1"/>
          </p:cNvSpPr>
          <p:nvPr/>
        </p:nvSpPr>
        <p:spPr bwMode="auto">
          <a:xfrm>
            <a:off x="4003675" y="3935413"/>
            <a:ext cx="2259013" cy="2197100"/>
          </a:xfrm>
          <a:custGeom>
            <a:avLst/>
            <a:gdLst>
              <a:gd name="T0" fmla="*/ 0 w 900"/>
              <a:gd name="T1" fmla="*/ 0 h 898"/>
              <a:gd name="T2" fmla="*/ 0 w 900"/>
              <a:gd name="T3" fmla="*/ 2147483646 h 898"/>
              <a:gd name="T4" fmla="*/ 2147483646 w 900"/>
              <a:gd name="T5" fmla="*/ 2147483646 h 898"/>
              <a:gd name="T6" fmla="*/ 2147483646 w 900"/>
              <a:gd name="T7" fmla="*/ 0 h 898"/>
              <a:gd name="T8" fmla="*/ 0 w 900"/>
              <a:gd name="T9" fmla="*/ 0 h 898"/>
              <a:gd name="T10" fmla="*/ 2147483646 w 900"/>
              <a:gd name="T11" fmla="*/ 2147483646 h 898"/>
              <a:gd name="T12" fmla="*/ 478812865 w 900"/>
              <a:gd name="T13" fmla="*/ 2147483646 h 898"/>
              <a:gd name="T14" fmla="*/ 478812865 w 900"/>
              <a:gd name="T15" fmla="*/ 454946500 h 898"/>
              <a:gd name="T16" fmla="*/ 2147483646 w 900"/>
              <a:gd name="T17" fmla="*/ 454946500 h 898"/>
              <a:gd name="T18" fmla="*/ 2147483646 w 900"/>
              <a:gd name="T19" fmla="*/ 2147483646 h 89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900" h="898">
                <a:moveTo>
                  <a:pt x="0" y="0"/>
                </a:moveTo>
                <a:lnTo>
                  <a:pt x="0" y="898"/>
                </a:lnTo>
                <a:lnTo>
                  <a:pt x="900" y="898"/>
                </a:lnTo>
                <a:lnTo>
                  <a:pt x="900" y="0"/>
                </a:lnTo>
                <a:lnTo>
                  <a:pt x="0" y="0"/>
                </a:lnTo>
                <a:close/>
                <a:moveTo>
                  <a:pt x="824" y="824"/>
                </a:moveTo>
                <a:lnTo>
                  <a:pt x="76" y="824"/>
                </a:lnTo>
                <a:lnTo>
                  <a:pt x="76" y="76"/>
                </a:lnTo>
                <a:lnTo>
                  <a:pt x="824" y="76"/>
                </a:lnTo>
                <a:lnTo>
                  <a:pt x="824" y="824"/>
                </a:lnTo>
                <a:close/>
              </a:path>
            </a:pathLst>
          </a:custGeom>
          <a:solidFill>
            <a:srgbClr val="FFCC66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4" name="Freeform 24"/>
          <p:cNvSpPr>
            <a:spLocks noEditPoints="1"/>
          </p:cNvSpPr>
          <p:nvPr/>
        </p:nvSpPr>
        <p:spPr bwMode="auto">
          <a:xfrm>
            <a:off x="6596063" y="1428750"/>
            <a:ext cx="2259012" cy="2197100"/>
          </a:xfrm>
          <a:custGeom>
            <a:avLst/>
            <a:gdLst>
              <a:gd name="T0" fmla="*/ 0 w 900"/>
              <a:gd name="T1" fmla="*/ 0 h 898"/>
              <a:gd name="T2" fmla="*/ 0 w 900"/>
              <a:gd name="T3" fmla="*/ 2147483646 h 898"/>
              <a:gd name="T4" fmla="*/ 2147483646 w 900"/>
              <a:gd name="T5" fmla="*/ 2147483646 h 898"/>
              <a:gd name="T6" fmla="*/ 2147483646 w 900"/>
              <a:gd name="T7" fmla="*/ 0 h 898"/>
              <a:gd name="T8" fmla="*/ 0 w 900"/>
              <a:gd name="T9" fmla="*/ 0 h 898"/>
              <a:gd name="T10" fmla="*/ 2147483646 w 900"/>
              <a:gd name="T11" fmla="*/ 2147483646 h 898"/>
              <a:gd name="T12" fmla="*/ 478812653 w 900"/>
              <a:gd name="T13" fmla="*/ 2147483646 h 898"/>
              <a:gd name="T14" fmla="*/ 478812653 w 900"/>
              <a:gd name="T15" fmla="*/ 454946500 h 898"/>
              <a:gd name="T16" fmla="*/ 2147483646 w 900"/>
              <a:gd name="T17" fmla="*/ 454946500 h 898"/>
              <a:gd name="T18" fmla="*/ 2147483646 w 900"/>
              <a:gd name="T19" fmla="*/ 2147483646 h 89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900" h="898">
                <a:moveTo>
                  <a:pt x="0" y="0"/>
                </a:moveTo>
                <a:lnTo>
                  <a:pt x="0" y="898"/>
                </a:lnTo>
                <a:lnTo>
                  <a:pt x="900" y="898"/>
                </a:lnTo>
                <a:lnTo>
                  <a:pt x="900" y="0"/>
                </a:lnTo>
                <a:lnTo>
                  <a:pt x="0" y="0"/>
                </a:lnTo>
                <a:close/>
                <a:moveTo>
                  <a:pt x="824" y="824"/>
                </a:moveTo>
                <a:lnTo>
                  <a:pt x="76" y="824"/>
                </a:lnTo>
                <a:lnTo>
                  <a:pt x="76" y="76"/>
                </a:lnTo>
                <a:lnTo>
                  <a:pt x="824" y="76"/>
                </a:lnTo>
                <a:lnTo>
                  <a:pt x="824" y="824"/>
                </a:lnTo>
                <a:close/>
              </a:path>
            </a:pathLst>
          </a:custGeom>
          <a:solidFill>
            <a:srgbClr val="FF5050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5" name="Freeform 26"/>
          <p:cNvSpPr>
            <a:spLocks noEditPoints="1"/>
          </p:cNvSpPr>
          <p:nvPr/>
        </p:nvSpPr>
        <p:spPr bwMode="auto">
          <a:xfrm>
            <a:off x="6596063" y="3933825"/>
            <a:ext cx="2259012" cy="2197100"/>
          </a:xfrm>
          <a:custGeom>
            <a:avLst/>
            <a:gdLst>
              <a:gd name="T0" fmla="*/ 0 w 900"/>
              <a:gd name="T1" fmla="*/ 0 h 898"/>
              <a:gd name="T2" fmla="*/ 0 w 900"/>
              <a:gd name="T3" fmla="*/ 2147483646 h 898"/>
              <a:gd name="T4" fmla="*/ 2147483646 w 900"/>
              <a:gd name="T5" fmla="*/ 2147483646 h 898"/>
              <a:gd name="T6" fmla="*/ 2147483646 w 900"/>
              <a:gd name="T7" fmla="*/ 0 h 898"/>
              <a:gd name="T8" fmla="*/ 0 w 900"/>
              <a:gd name="T9" fmla="*/ 0 h 898"/>
              <a:gd name="T10" fmla="*/ 2147483646 w 900"/>
              <a:gd name="T11" fmla="*/ 2147483646 h 898"/>
              <a:gd name="T12" fmla="*/ 478812653 w 900"/>
              <a:gd name="T13" fmla="*/ 2147483646 h 898"/>
              <a:gd name="T14" fmla="*/ 478812653 w 900"/>
              <a:gd name="T15" fmla="*/ 454946500 h 898"/>
              <a:gd name="T16" fmla="*/ 2147483646 w 900"/>
              <a:gd name="T17" fmla="*/ 454946500 h 898"/>
              <a:gd name="T18" fmla="*/ 2147483646 w 900"/>
              <a:gd name="T19" fmla="*/ 2147483646 h 89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900" h="898">
                <a:moveTo>
                  <a:pt x="0" y="0"/>
                </a:moveTo>
                <a:lnTo>
                  <a:pt x="0" y="898"/>
                </a:lnTo>
                <a:lnTo>
                  <a:pt x="900" y="898"/>
                </a:lnTo>
                <a:lnTo>
                  <a:pt x="900" y="0"/>
                </a:lnTo>
                <a:lnTo>
                  <a:pt x="0" y="0"/>
                </a:lnTo>
                <a:close/>
                <a:moveTo>
                  <a:pt x="824" y="824"/>
                </a:moveTo>
                <a:lnTo>
                  <a:pt x="76" y="824"/>
                </a:lnTo>
                <a:lnTo>
                  <a:pt x="76" y="76"/>
                </a:lnTo>
                <a:lnTo>
                  <a:pt x="824" y="76"/>
                </a:lnTo>
                <a:lnTo>
                  <a:pt x="824" y="824"/>
                </a:lnTo>
                <a:close/>
              </a:path>
            </a:pathLst>
          </a:custGeom>
          <a:solidFill>
            <a:srgbClr val="99FF99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Rectangular bevelled</a:t>
            </a:r>
            <a:endParaRPr lang="en-US" altLang="en-US" smtClean="0"/>
          </a:p>
        </p:txBody>
      </p:sp>
      <p:pic>
        <p:nvPicPr>
          <p:cNvPr id="13315" name="Picture 3" descr="photo-frame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312863"/>
            <a:ext cx="3590925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3316" name="Group 11"/>
          <p:cNvGrpSpPr>
            <a:grpSpLocks/>
          </p:cNvGrpSpPr>
          <p:nvPr/>
        </p:nvGrpSpPr>
        <p:grpSpPr bwMode="auto">
          <a:xfrm>
            <a:off x="4064000" y="1514475"/>
            <a:ext cx="2619375" cy="3187700"/>
            <a:chOff x="2560" y="954"/>
            <a:chExt cx="1650" cy="2008"/>
          </a:xfrm>
        </p:grpSpPr>
        <p:pic>
          <p:nvPicPr>
            <p:cNvPr id="13321" name="Picture 4" descr="jo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78" y="1062"/>
              <a:ext cx="1413" cy="1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22" name="Picture 8" descr="photo-frame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60" y="954"/>
              <a:ext cx="1650" cy="20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323" name="Text Box 5"/>
            <p:cNvSpPr txBox="1">
              <a:spLocks noChangeArrowheads="1"/>
            </p:cNvSpPr>
            <p:nvPr/>
          </p:nvSpPr>
          <p:spPr bwMode="auto">
            <a:xfrm>
              <a:off x="3232" y="2549"/>
              <a:ext cx="30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000">
                  <a:solidFill>
                    <a:srgbClr val="000099"/>
                  </a:solidFill>
                  <a:latin typeface="Comic Sans MS" panose="030F0702030302020204" pitchFamily="66" charset="0"/>
                </a:rPr>
                <a:t>Jo</a:t>
              </a:r>
              <a:endParaRPr lang="en-US" altLang="en-US" sz="2000">
                <a:solidFill>
                  <a:srgbClr val="000099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3317" name="Group 15"/>
          <p:cNvGrpSpPr>
            <a:grpSpLocks/>
          </p:cNvGrpSpPr>
          <p:nvPr/>
        </p:nvGrpSpPr>
        <p:grpSpPr bwMode="auto">
          <a:xfrm rot="738359">
            <a:off x="6073775" y="3221038"/>
            <a:ext cx="2619375" cy="3187700"/>
            <a:chOff x="4110" y="954"/>
            <a:chExt cx="1650" cy="2008"/>
          </a:xfrm>
        </p:grpSpPr>
        <p:pic>
          <p:nvPicPr>
            <p:cNvPr id="13318" name="Picture 13" descr="jonty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218" t="6706" r="15237" b="15172"/>
            <a:stretch>
              <a:fillRect/>
            </a:stretch>
          </p:blipFill>
          <p:spPr bwMode="auto">
            <a:xfrm>
              <a:off x="4259" y="1165"/>
              <a:ext cx="1353" cy="14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19" name="Picture 10" descr="photo-frame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10" y="954"/>
              <a:ext cx="1650" cy="20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320" name="Text Box 7"/>
            <p:cNvSpPr txBox="1">
              <a:spLocks noChangeArrowheads="1"/>
            </p:cNvSpPr>
            <p:nvPr/>
          </p:nvSpPr>
          <p:spPr bwMode="auto">
            <a:xfrm>
              <a:off x="4661" y="2543"/>
              <a:ext cx="54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000">
                  <a:solidFill>
                    <a:srgbClr val="000099"/>
                  </a:solidFill>
                  <a:latin typeface="Comic Sans MS" panose="030F0702030302020204" pitchFamily="66" charset="0"/>
                </a:rPr>
                <a:t>Jonty</a:t>
              </a:r>
              <a:endParaRPr lang="en-US" altLang="en-US" sz="2000">
                <a:solidFill>
                  <a:srgbClr val="000099"/>
                </a:solidFill>
                <a:latin typeface="Comic Sans MS" panose="030F0702030302020204" pitchFamily="66" charset="0"/>
              </a:endParaRPr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Rounded corners bevelled</a:t>
            </a:r>
            <a:endParaRPr lang="en-US" altLang="en-US" smtClean="0"/>
          </a:p>
        </p:txBody>
      </p:sp>
      <p:pic>
        <p:nvPicPr>
          <p:cNvPr id="15363" name="Picture 3" descr="photo-frame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13" y="1357313"/>
            <a:ext cx="3590925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5364" name="Group 11"/>
          <p:cNvGrpSpPr>
            <a:grpSpLocks/>
          </p:cNvGrpSpPr>
          <p:nvPr/>
        </p:nvGrpSpPr>
        <p:grpSpPr bwMode="auto">
          <a:xfrm>
            <a:off x="4024313" y="1428750"/>
            <a:ext cx="2635250" cy="3300413"/>
            <a:chOff x="2535" y="900"/>
            <a:chExt cx="1660" cy="2079"/>
          </a:xfrm>
        </p:grpSpPr>
        <p:pic>
          <p:nvPicPr>
            <p:cNvPr id="15369" name="Picture 5" descr="jo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58" y="1062"/>
              <a:ext cx="1413" cy="1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70" name="Picture 9" descr="photo-frame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35" y="900"/>
              <a:ext cx="1660" cy="20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371" name="Text Box 6"/>
            <p:cNvSpPr txBox="1">
              <a:spLocks noChangeArrowheads="1"/>
            </p:cNvSpPr>
            <p:nvPr/>
          </p:nvSpPr>
          <p:spPr bwMode="auto">
            <a:xfrm>
              <a:off x="3212" y="2513"/>
              <a:ext cx="30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000">
                  <a:solidFill>
                    <a:srgbClr val="000099"/>
                  </a:solidFill>
                  <a:latin typeface="Comic Sans MS" panose="030F0702030302020204" pitchFamily="66" charset="0"/>
                </a:rPr>
                <a:t>Jo</a:t>
              </a:r>
              <a:endParaRPr lang="en-US" altLang="en-US" sz="2000">
                <a:solidFill>
                  <a:srgbClr val="000099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5365" name="Group 12"/>
          <p:cNvGrpSpPr>
            <a:grpSpLocks/>
          </p:cNvGrpSpPr>
          <p:nvPr/>
        </p:nvGrpSpPr>
        <p:grpSpPr bwMode="auto">
          <a:xfrm rot="745995">
            <a:off x="6102350" y="2973388"/>
            <a:ext cx="2635250" cy="3300412"/>
            <a:chOff x="4100" y="889"/>
            <a:chExt cx="1660" cy="2079"/>
          </a:xfrm>
        </p:grpSpPr>
        <p:pic>
          <p:nvPicPr>
            <p:cNvPr id="15366" name="Picture 7" descr="jon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53"/>
            <a:stretch>
              <a:fillRect/>
            </a:stretch>
          </p:blipFill>
          <p:spPr bwMode="auto">
            <a:xfrm>
              <a:off x="4242" y="1062"/>
              <a:ext cx="1375" cy="1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67" name="Picture 10" descr="photo-frame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00" y="889"/>
              <a:ext cx="1660" cy="20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368" name="Text Box 8"/>
            <p:cNvSpPr txBox="1">
              <a:spLocks noChangeArrowheads="1"/>
            </p:cNvSpPr>
            <p:nvPr/>
          </p:nvSpPr>
          <p:spPr bwMode="auto">
            <a:xfrm>
              <a:off x="4735" y="2513"/>
              <a:ext cx="39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000">
                  <a:solidFill>
                    <a:srgbClr val="000099"/>
                  </a:solidFill>
                  <a:latin typeface="Comic Sans MS" panose="030F0702030302020204" pitchFamily="66" charset="0"/>
                </a:rPr>
                <a:t>Jon</a:t>
              </a:r>
              <a:endParaRPr lang="en-US" altLang="en-US" sz="2000">
                <a:solidFill>
                  <a:srgbClr val="000099"/>
                </a:solidFill>
                <a:latin typeface="Comic Sans MS" panose="030F0702030302020204" pitchFamily="66" charset="0"/>
              </a:endParaRPr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Rounded corners bevel shadow</a:t>
            </a:r>
            <a:endParaRPr lang="en-US" altLang="en-US" smtClean="0"/>
          </a:p>
        </p:txBody>
      </p:sp>
      <p:pic>
        <p:nvPicPr>
          <p:cNvPr id="17411" name="Picture 4" descr="photo-frame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75" y="1339850"/>
            <a:ext cx="3590925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7412" name="Group 18"/>
          <p:cNvGrpSpPr>
            <a:grpSpLocks/>
          </p:cNvGrpSpPr>
          <p:nvPr/>
        </p:nvGrpSpPr>
        <p:grpSpPr bwMode="auto">
          <a:xfrm>
            <a:off x="3933825" y="1341438"/>
            <a:ext cx="2760663" cy="3632200"/>
            <a:chOff x="2577" y="845"/>
            <a:chExt cx="1739" cy="2288"/>
          </a:xfrm>
        </p:grpSpPr>
        <p:pic>
          <p:nvPicPr>
            <p:cNvPr id="17417" name="Picture 16" descr="jonty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218" t="6706" r="15237" b="15172"/>
            <a:stretch>
              <a:fillRect/>
            </a:stretch>
          </p:blipFill>
          <p:spPr bwMode="auto">
            <a:xfrm>
              <a:off x="2694" y="1055"/>
              <a:ext cx="1414" cy="1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418" name="Picture 9" descr="photo-frame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77" y="845"/>
              <a:ext cx="1739" cy="2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419" name="Text Box 6"/>
            <p:cNvSpPr txBox="1">
              <a:spLocks noChangeArrowheads="1"/>
            </p:cNvSpPr>
            <p:nvPr/>
          </p:nvSpPr>
          <p:spPr bwMode="auto">
            <a:xfrm>
              <a:off x="3172" y="2611"/>
              <a:ext cx="54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000">
                  <a:solidFill>
                    <a:srgbClr val="000099"/>
                  </a:solidFill>
                  <a:latin typeface="Comic Sans MS" panose="030F0702030302020204" pitchFamily="66" charset="0"/>
                </a:rPr>
                <a:t>Jonty</a:t>
              </a:r>
              <a:endParaRPr lang="en-US" altLang="en-US" sz="2000">
                <a:solidFill>
                  <a:srgbClr val="000099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7413" name="Group 15"/>
          <p:cNvGrpSpPr>
            <a:grpSpLocks/>
          </p:cNvGrpSpPr>
          <p:nvPr/>
        </p:nvGrpSpPr>
        <p:grpSpPr bwMode="auto">
          <a:xfrm rot="905663">
            <a:off x="6073775" y="3008313"/>
            <a:ext cx="2760663" cy="3632200"/>
            <a:chOff x="4030" y="840"/>
            <a:chExt cx="1739" cy="2288"/>
          </a:xfrm>
        </p:grpSpPr>
        <p:pic>
          <p:nvPicPr>
            <p:cNvPr id="17414" name="Picture 7" descr="jon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53"/>
            <a:stretch>
              <a:fillRect/>
            </a:stretch>
          </p:blipFill>
          <p:spPr bwMode="auto">
            <a:xfrm>
              <a:off x="4212" y="1062"/>
              <a:ext cx="1375" cy="1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415" name="Picture 13" descr="photo-frame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30" y="840"/>
              <a:ext cx="1739" cy="2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416" name="Text Box 8"/>
            <p:cNvSpPr txBox="1">
              <a:spLocks noChangeArrowheads="1"/>
            </p:cNvSpPr>
            <p:nvPr/>
          </p:nvSpPr>
          <p:spPr bwMode="auto">
            <a:xfrm>
              <a:off x="4704" y="2603"/>
              <a:ext cx="39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000">
                  <a:solidFill>
                    <a:srgbClr val="000099"/>
                  </a:solidFill>
                  <a:latin typeface="Comic Sans MS" panose="030F0702030302020204" pitchFamily="66" charset="0"/>
                </a:rPr>
                <a:t>Jon</a:t>
              </a:r>
              <a:endParaRPr lang="en-US" altLang="en-US" sz="2000">
                <a:solidFill>
                  <a:srgbClr val="000099"/>
                </a:solidFill>
                <a:latin typeface="Comic Sans MS" panose="030F0702030302020204" pitchFamily="66" charset="0"/>
              </a:endParaRPr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3600" smtClean="0"/>
              <a:t>For more free PowerPoint templates</a:t>
            </a:r>
            <a:endParaRPr lang="en-US" altLang="en-US" sz="36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Visit the Presentation Magazine website at</a:t>
            </a:r>
            <a:br>
              <a:rPr lang="en-GB" altLang="en-US" smtClean="0"/>
            </a:br>
            <a:r>
              <a:rPr lang="en-GB" altLang="en-US" smtClean="0">
                <a:hlinkClick r:id="rId3"/>
              </a:rPr>
              <a:t>www.presentationmagazine.com</a:t>
            </a:r>
            <a:endParaRPr lang="en-US" altLang="en-US" smtClean="0"/>
          </a:p>
        </p:txBody>
      </p:sp>
    </p:spTree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simple">
  <a:themeElements>
    <a:clrScheme name="simple 5">
      <a:dk1>
        <a:srgbClr val="B3CCE6"/>
      </a:dk1>
      <a:lt1>
        <a:srgbClr val="FFFFFF"/>
      </a:lt1>
      <a:dk2>
        <a:srgbClr val="6698CC"/>
      </a:dk2>
      <a:lt2>
        <a:srgbClr val="FFFFFF"/>
      </a:lt2>
      <a:accent1>
        <a:srgbClr val="336599"/>
      </a:accent1>
      <a:accent2>
        <a:srgbClr val="2E4C6B"/>
      </a:accent2>
      <a:accent3>
        <a:srgbClr val="B8CAE2"/>
      </a:accent3>
      <a:accent4>
        <a:srgbClr val="DADADA"/>
      </a:accent4>
      <a:accent5>
        <a:srgbClr val="ADB8CA"/>
      </a:accent5>
      <a:accent6>
        <a:srgbClr val="294460"/>
      </a:accent6>
      <a:hlink>
        <a:srgbClr val="0B54A3"/>
      </a:hlink>
      <a:folHlink>
        <a:srgbClr val="0B73E0"/>
      </a:folHlink>
    </a:clrScheme>
    <a:fontScheme name="simpl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imple 1">
        <a:dk1>
          <a:srgbClr val="005A58"/>
        </a:dk1>
        <a:lt1>
          <a:srgbClr val="FFFFFF"/>
        </a:lt1>
        <a:dk2>
          <a:srgbClr val="008080"/>
        </a:dk2>
        <a:lt2>
          <a:srgbClr val="FFFFFF"/>
        </a:lt2>
        <a:accent1>
          <a:srgbClr val="006462"/>
        </a:accent1>
        <a:accent2>
          <a:srgbClr val="008080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007373"/>
        </a:accent6>
        <a:hlink>
          <a:srgbClr val="00ACA8"/>
        </a:hlink>
        <a:folHlink>
          <a:srgbClr val="00444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mple 2">
        <a:dk1>
          <a:srgbClr val="000000"/>
        </a:dk1>
        <a:lt1>
          <a:srgbClr val="FFDBA6"/>
        </a:lt1>
        <a:dk2>
          <a:srgbClr val="000000"/>
        </a:dk2>
        <a:lt2>
          <a:srgbClr val="CC7A00"/>
        </a:lt2>
        <a:accent1>
          <a:srgbClr val="FF9900"/>
        </a:accent1>
        <a:accent2>
          <a:srgbClr val="FFCC80"/>
        </a:accent2>
        <a:accent3>
          <a:srgbClr val="FFEAD0"/>
        </a:accent3>
        <a:accent4>
          <a:srgbClr val="000000"/>
        </a:accent4>
        <a:accent5>
          <a:srgbClr val="FFCAAA"/>
        </a:accent5>
        <a:accent6>
          <a:srgbClr val="E7B973"/>
        </a:accent6>
        <a:hlink>
          <a:srgbClr val="E68A00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mple 3">
        <a:dk1>
          <a:srgbClr val="342F61"/>
        </a:dk1>
        <a:lt1>
          <a:srgbClr val="FFFFFF"/>
        </a:lt1>
        <a:dk2>
          <a:srgbClr val="8794D5"/>
        </a:dk2>
        <a:lt2>
          <a:srgbClr val="FFFFFF"/>
        </a:lt2>
        <a:accent1>
          <a:srgbClr val="504D80"/>
        </a:accent1>
        <a:accent2>
          <a:srgbClr val="9791CA"/>
        </a:accent2>
        <a:accent3>
          <a:srgbClr val="C3C8E7"/>
        </a:accent3>
        <a:accent4>
          <a:srgbClr val="DADADA"/>
        </a:accent4>
        <a:accent5>
          <a:srgbClr val="B3B2C0"/>
        </a:accent5>
        <a:accent6>
          <a:srgbClr val="8883B7"/>
        </a:accent6>
        <a:hlink>
          <a:srgbClr val="322D5A"/>
        </a:hlink>
        <a:folHlink>
          <a:srgbClr val="544C9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mple 4">
        <a:dk1>
          <a:srgbClr val="66CCCC"/>
        </a:dk1>
        <a:lt1>
          <a:srgbClr val="FFFFFF"/>
        </a:lt1>
        <a:dk2>
          <a:srgbClr val="2E6B6B"/>
        </a:dk2>
        <a:lt2>
          <a:srgbClr val="2E6B6B"/>
        </a:lt2>
        <a:accent1>
          <a:srgbClr val="45A3A1"/>
        </a:accent1>
        <a:accent2>
          <a:srgbClr val="9ADEDC"/>
        </a:accent2>
        <a:accent3>
          <a:srgbClr val="ADBABA"/>
        </a:accent3>
        <a:accent4>
          <a:srgbClr val="DADADA"/>
        </a:accent4>
        <a:accent5>
          <a:srgbClr val="B0CECD"/>
        </a:accent5>
        <a:accent6>
          <a:srgbClr val="8BC9C7"/>
        </a:accent6>
        <a:hlink>
          <a:srgbClr val="B3E6E6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mple 5">
        <a:dk1>
          <a:srgbClr val="B3CCE6"/>
        </a:dk1>
        <a:lt1>
          <a:srgbClr val="FFFFFF"/>
        </a:lt1>
        <a:dk2>
          <a:srgbClr val="6698CC"/>
        </a:dk2>
        <a:lt2>
          <a:srgbClr val="FFFFFF"/>
        </a:lt2>
        <a:accent1>
          <a:srgbClr val="336599"/>
        </a:accent1>
        <a:accent2>
          <a:srgbClr val="2E4C6B"/>
        </a:accent2>
        <a:accent3>
          <a:srgbClr val="B8CAE2"/>
        </a:accent3>
        <a:accent4>
          <a:srgbClr val="DADADA"/>
        </a:accent4>
        <a:accent5>
          <a:srgbClr val="ADB8CA"/>
        </a:accent5>
        <a:accent6>
          <a:srgbClr val="294460"/>
        </a:accent6>
        <a:hlink>
          <a:srgbClr val="0B54A3"/>
        </a:hlink>
        <a:folHlink>
          <a:srgbClr val="0B73E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mple 6">
        <a:dk1>
          <a:srgbClr val="496B2E"/>
        </a:dk1>
        <a:lt1>
          <a:srgbClr val="CCE3B5"/>
        </a:lt1>
        <a:dk2>
          <a:srgbClr val="619933"/>
        </a:dk2>
        <a:lt2>
          <a:srgbClr val="F2F8ED"/>
        </a:lt2>
        <a:accent1>
          <a:srgbClr val="94CC66"/>
        </a:accent1>
        <a:accent2>
          <a:srgbClr val="FFFFFF"/>
        </a:accent2>
        <a:accent3>
          <a:srgbClr val="E2EFD7"/>
        </a:accent3>
        <a:accent4>
          <a:srgbClr val="3D5A26"/>
        </a:accent4>
        <a:accent5>
          <a:srgbClr val="C8E2B8"/>
        </a:accent5>
        <a:accent6>
          <a:srgbClr val="E7E7E7"/>
        </a:accent6>
        <a:hlink>
          <a:srgbClr val="4891EA"/>
        </a:hlink>
        <a:folHlink>
          <a:srgbClr val="7AAFF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simple</Template>
  <TotalTime>243</TotalTime>
  <Words>76</Words>
  <Application>Microsoft Office PowerPoint</Application>
  <PresentationFormat>On-screen Show (4:3)</PresentationFormat>
  <Paragraphs>33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Comic Sans MS</vt:lpstr>
      <vt:lpstr>simple</vt:lpstr>
      <vt:lpstr>PowerPoint Photo frames</vt:lpstr>
      <vt:lpstr>Rectangle (vector)</vt:lpstr>
      <vt:lpstr>Rounded corners (Vector)</vt:lpstr>
      <vt:lpstr>Square (Vector)</vt:lpstr>
      <vt:lpstr>Rectangular bevelled</vt:lpstr>
      <vt:lpstr>Rounded corners bevelled</vt:lpstr>
      <vt:lpstr>Rounded corners bevel shadow</vt:lpstr>
      <vt:lpstr>For more free PowerPoint templates</vt:lpstr>
    </vt:vector>
  </TitlesOfParts>
  <Company>Clearly Presented</Company>
  <LinksUpToDate>false</LinksUpToDate>
  <SharedDoc>false</SharedDoc>
  <HyperlinkBase>http://www.presentationhelper.co.uk</HyperlinkBase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in here</dc:title>
  <dc:creator>Presentation Helper</dc:creator>
  <cp:lastModifiedBy>Jonty Pearce</cp:lastModifiedBy>
  <cp:revision>6</cp:revision>
  <dcterms:created xsi:type="dcterms:W3CDTF">2007-09-08T05:44:40Z</dcterms:created>
  <dcterms:modified xsi:type="dcterms:W3CDTF">2015-02-22T11:17:11Z</dcterms:modified>
</cp:coreProperties>
</file>